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9.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0.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1.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2.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3.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4.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5.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7.xml" ContentType="application/vnd.openxmlformats-officedocument.drawingml.chart+xml"/>
  <Override PartName="/ppt/theme/themeOverride3.xml" ContentType="application/vnd.openxmlformats-officedocument.themeOverr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6.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drawings/drawing2.xml" ContentType="application/vnd.openxmlformats-officedocument.drawingml.chartshapes+xml"/>
  <Override PartName="/ppt/notesSlides/notesSlide7.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drawings/drawing3.xml" ContentType="application/vnd.openxmlformats-officedocument.drawingml.chartshapes+xml"/>
  <Override PartName="/ppt/notesSlides/notesSlide8.xml" ContentType="application/vnd.openxmlformats-officedocument.presentationml.notesSl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9.xml" ContentType="application/vnd.openxmlformats-officedocument.presentationml.notesSlide+xml"/>
  <Override PartName="/ppt/charts/chart1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3" r:id="rId1"/>
    <p:sldMasterId id="2147483740" r:id="rId2"/>
    <p:sldMasterId id="2147483829" r:id="rId3"/>
    <p:sldMasterId id="2147483843" r:id="rId4"/>
    <p:sldMasterId id="2147483857" r:id="rId5"/>
    <p:sldMasterId id="2147483870" r:id="rId6"/>
    <p:sldMasterId id="2147483883" r:id="rId7"/>
    <p:sldMasterId id="2147484737" r:id="rId8"/>
    <p:sldMasterId id="2147484780" r:id="rId9"/>
    <p:sldMasterId id="2147485000" r:id="rId10"/>
    <p:sldMasterId id="2147485015" r:id="rId11"/>
    <p:sldMasterId id="2147485068" r:id="rId12"/>
    <p:sldMasterId id="2147485080" r:id="rId13"/>
    <p:sldMasterId id="2147485094" r:id="rId14"/>
    <p:sldMasterId id="2147485108" r:id="rId15"/>
    <p:sldMasterId id="2147485124" r:id="rId16"/>
  </p:sldMasterIdLst>
  <p:notesMasterIdLst>
    <p:notesMasterId r:id="rId49"/>
  </p:notesMasterIdLst>
  <p:sldIdLst>
    <p:sldId id="634" r:id="rId17"/>
    <p:sldId id="635" r:id="rId18"/>
    <p:sldId id="636" r:id="rId19"/>
    <p:sldId id="633" r:id="rId20"/>
    <p:sldId id="566" r:id="rId21"/>
    <p:sldId id="604" r:id="rId22"/>
    <p:sldId id="603" r:id="rId23"/>
    <p:sldId id="605" r:id="rId24"/>
    <p:sldId id="628" r:id="rId25"/>
    <p:sldId id="610" r:id="rId26"/>
    <p:sldId id="641" r:id="rId27"/>
    <p:sldId id="613" r:id="rId28"/>
    <p:sldId id="612" r:id="rId29"/>
    <p:sldId id="611" r:id="rId30"/>
    <p:sldId id="614" r:id="rId31"/>
    <p:sldId id="607" r:id="rId32"/>
    <p:sldId id="632" r:id="rId33"/>
    <p:sldId id="608" r:id="rId34"/>
    <p:sldId id="609" r:id="rId35"/>
    <p:sldId id="615" r:id="rId36"/>
    <p:sldId id="616" r:id="rId37"/>
    <p:sldId id="617" r:id="rId38"/>
    <p:sldId id="624" r:id="rId39"/>
    <p:sldId id="619" r:id="rId40"/>
    <p:sldId id="620" r:id="rId41"/>
    <p:sldId id="621" r:id="rId42"/>
    <p:sldId id="622" r:id="rId43"/>
    <p:sldId id="629" r:id="rId44"/>
    <p:sldId id="639" r:id="rId45"/>
    <p:sldId id="640" r:id="rId46"/>
    <p:sldId id="623" r:id="rId47"/>
    <p:sldId id="637" r:id="rId48"/>
  </p:sldIdLst>
  <p:sldSz cx="9144000" cy="6858000" type="screen4x3"/>
  <p:notesSz cx="6761163" cy="9942513"/>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Droid Sans Fallback" charset="0"/>
        <a:cs typeface="Droid Sans Fallback" charset="0"/>
      </a:defRPr>
    </a:lvl1pPr>
    <a:lvl2pPr marL="457200" algn="l" rtl="0" fontAlgn="base">
      <a:spcBef>
        <a:spcPct val="0"/>
      </a:spcBef>
      <a:spcAft>
        <a:spcPct val="0"/>
      </a:spcAft>
      <a:defRPr kern="1200">
        <a:solidFill>
          <a:schemeClr val="tx1"/>
        </a:solidFill>
        <a:latin typeface="Arial" panose="020B0604020202020204" pitchFamily="34" charset="0"/>
        <a:ea typeface="Droid Sans Fallback" charset="0"/>
        <a:cs typeface="Droid Sans Fallback" charset="0"/>
      </a:defRPr>
    </a:lvl2pPr>
    <a:lvl3pPr marL="914400" algn="l" rtl="0" fontAlgn="base">
      <a:spcBef>
        <a:spcPct val="0"/>
      </a:spcBef>
      <a:spcAft>
        <a:spcPct val="0"/>
      </a:spcAft>
      <a:defRPr kern="1200">
        <a:solidFill>
          <a:schemeClr val="tx1"/>
        </a:solidFill>
        <a:latin typeface="Arial" panose="020B0604020202020204" pitchFamily="34" charset="0"/>
        <a:ea typeface="Droid Sans Fallback" charset="0"/>
        <a:cs typeface="Droid Sans Fallback" charset="0"/>
      </a:defRPr>
    </a:lvl3pPr>
    <a:lvl4pPr marL="1371600" algn="l" rtl="0" fontAlgn="base">
      <a:spcBef>
        <a:spcPct val="0"/>
      </a:spcBef>
      <a:spcAft>
        <a:spcPct val="0"/>
      </a:spcAft>
      <a:defRPr kern="1200">
        <a:solidFill>
          <a:schemeClr val="tx1"/>
        </a:solidFill>
        <a:latin typeface="Arial" panose="020B0604020202020204" pitchFamily="34" charset="0"/>
        <a:ea typeface="Droid Sans Fallback" charset="0"/>
        <a:cs typeface="Droid Sans Fallback" charset="0"/>
      </a:defRPr>
    </a:lvl4pPr>
    <a:lvl5pPr marL="1828800" algn="l" rtl="0" fontAlgn="base">
      <a:spcBef>
        <a:spcPct val="0"/>
      </a:spcBef>
      <a:spcAft>
        <a:spcPct val="0"/>
      </a:spcAft>
      <a:defRPr kern="1200">
        <a:solidFill>
          <a:schemeClr val="tx1"/>
        </a:solidFill>
        <a:latin typeface="Arial" panose="020B0604020202020204" pitchFamily="34" charset="0"/>
        <a:ea typeface="Droid Sans Fallback" charset="0"/>
        <a:cs typeface="Droid Sans Fallback" charset="0"/>
      </a:defRPr>
    </a:lvl5pPr>
    <a:lvl6pPr marL="2286000" algn="l" defTabSz="914400" rtl="0" eaLnBrk="1" latinLnBrk="0" hangingPunct="1">
      <a:defRPr kern="1200">
        <a:solidFill>
          <a:schemeClr val="tx1"/>
        </a:solidFill>
        <a:latin typeface="Arial" panose="020B0604020202020204" pitchFamily="34" charset="0"/>
        <a:ea typeface="Droid Sans Fallback" charset="0"/>
        <a:cs typeface="Droid Sans Fallback" charset="0"/>
      </a:defRPr>
    </a:lvl6pPr>
    <a:lvl7pPr marL="2743200" algn="l" defTabSz="914400" rtl="0" eaLnBrk="1" latinLnBrk="0" hangingPunct="1">
      <a:defRPr kern="1200">
        <a:solidFill>
          <a:schemeClr val="tx1"/>
        </a:solidFill>
        <a:latin typeface="Arial" panose="020B0604020202020204" pitchFamily="34" charset="0"/>
        <a:ea typeface="Droid Sans Fallback" charset="0"/>
        <a:cs typeface="Droid Sans Fallback" charset="0"/>
      </a:defRPr>
    </a:lvl7pPr>
    <a:lvl8pPr marL="3200400" algn="l" defTabSz="914400" rtl="0" eaLnBrk="1" latinLnBrk="0" hangingPunct="1">
      <a:defRPr kern="1200">
        <a:solidFill>
          <a:schemeClr val="tx1"/>
        </a:solidFill>
        <a:latin typeface="Arial" panose="020B0604020202020204" pitchFamily="34" charset="0"/>
        <a:ea typeface="Droid Sans Fallback" charset="0"/>
        <a:cs typeface="Droid Sans Fallback" charset="0"/>
      </a:defRPr>
    </a:lvl8pPr>
    <a:lvl9pPr marL="3657600" algn="l" defTabSz="914400" rtl="0" eaLnBrk="1" latinLnBrk="0" hangingPunct="1">
      <a:defRPr kern="1200">
        <a:solidFill>
          <a:schemeClr val="tx1"/>
        </a:solidFill>
        <a:latin typeface="Arial" panose="020B0604020202020204" pitchFamily="34" charset="0"/>
        <a:ea typeface="Droid Sans Fallback" charset="0"/>
        <a:cs typeface="Droid Sans Fallback"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00"/>
    <a:srgbClr val="66FF66"/>
    <a:srgbClr val="006699"/>
    <a:srgbClr val="0040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084" autoAdjust="0"/>
  </p:normalViewPr>
  <p:slideViewPr>
    <p:cSldViewPr>
      <p:cViewPr varScale="1">
        <p:scale>
          <a:sx n="96" d="100"/>
          <a:sy n="96" d="100"/>
        </p:scale>
        <p:origin x="2034"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20" Type="http://schemas.openxmlformats.org/officeDocument/2006/relationships/slide" Target="slides/slide4.xml"/><Relationship Id="rId41"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2.xml"/><Relationship Id="rId4" Type="http://schemas.openxmlformats.org/officeDocument/2006/relationships/package" Target="../embeddings/_____Microsoft_Excel5.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3.xml"/><Relationship Id="rId4" Type="http://schemas.openxmlformats.org/officeDocument/2006/relationships/package" Target="../embeddings/_____Microsoft_Excel6.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_____Microsoft_Excel7.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Excel8.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_____Microsoft_Excel1.xlsx"/></Relationships>
</file>

<file path=ppt/charts/_rels/chart3.xml.rels><?xml version="1.0" encoding="UTF-8" standalone="yes"?>
<Relationships xmlns="http://schemas.openxmlformats.org/package/2006/relationships"><Relationship Id="rId1" Type="http://schemas.openxmlformats.org/officeDocument/2006/relationships/oleObject" Target="file:///G:\CMR2015\UP_statistic%202015.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G:\CMR2015\UP_statistic%202015.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G:\CMR2015\UP_statistic%202015.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_____Microsoft_Excel2.xlsx"/></Relationships>
</file>

<file path=ppt/charts/_rels/chart7.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_____Microsoft_Excel3.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_____Microsoft_Excel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dirty="0"/>
              <a:t>NICA complex: </a:t>
            </a:r>
            <a:r>
              <a:rPr lang="en-US" sz="2000" dirty="0" smtClean="0"/>
              <a:t> </a:t>
            </a:r>
            <a:r>
              <a:rPr lang="en-US" sz="2000" dirty="0"/>
              <a:t>material </a:t>
            </a:r>
            <a:r>
              <a:rPr lang="en-US" sz="2000" dirty="0" smtClean="0"/>
              <a:t>costs </a:t>
            </a:r>
            <a:endParaRPr lang="ru-RU" sz="20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8.7563100245876144E-2"/>
          <c:y val="1.7360063558432823E-2"/>
          <c:w val="0.91597702605055165"/>
          <c:h val="0.82597936597014832"/>
        </c:manualLayout>
      </c:layout>
      <c:areaChart>
        <c:grouping val="stacked"/>
        <c:varyColors val="0"/>
        <c:ser>
          <c:idx val="0"/>
          <c:order val="0"/>
          <c:tx>
            <c:strRef>
              <c:f>'LHEP 2017-2023'!$B$5</c:f>
              <c:strCache>
                <c:ptCount val="1"/>
                <c:pt idx="0">
                  <c:v>Injection complex</c:v>
                </c:pt>
              </c:strCache>
            </c:strRef>
          </c:tx>
          <c:spPr>
            <a:solidFill>
              <a:schemeClr val="accent1"/>
            </a:solidFill>
            <a:ln>
              <a:noFill/>
            </a:ln>
            <a:effectLst/>
          </c:spPr>
          <c:cat>
            <c:numRef>
              <c:f>'LHEP 2017-2023'!$C$4:$I$4</c:f>
              <c:numCache>
                <c:formatCode>General</c:formatCode>
                <c:ptCount val="7"/>
                <c:pt idx="0">
                  <c:v>2017</c:v>
                </c:pt>
                <c:pt idx="1">
                  <c:v>2018</c:v>
                </c:pt>
                <c:pt idx="2">
                  <c:v>2019</c:v>
                </c:pt>
                <c:pt idx="3">
                  <c:v>2020</c:v>
                </c:pt>
                <c:pt idx="4">
                  <c:v>2021</c:v>
                </c:pt>
                <c:pt idx="5">
                  <c:v>2022</c:v>
                </c:pt>
                <c:pt idx="6">
                  <c:v>2023</c:v>
                </c:pt>
              </c:numCache>
            </c:numRef>
          </c:cat>
          <c:val>
            <c:numRef>
              <c:f>'LHEP 2017-2023'!$C$5:$I$5</c:f>
              <c:numCache>
                <c:formatCode>#,##0.0</c:formatCode>
                <c:ptCount val="7"/>
                <c:pt idx="0">
                  <c:v>410.7</c:v>
                </c:pt>
                <c:pt idx="1">
                  <c:v>380</c:v>
                </c:pt>
                <c:pt idx="2">
                  <c:v>350</c:v>
                </c:pt>
                <c:pt idx="3">
                  <c:v>330</c:v>
                </c:pt>
                <c:pt idx="4">
                  <c:v>750</c:v>
                </c:pt>
                <c:pt idx="5">
                  <c:v>690</c:v>
                </c:pt>
                <c:pt idx="6">
                  <c:v>150.4</c:v>
                </c:pt>
              </c:numCache>
            </c:numRef>
          </c:val>
          <c:extLst>
            <c:ext xmlns:c16="http://schemas.microsoft.com/office/drawing/2014/chart" uri="{C3380CC4-5D6E-409C-BE32-E72D297353CC}">
              <c16:uniqueId val="{00000000-145F-4FFD-95BB-5E3E98FEA31F}"/>
            </c:ext>
          </c:extLst>
        </c:ser>
        <c:ser>
          <c:idx val="1"/>
          <c:order val="1"/>
          <c:tx>
            <c:strRef>
              <c:f>'LHEP 2017-2023'!$B$6</c:f>
              <c:strCache>
                <c:ptCount val="1"/>
                <c:pt idx="0">
                  <c:v>Booster</c:v>
                </c:pt>
              </c:strCache>
            </c:strRef>
          </c:tx>
          <c:spPr>
            <a:solidFill>
              <a:schemeClr val="accent2"/>
            </a:solidFill>
            <a:ln>
              <a:noFill/>
            </a:ln>
            <a:effectLst/>
          </c:spPr>
          <c:cat>
            <c:numRef>
              <c:f>'LHEP 2017-2023'!$C$4:$I$4</c:f>
              <c:numCache>
                <c:formatCode>General</c:formatCode>
                <c:ptCount val="7"/>
                <c:pt idx="0">
                  <c:v>2017</c:v>
                </c:pt>
                <c:pt idx="1">
                  <c:v>2018</c:v>
                </c:pt>
                <c:pt idx="2">
                  <c:v>2019</c:v>
                </c:pt>
                <c:pt idx="3">
                  <c:v>2020</c:v>
                </c:pt>
                <c:pt idx="4">
                  <c:v>2021</c:v>
                </c:pt>
                <c:pt idx="5">
                  <c:v>2022</c:v>
                </c:pt>
                <c:pt idx="6">
                  <c:v>2023</c:v>
                </c:pt>
              </c:numCache>
            </c:numRef>
          </c:cat>
          <c:val>
            <c:numRef>
              <c:f>'LHEP 2017-2023'!$C$6:$I$6</c:f>
              <c:numCache>
                <c:formatCode>#,##0.0</c:formatCode>
                <c:ptCount val="7"/>
                <c:pt idx="0">
                  <c:v>5980</c:v>
                </c:pt>
                <c:pt idx="1">
                  <c:v>2460</c:v>
                </c:pt>
                <c:pt idx="2">
                  <c:v>940</c:v>
                </c:pt>
                <c:pt idx="3">
                  <c:v>120</c:v>
                </c:pt>
                <c:pt idx="4">
                  <c:v>0</c:v>
                </c:pt>
                <c:pt idx="5">
                  <c:v>0</c:v>
                </c:pt>
                <c:pt idx="6">
                  <c:v>0</c:v>
                </c:pt>
              </c:numCache>
            </c:numRef>
          </c:val>
          <c:extLst>
            <c:ext xmlns:c16="http://schemas.microsoft.com/office/drawing/2014/chart" uri="{C3380CC4-5D6E-409C-BE32-E72D297353CC}">
              <c16:uniqueId val="{00000001-145F-4FFD-95BB-5E3E98FEA31F}"/>
            </c:ext>
          </c:extLst>
        </c:ser>
        <c:ser>
          <c:idx val="2"/>
          <c:order val="2"/>
          <c:tx>
            <c:strRef>
              <c:f>'LHEP 2017-2023'!$B$7</c:f>
              <c:strCache>
                <c:ptCount val="1"/>
                <c:pt idx="0">
                  <c:v>Nuclotron</c:v>
                </c:pt>
              </c:strCache>
            </c:strRef>
          </c:tx>
          <c:spPr>
            <a:solidFill>
              <a:schemeClr val="accent3"/>
            </a:solidFill>
            <a:ln>
              <a:noFill/>
            </a:ln>
            <a:effectLst/>
          </c:spPr>
          <c:cat>
            <c:numRef>
              <c:f>'LHEP 2017-2023'!$C$4:$I$4</c:f>
              <c:numCache>
                <c:formatCode>General</c:formatCode>
                <c:ptCount val="7"/>
                <c:pt idx="0">
                  <c:v>2017</c:v>
                </c:pt>
                <c:pt idx="1">
                  <c:v>2018</c:v>
                </c:pt>
                <c:pt idx="2">
                  <c:v>2019</c:v>
                </c:pt>
                <c:pt idx="3">
                  <c:v>2020</c:v>
                </c:pt>
                <c:pt idx="4">
                  <c:v>2021</c:v>
                </c:pt>
                <c:pt idx="5">
                  <c:v>2022</c:v>
                </c:pt>
                <c:pt idx="6">
                  <c:v>2023</c:v>
                </c:pt>
              </c:numCache>
            </c:numRef>
          </c:cat>
          <c:val>
            <c:numRef>
              <c:f>'LHEP 2017-2023'!$C$7:$I$7</c:f>
              <c:numCache>
                <c:formatCode>#,##0.0</c:formatCode>
                <c:ptCount val="7"/>
                <c:pt idx="0">
                  <c:v>440</c:v>
                </c:pt>
                <c:pt idx="1">
                  <c:v>350</c:v>
                </c:pt>
                <c:pt idx="2">
                  <c:v>650</c:v>
                </c:pt>
                <c:pt idx="3">
                  <c:v>590</c:v>
                </c:pt>
                <c:pt idx="4">
                  <c:v>270</c:v>
                </c:pt>
                <c:pt idx="5">
                  <c:v>0</c:v>
                </c:pt>
                <c:pt idx="6">
                  <c:v>0</c:v>
                </c:pt>
              </c:numCache>
            </c:numRef>
          </c:val>
          <c:extLst>
            <c:ext xmlns:c16="http://schemas.microsoft.com/office/drawing/2014/chart" uri="{C3380CC4-5D6E-409C-BE32-E72D297353CC}">
              <c16:uniqueId val="{00000002-145F-4FFD-95BB-5E3E98FEA31F}"/>
            </c:ext>
          </c:extLst>
        </c:ser>
        <c:ser>
          <c:idx val="3"/>
          <c:order val="3"/>
          <c:tx>
            <c:strRef>
              <c:f>'LHEP 2017-2023'!$B$8</c:f>
              <c:strCache>
                <c:ptCount val="1"/>
                <c:pt idx="0">
                  <c:v>Collider</c:v>
                </c:pt>
              </c:strCache>
            </c:strRef>
          </c:tx>
          <c:spPr>
            <a:solidFill>
              <a:schemeClr val="accent4"/>
            </a:solidFill>
            <a:ln>
              <a:noFill/>
            </a:ln>
            <a:effectLst/>
          </c:spPr>
          <c:cat>
            <c:numRef>
              <c:f>'LHEP 2017-2023'!$C$4:$I$4</c:f>
              <c:numCache>
                <c:formatCode>General</c:formatCode>
                <c:ptCount val="7"/>
                <c:pt idx="0">
                  <c:v>2017</c:v>
                </c:pt>
                <c:pt idx="1">
                  <c:v>2018</c:v>
                </c:pt>
                <c:pt idx="2">
                  <c:v>2019</c:v>
                </c:pt>
                <c:pt idx="3">
                  <c:v>2020</c:v>
                </c:pt>
                <c:pt idx="4">
                  <c:v>2021</c:v>
                </c:pt>
                <c:pt idx="5">
                  <c:v>2022</c:v>
                </c:pt>
                <c:pt idx="6">
                  <c:v>2023</c:v>
                </c:pt>
              </c:numCache>
            </c:numRef>
          </c:cat>
          <c:val>
            <c:numRef>
              <c:f>'LHEP 2017-2023'!$C$8:$I$8</c:f>
              <c:numCache>
                <c:formatCode>#,##0.0</c:formatCode>
                <c:ptCount val="7"/>
                <c:pt idx="0">
                  <c:v>8296.9</c:v>
                </c:pt>
                <c:pt idx="1">
                  <c:v>8690.1</c:v>
                </c:pt>
                <c:pt idx="2">
                  <c:v>17039.900000000001</c:v>
                </c:pt>
                <c:pt idx="3">
                  <c:v>18077</c:v>
                </c:pt>
                <c:pt idx="4">
                  <c:v>11203.8</c:v>
                </c:pt>
                <c:pt idx="5">
                  <c:v>5348.5</c:v>
                </c:pt>
                <c:pt idx="6">
                  <c:v>2700</c:v>
                </c:pt>
              </c:numCache>
            </c:numRef>
          </c:val>
          <c:extLst>
            <c:ext xmlns:c16="http://schemas.microsoft.com/office/drawing/2014/chart" uri="{C3380CC4-5D6E-409C-BE32-E72D297353CC}">
              <c16:uniqueId val="{00000003-145F-4FFD-95BB-5E3E98FEA31F}"/>
            </c:ext>
          </c:extLst>
        </c:ser>
        <c:ser>
          <c:idx val="4"/>
          <c:order val="4"/>
          <c:tx>
            <c:strRef>
              <c:f>'LHEP 2017-2023'!$B$9</c:f>
              <c:strCache>
                <c:ptCount val="1"/>
                <c:pt idx="0">
                  <c:v>Criogenic complex</c:v>
                </c:pt>
              </c:strCache>
            </c:strRef>
          </c:tx>
          <c:spPr>
            <a:solidFill>
              <a:schemeClr val="accent5"/>
            </a:solidFill>
            <a:ln>
              <a:noFill/>
            </a:ln>
            <a:effectLst/>
          </c:spPr>
          <c:cat>
            <c:numRef>
              <c:f>'LHEP 2017-2023'!$C$4:$I$4</c:f>
              <c:numCache>
                <c:formatCode>General</c:formatCode>
                <c:ptCount val="7"/>
                <c:pt idx="0">
                  <c:v>2017</c:v>
                </c:pt>
                <c:pt idx="1">
                  <c:v>2018</c:v>
                </c:pt>
                <c:pt idx="2">
                  <c:v>2019</c:v>
                </c:pt>
                <c:pt idx="3">
                  <c:v>2020</c:v>
                </c:pt>
                <c:pt idx="4">
                  <c:v>2021</c:v>
                </c:pt>
                <c:pt idx="5">
                  <c:v>2022</c:v>
                </c:pt>
                <c:pt idx="6">
                  <c:v>2023</c:v>
                </c:pt>
              </c:numCache>
            </c:numRef>
          </c:cat>
          <c:val>
            <c:numRef>
              <c:f>'LHEP 2017-2023'!$C$9:$I$9</c:f>
              <c:numCache>
                <c:formatCode>#,##0.0</c:formatCode>
                <c:ptCount val="7"/>
                <c:pt idx="0">
                  <c:v>4169.3999999999996</c:v>
                </c:pt>
                <c:pt idx="1">
                  <c:v>5064.3</c:v>
                </c:pt>
                <c:pt idx="2">
                  <c:v>2208.4</c:v>
                </c:pt>
                <c:pt idx="3">
                  <c:v>1492.1</c:v>
                </c:pt>
                <c:pt idx="4">
                  <c:v>718</c:v>
                </c:pt>
                <c:pt idx="5">
                  <c:v>718</c:v>
                </c:pt>
                <c:pt idx="6">
                  <c:v>718</c:v>
                </c:pt>
              </c:numCache>
            </c:numRef>
          </c:val>
          <c:extLst>
            <c:ext xmlns:c16="http://schemas.microsoft.com/office/drawing/2014/chart" uri="{C3380CC4-5D6E-409C-BE32-E72D297353CC}">
              <c16:uniqueId val="{00000004-145F-4FFD-95BB-5E3E98FEA31F}"/>
            </c:ext>
          </c:extLst>
        </c:ser>
        <c:ser>
          <c:idx val="5"/>
          <c:order val="5"/>
          <c:tx>
            <c:strRef>
              <c:f>'LHEP 2017-2023'!$B$10</c:f>
              <c:strCache>
                <c:ptCount val="1"/>
                <c:pt idx="0">
                  <c:v>BM@N</c:v>
                </c:pt>
              </c:strCache>
            </c:strRef>
          </c:tx>
          <c:spPr>
            <a:solidFill>
              <a:schemeClr val="accent6"/>
            </a:solidFill>
            <a:ln>
              <a:noFill/>
            </a:ln>
            <a:effectLst/>
          </c:spPr>
          <c:cat>
            <c:numRef>
              <c:f>'LHEP 2017-2023'!$C$4:$I$4</c:f>
              <c:numCache>
                <c:formatCode>General</c:formatCode>
                <c:ptCount val="7"/>
                <c:pt idx="0">
                  <c:v>2017</c:v>
                </c:pt>
                <c:pt idx="1">
                  <c:v>2018</c:v>
                </c:pt>
                <c:pt idx="2">
                  <c:v>2019</c:v>
                </c:pt>
                <c:pt idx="3">
                  <c:v>2020</c:v>
                </c:pt>
                <c:pt idx="4">
                  <c:v>2021</c:v>
                </c:pt>
                <c:pt idx="5">
                  <c:v>2022</c:v>
                </c:pt>
                <c:pt idx="6">
                  <c:v>2023</c:v>
                </c:pt>
              </c:numCache>
            </c:numRef>
          </c:cat>
          <c:val>
            <c:numRef>
              <c:f>'LHEP 2017-2023'!$C$10:$I$10</c:f>
              <c:numCache>
                <c:formatCode>#,##0.0</c:formatCode>
                <c:ptCount val="7"/>
                <c:pt idx="0">
                  <c:v>1397.8</c:v>
                </c:pt>
                <c:pt idx="1">
                  <c:v>1295.8</c:v>
                </c:pt>
                <c:pt idx="2">
                  <c:v>1203.3</c:v>
                </c:pt>
                <c:pt idx="3">
                  <c:v>1110.7</c:v>
                </c:pt>
                <c:pt idx="4">
                  <c:v>925.6</c:v>
                </c:pt>
                <c:pt idx="5">
                  <c:v>740.5</c:v>
                </c:pt>
                <c:pt idx="6">
                  <c:v>647.9</c:v>
                </c:pt>
              </c:numCache>
            </c:numRef>
          </c:val>
          <c:extLst>
            <c:ext xmlns:c16="http://schemas.microsoft.com/office/drawing/2014/chart" uri="{C3380CC4-5D6E-409C-BE32-E72D297353CC}">
              <c16:uniqueId val="{00000005-145F-4FFD-95BB-5E3E98FEA31F}"/>
            </c:ext>
          </c:extLst>
        </c:ser>
        <c:ser>
          <c:idx val="6"/>
          <c:order val="6"/>
          <c:tx>
            <c:strRef>
              <c:f>'LHEP 2017-2023'!$B$11</c:f>
              <c:strCache>
                <c:ptCount val="1"/>
                <c:pt idx="0">
                  <c:v>MPD</c:v>
                </c:pt>
              </c:strCache>
            </c:strRef>
          </c:tx>
          <c:spPr>
            <a:solidFill>
              <a:schemeClr val="accent1">
                <a:lumMod val="60000"/>
              </a:schemeClr>
            </a:solidFill>
            <a:ln>
              <a:noFill/>
            </a:ln>
            <a:effectLst/>
          </c:spPr>
          <c:cat>
            <c:numRef>
              <c:f>'LHEP 2017-2023'!$C$4:$I$4</c:f>
              <c:numCache>
                <c:formatCode>General</c:formatCode>
                <c:ptCount val="7"/>
                <c:pt idx="0">
                  <c:v>2017</c:v>
                </c:pt>
                <c:pt idx="1">
                  <c:v>2018</c:v>
                </c:pt>
                <c:pt idx="2">
                  <c:v>2019</c:v>
                </c:pt>
                <c:pt idx="3">
                  <c:v>2020</c:v>
                </c:pt>
                <c:pt idx="4">
                  <c:v>2021</c:v>
                </c:pt>
                <c:pt idx="5">
                  <c:v>2022</c:v>
                </c:pt>
                <c:pt idx="6">
                  <c:v>2023</c:v>
                </c:pt>
              </c:numCache>
            </c:numRef>
          </c:cat>
          <c:val>
            <c:numRef>
              <c:f>'LHEP 2017-2023'!$C$11:$I$11</c:f>
              <c:numCache>
                <c:formatCode>#,##0.0</c:formatCode>
                <c:ptCount val="7"/>
                <c:pt idx="0">
                  <c:v>10328.699999999999</c:v>
                </c:pt>
                <c:pt idx="1">
                  <c:v>10640.2</c:v>
                </c:pt>
                <c:pt idx="2">
                  <c:v>6632.8</c:v>
                </c:pt>
                <c:pt idx="3">
                  <c:v>7330</c:v>
                </c:pt>
                <c:pt idx="4">
                  <c:v>6040</c:v>
                </c:pt>
                <c:pt idx="5">
                  <c:v>4472.5</c:v>
                </c:pt>
                <c:pt idx="6">
                  <c:v>3280.6</c:v>
                </c:pt>
              </c:numCache>
            </c:numRef>
          </c:val>
          <c:extLst>
            <c:ext xmlns:c16="http://schemas.microsoft.com/office/drawing/2014/chart" uri="{C3380CC4-5D6E-409C-BE32-E72D297353CC}">
              <c16:uniqueId val="{00000006-145F-4FFD-95BB-5E3E98FEA31F}"/>
            </c:ext>
          </c:extLst>
        </c:ser>
        <c:ser>
          <c:idx val="7"/>
          <c:order val="7"/>
          <c:tx>
            <c:strRef>
              <c:f>'LHEP 2017-2023'!$B$12</c:f>
              <c:strCache>
                <c:ptCount val="1"/>
                <c:pt idx="0">
                  <c:v>SPD</c:v>
                </c:pt>
              </c:strCache>
            </c:strRef>
          </c:tx>
          <c:spPr>
            <a:solidFill>
              <a:schemeClr val="accent2">
                <a:lumMod val="60000"/>
              </a:schemeClr>
            </a:solidFill>
            <a:ln>
              <a:noFill/>
            </a:ln>
            <a:effectLst/>
          </c:spPr>
          <c:cat>
            <c:numRef>
              <c:f>'LHEP 2017-2023'!$C$4:$I$4</c:f>
              <c:numCache>
                <c:formatCode>General</c:formatCode>
                <c:ptCount val="7"/>
                <c:pt idx="0">
                  <c:v>2017</c:v>
                </c:pt>
                <c:pt idx="1">
                  <c:v>2018</c:v>
                </c:pt>
                <c:pt idx="2">
                  <c:v>2019</c:v>
                </c:pt>
                <c:pt idx="3">
                  <c:v>2020</c:v>
                </c:pt>
                <c:pt idx="4">
                  <c:v>2021</c:v>
                </c:pt>
                <c:pt idx="5">
                  <c:v>2022</c:v>
                </c:pt>
                <c:pt idx="6">
                  <c:v>2023</c:v>
                </c:pt>
              </c:numCache>
            </c:numRef>
          </c:cat>
          <c:val>
            <c:numRef>
              <c:f>'LHEP 2017-2023'!$C$12:$I$12</c:f>
              <c:numCache>
                <c:formatCode>#,##0.0</c:formatCode>
                <c:ptCount val="7"/>
                <c:pt idx="0">
                  <c:v>93.2</c:v>
                </c:pt>
                <c:pt idx="1">
                  <c:v>92.6</c:v>
                </c:pt>
                <c:pt idx="2">
                  <c:v>92.6</c:v>
                </c:pt>
                <c:pt idx="3">
                  <c:v>500</c:v>
                </c:pt>
                <c:pt idx="4">
                  <c:v>520</c:v>
                </c:pt>
                <c:pt idx="5">
                  <c:v>5696</c:v>
                </c:pt>
                <c:pt idx="6">
                  <c:v>7606</c:v>
                </c:pt>
              </c:numCache>
            </c:numRef>
          </c:val>
          <c:extLst>
            <c:ext xmlns:c16="http://schemas.microsoft.com/office/drawing/2014/chart" uri="{C3380CC4-5D6E-409C-BE32-E72D297353CC}">
              <c16:uniqueId val="{00000007-145F-4FFD-95BB-5E3E98FEA31F}"/>
            </c:ext>
          </c:extLst>
        </c:ser>
        <c:ser>
          <c:idx val="8"/>
          <c:order val="8"/>
          <c:tx>
            <c:strRef>
              <c:f>'LHEP 2017-2023'!$B$13</c:f>
              <c:strCache>
                <c:ptCount val="1"/>
                <c:pt idx="0">
                  <c:v>Magnet workshop</c:v>
                </c:pt>
              </c:strCache>
            </c:strRef>
          </c:tx>
          <c:spPr>
            <a:solidFill>
              <a:schemeClr val="accent3">
                <a:lumMod val="60000"/>
              </a:schemeClr>
            </a:solidFill>
            <a:ln>
              <a:noFill/>
            </a:ln>
            <a:effectLst/>
          </c:spPr>
          <c:cat>
            <c:numRef>
              <c:f>'LHEP 2017-2023'!$C$4:$I$4</c:f>
              <c:numCache>
                <c:formatCode>General</c:formatCode>
                <c:ptCount val="7"/>
                <c:pt idx="0">
                  <c:v>2017</c:v>
                </c:pt>
                <c:pt idx="1">
                  <c:v>2018</c:v>
                </c:pt>
                <c:pt idx="2">
                  <c:v>2019</c:v>
                </c:pt>
                <c:pt idx="3">
                  <c:v>2020</c:v>
                </c:pt>
                <c:pt idx="4">
                  <c:v>2021</c:v>
                </c:pt>
                <c:pt idx="5">
                  <c:v>2022</c:v>
                </c:pt>
                <c:pt idx="6">
                  <c:v>2023</c:v>
                </c:pt>
              </c:numCache>
            </c:numRef>
          </c:cat>
          <c:val>
            <c:numRef>
              <c:f>'LHEP 2017-2023'!$C$13:$I$13</c:f>
              <c:numCache>
                <c:formatCode>#,##0.0</c:formatCode>
                <c:ptCount val="7"/>
                <c:pt idx="0">
                  <c:v>245.1</c:v>
                </c:pt>
                <c:pt idx="1">
                  <c:v>246</c:v>
                </c:pt>
                <c:pt idx="2">
                  <c:v>246</c:v>
                </c:pt>
                <c:pt idx="3">
                  <c:v>246</c:v>
                </c:pt>
                <c:pt idx="4">
                  <c:v>246</c:v>
                </c:pt>
                <c:pt idx="5">
                  <c:v>50</c:v>
                </c:pt>
                <c:pt idx="6">
                  <c:v>40</c:v>
                </c:pt>
              </c:numCache>
            </c:numRef>
          </c:val>
          <c:extLst>
            <c:ext xmlns:c16="http://schemas.microsoft.com/office/drawing/2014/chart" uri="{C3380CC4-5D6E-409C-BE32-E72D297353CC}">
              <c16:uniqueId val="{00000008-145F-4FFD-95BB-5E3E98FEA31F}"/>
            </c:ext>
          </c:extLst>
        </c:ser>
        <c:ser>
          <c:idx val="9"/>
          <c:order val="9"/>
          <c:tx>
            <c:strRef>
              <c:f>'LHEP 2017-2023'!$B$14</c:f>
              <c:strCache>
                <c:ptCount val="1"/>
                <c:pt idx="0">
                  <c:v>Computing</c:v>
                </c:pt>
              </c:strCache>
            </c:strRef>
          </c:tx>
          <c:spPr>
            <a:solidFill>
              <a:schemeClr val="accent4">
                <a:lumMod val="60000"/>
              </a:schemeClr>
            </a:solidFill>
            <a:ln>
              <a:noFill/>
            </a:ln>
            <a:effectLst/>
          </c:spPr>
          <c:cat>
            <c:numRef>
              <c:f>'LHEP 2017-2023'!$C$4:$I$4</c:f>
              <c:numCache>
                <c:formatCode>General</c:formatCode>
                <c:ptCount val="7"/>
                <c:pt idx="0">
                  <c:v>2017</c:v>
                </c:pt>
                <c:pt idx="1">
                  <c:v>2018</c:v>
                </c:pt>
                <c:pt idx="2">
                  <c:v>2019</c:v>
                </c:pt>
                <c:pt idx="3">
                  <c:v>2020</c:v>
                </c:pt>
                <c:pt idx="4">
                  <c:v>2021</c:v>
                </c:pt>
                <c:pt idx="5">
                  <c:v>2022</c:v>
                </c:pt>
                <c:pt idx="6">
                  <c:v>2023</c:v>
                </c:pt>
              </c:numCache>
            </c:numRef>
          </c:cat>
          <c:val>
            <c:numRef>
              <c:f>'LHEP 2017-2023'!$C$14:$I$14</c:f>
              <c:numCache>
                <c:formatCode>#,##0.0</c:formatCode>
                <c:ptCount val="7"/>
                <c:pt idx="0">
                  <c:v>156.30000000000001</c:v>
                </c:pt>
                <c:pt idx="1">
                  <c:v>168.7</c:v>
                </c:pt>
                <c:pt idx="2">
                  <c:v>404.7</c:v>
                </c:pt>
                <c:pt idx="3">
                  <c:v>397.2</c:v>
                </c:pt>
                <c:pt idx="4">
                  <c:v>255.4</c:v>
                </c:pt>
                <c:pt idx="5">
                  <c:v>255.4</c:v>
                </c:pt>
                <c:pt idx="6">
                  <c:v>255.4</c:v>
                </c:pt>
              </c:numCache>
            </c:numRef>
          </c:val>
          <c:extLst>
            <c:ext xmlns:c16="http://schemas.microsoft.com/office/drawing/2014/chart" uri="{C3380CC4-5D6E-409C-BE32-E72D297353CC}">
              <c16:uniqueId val="{00000009-145F-4FFD-95BB-5E3E98FEA31F}"/>
            </c:ext>
          </c:extLst>
        </c:ser>
        <c:ser>
          <c:idx val="10"/>
          <c:order val="10"/>
          <c:tx>
            <c:strRef>
              <c:f>'LHEP 2017-2023'!$B$15</c:f>
              <c:strCache>
                <c:ptCount val="1"/>
                <c:pt idx="0">
                  <c:v>NICA infrustructure</c:v>
                </c:pt>
              </c:strCache>
            </c:strRef>
          </c:tx>
          <c:spPr>
            <a:solidFill>
              <a:schemeClr val="accent5">
                <a:lumMod val="60000"/>
              </a:schemeClr>
            </a:solidFill>
            <a:ln>
              <a:noFill/>
            </a:ln>
            <a:effectLst/>
          </c:spPr>
          <c:cat>
            <c:numRef>
              <c:f>'LHEP 2017-2023'!$C$4:$I$4</c:f>
              <c:numCache>
                <c:formatCode>General</c:formatCode>
                <c:ptCount val="7"/>
                <c:pt idx="0">
                  <c:v>2017</c:v>
                </c:pt>
                <c:pt idx="1">
                  <c:v>2018</c:v>
                </c:pt>
                <c:pt idx="2">
                  <c:v>2019</c:v>
                </c:pt>
                <c:pt idx="3">
                  <c:v>2020</c:v>
                </c:pt>
                <c:pt idx="4">
                  <c:v>2021</c:v>
                </c:pt>
                <c:pt idx="5">
                  <c:v>2022</c:v>
                </c:pt>
                <c:pt idx="6">
                  <c:v>2023</c:v>
                </c:pt>
              </c:numCache>
            </c:numRef>
          </c:cat>
          <c:val>
            <c:numRef>
              <c:f>'LHEP 2017-2023'!$C$15:$I$15</c:f>
              <c:numCache>
                <c:formatCode>#,##0.0</c:formatCode>
                <c:ptCount val="7"/>
                <c:pt idx="0">
                  <c:v>26149</c:v>
                </c:pt>
                <c:pt idx="1">
                  <c:v>21520</c:v>
                </c:pt>
                <c:pt idx="2">
                  <c:v>7960</c:v>
                </c:pt>
                <c:pt idx="3">
                  <c:v>100</c:v>
                </c:pt>
                <c:pt idx="4">
                  <c:v>80</c:v>
                </c:pt>
                <c:pt idx="5">
                  <c:v>50</c:v>
                </c:pt>
                <c:pt idx="6">
                  <c:v>50</c:v>
                </c:pt>
              </c:numCache>
            </c:numRef>
          </c:val>
          <c:extLst>
            <c:ext xmlns:c16="http://schemas.microsoft.com/office/drawing/2014/chart" uri="{C3380CC4-5D6E-409C-BE32-E72D297353CC}">
              <c16:uniqueId val="{0000000A-145F-4FFD-95BB-5E3E98FEA31F}"/>
            </c:ext>
          </c:extLst>
        </c:ser>
        <c:ser>
          <c:idx val="11"/>
          <c:order val="11"/>
          <c:tx>
            <c:strRef>
              <c:f>'LHEP 2017-2023'!$B$16</c:f>
              <c:strCache>
                <c:ptCount val="1"/>
                <c:pt idx="0">
                  <c:v>Other expenses</c:v>
                </c:pt>
              </c:strCache>
            </c:strRef>
          </c:tx>
          <c:spPr>
            <a:solidFill>
              <a:schemeClr val="accent6">
                <a:lumMod val="60000"/>
              </a:schemeClr>
            </a:solidFill>
            <a:ln>
              <a:noFill/>
            </a:ln>
            <a:effectLst/>
          </c:spPr>
          <c:cat>
            <c:numRef>
              <c:f>'LHEP 2017-2023'!$C$4:$I$4</c:f>
              <c:numCache>
                <c:formatCode>General</c:formatCode>
                <c:ptCount val="7"/>
                <c:pt idx="0">
                  <c:v>2017</c:v>
                </c:pt>
                <c:pt idx="1">
                  <c:v>2018</c:v>
                </c:pt>
                <c:pt idx="2">
                  <c:v>2019</c:v>
                </c:pt>
                <c:pt idx="3">
                  <c:v>2020</c:v>
                </c:pt>
                <c:pt idx="4">
                  <c:v>2021</c:v>
                </c:pt>
                <c:pt idx="5">
                  <c:v>2022</c:v>
                </c:pt>
                <c:pt idx="6">
                  <c:v>2023</c:v>
                </c:pt>
              </c:numCache>
            </c:numRef>
          </c:cat>
          <c:val>
            <c:numRef>
              <c:f>'LHEP 2017-2023'!$C$16:$I$16</c:f>
              <c:numCache>
                <c:formatCode>#,##0.0</c:formatCode>
                <c:ptCount val="7"/>
                <c:pt idx="0">
                  <c:v>2000</c:v>
                </c:pt>
                <c:pt idx="1">
                  <c:v>2050</c:v>
                </c:pt>
                <c:pt idx="2">
                  <c:v>2100</c:v>
                </c:pt>
                <c:pt idx="3">
                  <c:v>2250</c:v>
                </c:pt>
                <c:pt idx="4">
                  <c:v>2300</c:v>
                </c:pt>
                <c:pt idx="5">
                  <c:v>2350</c:v>
                </c:pt>
                <c:pt idx="6">
                  <c:v>2400</c:v>
                </c:pt>
              </c:numCache>
            </c:numRef>
          </c:val>
          <c:extLst>
            <c:ext xmlns:c16="http://schemas.microsoft.com/office/drawing/2014/chart" uri="{C3380CC4-5D6E-409C-BE32-E72D297353CC}">
              <c16:uniqueId val="{0000000B-145F-4FFD-95BB-5E3E98FEA31F}"/>
            </c:ext>
          </c:extLst>
        </c:ser>
        <c:dLbls>
          <c:showLegendKey val="0"/>
          <c:showVal val="0"/>
          <c:showCatName val="0"/>
          <c:showSerName val="0"/>
          <c:showPercent val="0"/>
          <c:showBubbleSize val="0"/>
        </c:dLbls>
        <c:axId val="477691400"/>
        <c:axId val="477692576"/>
      </c:areaChart>
      <c:catAx>
        <c:axId val="4776914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477692576"/>
        <c:crosses val="autoZero"/>
        <c:auto val="1"/>
        <c:lblAlgn val="ctr"/>
        <c:lblOffset val="100"/>
        <c:noMultiLvlLbl val="0"/>
      </c:catAx>
      <c:valAx>
        <c:axId val="4776925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477691400"/>
        <c:crosses val="autoZero"/>
        <c:crossBetween val="midCat"/>
      </c:valAx>
      <c:spPr>
        <a:noFill/>
        <a:ln>
          <a:noFill/>
        </a:ln>
        <a:effectLst/>
      </c:spPr>
    </c:plotArea>
    <c:legend>
      <c:legendPos val="b"/>
      <c:layout>
        <c:manualLayout>
          <c:xMode val="edge"/>
          <c:yMode val="edge"/>
          <c:x val="4.8432937291162367E-2"/>
          <c:y val="0.88364274188663039"/>
          <c:w val="0.9338113505249791"/>
          <c:h val="0.1047005134474776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zero"/>
    <c:showDLblsOverMax val="0"/>
  </c:chart>
  <c:spPr>
    <a:noFill/>
    <a:ln>
      <a:noFill/>
    </a:ln>
    <a:effectLst/>
  </c:spPr>
  <c:txPr>
    <a:bodyPr/>
    <a:lstStyle/>
    <a:p>
      <a:pPr>
        <a:defRPr/>
      </a:pPr>
      <a:endParaRPr lang="ru-RU"/>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aseline="0" dirty="0"/>
              <a:t>      </a:t>
            </a:r>
            <a:r>
              <a:rPr lang="en-US" sz="2000" baseline="0" dirty="0" smtClean="0"/>
              <a:t>Costs of projects in </a:t>
            </a:r>
            <a:r>
              <a:rPr lang="en-US" sz="2000" baseline="0" dirty="0"/>
              <a:t>2017-2023 (provisional)</a:t>
            </a:r>
            <a:endParaRPr lang="ru-RU" sz="2000" baseline="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areaChart>
        <c:grouping val="stacked"/>
        <c:varyColors val="0"/>
        <c:ser>
          <c:idx val="0"/>
          <c:order val="0"/>
          <c:tx>
            <c:strRef>
              <c:f>Лист1!$A$2</c:f>
              <c:strCache>
                <c:ptCount val="1"/>
                <c:pt idx="0">
                  <c:v>NICA complex</c:v>
                </c:pt>
              </c:strCache>
            </c:strRef>
          </c:tx>
          <c:spPr>
            <a:solidFill>
              <a:schemeClr val="accent1"/>
            </a:solidFill>
            <a:ln>
              <a:noFill/>
            </a:ln>
            <a:effectLst/>
          </c:spPr>
          <c:cat>
            <c:numRef>
              <c:f>Лист1!$B$1:$H$1</c:f>
              <c:numCache>
                <c:formatCode>General</c:formatCode>
                <c:ptCount val="7"/>
                <c:pt idx="0">
                  <c:v>2017</c:v>
                </c:pt>
                <c:pt idx="1">
                  <c:v>2018</c:v>
                </c:pt>
                <c:pt idx="2">
                  <c:v>2019</c:v>
                </c:pt>
                <c:pt idx="3">
                  <c:v>2020</c:v>
                </c:pt>
                <c:pt idx="4">
                  <c:v>2021</c:v>
                </c:pt>
                <c:pt idx="5">
                  <c:v>2022</c:v>
                </c:pt>
                <c:pt idx="6">
                  <c:v>2023</c:v>
                </c:pt>
              </c:numCache>
            </c:numRef>
          </c:cat>
          <c:val>
            <c:numRef>
              <c:f>Лист1!$B$2:$H$2</c:f>
              <c:numCache>
                <c:formatCode>General</c:formatCode>
                <c:ptCount val="7"/>
                <c:pt idx="0">
                  <c:v>59.7</c:v>
                </c:pt>
                <c:pt idx="1">
                  <c:v>53</c:v>
                </c:pt>
                <c:pt idx="2">
                  <c:v>39.799999999999997</c:v>
                </c:pt>
                <c:pt idx="3">
                  <c:v>32.5</c:v>
                </c:pt>
                <c:pt idx="4">
                  <c:v>23.3</c:v>
                </c:pt>
                <c:pt idx="5">
                  <c:v>20.399999999999999</c:v>
                </c:pt>
                <c:pt idx="6">
                  <c:v>17.8</c:v>
                </c:pt>
              </c:numCache>
            </c:numRef>
          </c:val>
          <c:extLst>
            <c:ext xmlns:c16="http://schemas.microsoft.com/office/drawing/2014/chart" uri="{C3380CC4-5D6E-409C-BE32-E72D297353CC}">
              <c16:uniqueId val="{00000000-A538-4B44-9B1B-638982F2D161}"/>
            </c:ext>
          </c:extLst>
        </c:ser>
        <c:ser>
          <c:idx val="1"/>
          <c:order val="1"/>
          <c:tx>
            <c:strRef>
              <c:f>Лист1!$A$3</c:f>
              <c:strCache>
                <c:ptCount val="1"/>
                <c:pt idx="0">
                  <c:v>Cyclotron complex DRIBs-III</c:v>
                </c:pt>
              </c:strCache>
            </c:strRef>
          </c:tx>
          <c:spPr>
            <a:solidFill>
              <a:schemeClr val="accent2"/>
            </a:solidFill>
            <a:ln>
              <a:noFill/>
            </a:ln>
            <a:effectLst/>
          </c:spPr>
          <c:cat>
            <c:numRef>
              <c:f>Лист1!$B$1:$H$1</c:f>
              <c:numCache>
                <c:formatCode>General</c:formatCode>
                <c:ptCount val="7"/>
                <c:pt idx="0">
                  <c:v>2017</c:v>
                </c:pt>
                <c:pt idx="1">
                  <c:v>2018</c:v>
                </c:pt>
                <c:pt idx="2">
                  <c:v>2019</c:v>
                </c:pt>
                <c:pt idx="3">
                  <c:v>2020</c:v>
                </c:pt>
                <c:pt idx="4">
                  <c:v>2021</c:v>
                </c:pt>
                <c:pt idx="5">
                  <c:v>2022</c:v>
                </c:pt>
                <c:pt idx="6">
                  <c:v>2023</c:v>
                </c:pt>
              </c:numCache>
            </c:numRef>
          </c:cat>
          <c:val>
            <c:numRef>
              <c:f>Лист1!$B$3:$H$3</c:f>
              <c:numCache>
                <c:formatCode>General</c:formatCode>
                <c:ptCount val="7"/>
                <c:pt idx="0">
                  <c:v>14.2</c:v>
                </c:pt>
                <c:pt idx="1">
                  <c:v>14.6</c:v>
                </c:pt>
                <c:pt idx="2">
                  <c:v>14.9</c:v>
                </c:pt>
                <c:pt idx="3">
                  <c:v>15</c:v>
                </c:pt>
                <c:pt idx="4">
                  <c:v>15.3</c:v>
                </c:pt>
                <c:pt idx="5">
                  <c:v>15.7</c:v>
                </c:pt>
                <c:pt idx="6">
                  <c:v>16</c:v>
                </c:pt>
              </c:numCache>
            </c:numRef>
          </c:val>
          <c:extLst>
            <c:ext xmlns:c16="http://schemas.microsoft.com/office/drawing/2014/chart" uri="{C3380CC4-5D6E-409C-BE32-E72D297353CC}">
              <c16:uniqueId val="{00000001-A538-4B44-9B1B-638982F2D161}"/>
            </c:ext>
          </c:extLst>
        </c:ser>
        <c:ser>
          <c:idx val="2"/>
          <c:order val="2"/>
          <c:tx>
            <c:strRef>
              <c:f>Лист1!$A$4</c:f>
              <c:strCache>
                <c:ptCount val="1"/>
                <c:pt idx="0">
                  <c:v>IBR-2 and spectrometers</c:v>
                </c:pt>
              </c:strCache>
            </c:strRef>
          </c:tx>
          <c:spPr>
            <a:solidFill>
              <a:schemeClr val="accent3"/>
            </a:solidFill>
            <a:ln>
              <a:noFill/>
            </a:ln>
            <a:effectLst/>
          </c:spPr>
          <c:cat>
            <c:numRef>
              <c:f>Лист1!$B$1:$H$1</c:f>
              <c:numCache>
                <c:formatCode>General</c:formatCode>
                <c:ptCount val="7"/>
                <c:pt idx="0">
                  <c:v>2017</c:v>
                </c:pt>
                <c:pt idx="1">
                  <c:v>2018</c:v>
                </c:pt>
                <c:pt idx="2">
                  <c:v>2019</c:v>
                </c:pt>
                <c:pt idx="3">
                  <c:v>2020</c:v>
                </c:pt>
                <c:pt idx="4">
                  <c:v>2021</c:v>
                </c:pt>
                <c:pt idx="5">
                  <c:v>2022</c:v>
                </c:pt>
                <c:pt idx="6">
                  <c:v>2023</c:v>
                </c:pt>
              </c:numCache>
            </c:numRef>
          </c:cat>
          <c:val>
            <c:numRef>
              <c:f>Лист1!$B$4:$H$4</c:f>
              <c:numCache>
                <c:formatCode>General</c:formatCode>
                <c:ptCount val="7"/>
                <c:pt idx="0">
                  <c:v>4.9000000000000004</c:v>
                </c:pt>
                <c:pt idx="1">
                  <c:v>5.2</c:v>
                </c:pt>
                <c:pt idx="2">
                  <c:v>5.5</c:v>
                </c:pt>
                <c:pt idx="3">
                  <c:v>5.7</c:v>
                </c:pt>
                <c:pt idx="4">
                  <c:v>5.6</c:v>
                </c:pt>
                <c:pt idx="5">
                  <c:v>5.9</c:v>
                </c:pt>
                <c:pt idx="6">
                  <c:v>6.3</c:v>
                </c:pt>
              </c:numCache>
            </c:numRef>
          </c:val>
          <c:extLst>
            <c:ext xmlns:c16="http://schemas.microsoft.com/office/drawing/2014/chart" uri="{C3380CC4-5D6E-409C-BE32-E72D297353CC}">
              <c16:uniqueId val="{00000002-A538-4B44-9B1B-638982F2D161}"/>
            </c:ext>
          </c:extLst>
        </c:ser>
        <c:ser>
          <c:idx val="3"/>
          <c:order val="3"/>
          <c:tx>
            <c:strRef>
              <c:f>Лист1!$A$5</c:f>
              <c:strCache>
                <c:ptCount val="1"/>
                <c:pt idx="0">
                  <c:v>Neutrino program</c:v>
                </c:pt>
              </c:strCache>
            </c:strRef>
          </c:tx>
          <c:spPr>
            <a:solidFill>
              <a:schemeClr val="accent4"/>
            </a:solidFill>
            <a:ln>
              <a:noFill/>
            </a:ln>
            <a:effectLst/>
          </c:spPr>
          <c:cat>
            <c:numRef>
              <c:f>Лист1!$B$1:$H$1</c:f>
              <c:numCache>
                <c:formatCode>General</c:formatCode>
                <c:ptCount val="7"/>
                <c:pt idx="0">
                  <c:v>2017</c:v>
                </c:pt>
                <c:pt idx="1">
                  <c:v>2018</c:v>
                </c:pt>
                <c:pt idx="2">
                  <c:v>2019</c:v>
                </c:pt>
                <c:pt idx="3">
                  <c:v>2020</c:v>
                </c:pt>
                <c:pt idx="4">
                  <c:v>2021</c:v>
                </c:pt>
                <c:pt idx="5">
                  <c:v>2022</c:v>
                </c:pt>
                <c:pt idx="6">
                  <c:v>2023</c:v>
                </c:pt>
              </c:numCache>
            </c:numRef>
          </c:cat>
          <c:val>
            <c:numRef>
              <c:f>Лист1!$B$5:$H$5</c:f>
              <c:numCache>
                <c:formatCode>General</c:formatCode>
                <c:ptCount val="7"/>
                <c:pt idx="0">
                  <c:v>7.8</c:v>
                </c:pt>
                <c:pt idx="1">
                  <c:v>8.1999999999999993</c:v>
                </c:pt>
                <c:pt idx="2">
                  <c:v>8.6999999999999993</c:v>
                </c:pt>
                <c:pt idx="3">
                  <c:v>8.5</c:v>
                </c:pt>
                <c:pt idx="4">
                  <c:v>8.8000000000000007</c:v>
                </c:pt>
                <c:pt idx="5">
                  <c:v>9.1</c:v>
                </c:pt>
                <c:pt idx="6">
                  <c:v>9.5</c:v>
                </c:pt>
              </c:numCache>
            </c:numRef>
          </c:val>
          <c:extLst>
            <c:ext xmlns:c16="http://schemas.microsoft.com/office/drawing/2014/chart" uri="{C3380CC4-5D6E-409C-BE32-E72D297353CC}">
              <c16:uniqueId val="{00000003-A538-4B44-9B1B-638982F2D161}"/>
            </c:ext>
          </c:extLst>
        </c:ser>
        <c:ser>
          <c:idx val="4"/>
          <c:order val="4"/>
          <c:tx>
            <c:strRef>
              <c:f>Лист1!$A$6</c:f>
              <c:strCache>
                <c:ptCount val="1"/>
                <c:pt idx="0">
                  <c:v>Information Technologies</c:v>
                </c:pt>
              </c:strCache>
            </c:strRef>
          </c:tx>
          <c:spPr>
            <a:solidFill>
              <a:schemeClr val="accent5"/>
            </a:solidFill>
            <a:ln>
              <a:noFill/>
            </a:ln>
            <a:effectLst/>
          </c:spPr>
          <c:cat>
            <c:numRef>
              <c:f>Лист1!$B$1:$H$1</c:f>
              <c:numCache>
                <c:formatCode>General</c:formatCode>
                <c:ptCount val="7"/>
                <c:pt idx="0">
                  <c:v>2017</c:v>
                </c:pt>
                <c:pt idx="1">
                  <c:v>2018</c:v>
                </c:pt>
                <c:pt idx="2">
                  <c:v>2019</c:v>
                </c:pt>
                <c:pt idx="3">
                  <c:v>2020</c:v>
                </c:pt>
                <c:pt idx="4">
                  <c:v>2021</c:v>
                </c:pt>
                <c:pt idx="5">
                  <c:v>2022</c:v>
                </c:pt>
                <c:pt idx="6">
                  <c:v>2023</c:v>
                </c:pt>
              </c:numCache>
            </c:numRef>
          </c:cat>
          <c:val>
            <c:numRef>
              <c:f>Лист1!$B$6:$H$6</c:f>
              <c:numCache>
                <c:formatCode>General</c:formatCode>
                <c:ptCount val="7"/>
                <c:pt idx="0">
                  <c:v>2</c:v>
                </c:pt>
                <c:pt idx="1">
                  <c:v>2.2000000000000002</c:v>
                </c:pt>
                <c:pt idx="2">
                  <c:v>2.2999999999999998</c:v>
                </c:pt>
                <c:pt idx="3">
                  <c:v>2.5</c:v>
                </c:pt>
                <c:pt idx="4">
                  <c:v>2.6</c:v>
                </c:pt>
                <c:pt idx="5">
                  <c:v>3</c:v>
                </c:pt>
                <c:pt idx="6">
                  <c:v>3.3</c:v>
                </c:pt>
              </c:numCache>
            </c:numRef>
          </c:val>
          <c:extLst>
            <c:ext xmlns:c16="http://schemas.microsoft.com/office/drawing/2014/chart" uri="{C3380CC4-5D6E-409C-BE32-E72D297353CC}">
              <c16:uniqueId val="{00000004-A538-4B44-9B1B-638982F2D161}"/>
            </c:ext>
          </c:extLst>
        </c:ser>
        <c:ser>
          <c:idx val="5"/>
          <c:order val="5"/>
          <c:tx>
            <c:strRef>
              <c:f>Лист1!$A$7</c:f>
              <c:strCache>
                <c:ptCount val="1"/>
                <c:pt idx="0">
                  <c:v>Other scientific projects</c:v>
                </c:pt>
              </c:strCache>
            </c:strRef>
          </c:tx>
          <c:spPr>
            <a:solidFill>
              <a:schemeClr val="accent6"/>
            </a:solidFill>
            <a:ln>
              <a:noFill/>
            </a:ln>
            <a:effectLst/>
          </c:spPr>
          <c:cat>
            <c:numRef>
              <c:f>Лист1!$B$1:$H$1</c:f>
              <c:numCache>
                <c:formatCode>General</c:formatCode>
                <c:ptCount val="7"/>
                <c:pt idx="0">
                  <c:v>2017</c:v>
                </c:pt>
                <c:pt idx="1">
                  <c:v>2018</c:v>
                </c:pt>
                <c:pt idx="2">
                  <c:v>2019</c:v>
                </c:pt>
                <c:pt idx="3">
                  <c:v>2020</c:v>
                </c:pt>
                <c:pt idx="4">
                  <c:v>2021</c:v>
                </c:pt>
                <c:pt idx="5">
                  <c:v>2022</c:v>
                </c:pt>
                <c:pt idx="6">
                  <c:v>2023</c:v>
                </c:pt>
              </c:numCache>
            </c:numRef>
          </c:cat>
          <c:val>
            <c:numRef>
              <c:f>Лист1!$B$7:$H$7</c:f>
              <c:numCache>
                <c:formatCode>General</c:formatCode>
                <c:ptCount val="7"/>
                <c:pt idx="0">
                  <c:v>6</c:v>
                </c:pt>
                <c:pt idx="1">
                  <c:v>6.3</c:v>
                </c:pt>
                <c:pt idx="2">
                  <c:v>6.9</c:v>
                </c:pt>
                <c:pt idx="3">
                  <c:v>7.5</c:v>
                </c:pt>
                <c:pt idx="4">
                  <c:v>9</c:v>
                </c:pt>
                <c:pt idx="5">
                  <c:v>11.5</c:v>
                </c:pt>
                <c:pt idx="6">
                  <c:v>12</c:v>
                </c:pt>
              </c:numCache>
            </c:numRef>
          </c:val>
          <c:extLst>
            <c:ext xmlns:c16="http://schemas.microsoft.com/office/drawing/2014/chart" uri="{C3380CC4-5D6E-409C-BE32-E72D297353CC}">
              <c16:uniqueId val="{00000005-A538-4B44-9B1B-638982F2D161}"/>
            </c:ext>
          </c:extLst>
        </c:ser>
        <c:dLbls>
          <c:showLegendKey val="0"/>
          <c:showVal val="0"/>
          <c:showCatName val="0"/>
          <c:showSerName val="0"/>
          <c:showPercent val="0"/>
          <c:showBubbleSize val="0"/>
        </c:dLbls>
        <c:axId val="478628608"/>
        <c:axId val="478629000"/>
      </c:areaChart>
      <c:catAx>
        <c:axId val="4786286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u-RU"/>
          </a:p>
        </c:txPr>
        <c:crossAx val="478629000"/>
        <c:crosses val="autoZero"/>
        <c:auto val="1"/>
        <c:lblAlgn val="ctr"/>
        <c:lblOffset val="100"/>
        <c:noMultiLvlLbl val="0"/>
      </c:catAx>
      <c:valAx>
        <c:axId val="478629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u-RU"/>
          </a:p>
        </c:txPr>
        <c:crossAx val="47862860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u-RU"/>
        </a:p>
      </c:txPr>
    </c:legend>
    <c:plotVisOnly val="1"/>
    <c:dispBlanksAs val="zero"/>
    <c:showDLblsOverMax val="0"/>
  </c:chart>
  <c:spPr>
    <a:noFill/>
    <a:ln>
      <a:noFill/>
    </a:ln>
    <a:effectLst/>
  </c:spPr>
  <c:txPr>
    <a:bodyPr/>
    <a:lstStyle/>
    <a:p>
      <a:pPr>
        <a:defRPr/>
      </a:pPr>
      <a:endParaRPr lang="ru-RU"/>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aseline="0" dirty="0"/>
              <a:t>     </a:t>
            </a:r>
            <a:r>
              <a:rPr lang="en-US" sz="2000" baseline="0" dirty="0" smtClean="0"/>
              <a:t>Costs of projects within  2017-2023</a:t>
            </a:r>
            <a:endParaRPr lang="ru-RU" sz="2000" baseline="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areaChart>
        <c:grouping val="stacked"/>
        <c:varyColors val="0"/>
        <c:ser>
          <c:idx val="0"/>
          <c:order val="0"/>
          <c:tx>
            <c:strRef>
              <c:f>Лист1!$A$2</c:f>
              <c:strCache>
                <c:ptCount val="1"/>
                <c:pt idx="0">
                  <c:v>NICA complex</c:v>
                </c:pt>
              </c:strCache>
            </c:strRef>
          </c:tx>
          <c:spPr>
            <a:solidFill>
              <a:schemeClr val="accent1"/>
            </a:solidFill>
            <a:ln>
              <a:noFill/>
            </a:ln>
            <a:effectLst/>
          </c:spPr>
          <c:cat>
            <c:numRef>
              <c:f>Лист1!$B$1:$H$1</c:f>
              <c:numCache>
                <c:formatCode>General</c:formatCode>
                <c:ptCount val="7"/>
                <c:pt idx="0">
                  <c:v>2017</c:v>
                </c:pt>
                <c:pt idx="1">
                  <c:v>2018</c:v>
                </c:pt>
                <c:pt idx="2">
                  <c:v>2019</c:v>
                </c:pt>
                <c:pt idx="3">
                  <c:v>2020</c:v>
                </c:pt>
                <c:pt idx="4">
                  <c:v>2021</c:v>
                </c:pt>
                <c:pt idx="5">
                  <c:v>2022</c:v>
                </c:pt>
                <c:pt idx="6">
                  <c:v>2023</c:v>
                </c:pt>
              </c:numCache>
            </c:numRef>
          </c:cat>
          <c:val>
            <c:numRef>
              <c:f>Лист1!$B$2:$H$2</c:f>
              <c:numCache>
                <c:formatCode>General</c:formatCode>
                <c:ptCount val="7"/>
                <c:pt idx="0">
                  <c:v>59.7</c:v>
                </c:pt>
                <c:pt idx="1">
                  <c:v>53</c:v>
                </c:pt>
                <c:pt idx="2">
                  <c:v>39.799999999999997</c:v>
                </c:pt>
                <c:pt idx="3">
                  <c:v>32.5</c:v>
                </c:pt>
                <c:pt idx="4">
                  <c:v>23.3</c:v>
                </c:pt>
                <c:pt idx="5">
                  <c:v>20.399999999999999</c:v>
                </c:pt>
                <c:pt idx="6">
                  <c:v>17.8</c:v>
                </c:pt>
              </c:numCache>
            </c:numRef>
          </c:val>
          <c:extLst>
            <c:ext xmlns:c16="http://schemas.microsoft.com/office/drawing/2014/chart" uri="{C3380CC4-5D6E-409C-BE32-E72D297353CC}">
              <c16:uniqueId val="{00000000-551F-4F00-81E5-D863ED2CF3DB}"/>
            </c:ext>
          </c:extLst>
        </c:ser>
        <c:ser>
          <c:idx val="1"/>
          <c:order val="1"/>
          <c:tx>
            <c:strRef>
              <c:f>Лист1!$A$3</c:f>
              <c:strCache>
                <c:ptCount val="1"/>
                <c:pt idx="0">
                  <c:v>Cyclotron complex DRIBs-III</c:v>
                </c:pt>
              </c:strCache>
            </c:strRef>
          </c:tx>
          <c:spPr>
            <a:solidFill>
              <a:schemeClr val="accent2"/>
            </a:solidFill>
            <a:ln>
              <a:noFill/>
            </a:ln>
            <a:effectLst/>
          </c:spPr>
          <c:cat>
            <c:numRef>
              <c:f>Лист1!$B$1:$H$1</c:f>
              <c:numCache>
                <c:formatCode>General</c:formatCode>
                <c:ptCount val="7"/>
                <c:pt idx="0">
                  <c:v>2017</c:v>
                </c:pt>
                <c:pt idx="1">
                  <c:v>2018</c:v>
                </c:pt>
                <c:pt idx="2">
                  <c:v>2019</c:v>
                </c:pt>
                <c:pt idx="3">
                  <c:v>2020</c:v>
                </c:pt>
                <c:pt idx="4">
                  <c:v>2021</c:v>
                </c:pt>
                <c:pt idx="5">
                  <c:v>2022</c:v>
                </c:pt>
                <c:pt idx="6">
                  <c:v>2023</c:v>
                </c:pt>
              </c:numCache>
            </c:numRef>
          </c:cat>
          <c:val>
            <c:numRef>
              <c:f>Лист1!$B$3:$H$3</c:f>
              <c:numCache>
                <c:formatCode>General</c:formatCode>
                <c:ptCount val="7"/>
                <c:pt idx="0">
                  <c:v>14.2</c:v>
                </c:pt>
                <c:pt idx="1">
                  <c:v>14.6</c:v>
                </c:pt>
                <c:pt idx="2">
                  <c:v>14.9</c:v>
                </c:pt>
                <c:pt idx="3">
                  <c:v>15</c:v>
                </c:pt>
                <c:pt idx="4">
                  <c:v>15.3</c:v>
                </c:pt>
                <c:pt idx="5">
                  <c:v>15.7</c:v>
                </c:pt>
                <c:pt idx="6">
                  <c:v>16</c:v>
                </c:pt>
              </c:numCache>
            </c:numRef>
          </c:val>
          <c:extLst>
            <c:ext xmlns:c16="http://schemas.microsoft.com/office/drawing/2014/chart" uri="{C3380CC4-5D6E-409C-BE32-E72D297353CC}">
              <c16:uniqueId val="{00000001-551F-4F00-81E5-D863ED2CF3DB}"/>
            </c:ext>
          </c:extLst>
        </c:ser>
        <c:ser>
          <c:idx val="2"/>
          <c:order val="2"/>
          <c:tx>
            <c:strRef>
              <c:f>Лист1!$A$4</c:f>
              <c:strCache>
                <c:ptCount val="1"/>
                <c:pt idx="0">
                  <c:v>IBR-2 and spectrometers</c:v>
                </c:pt>
              </c:strCache>
            </c:strRef>
          </c:tx>
          <c:spPr>
            <a:solidFill>
              <a:schemeClr val="accent3"/>
            </a:solidFill>
            <a:ln>
              <a:noFill/>
            </a:ln>
            <a:effectLst/>
          </c:spPr>
          <c:cat>
            <c:numRef>
              <c:f>Лист1!$B$1:$H$1</c:f>
              <c:numCache>
                <c:formatCode>General</c:formatCode>
                <c:ptCount val="7"/>
                <c:pt idx="0">
                  <c:v>2017</c:v>
                </c:pt>
                <c:pt idx="1">
                  <c:v>2018</c:v>
                </c:pt>
                <c:pt idx="2">
                  <c:v>2019</c:v>
                </c:pt>
                <c:pt idx="3">
                  <c:v>2020</c:v>
                </c:pt>
                <c:pt idx="4">
                  <c:v>2021</c:v>
                </c:pt>
                <c:pt idx="5">
                  <c:v>2022</c:v>
                </c:pt>
                <c:pt idx="6">
                  <c:v>2023</c:v>
                </c:pt>
              </c:numCache>
            </c:numRef>
          </c:cat>
          <c:val>
            <c:numRef>
              <c:f>Лист1!$B$4:$H$4</c:f>
              <c:numCache>
                <c:formatCode>General</c:formatCode>
                <c:ptCount val="7"/>
                <c:pt idx="0">
                  <c:v>4.9000000000000004</c:v>
                </c:pt>
                <c:pt idx="1">
                  <c:v>5.2</c:v>
                </c:pt>
                <c:pt idx="2">
                  <c:v>5.5</c:v>
                </c:pt>
                <c:pt idx="3">
                  <c:v>5.7</c:v>
                </c:pt>
                <c:pt idx="4">
                  <c:v>5.6</c:v>
                </c:pt>
                <c:pt idx="5">
                  <c:v>5.9</c:v>
                </c:pt>
                <c:pt idx="6">
                  <c:v>6.3</c:v>
                </c:pt>
              </c:numCache>
            </c:numRef>
          </c:val>
          <c:extLst>
            <c:ext xmlns:c16="http://schemas.microsoft.com/office/drawing/2014/chart" uri="{C3380CC4-5D6E-409C-BE32-E72D297353CC}">
              <c16:uniqueId val="{00000002-551F-4F00-81E5-D863ED2CF3DB}"/>
            </c:ext>
          </c:extLst>
        </c:ser>
        <c:ser>
          <c:idx val="3"/>
          <c:order val="3"/>
          <c:tx>
            <c:strRef>
              <c:f>Лист1!$A$5</c:f>
              <c:strCache>
                <c:ptCount val="1"/>
                <c:pt idx="0">
                  <c:v>Neutrino program</c:v>
                </c:pt>
              </c:strCache>
            </c:strRef>
          </c:tx>
          <c:spPr>
            <a:solidFill>
              <a:schemeClr val="accent4"/>
            </a:solidFill>
            <a:ln>
              <a:noFill/>
            </a:ln>
            <a:effectLst/>
          </c:spPr>
          <c:cat>
            <c:numRef>
              <c:f>Лист1!$B$1:$H$1</c:f>
              <c:numCache>
                <c:formatCode>General</c:formatCode>
                <c:ptCount val="7"/>
                <c:pt idx="0">
                  <c:v>2017</c:v>
                </c:pt>
                <c:pt idx="1">
                  <c:v>2018</c:v>
                </c:pt>
                <c:pt idx="2">
                  <c:v>2019</c:v>
                </c:pt>
                <c:pt idx="3">
                  <c:v>2020</c:v>
                </c:pt>
                <c:pt idx="4">
                  <c:v>2021</c:v>
                </c:pt>
                <c:pt idx="5">
                  <c:v>2022</c:v>
                </c:pt>
                <c:pt idx="6">
                  <c:v>2023</c:v>
                </c:pt>
              </c:numCache>
            </c:numRef>
          </c:cat>
          <c:val>
            <c:numRef>
              <c:f>Лист1!$B$5:$H$5</c:f>
              <c:numCache>
                <c:formatCode>General</c:formatCode>
                <c:ptCount val="7"/>
                <c:pt idx="0">
                  <c:v>7.8</c:v>
                </c:pt>
                <c:pt idx="1">
                  <c:v>8.1999999999999993</c:v>
                </c:pt>
                <c:pt idx="2">
                  <c:v>8.6999999999999993</c:v>
                </c:pt>
                <c:pt idx="3">
                  <c:v>8.5</c:v>
                </c:pt>
                <c:pt idx="4">
                  <c:v>8.8000000000000007</c:v>
                </c:pt>
                <c:pt idx="5">
                  <c:v>9.1</c:v>
                </c:pt>
                <c:pt idx="6">
                  <c:v>9.5</c:v>
                </c:pt>
              </c:numCache>
            </c:numRef>
          </c:val>
          <c:extLst>
            <c:ext xmlns:c16="http://schemas.microsoft.com/office/drawing/2014/chart" uri="{C3380CC4-5D6E-409C-BE32-E72D297353CC}">
              <c16:uniqueId val="{00000003-551F-4F00-81E5-D863ED2CF3DB}"/>
            </c:ext>
          </c:extLst>
        </c:ser>
        <c:ser>
          <c:idx val="4"/>
          <c:order val="4"/>
          <c:tx>
            <c:strRef>
              <c:f>Лист1!$A$6</c:f>
              <c:strCache>
                <c:ptCount val="1"/>
                <c:pt idx="0">
                  <c:v>Information Technologies</c:v>
                </c:pt>
              </c:strCache>
            </c:strRef>
          </c:tx>
          <c:spPr>
            <a:solidFill>
              <a:schemeClr val="accent5"/>
            </a:solidFill>
            <a:ln>
              <a:noFill/>
            </a:ln>
            <a:effectLst/>
          </c:spPr>
          <c:cat>
            <c:numRef>
              <c:f>Лист1!$B$1:$H$1</c:f>
              <c:numCache>
                <c:formatCode>General</c:formatCode>
                <c:ptCount val="7"/>
                <c:pt idx="0">
                  <c:v>2017</c:v>
                </c:pt>
                <c:pt idx="1">
                  <c:v>2018</c:v>
                </c:pt>
                <c:pt idx="2">
                  <c:v>2019</c:v>
                </c:pt>
                <c:pt idx="3">
                  <c:v>2020</c:v>
                </c:pt>
                <c:pt idx="4">
                  <c:v>2021</c:v>
                </c:pt>
                <c:pt idx="5">
                  <c:v>2022</c:v>
                </c:pt>
                <c:pt idx="6">
                  <c:v>2023</c:v>
                </c:pt>
              </c:numCache>
            </c:numRef>
          </c:cat>
          <c:val>
            <c:numRef>
              <c:f>Лист1!$B$6:$H$6</c:f>
              <c:numCache>
                <c:formatCode>General</c:formatCode>
                <c:ptCount val="7"/>
                <c:pt idx="0">
                  <c:v>2</c:v>
                </c:pt>
                <c:pt idx="1">
                  <c:v>2.2000000000000002</c:v>
                </c:pt>
                <c:pt idx="2">
                  <c:v>2.2999999999999998</c:v>
                </c:pt>
                <c:pt idx="3">
                  <c:v>2.5</c:v>
                </c:pt>
                <c:pt idx="4">
                  <c:v>2.6</c:v>
                </c:pt>
                <c:pt idx="5">
                  <c:v>3</c:v>
                </c:pt>
                <c:pt idx="6">
                  <c:v>3.3</c:v>
                </c:pt>
              </c:numCache>
            </c:numRef>
          </c:val>
          <c:extLst>
            <c:ext xmlns:c16="http://schemas.microsoft.com/office/drawing/2014/chart" uri="{C3380CC4-5D6E-409C-BE32-E72D297353CC}">
              <c16:uniqueId val="{00000004-551F-4F00-81E5-D863ED2CF3DB}"/>
            </c:ext>
          </c:extLst>
        </c:ser>
        <c:ser>
          <c:idx val="5"/>
          <c:order val="5"/>
          <c:tx>
            <c:strRef>
              <c:f>Лист1!$A$7</c:f>
              <c:strCache>
                <c:ptCount val="1"/>
                <c:pt idx="0">
                  <c:v>Other scientific projects</c:v>
                </c:pt>
              </c:strCache>
            </c:strRef>
          </c:tx>
          <c:spPr>
            <a:solidFill>
              <a:schemeClr val="accent6"/>
            </a:solidFill>
            <a:ln>
              <a:noFill/>
            </a:ln>
            <a:effectLst/>
          </c:spPr>
          <c:cat>
            <c:numRef>
              <c:f>Лист1!$B$1:$H$1</c:f>
              <c:numCache>
                <c:formatCode>General</c:formatCode>
                <c:ptCount val="7"/>
                <c:pt idx="0">
                  <c:v>2017</c:v>
                </c:pt>
                <c:pt idx="1">
                  <c:v>2018</c:v>
                </c:pt>
                <c:pt idx="2">
                  <c:v>2019</c:v>
                </c:pt>
                <c:pt idx="3">
                  <c:v>2020</c:v>
                </c:pt>
                <c:pt idx="4">
                  <c:v>2021</c:v>
                </c:pt>
                <c:pt idx="5">
                  <c:v>2022</c:v>
                </c:pt>
                <c:pt idx="6">
                  <c:v>2023</c:v>
                </c:pt>
              </c:numCache>
            </c:numRef>
          </c:cat>
          <c:val>
            <c:numRef>
              <c:f>Лист1!$B$7:$H$7</c:f>
              <c:numCache>
                <c:formatCode>General</c:formatCode>
                <c:ptCount val="7"/>
                <c:pt idx="0">
                  <c:v>6</c:v>
                </c:pt>
                <c:pt idx="1">
                  <c:v>6.3</c:v>
                </c:pt>
                <c:pt idx="2">
                  <c:v>6.9</c:v>
                </c:pt>
                <c:pt idx="3">
                  <c:v>7.5</c:v>
                </c:pt>
                <c:pt idx="4">
                  <c:v>9</c:v>
                </c:pt>
                <c:pt idx="5">
                  <c:v>11.5</c:v>
                </c:pt>
                <c:pt idx="6">
                  <c:v>12</c:v>
                </c:pt>
              </c:numCache>
            </c:numRef>
          </c:val>
          <c:extLst>
            <c:ext xmlns:c16="http://schemas.microsoft.com/office/drawing/2014/chart" uri="{C3380CC4-5D6E-409C-BE32-E72D297353CC}">
              <c16:uniqueId val="{00000005-551F-4F00-81E5-D863ED2CF3DB}"/>
            </c:ext>
          </c:extLst>
        </c:ser>
        <c:dLbls>
          <c:showLegendKey val="0"/>
          <c:showVal val="0"/>
          <c:showCatName val="0"/>
          <c:showSerName val="0"/>
          <c:showPercent val="0"/>
          <c:showBubbleSize val="0"/>
        </c:dLbls>
        <c:axId val="478629392"/>
        <c:axId val="478629784"/>
      </c:areaChart>
      <c:catAx>
        <c:axId val="4786293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u-RU"/>
          </a:p>
        </c:txPr>
        <c:crossAx val="478629784"/>
        <c:crosses val="autoZero"/>
        <c:auto val="1"/>
        <c:lblAlgn val="ctr"/>
        <c:lblOffset val="100"/>
        <c:noMultiLvlLbl val="0"/>
      </c:catAx>
      <c:valAx>
        <c:axId val="478629784"/>
        <c:scaling>
          <c:orientation val="minMax"/>
          <c:max val="2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u-RU"/>
          </a:p>
        </c:txPr>
        <c:crossAx val="47862939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u-RU"/>
        </a:p>
      </c:txPr>
    </c:legend>
    <c:plotVisOnly val="1"/>
    <c:dispBlanksAs val="zero"/>
    <c:showDLblsOverMax val="0"/>
  </c:chart>
  <c:spPr>
    <a:noFill/>
    <a:ln>
      <a:noFill/>
    </a:ln>
    <a:effectLst/>
  </c:spPr>
  <c:txPr>
    <a:bodyPr/>
    <a:lstStyle/>
    <a:p>
      <a:pPr>
        <a:defRPr/>
      </a:pPr>
      <a:endParaRPr lang="ru-RU"/>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cked"/>
        <c:varyColors val="0"/>
        <c:ser>
          <c:idx val="0"/>
          <c:order val="0"/>
          <c:tx>
            <c:strRef>
              <c:f>Лист1!$A$2</c:f>
              <c:strCache>
                <c:ptCount val="1"/>
                <c:pt idx="0">
                  <c:v>NICA complex</c:v>
                </c:pt>
              </c:strCache>
            </c:strRef>
          </c:tx>
          <c:spPr>
            <a:solidFill>
              <a:schemeClr val="accent1"/>
            </a:solidFill>
            <a:ln>
              <a:noFill/>
            </a:ln>
            <a:effectLst/>
          </c:spPr>
          <c:cat>
            <c:numRef>
              <c:f>Лист1!$B$1:$H$1</c:f>
              <c:numCache>
                <c:formatCode>General</c:formatCode>
                <c:ptCount val="7"/>
                <c:pt idx="0">
                  <c:v>2017</c:v>
                </c:pt>
                <c:pt idx="1">
                  <c:v>2018</c:v>
                </c:pt>
                <c:pt idx="2">
                  <c:v>2019</c:v>
                </c:pt>
                <c:pt idx="3">
                  <c:v>2020</c:v>
                </c:pt>
                <c:pt idx="4">
                  <c:v>2021</c:v>
                </c:pt>
                <c:pt idx="5">
                  <c:v>2022</c:v>
                </c:pt>
                <c:pt idx="6">
                  <c:v>2023</c:v>
                </c:pt>
              </c:numCache>
            </c:numRef>
          </c:cat>
          <c:val>
            <c:numRef>
              <c:f>Лист1!$B$2:$H$2</c:f>
              <c:numCache>
                <c:formatCode>General</c:formatCode>
                <c:ptCount val="7"/>
                <c:pt idx="0">
                  <c:v>59.7</c:v>
                </c:pt>
                <c:pt idx="1">
                  <c:v>53</c:v>
                </c:pt>
                <c:pt idx="2">
                  <c:v>39.799999999999997</c:v>
                </c:pt>
                <c:pt idx="3">
                  <c:v>32.5</c:v>
                </c:pt>
                <c:pt idx="4">
                  <c:v>23.3</c:v>
                </c:pt>
                <c:pt idx="5">
                  <c:v>20.399999999999999</c:v>
                </c:pt>
                <c:pt idx="6">
                  <c:v>17.8</c:v>
                </c:pt>
              </c:numCache>
            </c:numRef>
          </c:val>
          <c:extLst>
            <c:ext xmlns:c16="http://schemas.microsoft.com/office/drawing/2014/chart" uri="{C3380CC4-5D6E-409C-BE32-E72D297353CC}">
              <c16:uniqueId val="{00000000-0DC2-42C2-BB76-99C1D4B70331}"/>
            </c:ext>
          </c:extLst>
        </c:ser>
        <c:ser>
          <c:idx val="1"/>
          <c:order val="1"/>
          <c:tx>
            <c:strRef>
              <c:f>Лист1!$A$3</c:f>
              <c:strCache>
                <c:ptCount val="1"/>
                <c:pt idx="0">
                  <c:v>Cyclotron complex DRIBs-III</c:v>
                </c:pt>
              </c:strCache>
            </c:strRef>
          </c:tx>
          <c:spPr>
            <a:solidFill>
              <a:schemeClr val="accent2"/>
            </a:solidFill>
            <a:ln>
              <a:noFill/>
            </a:ln>
            <a:effectLst/>
          </c:spPr>
          <c:cat>
            <c:numRef>
              <c:f>Лист1!$B$1:$H$1</c:f>
              <c:numCache>
                <c:formatCode>General</c:formatCode>
                <c:ptCount val="7"/>
                <c:pt idx="0">
                  <c:v>2017</c:v>
                </c:pt>
                <c:pt idx="1">
                  <c:v>2018</c:v>
                </c:pt>
                <c:pt idx="2">
                  <c:v>2019</c:v>
                </c:pt>
                <c:pt idx="3">
                  <c:v>2020</c:v>
                </c:pt>
                <c:pt idx="4">
                  <c:v>2021</c:v>
                </c:pt>
                <c:pt idx="5">
                  <c:v>2022</c:v>
                </c:pt>
                <c:pt idx="6">
                  <c:v>2023</c:v>
                </c:pt>
              </c:numCache>
            </c:numRef>
          </c:cat>
          <c:val>
            <c:numRef>
              <c:f>Лист1!$B$3:$H$3</c:f>
              <c:numCache>
                <c:formatCode>General</c:formatCode>
                <c:ptCount val="7"/>
                <c:pt idx="0">
                  <c:v>14.2</c:v>
                </c:pt>
                <c:pt idx="1">
                  <c:v>14.6</c:v>
                </c:pt>
                <c:pt idx="2">
                  <c:v>14.9</c:v>
                </c:pt>
                <c:pt idx="3">
                  <c:v>15</c:v>
                </c:pt>
                <c:pt idx="4">
                  <c:v>15.3</c:v>
                </c:pt>
                <c:pt idx="5">
                  <c:v>15.7</c:v>
                </c:pt>
                <c:pt idx="6">
                  <c:v>16</c:v>
                </c:pt>
              </c:numCache>
            </c:numRef>
          </c:val>
          <c:extLst>
            <c:ext xmlns:c16="http://schemas.microsoft.com/office/drawing/2014/chart" uri="{C3380CC4-5D6E-409C-BE32-E72D297353CC}">
              <c16:uniqueId val="{00000001-0DC2-42C2-BB76-99C1D4B70331}"/>
            </c:ext>
          </c:extLst>
        </c:ser>
        <c:ser>
          <c:idx val="2"/>
          <c:order val="2"/>
          <c:tx>
            <c:strRef>
              <c:f>Лист1!$A$4</c:f>
              <c:strCache>
                <c:ptCount val="1"/>
                <c:pt idx="0">
                  <c:v>IBR-2 and spectrometers</c:v>
                </c:pt>
              </c:strCache>
            </c:strRef>
          </c:tx>
          <c:spPr>
            <a:solidFill>
              <a:schemeClr val="accent3"/>
            </a:solidFill>
            <a:ln>
              <a:noFill/>
            </a:ln>
            <a:effectLst/>
          </c:spPr>
          <c:cat>
            <c:numRef>
              <c:f>Лист1!$B$1:$H$1</c:f>
              <c:numCache>
                <c:formatCode>General</c:formatCode>
                <c:ptCount val="7"/>
                <c:pt idx="0">
                  <c:v>2017</c:v>
                </c:pt>
                <c:pt idx="1">
                  <c:v>2018</c:v>
                </c:pt>
                <c:pt idx="2">
                  <c:v>2019</c:v>
                </c:pt>
                <c:pt idx="3">
                  <c:v>2020</c:v>
                </c:pt>
                <c:pt idx="4">
                  <c:v>2021</c:v>
                </c:pt>
                <c:pt idx="5">
                  <c:v>2022</c:v>
                </c:pt>
                <c:pt idx="6">
                  <c:v>2023</c:v>
                </c:pt>
              </c:numCache>
            </c:numRef>
          </c:cat>
          <c:val>
            <c:numRef>
              <c:f>Лист1!$B$4:$H$4</c:f>
              <c:numCache>
                <c:formatCode>General</c:formatCode>
                <c:ptCount val="7"/>
                <c:pt idx="0">
                  <c:v>4.9000000000000004</c:v>
                </c:pt>
                <c:pt idx="1">
                  <c:v>5.2</c:v>
                </c:pt>
                <c:pt idx="2">
                  <c:v>5.5</c:v>
                </c:pt>
                <c:pt idx="3">
                  <c:v>5.7</c:v>
                </c:pt>
                <c:pt idx="4">
                  <c:v>5.6</c:v>
                </c:pt>
                <c:pt idx="5">
                  <c:v>5.9</c:v>
                </c:pt>
                <c:pt idx="6">
                  <c:v>6.3</c:v>
                </c:pt>
              </c:numCache>
            </c:numRef>
          </c:val>
          <c:extLst>
            <c:ext xmlns:c16="http://schemas.microsoft.com/office/drawing/2014/chart" uri="{C3380CC4-5D6E-409C-BE32-E72D297353CC}">
              <c16:uniqueId val="{00000002-0DC2-42C2-BB76-99C1D4B70331}"/>
            </c:ext>
          </c:extLst>
        </c:ser>
        <c:ser>
          <c:idx val="3"/>
          <c:order val="3"/>
          <c:tx>
            <c:strRef>
              <c:f>Лист1!$A$5</c:f>
              <c:strCache>
                <c:ptCount val="1"/>
                <c:pt idx="0">
                  <c:v>Neutrino program</c:v>
                </c:pt>
              </c:strCache>
            </c:strRef>
          </c:tx>
          <c:spPr>
            <a:solidFill>
              <a:schemeClr val="accent4"/>
            </a:solidFill>
            <a:ln>
              <a:noFill/>
            </a:ln>
            <a:effectLst/>
          </c:spPr>
          <c:cat>
            <c:numRef>
              <c:f>Лист1!$B$1:$H$1</c:f>
              <c:numCache>
                <c:formatCode>General</c:formatCode>
                <c:ptCount val="7"/>
                <c:pt idx="0">
                  <c:v>2017</c:v>
                </c:pt>
                <c:pt idx="1">
                  <c:v>2018</c:v>
                </c:pt>
                <c:pt idx="2">
                  <c:v>2019</c:v>
                </c:pt>
                <c:pt idx="3">
                  <c:v>2020</c:v>
                </c:pt>
                <c:pt idx="4">
                  <c:v>2021</c:v>
                </c:pt>
                <c:pt idx="5">
                  <c:v>2022</c:v>
                </c:pt>
                <c:pt idx="6">
                  <c:v>2023</c:v>
                </c:pt>
              </c:numCache>
            </c:numRef>
          </c:cat>
          <c:val>
            <c:numRef>
              <c:f>Лист1!$B$5:$H$5</c:f>
              <c:numCache>
                <c:formatCode>General</c:formatCode>
                <c:ptCount val="7"/>
                <c:pt idx="0">
                  <c:v>7.8</c:v>
                </c:pt>
                <c:pt idx="1">
                  <c:v>8.1999999999999993</c:v>
                </c:pt>
                <c:pt idx="2">
                  <c:v>8.6999999999999993</c:v>
                </c:pt>
                <c:pt idx="3">
                  <c:v>8.5</c:v>
                </c:pt>
                <c:pt idx="4">
                  <c:v>8.8000000000000007</c:v>
                </c:pt>
                <c:pt idx="5">
                  <c:v>9.1</c:v>
                </c:pt>
                <c:pt idx="6">
                  <c:v>9.5</c:v>
                </c:pt>
              </c:numCache>
            </c:numRef>
          </c:val>
          <c:extLst>
            <c:ext xmlns:c16="http://schemas.microsoft.com/office/drawing/2014/chart" uri="{C3380CC4-5D6E-409C-BE32-E72D297353CC}">
              <c16:uniqueId val="{00000003-0DC2-42C2-BB76-99C1D4B70331}"/>
            </c:ext>
          </c:extLst>
        </c:ser>
        <c:ser>
          <c:idx val="4"/>
          <c:order val="4"/>
          <c:tx>
            <c:strRef>
              <c:f>Лист1!$A$6</c:f>
              <c:strCache>
                <c:ptCount val="1"/>
                <c:pt idx="0">
                  <c:v>Information Technologies</c:v>
                </c:pt>
              </c:strCache>
            </c:strRef>
          </c:tx>
          <c:spPr>
            <a:solidFill>
              <a:schemeClr val="accent5"/>
            </a:solidFill>
            <a:ln>
              <a:noFill/>
            </a:ln>
            <a:effectLst/>
          </c:spPr>
          <c:cat>
            <c:numRef>
              <c:f>Лист1!$B$1:$H$1</c:f>
              <c:numCache>
                <c:formatCode>General</c:formatCode>
                <c:ptCount val="7"/>
                <c:pt idx="0">
                  <c:v>2017</c:v>
                </c:pt>
                <c:pt idx="1">
                  <c:v>2018</c:v>
                </c:pt>
                <c:pt idx="2">
                  <c:v>2019</c:v>
                </c:pt>
                <c:pt idx="3">
                  <c:v>2020</c:v>
                </c:pt>
                <c:pt idx="4">
                  <c:v>2021</c:v>
                </c:pt>
                <c:pt idx="5">
                  <c:v>2022</c:v>
                </c:pt>
                <c:pt idx="6">
                  <c:v>2023</c:v>
                </c:pt>
              </c:numCache>
            </c:numRef>
          </c:cat>
          <c:val>
            <c:numRef>
              <c:f>Лист1!$B$6:$H$6</c:f>
              <c:numCache>
                <c:formatCode>General</c:formatCode>
                <c:ptCount val="7"/>
                <c:pt idx="0">
                  <c:v>2</c:v>
                </c:pt>
                <c:pt idx="1">
                  <c:v>2.2000000000000002</c:v>
                </c:pt>
                <c:pt idx="2">
                  <c:v>2.2999999999999998</c:v>
                </c:pt>
                <c:pt idx="3">
                  <c:v>2.5</c:v>
                </c:pt>
                <c:pt idx="4">
                  <c:v>2.6</c:v>
                </c:pt>
                <c:pt idx="5">
                  <c:v>3</c:v>
                </c:pt>
                <c:pt idx="6">
                  <c:v>3.3</c:v>
                </c:pt>
              </c:numCache>
            </c:numRef>
          </c:val>
          <c:extLst>
            <c:ext xmlns:c16="http://schemas.microsoft.com/office/drawing/2014/chart" uri="{C3380CC4-5D6E-409C-BE32-E72D297353CC}">
              <c16:uniqueId val="{00000004-0DC2-42C2-BB76-99C1D4B70331}"/>
            </c:ext>
          </c:extLst>
        </c:ser>
        <c:ser>
          <c:idx val="5"/>
          <c:order val="5"/>
          <c:tx>
            <c:strRef>
              <c:f>Лист1!$A$7</c:f>
              <c:strCache>
                <c:ptCount val="1"/>
                <c:pt idx="0">
                  <c:v>Other scientific projects</c:v>
                </c:pt>
              </c:strCache>
            </c:strRef>
          </c:tx>
          <c:spPr>
            <a:solidFill>
              <a:schemeClr val="accent6"/>
            </a:solidFill>
            <a:ln>
              <a:noFill/>
            </a:ln>
            <a:effectLst/>
          </c:spPr>
          <c:cat>
            <c:numRef>
              <c:f>Лист1!$B$1:$H$1</c:f>
              <c:numCache>
                <c:formatCode>General</c:formatCode>
                <c:ptCount val="7"/>
                <c:pt idx="0">
                  <c:v>2017</c:v>
                </c:pt>
                <c:pt idx="1">
                  <c:v>2018</c:v>
                </c:pt>
                <c:pt idx="2">
                  <c:v>2019</c:v>
                </c:pt>
                <c:pt idx="3">
                  <c:v>2020</c:v>
                </c:pt>
                <c:pt idx="4">
                  <c:v>2021</c:v>
                </c:pt>
                <c:pt idx="5">
                  <c:v>2022</c:v>
                </c:pt>
                <c:pt idx="6">
                  <c:v>2023</c:v>
                </c:pt>
              </c:numCache>
            </c:numRef>
          </c:cat>
          <c:val>
            <c:numRef>
              <c:f>Лист1!$B$7:$H$7</c:f>
              <c:numCache>
                <c:formatCode>General</c:formatCode>
                <c:ptCount val="7"/>
                <c:pt idx="0">
                  <c:v>6</c:v>
                </c:pt>
                <c:pt idx="1">
                  <c:v>6.3</c:v>
                </c:pt>
                <c:pt idx="2">
                  <c:v>6.9</c:v>
                </c:pt>
                <c:pt idx="3">
                  <c:v>7.5</c:v>
                </c:pt>
                <c:pt idx="4">
                  <c:v>9</c:v>
                </c:pt>
                <c:pt idx="5">
                  <c:v>11.5</c:v>
                </c:pt>
                <c:pt idx="6">
                  <c:v>12</c:v>
                </c:pt>
              </c:numCache>
            </c:numRef>
          </c:val>
          <c:extLst>
            <c:ext xmlns:c16="http://schemas.microsoft.com/office/drawing/2014/chart" uri="{C3380CC4-5D6E-409C-BE32-E72D297353CC}">
              <c16:uniqueId val="{00000005-0DC2-42C2-BB76-99C1D4B70331}"/>
            </c:ext>
          </c:extLst>
        </c:ser>
        <c:ser>
          <c:idx val="6"/>
          <c:order val="6"/>
          <c:tx>
            <c:strRef>
              <c:f>Лист1!$A$8</c:f>
              <c:strCache>
                <c:ptCount val="1"/>
                <c:pt idx="0">
                  <c:v>Personnel</c:v>
                </c:pt>
              </c:strCache>
            </c:strRef>
          </c:tx>
          <c:spPr>
            <a:solidFill>
              <a:schemeClr val="accent1">
                <a:lumMod val="60000"/>
              </a:schemeClr>
            </a:solidFill>
            <a:ln w="25400">
              <a:noFill/>
            </a:ln>
            <a:effectLst/>
          </c:spPr>
          <c:cat>
            <c:numRef>
              <c:f>Лист1!$B$1:$H$1</c:f>
              <c:numCache>
                <c:formatCode>General</c:formatCode>
                <c:ptCount val="7"/>
                <c:pt idx="0">
                  <c:v>2017</c:v>
                </c:pt>
                <c:pt idx="1">
                  <c:v>2018</c:v>
                </c:pt>
                <c:pt idx="2">
                  <c:v>2019</c:v>
                </c:pt>
                <c:pt idx="3">
                  <c:v>2020</c:v>
                </c:pt>
                <c:pt idx="4">
                  <c:v>2021</c:v>
                </c:pt>
                <c:pt idx="5">
                  <c:v>2022</c:v>
                </c:pt>
                <c:pt idx="6">
                  <c:v>2023</c:v>
                </c:pt>
              </c:numCache>
            </c:numRef>
          </c:cat>
          <c:val>
            <c:numRef>
              <c:f>Лист1!$B$8:$H$8</c:f>
              <c:numCache>
                <c:formatCode>General</c:formatCode>
                <c:ptCount val="7"/>
                <c:pt idx="0">
                  <c:v>57.3</c:v>
                </c:pt>
                <c:pt idx="1">
                  <c:v>67.900000000000006</c:v>
                </c:pt>
                <c:pt idx="2">
                  <c:v>77.099999999999994</c:v>
                </c:pt>
                <c:pt idx="3">
                  <c:v>84.5</c:v>
                </c:pt>
                <c:pt idx="4">
                  <c:v>91.4</c:v>
                </c:pt>
                <c:pt idx="5">
                  <c:v>97.2</c:v>
                </c:pt>
                <c:pt idx="6">
                  <c:v>102.3</c:v>
                </c:pt>
              </c:numCache>
            </c:numRef>
          </c:val>
          <c:extLst>
            <c:ext xmlns:c16="http://schemas.microsoft.com/office/drawing/2014/chart" uri="{C3380CC4-5D6E-409C-BE32-E72D297353CC}">
              <c16:uniqueId val="{00000006-0DC2-42C2-BB76-99C1D4B70331}"/>
            </c:ext>
          </c:extLst>
        </c:ser>
        <c:dLbls>
          <c:showLegendKey val="0"/>
          <c:showVal val="0"/>
          <c:showCatName val="0"/>
          <c:showSerName val="0"/>
          <c:showPercent val="0"/>
          <c:showBubbleSize val="0"/>
        </c:dLbls>
        <c:axId val="478630176"/>
        <c:axId val="478630568"/>
      </c:areaChart>
      <c:catAx>
        <c:axId val="4786301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u-RU"/>
          </a:p>
        </c:txPr>
        <c:crossAx val="478630568"/>
        <c:crosses val="autoZero"/>
        <c:auto val="1"/>
        <c:lblAlgn val="ctr"/>
        <c:lblOffset val="100"/>
        <c:noMultiLvlLbl val="0"/>
      </c:catAx>
      <c:valAx>
        <c:axId val="478630568"/>
        <c:scaling>
          <c:orientation val="minMax"/>
          <c:max val="2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u-RU"/>
          </a:p>
        </c:txPr>
        <c:crossAx val="478630176"/>
        <c:crosses val="autoZero"/>
        <c:crossBetween val="midCat"/>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u-RU"/>
        </a:p>
      </c:txPr>
    </c:legend>
    <c:plotVisOnly val="1"/>
    <c:dispBlanksAs val="zero"/>
    <c:showDLblsOverMax val="0"/>
  </c:chart>
  <c:spPr>
    <a:noFill/>
    <a:ln>
      <a:noFill/>
    </a:ln>
    <a:effectLst/>
  </c:spPr>
  <c:txPr>
    <a:bodyPr/>
    <a:lstStyle/>
    <a:p>
      <a:pPr>
        <a:defRPr/>
      </a:pPr>
      <a:endParaRPr lang="ru-RU"/>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tx>
            <c:strRef>
              <c:f>Лист1!$A$2</c:f>
              <c:strCache>
                <c:ptCount val="1"/>
                <c:pt idx="0">
                  <c:v>Взносы</c:v>
                </c:pt>
              </c:strCache>
            </c:strRef>
          </c:tx>
          <c:spPr>
            <a:solidFill>
              <a:srgbClr val="3399FF"/>
            </a:solidFill>
          </c:spPr>
          <c:invertIfNegative val="0"/>
          <c:dPt>
            <c:idx val="6"/>
            <c:invertIfNegative val="0"/>
            <c:bubble3D val="0"/>
            <c:spPr>
              <a:solidFill>
                <a:srgbClr val="3399FF">
                  <a:alpha val="50000"/>
                </a:srgbClr>
              </a:solidFill>
            </c:spPr>
            <c:extLst>
              <c:ext xmlns:c16="http://schemas.microsoft.com/office/drawing/2014/chart" uri="{C3380CC4-5D6E-409C-BE32-E72D297353CC}">
                <c16:uniqueId val="{00000001-1F62-472C-87AD-F40D97C7AC04}"/>
              </c:ext>
            </c:extLst>
          </c:dPt>
          <c:dLbls>
            <c:dLbl>
              <c:idx val="6"/>
              <c:numFmt formatCode="#,##0.0" sourceLinked="0"/>
              <c:spPr/>
              <c:txPr>
                <a:bodyPr/>
                <a:lstStyle/>
                <a:p>
                  <a:pPr>
                    <a:defRPr sz="2000" b="1" baseline="0">
                      <a:solidFill>
                        <a:srgbClr val="0070C0"/>
                      </a:solidFill>
                    </a:defRPr>
                  </a:pPr>
                  <a:endParaRPr lang="ru-RU"/>
                </a:p>
              </c:txPr>
              <c:showLegendKey val="0"/>
              <c:showVal val="1"/>
              <c:showCatName val="0"/>
              <c:showSerName val="0"/>
              <c:showPercent val="0"/>
              <c:showBubbleSize val="0"/>
              <c:extLst>
                <c:ext xmlns:c16="http://schemas.microsoft.com/office/drawing/2014/chart" uri="{C3380CC4-5D6E-409C-BE32-E72D297353CC}">
                  <c16:uniqueId val="{00000001-1F62-472C-87AD-F40D97C7AC04}"/>
                </c:ext>
              </c:extLst>
            </c:dLbl>
            <c:numFmt formatCode="#,##0.0" sourceLinked="0"/>
            <c:spPr>
              <a:noFill/>
              <a:ln>
                <a:noFill/>
              </a:ln>
              <a:effectLst/>
            </c:spPr>
            <c:txPr>
              <a:bodyPr/>
              <a:lstStyle/>
              <a:p>
                <a:pPr>
                  <a:defRPr sz="2000" b="1" baseline="0">
                    <a:solidFill>
                      <a:srgbClr val="0070C0"/>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Лист1!$B$1:$H$1</c:f>
              <c:strCache>
                <c:ptCount val="7"/>
                <c:pt idx="0">
                  <c:v>2010</c:v>
                </c:pt>
                <c:pt idx="1">
                  <c:v>2011</c:v>
                </c:pt>
                <c:pt idx="2">
                  <c:v>2012</c:v>
                </c:pt>
                <c:pt idx="3">
                  <c:v>2013</c:v>
                </c:pt>
                <c:pt idx="4">
                  <c:v>2014</c:v>
                </c:pt>
                <c:pt idx="5">
                  <c:v>2015</c:v>
                </c:pt>
                <c:pt idx="6">
                  <c:v>2016</c:v>
                </c:pt>
              </c:strCache>
            </c:strRef>
          </c:cat>
          <c:val>
            <c:numRef>
              <c:f>Лист1!$B$2:$H$2</c:f>
              <c:numCache>
                <c:formatCode>General</c:formatCode>
                <c:ptCount val="7"/>
                <c:pt idx="0">
                  <c:v>80.3</c:v>
                </c:pt>
                <c:pt idx="1">
                  <c:v>96</c:v>
                </c:pt>
                <c:pt idx="2">
                  <c:v>115</c:v>
                </c:pt>
                <c:pt idx="3">
                  <c:v>134.5</c:v>
                </c:pt>
                <c:pt idx="4">
                  <c:v>156</c:v>
                </c:pt>
                <c:pt idx="5">
                  <c:v>177.9</c:v>
                </c:pt>
                <c:pt idx="6">
                  <c:v>204.5</c:v>
                </c:pt>
              </c:numCache>
            </c:numRef>
          </c:val>
          <c:extLst>
            <c:ext xmlns:c16="http://schemas.microsoft.com/office/drawing/2014/chart" uri="{C3380CC4-5D6E-409C-BE32-E72D297353CC}">
              <c16:uniqueId val="{00000002-1F62-472C-87AD-F40D97C7AC04}"/>
            </c:ext>
          </c:extLst>
        </c:ser>
        <c:ser>
          <c:idx val="2"/>
          <c:order val="1"/>
          <c:tx>
            <c:strRef>
              <c:f>Лист1!$A$3</c:f>
              <c:strCache>
                <c:ptCount val="1"/>
                <c:pt idx="0">
                  <c:v>Фактическая уплата</c:v>
                </c:pt>
              </c:strCache>
            </c:strRef>
          </c:tx>
          <c:spPr>
            <a:solidFill>
              <a:srgbClr val="CC00FF"/>
            </a:solidFill>
          </c:spPr>
          <c:invertIfNegative val="0"/>
          <c:dLbls>
            <c:dLbl>
              <c:idx val="0"/>
              <c:layout>
                <c:manualLayout>
                  <c:x val="1.1641960348976001E-2"/>
                  <c:y val="8.16973025594916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F62-472C-87AD-F40D97C7AC04}"/>
                </c:ext>
              </c:extLst>
            </c:dLbl>
            <c:dLbl>
              <c:idx val="1"/>
              <c:layout>
                <c:manualLayout>
                  <c:x val="1.16419603489759E-2"/>
                  <c:y val="9.07747806216570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F62-472C-87AD-F40D97C7AC04}"/>
                </c:ext>
              </c:extLst>
            </c:dLbl>
            <c:dLbl>
              <c:idx val="2"/>
              <c:layout>
                <c:manualLayout>
                  <c:x val="1.66313719271085E-2"/>
                  <c:y val="9.38006066423790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F62-472C-87AD-F40D97C7AC04}"/>
                </c:ext>
              </c:extLst>
            </c:dLbl>
            <c:dLbl>
              <c:idx val="3"/>
              <c:layout>
                <c:manualLayout>
                  <c:x val="9.9788231562650404E-3"/>
                  <c:y val="8.4723128580213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F62-472C-87AD-F40D97C7AC04}"/>
                </c:ext>
              </c:extLst>
            </c:dLbl>
            <c:dLbl>
              <c:idx val="4"/>
              <c:layout>
                <c:manualLayout>
                  <c:x val="1.66313719271085E-2"/>
                  <c:y val="9.077478062165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F62-472C-87AD-F40D97C7AC04}"/>
                </c:ext>
              </c:extLst>
            </c:dLbl>
            <c:dLbl>
              <c:idx val="5"/>
              <c:layout>
                <c:manualLayout>
                  <c:x val="2.1620783505240999E-2"/>
                  <c:y val="8.16973025594916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F62-472C-87AD-F40D97C7AC04}"/>
                </c:ext>
              </c:extLst>
            </c:dLbl>
            <c:numFmt formatCode="#,##0.0" sourceLinked="0"/>
            <c:spPr>
              <a:noFill/>
              <a:ln>
                <a:noFill/>
              </a:ln>
              <a:effectLst/>
            </c:spPr>
            <c:txPr>
              <a:bodyPr/>
              <a:lstStyle/>
              <a:p>
                <a:pPr>
                  <a:defRPr sz="2000" b="1">
                    <a:solidFill>
                      <a:schemeClr val="tx1"/>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Лист1!$B$1:$H$1</c:f>
              <c:strCache>
                <c:ptCount val="7"/>
                <c:pt idx="0">
                  <c:v>2010</c:v>
                </c:pt>
                <c:pt idx="1">
                  <c:v>2011</c:v>
                </c:pt>
                <c:pt idx="2">
                  <c:v>2012</c:v>
                </c:pt>
                <c:pt idx="3">
                  <c:v>2013</c:v>
                </c:pt>
                <c:pt idx="4">
                  <c:v>2014</c:v>
                </c:pt>
                <c:pt idx="5">
                  <c:v>2015</c:v>
                </c:pt>
                <c:pt idx="6">
                  <c:v>2016</c:v>
                </c:pt>
              </c:strCache>
            </c:strRef>
          </c:cat>
          <c:val>
            <c:numRef>
              <c:f>Лист1!$B$3:$H$3</c:f>
              <c:numCache>
                <c:formatCode>General</c:formatCode>
                <c:ptCount val="7"/>
                <c:pt idx="0">
                  <c:v>79.400000000000006</c:v>
                </c:pt>
                <c:pt idx="1">
                  <c:v>93.5</c:v>
                </c:pt>
                <c:pt idx="2">
                  <c:v>115.3</c:v>
                </c:pt>
                <c:pt idx="3">
                  <c:v>133</c:v>
                </c:pt>
                <c:pt idx="4">
                  <c:v>151.4</c:v>
                </c:pt>
                <c:pt idx="5">
                  <c:v>126.2</c:v>
                </c:pt>
                <c:pt idx="6">
                  <c:v>110.4</c:v>
                </c:pt>
              </c:numCache>
            </c:numRef>
          </c:val>
          <c:extLst>
            <c:ext xmlns:c16="http://schemas.microsoft.com/office/drawing/2014/chart" uri="{C3380CC4-5D6E-409C-BE32-E72D297353CC}">
              <c16:uniqueId val="{00000009-1F62-472C-87AD-F40D97C7AC04}"/>
            </c:ext>
          </c:extLst>
        </c:ser>
        <c:dLbls>
          <c:showLegendKey val="0"/>
          <c:showVal val="0"/>
          <c:showCatName val="0"/>
          <c:showSerName val="0"/>
          <c:showPercent val="0"/>
          <c:showBubbleSize val="0"/>
        </c:dLbls>
        <c:gapWidth val="80"/>
        <c:overlap val="20"/>
        <c:axId val="477694144"/>
        <c:axId val="477688656"/>
      </c:barChart>
      <c:catAx>
        <c:axId val="477694144"/>
        <c:scaling>
          <c:orientation val="minMax"/>
        </c:scaling>
        <c:delete val="0"/>
        <c:axPos val="b"/>
        <c:numFmt formatCode="General" sourceLinked="1"/>
        <c:majorTickMark val="out"/>
        <c:minorTickMark val="none"/>
        <c:tickLblPos val="nextTo"/>
        <c:txPr>
          <a:bodyPr/>
          <a:lstStyle/>
          <a:p>
            <a:pPr>
              <a:defRPr b="1">
                <a:solidFill>
                  <a:schemeClr val="tx1"/>
                </a:solidFill>
              </a:defRPr>
            </a:pPr>
            <a:endParaRPr lang="ru-RU"/>
          </a:p>
        </c:txPr>
        <c:crossAx val="477688656"/>
        <c:crosses val="autoZero"/>
        <c:auto val="1"/>
        <c:lblAlgn val="ctr"/>
        <c:lblOffset val="100"/>
        <c:noMultiLvlLbl val="0"/>
      </c:catAx>
      <c:valAx>
        <c:axId val="477688656"/>
        <c:scaling>
          <c:orientation val="minMax"/>
          <c:max val="250"/>
        </c:scaling>
        <c:delete val="0"/>
        <c:axPos val="l"/>
        <c:majorGridlines>
          <c:spPr>
            <a:ln w="6358">
              <a:solidFill>
                <a:srgbClr val="B2B2B2"/>
              </a:solidFill>
            </a:ln>
          </c:spPr>
        </c:majorGridlines>
        <c:numFmt formatCode="General" sourceLinked="1"/>
        <c:majorTickMark val="out"/>
        <c:minorTickMark val="none"/>
        <c:tickLblPos val="nextTo"/>
        <c:txPr>
          <a:bodyPr/>
          <a:lstStyle/>
          <a:p>
            <a:pPr>
              <a:defRPr b="1">
                <a:solidFill>
                  <a:schemeClr val="tx1"/>
                </a:solidFill>
              </a:defRPr>
            </a:pPr>
            <a:endParaRPr lang="ru-RU"/>
          </a:p>
        </c:txPr>
        <c:crossAx val="477694144"/>
        <c:crosses val="autoZero"/>
        <c:crossBetween val="between"/>
      </c:valAx>
      <c:spPr>
        <a:noFill/>
        <a:ln w="25418">
          <a:noFill/>
        </a:ln>
      </c:spPr>
    </c:plotArea>
    <c:plotVisOnly val="1"/>
    <c:dispBlanksAs val="gap"/>
    <c:showDLblsOverMax val="0"/>
  </c:chart>
  <c:txPr>
    <a:bodyPr/>
    <a:lstStyle/>
    <a:p>
      <a:pPr>
        <a:defRPr sz="1802">
          <a:solidFill>
            <a:schemeClr val="bg1"/>
          </a:solidFill>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FLNR cyclotrons &amp; </a:t>
            </a:r>
            <a:r>
              <a:rPr lang="en-US" sz="2000" dirty="0" smtClean="0"/>
              <a:t>setups:</a:t>
            </a:r>
            <a:r>
              <a:rPr lang="en-US" sz="2000" baseline="0" dirty="0" smtClean="0"/>
              <a:t> material costs </a:t>
            </a:r>
            <a:endParaRPr lang="en-US" sz="2000" dirty="0"/>
          </a:p>
        </c:rich>
      </c:tx>
      <c:layout>
        <c:manualLayout>
          <c:xMode val="edge"/>
          <c:yMode val="edge"/>
          <c:x val="0.16989640519762933"/>
          <c:y val="2.8144137875250556E-3"/>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7.6414296359235828E-2"/>
          <c:y val="6.9157515415128962E-2"/>
          <c:w val="0.87358204570758557"/>
          <c:h val="0.7083770644937244"/>
        </c:manualLayout>
      </c:layout>
      <c:areaChart>
        <c:grouping val="stacked"/>
        <c:varyColors val="0"/>
        <c:ser>
          <c:idx val="0"/>
          <c:order val="0"/>
          <c:tx>
            <c:strRef>
              <c:f>Лист1!$A$2</c:f>
              <c:strCache>
                <c:ptCount val="1"/>
                <c:pt idx="0">
                  <c:v>SHE new physical setups</c:v>
                </c:pt>
              </c:strCache>
            </c:strRef>
          </c:tx>
          <c:spPr>
            <a:solidFill>
              <a:schemeClr val="accent1"/>
            </a:solidFill>
            <a:ln>
              <a:noFill/>
            </a:ln>
            <a:effectLst/>
          </c:spPr>
          <c:cat>
            <c:numRef>
              <c:f>Лист1!$B$1:$H$1</c:f>
              <c:numCache>
                <c:formatCode>General</c:formatCode>
                <c:ptCount val="7"/>
                <c:pt idx="0">
                  <c:v>2017</c:v>
                </c:pt>
                <c:pt idx="1">
                  <c:v>2018</c:v>
                </c:pt>
                <c:pt idx="2">
                  <c:v>2019</c:v>
                </c:pt>
                <c:pt idx="3">
                  <c:v>2020</c:v>
                </c:pt>
                <c:pt idx="4">
                  <c:v>2021</c:v>
                </c:pt>
                <c:pt idx="5">
                  <c:v>2022</c:v>
                </c:pt>
                <c:pt idx="6">
                  <c:v>2023</c:v>
                </c:pt>
              </c:numCache>
            </c:numRef>
          </c:cat>
          <c:val>
            <c:numRef>
              <c:f>Лист1!$B$2:$H$2</c:f>
              <c:numCache>
                <c:formatCode>General</c:formatCode>
                <c:ptCount val="7"/>
                <c:pt idx="0">
                  <c:v>5500</c:v>
                </c:pt>
                <c:pt idx="1">
                  <c:v>3800</c:v>
                </c:pt>
                <c:pt idx="2">
                  <c:v>4600</c:v>
                </c:pt>
                <c:pt idx="3">
                  <c:v>3000</c:v>
                </c:pt>
                <c:pt idx="4">
                  <c:v>1800</c:v>
                </c:pt>
                <c:pt idx="5">
                  <c:v>2500</c:v>
                </c:pt>
                <c:pt idx="6">
                  <c:v>3500</c:v>
                </c:pt>
              </c:numCache>
            </c:numRef>
          </c:val>
          <c:extLst>
            <c:ext xmlns:c16="http://schemas.microsoft.com/office/drawing/2014/chart" uri="{C3380CC4-5D6E-409C-BE32-E72D297353CC}">
              <c16:uniqueId val="{00000000-FCED-4193-B585-477E80EC22C1}"/>
            </c:ext>
          </c:extLst>
        </c:ser>
        <c:ser>
          <c:idx val="1"/>
          <c:order val="1"/>
          <c:tx>
            <c:strRef>
              <c:f>Лист1!$A$3</c:f>
              <c:strCache>
                <c:ptCount val="1"/>
                <c:pt idx="0">
                  <c:v>Experimental hall of U-400R</c:v>
                </c:pt>
              </c:strCache>
            </c:strRef>
          </c:tx>
          <c:spPr>
            <a:solidFill>
              <a:schemeClr val="accent2"/>
            </a:solidFill>
            <a:ln>
              <a:noFill/>
            </a:ln>
            <a:effectLst/>
          </c:spPr>
          <c:cat>
            <c:numRef>
              <c:f>Лист1!$B$1:$H$1</c:f>
              <c:numCache>
                <c:formatCode>General</c:formatCode>
                <c:ptCount val="7"/>
                <c:pt idx="0">
                  <c:v>2017</c:v>
                </c:pt>
                <c:pt idx="1">
                  <c:v>2018</c:v>
                </c:pt>
                <c:pt idx="2">
                  <c:v>2019</c:v>
                </c:pt>
                <c:pt idx="3">
                  <c:v>2020</c:v>
                </c:pt>
                <c:pt idx="4">
                  <c:v>2021</c:v>
                </c:pt>
                <c:pt idx="5">
                  <c:v>2022</c:v>
                </c:pt>
                <c:pt idx="6">
                  <c:v>2023</c:v>
                </c:pt>
              </c:numCache>
            </c:numRef>
          </c:cat>
          <c:val>
            <c:numRef>
              <c:f>Лист1!$B$3:$H$3</c:f>
              <c:numCache>
                <c:formatCode>General</c:formatCode>
                <c:ptCount val="7"/>
                <c:pt idx="0">
                  <c:v>300</c:v>
                </c:pt>
                <c:pt idx="1">
                  <c:v>2000</c:v>
                </c:pt>
                <c:pt idx="2">
                  <c:v>1500</c:v>
                </c:pt>
                <c:pt idx="3">
                  <c:v>5000</c:v>
                </c:pt>
                <c:pt idx="4">
                  <c:v>7000</c:v>
                </c:pt>
                <c:pt idx="5">
                  <c:v>3000</c:v>
                </c:pt>
              </c:numCache>
            </c:numRef>
          </c:val>
          <c:extLst>
            <c:ext xmlns:c16="http://schemas.microsoft.com/office/drawing/2014/chart" uri="{C3380CC4-5D6E-409C-BE32-E72D297353CC}">
              <c16:uniqueId val="{00000001-FCED-4193-B585-477E80EC22C1}"/>
            </c:ext>
          </c:extLst>
        </c:ser>
        <c:ser>
          <c:idx val="2"/>
          <c:order val="2"/>
          <c:tx>
            <c:strRef>
              <c:f>Лист1!$A$4</c:f>
              <c:strCache>
                <c:ptCount val="1"/>
                <c:pt idx="0">
                  <c:v>Modernization of the U-400R</c:v>
                </c:pt>
              </c:strCache>
            </c:strRef>
          </c:tx>
          <c:spPr>
            <a:solidFill>
              <a:schemeClr val="accent3"/>
            </a:solidFill>
            <a:ln>
              <a:noFill/>
            </a:ln>
            <a:effectLst/>
          </c:spPr>
          <c:cat>
            <c:numRef>
              <c:f>Лист1!$B$1:$H$1</c:f>
              <c:numCache>
                <c:formatCode>General</c:formatCode>
                <c:ptCount val="7"/>
                <c:pt idx="0">
                  <c:v>2017</c:v>
                </c:pt>
                <c:pt idx="1">
                  <c:v>2018</c:v>
                </c:pt>
                <c:pt idx="2">
                  <c:v>2019</c:v>
                </c:pt>
                <c:pt idx="3">
                  <c:v>2020</c:v>
                </c:pt>
                <c:pt idx="4">
                  <c:v>2021</c:v>
                </c:pt>
                <c:pt idx="5">
                  <c:v>2022</c:v>
                </c:pt>
                <c:pt idx="6">
                  <c:v>2023</c:v>
                </c:pt>
              </c:numCache>
            </c:numRef>
          </c:cat>
          <c:val>
            <c:numRef>
              <c:f>Лист1!$B$4:$H$4</c:f>
              <c:numCache>
                <c:formatCode>General</c:formatCode>
                <c:ptCount val="7"/>
                <c:pt idx="3">
                  <c:v>2000</c:v>
                </c:pt>
                <c:pt idx="4">
                  <c:v>2500</c:v>
                </c:pt>
                <c:pt idx="5">
                  <c:v>2000</c:v>
                </c:pt>
                <c:pt idx="6">
                  <c:v>2000</c:v>
                </c:pt>
              </c:numCache>
            </c:numRef>
          </c:val>
          <c:extLst>
            <c:ext xmlns:c16="http://schemas.microsoft.com/office/drawing/2014/chart" uri="{C3380CC4-5D6E-409C-BE32-E72D297353CC}">
              <c16:uniqueId val="{00000002-FCED-4193-B585-477E80EC22C1}"/>
            </c:ext>
          </c:extLst>
        </c:ser>
        <c:ser>
          <c:idx val="3"/>
          <c:order val="3"/>
          <c:tx>
            <c:strRef>
              <c:f>Лист1!$A$5</c:f>
              <c:strCache>
                <c:ptCount val="1"/>
                <c:pt idx="0">
                  <c:v>Modernization of the U-400M</c:v>
                </c:pt>
              </c:strCache>
            </c:strRef>
          </c:tx>
          <c:spPr>
            <a:solidFill>
              <a:schemeClr val="accent4"/>
            </a:solidFill>
            <a:ln>
              <a:noFill/>
            </a:ln>
            <a:effectLst/>
          </c:spPr>
          <c:cat>
            <c:numRef>
              <c:f>Лист1!$B$1:$H$1</c:f>
              <c:numCache>
                <c:formatCode>General</c:formatCode>
                <c:ptCount val="7"/>
                <c:pt idx="0">
                  <c:v>2017</c:v>
                </c:pt>
                <c:pt idx="1">
                  <c:v>2018</c:v>
                </c:pt>
                <c:pt idx="2">
                  <c:v>2019</c:v>
                </c:pt>
                <c:pt idx="3">
                  <c:v>2020</c:v>
                </c:pt>
                <c:pt idx="4">
                  <c:v>2021</c:v>
                </c:pt>
                <c:pt idx="5">
                  <c:v>2022</c:v>
                </c:pt>
                <c:pt idx="6">
                  <c:v>2023</c:v>
                </c:pt>
              </c:numCache>
            </c:numRef>
          </c:cat>
          <c:val>
            <c:numRef>
              <c:f>Лист1!$B$5:$H$5</c:f>
              <c:numCache>
                <c:formatCode>General</c:formatCode>
                <c:ptCount val="7"/>
                <c:pt idx="0">
                  <c:v>2000</c:v>
                </c:pt>
                <c:pt idx="1">
                  <c:v>2800</c:v>
                </c:pt>
                <c:pt idx="2">
                  <c:v>800</c:v>
                </c:pt>
              </c:numCache>
            </c:numRef>
          </c:val>
          <c:extLst>
            <c:ext xmlns:c16="http://schemas.microsoft.com/office/drawing/2014/chart" uri="{C3380CC4-5D6E-409C-BE32-E72D297353CC}">
              <c16:uniqueId val="{00000003-FCED-4193-B585-477E80EC22C1}"/>
            </c:ext>
          </c:extLst>
        </c:ser>
        <c:ser>
          <c:idx val="4"/>
          <c:order val="4"/>
          <c:tx>
            <c:strRef>
              <c:f>Лист1!$A$6</c:f>
              <c:strCache>
                <c:ptCount val="1"/>
                <c:pt idx="0">
                  <c:v>U-400R and U-400М setups</c:v>
                </c:pt>
              </c:strCache>
            </c:strRef>
          </c:tx>
          <c:spPr>
            <a:solidFill>
              <a:schemeClr val="accent5"/>
            </a:solidFill>
            <a:ln>
              <a:noFill/>
            </a:ln>
            <a:effectLst/>
          </c:spPr>
          <c:cat>
            <c:numRef>
              <c:f>Лист1!$B$1:$H$1</c:f>
              <c:numCache>
                <c:formatCode>General</c:formatCode>
                <c:ptCount val="7"/>
                <c:pt idx="0">
                  <c:v>2017</c:v>
                </c:pt>
                <c:pt idx="1">
                  <c:v>2018</c:v>
                </c:pt>
                <c:pt idx="2">
                  <c:v>2019</c:v>
                </c:pt>
                <c:pt idx="3">
                  <c:v>2020</c:v>
                </c:pt>
                <c:pt idx="4">
                  <c:v>2021</c:v>
                </c:pt>
                <c:pt idx="5">
                  <c:v>2022</c:v>
                </c:pt>
                <c:pt idx="6">
                  <c:v>2023</c:v>
                </c:pt>
              </c:numCache>
            </c:numRef>
          </c:cat>
          <c:val>
            <c:numRef>
              <c:f>Лист1!$B$6:$H$6</c:f>
              <c:numCache>
                <c:formatCode>General</c:formatCode>
                <c:ptCount val="7"/>
                <c:pt idx="0">
                  <c:v>2400</c:v>
                </c:pt>
                <c:pt idx="1">
                  <c:v>1500</c:v>
                </c:pt>
                <c:pt idx="2">
                  <c:v>4000</c:v>
                </c:pt>
                <c:pt idx="3">
                  <c:v>1000</c:v>
                </c:pt>
                <c:pt idx="4">
                  <c:v>1000</c:v>
                </c:pt>
                <c:pt idx="5">
                  <c:v>4200</c:v>
                </c:pt>
                <c:pt idx="6">
                  <c:v>6000</c:v>
                </c:pt>
              </c:numCache>
            </c:numRef>
          </c:val>
          <c:extLst>
            <c:ext xmlns:c16="http://schemas.microsoft.com/office/drawing/2014/chart" uri="{C3380CC4-5D6E-409C-BE32-E72D297353CC}">
              <c16:uniqueId val="{00000004-FCED-4193-B585-477E80EC22C1}"/>
            </c:ext>
          </c:extLst>
        </c:ser>
        <c:ser>
          <c:idx val="5"/>
          <c:order val="5"/>
          <c:tx>
            <c:strRef>
              <c:f>Лист1!$A$7</c:f>
              <c:strCache>
                <c:ptCount val="1"/>
                <c:pt idx="0">
                  <c:v> Provision for experiments</c:v>
                </c:pt>
              </c:strCache>
            </c:strRef>
          </c:tx>
          <c:spPr>
            <a:solidFill>
              <a:schemeClr val="accent6"/>
            </a:solidFill>
            <a:ln>
              <a:noFill/>
            </a:ln>
            <a:effectLst/>
          </c:spPr>
          <c:cat>
            <c:numRef>
              <c:f>Лист1!$B$1:$H$1</c:f>
              <c:numCache>
                <c:formatCode>General</c:formatCode>
                <c:ptCount val="7"/>
                <c:pt idx="0">
                  <c:v>2017</c:v>
                </c:pt>
                <c:pt idx="1">
                  <c:v>2018</c:v>
                </c:pt>
                <c:pt idx="2">
                  <c:v>2019</c:v>
                </c:pt>
                <c:pt idx="3">
                  <c:v>2020</c:v>
                </c:pt>
                <c:pt idx="4">
                  <c:v>2021</c:v>
                </c:pt>
                <c:pt idx="5">
                  <c:v>2022</c:v>
                </c:pt>
                <c:pt idx="6">
                  <c:v>2023</c:v>
                </c:pt>
              </c:numCache>
            </c:numRef>
          </c:cat>
          <c:val>
            <c:numRef>
              <c:f>Лист1!$B$7:$H$7</c:f>
              <c:numCache>
                <c:formatCode>General</c:formatCode>
                <c:ptCount val="7"/>
                <c:pt idx="0">
                  <c:v>4000</c:v>
                </c:pt>
                <c:pt idx="1">
                  <c:v>4500</c:v>
                </c:pt>
                <c:pt idx="2">
                  <c:v>4000</c:v>
                </c:pt>
                <c:pt idx="3">
                  <c:v>4000</c:v>
                </c:pt>
                <c:pt idx="4">
                  <c:v>3000</c:v>
                </c:pt>
                <c:pt idx="5">
                  <c:v>4000</c:v>
                </c:pt>
                <c:pt idx="6">
                  <c:v>4500</c:v>
                </c:pt>
              </c:numCache>
            </c:numRef>
          </c:val>
          <c:extLst>
            <c:ext xmlns:c16="http://schemas.microsoft.com/office/drawing/2014/chart" uri="{C3380CC4-5D6E-409C-BE32-E72D297353CC}">
              <c16:uniqueId val="{00000005-FCED-4193-B585-477E80EC22C1}"/>
            </c:ext>
          </c:extLst>
        </c:ser>
        <c:dLbls>
          <c:showLegendKey val="0"/>
          <c:showVal val="0"/>
          <c:showCatName val="0"/>
          <c:showSerName val="0"/>
          <c:showPercent val="0"/>
          <c:showBubbleSize val="0"/>
        </c:dLbls>
        <c:axId val="477689048"/>
        <c:axId val="477691792"/>
      </c:areaChart>
      <c:catAx>
        <c:axId val="4776890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u-RU"/>
          </a:p>
        </c:txPr>
        <c:crossAx val="477691792"/>
        <c:crosses val="autoZero"/>
        <c:auto val="1"/>
        <c:lblAlgn val="ctr"/>
        <c:lblOffset val="100"/>
        <c:noMultiLvlLbl val="0"/>
      </c:catAx>
      <c:valAx>
        <c:axId val="477691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u-RU"/>
          </a:p>
        </c:txPr>
        <c:crossAx val="47768904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u-RU"/>
        </a:p>
      </c:txPr>
    </c:legend>
    <c:plotVisOnly val="1"/>
    <c:dispBlanksAs val="zero"/>
    <c:showDLblsOverMax val="0"/>
  </c:chart>
  <c:spPr>
    <a:noFill/>
    <a:ln>
      <a:noFill/>
    </a:ln>
    <a:effectLst/>
  </c:spPr>
  <c:txPr>
    <a:bodyPr/>
    <a:lstStyle/>
    <a:p>
      <a:pPr>
        <a:defRPr/>
      </a:pPr>
      <a:endParaRPr lang="ru-RU"/>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5960778088222849"/>
          <c:y val="6.6599052835786834E-2"/>
          <c:w val="0.55708957751248844"/>
          <c:h val="0.75085986534291904"/>
        </c:manualLayout>
      </c:layout>
      <c:doughnutChart>
        <c:varyColors val="1"/>
        <c:ser>
          <c:idx val="0"/>
          <c:order val="0"/>
          <c:dPt>
            <c:idx val="6"/>
            <c:bubble3D val="0"/>
            <c:spPr>
              <a:solidFill>
                <a:srgbClr val="E80898"/>
              </a:solidFill>
            </c:spPr>
            <c:extLst>
              <c:ext xmlns:c16="http://schemas.microsoft.com/office/drawing/2014/chart" uri="{C3380CC4-5D6E-409C-BE32-E72D297353CC}">
                <c16:uniqueId val="{00000001-0186-4870-B8C5-A720936B233E}"/>
              </c:ext>
            </c:extLst>
          </c:dPt>
          <c:dPt>
            <c:idx val="9"/>
            <c:bubble3D val="0"/>
            <c:spPr>
              <a:solidFill>
                <a:srgbClr val="FFFF00"/>
              </a:solidFill>
            </c:spPr>
            <c:extLst>
              <c:ext xmlns:c16="http://schemas.microsoft.com/office/drawing/2014/chart" uri="{C3380CC4-5D6E-409C-BE32-E72D297353CC}">
                <c16:uniqueId val="{00000003-0186-4870-B8C5-A720936B233E}"/>
              </c:ext>
            </c:extLst>
          </c:dPt>
          <c:dPt>
            <c:idx val="13"/>
            <c:bubble3D val="0"/>
            <c:spPr>
              <a:solidFill>
                <a:srgbClr val="00B0F0"/>
              </a:solidFill>
            </c:spPr>
            <c:extLst>
              <c:ext xmlns:c16="http://schemas.microsoft.com/office/drawing/2014/chart" uri="{C3380CC4-5D6E-409C-BE32-E72D297353CC}">
                <c16:uniqueId val="{00000005-0186-4870-B8C5-A720936B233E}"/>
              </c:ext>
            </c:extLst>
          </c:dPt>
          <c:dPt>
            <c:idx val="18"/>
            <c:bubble3D val="0"/>
            <c:spPr>
              <a:solidFill>
                <a:srgbClr val="FF0000"/>
              </a:solidFill>
            </c:spPr>
            <c:extLst>
              <c:ext xmlns:c16="http://schemas.microsoft.com/office/drawing/2014/chart" uri="{C3380CC4-5D6E-409C-BE32-E72D297353CC}">
                <c16:uniqueId val="{00000007-0186-4870-B8C5-A720936B233E}"/>
              </c:ext>
            </c:extLst>
          </c:dPt>
          <c:dLbls>
            <c:dLbl>
              <c:idx val="0"/>
              <c:delete val="1"/>
              <c:extLst>
                <c:ext xmlns:c15="http://schemas.microsoft.com/office/drawing/2012/chart" uri="{CE6537A1-D6FC-4f65-9D91-7224C49458BB}"/>
                <c:ext xmlns:c16="http://schemas.microsoft.com/office/drawing/2014/chart" uri="{C3380CC4-5D6E-409C-BE32-E72D297353CC}">
                  <c16:uniqueId val="{00000008-0186-4870-B8C5-A720936B233E}"/>
                </c:ext>
              </c:extLst>
            </c:dLbl>
            <c:dLbl>
              <c:idx val="1"/>
              <c:delete val="1"/>
              <c:extLst>
                <c:ext xmlns:c15="http://schemas.microsoft.com/office/drawing/2012/chart" uri="{CE6537A1-D6FC-4f65-9D91-7224C49458BB}"/>
                <c:ext xmlns:c16="http://schemas.microsoft.com/office/drawing/2014/chart" uri="{C3380CC4-5D6E-409C-BE32-E72D297353CC}">
                  <c16:uniqueId val="{00000009-0186-4870-B8C5-A720936B233E}"/>
                </c:ext>
              </c:extLst>
            </c:dLbl>
            <c:dLbl>
              <c:idx val="3"/>
              <c:delete val="1"/>
              <c:extLst>
                <c:ext xmlns:c15="http://schemas.microsoft.com/office/drawing/2012/chart" uri="{CE6537A1-D6FC-4f65-9D91-7224C49458BB}"/>
                <c:ext xmlns:c16="http://schemas.microsoft.com/office/drawing/2014/chart" uri="{C3380CC4-5D6E-409C-BE32-E72D297353CC}">
                  <c16:uniqueId val="{0000000A-0186-4870-B8C5-A720936B233E}"/>
                </c:ext>
              </c:extLst>
            </c:dLbl>
            <c:dLbl>
              <c:idx val="4"/>
              <c:delete val="1"/>
              <c:extLst>
                <c:ext xmlns:c15="http://schemas.microsoft.com/office/drawing/2012/chart" uri="{CE6537A1-D6FC-4f65-9D91-7224C49458BB}"/>
                <c:ext xmlns:c16="http://schemas.microsoft.com/office/drawing/2014/chart" uri="{C3380CC4-5D6E-409C-BE32-E72D297353CC}">
                  <c16:uniqueId val="{0000000B-0186-4870-B8C5-A720936B233E}"/>
                </c:ext>
              </c:extLst>
            </c:dLbl>
            <c:dLbl>
              <c:idx val="5"/>
              <c:delete val="1"/>
              <c:extLst>
                <c:ext xmlns:c15="http://schemas.microsoft.com/office/drawing/2012/chart" uri="{CE6537A1-D6FC-4f65-9D91-7224C49458BB}"/>
                <c:ext xmlns:c16="http://schemas.microsoft.com/office/drawing/2014/chart" uri="{C3380CC4-5D6E-409C-BE32-E72D297353CC}">
                  <c16:uniqueId val="{0000000C-0186-4870-B8C5-A720936B233E}"/>
                </c:ext>
              </c:extLst>
            </c:dLbl>
            <c:dLbl>
              <c:idx val="7"/>
              <c:delete val="1"/>
              <c:extLst>
                <c:ext xmlns:c15="http://schemas.microsoft.com/office/drawing/2012/chart" uri="{CE6537A1-D6FC-4f65-9D91-7224C49458BB}"/>
                <c:ext xmlns:c16="http://schemas.microsoft.com/office/drawing/2014/chart" uri="{C3380CC4-5D6E-409C-BE32-E72D297353CC}">
                  <c16:uniqueId val="{0000000D-0186-4870-B8C5-A720936B233E}"/>
                </c:ext>
              </c:extLst>
            </c:dLbl>
            <c:dLbl>
              <c:idx val="8"/>
              <c:delete val="1"/>
              <c:extLst>
                <c:ext xmlns:c15="http://schemas.microsoft.com/office/drawing/2012/chart" uri="{CE6537A1-D6FC-4f65-9D91-7224C49458BB}"/>
                <c:ext xmlns:c16="http://schemas.microsoft.com/office/drawing/2014/chart" uri="{C3380CC4-5D6E-409C-BE32-E72D297353CC}">
                  <c16:uniqueId val="{0000000E-0186-4870-B8C5-A720936B233E}"/>
                </c:ext>
              </c:extLst>
            </c:dLbl>
            <c:dLbl>
              <c:idx val="10"/>
              <c:delete val="1"/>
              <c:extLst>
                <c:ext xmlns:c15="http://schemas.microsoft.com/office/drawing/2012/chart" uri="{CE6537A1-D6FC-4f65-9D91-7224C49458BB}"/>
                <c:ext xmlns:c16="http://schemas.microsoft.com/office/drawing/2014/chart" uri="{C3380CC4-5D6E-409C-BE32-E72D297353CC}">
                  <c16:uniqueId val="{0000000F-0186-4870-B8C5-A720936B233E}"/>
                </c:ext>
              </c:extLst>
            </c:dLbl>
            <c:dLbl>
              <c:idx val="12"/>
              <c:delete val="1"/>
              <c:extLst>
                <c:ext xmlns:c15="http://schemas.microsoft.com/office/drawing/2012/chart" uri="{CE6537A1-D6FC-4f65-9D91-7224C49458BB}"/>
                <c:ext xmlns:c16="http://schemas.microsoft.com/office/drawing/2014/chart" uri="{C3380CC4-5D6E-409C-BE32-E72D297353CC}">
                  <c16:uniqueId val="{00000010-0186-4870-B8C5-A720936B233E}"/>
                </c:ext>
              </c:extLst>
            </c:dLbl>
            <c:dLbl>
              <c:idx val="16"/>
              <c:delete val="1"/>
              <c:extLst>
                <c:ext xmlns:c15="http://schemas.microsoft.com/office/drawing/2012/chart" uri="{CE6537A1-D6FC-4f65-9D91-7224C49458BB}"/>
                <c:ext xmlns:c16="http://schemas.microsoft.com/office/drawing/2014/chart" uri="{C3380CC4-5D6E-409C-BE32-E72D297353CC}">
                  <c16:uniqueId val="{00000011-0186-4870-B8C5-A720936B233E}"/>
                </c:ext>
              </c:extLst>
            </c:dLbl>
            <c:dLbl>
              <c:idx val="19"/>
              <c:delete val="1"/>
              <c:extLst>
                <c:ext xmlns:c15="http://schemas.microsoft.com/office/drawing/2012/chart" uri="{CE6537A1-D6FC-4f65-9D91-7224C49458BB}"/>
                <c:ext xmlns:c16="http://schemas.microsoft.com/office/drawing/2014/chart" uri="{C3380CC4-5D6E-409C-BE32-E72D297353CC}">
                  <c16:uniqueId val="{00000012-0186-4870-B8C5-A720936B233E}"/>
                </c:ext>
              </c:extLst>
            </c:dLbl>
            <c:spPr>
              <a:noFill/>
              <a:ln>
                <a:noFill/>
              </a:ln>
              <a:effectLst/>
            </c:spPr>
            <c:txPr>
              <a:bodyPr/>
              <a:lstStyle/>
              <a:p>
                <a:pPr>
                  <a:defRPr sz="1800" b="1"/>
                </a:pPr>
                <a:endParaRPr lang="ru-RU"/>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Sheet1!$A$1:$A$20</c:f>
              <c:strCache>
                <c:ptCount val="20"/>
                <c:pt idx="0">
                  <c:v>Azerbaijan</c:v>
                </c:pt>
                <c:pt idx="1">
                  <c:v>Belarus </c:v>
                </c:pt>
                <c:pt idx="2">
                  <c:v>Bulgaria</c:v>
                </c:pt>
                <c:pt idx="3">
                  <c:v>China</c:v>
                </c:pt>
                <c:pt idx="4">
                  <c:v>Czech Republic </c:v>
                </c:pt>
                <c:pt idx="5">
                  <c:v>Egypt</c:v>
                </c:pt>
                <c:pt idx="6">
                  <c:v>Germany</c:v>
                </c:pt>
                <c:pt idx="7">
                  <c:v>Hungary</c:v>
                </c:pt>
                <c:pt idx="8">
                  <c:v>Italy</c:v>
                </c:pt>
                <c:pt idx="9">
                  <c:v>JINR</c:v>
                </c:pt>
                <c:pt idx="10">
                  <c:v>Latvia</c:v>
                </c:pt>
                <c:pt idx="11">
                  <c:v>Mongolia</c:v>
                </c:pt>
                <c:pt idx="12">
                  <c:v>Myanmar (ex-Burma)</c:v>
                </c:pt>
                <c:pt idx="13">
                  <c:v>Poland</c:v>
                </c:pt>
                <c:pt idx="14">
                  <c:v>Romania</c:v>
                </c:pt>
                <c:pt idx="15">
                  <c:v>Russia</c:v>
                </c:pt>
                <c:pt idx="16">
                  <c:v>Serbia </c:v>
                </c:pt>
                <c:pt idx="17">
                  <c:v>Slovakia </c:v>
                </c:pt>
                <c:pt idx="18">
                  <c:v>Ukraine</c:v>
                </c:pt>
                <c:pt idx="19">
                  <c:v>Vietnam</c:v>
                </c:pt>
              </c:strCache>
            </c:strRef>
          </c:cat>
          <c:val>
            <c:numRef>
              <c:f>Sheet1!$B$1:$B$20</c:f>
              <c:numCache>
                <c:formatCode>General</c:formatCode>
                <c:ptCount val="20"/>
                <c:pt idx="0">
                  <c:v>2</c:v>
                </c:pt>
                <c:pt idx="1">
                  <c:v>1</c:v>
                </c:pt>
                <c:pt idx="2">
                  <c:v>8</c:v>
                </c:pt>
                <c:pt idx="3">
                  <c:v>1</c:v>
                </c:pt>
                <c:pt idx="4">
                  <c:v>1</c:v>
                </c:pt>
                <c:pt idx="5">
                  <c:v>1</c:v>
                </c:pt>
                <c:pt idx="6">
                  <c:v>24</c:v>
                </c:pt>
                <c:pt idx="7">
                  <c:v>1</c:v>
                </c:pt>
                <c:pt idx="8">
                  <c:v>2</c:v>
                </c:pt>
                <c:pt idx="9">
                  <c:v>22</c:v>
                </c:pt>
                <c:pt idx="10">
                  <c:v>1</c:v>
                </c:pt>
                <c:pt idx="11">
                  <c:v>5</c:v>
                </c:pt>
                <c:pt idx="12">
                  <c:v>1</c:v>
                </c:pt>
                <c:pt idx="13">
                  <c:v>29</c:v>
                </c:pt>
                <c:pt idx="14">
                  <c:v>10</c:v>
                </c:pt>
                <c:pt idx="15">
                  <c:v>48</c:v>
                </c:pt>
                <c:pt idx="16">
                  <c:v>3</c:v>
                </c:pt>
                <c:pt idx="17">
                  <c:v>13</c:v>
                </c:pt>
                <c:pt idx="18">
                  <c:v>22</c:v>
                </c:pt>
                <c:pt idx="19">
                  <c:v>2</c:v>
                </c:pt>
              </c:numCache>
            </c:numRef>
          </c:val>
          <c:extLst>
            <c:ext xmlns:c16="http://schemas.microsoft.com/office/drawing/2014/chart" uri="{C3380CC4-5D6E-409C-BE32-E72D297353CC}">
              <c16:uniqueId val="{00000013-0186-4870-B8C5-A720936B233E}"/>
            </c:ext>
          </c:extLst>
        </c:ser>
        <c:dLbls>
          <c:showLegendKey val="0"/>
          <c:showVal val="0"/>
          <c:showCatName val="0"/>
          <c:showSerName val="0"/>
          <c:showPercent val="1"/>
          <c:showBubbleSize val="0"/>
          <c:showLeaderLines val="1"/>
        </c:dLbls>
        <c:firstSliceAng val="0"/>
        <c:holeSize val="50"/>
      </c:doughnutChart>
    </c:plotArea>
    <c:legend>
      <c:legendPos val="r"/>
      <c:layout>
        <c:manualLayout>
          <c:xMode val="edge"/>
          <c:yMode val="edge"/>
          <c:x val="0.72084734624948976"/>
          <c:y val="0"/>
          <c:w val="0.27915267992816695"/>
          <c:h val="1"/>
        </c:manualLayout>
      </c:layout>
      <c:overlay val="0"/>
    </c:legend>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0492763122773582"/>
          <c:y val="0.11316140959425942"/>
          <c:w val="0.5103814581383167"/>
          <c:h val="0.78128036409070412"/>
        </c:manualLayout>
      </c:layout>
      <c:doughnutChart>
        <c:varyColors val="1"/>
        <c:ser>
          <c:idx val="0"/>
          <c:order val="0"/>
          <c:dPt>
            <c:idx val="1"/>
            <c:bubble3D val="0"/>
            <c:spPr>
              <a:solidFill>
                <a:srgbClr val="FF0000"/>
              </a:solidFill>
            </c:spPr>
            <c:extLst>
              <c:ext xmlns:c16="http://schemas.microsoft.com/office/drawing/2014/chart" uri="{C3380CC4-5D6E-409C-BE32-E72D297353CC}">
                <c16:uniqueId val="{00000001-0729-4672-A7AC-4D86846B5140}"/>
              </c:ext>
            </c:extLst>
          </c:dPt>
          <c:dPt>
            <c:idx val="5"/>
            <c:bubble3D val="0"/>
            <c:spPr>
              <a:solidFill>
                <a:srgbClr val="FFFF00"/>
              </a:solidFill>
            </c:spPr>
            <c:extLst>
              <c:ext xmlns:c16="http://schemas.microsoft.com/office/drawing/2014/chart" uri="{C3380CC4-5D6E-409C-BE32-E72D297353CC}">
                <c16:uniqueId val="{00000003-0729-4672-A7AC-4D86846B5140}"/>
              </c:ext>
            </c:extLst>
          </c:dPt>
          <c:dLbls>
            <c:spPr>
              <a:noFill/>
              <a:ln>
                <a:noFill/>
              </a:ln>
              <a:effectLst/>
            </c:spPr>
            <c:txPr>
              <a:bodyPr/>
              <a:lstStyle/>
              <a:p>
                <a:pPr>
                  <a:defRPr sz="2000" b="1"/>
                </a:pPr>
                <a:endParaRPr lang="ru-RU"/>
              </a:p>
            </c:txPr>
            <c:showLegendKey val="0"/>
            <c:showVal val="0"/>
            <c:showCatName val="0"/>
            <c:showSerName val="0"/>
            <c:showPercent val="1"/>
            <c:showBubbleSize val="0"/>
            <c:showLeaderLines val="1"/>
            <c:extLst>
              <c:ext xmlns:c15="http://schemas.microsoft.com/office/drawing/2012/chart" uri="{CE6537A1-D6FC-4f65-9D91-7224C49458BB}"/>
            </c:extLst>
          </c:dLbls>
          <c:cat>
            <c:strRef>
              <c:f>Sheet3!$A$1:$A$6</c:f>
              <c:strCache>
                <c:ptCount val="6"/>
                <c:pt idx="0">
                  <c:v>physics </c:v>
                </c:pt>
                <c:pt idx="1">
                  <c:v>chemistry</c:v>
                </c:pt>
                <c:pt idx="2">
                  <c:v>geosciences </c:v>
                </c:pt>
                <c:pt idx="3">
                  <c:v>materials science </c:v>
                </c:pt>
                <c:pt idx="4">
                  <c:v>applied science </c:v>
                </c:pt>
                <c:pt idx="5">
                  <c:v>biology, biophysics, biochemistry</c:v>
                </c:pt>
              </c:strCache>
            </c:strRef>
          </c:cat>
          <c:val>
            <c:numRef>
              <c:f>Sheet3!$B$1:$B$6</c:f>
              <c:numCache>
                <c:formatCode>General</c:formatCode>
                <c:ptCount val="6"/>
                <c:pt idx="0">
                  <c:v>80</c:v>
                </c:pt>
                <c:pt idx="1">
                  <c:v>23</c:v>
                </c:pt>
                <c:pt idx="2">
                  <c:v>20</c:v>
                </c:pt>
                <c:pt idx="3">
                  <c:v>51</c:v>
                </c:pt>
                <c:pt idx="4">
                  <c:v>8</c:v>
                </c:pt>
                <c:pt idx="5">
                  <c:v>16</c:v>
                </c:pt>
              </c:numCache>
            </c:numRef>
          </c:val>
          <c:extLst>
            <c:ext xmlns:c16="http://schemas.microsoft.com/office/drawing/2014/chart" uri="{C3380CC4-5D6E-409C-BE32-E72D297353CC}">
              <c16:uniqueId val="{00000004-0729-4672-A7AC-4D86846B5140}"/>
            </c:ext>
          </c:extLst>
        </c:ser>
        <c:dLbls>
          <c:showLegendKey val="0"/>
          <c:showVal val="0"/>
          <c:showCatName val="0"/>
          <c:showSerName val="0"/>
          <c:showPercent val="1"/>
          <c:showBubbleSize val="0"/>
          <c:showLeaderLines val="1"/>
        </c:dLbls>
        <c:firstSliceAng val="0"/>
        <c:holeSize val="50"/>
      </c:doughnutChart>
    </c:plotArea>
    <c:legend>
      <c:legendPos val="r"/>
      <c:layout>
        <c:manualLayout>
          <c:xMode val="edge"/>
          <c:yMode val="edge"/>
          <c:x val="0.66195178335341276"/>
          <c:y val="0"/>
          <c:w val="0.3380482166465873"/>
          <c:h val="1"/>
        </c:manualLayout>
      </c:layout>
      <c:overlay val="0"/>
      <c:txPr>
        <a:bodyPr/>
        <a:lstStyle/>
        <a:p>
          <a:pPr>
            <a:defRPr sz="1400"/>
          </a:pPr>
          <a:endParaRPr lang="ru-RU"/>
        </a:p>
      </c:txPr>
    </c:legend>
    <c:plotVisOnly val="1"/>
    <c:dispBlanksAs val="zero"/>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Pt>
            <c:idx val="0"/>
            <c:invertIfNegative val="0"/>
            <c:bubble3D val="0"/>
            <c:spPr>
              <a:solidFill>
                <a:srgbClr val="FFFF00"/>
              </a:solidFill>
            </c:spPr>
            <c:extLst>
              <c:ext xmlns:c16="http://schemas.microsoft.com/office/drawing/2014/chart" uri="{C3380CC4-5D6E-409C-BE32-E72D297353CC}">
                <c16:uniqueId val="{00000001-FA8F-4C47-808C-7BB767F7F11E}"/>
              </c:ext>
            </c:extLst>
          </c:dPt>
          <c:dPt>
            <c:idx val="1"/>
            <c:invertIfNegative val="0"/>
            <c:bubble3D val="0"/>
            <c:spPr>
              <a:solidFill>
                <a:srgbClr val="0070C0"/>
              </a:solidFill>
            </c:spPr>
            <c:extLst>
              <c:ext xmlns:c16="http://schemas.microsoft.com/office/drawing/2014/chart" uri="{C3380CC4-5D6E-409C-BE32-E72D297353CC}">
                <c16:uniqueId val="{00000003-FA8F-4C47-808C-7BB767F7F11E}"/>
              </c:ext>
            </c:extLst>
          </c:dPt>
          <c:dPt>
            <c:idx val="2"/>
            <c:invertIfNegative val="0"/>
            <c:bubble3D val="0"/>
            <c:spPr>
              <a:solidFill>
                <a:srgbClr val="0070C0"/>
              </a:solidFill>
            </c:spPr>
            <c:extLst>
              <c:ext xmlns:c16="http://schemas.microsoft.com/office/drawing/2014/chart" uri="{C3380CC4-5D6E-409C-BE32-E72D297353CC}">
                <c16:uniqueId val="{00000005-FA8F-4C47-808C-7BB767F7F11E}"/>
              </c:ext>
            </c:extLst>
          </c:dPt>
          <c:dPt>
            <c:idx val="3"/>
            <c:invertIfNegative val="0"/>
            <c:bubble3D val="0"/>
            <c:spPr>
              <a:solidFill>
                <a:srgbClr val="0070C0"/>
              </a:solidFill>
            </c:spPr>
            <c:extLst>
              <c:ext xmlns:c16="http://schemas.microsoft.com/office/drawing/2014/chart" uri="{C3380CC4-5D6E-409C-BE32-E72D297353CC}">
                <c16:uniqueId val="{00000007-FA8F-4C47-808C-7BB767F7F11E}"/>
              </c:ext>
            </c:extLst>
          </c:dPt>
          <c:dPt>
            <c:idx val="4"/>
            <c:invertIfNegative val="0"/>
            <c:bubble3D val="0"/>
            <c:spPr>
              <a:solidFill>
                <a:srgbClr val="0070C0"/>
              </a:solidFill>
            </c:spPr>
            <c:extLst>
              <c:ext xmlns:c16="http://schemas.microsoft.com/office/drawing/2014/chart" uri="{C3380CC4-5D6E-409C-BE32-E72D297353CC}">
                <c16:uniqueId val="{00000009-FA8F-4C47-808C-7BB767F7F11E}"/>
              </c:ext>
            </c:extLst>
          </c:dPt>
          <c:dPt>
            <c:idx val="5"/>
            <c:invertIfNegative val="0"/>
            <c:bubble3D val="0"/>
            <c:spPr>
              <a:solidFill>
                <a:srgbClr val="0070C0"/>
              </a:solidFill>
            </c:spPr>
            <c:extLst>
              <c:ext xmlns:c16="http://schemas.microsoft.com/office/drawing/2014/chart" uri="{C3380CC4-5D6E-409C-BE32-E72D297353CC}">
                <c16:uniqueId val="{0000000B-FA8F-4C47-808C-7BB767F7F11E}"/>
              </c:ext>
            </c:extLst>
          </c:dPt>
          <c:dPt>
            <c:idx val="6"/>
            <c:invertIfNegative val="0"/>
            <c:bubble3D val="0"/>
            <c:spPr>
              <a:solidFill>
                <a:srgbClr val="0070C0"/>
              </a:solidFill>
            </c:spPr>
            <c:extLst>
              <c:ext xmlns:c16="http://schemas.microsoft.com/office/drawing/2014/chart" uri="{C3380CC4-5D6E-409C-BE32-E72D297353CC}">
                <c16:uniqueId val="{0000000D-FA8F-4C47-808C-7BB767F7F11E}"/>
              </c:ext>
            </c:extLst>
          </c:dPt>
          <c:dPt>
            <c:idx val="7"/>
            <c:invertIfNegative val="0"/>
            <c:bubble3D val="0"/>
            <c:spPr>
              <a:solidFill>
                <a:schemeClr val="accent6">
                  <a:lumMod val="75000"/>
                </a:schemeClr>
              </a:solidFill>
            </c:spPr>
            <c:extLst>
              <c:ext xmlns:c16="http://schemas.microsoft.com/office/drawing/2014/chart" uri="{C3380CC4-5D6E-409C-BE32-E72D297353CC}">
                <c16:uniqueId val="{0000000F-FA8F-4C47-808C-7BB767F7F11E}"/>
              </c:ext>
            </c:extLst>
          </c:dPt>
          <c:dPt>
            <c:idx val="8"/>
            <c:invertIfNegative val="0"/>
            <c:bubble3D val="0"/>
            <c:spPr>
              <a:solidFill>
                <a:schemeClr val="accent6">
                  <a:lumMod val="75000"/>
                </a:schemeClr>
              </a:solidFill>
            </c:spPr>
            <c:extLst>
              <c:ext xmlns:c16="http://schemas.microsoft.com/office/drawing/2014/chart" uri="{C3380CC4-5D6E-409C-BE32-E72D297353CC}">
                <c16:uniqueId val="{00000011-FA8F-4C47-808C-7BB767F7F11E}"/>
              </c:ext>
            </c:extLst>
          </c:dPt>
          <c:dPt>
            <c:idx val="9"/>
            <c:invertIfNegative val="0"/>
            <c:bubble3D val="0"/>
            <c:spPr>
              <a:solidFill>
                <a:schemeClr val="accent6">
                  <a:lumMod val="75000"/>
                </a:schemeClr>
              </a:solidFill>
            </c:spPr>
            <c:extLst>
              <c:ext xmlns:c16="http://schemas.microsoft.com/office/drawing/2014/chart" uri="{C3380CC4-5D6E-409C-BE32-E72D297353CC}">
                <c16:uniqueId val="{00000013-FA8F-4C47-808C-7BB767F7F11E}"/>
              </c:ext>
            </c:extLst>
          </c:dPt>
          <c:dPt>
            <c:idx val="10"/>
            <c:invertIfNegative val="0"/>
            <c:bubble3D val="0"/>
            <c:spPr>
              <a:solidFill>
                <a:srgbClr val="00B050"/>
              </a:solidFill>
            </c:spPr>
            <c:extLst>
              <c:ext xmlns:c16="http://schemas.microsoft.com/office/drawing/2014/chart" uri="{C3380CC4-5D6E-409C-BE32-E72D297353CC}">
                <c16:uniqueId val="{00000015-FA8F-4C47-808C-7BB767F7F11E}"/>
              </c:ext>
            </c:extLst>
          </c:dPt>
          <c:dPt>
            <c:idx val="11"/>
            <c:invertIfNegative val="0"/>
            <c:bubble3D val="0"/>
            <c:spPr>
              <a:solidFill>
                <a:srgbClr val="00B050"/>
              </a:solidFill>
            </c:spPr>
            <c:extLst>
              <c:ext xmlns:c16="http://schemas.microsoft.com/office/drawing/2014/chart" uri="{C3380CC4-5D6E-409C-BE32-E72D297353CC}">
                <c16:uniqueId val="{00000017-FA8F-4C47-808C-7BB767F7F11E}"/>
              </c:ext>
            </c:extLst>
          </c:dPt>
          <c:cat>
            <c:strRef>
              <c:f>Sheet4!$A$1:$A$12</c:f>
              <c:strCache>
                <c:ptCount val="12"/>
                <c:pt idx="0">
                  <c:v>YuMO </c:v>
                </c:pt>
                <c:pt idx="1">
                  <c:v>DN-2 </c:v>
                </c:pt>
                <c:pt idx="2">
                  <c:v>DN-12 </c:v>
                </c:pt>
                <c:pt idx="3">
                  <c:v>SKAT </c:v>
                </c:pt>
                <c:pt idx="4">
                  <c:v>EPSILON </c:v>
                </c:pt>
                <c:pt idx="5">
                  <c:v>HRFD </c:v>
                </c:pt>
                <c:pt idx="6">
                  <c:v>FSD </c:v>
                </c:pt>
                <c:pt idx="7">
                  <c:v>REFLEX-P </c:v>
                </c:pt>
                <c:pt idx="8">
                  <c:v>REMUR </c:v>
                </c:pt>
                <c:pt idx="9">
                  <c:v>GRAINS </c:v>
                </c:pt>
                <c:pt idx="10">
                  <c:v>DIN-2PI</c:v>
                </c:pt>
                <c:pt idx="11">
                  <c:v>NERA </c:v>
                </c:pt>
              </c:strCache>
            </c:strRef>
          </c:cat>
          <c:val>
            <c:numRef>
              <c:f>Sheet4!$B$1:$B$12</c:f>
              <c:numCache>
                <c:formatCode>General</c:formatCode>
                <c:ptCount val="12"/>
                <c:pt idx="0">
                  <c:v>48</c:v>
                </c:pt>
                <c:pt idx="1">
                  <c:v>16</c:v>
                </c:pt>
                <c:pt idx="2">
                  <c:v>21</c:v>
                </c:pt>
                <c:pt idx="3">
                  <c:v>12</c:v>
                </c:pt>
                <c:pt idx="4">
                  <c:v>11</c:v>
                </c:pt>
                <c:pt idx="5">
                  <c:v>22</c:v>
                </c:pt>
                <c:pt idx="6">
                  <c:v>15</c:v>
                </c:pt>
                <c:pt idx="7">
                  <c:v>3</c:v>
                </c:pt>
                <c:pt idx="8">
                  <c:v>10</c:v>
                </c:pt>
                <c:pt idx="9">
                  <c:v>12</c:v>
                </c:pt>
                <c:pt idx="10">
                  <c:v>5</c:v>
                </c:pt>
                <c:pt idx="11">
                  <c:v>22</c:v>
                </c:pt>
              </c:numCache>
            </c:numRef>
          </c:val>
          <c:extLst>
            <c:ext xmlns:c16="http://schemas.microsoft.com/office/drawing/2014/chart" uri="{C3380CC4-5D6E-409C-BE32-E72D297353CC}">
              <c16:uniqueId val="{00000018-FA8F-4C47-808C-7BB767F7F11E}"/>
            </c:ext>
          </c:extLst>
        </c:ser>
        <c:dLbls>
          <c:showLegendKey val="0"/>
          <c:showVal val="0"/>
          <c:showCatName val="0"/>
          <c:showSerName val="0"/>
          <c:showPercent val="0"/>
          <c:showBubbleSize val="0"/>
        </c:dLbls>
        <c:gapWidth val="150"/>
        <c:shape val="box"/>
        <c:axId val="402710072"/>
        <c:axId val="402706152"/>
        <c:axId val="0"/>
      </c:bar3DChart>
      <c:catAx>
        <c:axId val="402710072"/>
        <c:scaling>
          <c:orientation val="minMax"/>
        </c:scaling>
        <c:delete val="0"/>
        <c:axPos val="b"/>
        <c:numFmt formatCode="General" sourceLinked="0"/>
        <c:majorTickMark val="out"/>
        <c:minorTickMark val="none"/>
        <c:tickLblPos val="nextTo"/>
        <c:crossAx val="402706152"/>
        <c:crosses val="autoZero"/>
        <c:auto val="1"/>
        <c:lblAlgn val="ctr"/>
        <c:lblOffset val="100"/>
        <c:noMultiLvlLbl val="0"/>
      </c:catAx>
      <c:valAx>
        <c:axId val="402706152"/>
        <c:scaling>
          <c:orientation val="minMax"/>
        </c:scaling>
        <c:delete val="0"/>
        <c:axPos val="l"/>
        <c:majorGridlines/>
        <c:numFmt formatCode="General" sourceLinked="1"/>
        <c:majorTickMark val="out"/>
        <c:minorTickMark val="none"/>
        <c:tickLblPos val="nextTo"/>
        <c:crossAx val="402710072"/>
        <c:crosses val="autoZero"/>
        <c:crossBetween val="between"/>
      </c:valAx>
    </c:plotArea>
    <c:plotVisOnly val="1"/>
    <c:dispBlanksAs val="gap"/>
    <c:showDLblsOverMax val="0"/>
  </c:chart>
  <c:txPr>
    <a:bodyPr/>
    <a:lstStyle/>
    <a:p>
      <a:pPr>
        <a:defRPr sz="7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aseline="0" dirty="0"/>
              <a:t>IBR-2 and spectrometers: </a:t>
            </a:r>
            <a:r>
              <a:rPr lang="en-US" sz="2000" baseline="0" dirty="0" smtClean="0"/>
              <a:t>material </a:t>
            </a:r>
            <a:r>
              <a:rPr lang="en-US" sz="2000" baseline="0" dirty="0"/>
              <a:t>costs</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areaChart>
        <c:grouping val="stacked"/>
        <c:varyColors val="0"/>
        <c:ser>
          <c:idx val="0"/>
          <c:order val="0"/>
          <c:tx>
            <c:strRef>
              <c:f>Лист1!$A$2</c:f>
              <c:strCache>
                <c:ptCount val="1"/>
                <c:pt idx="0">
                  <c:v>Finalyzing new spectrometers</c:v>
                </c:pt>
              </c:strCache>
            </c:strRef>
          </c:tx>
          <c:spPr>
            <a:solidFill>
              <a:schemeClr val="accent1"/>
            </a:solidFill>
            <a:ln>
              <a:noFill/>
            </a:ln>
            <a:effectLst/>
          </c:spPr>
          <c:cat>
            <c:numRef>
              <c:f>Лист1!$B$1:$H$1</c:f>
              <c:numCache>
                <c:formatCode>General</c:formatCode>
                <c:ptCount val="7"/>
                <c:pt idx="0">
                  <c:v>2017</c:v>
                </c:pt>
                <c:pt idx="1">
                  <c:v>2018</c:v>
                </c:pt>
                <c:pt idx="2">
                  <c:v>2019</c:v>
                </c:pt>
                <c:pt idx="3">
                  <c:v>2020</c:v>
                </c:pt>
                <c:pt idx="4">
                  <c:v>2021</c:v>
                </c:pt>
                <c:pt idx="5">
                  <c:v>2022</c:v>
                </c:pt>
                <c:pt idx="6">
                  <c:v>2023</c:v>
                </c:pt>
              </c:numCache>
            </c:numRef>
          </c:cat>
          <c:val>
            <c:numRef>
              <c:f>Лист1!$B$2:$H$2</c:f>
              <c:numCache>
                <c:formatCode>General</c:formatCode>
                <c:ptCount val="7"/>
                <c:pt idx="0">
                  <c:v>670</c:v>
                </c:pt>
                <c:pt idx="1">
                  <c:v>720</c:v>
                </c:pt>
                <c:pt idx="2">
                  <c:v>680</c:v>
                </c:pt>
                <c:pt idx="3">
                  <c:v>650</c:v>
                </c:pt>
                <c:pt idx="4">
                  <c:v>625</c:v>
                </c:pt>
                <c:pt idx="5">
                  <c:v>610</c:v>
                </c:pt>
                <c:pt idx="6">
                  <c:v>600</c:v>
                </c:pt>
              </c:numCache>
            </c:numRef>
          </c:val>
          <c:extLst>
            <c:ext xmlns:c16="http://schemas.microsoft.com/office/drawing/2014/chart" uri="{C3380CC4-5D6E-409C-BE32-E72D297353CC}">
              <c16:uniqueId val="{00000000-7B2E-4CF2-B4F5-325C3F0A2E86}"/>
            </c:ext>
          </c:extLst>
        </c:ser>
        <c:ser>
          <c:idx val="1"/>
          <c:order val="1"/>
          <c:tx>
            <c:strRef>
              <c:f>Лист1!$A$3</c:f>
              <c:strCache>
                <c:ptCount val="1"/>
                <c:pt idx="0">
                  <c:v>Upgrade of existing  spectrometers </c:v>
                </c:pt>
              </c:strCache>
            </c:strRef>
          </c:tx>
          <c:spPr>
            <a:solidFill>
              <a:schemeClr val="accent2"/>
            </a:solidFill>
            <a:ln>
              <a:noFill/>
            </a:ln>
            <a:effectLst/>
          </c:spPr>
          <c:cat>
            <c:numRef>
              <c:f>Лист1!$B$1:$H$1</c:f>
              <c:numCache>
                <c:formatCode>General</c:formatCode>
                <c:ptCount val="7"/>
                <c:pt idx="0">
                  <c:v>2017</c:v>
                </c:pt>
                <c:pt idx="1">
                  <c:v>2018</c:v>
                </c:pt>
                <c:pt idx="2">
                  <c:v>2019</c:v>
                </c:pt>
                <c:pt idx="3">
                  <c:v>2020</c:v>
                </c:pt>
                <c:pt idx="4">
                  <c:v>2021</c:v>
                </c:pt>
                <c:pt idx="5">
                  <c:v>2022</c:v>
                </c:pt>
                <c:pt idx="6">
                  <c:v>2023</c:v>
                </c:pt>
              </c:numCache>
            </c:numRef>
          </c:cat>
          <c:val>
            <c:numRef>
              <c:f>Лист1!$B$3:$H$3</c:f>
              <c:numCache>
                <c:formatCode>General</c:formatCode>
                <c:ptCount val="7"/>
                <c:pt idx="0">
                  <c:v>535</c:v>
                </c:pt>
                <c:pt idx="1">
                  <c:v>600</c:v>
                </c:pt>
                <c:pt idx="2">
                  <c:v>650</c:v>
                </c:pt>
                <c:pt idx="3">
                  <c:v>800</c:v>
                </c:pt>
                <c:pt idx="4">
                  <c:v>850</c:v>
                </c:pt>
                <c:pt idx="5">
                  <c:v>1100</c:v>
                </c:pt>
                <c:pt idx="6">
                  <c:v>1300</c:v>
                </c:pt>
              </c:numCache>
            </c:numRef>
          </c:val>
          <c:extLst>
            <c:ext xmlns:c16="http://schemas.microsoft.com/office/drawing/2014/chart" uri="{C3380CC4-5D6E-409C-BE32-E72D297353CC}">
              <c16:uniqueId val="{00000001-7B2E-4CF2-B4F5-325C3F0A2E86}"/>
            </c:ext>
          </c:extLst>
        </c:ser>
        <c:ser>
          <c:idx val="2"/>
          <c:order val="2"/>
          <c:tx>
            <c:strRef>
              <c:f>Лист1!$A$4</c:f>
              <c:strCache>
                <c:ptCount val="1"/>
                <c:pt idx="0">
                  <c:v>New SAS spectrometer </c:v>
                </c:pt>
              </c:strCache>
            </c:strRef>
          </c:tx>
          <c:spPr>
            <a:solidFill>
              <a:schemeClr val="accent3"/>
            </a:solidFill>
            <a:ln>
              <a:noFill/>
            </a:ln>
            <a:effectLst/>
          </c:spPr>
          <c:cat>
            <c:numRef>
              <c:f>Лист1!$B$1:$H$1</c:f>
              <c:numCache>
                <c:formatCode>General</c:formatCode>
                <c:ptCount val="7"/>
                <c:pt idx="0">
                  <c:v>2017</c:v>
                </c:pt>
                <c:pt idx="1">
                  <c:v>2018</c:v>
                </c:pt>
                <c:pt idx="2">
                  <c:v>2019</c:v>
                </c:pt>
                <c:pt idx="3">
                  <c:v>2020</c:v>
                </c:pt>
                <c:pt idx="4">
                  <c:v>2021</c:v>
                </c:pt>
                <c:pt idx="5">
                  <c:v>2022</c:v>
                </c:pt>
                <c:pt idx="6">
                  <c:v>2023</c:v>
                </c:pt>
              </c:numCache>
            </c:numRef>
          </c:cat>
          <c:val>
            <c:numRef>
              <c:f>Лист1!$B$4:$H$4</c:f>
              <c:numCache>
                <c:formatCode>General</c:formatCode>
                <c:ptCount val="7"/>
                <c:pt idx="0">
                  <c:v>350</c:v>
                </c:pt>
                <c:pt idx="1">
                  <c:v>250</c:v>
                </c:pt>
                <c:pt idx="2">
                  <c:v>350</c:v>
                </c:pt>
                <c:pt idx="3">
                  <c:v>350</c:v>
                </c:pt>
                <c:pt idx="4">
                  <c:v>450</c:v>
                </c:pt>
                <c:pt idx="5">
                  <c:v>350</c:v>
                </c:pt>
                <c:pt idx="6">
                  <c:v>300</c:v>
                </c:pt>
              </c:numCache>
            </c:numRef>
          </c:val>
          <c:extLst>
            <c:ext xmlns:c16="http://schemas.microsoft.com/office/drawing/2014/chart" uri="{C3380CC4-5D6E-409C-BE32-E72D297353CC}">
              <c16:uniqueId val="{00000002-7B2E-4CF2-B4F5-325C3F0A2E86}"/>
            </c:ext>
          </c:extLst>
        </c:ser>
        <c:ser>
          <c:idx val="3"/>
          <c:order val="3"/>
          <c:tx>
            <c:strRef>
              <c:f>Лист1!$A$5</c:f>
              <c:strCache>
                <c:ptCount val="1"/>
                <c:pt idx="0">
                  <c:v>Optical methods of research</c:v>
                </c:pt>
              </c:strCache>
            </c:strRef>
          </c:tx>
          <c:spPr>
            <a:solidFill>
              <a:schemeClr val="accent4"/>
            </a:solidFill>
            <a:ln>
              <a:noFill/>
            </a:ln>
            <a:effectLst/>
          </c:spPr>
          <c:cat>
            <c:numRef>
              <c:f>Лист1!$B$1:$H$1</c:f>
              <c:numCache>
                <c:formatCode>General</c:formatCode>
                <c:ptCount val="7"/>
                <c:pt idx="0">
                  <c:v>2017</c:v>
                </c:pt>
                <c:pt idx="1">
                  <c:v>2018</c:v>
                </c:pt>
                <c:pt idx="2">
                  <c:v>2019</c:v>
                </c:pt>
                <c:pt idx="3">
                  <c:v>2020</c:v>
                </c:pt>
                <c:pt idx="4">
                  <c:v>2021</c:v>
                </c:pt>
                <c:pt idx="5">
                  <c:v>2022</c:v>
                </c:pt>
                <c:pt idx="6">
                  <c:v>2023</c:v>
                </c:pt>
              </c:numCache>
            </c:numRef>
          </c:cat>
          <c:val>
            <c:numRef>
              <c:f>Лист1!$B$5:$H$5</c:f>
              <c:numCache>
                <c:formatCode>General</c:formatCode>
                <c:ptCount val="7"/>
                <c:pt idx="0">
                  <c:v>55</c:v>
                </c:pt>
                <c:pt idx="1">
                  <c:v>56</c:v>
                </c:pt>
                <c:pt idx="2">
                  <c:v>57</c:v>
                </c:pt>
                <c:pt idx="3">
                  <c:v>59</c:v>
                </c:pt>
                <c:pt idx="4">
                  <c:v>60</c:v>
                </c:pt>
                <c:pt idx="5">
                  <c:v>62</c:v>
                </c:pt>
                <c:pt idx="6">
                  <c:v>63</c:v>
                </c:pt>
              </c:numCache>
            </c:numRef>
          </c:val>
          <c:extLst>
            <c:ext xmlns:c16="http://schemas.microsoft.com/office/drawing/2014/chart" uri="{C3380CC4-5D6E-409C-BE32-E72D297353CC}">
              <c16:uniqueId val="{00000003-7B2E-4CF2-B4F5-325C3F0A2E86}"/>
            </c:ext>
          </c:extLst>
        </c:ser>
        <c:ser>
          <c:idx val="4"/>
          <c:order val="4"/>
          <c:tx>
            <c:strRef>
              <c:f>Лист1!$A$6</c:f>
              <c:strCache>
                <c:ptCount val="1"/>
                <c:pt idx="0">
                  <c:v>Development of the IBR-2 </c:v>
                </c:pt>
              </c:strCache>
            </c:strRef>
          </c:tx>
          <c:spPr>
            <a:solidFill>
              <a:schemeClr val="accent5"/>
            </a:solidFill>
            <a:ln>
              <a:noFill/>
            </a:ln>
            <a:effectLst/>
          </c:spPr>
          <c:cat>
            <c:numRef>
              <c:f>Лист1!$B$1:$H$1</c:f>
              <c:numCache>
                <c:formatCode>General</c:formatCode>
                <c:ptCount val="7"/>
                <c:pt idx="0">
                  <c:v>2017</c:v>
                </c:pt>
                <c:pt idx="1">
                  <c:v>2018</c:v>
                </c:pt>
                <c:pt idx="2">
                  <c:v>2019</c:v>
                </c:pt>
                <c:pt idx="3">
                  <c:v>2020</c:v>
                </c:pt>
                <c:pt idx="4">
                  <c:v>2021</c:v>
                </c:pt>
                <c:pt idx="5">
                  <c:v>2022</c:v>
                </c:pt>
                <c:pt idx="6">
                  <c:v>2023</c:v>
                </c:pt>
              </c:numCache>
            </c:numRef>
          </c:cat>
          <c:val>
            <c:numRef>
              <c:f>Лист1!$B$6:$H$6</c:f>
              <c:numCache>
                <c:formatCode>General</c:formatCode>
                <c:ptCount val="7"/>
                <c:pt idx="0">
                  <c:v>0</c:v>
                </c:pt>
                <c:pt idx="1">
                  <c:v>2216</c:v>
                </c:pt>
                <c:pt idx="2">
                  <c:v>2400</c:v>
                </c:pt>
                <c:pt idx="3">
                  <c:v>2278</c:v>
                </c:pt>
                <c:pt idx="4">
                  <c:v>2010</c:v>
                </c:pt>
                <c:pt idx="5">
                  <c:v>2043</c:v>
                </c:pt>
                <c:pt idx="6">
                  <c:v>2151</c:v>
                </c:pt>
              </c:numCache>
            </c:numRef>
          </c:val>
          <c:extLst>
            <c:ext xmlns:c16="http://schemas.microsoft.com/office/drawing/2014/chart" uri="{C3380CC4-5D6E-409C-BE32-E72D297353CC}">
              <c16:uniqueId val="{00000004-7B2E-4CF2-B4F5-325C3F0A2E86}"/>
            </c:ext>
          </c:extLst>
        </c:ser>
        <c:ser>
          <c:idx val="5"/>
          <c:order val="5"/>
          <c:tx>
            <c:strRef>
              <c:f>Лист1!$A$7</c:f>
              <c:strCache>
                <c:ptCount val="1"/>
                <c:pt idx="0">
                  <c:v>Monitoring and control systems</c:v>
                </c:pt>
              </c:strCache>
            </c:strRef>
          </c:tx>
          <c:spPr>
            <a:solidFill>
              <a:schemeClr val="accent6"/>
            </a:solidFill>
            <a:ln>
              <a:noFill/>
            </a:ln>
            <a:effectLst/>
          </c:spPr>
          <c:cat>
            <c:numRef>
              <c:f>Лист1!$B$1:$H$1</c:f>
              <c:numCache>
                <c:formatCode>General</c:formatCode>
                <c:ptCount val="7"/>
                <c:pt idx="0">
                  <c:v>2017</c:v>
                </c:pt>
                <c:pt idx="1">
                  <c:v>2018</c:v>
                </c:pt>
                <c:pt idx="2">
                  <c:v>2019</c:v>
                </c:pt>
                <c:pt idx="3">
                  <c:v>2020</c:v>
                </c:pt>
                <c:pt idx="4">
                  <c:v>2021</c:v>
                </c:pt>
                <c:pt idx="5">
                  <c:v>2022</c:v>
                </c:pt>
                <c:pt idx="6">
                  <c:v>2023</c:v>
                </c:pt>
              </c:numCache>
            </c:numRef>
          </c:cat>
          <c:val>
            <c:numRef>
              <c:f>Лист1!$B$7:$H$7</c:f>
              <c:numCache>
                <c:formatCode>General</c:formatCode>
                <c:ptCount val="7"/>
                <c:pt idx="0">
                  <c:v>340</c:v>
                </c:pt>
                <c:pt idx="1">
                  <c:v>310</c:v>
                </c:pt>
                <c:pt idx="2">
                  <c:v>310</c:v>
                </c:pt>
                <c:pt idx="3">
                  <c:v>275</c:v>
                </c:pt>
                <c:pt idx="4">
                  <c:v>275</c:v>
                </c:pt>
                <c:pt idx="5">
                  <c:v>240</c:v>
                </c:pt>
                <c:pt idx="6">
                  <c:v>240</c:v>
                </c:pt>
              </c:numCache>
            </c:numRef>
          </c:val>
          <c:extLst>
            <c:ext xmlns:c16="http://schemas.microsoft.com/office/drawing/2014/chart" uri="{C3380CC4-5D6E-409C-BE32-E72D297353CC}">
              <c16:uniqueId val="{00000005-7B2E-4CF2-B4F5-325C3F0A2E86}"/>
            </c:ext>
          </c:extLst>
        </c:ser>
        <c:ser>
          <c:idx val="6"/>
          <c:order val="6"/>
          <c:tx>
            <c:strRef>
              <c:f>Лист1!$A$8</c:f>
              <c:strCache>
                <c:ptCount val="1"/>
                <c:pt idx="0">
                  <c:v>DAQ, IT</c:v>
                </c:pt>
              </c:strCache>
            </c:strRef>
          </c:tx>
          <c:spPr>
            <a:solidFill>
              <a:schemeClr val="accent1">
                <a:lumMod val="60000"/>
              </a:schemeClr>
            </a:solidFill>
            <a:ln>
              <a:noFill/>
            </a:ln>
            <a:effectLst/>
          </c:spPr>
          <c:cat>
            <c:numRef>
              <c:f>Лист1!$B$1:$H$1</c:f>
              <c:numCache>
                <c:formatCode>General</c:formatCode>
                <c:ptCount val="7"/>
                <c:pt idx="0">
                  <c:v>2017</c:v>
                </c:pt>
                <c:pt idx="1">
                  <c:v>2018</c:v>
                </c:pt>
                <c:pt idx="2">
                  <c:v>2019</c:v>
                </c:pt>
                <c:pt idx="3">
                  <c:v>2020</c:v>
                </c:pt>
                <c:pt idx="4">
                  <c:v>2021</c:v>
                </c:pt>
                <c:pt idx="5">
                  <c:v>2022</c:v>
                </c:pt>
                <c:pt idx="6">
                  <c:v>2023</c:v>
                </c:pt>
              </c:numCache>
            </c:numRef>
          </c:cat>
          <c:val>
            <c:numRef>
              <c:f>Лист1!$B$8:$H$8</c:f>
              <c:numCache>
                <c:formatCode>General</c:formatCode>
                <c:ptCount val="7"/>
                <c:pt idx="0">
                  <c:v>1059</c:v>
                </c:pt>
                <c:pt idx="1">
                  <c:v>1060</c:v>
                </c:pt>
                <c:pt idx="2">
                  <c:v>1160</c:v>
                </c:pt>
                <c:pt idx="3">
                  <c:v>1305</c:v>
                </c:pt>
                <c:pt idx="4">
                  <c:v>1415</c:v>
                </c:pt>
                <c:pt idx="5">
                  <c:v>1560</c:v>
                </c:pt>
                <c:pt idx="6">
                  <c:v>1690</c:v>
                </c:pt>
              </c:numCache>
            </c:numRef>
          </c:val>
          <c:extLst>
            <c:ext xmlns:c16="http://schemas.microsoft.com/office/drawing/2014/chart" uri="{C3380CC4-5D6E-409C-BE32-E72D297353CC}">
              <c16:uniqueId val="{00000006-7B2E-4CF2-B4F5-325C3F0A2E86}"/>
            </c:ext>
          </c:extLst>
        </c:ser>
        <c:ser>
          <c:idx val="7"/>
          <c:order val="7"/>
          <c:tx>
            <c:strRef>
              <c:f>Лист1!$A$9</c:f>
              <c:strCache>
                <c:ptCount val="1"/>
                <c:pt idx="0">
                  <c:v>IBR-2 operation expenses</c:v>
                </c:pt>
              </c:strCache>
            </c:strRef>
          </c:tx>
          <c:spPr>
            <a:solidFill>
              <a:schemeClr val="accent2">
                <a:lumMod val="60000"/>
              </a:schemeClr>
            </a:solidFill>
            <a:ln w="25400">
              <a:noFill/>
            </a:ln>
            <a:effectLst/>
          </c:spPr>
          <c:cat>
            <c:numRef>
              <c:f>Лист1!$B$1:$H$1</c:f>
              <c:numCache>
                <c:formatCode>General</c:formatCode>
                <c:ptCount val="7"/>
                <c:pt idx="0">
                  <c:v>2017</c:v>
                </c:pt>
                <c:pt idx="1">
                  <c:v>2018</c:v>
                </c:pt>
                <c:pt idx="2">
                  <c:v>2019</c:v>
                </c:pt>
                <c:pt idx="3">
                  <c:v>2020</c:v>
                </c:pt>
                <c:pt idx="4">
                  <c:v>2021</c:v>
                </c:pt>
                <c:pt idx="5">
                  <c:v>2022</c:v>
                </c:pt>
                <c:pt idx="6">
                  <c:v>2023</c:v>
                </c:pt>
              </c:numCache>
            </c:numRef>
          </c:cat>
          <c:val>
            <c:numRef>
              <c:f>Лист1!$B$9:$H$9</c:f>
              <c:numCache>
                <c:formatCode>General</c:formatCode>
                <c:ptCount val="7"/>
                <c:pt idx="0">
                  <c:v>348</c:v>
                </c:pt>
                <c:pt idx="1">
                  <c:v>893</c:v>
                </c:pt>
                <c:pt idx="2">
                  <c:v>759</c:v>
                </c:pt>
                <c:pt idx="3">
                  <c:v>827</c:v>
                </c:pt>
                <c:pt idx="4">
                  <c:v>849</c:v>
                </c:pt>
                <c:pt idx="5">
                  <c:v>916</c:v>
                </c:pt>
                <c:pt idx="6">
                  <c:v>952</c:v>
                </c:pt>
              </c:numCache>
            </c:numRef>
          </c:val>
          <c:extLst>
            <c:ext xmlns:c16="http://schemas.microsoft.com/office/drawing/2014/chart" uri="{C3380CC4-5D6E-409C-BE32-E72D297353CC}">
              <c16:uniqueId val="{00000007-7B2E-4CF2-B4F5-325C3F0A2E86}"/>
            </c:ext>
          </c:extLst>
        </c:ser>
        <c:dLbls>
          <c:showLegendKey val="0"/>
          <c:showVal val="0"/>
          <c:showCatName val="0"/>
          <c:showSerName val="0"/>
          <c:showPercent val="0"/>
          <c:showBubbleSize val="0"/>
        </c:dLbls>
        <c:axId val="477689832"/>
        <c:axId val="477692184"/>
      </c:areaChart>
      <c:catAx>
        <c:axId val="4776898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u-RU"/>
          </a:p>
        </c:txPr>
        <c:crossAx val="477692184"/>
        <c:crosses val="autoZero"/>
        <c:auto val="1"/>
        <c:lblAlgn val="ctr"/>
        <c:lblOffset val="100"/>
        <c:noMultiLvlLbl val="0"/>
      </c:catAx>
      <c:valAx>
        <c:axId val="477692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u-RU"/>
          </a:p>
        </c:txPr>
        <c:crossAx val="47768983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u-RU"/>
        </a:p>
      </c:txPr>
    </c:legend>
    <c:plotVisOnly val="1"/>
    <c:dispBlanksAs val="zero"/>
    <c:showDLblsOverMax val="0"/>
  </c:chart>
  <c:spPr>
    <a:noFill/>
    <a:ln>
      <a:noFill/>
    </a:ln>
    <a:effectLst/>
  </c:spPr>
  <c:txPr>
    <a:bodyPr/>
    <a:lstStyle/>
    <a:p>
      <a:pPr>
        <a:defRPr/>
      </a:pPr>
      <a:endParaRPr lang="ru-RU"/>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de-DE" sz="1200"/>
              <a:t>Effective</a:t>
            </a:r>
            <a:r>
              <a:rPr lang="de-DE" sz="1200" baseline="0"/>
              <a:t> Volume</a:t>
            </a:r>
            <a:r>
              <a:rPr lang="ru-RU" sz="1200"/>
              <a:t> </a:t>
            </a:r>
            <a:r>
              <a:rPr lang="de-DE" sz="1200"/>
              <a:t>(km³) for</a:t>
            </a:r>
            <a:r>
              <a:rPr lang="de-DE" sz="1200" baseline="0"/>
              <a:t> cascades with E &gt; 100 TeV</a:t>
            </a:r>
            <a:endParaRPr lang="ru-RU" sz="1200"/>
          </a:p>
        </c:rich>
      </c:tx>
      <c:layout>
        <c:manualLayout>
          <c:xMode val="edge"/>
          <c:yMode val="edge"/>
          <c:x val="0.11612489063867017"/>
          <c:y val="4.1666666666666664E-2"/>
        </c:manualLayout>
      </c:layout>
      <c:overlay val="0"/>
      <c:spPr>
        <a:noFill/>
        <a:ln>
          <a:noFill/>
        </a:ln>
        <a:effectLst/>
      </c:sp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Лист1!$A$1:$A$10</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Лист1!$B$1:$B$10</c:f>
              <c:numCache>
                <c:formatCode>0.00</c:formatCode>
                <c:ptCount val="10"/>
                <c:pt idx="0">
                  <c:v>6.0000000000000019E-2</c:v>
                </c:pt>
                <c:pt idx="1">
                  <c:v>0.12000000000000002</c:v>
                </c:pt>
                <c:pt idx="2">
                  <c:v>0.24000000000000005</c:v>
                </c:pt>
                <c:pt idx="3">
                  <c:v>0.3600000000000001</c:v>
                </c:pt>
                <c:pt idx="4">
                  <c:v>0.48000000000000009</c:v>
                </c:pt>
                <c:pt idx="5">
                  <c:v>0.66000000000000025</c:v>
                </c:pt>
                <c:pt idx="6">
                  <c:v>0.84000000000000019</c:v>
                </c:pt>
                <c:pt idx="7">
                  <c:v>1.02</c:v>
                </c:pt>
                <c:pt idx="8">
                  <c:v>1.2</c:v>
                </c:pt>
                <c:pt idx="9">
                  <c:v>1.4</c:v>
                </c:pt>
              </c:numCache>
            </c:numRef>
          </c:val>
          <c:extLst>
            <c:ext xmlns:c16="http://schemas.microsoft.com/office/drawing/2014/chart" uri="{C3380CC4-5D6E-409C-BE32-E72D297353CC}">
              <c16:uniqueId val="{00000000-523E-4E5B-A03A-A572124829F6}"/>
            </c:ext>
          </c:extLst>
        </c:ser>
        <c:dLbls>
          <c:showLegendKey val="0"/>
          <c:showVal val="1"/>
          <c:showCatName val="0"/>
          <c:showSerName val="0"/>
          <c:showPercent val="0"/>
          <c:showBubbleSize val="0"/>
        </c:dLbls>
        <c:gapWidth val="65"/>
        <c:shape val="box"/>
        <c:axId val="477693360"/>
        <c:axId val="477694536"/>
        <c:axId val="0"/>
      </c:bar3DChart>
      <c:catAx>
        <c:axId val="47769336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ru-RU"/>
          </a:p>
        </c:txPr>
        <c:crossAx val="477694536"/>
        <c:crosses val="autoZero"/>
        <c:auto val="1"/>
        <c:lblAlgn val="ctr"/>
        <c:lblOffset val="100"/>
        <c:noMultiLvlLbl val="0"/>
      </c:catAx>
      <c:valAx>
        <c:axId val="477694536"/>
        <c:scaling>
          <c:orientation val="minMax"/>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ru-RU"/>
          </a:p>
        </c:txPr>
        <c:crossAx val="47769336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t>Baikal GVD:</a:t>
            </a:r>
            <a:r>
              <a:rPr lang="en-US" sz="2000" baseline="0" dirty="0"/>
              <a:t> </a:t>
            </a:r>
            <a:r>
              <a:rPr lang="en-US" sz="2000" baseline="0" dirty="0" smtClean="0"/>
              <a:t>material </a:t>
            </a:r>
            <a:r>
              <a:rPr lang="en-US" sz="2000" baseline="0" dirty="0"/>
              <a:t>costs </a:t>
            </a:r>
            <a:endParaRPr lang="ru-RU" sz="2000" dirty="0"/>
          </a:p>
        </c:rich>
      </c:tx>
      <c:layout>
        <c:manualLayout>
          <c:xMode val="edge"/>
          <c:yMode val="edge"/>
          <c:x val="0.26800950318756239"/>
          <c:y val="1.3028168713075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areaChart>
        <c:grouping val="stacked"/>
        <c:varyColors val="0"/>
        <c:ser>
          <c:idx val="0"/>
          <c:order val="0"/>
          <c:tx>
            <c:strRef>
              <c:f>Лист1!$A$2</c:f>
              <c:strCache>
                <c:ptCount val="1"/>
                <c:pt idx="0">
                  <c:v>PMTs Hamamatsu   R7081-100</c:v>
                </c:pt>
              </c:strCache>
            </c:strRef>
          </c:tx>
          <c:spPr>
            <a:solidFill>
              <a:schemeClr val="accent1"/>
            </a:solidFill>
            <a:ln>
              <a:noFill/>
            </a:ln>
            <a:effectLst/>
          </c:spPr>
          <c:cat>
            <c:numRef>
              <c:f>Лист1!$B$1:$H$1</c:f>
              <c:numCache>
                <c:formatCode>General</c:formatCode>
                <c:ptCount val="7"/>
                <c:pt idx="0">
                  <c:v>2017</c:v>
                </c:pt>
                <c:pt idx="1">
                  <c:v>2018</c:v>
                </c:pt>
                <c:pt idx="2">
                  <c:v>2019</c:v>
                </c:pt>
                <c:pt idx="3">
                  <c:v>2020</c:v>
                </c:pt>
                <c:pt idx="4">
                  <c:v>2021</c:v>
                </c:pt>
                <c:pt idx="5">
                  <c:v>2022</c:v>
                </c:pt>
                <c:pt idx="6">
                  <c:v>2023</c:v>
                </c:pt>
              </c:numCache>
            </c:numRef>
          </c:cat>
          <c:val>
            <c:numRef>
              <c:f>Лист1!$B$2:$H$2</c:f>
              <c:numCache>
                <c:formatCode>General</c:formatCode>
                <c:ptCount val="7"/>
                <c:pt idx="0">
                  <c:v>2100</c:v>
                </c:pt>
                <c:pt idx="1">
                  <c:v>2100</c:v>
                </c:pt>
                <c:pt idx="2">
                  <c:v>2100</c:v>
                </c:pt>
                <c:pt idx="3">
                  <c:v>2100</c:v>
                </c:pt>
                <c:pt idx="4">
                  <c:v>2100</c:v>
                </c:pt>
                <c:pt idx="5">
                  <c:v>2100</c:v>
                </c:pt>
                <c:pt idx="6">
                  <c:v>2100</c:v>
                </c:pt>
              </c:numCache>
            </c:numRef>
          </c:val>
          <c:extLst>
            <c:ext xmlns:c16="http://schemas.microsoft.com/office/drawing/2014/chart" uri="{C3380CC4-5D6E-409C-BE32-E72D297353CC}">
              <c16:uniqueId val="{00000000-0F1D-40C9-933F-CF064DC4187C}"/>
            </c:ext>
          </c:extLst>
        </c:ser>
        <c:ser>
          <c:idx val="1"/>
          <c:order val="1"/>
          <c:tx>
            <c:strRef>
              <c:f>Лист1!$A$3</c:f>
              <c:strCache>
                <c:ptCount val="1"/>
                <c:pt idx="0">
                  <c:v>Glass pressure holdings</c:v>
                </c:pt>
              </c:strCache>
            </c:strRef>
          </c:tx>
          <c:spPr>
            <a:solidFill>
              <a:schemeClr val="accent2"/>
            </a:solidFill>
            <a:ln>
              <a:noFill/>
            </a:ln>
            <a:effectLst/>
          </c:spPr>
          <c:cat>
            <c:numRef>
              <c:f>Лист1!$B$1:$H$1</c:f>
              <c:numCache>
                <c:formatCode>General</c:formatCode>
                <c:ptCount val="7"/>
                <c:pt idx="0">
                  <c:v>2017</c:v>
                </c:pt>
                <c:pt idx="1">
                  <c:v>2018</c:v>
                </c:pt>
                <c:pt idx="2">
                  <c:v>2019</c:v>
                </c:pt>
                <c:pt idx="3">
                  <c:v>2020</c:v>
                </c:pt>
                <c:pt idx="4">
                  <c:v>2021</c:v>
                </c:pt>
                <c:pt idx="5">
                  <c:v>2022</c:v>
                </c:pt>
                <c:pt idx="6">
                  <c:v>2023</c:v>
                </c:pt>
              </c:numCache>
            </c:numRef>
          </c:cat>
          <c:val>
            <c:numRef>
              <c:f>Лист1!$B$3:$H$3</c:f>
              <c:numCache>
                <c:formatCode>General</c:formatCode>
                <c:ptCount val="7"/>
                <c:pt idx="0">
                  <c:v>1000</c:v>
                </c:pt>
                <c:pt idx="1">
                  <c:v>1000</c:v>
                </c:pt>
                <c:pt idx="2">
                  <c:v>1000</c:v>
                </c:pt>
                <c:pt idx="3">
                  <c:v>1000</c:v>
                </c:pt>
                <c:pt idx="4">
                  <c:v>1000</c:v>
                </c:pt>
                <c:pt idx="5">
                  <c:v>1000</c:v>
                </c:pt>
                <c:pt idx="6">
                  <c:v>1000</c:v>
                </c:pt>
              </c:numCache>
            </c:numRef>
          </c:val>
          <c:extLst>
            <c:ext xmlns:c16="http://schemas.microsoft.com/office/drawing/2014/chart" uri="{C3380CC4-5D6E-409C-BE32-E72D297353CC}">
              <c16:uniqueId val="{00000001-0F1D-40C9-933F-CF064DC4187C}"/>
            </c:ext>
          </c:extLst>
        </c:ser>
        <c:ser>
          <c:idx val="2"/>
          <c:order val="2"/>
          <c:tx>
            <c:strRef>
              <c:f>Лист1!$A$4</c:f>
              <c:strCache>
                <c:ptCount val="1"/>
                <c:pt idx="0">
                  <c:v>Electronics and computing</c:v>
                </c:pt>
              </c:strCache>
            </c:strRef>
          </c:tx>
          <c:spPr>
            <a:solidFill>
              <a:schemeClr val="accent3"/>
            </a:solidFill>
            <a:ln>
              <a:noFill/>
            </a:ln>
            <a:effectLst/>
          </c:spPr>
          <c:cat>
            <c:numRef>
              <c:f>Лист1!$B$1:$H$1</c:f>
              <c:numCache>
                <c:formatCode>General</c:formatCode>
                <c:ptCount val="7"/>
                <c:pt idx="0">
                  <c:v>2017</c:v>
                </c:pt>
                <c:pt idx="1">
                  <c:v>2018</c:v>
                </c:pt>
                <c:pt idx="2">
                  <c:v>2019</c:v>
                </c:pt>
                <c:pt idx="3">
                  <c:v>2020</c:v>
                </c:pt>
                <c:pt idx="4">
                  <c:v>2021</c:v>
                </c:pt>
                <c:pt idx="5">
                  <c:v>2022</c:v>
                </c:pt>
                <c:pt idx="6">
                  <c:v>2023</c:v>
                </c:pt>
              </c:numCache>
            </c:numRef>
          </c:cat>
          <c:val>
            <c:numRef>
              <c:f>Лист1!$B$4:$H$4</c:f>
              <c:numCache>
                <c:formatCode>General</c:formatCode>
                <c:ptCount val="7"/>
                <c:pt idx="0">
                  <c:v>1100</c:v>
                </c:pt>
                <c:pt idx="1">
                  <c:v>1250</c:v>
                </c:pt>
                <c:pt idx="2">
                  <c:v>1400</c:v>
                </c:pt>
                <c:pt idx="3">
                  <c:v>1400</c:v>
                </c:pt>
                <c:pt idx="4">
                  <c:v>1400</c:v>
                </c:pt>
                <c:pt idx="5">
                  <c:v>1400</c:v>
                </c:pt>
                <c:pt idx="6">
                  <c:v>1400</c:v>
                </c:pt>
              </c:numCache>
            </c:numRef>
          </c:val>
          <c:extLst>
            <c:ext xmlns:c16="http://schemas.microsoft.com/office/drawing/2014/chart" uri="{C3380CC4-5D6E-409C-BE32-E72D297353CC}">
              <c16:uniqueId val="{00000002-0F1D-40C9-933F-CF064DC4187C}"/>
            </c:ext>
          </c:extLst>
        </c:ser>
        <c:ser>
          <c:idx val="3"/>
          <c:order val="3"/>
          <c:tx>
            <c:strRef>
              <c:f>Лист1!$A$5</c:f>
              <c:strCache>
                <c:ptCount val="1"/>
                <c:pt idx="0">
                  <c:v>Underwater connection cables</c:v>
                </c:pt>
              </c:strCache>
            </c:strRef>
          </c:tx>
          <c:spPr>
            <a:solidFill>
              <a:schemeClr val="accent4"/>
            </a:solidFill>
            <a:ln>
              <a:noFill/>
            </a:ln>
            <a:effectLst/>
          </c:spPr>
          <c:cat>
            <c:numRef>
              <c:f>Лист1!$B$1:$H$1</c:f>
              <c:numCache>
                <c:formatCode>General</c:formatCode>
                <c:ptCount val="7"/>
                <c:pt idx="0">
                  <c:v>2017</c:v>
                </c:pt>
                <c:pt idx="1">
                  <c:v>2018</c:v>
                </c:pt>
                <c:pt idx="2">
                  <c:v>2019</c:v>
                </c:pt>
                <c:pt idx="3">
                  <c:v>2020</c:v>
                </c:pt>
                <c:pt idx="4">
                  <c:v>2021</c:v>
                </c:pt>
                <c:pt idx="5">
                  <c:v>2022</c:v>
                </c:pt>
                <c:pt idx="6">
                  <c:v>2023</c:v>
                </c:pt>
              </c:numCache>
            </c:numRef>
          </c:cat>
          <c:val>
            <c:numRef>
              <c:f>Лист1!$B$5:$H$5</c:f>
              <c:numCache>
                <c:formatCode>General</c:formatCode>
                <c:ptCount val="7"/>
                <c:pt idx="0">
                  <c:v>500</c:v>
                </c:pt>
                <c:pt idx="1">
                  <c:v>500</c:v>
                </c:pt>
                <c:pt idx="2">
                  <c:v>700</c:v>
                </c:pt>
                <c:pt idx="3">
                  <c:v>700</c:v>
                </c:pt>
                <c:pt idx="4">
                  <c:v>700</c:v>
                </c:pt>
                <c:pt idx="5">
                  <c:v>700</c:v>
                </c:pt>
                <c:pt idx="6">
                  <c:v>700</c:v>
                </c:pt>
              </c:numCache>
            </c:numRef>
          </c:val>
          <c:extLst>
            <c:ext xmlns:c16="http://schemas.microsoft.com/office/drawing/2014/chart" uri="{C3380CC4-5D6E-409C-BE32-E72D297353CC}">
              <c16:uniqueId val="{00000003-0F1D-40C9-933F-CF064DC4187C}"/>
            </c:ext>
          </c:extLst>
        </c:ser>
        <c:ser>
          <c:idx val="4"/>
          <c:order val="4"/>
          <c:tx>
            <c:strRef>
              <c:f>Лист1!$A$6</c:f>
              <c:strCache>
                <c:ptCount val="1"/>
                <c:pt idx="0">
                  <c:v>Infrastructure and transport</c:v>
                </c:pt>
              </c:strCache>
            </c:strRef>
          </c:tx>
          <c:spPr>
            <a:solidFill>
              <a:schemeClr val="accent5"/>
            </a:solidFill>
            <a:ln>
              <a:noFill/>
            </a:ln>
            <a:effectLst/>
          </c:spPr>
          <c:cat>
            <c:numRef>
              <c:f>Лист1!$B$1:$H$1</c:f>
              <c:numCache>
                <c:formatCode>General</c:formatCode>
                <c:ptCount val="7"/>
                <c:pt idx="0">
                  <c:v>2017</c:v>
                </c:pt>
                <c:pt idx="1">
                  <c:v>2018</c:v>
                </c:pt>
                <c:pt idx="2">
                  <c:v>2019</c:v>
                </c:pt>
                <c:pt idx="3">
                  <c:v>2020</c:v>
                </c:pt>
                <c:pt idx="4">
                  <c:v>2021</c:v>
                </c:pt>
                <c:pt idx="5">
                  <c:v>2022</c:v>
                </c:pt>
                <c:pt idx="6">
                  <c:v>2023</c:v>
                </c:pt>
              </c:numCache>
            </c:numRef>
          </c:cat>
          <c:val>
            <c:numRef>
              <c:f>Лист1!$B$6:$H$6</c:f>
              <c:numCache>
                <c:formatCode>General</c:formatCode>
                <c:ptCount val="7"/>
                <c:pt idx="0">
                  <c:v>800</c:v>
                </c:pt>
                <c:pt idx="1">
                  <c:v>800</c:v>
                </c:pt>
                <c:pt idx="2">
                  <c:v>800</c:v>
                </c:pt>
                <c:pt idx="3">
                  <c:v>800</c:v>
                </c:pt>
                <c:pt idx="4">
                  <c:v>800</c:v>
                </c:pt>
                <c:pt idx="5">
                  <c:v>800</c:v>
                </c:pt>
                <c:pt idx="6">
                  <c:v>800</c:v>
                </c:pt>
              </c:numCache>
            </c:numRef>
          </c:val>
          <c:extLst>
            <c:ext xmlns:c16="http://schemas.microsoft.com/office/drawing/2014/chart" uri="{C3380CC4-5D6E-409C-BE32-E72D297353CC}">
              <c16:uniqueId val="{00000004-0F1D-40C9-933F-CF064DC4187C}"/>
            </c:ext>
          </c:extLst>
        </c:ser>
        <c:dLbls>
          <c:showLegendKey val="0"/>
          <c:showVal val="0"/>
          <c:showCatName val="0"/>
          <c:showSerName val="0"/>
          <c:showPercent val="0"/>
          <c:showBubbleSize val="0"/>
        </c:dLbls>
        <c:axId val="412928200"/>
        <c:axId val="478627824"/>
      </c:areaChart>
      <c:catAx>
        <c:axId val="4129282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u-RU"/>
          </a:p>
        </c:txPr>
        <c:crossAx val="478627824"/>
        <c:crosses val="autoZero"/>
        <c:auto val="1"/>
        <c:lblAlgn val="ctr"/>
        <c:lblOffset val="100"/>
        <c:noMultiLvlLbl val="0"/>
      </c:catAx>
      <c:valAx>
        <c:axId val="478627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u-RU"/>
          </a:p>
        </c:txPr>
        <c:crossAx val="412928200"/>
        <c:crosses val="autoZero"/>
        <c:crossBetween val="midCat"/>
      </c:valAx>
      <c:spPr>
        <a:noFill/>
        <a:ln>
          <a:noFill/>
        </a:ln>
        <a:effectLst/>
      </c:spPr>
    </c:plotArea>
    <c:legend>
      <c:legendPos val="b"/>
      <c:layout>
        <c:manualLayout>
          <c:xMode val="edge"/>
          <c:yMode val="edge"/>
          <c:x val="0.17890274899848047"/>
          <c:y val="0.90502732787427531"/>
          <c:w val="0.74570313579223635"/>
          <c:h val="8.007509006976447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u-RU"/>
        </a:p>
      </c:txPr>
    </c:legend>
    <c:plotVisOnly val="1"/>
    <c:dispBlanksAs val="zero"/>
    <c:showDLblsOverMax val="0"/>
  </c:chart>
  <c:spPr>
    <a:noFill/>
    <a:ln>
      <a:noFill/>
    </a:ln>
    <a:effectLst/>
  </c:spPr>
  <c:txPr>
    <a:bodyPr/>
    <a:lstStyle/>
    <a:p>
      <a:pPr>
        <a:defRPr/>
      </a:pPr>
      <a:endParaRPr lang="ru-RU"/>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a:t>Other</a:t>
            </a:r>
            <a:r>
              <a:rPr lang="en-US" sz="2400" baseline="0"/>
              <a:t> projects</a:t>
            </a:r>
            <a:endParaRPr lang="ru-RU" sz="24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areaChart>
        <c:grouping val="stacked"/>
        <c:varyColors val="0"/>
        <c:ser>
          <c:idx val="0"/>
          <c:order val="0"/>
          <c:tx>
            <c:strRef>
              <c:f>Лист1!$A$2</c:f>
              <c:strCache>
                <c:ptCount val="1"/>
                <c:pt idx="0">
                  <c:v>Expts at Nuclotron DSS, ALPOM-2, HyperNIS, FAZA-3</c:v>
                </c:pt>
              </c:strCache>
            </c:strRef>
          </c:tx>
          <c:spPr>
            <a:solidFill>
              <a:schemeClr val="accent1"/>
            </a:solidFill>
            <a:ln>
              <a:noFill/>
            </a:ln>
            <a:effectLst/>
          </c:spPr>
          <c:cat>
            <c:numRef>
              <c:f>Лист1!$B$1:$H$1</c:f>
              <c:numCache>
                <c:formatCode>General</c:formatCode>
                <c:ptCount val="7"/>
                <c:pt idx="0">
                  <c:v>2017</c:v>
                </c:pt>
                <c:pt idx="1">
                  <c:v>2018</c:v>
                </c:pt>
                <c:pt idx="2">
                  <c:v>2019</c:v>
                </c:pt>
                <c:pt idx="3">
                  <c:v>2020</c:v>
                </c:pt>
                <c:pt idx="4">
                  <c:v>2021</c:v>
                </c:pt>
                <c:pt idx="5">
                  <c:v>2022</c:v>
                </c:pt>
                <c:pt idx="6">
                  <c:v>2023</c:v>
                </c:pt>
              </c:numCache>
            </c:numRef>
          </c:cat>
          <c:val>
            <c:numRef>
              <c:f>Лист1!$B$2:$H$2</c:f>
              <c:numCache>
                <c:formatCode>General</c:formatCode>
                <c:ptCount val="7"/>
                <c:pt idx="0">
                  <c:v>150</c:v>
                </c:pt>
                <c:pt idx="1">
                  <c:v>150</c:v>
                </c:pt>
                <c:pt idx="2">
                  <c:v>205</c:v>
                </c:pt>
                <c:pt idx="3">
                  <c:v>205</c:v>
                </c:pt>
                <c:pt idx="4">
                  <c:v>0</c:v>
                </c:pt>
                <c:pt idx="5">
                  <c:v>0</c:v>
                </c:pt>
                <c:pt idx="6">
                  <c:v>0</c:v>
                </c:pt>
              </c:numCache>
            </c:numRef>
          </c:val>
          <c:extLst>
            <c:ext xmlns:c16="http://schemas.microsoft.com/office/drawing/2014/chart" uri="{C3380CC4-5D6E-409C-BE32-E72D297353CC}">
              <c16:uniqueId val="{00000000-740B-4D0E-9257-2024E2D160E4}"/>
            </c:ext>
          </c:extLst>
        </c:ser>
        <c:ser>
          <c:idx val="1"/>
          <c:order val="1"/>
          <c:tx>
            <c:strRef>
              <c:f>Лист1!$A$3</c:f>
              <c:strCache>
                <c:ptCount val="1"/>
                <c:pt idx="0">
                  <c:v>Experiments at CERN, BNL, GSI/FAIR</c:v>
                </c:pt>
              </c:strCache>
            </c:strRef>
          </c:tx>
          <c:spPr>
            <a:solidFill>
              <a:schemeClr val="accent2"/>
            </a:solidFill>
            <a:ln>
              <a:noFill/>
            </a:ln>
            <a:effectLst/>
          </c:spPr>
          <c:cat>
            <c:numRef>
              <c:f>Лист1!$B$1:$H$1</c:f>
              <c:numCache>
                <c:formatCode>General</c:formatCode>
                <c:ptCount val="7"/>
                <c:pt idx="0">
                  <c:v>2017</c:v>
                </c:pt>
                <c:pt idx="1">
                  <c:v>2018</c:v>
                </c:pt>
                <c:pt idx="2">
                  <c:v>2019</c:v>
                </c:pt>
                <c:pt idx="3">
                  <c:v>2020</c:v>
                </c:pt>
                <c:pt idx="4">
                  <c:v>2021</c:v>
                </c:pt>
                <c:pt idx="5">
                  <c:v>2022</c:v>
                </c:pt>
                <c:pt idx="6">
                  <c:v>2023</c:v>
                </c:pt>
              </c:numCache>
            </c:numRef>
          </c:cat>
          <c:val>
            <c:numRef>
              <c:f>Лист1!$B$3:$H$3</c:f>
              <c:numCache>
                <c:formatCode>General</c:formatCode>
                <c:ptCount val="7"/>
                <c:pt idx="0">
                  <c:v>2586</c:v>
                </c:pt>
                <c:pt idx="1">
                  <c:v>2936</c:v>
                </c:pt>
                <c:pt idx="2">
                  <c:v>3339</c:v>
                </c:pt>
                <c:pt idx="3">
                  <c:v>3629</c:v>
                </c:pt>
                <c:pt idx="4">
                  <c:v>3169</c:v>
                </c:pt>
                <c:pt idx="5">
                  <c:v>2579</c:v>
                </c:pt>
                <c:pt idx="6">
                  <c:v>2609</c:v>
                </c:pt>
              </c:numCache>
            </c:numRef>
          </c:val>
          <c:extLst>
            <c:ext xmlns:c16="http://schemas.microsoft.com/office/drawing/2014/chart" uri="{C3380CC4-5D6E-409C-BE32-E72D297353CC}">
              <c16:uniqueId val="{00000001-740B-4D0E-9257-2024E2D160E4}"/>
            </c:ext>
          </c:extLst>
        </c:ser>
        <c:ser>
          <c:idx val="2"/>
          <c:order val="2"/>
          <c:tx>
            <c:strRef>
              <c:f>Лист1!$A$4</c:f>
              <c:strCache>
                <c:ptCount val="1"/>
                <c:pt idx="0">
                  <c:v>Neutrino Program (except GVD)</c:v>
                </c:pt>
              </c:strCache>
            </c:strRef>
          </c:tx>
          <c:spPr>
            <a:solidFill>
              <a:schemeClr val="accent3"/>
            </a:solidFill>
            <a:ln>
              <a:noFill/>
            </a:ln>
            <a:effectLst/>
          </c:spPr>
          <c:cat>
            <c:numRef>
              <c:f>Лист1!$B$1:$H$1</c:f>
              <c:numCache>
                <c:formatCode>General</c:formatCode>
                <c:ptCount val="7"/>
                <c:pt idx="0">
                  <c:v>2017</c:v>
                </c:pt>
                <c:pt idx="1">
                  <c:v>2018</c:v>
                </c:pt>
                <c:pt idx="2">
                  <c:v>2019</c:v>
                </c:pt>
                <c:pt idx="3">
                  <c:v>2020</c:v>
                </c:pt>
                <c:pt idx="4">
                  <c:v>2021</c:v>
                </c:pt>
                <c:pt idx="5">
                  <c:v>2022</c:v>
                </c:pt>
                <c:pt idx="6">
                  <c:v>2023</c:v>
                </c:pt>
              </c:numCache>
            </c:numRef>
          </c:cat>
          <c:val>
            <c:numRef>
              <c:f>Лист1!$B$4:$H$4</c:f>
              <c:numCache>
                <c:formatCode>General</c:formatCode>
                <c:ptCount val="7"/>
                <c:pt idx="0">
                  <c:v>1880</c:v>
                </c:pt>
                <c:pt idx="1">
                  <c:v>1934</c:v>
                </c:pt>
                <c:pt idx="2">
                  <c:v>1993</c:v>
                </c:pt>
                <c:pt idx="3">
                  <c:v>1533</c:v>
                </c:pt>
                <c:pt idx="4">
                  <c:v>1574</c:v>
                </c:pt>
                <c:pt idx="5">
                  <c:v>1617</c:v>
                </c:pt>
                <c:pt idx="6">
                  <c:v>1662</c:v>
                </c:pt>
              </c:numCache>
            </c:numRef>
          </c:val>
          <c:extLst>
            <c:ext xmlns:c16="http://schemas.microsoft.com/office/drawing/2014/chart" uri="{C3380CC4-5D6E-409C-BE32-E72D297353CC}">
              <c16:uniqueId val="{00000002-740B-4D0E-9257-2024E2D160E4}"/>
            </c:ext>
          </c:extLst>
        </c:ser>
        <c:ser>
          <c:idx val="3"/>
          <c:order val="3"/>
          <c:tx>
            <c:strRef>
              <c:f>Лист1!$A$5</c:f>
              <c:strCache>
                <c:ptCount val="1"/>
                <c:pt idx="0">
                  <c:v>Other PP projects</c:v>
                </c:pt>
              </c:strCache>
            </c:strRef>
          </c:tx>
          <c:spPr>
            <a:solidFill>
              <a:schemeClr val="accent4"/>
            </a:solidFill>
            <a:ln>
              <a:noFill/>
            </a:ln>
            <a:effectLst/>
          </c:spPr>
          <c:cat>
            <c:numRef>
              <c:f>Лист1!$B$1:$H$1</c:f>
              <c:numCache>
                <c:formatCode>General</c:formatCode>
                <c:ptCount val="7"/>
                <c:pt idx="0">
                  <c:v>2017</c:v>
                </c:pt>
                <c:pt idx="1">
                  <c:v>2018</c:v>
                </c:pt>
                <c:pt idx="2">
                  <c:v>2019</c:v>
                </c:pt>
                <c:pt idx="3">
                  <c:v>2020</c:v>
                </c:pt>
                <c:pt idx="4">
                  <c:v>2021</c:v>
                </c:pt>
                <c:pt idx="5">
                  <c:v>2022</c:v>
                </c:pt>
                <c:pt idx="6">
                  <c:v>2023</c:v>
                </c:pt>
              </c:numCache>
            </c:numRef>
          </c:cat>
          <c:val>
            <c:numRef>
              <c:f>Лист1!$B$5:$H$5</c:f>
              <c:numCache>
                <c:formatCode>General</c:formatCode>
                <c:ptCount val="7"/>
                <c:pt idx="0">
                  <c:v>820</c:v>
                </c:pt>
                <c:pt idx="1">
                  <c:v>830</c:v>
                </c:pt>
                <c:pt idx="2">
                  <c:v>840</c:v>
                </c:pt>
                <c:pt idx="3">
                  <c:v>850</c:v>
                </c:pt>
                <c:pt idx="4">
                  <c:v>860</c:v>
                </c:pt>
                <c:pt idx="5">
                  <c:v>870</c:v>
                </c:pt>
                <c:pt idx="6">
                  <c:v>880</c:v>
                </c:pt>
              </c:numCache>
            </c:numRef>
          </c:val>
          <c:extLst>
            <c:ext xmlns:c16="http://schemas.microsoft.com/office/drawing/2014/chart" uri="{C3380CC4-5D6E-409C-BE32-E72D297353CC}">
              <c16:uniqueId val="{00000003-740B-4D0E-9257-2024E2D160E4}"/>
            </c:ext>
          </c:extLst>
        </c:ser>
        <c:ser>
          <c:idx val="4"/>
          <c:order val="4"/>
          <c:tx>
            <c:strRef>
              <c:f>Лист1!$A$6</c:f>
              <c:strCache>
                <c:ptCount val="1"/>
                <c:pt idx="0">
                  <c:v>Neutron-induced nuclear reactions </c:v>
                </c:pt>
              </c:strCache>
            </c:strRef>
          </c:tx>
          <c:spPr>
            <a:solidFill>
              <a:schemeClr val="accent5"/>
            </a:solidFill>
            <a:ln>
              <a:noFill/>
            </a:ln>
            <a:effectLst/>
          </c:spPr>
          <c:cat>
            <c:numRef>
              <c:f>Лист1!$B$1:$H$1</c:f>
              <c:numCache>
                <c:formatCode>General</c:formatCode>
                <c:ptCount val="7"/>
                <c:pt idx="0">
                  <c:v>2017</c:v>
                </c:pt>
                <c:pt idx="1">
                  <c:v>2018</c:v>
                </c:pt>
                <c:pt idx="2">
                  <c:v>2019</c:v>
                </c:pt>
                <c:pt idx="3">
                  <c:v>2020</c:v>
                </c:pt>
                <c:pt idx="4">
                  <c:v>2021</c:v>
                </c:pt>
                <c:pt idx="5">
                  <c:v>2022</c:v>
                </c:pt>
                <c:pt idx="6">
                  <c:v>2023</c:v>
                </c:pt>
              </c:numCache>
            </c:numRef>
          </c:cat>
          <c:val>
            <c:numRef>
              <c:f>Лист1!$B$6:$H$6</c:f>
              <c:numCache>
                <c:formatCode>General</c:formatCode>
                <c:ptCount val="7"/>
                <c:pt idx="0">
                  <c:v>416</c:v>
                </c:pt>
                <c:pt idx="1">
                  <c:v>425</c:v>
                </c:pt>
                <c:pt idx="2">
                  <c:v>632</c:v>
                </c:pt>
                <c:pt idx="3">
                  <c:v>645</c:v>
                </c:pt>
                <c:pt idx="4">
                  <c:v>630</c:v>
                </c:pt>
                <c:pt idx="5">
                  <c:v>590</c:v>
                </c:pt>
                <c:pt idx="6">
                  <c:v>562</c:v>
                </c:pt>
              </c:numCache>
            </c:numRef>
          </c:val>
          <c:extLst>
            <c:ext xmlns:c16="http://schemas.microsoft.com/office/drawing/2014/chart" uri="{C3380CC4-5D6E-409C-BE32-E72D297353CC}">
              <c16:uniqueId val="{00000004-740B-4D0E-9257-2024E2D160E4}"/>
            </c:ext>
          </c:extLst>
        </c:ser>
        <c:ser>
          <c:idx val="5"/>
          <c:order val="5"/>
          <c:tx>
            <c:strRef>
              <c:f>Лист1!$A$7</c:f>
              <c:strCache>
                <c:ptCount val="1"/>
                <c:pt idx="0">
                  <c:v>Fundamental properties of the neutron</c:v>
                </c:pt>
              </c:strCache>
            </c:strRef>
          </c:tx>
          <c:spPr>
            <a:solidFill>
              <a:schemeClr val="accent6"/>
            </a:solidFill>
            <a:ln>
              <a:noFill/>
            </a:ln>
            <a:effectLst/>
          </c:spPr>
          <c:cat>
            <c:numRef>
              <c:f>Лист1!$B$1:$H$1</c:f>
              <c:numCache>
                <c:formatCode>General</c:formatCode>
                <c:ptCount val="7"/>
                <c:pt idx="0">
                  <c:v>2017</c:v>
                </c:pt>
                <c:pt idx="1">
                  <c:v>2018</c:v>
                </c:pt>
                <c:pt idx="2">
                  <c:v>2019</c:v>
                </c:pt>
                <c:pt idx="3">
                  <c:v>2020</c:v>
                </c:pt>
                <c:pt idx="4">
                  <c:v>2021</c:v>
                </c:pt>
                <c:pt idx="5">
                  <c:v>2022</c:v>
                </c:pt>
                <c:pt idx="6">
                  <c:v>2023</c:v>
                </c:pt>
              </c:numCache>
            </c:numRef>
          </c:cat>
          <c:val>
            <c:numRef>
              <c:f>Лист1!$B$7:$H$7</c:f>
              <c:numCache>
                <c:formatCode>General</c:formatCode>
                <c:ptCount val="7"/>
                <c:pt idx="0">
                  <c:v>180</c:v>
                </c:pt>
                <c:pt idx="1">
                  <c:v>180</c:v>
                </c:pt>
                <c:pt idx="2">
                  <c:v>190</c:v>
                </c:pt>
                <c:pt idx="3">
                  <c:v>274</c:v>
                </c:pt>
                <c:pt idx="4">
                  <c:v>300</c:v>
                </c:pt>
                <c:pt idx="5">
                  <c:v>550</c:v>
                </c:pt>
                <c:pt idx="6">
                  <c:v>570</c:v>
                </c:pt>
              </c:numCache>
            </c:numRef>
          </c:val>
          <c:extLst>
            <c:ext xmlns:c16="http://schemas.microsoft.com/office/drawing/2014/chart" uri="{C3380CC4-5D6E-409C-BE32-E72D297353CC}">
              <c16:uniqueId val="{00000005-740B-4D0E-9257-2024E2D160E4}"/>
            </c:ext>
          </c:extLst>
        </c:ser>
        <c:ser>
          <c:idx val="6"/>
          <c:order val="6"/>
          <c:tx>
            <c:strRef>
              <c:f>Лист1!$A$8</c:f>
              <c:strCache>
                <c:ptCount val="1"/>
                <c:pt idx="0">
                  <c:v>Applied research with neutrons</c:v>
                </c:pt>
              </c:strCache>
            </c:strRef>
          </c:tx>
          <c:spPr>
            <a:solidFill>
              <a:schemeClr val="accent1">
                <a:lumMod val="60000"/>
              </a:schemeClr>
            </a:solidFill>
            <a:ln>
              <a:noFill/>
            </a:ln>
            <a:effectLst/>
          </c:spPr>
          <c:cat>
            <c:numRef>
              <c:f>Лист1!$B$1:$H$1</c:f>
              <c:numCache>
                <c:formatCode>General</c:formatCode>
                <c:ptCount val="7"/>
                <c:pt idx="0">
                  <c:v>2017</c:v>
                </c:pt>
                <c:pt idx="1">
                  <c:v>2018</c:v>
                </c:pt>
                <c:pt idx="2">
                  <c:v>2019</c:v>
                </c:pt>
                <c:pt idx="3">
                  <c:v>2020</c:v>
                </c:pt>
                <c:pt idx="4">
                  <c:v>2021</c:v>
                </c:pt>
                <c:pt idx="5">
                  <c:v>2022</c:v>
                </c:pt>
                <c:pt idx="6">
                  <c:v>2023</c:v>
                </c:pt>
              </c:numCache>
            </c:numRef>
          </c:cat>
          <c:val>
            <c:numRef>
              <c:f>Лист1!$B$8:$H$8</c:f>
              <c:numCache>
                <c:formatCode>General</c:formatCode>
                <c:ptCount val="7"/>
                <c:pt idx="0">
                  <c:v>304</c:v>
                </c:pt>
                <c:pt idx="1">
                  <c:v>350</c:v>
                </c:pt>
                <c:pt idx="2">
                  <c:v>200</c:v>
                </c:pt>
                <c:pt idx="3">
                  <c:v>175</c:v>
                </c:pt>
                <c:pt idx="4">
                  <c:v>240</c:v>
                </c:pt>
                <c:pt idx="5">
                  <c:v>110</c:v>
                </c:pt>
                <c:pt idx="6">
                  <c:v>210</c:v>
                </c:pt>
              </c:numCache>
            </c:numRef>
          </c:val>
          <c:extLst>
            <c:ext xmlns:c16="http://schemas.microsoft.com/office/drawing/2014/chart" uri="{C3380CC4-5D6E-409C-BE32-E72D297353CC}">
              <c16:uniqueId val="{00000006-740B-4D0E-9257-2024E2D160E4}"/>
            </c:ext>
          </c:extLst>
        </c:ser>
        <c:ser>
          <c:idx val="7"/>
          <c:order val="7"/>
          <c:tx>
            <c:strRef>
              <c:f>Лист1!$A$9</c:f>
              <c:strCache>
                <c:ptCount val="1"/>
                <c:pt idx="0">
                  <c:v>Applications of heavy ions</c:v>
                </c:pt>
              </c:strCache>
            </c:strRef>
          </c:tx>
          <c:spPr>
            <a:solidFill>
              <a:schemeClr val="accent2">
                <a:lumMod val="60000"/>
              </a:schemeClr>
            </a:solidFill>
            <a:ln w="25400">
              <a:noFill/>
            </a:ln>
            <a:effectLst/>
          </c:spPr>
          <c:cat>
            <c:numRef>
              <c:f>Лист1!$B$1:$H$1</c:f>
              <c:numCache>
                <c:formatCode>General</c:formatCode>
                <c:ptCount val="7"/>
                <c:pt idx="0">
                  <c:v>2017</c:v>
                </c:pt>
                <c:pt idx="1">
                  <c:v>2018</c:v>
                </c:pt>
                <c:pt idx="2">
                  <c:v>2019</c:v>
                </c:pt>
                <c:pt idx="3">
                  <c:v>2020</c:v>
                </c:pt>
                <c:pt idx="4">
                  <c:v>2021</c:v>
                </c:pt>
                <c:pt idx="5">
                  <c:v>2022</c:v>
                </c:pt>
                <c:pt idx="6">
                  <c:v>2023</c:v>
                </c:pt>
              </c:numCache>
            </c:numRef>
          </c:cat>
          <c:val>
            <c:numRef>
              <c:f>Лист1!$B$9:$H$9</c:f>
              <c:numCache>
                <c:formatCode>General</c:formatCode>
                <c:ptCount val="7"/>
                <c:pt idx="0">
                  <c:v>500</c:v>
                </c:pt>
                <c:pt idx="1">
                  <c:v>500</c:v>
                </c:pt>
                <c:pt idx="2">
                  <c:v>500</c:v>
                </c:pt>
                <c:pt idx="3">
                  <c:v>500</c:v>
                </c:pt>
                <c:pt idx="4">
                  <c:v>500</c:v>
                </c:pt>
              </c:numCache>
            </c:numRef>
          </c:val>
          <c:extLst>
            <c:ext xmlns:c16="http://schemas.microsoft.com/office/drawing/2014/chart" uri="{C3380CC4-5D6E-409C-BE32-E72D297353CC}">
              <c16:uniqueId val="{00000007-740B-4D0E-9257-2024E2D160E4}"/>
            </c:ext>
          </c:extLst>
        </c:ser>
        <c:ser>
          <c:idx val="8"/>
          <c:order val="8"/>
          <c:tx>
            <c:strRef>
              <c:f>Лист1!$A$10</c:f>
              <c:strCache>
                <c:ptCount val="1"/>
                <c:pt idx="0">
                  <c:v>Radiobiology, astrobiology</c:v>
                </c:pt>
              </c:strCache>
            </c:strRef>
          </c:tx>
          <c:spPr>
            <a:solidFill>
              <a:schemeClr val="accent3">
                <a:lumMod val="60000"/>
              </a:schemeClr>
            </a:solidFill>
            <a:ln w="25400">
              <a:noFill/>
            </a:ln>
            <a:effectLst/>
          </c:spPr>
          <c:cat>
            <c:numRef>
              <c:f>Лист1!$B$1:$H$1</c:f>
              <c:numCache>
                <c:formatCode>General</c:formatCode>
                <c:ptCount val="7"/>
                <c:pt idx="0">
                  <c:v>2017</c:v>
                </c:pt>
                <c:pt idx="1">
                  <c:v>2018</c:v>
                </c:pt>
                <c:pt idx="2">
                  <c:v>2019</c:v>
                </c:pt>
                <c:pt idx="3">
                  <c:v>2020</c:v>
                </c:pt>
                <c:pt idx="4">
                  <c:v>2021</c:v>
                </c:pt>
                <c:pt idx="5">
                  <c:v>2022</c:v>
                </c:pt>
                <c:pt idx="6">
                  <c:v>2023</c:v>
                </c:pt>
              </c:numCache>
            </c:numRef>
          </c:cat>
          <c:val>
            <c:numRef>
              <c:f>Лист1!$B$10:$H$10</c:f>
              <c:numCache>
                <c:formatCode>General</c:formatCode>
                <c:ptCount val="7"/>
                <c:pt idx="0">
                  <c:v>535</c:v>
                </c:pt>
                <c:pt idx="1">
                  <c:v>563</c:v>
                </c:pt>
                <c:pt idx="2">
                  <c:v>603</c:v>
                </c:pt>
                <c:pt idx="3">
                  <c:v>645</c:v>
                </c:pt>
                <c:pt idx="4">
                  <c:v>690</c:v>
                </c:pt>
                <c:pt idx="5">
                  <c:v>738</c:v>
                </c:pt>
                <c:pt idx="6">
                  <c:v>790</c:v>
                </c:pt>
              </c:numCache>
            </c:numRef>
          </c:val>
          <c:extLst>
            <c:ext xmlns:c16="http://schemas.microsoft.com/office/drawing/2014/chart" uri="{C3380CC4-5D6E-409C-BE32-E72D297353CC}">
              <c16:uniqueId val="{00000008-740B-4D0E-9257-2024E2D160E4}"/>
            </c:ext>
          </c:extLst>
        </c:ser>
        <c:dLbls>
          <c:showLegendKey val="0"/>
          <c:showVal val="0"/>
          <c:showCatName val="0"/>
          <c:showSerName val="0"/>
          <c:showPercent val="0"/>
          <c:showBubbleSize val="0"/>
        </c:dLbls>
        <c:axId val="478626648"/>
        <c:axId val="478632136"/>
      </c:areaChart>
      <c:catAx>
        <c:axId val="4786266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u-RU"/>
          </a:p>
        </c:txPr>
        <c:crossAx val="478632136"/>
        <c:crosses val="autoZero"/>
        <c:auto val="1"/>
        <c:lblAlgn val="ctr"/>
        <c:lblOffset val="100"/>
        <c:noMultiLvlLbl val="0"/>
      </c:catAx>
      <c:valAx>
        <c:axId val="478632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u-RU"/>
          </a:p>
        </c:txPr>
        <c:crossAx val="47862664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u-RU"/>
        </a:p>
      </c:txPr>
    </c:legend>
    <c:plotVisOnly val="1"/>
    <c:dispBlanksAs val="zero"/>
    <c:showDLblsOverMax val="0"/>
  </c:chart>
  <c:spPr>
    <a:noFill/>
    <a:ln>
      <a:noFill/>
    </a:ln>
    <a:effectLst/>
  </c:spPr>
  <c:txPr>
    <a:bodyPr/>
    <a:lstStyle/>
    <a:p>
      <a:pPr>
        <a:defRPr/>
      </a:pPr>
      <a:endParaRPr lang="ru-RU"/>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cdr:x>
      <cdr:y>0.14643</cdr:y>
    </cdr:from>
    <cdr:to>
      <cdr:x>0.80058</cdr:x>
      <cdr:y>0.23999</cdr:y>
    </cdr:to>
    <cdr:sp macro="" textlink="">
      <cdr:nvSpPr>
        <cdr:cNvPr id="2" name="TextBox 1"/>
        <cdr:cNvSpPr txBox="1"/>
      </cdr:nvSpPr>
      <cdr:spPr>
        <a:xfrm xmlns:a="http://schemas.openxmlformats.org/drawingml/2006/main">
          <a:off x="2974211" y="667245"/>
          <a:ext cx="1788004" cy="42633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2000" dirty="0" smtClean="0"/>
            <a:t>∑</a:t>
          </a:r>
          <a:r>
            <a:rPr lang="en-US" sz="2000" dirty="0" smtClean="0"/>
            <a:t> = 246 524 k$</a:t>
          </a:r>
          <a:endParaRPr lang="ru-RU" sz="2000" dirty="0"/>
        </a:p>
      </cdr:txBody>
    </cdr:sp>
  </cdr:relSizeAnchor>
</c:userShapes>
</file>

<file path=ppt/drawings/drawing2.xml><?xml version="1.0" encoding="utf-8"?>
<c:userShapes xmlns:c="http://schemas.openxmlformats.org/drawingml/2006/chart">
  <cdr:relSizeAnchor xmlns:cdr="http://schemas.openxmlformats.org/drawingml/2006/chartDrawing">
    <cdr:from>
      <cdr:x>0.46237</cdr:x>
      <cdr:y>0.1194</cdr:y>
    </cdr:from>
    <cdr:to>
      <cdr:x>0.86889</cdr:x>
      <cdr:y>0.21721</cdr:y>
    </cdr:to>
    <cdr:sp macro="" textlink="">
      <cdr:nvSpPr>
        <cdr:cNvPr id="2" name="TextBox 1"/>
        <cdr:cNvSpPr txBox="1"/>
      </cdr:nvSpPr>
      <cdr:spPr>
        <a:xfrm xmlns:a="http://schemas.openxmlformats.org/drawingml/2006/main">
          <a:off x="3096344" y="576064"/>
          <a:ext cx="2722361" cy="4718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t>Grand Total:</a:t>
          </a:r>
          <a:r>
            <a:rPr lang="en-US" sz="2000" baseline="0" dirty="0"/>
            <a:t> 529 M$</a:t>
          </a:r>
          <a:endParaRPr lang="ru-RU" sz="2000" dirty="0"/>
        </a:p>
      </cdr:txBody>
    </cdr:sp>
  </cdr:relSizeAnchor>
</c:userShapes>
</file>

<file path=ppt/drawings/drawing3.xml><?xml version="1.0" encoding="utf-8"?>
<c:userShapes xmlns:c="http://schemas.openxmlformats.org/drawingml/2006/chart">
  <cdr:relSizeAnchor xmlns:cdr="http://schemas.openxmlformats.org/drawingml/2006/chartDrawing">
    <cdr:from>
      <cdr:x>0.49462</cdr:x>
      <cdr:y>0.16418</cdr:y>
    </cdr:from>
    <cdr:to>
      <cdr:x>0.53763</cdr:x>
      <cdr:y>0.28358</cdr:y>
    </cdr:to>
    <cdr:sp macro="" textlink="">
      <cdr:nvSpPr>
        <cdr:cNvPr id="3" name="Стрелка вверх 2"/>
        <cdr:cNvSpPr/>
      </cdr:nvSpPr>
      <cdr:spPr>
        <a:xfrm xmlns:a="http://schemas.openxmlformats.org/drawingml/2006/main">
          <a:off x="3312368" y="792088"/>
          <a:ext cx="288032" cy="576064"/>
        </a:xfrm>
        <a:prstGeom xmlns:a="http://schemas.openxmlformats.org/drawingml/2006/main" prst="upArrow">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30525"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ru-RU"/>
          </a:p>
        </p:txBody>
      </p:sp>
      <p:sp>
        <p:nvSpPr>
          <p:cNvPr id="3" name="Дата 2"/>
          <p:cNvSpPr>
            <a:spLocks noGrp="1"/>
          </p:cNvSpPr>
          <p:nvPr>
            <p:ph type="dt" idx="1"/>
          </p:nvPr>
        </p:nvSpPr>
        <p:spPr>
          <a:xfrm>
            <a:off x="3829050" y="0"/>
            <a:ext cx="2930525" cy="496888"/>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EE01ACBE-8763-455D-A772-C41F8567D7CD}" type="datetimeFigureOut">
              <a:rPr lang="ru-RU"/>
              <a:pPr>
                <a:defRPr/>
              </a:pPr>
              <a:t>25.01.2017</a:t>
            </a:fld>
            <a:endParaRPr lang="ru-RU" dirty="0"/>
          </a:p>
        </p:txBody>
      </p:sp>
      <p:sp>
        <p:nvSpPr>
          <p:cNvPr id="4" name="Образ слайда 3"/>
          <p:cNvSpPr>
            <a:spLocks noGrp="1" noRot="1" noChangeAspect="1"/>
          </p:cNvSpPr>
          <p:nvPr>
            <p:ph type="sldImg" idx="2"/>
          </p:nvPr>
        </p:nvSpPr>
        <p:spPr>
          <a:xfrm>
            <a:off x="895350" y="746125"/>
            <a:ext cx="4970463" cy="3727450"/>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676275" y="4722813"/>
            <a:ext cx="5408613" cy="4473575"/>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444038"/>
            <a:ext cx="2930525"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ru-RU"/>
          </a:p>
        </p:txBody>
      </p:sp>
      <p:sp>
        <p:nvSpPr>
          <p:cNvPr id="7" name="Номер слайда 6"/>
          <p:cNvSpPr>
            <a:spLocks noGrp="1"/>
          </p:cNvSpPr>
          <p:nvPr>
            <p:ph type="sldNum" sz="quarter" idx="5"/>
          </p:nvPr>
        </p:nvSpPr>
        <p:spPr>
          <a:xfrm>
            <a:off x="3829050" y="9444038"/>
            <a:ext cx="2930525"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41987E39-E168-4215-B78A-6896CACCEF98}" type="slidenum">
              <a:rPr lang="ru-RU" altLang="ru-RU"/>
              <a:pPr/>
              <a:t>‹#›</a:t>
            </a:fld>
            <a:endParaRPr lang="ru-RU" altLang="ru-RU"/>
          </a:p>
        </p:txBody>
      </p:sp>
    </p:spTree>
    <p:extLst>
      <p:ext uri="{BB962C8B-B14F-4D97-AF65-F5344CB8AC3E}">
        <p14:creationId xmlns:p14="http://schemas.microsoft.com/office/powerpoint/2010/main" val="29162977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895350" y="746125"/>
            <a:ext cx="4970463"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987E39-E168-4215-B78A-6896CACCEF98}" type="slidenum">
              <a:rPr kumimoji="0" lang="ru-RU" altLang="ru-RU" sz="1200" b="0" i="0" u="none" strike="noStrike" kern="1200" cap="none" spc="0" normalizeH="0" baseline="0" noProof="0" smtClean="0">
                <a:ln>
                  <a:noFill/>
                </a:ln>
                <a:solidFill>
                  <a:prstClr val="black"/>
                </a:solidFill>
                <a:effectLst/>
                <a:uLnTx/>
                <a:uFillTx/>
                <a:latin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ru-RU" altLang="ru-RU" sz="1200" b="0" i="0" u="none" strike="noStrike" kern="1200" cap="none" spc="0" normalizeH="0" baseline="0" noProof="0">
              <a:ln>
                <a:noFill/>
              </a:ln>
              <a:solidFill>
                <a:prstClr val="black"/>
              </a:solidFill>
              <a:effectLst/>
              <a:uLnTx/>
              <a:uFillTx/>
              <a:latin typeface="Calibri" panose="020F0502020204030204" pitchFamily="34" charset="0"/>
            </a:endParaRPr>
          </a:p>
        </p:txBody>
      </p:sp>
    </p:spTree>
    <p:extLst>
      <p:ext uri="{BB962C8B-B14F-4D97-AF65-F5344CB8AC3E}">
        <p14:creationId xmlns:p14="http://schemas.microsoft.com/office/powerpoint/2010/main" val="1814532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895350" y="746125"/>
            <a:ext cx="4970463"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987E39-E168-4215-B78A-6896CACCEF98}" type="slidenum">
              <a:rPr kumimoji="0" lang="ru-RU" altLang="ru-RU" sz="1200" b="0" i="0" u="none" strike="noStrike" kern="1200" cap="none" spc="0" normalizeH="0" baseline="0" noProof="0" smtClean="0">
                <a:ln>
                  <a:noFill/>
                </a:ln>
                <a:solidFill>
                  <a:prstClr val="black"/>
                </a:solidFill>
                <a:effectLst/>
                <a:uLnTx/>
                <a:uFillTx/>
                <a:latin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ru-RU" altLang="ru-RU" sz="1200" b="0" i="0" u="none" strike="noStrike" kern="1200" cap="none" spc="0" normalizeH="0" baseline="0" noProof="0">
              <a:ln>
                <a:noFill/>
              </a:ln>
              <a:solidFill>
                <a:prstClr val="black"/>
              </a:solidFill>
              <a:effectLst/>
              <a:uLnTx/>
              <a:uFillTx/>
              <a:latin typeface="Calibri" panose="020F0502020204030204" pitchFamily="34" charset="0"/>
            </a:endParaRPr>
          </a:p>
        </p:txBody>
      </p:sp>
    </p:spTree>
    <p:extLst>
      <p:ext uri="{BB962C8B-B14F-4D97-AF65-F5344CB8AC3E}">
        <p14:creationId xmlns:p14="http://schemas.microsoft.com/office/powerpoint/2010/main" val="3350700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1987E39-E168-4215-B78A-6896CACCEF98}" type="slidenum">
              <a:rPr lang="ru-RU" altLang="ru-RU" smtClean="0"/>
              <a:pPr/>
              <a:t>31</a:t>
            </a:fld>
            <a:endParaRPr lang="ru-RU" altLang="ru-RU"/>
          </a:p>
        </p:txBody>
      </p:sp>
    </p:spTree>
    <p:extLst>
      <p:ext uri="{BB962C8B-B14F-4D97-AF65-F5344CB8AC3E}">
        <p14:creationId xmlns:p14="http://schemas.microsoft.com/office/powerpoint/2010/main" val="987197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1987E39-E168-4215-B78A-6896CACCEF98}" type="slidenum">
              <a:rPr lang="ru-RU" altLang="ru-RU" smtClean="0"/>
              <a:pPr/>
              <a:t>5</a:t>
            </a:fld>
            <a:endParaRPr lang="ru-RU" altLang="ru-RU"/>
          </a:p>
        </p:txBody>
      </p:sp>
    </p:spTree>
    <p:extLst>
      <p:ext uri="{BB962C8B-B14F-4D97-AF65-F5344CB8AC3E}">
        <p14:creationId xmlns:p14="http://schemas.microsoft.com/office/powerpoint/2010/main" val="1033542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895350" y="746125"/>
            <a:ext cx="4970463"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1987E39-E168-4215-B78A-6896CACCEF98}" type="slidenum">
              <a:rPr lang="ru-RU" altLang="ru-RU" smtClean="0">
                <a:solidFill>
                  <a:prstClr val="black"/>
                </a:solidFill>
              </a:rPr>
              <a:pPr/>
              <a:t>6</a:t>
            </a:fld>
            <a:endParaRPr lang="ru-RU" altLang="ru-RU">
              <a:solidFill>
                <a:prstClr val="black"/>
              </a:solidFill>
            </a:endParaRPr>
          </a:p>
        </p:txBody>
      </p:sp>
    </p:spTree>
    <p:extLst>
      <p:ext uri="{BB962C8B-B14F-4D97-AF65-F5344CB8AC3E}">
        <p14:creationId xmlns:p14="http://schemas.microsoft.com/office/powerpoint/2010/main" val="2899297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B7BEF2F-08EA-DD49-A2E3-C821637DB731}" type="slidenum">
              <a:rPr lang="en-US" sz="1200">
                <a:solidFill>
                  <a:srgbClr val="000000"/>
                </a:solidFill>
              </a:rPr>
              <a:pPr eaLnBrk="1" hangingPunct="1"/>
              <a:t>8</a:t>
            </a:fld>
            <a:endParaRPr lang="en-US" sz="1200">
              <a:solidFill>
                <a:srgbClr val="000000"/>
              </a:solidFill>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p:spPr>
        <p:txBody>
          <a:bodyPr/>
          <a:lstStyle/>
          <a:p>
            <a:r>
              <a:rPr lang="ru-RU">
                <a:ea typeface="ＭＳ Ｐゴシック" charset="0"/>
                <a:cs typeface="ＭＳ Ｐゴシック" charset="0"/>
              </a:rPr>
              <a:t>Основные этапы создания комплекса  </a:t>
            </a:r>
            <a:r>
              <a:rPr lang="en-US">
                <a:ea typeface="ＭＳ Ｐゴシック" charset="0"/>
                <a:cs typeface="ＭＳ Ｐゴシック" charset="0"/>
              </a:rPr>
              <a:t>NICA</a:t>
            </a:r>
            <a:endParaRPr lang="ru-RU">
              <a:ea typeface="ＭＳ Ｐゴシック" charset="0"/>
              <a:cs typeface="ＭＳ Ｐゴシック" charset="0"/>
            </a:endParaRPr>
          </a:p>
          <a:p>
            <a:r>
              <a:rPr lang="ru-RU">
                <a:ea typeface="ＭＳ Ｐゴシック" charset="0"/>
                <a:cs typeface="ＭＳ Ｐゴシック" charset="0"/>
              </a:rPr>
              <a:t>в 2010 году утвержден проект NICA и завершен </a:t>
            </a:r>
            <a:r>
              <a:rPr lang="ru-RU" i="1">
                <a:ea typeface="ＭＳ Ｐゴシック" charset="0"/>
                <a:cs typeface="ＭＳ Ｐゴシック" charset="0"/>
              </a:rPr>
              <a:t>I этап модернизации Нуклотрона, </a:t>
            </a:r>
            <a:r>
              <a:rPr lang="ru-RU">
                <a:ea typeface="ＭＳ Ｐゴシック" charset="0"/>
                <a:cs typeface="ＭＳ Ｐゴシック" charset="0"/>
              </a:rPr>
              <a:t>начаты работы по ускорительному комплексу  и многоцелевому детектору MPD (MultiPurpose Detector) , которые завершатся в 2019.</a:t>
            </a:r>
          </a:p>
          <a:p>
            <a:r>
              <a:rPr lang="ru-RU">
                <a:ea typeface="ＭＳ Ｐゴシック" charset="0"/>
                <a:cs typeface="ＭＳ Ｐゴシック" charset="0"/>
              </a:rPr>
              <a:t>С 2012 года готовится эксперимент с фиксированной мишенью - детектор BM@N  (I этап)</a:t>
            </a:r>
            <a:r>
              <a:rPr lang="en-US">
                <a:ea typeface="ＭＳ Ｐゴシック" charset="0"/>
                <a:cs typeface="ＭＳ Ｐゴシック" charset="0"/>
              </a:rPr>
              <a:t>,</a:t>
            </a:r>
            <a:r>
              <a:rPr lang="ru-RU">
                <a:ea typeface="ＭＳ Ｐゴシック" charset="0"/>
                <a:cs typeface="ＭＳ Ｐゴシック" charset="0"/>
              </a:rPr>
              <a:t>первые результаты с которого ожидаются в  2017  	</a:t>
            </a:r>
          </a:p>
          <a:p>
            <a:r>
              <a:rPr lang="ru-RU">
                <a:ea typeface="ＭＳ Ｐゴシック" charset="0"/>
                <a:cs typeface="ＭＳ Ｐゴシック" charset="0"/>
              </a:rPr>
              <a:t>- Идет подготовка проекта Spin Physics Detector (SPD)</a:t>
            </a:r>
          </a:p>
          <a:p>
            <a:r>
              <a:rPr lang="ru-RU">
                <a:ea typeface="ＭＳ Ｐゴシック" charset="0"/>
                <a:cs typeface="ＭＳ Ｐゴシック" charset="0"/>
              </a:rPr>
              <a:t> </a:t>
            </a:r>
          </a:p>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975320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1987E39-E168-4215-B78A-6896CACCEF98}" type="slidenum">
              <a:rPr lang="ru-RU" altLang="ru-RU" smtClean="0">
                <a:solidFill>
                  <a:prstClr val="black"/>
                </a:solidFill>
              </a:rPr>
              <a:pPr/>
              <a:t>15</a:t>
            </a:fld>
            <a:endParaRPr lang="ru-RU" altLang="ru-RU">
              <a:solidFill>
                <a:prstClr val="black"/>
              </a:solidFill>
            </a:endParaRPr>
          </a:p>
        </p:txBody>
      </p:sp>
    </p:spTree>
    <p:extLst>
      <p:ext uri="{BB962C8B-B14F-4D97-AF65-F5344CB8AC3E}">
        <p14:creationId xmlns:p14="http://schemas.microsoft.com/office/powerpoint/2010/main" val="1647252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1987E39-E168-4215-B78A-6896CACCEF98}" type="slidenum">
              <a:rPr lang="ru-RU" altLang="ru-RU" smtClean="0">
                <a:solidFill>
                  <a:prstClr val="black"/>
                </a:solidFill>
              </a:rPr>
              <a:pPr/>
              <a:t>25</a:t>
            </a:fld>
            <a:endParaRPr lang="ru-RU" altLang="ru-RU">
              <a:solidFill>
                <a:prstClr val="black"/>
              </a:solidFill>
            </a:endParaRPr>
          </a:p>
        </p:txBody>
      </p:sp>
    </p:spTree>
    <p:extLst>
      <p:ext uri="{BB962C8B-B14F-4D97-AF65-F5344CB8AC3E}">
        <p14:creationId xmlns:p14="http://schemas.microsoft.com/office/powerpoint/2010/main" val="1445278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1987E39-E168-4215-B78A-6896CACCEF98}" type="slidenum">
              <a:rPr lang="ru-RU" altLang="ru-RU" smtClean="0">
                <a:solidFill>
                  <a:prstClr val="black"/>
                </a:solidFill>
              </a:rPr>
              <a:pPr/>
              <a:t>26</a:t>
            </a:fld>
            <a:endParaRPr lang="ru-RU" altLang="ru-RU">
              <a:solidFill>
                <a:prstClr val="black"/>
              </a:solidFill>
            </a:endParaRPr>
          </a:p>
        </p:txBody>
      </p:sp>
    </p:spTree>
    <p:extLst>
      <p:ext uri="{BB962C8B-B14F-4D97-AF65-F5344CB8AC3E}">
        <p14:creationId xmlns:p14="http://schemas.microsoft.com/office/powerpoint/2010/main" val="1320270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1987E39-E168-4215-B78A-6896CACCEF98}" type="slidenum">
              <a:rPr lang="ru-RU" altLang="ru-RU" smtClean="0">
                <a:solidFill>
                  <a:prstClr val="black"/>
                </a:solidFill>
              </a:rPr>
              <a:pPr/>
              <a:t>27</a:t>
            </a:fld>
            <a:endParaRPr lang="ru-RU" altLang="ru-RU">
              <a:solidFill>
                <a:prstClr val="black"/>
              </a:solidFill>
            </a:endParaRPr>
          </a:p>
        </p:txBody>
      </p:sp>
    </p:spTree>
    <p:extLst>
      <p:ext uri="{BB962C8B-B14F-4D97-AF65-F5344CB8AC3E}">
        <p14:creationId xmlns:p14="http://schemas.microsoft.com/office/powerpoint/2010/main" val="3587516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ru-RU" sz="1200" kern="1200" dirty="0" smtClean="0">
                <a:solidFill>
                  <a:schemeClr val="tx1"/>
                </a:solidFill>
                <a:effectLst/>
                <a:latin typeface="Arial" charset="0"/>
                <a:ea typeface="+mn-ea"/>
                <a:cs typeface="+mn-cs"/>
              </a:rPr>
              <a:t>Доходы бюджета ОИЯИ практически полностью формируются за счет взносов государств-членов. В соответствии с временной методикой взносы всех государств-членов на 2010-2016 годы увеличивались пропорционально величине роста расходов Института.</a:t>
            </a:r>
          </a:p>
          <a:p>
            <a:pPr marL="0" marR="0" indent="0" algn="l" defTabSz="914400" rtl="0" eaLnBrk="1" fontAlgn="base" latinLnBrk="0" hangingPunct="1">
              <a:lnSpc>
                <a:spcPct val="100000"/>
              </a:lnSpc>
              <a:spcBef>
                <a:spcPct val="30000"/>
              </a:spcBef>
              <a:spcAft>
                <a:spcPct val="0"/>
              </a:spcAft>
              <a:buClrTx/>
              <a:buSzTx/>
              <a:buFontTx/>
              <a:buNone/>
              <a:tabLst/>
              <a:defRPr/>
            </a:pPr>
            <a:r>
              <a:rPr lang="ru-RU" sz="1200" kern="1200" dirty="0" smtClean="0">
                <a:solidFill>
                  <a:schemeClr val="tx1"/>
                </a:solidFill>
                <a:effectLst/>
                <a:latin typeface="Arial" charset="0"/>
                <a:ea typeface="+mn-ea"/>
                <a:cs typeface="+mn-cs"/>
              </a:rPr>
              <a:t>Уровень доходов бюджета планировался на основе плановых расходов бюджета ОИЯИ на 2010-2016 годы. Взносы государств-членов в 2010-2014 годах уплачивались практически полностью. Что касается 2015 года, то взнос Российской Федерации, доля которого составляет около 80% от суммы всех взносов, поступил в объеме, эквивалентном 98,9 тыс. долларов США (69 % от планового взноса), что было вызвано сложной экономической ситуацией в стране местопребывания Института. Заявка на выплату остатка средств по взносу РФ в ОИЯИ за 2015 год направлена в Министерство Финансов РФ, средства ожидаются к поступлению в бюджет в 2016 году.</a:t>
            </a:r>
            <a:r>
              <a:rPr lang="ru-RU" dirty="0" smtClean="0">
                <a:effectLst/>
              </a:rPr>
              <a:t> </a:t>
            </a:r>
            <a:endParaRPr lang="ru-RU" sz="1200" kern="1200" dirty="0" smtClean="0">
              <a:solidFill>
                <a:schemeClr val="tx1"/>
              </a:solidFill>
              <a:effectLst/>
              <a:latin typeface="Arial" charset="0"/>
              <a:ea typeface="+mn-ea"/>
              <a:cs typeface="+mn-cs"/>
            </a:endParaRPr>
          </a:p>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798ABB8-2C57-452E-8AF3-B7D6B552F379}" type="slidenum">
              <a:rPr kumimoji="0" lang="ru-RU" sz="1200" b="0" i="0" u="none" strike="noStrike" kern="1200" cap="none" spc="0" normalizeH="0" baseline="0" noProof="0" smtClean="0">
                <a:ln>
                  <a:noFill/>
                </a:ln>
                <a:solidFill>
                  <a:srgbClr val="000000"/>
                </a:solidFill>
                <a:effectLst/>
                <a:uLnTx/>
                <a:uFillTx/>
                <a:latin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ru-RU" sz="1200" b="0" i="0" u="none" strike="noStrike" kern="1200" cap="none" spc="0" normalizeH="0" baseline="0" noProof="0">
              <a:ln>
                <a:noFill/>
              </a:ln>
              <a:solidFill>
                <a:srgbClr val="000000"/>
              </a:solidFill>
              <a:effectLst/>
              <a:uLnTx/>
              <a:uFillTx/>
              <a:latin typeface="Calibri" panose="020F0502020204030204" pitchFamily="34" charset="0"/>
            </a:endParaRPr>
          </a:p>
        </p:txBody>
      </p:sp>
    </p:spTree>
    <p:extLst>
      <p:ext uri="{BB962C8B-B14F-4D97-AF65-F5344CB8AC3E}">
        <p14:creationId xmlns:p14="http://schemas.microsoft.com/office/powerpoint/2010/main" val="3148207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33"/>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fld id="{E18E18C5-7725-4CE0-935D-632B188FF076}" type="slidenum">
              <a:rPr lang="en-US" altLang="ru-RU"/>
              <a:pPr/>
              <a:t>‹#›</a:t>
            </a:fld>
            <a:endParaRPr lang="en-US" altLang="ru-RU"/>
          </a:p>
        </p:txBody>
      </p:sp>
    </p:spTree>
    <p:extLst>
      <p:ext uri="{BB962C8B-B14F-4D97-AF65-F5344CB8AC3E}">
        <p14:creationId xmlns:p14="http://schemas.microsoft.com/office/powerpoint/2010/main" val="744639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fld id="{95747EF9-BC7A-4F41-8A74-030183EFF835}" type="slidenum">
              <a:rPr lang="en-US" altLang="ru-RU"/>
              <a:pPr/>
              <a:t>‹#›</a:t>
            </a:fld>
            <a:endParaRPr lang="en-US" altLang="ru-RU"/>
          </a:p>
        </p:txBody>
      </p:sp>
    </p:spTree>
    <p:extLst>
      <p:ext uri="{BB962C8B-B14F-4D97-AF65-F5344CB8AC3E}">
        <p14:creationId xmlns:p14="http://schemas.microsoft.com/office/powerpoint/2010/main" val="302336022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152404"/>
            <a:ext cx="7391400" cy="563563"/>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4"/>
            <a:ext cx="8229600" cy="4525963"/>
          </a:xfrm>
          <a:prstGeom prst="rect">
            <a:avLst/>
          </a:prstGeom>
        </p:spPr>
        <p:txBody>
          <a:bodyPr/>
          <a:lstStyle/>
          <a:p>
            <a:endParaRPr lang="ru-RU"/>
          </a:p>
        </p:txBody>
      </p:sp>
      <p:sp>
        <p:nvSpPr>
          <p:cNvPr id="4" name="Номер слайда 3"/>
          <p:cNvSpPr>
            <a:spLocks noGrp="1"/>
          </p:cNvSpPr>
          <p:nvPr>
            <p:ph type="sldNum" sz="quarter" idx="10"/>
          </p:nvPr>
        </p:nvSpPr>
        <p:spPr>
          <a:xfrm>
            <a:off x="0" y="6477000"/>
            <a:ext cx="533400" cy="381000"/>
          </a:xfrm>
        </p:spPr>
        <p:txBody>
          <a:bodyPr/>
          <a:lstStyle>
            <a:lvl1pPr>
              <a:defRPr/>
            </a:lvl1pPr>
          </a:lstStyle>
          <a:p>
            <a:fld id="{E2ED2B9C-53FB-4382-B0BA-B8C02F58D90C}" type="slidenum">
              <a:rPr lang="en-US"/>
              <a:pPr/>
              <a:t>‹#›</a:t>
            </a:fld>
            <a:endParaRPr lang="en-US"/>
          </a:p>
        </p:txBody>
      </p:sp>
    </p:spTree>
    <p:extLst>
      <p:ext uri="{BB962C8B-B14F-4D97-AF65-F5344CB8AC3E}">
        <p14:creationId xmlns:p14="http://schemas.microsoft.com/office/powerpoint/2010/main" val="315820670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152404"/>
            <a:ext cx="7391400" cy="563563"/>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600204"/>
            <a:ext cx="8229600" cy="4525963"/>
          </a:xfrm>
          <a:prstGeom prst="rect">
            <a:avLst/>
          </a:prstGeom>
        </p:spPr>
        <p:txBody>
          <a:bodyPr/>
          <a:lstStyle/>
          <a:p>
            <a:endParaRPr lang="ru-RU"/>
          </a:p>
        </p:txBody>
      </p:sp>
      <p:sp>
        <p:nvSpPr>
          <p:cNvPr id="4" name="Номер слайда 3"/>
          <p:cNvSpPr>
            <a:spLocks noGrp="1"/>
          </p:cNvSpPr>
          <p:nvPr>
            <p:ph type="sldNum" sz="quarter" idx="10"/>
          </p:nvPr>
        </p:nvSpPr>
        <p:spPr>
          <a:xfrm>
            <a:off x="0" y="6477000"/>
            <a:ext cx="533400" cy="381000"/>
          </a:xfrm>
        </p:spPr>
        <p:txBody>
          <a:bodyPr/>
          <a:lstStyle>
            <a:lvl1pPr>
              <a:defRPr/>
            </a:lvl1pPr>
          </a:lstStyle>
          <a:p>
            <a:fld id="{74559D76-FED2-4B63-9398-B1D329780B3C}" type="slidenum">
              <a:rPr lang="en-US"/>
              <a:pPr/>
              <a:t>‹#›</a:t>
            </a:fld>
            <a:endParaRPr lang="en-US"/>
          </a:p>
        </p:txBody>
      </p:sp>
    </p:spTree>
    <p:extLst>
      <p:ext uri="{BB962C8B-B14F-4D97-AF65-F5344CB8AC3E}">
        <p14:creationId xmlns:p14="http://schemas.microsoft.com/office/powerpoint/2010/main" val="198407957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152400" y="152402"/>
            <a:ext cx="8534400" cy="59737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Номер слайда 2"/>
          <p:cNvSpPr>
            <a:spLocks noGrp="1"/>
          </p:cNvSpPr>
          <p:nvPr>
            <p:ph type="sldNum" sz="quarter" idx="10"/>
          </p:nvPr>
        </p:nvSpPr>
        <p:spPr>
          <a:xfrm>
            <a:off x="0" y="6477000"/>
            <a:ext cx="533400" cy="381000"/>
          </a:xfrm>
        </p:spPr>
        <p:txBody>
          <a:bodyPr/>
          <a:lstStyle>
            <a:lvl1pPr>
              <a:defRPr/>
            </a:lvl1pPr>
          </a:lstStyle>
          <a:p>
            <a:fld id="{E74DE0B9-C941-413A-924D-ADF8E450B881}" type="slidenum">
              <a:rPr lang="en-US"/>
              <a:pPr/>
              <a:t>‹#›</a:t>
            </a:fld>
            <a:endParaRPr lang="en-US"/>
          </a:p>
        </p:txBody>
      </p:sp>
    </p:spTree>
    <p:extLst>
      <p:ext uri="{BB962C8B-B14F-4D97-AF65-F5344CB8AC3E}">
        <p14:creationId xmlns:p14="http://schemas.microsoft.com/office/powerpoint/2010/main" val="292260184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Номер слайда 3"/>
          <p:cNvSpPr>
            <a:spLocks noGrp="1"/>
          </p:cNvSpPr>
          <p:nvPr>
            <p:ph type="sldNum" sz="quarter" idx="10"/>
          </p:nvPr>
        </p:nvSpPr>
        <p:spPr/>
        <p:txBody>
          <a:bodyPr/>
          <a:lstStyle>
            <a:lvl1pPr>
              <a:defRPr/>
            </a:lvl1pPr>
          </a:lstStyle>
          <a:p>
            <a:fld id="{AEB94C2D-1A2E-47A8-BF7E-383451D2364D}" type="slidenum">
              <a:rPr lang="en-GB" altLang="fr-FR"/>
              <a:pPr/>
              <a:t>‹#›</a:t>
            </a:fld>
            <a:endParaRPr lang="en-GB" altLang="fr-FR"/>
          </a:p>
        </p:txBody>
      </p:sp>
    </p:spTree>
    <p:extLst>
      <p:ext uri="{BB962C8B-B14F-4D97-AF65-F5344CB8AC3E}">
        <p14:creationId xmlns:p14="http://schemas.microsoft.com/office/powerpoint/2010/main" val="2820724791"/>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a:lstStyle/>
          <a:p>
            <a:r>
              <a:rPr lang="ru-RU" smtClean="0"/>
              <a:t>Образец заголовка</a:t>
            </a:r>
            <a:endParaRPr lang="ru-RU"/>
          </a:p>
        </p:txBody>
      </p:sp>
      <p:sp>
        <p:nvSpPr>
          <p:cNvPr id="3" name="Объект 2"/>
          <p:cNvSpPr>
            <a:spLocks noGrp="1"/>
          </p:cNvSpPr>
          <p:nvPr>
            <p:ph idx="1"/>
          </p:nvPr>
        </p:nvSpPr>
        <p:spPr>
          <a:xfrm>
            <a:off x="628650" y="1825625"/>
            <a:ext cx="7886700" cy="4351338"/>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3"/>
          <p:cNvSpPr>
            <a:spLocks noGrp="1"/>
          </p:cNvSpPr>
          <p:nvPr>
            <p:ph type="sldNum" sz="quarter" idx="10"/>
          </p:nvPr>
        </p:nvSpPr>
        <p:spPr/>
        <p:txBody>
          <a:bodyPr/>
          <a:lstStyle>
            <a:lvl1pPr>
              <a:defRPr/>
            </a:lvl1pPr>
          </a:lstStyle>
          <a:p>
            <a:fld id="{E82A53F0-A533-4A17-963B-7EA8FF2EEAD8}" type="slidenum">
              <a:rPr lang="en-GB" altLang="fr-FR"/>
              <a:pPr/>
              <a:t>‹#›</a:t>
            </a:fld>
            <a:endParaRPr lang="en-GB" altLang="fr-FR"/>
          </a:p>
        </p:txBody>
      </p:sp>
    </p:spTree>
    <p:extLst>
      <p:ext uri="{BB962C8B-B14F-4D97-AF65-F5344CB8AC3E}">
        <p14:creationId xmlns:p14="http://schemas.microsoft.com/office/powerpoint/2010/main" val="471776410"/>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a:prstGeom prst="rect">
            <a:avLst/>
          </a:prstGeo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71"/>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Номер слайда 3"/>
          <p:cNvSpPr>
            <a:spLocks noGrp="1"/>
          </p:cNvSpPr>
          <p:nvPr>
            <p:ph type="sldNum" sz="quarter" idx="10"/>
          </p:nvPr>
        </p:nvSpPr>
        <p:spPr/>
        <p:txBody>
          <a:bodyPr/>
          <a:lstStyle>
            <a:lvl1pPr>
              <a:defRPr/>
            </a:lvl1pPr>
          </a:lstStyle>
          <a:p>
            <a:fld id="{1ADD1615-E928-4F65-A7AD-49F36A06D7E0}" type="slidenum">
              <a:rPr lang="en-GB" altLang="fr-FR"/>
              <a:pPr/>
              <a:t>‹#›</a:t>
            </a:fld>
            <a:endParaRPr lang="en-GB" altLang="fr-FR"/>
          </a:p>
        </p:txBody>
      </p:sp>
    </p:spTree>
    <p:extLst>
      <p:ext uri="{BB962C8B-B14F-4D97-AF65-F5344CB8AC3E}">
        <p14:creationId xmlns:p14="http://schemas.microsoft.com/office/powerpoint/2010/main" val="370383892"/>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67150" cy="4351338"/>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825625"/>
            <a:ext cx="3867150" cy="4351338"/>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омер слайда 4"/>
          <p:cNvSpPr>
            <a:spLocks noGrp="1"/>
          </p:cNvSpPr>
          <p:nvPr>
            <p:ph type="sldNum" sz="quarter" idx="10"/>
          </p:nvPr>
        </p:nvSpPr>
        <p:spPr/>
        <p:txBody>
          <a:bodyPr/>
          <a:lstStyle>
            <a:lvl1pPr>
              <a:defRPr/>
            </a:lvl1pPr>
          </a:lstStyle>
          <a:p>
            <a:fld id="{2D64ABAD-0C4C-4BC2-AEEC-2E4183AE74A1}" type="slidenum">
              <a:rPr lang="en-GB" altLang="fr-FR"/>
              <a:pPr/>
              <a:t>‹#›</a:t>
            </a:fld>
            <a:endParaRPr lang="en-GB" altLang="fr-FR"/>
          </a:p>
        </p:txBody>
      </p:sp>
    </p:spTree>
    <p:extLst>
      <p:ext uri="{BB962C8B-B14F-4D97-AF65-F5344CB8AC3E}">
        <p14:creationId xmlns:p14="http://schemas.microsoft.com/office/powerpoint/2010/main" val="3540044237"/>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6"/>
            <a:ext cx="7886700" cy="1325563"/>
          </a:xfrm>
          <a:prstGeom prst="rect">
            <a:avLst/>
          </a:prstGeom>
        </p:spPr>
        <p:txBody>
          <a:bodyPr/>
          <a:lstStyle/>
          <a:p>
            <a:r>
              <a:rPr lang="ru-RU" smtClean="0"/>
              <a:t>Образец заголовка</a:t>
            </a:r>
            <a:endParaRPr lang="ru-RU"/>
          </a:p>
        </p:txBody>
      </p:sp>
      <p:sp>
        <p:nvSpPr>
          <p:cNvPr id="3" name="Текст 2"/>
          <p:cNvSpPr>
            <a:spLocks noGrp="1"/>
          </p:cNvSpPr>
          <p:nvPr>
            <p:ph type="body" idx="1"/>
          </p:nvPr>
        </p:nvSpPr>
        <p:spPr>
          <a:xfrm>
            <a:off x="630239"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9" y="2505075"/>
            <a:ext cx="3868737" cy="3684588"/>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омер слайда 6"/>
          <p:cNvSpPr>
            <a:spLocks noGrp="1"/>
          </p:cNvSpPr>
          <p:nvPr>
            <p:ph type="sldNum" sz="quarter" idx="10"/>
          </p:nvPr>
        </p:nvSpPr>
        <p:spPr/>
        <p:txBody>
          <a:bodyPr/>
          <a:lstStyle>
            <a:lvl1pPr>
              <a:defRPr/>
            </a:lvl1pPr>
          </a:lstStyle>
          <a:p>
            <a:fld id="{622BF8AB-026A-452D-ADBE-F07CC1F440D1}" type="slidenum">
              <a:rPr lang="en-GB" altLang="fr-FR"/>
              <a:pPr/>
              <a:t>‹#›</a:t>
            </a:fld>
            <a:endParaRPr lang="en-GB" altLang="fr-FR"/>
          </a:p>
        </p:txBody>
      </p:sp>
    </p:spTree>
    <p:extLst>
      <p:ext uri="{BB962C8B-B14F-4D97-AF65-F5344CB8AC3E}">
        <p14:creationId xmlns:p14="http://schemas.microsoft.com/office/powerpoint/2010/main" val="4237258"/>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a:lstStyle/>
          <a:p>
            <a:r>
              <a:rPr lang="ru-RU" smtClean="0"/>
              <a:t>Образец заголовка</a:t>
            </a:r>
            <a:endParaRPr lang="ru-RU"/>
          </a:p>
        </p:txBody>
      </p:sp>
      <p:sp>
        <p:nvSpPr>
          <p:cNvPr id="3" name="Номер слайда 2"/>
          <p:cNvSpPr>
            <a:spLocks noGrp="1"/>
          </p:cNvSpPr>
          <p:nvPr>
            <p:ph type="sldNum" sz="quarter" idx="10"/>
          </p:nvPr>
        </p:nvSpPr>
        <p:spPr/>
        <p:txBody>
          <a:bodyPr/>
          <a:lstStyle>
            <a:lvl1pPr>
              <a:defRPr/>
            </a:lvl1pPr>
          </a:lstStyle>
          <a:p>
            <a:fld id="{6A0E6E95-2661-4200-9823-3039F16D7906}" type="slidenum">
              <a:rPr lang="en-GB" altLang="fr-FR"/>
              <a:pPr/>
              <a:t>‹#›</a:t>
            </a:fld>
            <a:endParaRPr lang="en-GB" altLang="fr-FR"/>
          </a:p>
        </p:txBody>
      </p:sp>
    </p:spTree>
    <p:extLst>
      <p:ext uri="{BB962C8B-B14F-4D97-AF65-F5344CB8AC3E}">
        <p14:creationId xmlns:p14="http://schemas.microsoft.com/office/powerpoint/2010/main" val="2757444739"/>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lvl1pPr>
              <a:defRPr/>
            </a:lvl1pPr>
          </a:lstStyle>
          <a:p>
            <a:fld id="{CB702C7E-1BA5-4D31-AB7A-B03DE03A04D9}" type="slidenum">
              <a:rPr lang="en-GB" altLang="fr-FR"/>
              <a:pPr/>
              <a:t>‹#›</a:t>
            </a:fld>
            <a:endParaRPr lang="en-GB" altLang="fr-FR"/>
          </a:p>
        </p:txBody>
      </p:sp>
    </p:spTree>
    <p:extLst>
      <p:ext uri="{BB962C8B-B14F-4D97-AF65-F5344CB8AC3E}">
        <p14:creationId xmlns:p14="http://schemas.microsoft.com/office/powerpoint/2010/main" val="264704069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91288" y="273050"/>
            <a:ext cx="2011362"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3050"/>
            <a:ext cx="5881688"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fld id="{A42A7057-C126-4197-9579-DE4A9EACD156}" type="slidenum">
              <a:rPr lang="en-US" altLang="ru-RU"/>
              <a:pPr/>
              <a:t>‹#›</a:t>
            </a:fld>
            <a:endParaRPr lang="en-US" altLang="ru-RU"/>
          </a:p>
        </p:txBody>
      </p:sp>
    </p:spTree>
    <p:extLst>
      <p:ext uri="{BB962C8B-B14F-4D97-AF65-F5344CB8AC3E}">
        <p14:creationId xmlns:p14="http://schemas.microsoft.com/office/powerpoint/2010/main" val="74735537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40" y="457200"/>
            <a:ext cx="2949575" cy="1600200"/>
          </a:xfrm>
          <a:prstGeom prst="rect">
            <a:avLst/>
          </a:prstGeo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40"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Номер слайда 4"/>
          <p:cNvSpPr>
            <a:spLocks noGrp="1"/>
          </p:cNvSpPr>
          <p:nvPr>
            <p:ph type="sldNum" sz="quarter" idx="10"/>
          </p:nvPr>
        </p:nvSpPr>
        <p:spPr/>
        <p:txBody>
          <a:bodyPr/>
          <a:lstStyle>
            <a:lvl1pPr>
              <a:defRPr/>
            </a:lvl1pPr>
          </a:lstStyle>
          <a:p>
            <a:fld id="{40921AF3-C877-4C94-B788-BF71E5527C42}" type="slidenum">
              <a:rPr lang="en-GB" altLang="fr-FR"/>
              <a:pPr/>
              <a:t>‹#›</a:t>
            </a:fld>
            <a:endParaRPr lang="en-GB" altLang="fr-FR"/>
          </a:p>
        </p:txBody>
      </p:sp>
    </p:spTree>
    <p:extLst>
      <p:ext uri="{BB962C8B-B14F-4D97-AF65-F5344CB8AC3E}">
        <p14:creationId xmlns:p14="http://schemas.microsoft.com/office/powerpoint/2010/main" val="1500137031"/>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40" y="457200"/>
            <a:ext cx="2949575" cy="1600200"/>
          </a:xfrm>
          <a:prstGeom prst="rect">
            <a:avLst/>
          </a:prstGeo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6"/>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30240"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Номер слайда 4"/>
          <p:cNvSpPr>
            <a:spLocks noGrp="1"/>
          </p:cNvSpPr>
          <p:nvPr>
            <p:ph type="sldNum" sz="quarter" idx="10"/>
          </p:nvPr>
        </p:nvSpPr>
        <p:spPr/>
        <p:txBody>
          <a:bodyPr/>
          <a:lstStyle>
            <a:lvl1pPr>
              <a:defRPr/>
            </a:lvl1pPr>
          </a:lstStyle>
          <a:p>
            <a:fld id="{0005FD49-B697-4598-8707-28EEDF0A610A}" type="slidenum">
              <a:rPr lang="en-GB" altLang="fr-FR"/>
              <a:pPr/>
              <a:t>‹#›</a:t>
            </a:fld>
            <a:endParaRPr lang="en-GB" altLang="fr-FR"/>
          </a:p>
        </p:txBody>
      </p:sp>
    </p:spTree>
    <p:extLst>
      <p:ext uri="{BB962C8B-B14F-4D97-AF65-F5344CB8AC3E}">
        <p14:creationId xmlns:p14="http://schemas.microsoft.com/office/powerpoint/2010/main" val="2847656657"/>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1825625"/>
            <a:ext cx="7886700" cy="4351338"/>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3"/>
          <p:cNvSpPr>
            <a:spLocks noGrp="1"/>
          </p:cNvSpPr>
          <p:nvPr>
            <p:ph type="sldNum" sz="quarter" idx="10"/>
          </p:nvPr>
        </p:nvSpPr>
        <p:spPr/>
        <p:txBody>
          <a:bodyPr/>
          <a:lstStyle>
            <a:lvl1pPr>
              <a:defRPr/>
            </a:lvl1pPr>
          </a:lstStyle>
          <a:p>
            <a:fld id="{3084F0C3-AE3A-49C7-92E8-91C02F22A4E5}" type="slidenum">
              <a:rPr lang="en-GB" altLang="fr-FR"/>
              <a:pPr/>
              <a:t>‹#›</a:t>
            </a:fld>
            <a:endParaRPr lang="en-GB" altLang="fr-FR"/>
          </a:p>
        </p:txBody>
      </p:sp>
    </p:spTree>
    <p:extLst>
      <p:ext uri="{BB962C8B-B14F-4D97-AF65-F5344CB8AC3E}">
        <p14:creationId xmlns:p14="http://schemas.microsoft.com/office/powerpoint/2010/main" val="4142726218"/>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365125"/>
            <a:ext cx="1971675" cy="5811838"/>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2" y="365125"/>
            <a:ext cx="5762625" cy="5811838"/>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3"/>
          <p:cNvSpPr>
            <a:spLocks noGrp="1"/>
          </p:cNvSpPr>
          <p:nvPr>
            <p:ph type="sldNum" sz="quarter" idx="10"/>
          </p:nvPr>
        </p:nvSpPr>
        <p:spPr/>
        <p:txBody>
          <a:bodyPr/>
          <a:lstStyle>
            <a:lvl1pPr>
              <a:defRPr/>
            </a:lvl1pPr>
          </a:lstStyle>
          <a:p>
            <a:fld id="{12C5BAE3-5E03-4DE3-A873-D8880A2A8FBC}" type="slidenum">
              <a:rPr lang="en-GB" altLang="fr-FR"/>
              <a:pPr/>
              <a:t>‹#›</a:t>
            </a:fld>
            <a:endParaRPr lang="en-GB" altLang="fr-FR"/>
          </a:p>
        </p:txBody>
      </p:sp>
    </p:spTree>
    <p:extLst>
      <p:ext uri="{BB962C8B-B14F-4D97-AF65-F5344CB8AC3E}">
        <p14:creationId xmlns:p14="http://schemas.microsoft.com/office/powerpoint/2010/main" val="1688477822"/>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628650" y="365125"/>
            <a:ext cx="7886700" cy="5811838"/>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Номер слайда 2"/>
          <p:cNvSpPr>
            <a:spLocks noGrp="1"/>
          </p:cNvSpPr>
          <p:nvPr>
            <p:ph type="sldNum" sz="quarter" idx="10"/>
          </p:nvPr>
        </p:nvSpPr>
        <p:spPr>
          <a:xfrm>
            <a:off x="8229600" y="6553200"/>
            <a:ext cx="914400" cy="304800"/>
          </a:xfrm>
        </p:spPr>
        <p:txBody>
          <a:bodyPr/>
          <a:lstStyle>
            <a:lvl1pPr>
              <a:defRPr/>
            </a:lvl1pPr>
          </a:lstStyle>
          <a:p>
            <a:fld id="{2A21F02A-C3BB-42E5-A256-37B77EB1A477}" type="slidenum">
              <a:rPr lang="en-GB" altLang="fr-FR"/>
              <a:pPr/>
              <a:t>‹#›</a:t>
            </a:fld>
            <a:endParaRPr lang="en-GB" altLang="fr-FR"/>
          </a:p>
        </p:txBody>
      </p:sp>
    </p:spTree>
    <p:extLst>
      <p:ext uri="{BB962C8B-B14F-4D97-AF65-F5344CB8AC3E}">
        <p14:creationId xmlns:p14="http://schemas.microsoft.com/office/powerpoint/2010/main" val="913481655"/>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Номер слайда 3"/>
          <p:cNvSpPr>
            <a:spLocks noGrp="1"/>
          </p:cNvSpPr>
          <p:nvPr>
            <p:ph type="sldNum" sz="quarter" idx="10"/>
          </p:nvPr>
        </p:nvSpPr>
        <p:spPr/>
        <p:txBody>
          <a:bodyPr/>
          <a:lstStyle>
            <a:lvl1pPr>
              <a:defRPr/>
            </a:lvl1pPr>
          </a:lstStyle>
          <a:p>
            <a:fld id="{F9C1E6B3-0D76-4C73-895E-1DC9372A307C}" type="slidenum">
              <a:rPr lang="en-US"/>
              <a:pPr/>
              <a:t>‹#›</a:t>
            </a:fld>
            <a:endParaRPr lang="en-US"/>
          </a:p>
        </p:txBody>
      </p:sp>
    </p:spTree>
    <p:extLst>
      <p:ext uri="{BB962C8B-B14F-4D97-AF65-F5344CB8AC3E}">
        <p14:creationId xmlns:p14="http://schemas.microsoft.com/office/powerpoint/2010/main" val="25097012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3"/>
          <p:cNvSpPr>
            <a:spLocks noGrp="1"/>
          </p:cNvSpPr>
          <p:nvPr>
            <p:ph type="sldNum" sz="quarter" idx="10"/>
          </p:nvPr>
        </p:nvSpPr>
        <p:spPr/>
        <p:txBody>
          <a:bodyPr/>
          <a:lstStyle>
            <a:lvl1pPr>
              <a:defRPr/>
            </a:lvl1pPr>
          </a:lstStyle>
          <a:p>
            <a:fld id="{E036D25B-F453-4301-8EF1-CC38406F9F5D}" type="slidenum">
              <a:rPr lang="en-US"/>
              <a:pPr/>
              <a:t>‹#›</a:t>
            </a:fld>
            <a:endParaRPr lang="en-US"/>
          </a:p>
        </p:txBody>
      </p:sp>
    </p:spTree>
    <p:extLst>
      <p:ext uri="{BB962C8B-B14F-4D97-AF65-F5344CB8AC3E}">
        <p14:creationId xmlns:p14="http://schemas.microsoft.com/office/powerpoint/2010/main" val="201478000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Номер слайда 3"/>
          <p:cNvSpPr>
            <a:spLocks noGrp="1"/>
          </p:cNvSpPr>
          <p:nvPr>
            <p:ph type="sldNum" sz="quarter" idx="10"/>
          </p:nvPr>
        </p:nvSpPr>
        <p:spPr/>
        <p:txBody>
          <a:bodyPr/>
          <a:lstStyle>
            <a:lvl1pPr>
              <a:defRPr/>
            </a:lvl1pPr>
          </a:lstStyle>
          <a:p>
            <a:fld id="{CD6FE63F-41FF-488E-87D5-FFF826A5ABE1}" type="slidenum">
              <a:rPr lang="en-US"/>
              <a:pPr/>
              <a:t>‹#›</a:t>
            </a:fld>
            <a:endParaRPr lang="en-US"/>
          </a:p>
        </p:txBody>
      </p:sp>
    </p:spTree>
    <p:extLst>
      <p:ext uri="{BB962C8B-B14F-4D97-AF65-F5344CB8AC3E}">
        <p14:creationId xmlns:p14="http://schemas.microsoft.com/office/powerpoint/2010/main" val="287971588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омер слайда 4"/>
          <p:cNvSpPr>
            <a:spLocks noGrp="1"/>
          </p:cNvSpPr>
          <p:nvPr>
            <p:ph type="sldNum" sz="quarter" idx="10"/>
          </p:nvPr>
        </p:nvSpPr>
        <p:spPr/>
        <p:txBody>
          <a:bodyPr/>
          <a:lstStyle>
            <a:lvl1pPr>
              <a:defRPr/>
            </a:lvl1pPr>
          </a:lstStyle>
          <a:p>
            <a:fld id="{0035F964-7714-41D9-9CE1-D0B4F380BBBC}" type="slidenum">
              <a:rPr lang="en-US"/>
              <a:pPr/>
              <a:t>‹#›</a:t>
            </a:fld>
            <a:endParaRPr lang="en-US"/>
          </a:p>
        </p:txBody>
      </p:sp>
    </p:spTree>
    <p:extLst>
      <p:ext uri="{BB962C8B-B14F-4D97-AF65-F5344CB8AC3E}">
        <p14:creationId xmlns:p14="http://schemas.microsoft.com/office/powerpoint/2010/main" val="269055642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омер слайда 6"/>
          <p:cNvSpPr>
            <a:spLocks noGrp="1"/>
          </p:cNvSpPr>
          <p:nvPr>
            <p:ph type="sldNum" sz="quarter" idx="10"/>
          </p:nvPr>
        </p:nvSpPr>
        <p:spPr/>
        <p:txBody>
          <a:bodyPr/>
          <a:lstStyle>
            <a:lvl1pPr>
              <a:defRPr/>
            </a:lvl1pPr>
          </a:lstStyle>
          <a:p>
            <a:fld id="{BD9E540E-F65B-4FCD-8D98-31FA8F85DC9D}" type="slidenum">
              <a:rPr lang="en-US"/>
              <a:pPr/>
              <a:t>‹#›</a:t>
            </a:fld>
            <a:endParaRPr lang="en-US"/>
          </a:p>
        </p:txBody>
      </p:sp>
    </p:spTree>
    <p:extLst>
      <p:ext uri="{BB962C8B-B14F-4D97-AF65-F5344CB8AC3E}">
        <p14:creationId xmlns:p14="http://schemas.microsoft.com/office/powerpoint/2010/main" val="3869164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5827" y="273050"/>
            <a:ext cx="4832350" cy="857250"/>
          </a:xfrm>
        </p:spPr>
        <p:txBody>
          <a:bodyPr/>
          <a:lstStyle/>
          <a:p>
            <a:r>
              <a:rPr lang="ru-RU" smtClean="0"/>
              <a:t>Образец заголовка</a:t>
            </a:r>
            <a:endParaRPr lang="ru-RU"/>
          </a:p>
        </p:txBody>
      </p:sp>
      <p:sp>
        <p:nvSpPr>
          <p:cNvPr id="3" name="Rectangle 4"/>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ftr" idx="11"/>
          </p:nvPr>
        </p:nvSpPr>
        <p:spPr>
          <a:ln/>
        </p:spPr>
        <p:txBody>
          <a:bodyPr/>
          <a:lstStyle>
            <a:lvl1pPr>
              <a:defRPr/>
            </a:lvl1pPr>
          </a:lstStyle>
          <a:p>
            <a:pPr>
              <a:defRPr/>
            </a:pPr>
            <a:endParaRPr lang="en-US"/>
          </a:p>
        </p:txBody>
      </p:sp>
      <p:sp>
        <p:nvSpPr>
          <p:cNvPr id="5" name="Rectangle 6"/>
          <p:cNvSpPr>
            <a:spLocks noGrp="1" noChangeArrowheads="1"/>
          </p:cNvSpPr>
          <p:nvPr>
            <p:ph type="sldNum" idx="12"/>
          </p:nvPr>
        </p:nvSpPr>
        <p:spPr>
          <a:ln/>
        </p:spPr>
        <p:txBody>
          <a:bodyPr/>
          <a:lstStyle>
            <a:lvl1pPr>
              <a:defRPr/>
            </a:lvl1pPr>
          </a:lstStyle>
          <a:p>
            <a:fld id="{ED27B070-A856-4E30-9E45-D5346BC86F83}" type="slidenum">
              <a:rPr lang="en-US" altLang="ru-RU"/>
              <a:pPr/>
              <a:t>‹#›</a:t>
            </a:fld>
            <a:endParaRPr lang="en-US" altLang="ru-RU"/>
          </a:p>
        </p:txBody>
      </p:sp>
    </p:spTree>
    <p:extLst>
      <p:ext uri="{BB962C8B-B14F-4D97-AF65-F5344CB8AC3E}">
        <p14:creationId xmlns:p14="http://schemas.microsoft.com/office/powerpoint/2010/main" val="150145582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Номер слайда 2"/>
          <p:cNvSpPr>
            <a:spLocks noGrp="1"/>
          </p:cNvSpPr>
          <p:nvPr>
            <p:ph type="sldNum" sz="quarter" idx="10"/>
          </p:nvPr>
        </p:nvSpPr>
        <p:spPr/>
        <p:txBody>
          <a:bodyPr/>
          <a:lstStyle>
            <a:lvl1pPr>
              <a:defRPr/>
            </a:lvl1pPr>
          </a:lstStyle>
          <a:p>
            <a:fld id="{20B7117B-DF0F-4A58-AE82-39C375AAD626}" type="slidenum">
              <a:rPr lang="en-US"/>
              <a:pPr/>
              <a:t>‹#›</a:t>
            </a:fld>
            <a:endParaRPr lang="en-US"/>
          </a:p>
        </p:txBody>
      </p:sp>
    </p:spTree>
    <p:extLst>
      <p:ext uri="{BB962C8B-B14F-4D97-AF65-F5344CB8AC3E}">
        <p14:creationId xmlns:p14="http://schemas.microsoft.com/office/powerpoint/2010/main" val="167401798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lvl1pPr>
              <a:defRPr/>
            </a:lvl1pPr>
          </a:lstStyle>
          <a:p>
            <a:fld id="{6C690E38-9CE7-4FF8-AE73-52A3319539EF}" type="slidenum">
              <a:rPr lang="en-US"/>
              <a:pPr/>
              <a:t>‹#›</a:t>
            </a:fld>
            <a:endParaRPr lang="en-US"/>
          </a:p>
        </p:txBody>
      </p:sp>
    </p:spTree>
    <p:extLst>
      <p:ext uri="{BB962C8B-B14F-4D97-AF65-F5344CB8AC3E}">
        <p14:creationId xmlns:p14="http://schemas.microsoft.com/office/powerpoint/2010/main" val="96457437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омер слайда 4"/>
          <p:cNvSpPr>
            <a:spLocks noGrp="1"/>
          </p:cNvSpPr>
          <p:nvPr>
            <p:ph type="sldNum" sz="quarter" idx="10"/>
          </p:nvPr>
        </p:nvSpPr>
        <p:spPr/>
        <p:txBody>
          <a:bodyPr/>
          <a:lstStyle>
            <a:lvl1pPr>
              <a:defRPr/>
            </a:lvl1pPr>
          </a:lstStyle>
          <a:p>
            <a:fld id="{38D01C89-E2A4-457B-8A5F-4814EEDC3F64}" type="slidenum">
              <a:rPr lang="en-US"/>
              <a:pPr/>
              <a:t>‹#›</a:t>
            </a:fld>
            <a:endParaRPr lang="en-US"/>
          </a:p>
        </p:txBody>
      </p:sp>
    </p:spTree>
    <p:extLst>
      <p:ext uri="{BB962C8B-B14F-4D97-AF65-F5344CB8AC3E}">
        <p14:creationId xmlns:p14="http://schemas.microsoft.com/office/powerpoint/2010/main" val="182279358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омер слайда 4"/>
          <p:cNvSpPr>
            <a:spLocks noGrp="1"/>
          </p:cNvSpPr>
          <p:nvPr>
            <p:ph type="sldNum" sz="quarter" idx="10"/>
          </p:nvPr>
        </p:nvSpPr>
        <p:spPr/>
        <p:txBody>
          <a:bodyPr/>
          <a:lstStyle>
            <a:lvl1pPr>
              <a:defRPr/>
            </a:lvl1pPr>
          </a:lstStyle>
          <a:p>
            <a:fld id="{BC40299B-3DEC-4965-BD69-1218E37C404A}" type="slidenum">
              <a:rPr lang="en-US"/>
              <a:pPr/>
              <a:t>‹#›</a:t>
            </a:fld>
            <a:endParaRPr lang="en-US"/>
          </a:p>
        </p:txBody>
      </p:sp>
    </p:spTree>
    <p:extLst>
      <p:ext uri="{BB962C8B-B14F-4D97-AF65-F5344CB8AC3E}">
        <p14:creationId xmlns:p14="http://schemas.microsoft.com/office/powerpoint/2010/main" val="77297490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3"/>
          <p:cNvSpPr>
            <a:spLocks noGrp="1"/>
          </p:cNvSpPr>
          <p:nvPr>
            <p:ph type="sldNum" sz="quarter" idx="10"/>
          </p:nvPr>
        </p:nvSpPr>
        <p:spPr/>
        <p:txBody>
          <a:bodyPr/>
          <a:lstStyle>
            <a:lvl1pPr>
              <a:defRPr/>
            </a:lvl1pPr>
          </a:lstStyle>
          <a:p>
            <a:fld id="{08170358-F2F9-472D-90C6-891B2B3F8ED5}" type="slidenum">
              <a:rPr lang="en-US"/>
              <a:pPr/>
              <a:t>‹#›</a:t>
            </a:fld>
            <a:endParaRPr lang="en-US"/>
          </a:p>
        </p:txBody>
      </p:sp>
    </p:spTree>
    <p:extLst>
      <p:ext uri="{BB962C8B-B14F-4D97-AF65-F5344CB8AC3E}">
        <p14:creationId xmlns:p14="http://schemas.microsoft.com/office/powerpoint/2010/main" val="191781800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152400"/>
            <a:ext cx="2133600" cy="59737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52400" y="152400"/>
            <a:ext cx="6248400" cy="59737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3"/>
          <p:cNvSpPr>
            <a:spLocks noGrp="1"/>
          </p:cNvSpPr>
          <p:nvPr>
            <p:ph type="sldNum" sz="quarter" idx="10"/>
          </p:nvPr>
        </p:nvSpPr>
        <p:spPr/>
        <p:txBody>
          <a:bodyPr/>
          <a:lstStyle>
            <a:lvl1pPr>
              <a:defRPr/>
            </a:lvl1pPr>
          </a:lstStyle>
          <a:p>
            <a:fld id="{A0D5D882-7309-4A31-B2EE-A06EF0BB9F06}" type="slidenum">
              <a:rPr lang="en-US"/>
              <a:pPr/>
              <a:t>‹#›</a:t>
            </a:fld>
            <a:endParaRPr lang="en-US"/>
          </a:p>
        </p:txBody>
      </p:sp>
    </p:spTree>
    <p:extLst>
      <p:ext uri="{BB962C8B-B14F-4D97-AF65-F5344CB8AC3E}">
        <p14:creationId xmlns:p14="http://schemas.microsoft.com/office/powerpoint/2010/main" val="362355394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152400"/>
            <a:ext cx="7391400" cy="563563"/>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a:prstGeom prst="rect">
            <a:avLst/>
          </a:prstGeom>
        </p:spPr>
        <p:txBody>
          <a:bodyPr/>
          <a:lstStyle/>
          <a:p>
            <a:endParaRPr lang="ru-RU"/>
          </a:p>
        </p:txBody>
      </p:sp>
      <p:sp>
        <p:nvSpPr>
          <p:cNvPr id="4" name="Номер слайда 3"/>
          <p:cNvSpPr>
            <a:spLocks noGrp="1"/>
          </p:cNvSpPr>
          <p:nvPr>
            <p:ph type="sldNum" sz="quarter" idx="10"/>
          </p:nvPr>
        </p:nvSpPr>
        <p:spPr>
          <a:xfrm>
            <a:off x="0" y="6477000"/>
            <a:ext cx="533400" cy="381000"/>
          </a:xfrm>
        </p:spPr>
        <p:txBody>
          <a:bodyPr/>
          <a:lstStyle>
            <a:lvl1pPr>
              <a:defRPr/>
            </a:lvl1pPr>
          </a:lstStyle>
          <a:p>
            <a:fld id="{E2ED2B9C-53FB-4382-B0BA-B8C02F58D90C}" type="slidenum">
              <a:rPr lang="en-US"/>
              <a:pPr/>
              <a:t>‹#›</a:t>
            </a:fld>
            <a:endParaRPr lang="en-US"/>
          </a:p>
        </p:txBody>
      </p:sp>
    </p:spTree>
    <p:extLst>
      <p:ext uri="{BB962C8B-B14F-4D97-AF65-F5344CB8AC3E}">
        <p14:creationId xmlns:p14="http://schemas.microsoft.com/office/powerpoint/2010/main" val="279435284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152400"/>
            <a:ext cx="7391400" cy="563563"/>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600200"/>
            <a:ext cx="8229600" cy="4525963"/>
          </a:xfrm>
          <a:prstGeom prst="rect">
            <a:avLst/>
          </a:prstGeom>
        </p:spPr>
        <p:txBody>
          <a:bodyPr/>
          <a:lstStyle/>
          <a:p>
            <a:endParaRPr lang="ru-RU"/>
          </a:p>
        </p:txBody>
      </p:sp>
      <p:sp>
        <p:nvSpPr>
          <p:cNvPr id="4" name="Номер слайда 3"/>
          <p:cNvSpPr>
            <a:spLocks noGrp="1"/>
          </p:cNvSpPr>
          <p:nvPr>
            <p:ph type="sldNum" sz="quarter" idx="10"/>
          </p:nvPr>
        </p:nvSpPr>
        <p:spPr>
          <a:xfrm>
            <a:off x="0" y="6477000"/>
            <a:ext cx="533400" cy="381000"/>
          </a:xfrm>
        </p:spPr>
        <p:txBody>
          <a:bodyPr/>
          <a:lstStyle>
            <a:lvl1pPr>
              <a:defRPr/>
            </a:lvl1pPr>
          </a:lstStyle>
          <a:p>
            <a:fld id="{74559D76-FED2-4B63-9398-B1D329780B3C}" type="slidenum">
              <a:rPr lang="en-US"/>
              <a:pPr/>
              <a:t>‹#›</a:t>
            </a:fld>
            <a:endParaRPr lang="en-US"/>
          </a:p>
        </p:txBody>
      </p:sp>
    </p:spTree>
    <p:extLst>
      <p:ext uri="{BB962C8B-B14F-4D97-AF65-F5344CB8AC3E}">
        <p14:creationId xmlns:p14="http://schemas.microsoft.com/office/powerpoint/2010/main" val="235916389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152400" y="152400"/>
            <a:ext cx="8534400" cy="59737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Номер слайда 2"/>
          <p:cNvSpPr>
            <a:spLocks noGrp="1"/>
          </p:cNvSpPr>
          <p:nvPr>
            <p:ph type="sldNum" sz="quarter" idx="10"/>
          </p:nvPr>
        </p:nvSpPr>
        <p:spPr>
          <a:xfrm>
            <a:off x="0" y="6477000"/>
            <a:ext cx="533400" cy="381000"/>
          </a:xfrm>
        </p:spPr>
        <p:txBody>
          <a:bodyPr/>
          <a:lstStyle>
            <a:lvl1pPr>
              <a:defRPr/>
            </a:lvl1pPr>
          </a:lstStyle>
          <a:p>
            <a:fld id="{E74DE0B9-C941-413A-924D-ADF8E450B881}" type="slidenum">
              <a:rPr lang="en-US"/>
              <a:pPr/>
              <a:t>‹#›</a:t>
            </a:fld>
            <a:endParaRPr lang="en-US"/>
          </a:p>
        </p:txBody>
      </p:sp>
    </p:spTree>
    <p:extLst>
      <p:ext uri="{BB962C8B-B14F-4D97-AF65-F5344CB8AC3E}">
        <p14:creationId xmlns:p14="http://schemas.microsoft.com/office/powerpoint/2010/main" val="17174888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September 22, 2016</a:t>
            </a: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V.Kekelidze, SC 120</a:t>
            </a: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7D042D-D1D7-1D46-8A81-99AFBEE759E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062697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5827" y="273050"/>
            <a:ext cx="4832350" cy="85725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2" y="1604963"/>
            <a:ext cx="3946525" cy="21145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57202" y="3871919"/>
            <a:ext cx="3946525" cy="21161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556126" y="1604963"/>
            <a:ext cx="3946525" cy="43830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idx="10"/>
          </p:nvPr>
        </p:nvSpPr>
        <p:spPr>
          <a:ln/>
        </p:spPr>
        <p:txBody>
          <a:bodyPr/>
          <a:lstStyle>
            <a:lvl1pPr>
              <a:defRPr/>
            </a:lvl1pPr>
          </a:lstStyle>
          <a:p>
            <a:pPr>
              <a:defRPr/>
            </a:pPr>
            <a:endParaRPr lang="en-US"/>
          </a:p>
        </p:txBody>
      </p:sp>
      <p:sp>
        <p:nvSpPr>
          <p:cNvPr id="7" name="Rectangle 5"/>
          <p:cNvSpPr>
            <a:spLocks noGrp="1" noChangeArrowheads="1"/>
          </p:cNvSpPr>
          <p:nvPr>
            <p:ph type="ftr" idx="11"/>
          </p:nvPr>
        </p:nvSpPr>
        <p:spPr>
          <a:ln/>
        </p:spPr>
        <p:txBody>
          <a:bodyPr/>
          <a:lstStyle>
            <a:lvl1pPr>
              <a:defRPr/>
            </a:lvl1pPr>
          </a:lstStyle>
          <a:p>
            <a:pPr>
              <a:defRPr/>
            </a:pPr>
            <a:endParaRPr lang="en-US"/>
          </a:p>
        </p:txBody>
      </p:sp>
      <p:sp>
        <p:nvSpPr>
          <p:cNvPr id="8" name="Rectangle 6"/>
          <p:cNvSpPr>
            <a:spLocks noGrp="1" noChangeArrowheads="1"/>
          </p:cNvSpPr>
          <p:nvPr>
            <p:ph type="sldNum" idx="12"/>
          </p:nvPr>
        </p:nvSpPr>
        <p:spPr>
          <a:ln/>
        </p:spPr>
        <p:txBody>
          <a:bodyPr/>
          <a:lstStyle>
            <a:lvl1pPr>
              <a:defRPr/>
            </a:lvl1pPr>
          </a:lstStyle>
          <a:p>
            <a:fld id="{FC6CFA9A-0537-4D7E-A4FB-443D7A86A1EE}" type="slidenum">
              <a:rPr lang="en-US" altLang="ru-RU"/>
              <a:pPr/>
              <a:t>‹#›</a:t>
            </a:fld>
            <a:endParaRPr lang="en-US" altLang="ru-RU"/>
          </a:p>
        </p:txBody>
      </p:sp>
    </p:spTree>
    <p:extLst>
      <p:ext uri="{BB962C8B-B14F-4D97-AF65-F5344CB8AC3E}">
        <p14:creationId xmlns:p14="http://schemas.microsoft.com/office/powerpoint/2010/main" val="316189677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September 22, 2016</a:t>
            </a: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V.Kekelidze, SC 120</a:t>
            </a: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FA899A-AD30-8945-B3AC-D1B6F0DA30F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03094565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September 22, 2016</a:t>
            </a: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V.Kekelidze, SC 120</a:t>
            </a: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A5BB20-1038-7C45-8CD2-9951A0E2368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19669065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September 22, 2016</a:t>
            </a: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V.Kekelidze, SC 120</a:t>
            </a: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9E3F6DB-C044-1C4B-A6AC-6DB742256B1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4145681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September 22, 2016</a:t>
            </a: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V.Kekelidze, SC 120</a:t>
            </a: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34397BC-0A13-684D-8BDB-E52DAC5620A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14066931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September 22, 2016</a:t>
            </a: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V.Kekelidze, SC 120</a:t>
            </a: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268D0D4-1356-BE4E-AF3A-1C5D1C036BF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56016435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smtClean="0"/>
            </a:lvl1pPr>
          </a:lstStyle>
          <a:p>
            <a:pPr>
              <a:defRPr/>
            </a:pPr>
            <a:r>
              <a:rPr lang="en-US">
                <a:solidFill>
                  <a:srgbClr val="000000"/>
                </a:solidFill>
              </a:rPr>
              <a:t>September 22, 2016</a:t>
            </a:r>
            <a:endParaRPr lang="ru-RU">
              <a:solidFill>
                <a:srgbClr val="000000"/>
              </a:solidFill>
            </a:endParaRPr>
          </a:p>
        </p:txBody>
      </p:sp>
      <p:sp>
        <p:nvSpPr>
          <p:cNvPr id="3" name="Rectangle 5"/>
          <p:cNvSpPr>
            <a:spLocks noGrp="1" noChangeArrowheads="1"/>
          </p:cNvSpPr>
          <p:nvPr>
            <p:ph type="ftr" sz="quarter" idx="11"/>
          </p:nvPr>
        </p:nvSpPr>
        <p:spPr/>
        <p:txBody>
          <a:bodyPr/>
          <a:lstStyle>
            <a:lvl1pPr>
              <a:defRPr smtClean="0"/>
            </a:lvl1pPr>
          </a:lstStyle>
          <a:p>
            <a:pPr>
              <a:defRPr/>
            </a:pPr>
            <a:r>
              <a:rPr lang="en-US">
                <a:solidFill>
                  <a:srgbClr val="000000"/>
                </a:solidFill>
              </a:rPr>
              <a:t>V.Kekelidze, SC 120</a:t>
            </a:r>
            <a:endParaRPr lang="ru-RU">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86955404-709A-D043-9031-7B3A657C7AF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80883999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smtClean="0"/>
            </a:lvl1pPr>
          </a:lstStyle>
          <a:p>
            <a:pPr>
              <a:defRPr/>
            </a:pPr>
            <a:r>
              <a:rPr lang="en-US">
                <a:solidFill>
                  <a:srgbClr val="000000"/>
                </a:solidFill>
              </a:rPr>
              <a:t>September 22, 2016</a:t>
            </a:r>
            <a:endParaRPr lang="ru-RU">
              <a:solidFill>
                <a:srgbClr val="000000"/>
              </a:solidFill>
            </a:endParaRPr>
          </a:p>
        </p:txBody>
      </p:sp>
      <p:sp>
        <p:nvSpPr>
          <p:cNvPr id="6" name="Rectangle 5"/>
          <p:cNvSpPr>
            <a:spLocks noGrp="1" noChangeArrowheads="1"/>
          </p:cNvSpPr>
          <p:nvPr>
            <p:ph type="ftr" sz="quarter" idx="11"/>
          </p:nvPr>
        </p:nvSpPr>
        <p:spPr/>
        <p:txBody>
          <a:bodyPr/>
          <a:lstStyle>
            <a:lvl1pPr>
              <a:defRPr smtClean="0"/>
            </a:lvl1pPr>
          </a:lstStyle>
          <a:p>
            <a:pPr>
              <a:defRPr/>
            </a:pPr>
            <a:r>
              <a:rPr lang="en-US">
                <a:solidFill>
                  <a:srgbClr val="000000"/>
                </a:solidFill>
              </a:rPr>
              <a:t>V.Kekelidze, SC 120</a:t>
            </a:r>
            <a:endParaRPr lang="ru-RU">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48760E28-FC75-054C-A06E-743FC18F424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87319397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September 22, 2016</a:t>
            </a: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solidFill>
                  <a:srgbClr val="000000"/>
                </a:solidFill>
              </a:rPr>
              <a:t>V.Kekelidze, SC 120</a:t>
            </a: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599BE28-0941-734C-AC5C-5DC1BDE042D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80834807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smtClean="0"/>
            </a:lvl1pPr>
          </a:lstStyle>
          <a:p>
            <a:pPr>
              <a:defRPr/>
            </a:pPr>
            <a:r>
              <a:rPr lang="en-US">
                <a:solidFill>
                  <a:srgbClr val="000000"/>
                </a:solidFill>
              </a:rPr>
              <a:t>September 22, 2016</a:t>
            </a:r>
            <a:endParaRPr lang="ru-RU">
              <a:solidFill>
                <a:srgbClr val="000000"/>
              </a:solidFill>
            </a:endParaRPr>
          </a:p>
        </p:txBody>
      </p:sp>
      <p:sp>
        <p:nvSpPr>
          <p:cNvPr id="5" name="Rectangle 5"/>
          <p:cNvSpPr>
            <a:spLocks noGrp="1" noChangeArrowheads="1"/>
          </p:cNvSpPr>
          <p:nvPr>
            <p:ph type="ftr" sz="quarter" idx="11"/>
          </p:nvPr>
        </p:nvSpPr>
        <p:spPr/>
        <p:txBody>
          <a:bodyPr/>
          <a:lstStyle>
            <a:lvl1pPr>
              <a:defRPr smtClean="0"/>
            </a:lvl1pPr>
          </a:lstStyle>
          <a:p>
            <a:pPr>
              <a:defRPr/>
            </a:pPr>
            <a:r>
              <a:rPr lang="en-US">
                <a:solidFill>
                  <a:srgbClr val="000000"/>
                </a:solidFill>
              </a:rPr>
              <a:t>V.Kekelidze, SC 120</a:t>
            </a:r>
            <a:endParaRPr lang="ru-RU">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49C54EA1-65BB-E94C-BABB-53515FED32A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50781691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smtClean="0"/>
            </a:lvl1pPr>
          </a:lstStyle>
          <a:p>
            <a:pPr>
              <a:defRPr/>
            </a:pPr>
            <a:r>
              <a:rPr lang="en-US">
                <a:solidFill>
                  <a:srgbClr val="000000"/>
                </a:solidFill>
              </a:rPr>
              <a:t>September 22, 2016</a:t>
            </a:r>
            <a:endParaRPr lang="ru-RU">
              <a:solidFill>
                <a:srgbClr val="000000"/>
              </a:solidFill>
            </a:endParaRPr>
          </a:p>
        </p:txBody>
      </p:sp>
      <p:sp>
        <p:nvSpPr>
          <p:cNvPr id="5" name="Rectangle 5"/>
          <p:cNvSpPr>
            <a:spLocks noGrp="1" noChangeArrowheads="1"/>
          </p:cNvSpPr>
          <p:nvPr>
            <p:ph type="ftr" sz="quarter" idx="11"/>
          </p:nvPr>
        </p:nvSpPr>
        <p:spPr/>
        <p:txBody>
          <a:bodyPr/>
          <a:lstStyle>
            <a:lvl1pPr>
              <a:defRPr smtClean="0"/>
            </a:lvl1pPr>
          </a:lstStyle>
          <a:p>
            <a:pPr>
              <a:defRPr/>
            </a:pPr>
            <a:r>
              <a:rPr lang="en-US">
                <a:solidFill>
                  <a:srgbClr val="000000"/>
                </a:solidFill>
              </a:rPr>
              <a:t>V.Kekelidze, SC 120</a:t>
            </a:r>
            <a:endParaRPr lang="ru-RU">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EF7F8040-8E5A-364E-8305-0E2DB934CBF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992727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33"/>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fld id="{D51725DD-BE9B-4979-B07C-0D5EECDA6472}" type="slidenum">
              <a:rPr lang="en-US" altLang="ru-RU"/>
              <a:pPr/>
              <a:t>‹#›</a:t>
            </a:fld>
            <a:endParaRPr lang="en-US" altLang="ru-RU"/>
          </a:p>
        </p:txBody>
      </p:sp>
    </p:spTree>
    <p:extLst>
      <p:ext uri="{BB962C8B-B14F-4D97-AF65-F5344CB8AC3E}">
        <p14:creationId xmlns:p14="http://schemas.microsoft.com/office/powerpoint/2010/main" val="381316427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smtClean="0"/>
            </a:lvl1pPr>
          </a:lstStyle>
          <a:p>
            <a:pPr>
              <a:defRPr/>
            </a:pPr>
            <a:r>
              <a:rPr lang="en-US">
                <a:solidFill>
                  <a:srgbClr val="000000"/>
                </a:solidFill>
              </a:rPr>
              <a:t>September 22, 2016</a:t>
            </a:r>
            <a:endParaRPr lang="ru-RU">
              <a:solidFill>
                <a:srgbClr val="000000"/>
              </a:solidFill>
            </a:endParaRPr>
          </a:p>
        </p:txBody>
      </p:sp>
      <p:sp>
        <p:nvSpPr>
          <p:cNvPr id="5" name="Rectangle 5"/>
          <p:cNvSpPr>
            <a:spLocks noGrp="1" noChangeArrowheads="1"/>
          </p:cNvSpPr>
          <p:nvPr>
            <p:ph type="ftr" sz="quarter" idx="11"/>
          </p:nvPr>
        </p:nvSpPr>
        <p:spPr/>
        <p:txBody>
          <a:bodyPr/>
          <a:lstStyle>
            <a:lvl1pPr>
              <a:defRPr smtClean="0"/>
            </a:lvl1pPr>
          </a:lstStyle>
          <a:p>
            <a:pPr>
              <a:defRPr/>
            </a:pPr>
            <a:r>
              <a:rPr lang="en-US">
                <a:solidFill>
                  <a:srgbClr val="000000"/>
                </a:solidFill>
              </a:rPr>
              <a:t>V.Kekelidze, SC 120</a:t>
            </a:r>
            <a:endParaRPr lang="ru-RU">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B494F5F-6837-E74F-8D53-F2CB0CEAB6A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73196777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smtClean="0"/>
            </a:lvl1pPr>
          </a:lstStyle>
          <a:p>
            <a:pPr>
              <a:defRPr/>
            </a:pPr>
            <a:r>
              <a:rPr lang="en-US">
                <a:solidFill>
                  <a:srgbClr val="000000"/>
                </a:solidFill>
              </a:rPr>
              <a:t>September 22, 2016</a:t>
            </a:r>
            <a:endParaRPr lang="ru-RU">
              <a:solidFill>
                <a:srgbClr val="000000"/>
              </a:solidFill>
            </a:endParaRPr>
          </a:p>
        </p:txBody>
      </p:sp>
      <p:sp>
        <p:nvSpPr>
          <p:cNvPr id="4" name="Rectangle 5"/>
          <p:cNvSpPr>
            <a:spLocks noGrp="1" noChangeArrowheads="1"/>
          </p:cNvSpPr>
          <p:nvPr>
            <p:ph type="ftr" sz="quarter" idx="11"/>
          </p:nvPr>
        </p:nvSpPr>
        <p:spPr/>
        <p:txBody>
          <a:bodyPr/>
          <a:lstStyle>
            <a:lvl1pPr>
              <a:defRPr smtClean="0"/>
            </a:lvl1pPr>
          </a:lstStyle>
          <a:p>
            <a:pPr>
              <a:defRPr/>
            </a:pPr>
            <a:r>
              <a:rPr lang="en-US">
                <a:solidFill>
                  <a:srgbClr val="000000"/>
                </a:solidFill>
              </a:rPr>
              <a:t>V.Kekelidze, SC 120</a:t>
            </a:r>
            <a:endParaRPr lang="ru-RU">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CD1423B5-8231-2D47-8FC9-CA9B6E051F7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77579258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p:txBody>
          <a:bodyPr/>
          <a:lstStyle>
            <a:lvl1pPr>
              <a:defRPr smtClean="0"/>
            </a:lvl1pPr>
          </a:lstStyle>
          <a:p>
            <a:pPr>
              <a:defRPr/>
            </a:pPr>
            <a:r>
              <a:rPr lang="en-US">
                <a:solidFill>
                  <a:srgbClr val="000000"/>
                </a:solidFill>
              </a:rPr>
              <a:t>September 22, 2016</a:t>
            </a:r>
            <a:endParaRPr lang="ru-RU">
              <a:solidFill>
                <a:srgbClr val="000000"/>
              </a:solidFill>
            </a:endParaRPr>
          </a:p>
        </p:txBody>
      </p:sp>
      <p:sp>
        <p:nvSpPr>
          <p:cNvPr id="4" name="Rectangle 5"/>
          <p:cNvSpPr>
            <a:spLocks noGrp="1" noChangeArrowheads="1"/>
          </p:cNvSpPr>
          <p:nvPr>
            <p:ph type="ftr" sz="quarter" idx="11"/>
          </p:nvPr>
        </p:nvSpPr>
        <p:spPr/>
        <p:txBody>
          <a:bodyPr/>
          <a:lstStyle>
            <a:lvl1pPr>
              <a:defRPr smtClean="0"/>
            </a:lvl1pPr>
          </a:lstStyle>
          <a:p>
            <a:pPr>
              <a:defRPr/>
            </a:pPr>
            <a:r>
              <a:rPr lang="en-US">
                <a:solidFill>
                  <a:srgbClr val="000000"/>
                </a:solidFill>
              </a:rPr>
              <a:t>V.Kekelidze, SC 120</a:t>
            </a:r>
            <a:endParaRPr lang="ru-RU">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CD420571-84EB-8345-BA68-D9FC4855CA0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16783682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FEE286D-E092-4C18-B6A1-825E805A7921}" type="datetimeFigureOut">
              <a:rPr lang="ru-RU" smtClean="0">
                <a:solidFill>
                  <a:prstClr val="black">
                    <a:tint val="75000"/>
                  </a:prstClr>
                </a:solidFill>
              </a:rPr>
              <a:pPr/>
              <a:t>25.01.2017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78BE6A9-39EF-4CEA-8433-906D219A2D1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7209204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FEE286D-E092-4C18-B6A1-825E805A7921}" type="datetimeFigureOut">
              <a:rPr lang="ru-RU" smtClean="0">
                <a:solidFill>
                  <a:prstClr val="black">
                    <a:tint val="75000"/>
                  </a:prstClr>
                </a:solidFill>
              </a:rPr>
              <a:pPr/>
              <a:t>25.01.2017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78BE6A9-39EF-4CEA-8433-906D219A2D1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6545458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FEE286D-E092-4C18-B6A1-825E805A7921}" type="datetimeFigureOut">
              <a:rPr lang="ru-RU" smtClean="0">
                <a:solidFill>
                  <a:prstClr val="black">
                    <a:tint val="75000"/>
                  </a:prstClr>
                </a:solidFill>
              </a:rPr>
              <a:pPr/>
              <a:t>25.01.2017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78BE6A9-39EF-4CEA-8433-906D219A2D1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8837619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FEE286D-E092-4C18-B6A1-825E805A7921}" type="datetimeFigureOut">
              <a:rPr lang="ru-RU" smtClean="0">
                <a:solidFill>
                  <a:prstClr val="black">
                    <a:tint val="75000"/>
                  </a:prstClr>
                </a:solidFill>
              </a:rPr>
              <a:pPr/>
              <a:t>25.01.2017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78BE6A9-39EF-4CEA-8433-906D219A2D1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4197819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FEE286D-E092-4C18-B6A1-825E805A7921}" type="datetimeFigureOut">
              <a:rPr lang="ru-RU" smtClean="0">
                <a:solidFill>
                  <a:prstClr val="black">
                    <a:tint val="75000"/>
                  </a:prstClr>
                </a:solidFill>
              </a:rPr>
              <a:pPr/>
              <a:t>25.01.2017</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78BE6A9-39EF-4CEA-8433-906D219A2D1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3322875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FEE286D-E092-4C18-B6A1-825E805A7921}" type="datetimeFigureOut">
              <a:rPr lang="ru-RU" smtClean="0">
                <a:solidFill>
                  <a:prstClr val="black">
                    <a:tint val="75000"/>
                  </a:prstClr>
                </a:solidFill>
              </a:rPr>
              <a:pPr/>
              <a:t>25.01.2017</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78BE6A9-39EF-4CEA-8433-906D219A2D1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1464360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FEE286D-E092-4C18-B6A1-825E805A7921}" type="datetimeFigureOut">
              <a:rPr lang="ru-RU" smtClean="0">
                <a:solidFill>
                  <a:prstClr val="black">
                    <a:tint val="75000"/>
                  </a:prstClr>
                </a:solidFill>
              </a:rPr>
              <a:pPr/>
              <a:t>25.01.2017</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78BE6A9-39EF-4CEA-8433-906D219A2D1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49949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3050"/>
            <a:ext cx="8643998" cy="857250"/>
          </a:xfrm>
        </p:spPr>
        <p:txBody>
          <a:bodyPr/>
          <a:lstStyle/>
          <a:p>
            <a:r>
              <a:rPr lang="ru-RU" dirty="0" smtClean="0"/>
              <a:t>Образец заголовка</a:t>
            </a:r>
            <a:endParaRPr lang="ru-RU" dirty="0"/>
          </a:p>
        </p:txBody>
      </p:sp>
      <p:sp>
        <p:nvSpPr>
          <p:cNvPr id="3" name="Содержимое 2"/>
          <p:cNvSpPr>
            <a:spLocks noGrp="1"/>
          </p:cNvSpPr>
          <p:nvPr>
            <p:ph idx="1"/>
          </p:nvPr>
        </p:nvSpPr>
        <p:spPr>
          <a:xfrm>
            <a:off x="457200" y="1604963"/>
            <a:ext cx="8186766" cy="4383087"/>
          </a:xfrm>
        </p:spPr>
        <p:txBody>
          <a:bodyPr/>
          <a:lstStyle>
            <a:lvl1pPr>
              <a:defRPr>
                <a:solidFill>
                  <a:srgbClr val="FFFF00"/>
                </a:solidFill>
              </a:defRPr>
            </a:lvl1pPr>
            <a:lvl2pPr>
              <a:defRPr>
                <a:solidFill>
                  <a:srgbClr val="FFFF00"/>
                </a:solidFill>
              </a:defRPr>
            </a:lvl2pPr>
            <a:lvl3pPr>
              <a:defRPr>
                <a:solidFill>
                  <a:srgbClr val="FFFF00"/>
                </a:solidFill>
              </a:defRPr>
            </a:lvl3pPr>
            <a:lvl4pPr>
              <a:defRPr>
                <a:solidFill>
                  <a:srgbClr val="FFFF00"/>
                </a:solidFill>
              </a:defRPr>
            </a:lvl4pPr>
            <a:lvl5pPr>
              <a:defRPr>
                <a:solidFill>
                  <a:srgbClr val="FFFF00"/>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fld id="{86732D65-997E-49F4-AB6A-B239F7A81DDA}" type="slidenum">
              <a:rPr lang="en-US" altLang="ru-RU"/>
              <a:pPr/>
              <a:t>‹#›</a:t>
            </a:fld>
            <a:endParaRPr lang="en-US" altLang="ru-RU"/>
          </a:p>
        </p:txBody>
      </p:sp>
    </p:spTree>
    <p:extLst>
      <p:ext uri="{BB962C8B-B14F-4D97-AF65-F5344CB8AC3E}">
        <p14:creationId xmlns:p14="http://schemas.microsoft.com/office/powerpoint/2010/main" val="325480985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BFEE286D-E092-4C18-B6A1-825E805A7921}" type="datetimeFigureOut">
              <a:rPr lang="ru-RU" smtClean="0">
                <a:solidFill>
                  <a:prstClr val="black">
                    <a:tint val="75000"/>
                  </a:prstClr>
                </a:solidFill>
              </a:rPr>
              <a:pPr/>
              <a:t>25.01.2017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78BE6A9-39EF-4CEA-8433-906D219A2D1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7583048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BFEE286D-E092-4C18-B6A1-825E805A7921}" type="datetimeFigureOut">
              <a:rPr lang="ru-RU" smtClean="0">
                <a:solidFill>
                  <a:prstClr val="black">
                    <a:tint val="75000"/>
                  </a:prstClr>
                </a:solidFill>
              </a:rPr>
              <a:pPr/>
              <a:t>25.01.2017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78BE6A9-39EF-4CEA-8433-906D219A2D1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574255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FEE286D-E092-4C18-B6A1-825E805A7921}" type="datetimeFigureOut">
              <a:rPr lang="ru-RU" smtClean="0">
                <a:solidFill>
                  <a:prstClr val="black">
                    <a:tint val="75000"/>
                  </a:prstClr>
                </a:solidFill>
              </a:rPr>
              <a:pPr/>
              <a:t>25.01.2017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78BE6A9-39EF-4CEA-8433-906D219A2D1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7362063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FEE286D-E092-4C18-B6A1-825E805A7921}" type="datetimeFigureOut">
              <a:rPr lang="ru-RU" smtClean="0">
                <a:solidFill>
                  <a:prstClr val="black">
                    <a:tint val="75000"/>
                  </a:prstClr>
                </a:solidFill>
              </a:rPr>
              <a:pPr/>
              <a:t>25.01.2017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78BE6A9-39EF-4CEA-8433-906D219A2D1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5385382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p:txBody>
          <a:bodyPr/>
          <a:lstStyle>
            <a:lvl1pPr>
              <a:defRPr kumimoji="1"/>
            </a:lvl1pPr>
          </a:lstStyle>
          <a:p>
            <a:pPr>
              <a:defRPr/>
            </a:pPr>
            <a:fld id="{D1A428A4-5C38-4C0A-8CFE-1FB19611FCE2}" type="datetimeFigureOut">
              <a:rPr lang="ru-RU"/>
              <a:pPr>
                <a:defRPr/>
              </a:pPr>
              <a:t>25.01.2017</a:t>
            </a:fld>
            <a:endParaRPr lang="ru-RU"/>
          </a:p>
        </p:txBody>
      </p:sp>
      <p:sp>
        <p:nvSpPr>
          <p:cNvPr id="5" name="Rectangle 5"/>
          <p:cNvSpPr>
            <a:spLocks noGrp="1" noChangeArrowheads="1"/>
          </p:cNvSpPr>
          <p:nvPr>
            <p:ph type="ftr" sz="quarter" idx="11"/>
          </p:nvPr>
        </p:nvSpPr>
        <p:spPr/>
        <p:txBody>
          <a:bodyPr/>
          <a:lstStyle>
            <a:lvl1pPr>
              <a:defRPr kumimoji="1"/>
            </a:lvl1pPr>
          </a:lstStyle>
          <a:p>
            <a:pPr>
              <a:defRPr/>
            </a:pPr>
            <a:endParaRPr lang="ru-RU"/>
          </a:p>
        </p:txBody>
      </p:sp>
      <p:sp>
        <p:nvSpPr>
          <p:cNvPr id="6" name="Rectangle 6"/>
          <p:cNvSpPr>
            <a:spLocks noGrp="1" noChangeArrowheads="1"/>
          </p:cNvSpPr>
          <p:nvPr>
            <p:ph type="sldNum" sz="quarter" idx="12"/>
          </p:nvPr>
        </p:nvSpPr>
        <p:spPr/>
        <p:txBody>
          <a:bodyPr/>
          <a:lstStyle>
            <a:lvl1pPr>
              <a:defRPr kumimoji="1"/>
            </a:lvl1pPr>
          </a:lstStyle>
          <a:p>
            <a:fld id="{C0F8E20E-0F1F-4AC5-8A07-8D1E949E6E4A}" type="slidenum">
              <a:rPr lang="ru-RU" altLang="ru-RU"/>
              <a:pPr/>
              <a:t>‹#›</a:t>
            </a:fld>
            <a:endParaRPr lang="ru-RU" altLang="ru-RU"/>
          </a:p>
        </p:txBody>
      </p:sp>
    </p:spTree>
    <p:extLst>
      <p:ext uri="{BB962C8B-B14F-4D97-AF65-F5344CB8AC3E}">
        <p14:creationId xmlns:p14="http://schemas.microsoft.com/office/powerpoint/2010/main" val="352322530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a:defRPr kumimoji="1"/>
            </a:lvl1pPr>
          </a:lstStyle>
          <a:p>
            <a:pPr>
              <a:defRPr/>
            </a:pPr>
            <a:fld id="{9C77107E-BA4B-4CFA-B921-CE835BE91D53}" type="datetimeFigureOut">
              <a:rPr lang="ru-RU"/>
              <a:pPr>
                <a:defRPr/>
              </a:pPr>
              <a:t>25.01.2017</a:t>
            </a:fld>
            <a:endParaRPr lang="ru-RU"/>
          </a:p>
        </p:txBody>
      </p:sp>
      <p:sp>
        <p:nvSpPr>
          <p:cNvPr id="5" name="Rectangle 5"/>
          <p:cNvSpPr>
            <a:spLocks noGrp="1" noChangeArrowheads="1"/>
          </p:cNvSpPr>
          <p:nvPr>
            <p:ph type="ftr" sz="quarter" idx="11"/>
          </p:nvPr>
        </p:nvSpPr>
        <p:spPr/>
        <p:txBody>
          <a:bodyPr/>
          <a:lstStyle>
            <a:lvl1pPr>
              <a:defRPr kumimoji="1"/>
            </a:lvl1pPr>
          </a:lstStyle>
          <a:p>
            <a:pPr>
              <a:defRPr/>
            </a:pPr>
            <a:endParaRPr lang="ru-RU"/>
          </a:p>
        </p:txBody>
      </p:sp>
      <p:sp>
        <p:nvSpPr>
          <p:cNvPr id="6" name="Rectangle 6"/>
          <p:cNvSpPr>
            <a:spLocks noGrp="1" noChangeArrowheads="1"/>
          </p:cNvSpPr>
          <p:nvPr>
            <p:ph type="sldNum" sz="quarter" idx="12"/>
          </p:nvPr>
        </p:nvSpPr>
        <p:spPr/>
        <p:txBody>
          <a:bodyPr/>
          <a:lstStyle>
            <a:lvl1pPr>
              <a:defRPr kumimoji="1"/>
            </a:lvl1pPr>
          </a:lstStyle>
          <a:p>
            <a:fld id="{FDDAF1AE-25D0-4B8D-B7EE-89823C535ED5}" type="slidenum">
              <a:rPr lang="ru-RU" altLang="ru-RU"/>
              <a:pPr/>
              <a:t>‹#›</a:t>
            </a:fld>
            <a:endParaRPr lang="ru-RU" altLang="ru-RU"/>
          </a:p>
        </p:txBody>
      </p:sp>
    </p:spTree>
    <p:extLst>
      <p:ext uri="{BB962C8B-B14F-4D97-AF65-F5344CB8AC3E}">
        <p14:creationId xmlns:p14="http://schemas.microsoft.com/office/powerpoint/2010/main" val="152913353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p:txBody>
          <a:bodyPr/>
          <a:lstStyle>
            <a:lvl1pPr>
              <a:defRPr kumimoji="1"/>
            </a:lvl1pPr>
          </a:lstStyle>
          <a:p>
            <a:pPr>
              <a:defRPr/>
            </a:pPr>
            <a:fld id="{8D8F4893-7A1A-469E-816B-764B1E1A8B4D}" type="datetimeFigureOut">
              <a:rPr lang="ru-RU"/>
              <a:pPr>
                <a:defRPr/>
              </a:pPr>
              <a:t>25.01.2017</a:t>
            </a:fld>
            <a:endParaRPr lang="ru-RU"/>
          </a:p>
        </p:txBody>
      </p:sp>
      <p:sp>
        <p:nvSpPr>
          <p:cNvPr id="5" name="Rectangle 5"/>
          <p:cNvSpPr>
            <a:spLocks noGrp="1" noChangeArrowheads="1"/>
          </p:cNvSpPr>
          <p:nvPr>
            <p:ph type="ftr" sz="quarter" idx="11"/>
          </p:nvPr>
        </p:nvSpPr>
        <p:spPr/>
        <p:txBody>
          <a:bodyPr/>
          <a:lstStyle>
            <a:lvl1pPr>
              <a:defRPr kumimoji="1"/>
            </a:lvl1pPr>
          </a:lstStyle>
          <a:p>
            <a:pPr>
              <a:defRPr/>
            </a:pPr>
            <a:endParaRPr lang="ru-RU"/>
          </a:p>
        </p:txBody>
      </p:sp>
      <p:sp>
        <p:nvSpPr>
          <p:cNvPr id="6" name="Rectangle 6"/>
          <p:cNvSpPr>
            <a:spLocks noGrp="1" noChangeArrowheads="1"/>
          </p:cNvSpPr>
          <p:nvPr>
            <p:ph type="sldNum" sz="quarter" idx="12"/>
          </p:nvPr>
        </p:nvSpPr>
        <p:spPr/>
        <p:txBody>
          <a:bodyPr/>
          <a:lstStyle>
            <a:lvl1pPr>
              <a:defRPr kumimoji="1"/>
            </a:lvl1pPr>
          </a:lstStyle>
          <a:p>
            <a:fld id="{DD23E008-8B4C-4C6A-BFB8-A578F6FDF01A}" type="slidenum">
              <a:rPr lang="ru-RU" altLang="ru-RU"/>
              <a:pPr/>
              <a:t>‹#›</a:t>
            </a:fld>
            <a:endParaRPr lang="ru-RU" altLang="ru-RU"/>
          </a:p>
        </p:txBody>
      </p:sp>
    </p:spTree>
    <p:extLst>
      <p:ext uri="{BB962C8B-B14F-4D97-AF65-F5344CB8AC3E}">
        <p14:creationId xmlns:p14="http://schemas.microsoft.com/office/powerpoint/2010/main" val="2850927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p:txBody>
          <a:bodyPr/>
          <a:lstStyle>
            <a:lvl1pPr>
              <a:defRPr kumimoji="1"/>
            </a:lvl1pPr>
          </a:lstStyle>
          <a:p>
            <a:pPr>
              <a:defRPr/>
            </a:pPr>
            <a:fld id="{6063BF69-8485-4683-A42F-58B17D333607}" type="datetimeFigureOut">
              <a:rPr lang="ru-RU"/>
              <a:pPr>
                <a:defRPr/>
              </a:pPr>
              <a:t>25.01.2017</a:t>
            </a:fld>
            <a:endParaRPr lang="ru-RU"/>
          </a:p>
        </p:txBody>
      </p:sp>
      <p:sp>
        <p:nvSpPr>
          <p:cNvPr id="6" name="Rectangle 5"/>
          <p:cNvSpPr>
            <a:spLocks noGrp="1" noChangeArrowheads="1"/>
          </p:cNvSpPr>
          <p:nvPr>
            <p:ph type="ftr" sz="quarter" idx="11"/>
          </p:nvPr>
        </p:nvSpPr>
        <p:spPr/>
        <p:txBody>
          <a:bodyPr/>
          <a:lstStyle>
            <a:lvl1pPr>
              <a:defRPr kumimoji="1"/>
            </a:lvl1pPr>
          </a:lstStyle>
          <a:p>
            <a:pPr>
              <a:defRPr/>
            </a:pPr>
            <a:endParaRPr lang="ru-RU"/>
          </a:p>
        </p:txBody>
      </p:sp>
      <p:sp>
        <p:nvSpPr>
          <p:cNvPr id="7" name="Rectangle 6"/>
          <p:cNvSpPr>
            <a:spLocks noGrp="1" noChangeArrowheads="1"/>
          </p:cNvSpPr>
          <p:nvPr>
            <p:ph type="sldNum" sz="quarter" idx="12"/>
          </p:nvPr>
        </p:nvSpPr>
        <p:spPr/>
        <p:txBody>
          <a:bodyPr/>
          <a:lstStyle>
            <a:lvl1pPr>
              <a:defRPr kumimoji="1"/>
            </a:lvl1pPr>
          </a:lstStyle>
          <a:p>
            <a:fld id="{18B135CB-41E1-480F-BB00-1604CB627B43}" type="slidenum">
              <a:rPr lang="ru-RU" altLang="ru-RU"/>
              <a:pPr/>
              <a:t>‹#›</a:t>
            </a:fld>
            <a:endParaRPr lang="ru-RU" altLang="ru-RU"/>
          </a:p>
        </p:txBody>
      </p:sp>
    </p:spTree>
    <p:extLst>
      <p:ext uri="{BB962C8B-B14F-4D97-AF65-F5344CB8AC3E}">
        <p14:creationId xmlns:p14="http://schemas.microsoft.com/office/powerpoint/2010/main" val="252418255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p:txBody>
          <a:bodyPr/>
          <a:lstStyle>
            <a:lvl1pPr>
              <a:defRPr kumimoji="1"/>
            </a:lvl1pPr>
          </a:lstStyle>
          <a:p>
            <a:pPr>
              <a:defRPr/>
            </a:pPr>
            <a:fld id="{B4617620-1859-4DF6-82A4-33CFC13D37B7}" type="datetimeFigureOut">
              <a:rPr lang="ru-RU"/>
              <a:pPr>
                <a:defRPr/>
              </a:pPr>
              <a:t>25.01.2017</a:t>
            </a:fld>
            <a:endParaRPr lang="ru-RU"/>
          </a:p>
        </p:txBody>
      </p:sp>
      <p:sp>
        <p:nvSpPr>
          <p:cNvPr id="8" name="Rectangle 5"/>
          <p:cNvSpPr>
            <a:spLocks noGrp="1" noChangeArrowheads="1"/>
          </p:cNvSpPr>
          <p:nvPr>
            <p:ph type="ftr" sz="quarter" idx="11"/>
          </p:nvPr>
        </p:nvSpPr>
        <p:spPr/>
        <p:txBody>
          <a:bodyPr/>
          <a:lstStyle>
            <a:lvl1pPr>
              <a:defRPr kumimoji="1"/>
            </a:lvl1pPr>
          </a:lstStyle>
          <a:p>
            <a:pPr>
              <a:defRPr/>
            </a:pPr>
            <a:endParaRPr lang="ru-RU"/>
          </a:p>
        </p:txBody>
      </p:sp>
      <p:sp>
        <p:nvSpPr>
          <p:cNvPr id="9" name="Rectangle 6"/>
          <p:cNvSpPr>
            <a:spLocks noGrp="1" noChangeArrowheads="1"/>
          </p:cNvSpPr>
          <p:nvPr>
            <p:ph type="sldNum" sz="quarter" idx="12"/>
          </p:nvPr>
        </p:nvSpPr>
        <p:spPr/>
        <p:txBody>
          <a:bodyPr/>
          <a:lstStyle>
            <a:lvl1pPr>
              <a:defRPr kumimoji="1"/>
            </a:lvl1pPr>
          </a:lstStyle>
          <a:p>
            <a:fld id="{0EC9CD9D-38B8-4A32-8F1D-FCB530C86AD7}" type="slidenum">
              <a:rPr lang="ru-RU" altLang="ru-RU"/>
              <a:pPr/>
              <a:t>‹#›</a:t>
            </a:fld>
            <a:endParaRPr lang="ru-RU" altLang="ru-RU"/>
          </a:p>
        </p:txBody>
      </p:sp>
    </p:spTree>
    <p:extLst>
      <p:ext uri="{BB962C8B-B14F-4D97-AF65-F5344CB8AC3E}">
        <p14:creationId xmlns:p14="http://schemas.microsoft.com/office/powerpoint/2010/main" val="311488780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p:txBody>
          <a:bodyPr/>
          <a:lstStyle>
            <a:lvl1pPr>
              <a:defRPr kumimoji="1"/>
            </a:lvl1pPr>
          </a:lstStyle>
          <a:p>
            <a:pPr>
              <a:defRPr/>
            </a:pPr>
            <a:fld id="{44CE0B6E-52C7-4D27-AF01-2A232315DF05}" type="datetimeFigureOut">
              <a:rPr lang="ru-RU"/>
              <a:pPr>
                <a:defRPr/>
              </a:pPr>
              <a:t>25.01.2017</a:t>
            </a:fld>
            <a:endParaRPr lang="ru-RU"/>
          </a:p>
        </p:txBody>
      </p:sp>
      <p:sp>
        <p:nvSpPr>
          <p:cNvPr id="4" name="Rectangle 5"/>
          <p:cNvSpPr>
            <a:spLocks noGrp="1" noChangeArrowheads="1"/>
          </p:cNvSpPr>
          <p:nvPr>
            <p:ph type="ftr" sz="quarter" idx="11"/>
          </p:nvPr>
        </p:nvSpPr>
        <p:spPr/>
        <p:txBody>
          <a:bodyPr/>
          <a:lstStyle>
            <a:lvl1pPr>
              <a:defRPr kumimoji="1"/>
            </a:lvl1pPr>
          </a:lstStyle>
          <a:p>
            <a:pPr>
              <a:defRPr/>
            </a:pPr>
            <a:endParaRPr lang="ru-RU"/>
          </a:p>
        </p:txBody>
      </p:sp>
      <p:sp>
        <p:nvSpPr>
          <p:cNvPr id="5" name="Rectangle 6"/>
          <p:cNvSpPr>
            <a:spLocks noGrp="1" noChangeArrowheads="1"/>
          </p:cNvSpPr>
          <p:nvPr>
            <p:ph type="sldNum" sz="quarter" idx="12"/>
          </p:nvPr>
        </p:nvSpPr>
        <p:spPr/>
        <p:txBody>
          <a:bodyPr/>
          <a:lstStyle>
            <a:lvl1pPr>
              <a:defRPr kumimoji="1"/>
            </a:lvl1pPr>
          </a:lstStyle>
          <a:p>
            <a:fld id="{1F718D28-FD17-4F13-BAFF-450146F77DED}" type="slidenum">
              <a:rPr lang="ru-RU" altLang="ru-RU"/>
              <a:pPr/>
              <a:t>‹#›</a:t>
            </a:fld>
            <a:endParaRPr lang="ru-RU" altLang="ru-RU"/>
          </a:p>
        </p:txBody>
      </p:sp>
    </p:spTree>
    <p:extLst>
      <p:ext uri="{BB962C8B-B14F-4D97-AF65-F5344CB8AC3E}">
        <p14:creationId xmlns:p14="http://schemas.microsoft.com/office/powerpoint/2010/main" val="259330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8"/>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fld id="{8004BBBE-86F0-474A-B848-9A1C71DC8B12}" type="slidenum">
              <a:rPr lang="en-US" altLang="ru-RU"/>
              <a:pPr/>
              <a:t>‹#›</a:t>
            </a:fld>
            <a:endParaRPr lang="en-US" altLang="ru-RU"/>
          </a:p>
        </p:txBody>
      </p:sp>
    </p:spTree>
    <p:extLst>
      <p:ext uri="{BB962C8B-B14F-4D97-AF65-F5344CB8AC3E}">
        <p14:creationId xmlns:p14="http://schemas.microsoft.com/office/powerpoint/2010/main" val="47342007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kumimoji="1"/>
            </a:lvl1pPr>
          </a:lstStyle>
          <a:p>
            <a:pPr>
              <a:defRPr/>
            </a:pPr>
            <a:fld id="{ED482037-1222-4345-82E0-1F2FB93CE6D0}" type="datetimeFigureOut">
              <a:rPr lang="ru-RU"/>
              <a:pPr>
                <a:defRPr/>
              </a:pPr>
              <a:t>25.01.2017</a:t>
            </a:fld>
            <a:endParaRPr lang="ru-RU"/>
          </a:p>
        </p:txBody>
      </p:sp>
      <p:sp>
        <p:nvSpPr>
          <p:cNvPr id="3" name="Rectangle 5"/>
          <p:cNvSpPr>
            <a:spLocks noGrp="1" noChangeArrowheads="1"/>
          </p:cNvSpPr>
          <p:nvPr>
            <p:ph type="ftr" sz="quarter" idx="11"/>
          </p:nvPr>
        </p:nvSpPr>
        <p:spPr/>
        <p:txBody>
          <a:bodyPr/>
          <a:lstStyle>
            <a:lvl1pPr>
              <a:defRPr kumimoji="1"/>
            </a:lvl1pPr>
          </a:lstStyle>
          <a:p>
            <a:pPr>
              <a:defRPr/>
            </a:pPr>
            <a:endParaRPr lang="ru-RU"/>
          </a:p>
        </p:txBody>
      </p:sp>
      <p:sp>
        <p:nvSpPr>
          <p:cNvPr id="4" name="Rectangle 6"/>
          <p:cNvSpPr>
            <a:spLocks noGrp="1" noChangeArrowheads="1"/>
          </p:cNvSpPr>
          <p:nvPr>
            <p:ph type="sldNum" sz="quarter" idx="12"/>
          </p:nvPr>
        </p:nvSpPr>
        <p:spPr/>
        <p:txBody>
          <a:bodyPr/>
          <a:lstStyle>
            <a:lvl1pPr>
              <a:defRPr kumimoji="1"/>
            </a:lvl1pPr>
          </a:lstStyle>
          <a:p>
            <a:fld id="{626BC77A-9C53-4437-BF0E-215BD61A7701}" type="slidenum">
              <a:rPr lang="ru-RU" altLang="ru-RU"/>
              <a:pPr/>
              <a:t>‹#›</a:t>
            </a:fld>
            <a:endParaRPr lang="ru-RU" altLang="ru-RU"/>
          </a:p>
        </p:txBody>
      </p:sp>
    </p:spTree>
    <p:extLst>
      <p:ext uri="{BB962C8B-B14F-4D97-AF65-F5344CB8AC3E}">
        <p14:creationId xmlns:p14="http://schemas.microsoft.com/office/powerpoint/2010/main" val="128495175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a:defRPr kumimoji="1"/>
            </a:lvl1pPr>
          </a:lstStyle>
          <a:p>
            <a:pPr>
              <a:defRPr/>
            </a:pPr>
            <a:fld id="{39088FBF-3AA9-4C7A-BA93-EE18F90EF09F}" type="datetimeFigureOut">
              <a:rPr lang="ru-RU"/>
              <a:pPr>
                <a:defRPr/>
              </a:pPr>
              <a:t>25.01.2017</a:t>
            </a:fld>
            <a:endParaRPr lang="ru-RU"/>
          </a:p>
        </p:txBody>
      </p:sp>
      <p:sp>
        <p:nvSpPr>
          <p:cNvPr id="6" name="Rectangle 5"/>
          <p:cNvSpPr>
            <a:spLocks noGrp="1" noChangeArrowheads="1"/>
          </p:cNvSpPr>
          <p:nvPr>
            <p:ph type="ftr" sz="quarter" idx="11"/>
          </p:nvPr>
        </p:nvSpPr>
        <p:spPr/>
        <p:txBody>
          <a:bodyPr/>
          <a:lstStyle>
            <a:lvl1pPr>
              <a:defRPr kumimoji="1"/>
            </a:lvl1pPr>
          </a:lstStyle>
          <a:p>
            <a:pPr>
              <a:defRPr/>
            </a:pPr>
            <a:endParaRPr lang="ru-RU"/>
          </a:p>
        </p:txBody>
      </p:sp>
      <p:sp>
        <p:nvSpPr>
          <p:cNvPr id="7" name="Rectangle 6"/>
          <p:cNvSpPr>
            <a:spLocks noGrp="1" noChangeArrowheads="1"/>
          </p:cNvSpPr>
          <p:nvPr>
            <p:ph type="sldNum" sz="quarter" idx="12"/>
          </p:nvPr>
        </p:nvSpPr>
        <p:spPr/>
        <p:txBody>
          <a:bodyPr/>
          <a:lstStyle>
            <a:lvl1pPr>
              <a:defRPr kumimoji="1"/>
            </a:lvl1pPr>
          </a:lstStyle>
          <a:p>
            <a:fld id="{AD9EBBE3-4D58-461B-A896-D8C6ACA3EB8E}" type="slidenum">
              <a:rPr lang="ru-RU" altLang="ru-RU"/>
              <a:pPr/>
              <a:t>‹#›</a:t>
            </a:fld>
            <a:endParaRPr lang="ru-RU" altLang="ru-RU"/>
          </a:p>
        </p:txBody>
      </p:sp>
    </p:spTree>
    <p:extLst>
      <p:ext uri="{BB962C8B-B14F-4D97-AF65-F5344CB8AC3E}">
        <p14:creationId xmlns:p14="http://schemas.microsoft.com/office/powerpoint/2010/main" val="412811330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a:defRPr kumimoji="1"/>
            </a:lvl1pPr>
          </a:lstStyle>
          <a:p>
            <a:pPr>
              <a:defRPr/>
            </a:pPr>
            <a:fld id="{0A17029E-4742-4616-9196-7A3C20B3EC57}" type="datetimeFigureOut">
              <a:rPr lang="ru-RU"/>
              <a:pPr>
                <a:defRPr/>
              </a:pPr>
              <a:t>25.01.2017</a:t>
            </a:fld>
            <a:endParaRPr lang="ru-RU"/>
          </a:p>
        </p:txBody>
      </p:sp>
      <p:sp>
        <p:nvSpPr>
          <p:cNvPr id="6" name="Rectangle 5"/>
          <p:cNvSpPr>
            <a:spLocks noGrp="1" noChangeArrowheads="1"/>
          </p:cNvSpPr>
          <p:nvPr>
            <p:ph type="ftr" sz="quarter" idx="11"/>
          </p:nvPr>
        </p:nvSpPr>
        <p:spPr/>
        <p:txBody>
          <a:bodyPr/>
          <a:lstStyle>
            <a:lvl1pPr>
              <a:defRPr kumimoji="1"/>
            </a:lvl1pPr>
          </a:lstStyle>
          <a:p>
            <a:pPr>
              <a:defRPr/>
            </a:pPr>
            <a:endParaRPr lang="ru-RU"/>
          </a:p>
        </p:txBody>
      </p:sp>
      <p:sp>
        <p:nvSpPr>
          <p:cNvPr id="7" name="Rectangle 6"/>
          <p:cNvSpPr>
            <a:spLocks noGrp="1" noChangeArrowheads="1"/>
          </p:cNvSpPr>
          <p:nvPr>
            <p:ph type="sldNum" sz="quarter" idx="12"/>
          </p:nvPr>
        </p:nvSpPr>
        <p:spPr/>
        <p:txBody>
          <a:bodyPr/>
          <a:lstStyle>
            <a:lvl1pPr>
              <a:defRPr kumimoji="1"/>
            </a:lvl1pPr>
          </a:lstStyle>
          <a:p>
            <a:fld id="{FDDFCC18-0B03-430C-A463-81CA1F459F06}" type="slidenum">
              <a:rPr lang="ru-RU" altLang="ru-RU"/>
              <a:pPr/>
              <a:t>‹#›</a:t>
            </a:fld>
            <a:endParaRPr lang="ru-RU" altLang="ru-RU"/>
          </a:p>
        </p:txBody>
      </p:sp>
    </p:spTree>
    <p:extLst>
      <p:ext uri="{BB962C8B-B14F-4D97-AF65-F5344CB8AC3E}">
        <p14:creationId xmlns:p14="http://schemas.microsoft.com/office/powerpoint/2010/main" val="90024906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a:defRPr kumimoji="1"/>
            </a:lvl1pPr>
          </a:lstStyle>
          <a:p>
            <a:pPr>
              <a:defRPr/>
            </a:pPr>
            <a:fld id="{C4F3FDEA-29FD-427A-9B7E-EE0CCAC86640}" type="datetimeFigureOut">
              <a:rPr lang="ru-RU"/>
              <a:pPr>
                <a:defRPr/>
              </a:pPr>
              <a:t>25.01.2017</a:t>
            </a:fld>
            <a:endParaRPr lang="ru-RU"/>
          </a:p>
        </p:txBody>
      </p:sp>
      <p:sp>
        <p:nvSpPr>
          <p:cNvPr id="5" name="Rectangle 5"/>
          <p:cNvSpPr>
            <a:spLocks noGrp="1" noChangeArrowheads="1"/>
          </p:cNvSpPr>
          <p:nvPr>
            <p:ph type="ftr" sz="quarter" idx="11"/>
          </p:nvPr>
        </p:nvSpPr>
        <p:spPr/>
        <p:txBody>
          <a:bodyPr/>
          <a:lstStyle>
            <a:lvl1pPr>
              <a:defRPr kumimoji="1"/>
            </a:lvl1pPr>
          </a:lstStyle>
          <a:p>
            <a:pPr>
              <a:defRPr/>
            </a:pPr>
            <a:endParaRPr lang="ru-RU"/>
          </a:p>
        </p:txBody>
      </p:sp>
      <p:sp>
        <p:nvSpPr>
          <p:cNvPr id="6" name="Rectangle 6"/>
          <p:cNvSpPr>
            <a:spLocks noGrp="1" noChangeArrowheads="1"/>
          </p:cNvSpPr>
          <p:nvPr>
            <p:ph type="sldNum" sz="quarter" idx="12"/>
          </p:nvPr>
        </p:nvSpPr>
        <p:spPr/>
        <p:txBody>
          <a:bodyPr/>
          <a:lstStyle>
            <a:lvl1pPr>
              <a:defRPr kumimoji="1"/>
            </a:lvl1pPr>
          </a:lstStyle>
          <a:p>
            <a:fld id="{779981FD-5E9B-48AC-9F91-7DB1C4AE87AA}" type="slidenum">
              <a:rPr lang="ru-RU" altLang="ru-RU"/>
              <a:pPr/>
              <a:t>‹#›</a:t>
            </a:fld>
            <a:endParaRPr lang="ru-RU" altLang="ru-RU"/>
          </a:p>
        </p:txBody>
      </p:sp>
    </p:spTree>
    <p:extLst>
      <p:ext uri="{BB962C8B-B14F-4D97-AF65-F5344CB8AC3E}">
        <p14:creationId xmlns:p14="http://schemas.microsoft.com/office/powerpoint/2010/main" val="390823592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a:defRPr kumimoji="1"/>
            </a:lvl1pPr>
          </a:lstStyle>
          <a:p>
            <a:pPr>
              <a:defRPr/>
            </a:pPr>
            <a:fld id="{BCAA4C7C-F7B1-4971-9277-1FBB6EA51FCF}" type="datetimeFigureOut">
              <a:rPr lang="ru-RU"/>
              <a:pPr>
                <a:defRPr/>
              </a:pPr>
              <a:t>25.01.2017</a:t>
            </a:fld>
            <a:endParaRPr lang="ru-RU"/>
          </a:p>
        </p:txBody>
      </p:sp>
      <p:sp>
        <p:nvSpPr>
          <p:cNvPr id="5" name="Rectangle 5"/>
          <p:cNvSpPr>
            <a:spLocks noGrp="1" noChangeArrowheads="1"/>
          </p:cNvSpPr>
          <p:nvPr>
            <p:ph type="ftr" sz="quarter" idx="11"/>
          </p:nvPr>
        </p:nvSpPr>
        <p:spPr/>
        <p:txBody>
          <a:bodyPr/>
          <a:lstStyle>
            <a:lvl1pPr>
              <a:defRPr kumimoji="1"/>
            </a:lvl1pPr>
          </a:lstStyle>
          <a:p>
            <a:pPr>
              <a:defRPr/>
            </a:pPr>
            <a:endParaRPr lang="ru-RU"/>
          </a:p>
        </p:txBody>
      </p:sp>
      <p:sp>
        <p:nvSpPr>
          <p:cNvPr id="6" name="Rectangle 6"/>
          <p:cNvSpPr>
            <a:spLocks noGrp="1" noChangeArrowheads="1"/>
          </p:cNvSpPr>
          <p:nvPr>
            <p:ph type="sldNum" sz="quarter" idx="12"/>
          </p:nvPr>
        </p:nvSpPr>
        <p:spPr/>
        <p:txBody>
          <a:bodyPr/>
          <a:lstStyle>
            <a:lvl1pPr>
              <a:defRPr kumimoji="1"/>
            </a:lvl1pPr>
          </a:lstStyle>
          <a:p>
            <a:fld id="{C834BDE9-4B93-408C-896E-E0693654B4C8}" type="slidenum">
              <a:rPr lang="ru-RU" altLang="ru-RU"/>
              <a:pPr/>
              <a:t>‹#›</a:t>
            </a:fld>
            <a:endParaRPr lang="ru-RU" altLang="ru-RU"/>
          </a:p>
        </p:txBody>
      </p:sp>
    </p:spTree>
    <p:extLst>
      <p:ext uri="{BB962C8B-B14F-4D97-AF65-F5344CB8AC3E}">
        <p14:creationId xmlns:p14="http://schemas.microsoft.com/office/powerpoint/2010/main" val="21505879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smtClean="0"/>
          </a:p>
        </p:txBody>
      </p:sp>
      <p:sp>
        <p:nvSpPr>
          <p:cNvPr id="4" name="Rectangle 4"/>
          <p:cNvSpPr>
            <a:spLocks noGrp="1" noChangeArrowheads="1"/>
          </p:cNvSpPr>
          <p:nvPr>
            <p:ph type="dt" sz="half" idx="10"/>
          </p:nvPr>
        </p:nvSpPr>
        <p:spPr/>
        <p:txBody>
          <a:bodyPr/>
          <a:lstStyle>
            <a:lvl1pPr>
              <a:defRPr kumimoji="1"/>
            </a:lvl1pPr>
          </a:lstStyle>
          <a:p>
            <a:pPr>
              <a:defRPr/>
            </a:pPr>
            <a:fld id="{A0D24472-829B-4344-8D6B-9E4D9FEE98A7}" type="datetimeFigureOut">
              <a:rPr lang="ru-RU"/>
              <a:pPr>
                <a:defRPr/>
              </a:pPr>
              <a:t>25.01.2017</a:t>
            </a:fld>
            <a:endParaRPr lang="ru-RU"/>
          </a:p>
        </p:txBody>
      </p:sp>
      <p:sp>
        <p:nvSpPr>
          <p:cNvPr id="5" name="Rectangle 5"/>
          <p:cNvSpPr>
            <a:spLocks noGrp="1" noChangeArrowheads="1"/>
          </p:cNvSpPr>
          <p:nvPr>
            <p:ph type="ftr" sz="quarter" idx="11"/>
          </p:nvPr>
        </p:nvSpPr>
        <p:spPr/>
        <p:txBody>
          <a:bodyPr/>
          <a:lstStyle>
            <a:lvl1pPr>
              <a:defRPr kumimoji="1"/>
            </a:lvl1pPr>
          </a:lstStyle>
          <a:p>
            <a:pPr>
              <a:defRPr/>
            </a:pPr>
            <a:endParaRPr lang="ru-RU"/>
          </a:p>
        </p:txBody>
      </p:sp>
      <p:sp>
        <p:nvSpPr>
          <p:cNvPr id="6" name="Rectangle 6"/>
          <p:cNvSpPr>
            <a:spLocks noGrp="1" noChangeArrowheads="1"/>
          </p:cNvSpPr>
          <p:nvPr>
            <p:ph type="sldNum" sz="quarter" idx="12"/>
          </p:nvPr>
        </p:nvSpPr>
        <p:spPr/>
        <p:txBody>
          <a:bodyPr/>
          <a:lstStyle>
            <a:lvl1pPr>
              <a:defRPr kumimoji="1"/>
            </a:lvl1pPr>
          </a:lstStyle>
          <a:p>
            <a:fld id="{F0475BA4-8DDE-4D78-81DF-1CBBC3C363BA}" type="slidenum">
              <a:rPr lang="ru-RU" altLang="ru-RU"/>
              <a:pPr/>
              <a:t>‹#›</a:t>
            </a:fld>
            <a:endParaRPr lang="ru-RU" altLang="ru-RU"/>
          </a:p>
        </p:txBody>
      </p:sp>
    </p:spTree>
    <p:extLst>
      <p:ext uri="{BB962C8B-B14F-4D97-AF65-F5344CB8AC3E}">
        <p14:creationId xmlns:p14="http://schemas.microsoft.com/office/powerpoint/2010/main" val="41879899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p:txBody>
          <a:bodyPr/>
          <a:lstStyle>
            <a:lvl1pPr>
              <a:defRPr kumimoji="1"/>
            </a:lvl1pPr>
          </a:lstStyle>
          <a:p>
            <a:pPr>
              <a:defRPr/>
            </a:pPr>
            <a:fld id="{89412771-AA84-4545-8CBC-D18B643A0A93}" type="datetimeFigureOut">
              <a:rPr lang="ru-RU"/>
              <a:pPr>
                <a:defRPr/>
              </a:pPr>
              <a:t>25.01.2017</a:t>
            </a:fld>
            <a:endParaRPr lang="ru-RU"/>
          </a:p>
        </p:txBody>
      </p:sp>
      <p:sp>
        <p:nvSpPr>
          <p:cNvPr id="4" name="Rectangle 5"/>
          <p:cNvSpPr>
            <a:spLocks noGrp="1" noChangeArrowheads="1"/>
          </p:cNvSpPr>
          <p:nvPr>
            <p:ph type="ftr" sz="quarter" idx="11"/>
          </p:nvPr>
        </p:nvSpPr>
        <p:spPr/>
        <p:txBody>
          <a:bodyPr/>
          <a:lstStyle>
            <a:lvl1pPr>
              <a:defRPr kumimoji="1"/>
            </a:lvl1pPr>
          </a:lstStyle>
          <a:p>
            <a:pPr>
              <a:defRPr/>
            </a:pPr>
            <a:endParaRPr lang="ru-RU"/>
          </a:p>
        </p:txBody>
      </p:sp>
      <p:sp>
        <p:nvSpPr>
          <p:cNvPr id="5" name="Rectangle 6"/>
          <p:cNvSpPr>
            <a:spLocks noGrp="1" noChangeArrowheads="1"/>
          </p:cNvSpPr>
          <p:nvPr>
            <p:ph type="sldNum" sz="quarter" idx="12"/>
          </p:nvPr>
        </p:nvSpPr>
        <p:spPr/>
        <p:txBody>
          <a:bodyPr/>
          <a:lstStyle>
            <a:lvl1pPr>
              <a:defRPr kumimoji="1"/>
            </a:lvl1pPr>
          </a:lstStyle>
          <a:p>
            <a:fld id="{16E0137B-3287-426F-87C3-755CD5E96630}" type="slidenum">
              <a:rPr lang="ru-RU" altLang="ru-RU"/>
              <a:pPr/>
              <a:t>‹#›</a:t>
            </a:fld>
            <a:endParaRPr lang="ru-RU" altLang="ru-RU"/>
          </a:p>
        </p:txBody>
      </p:sp>
    </p:spTree>
    <p:extLst>
      <p:ext uri="{BB962C8B-B14F-4D97-AF65-F5344CB8AC3E}">
        <p14:creationId xmlns:p14="http://schemas.microsoft.com/office/powerpoint/2010/main" val="22468384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39F59168-86FD-486C-8876-63D53E50581F}" type="slidenum">
              <a:rPr lang="en-US" altLang="ru-RU"/>
              <a:pPr>
                <a:defRPr/>
              </a:pPr>
              <a:t>‹#›</a:t>
            </a:fld>
            <a:endParaRPr lang="en-US" altLang="ru-RU"/>
          </a:p>
        </p:txBody>
      </p:sp>
    </p:spTree>
    <p:extLst>
      <p:ext uri="{BB962C8B-B14F-4D97-AF65-F5344CB8AC3E}">
        <p14:creationId xmlns:p14="http://schemas.microsoft.com/office/powerpoint/2010/main" val="172615557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3050"/>
            <a:ext cx="8643998" cy="857250"/>
          </a:xfrm>
        </p:spPr>
        <p:txBody>
          <a:bodyPr/>
          <a:lstStyle/>
          <a:p>
            <a:r>
              <a:rPr lang="ru-RU" dirty="0" smtClean="0"/>
              <a:t>Образец заголовка</a:t>
            </a:r>
            <a:endParaRPr lang="ru-RU" dirty="0"/>
          </a:p>
        </p:txBody>
      </p:sp>
      <p:sp>
        <p:nvSpPr>
          <p:cNvPr id="3" name="Содержимое 2"/>
          <p:cNvSpPr>
            <a:spLocks noGrp="1"/>
          </p:cNvSpPr>
          <p:nvPr>
            <p:ph idx="1"/>
          </p:nvPr>
        </p:nvSpPr>
        <p:spPr>
          <a:xfrm>
            <a:off x="457200" y="1604963"/>
            <a:ext cx="8186766" cy="4383087"/>
          </a:xfrm>
        </p:spPr>
        <p:txBody>
          <a:bodyPr/>
          <a:lstStyle>
            <a:lvl1pPr>
              <a:defRPr>
                <a:solidFill>
                  <a:srgbClr val="FFFF00"/>
                </a:solidFill>
              </a:defRPr>
            </a:lvl1pPr>
            <a:lvl2pPr>
              <a:defRPr>
                <a:solidFill>
                  <a:srgbClr val="FFFF00"/>
                </a:solidFill>
              </a:defRPr>
            </a:lvl2pPr>
            <a:lvl3pPr>
              <a:defRPr>
                <a:solidFill>
                  <a:srgbClr val="FFFF00"/>
                </a:solidFill>
              </a:defRPr>
            </a:lvl3pPr>
            <a:lvl4pPr>
              <a:defRPr>
                <a:solidFill>
                  <a:srgbClr val="FFFF00"/>
                </a:solidFill>
              </a:defRPr>
            </a:lvl4pPr>
            <a:lvl5pPr>
              <a:defRPr>
                <a:solidFill>
                  <a:srgbClr val="FFFF00"/>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FC577941-892D-42CF-9667-21F8A603C8DC}" type="slidenum">
              <a:rPr lang="en-US" altLang="ru-RU"/>
              <a:pPr>
                <a:defRPr/>
              </a:pPr>
              <a:t>‹#›</a:t>
            </a:fld>
            <a:endParaRPr lang="en-US" altLang="ru-RU"/>
          </a:p>
        </p:txBody>
      </p:sp>
    </p:spTree>
    <p:extLst>
      <p:ext uri="{BB962C8B-B14F-4D97-AF65-F5344CB8AC3E}">
        <p14:creationId xmlns:p14="http://schemas.microsoft.com/office/powerpoint/2010/main" val="243479052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B0118F64-027C-4669-9424-619A53E9E35F}" type="slidenum">
              <a:rPr lang="en-US" altLang="ru-RU"/>
              <a:pPr>
                <a:defRPr/>
              </a:pPr>
              <a:t>‹#›</a:t>
            </a:fld>
            <a:endParaRPr lang="en-US" altLang="ru-RU"/>
          </a:p>
        </p:txBody>
      </p:sp>
    </p:spTree>
    <p:extLst>
      <p:ext uri="{BB962C8B-B14F-4D97-AF65-F5344CB8AC3E}">
        <p14:creationId xmlns:p14="http://schemas.microsoft.com/office/powerpoint/2010/main" val="1465601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2" y="1604963"/>
            <a:ext cx="3946525" cy="4383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556126" y="1604963"/>
            <a:ext cx="3946525" cy="4383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fld id="{AE8F361A-36A3-4664-8ABE-A5AC14FF3D1B}" type="slidenum">
              <a:rPr lang="en-US" altLang="ru-RU"/>
              <a:pPr/>
              <a:t>‹#›</a:t>
            </a:fld>
            <a:endParaRPr lang="en-US" altLang="ru-RU"/>
          </a:p>
        </p:txBody>
      </p:sp>
    </p:spTree>
    <p:extLst>
      <p:ext uri="{BB962C8B-B14F-4D97-AF65-F5344CB8AC3E}">
        <p14:creationId xmlns:p14="http://schemas.microsoft.com/office/powerpoint/2010/main" val="352026306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4963"/>
            <a:ext cx="3946525" cy="4383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556125" y="1604963"/>
            <a:ext cx="3946525" cy="4383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pPr>
              <a:defRPr/>
            </a:pPr>
            <a:fld id="{3CB24204-182B-445C-80B6-CE3EB5B6BD13}" type="slidenum">
              <a:rPr lang="en-US" altLang="ru-RU"/>
              <a:pPr>
                <a:defRPr/>
              </a:pPr>
              <a:t>‹#›</a:t>
            </a:fld>
            <a:endParaRPr lang="en-US" altLang="ru-RU"/>
          </a:p>
        </p:txBody>
      </p:sp>
    </p:spTree>
    <p:extLst>
      <p:ext uri="{BB962C8B-B14F-4D97-AF65-F5344CB8AC3E}">
        <p14:creationId xmlns:p14="http://schemas.microsoft.com/office/powerpoint/2010/main" val="45141410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ftr" idx="11"/>
          </p:nvPr>
        </p:nvSpPr>
        <p:spPr>
          <a:ln/>
        </p:spPr>
        <p:txBody>
          <a:bodyPr/>
          <a:lstStyle>
            <a:lvl1pPr>
              <a:defRPr/>
            </a:lvl1pPr>
          </a:lstStyle>
          <a:p>
            <a:pPr>
              <a:defRPr/>
            </a:pPr>
            <a:endParaRPr lang="en-US"/>
          </a:p>
        </p:txBody>
      </p:sp>
      <p:sp>
        <p:nvSpPr>
          <p:cNvPr id="9" name="Rectangle 6"/>
          <p:cNvSpPr>
            <a:spLocks noGrp="1" noChangeArrowheads="1"/>
          </p:cNvSpPr>
          <p:nvPr>
            <p:ph type="sldNum" idx="12"/>
          </p:nvPr>
        </p:nvSpPr>
        <p:spPr>
          <a:ln/>
        </p:spPr>
        <p:txBody>
          <a:bodyPr/>
          <a:lstStyle>
            <a:lvl1pPr>
              <a:defRPr/>
            </a:lvl1pPr>
          </a:lstStyle>
          <a:p>
            <a:pPr>
              <a:defRPr/>
            </a:pPr>
            <a:fld id="{6BFBB194-EA06-44BD-9F1B-55BA12F18BB9}" type="slidenum">
              <a:rPr lang="en-US" altLang="ru-RU"/>
              <a:pPr>
                <a:defRPr/>
              </a:pPr>
              <a:t>‹#›</a:t>
            </a:fld>
            <a:endParaRPr lang="en-US" altLang="ru-RU"/>
          </a:p>
        </p:txBody>
      </p:sp>
    </p:spTree>
    <p:extLst>
      <p:ext uri="{BB962C8B-B14F-4D97-AF65-F5344CB8AC3E}">
        <p14:creationId xmlns:p14="http://schemas.microsoft.com/office/powerpoint/2010/main" val="99936262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ftr" idx="11"/>
          </p:nvPr>
        </p:nvSpPr>
        <p:spPr>
          <a:ln/>
        </p:spPr>
        <p:txBody>
          <a:bodyPr/>
          <a:lstStyle>
            <a:lvl1pPr>
              <a:defRPr/>
            </a:lvl1pPr>
          </a:lstStyle>
          <a:p>
            <a:pPr>
              <a:defRPr/>
            </a:pPr>
            <a:endParaRPr lang="en-US"/>
          </a:p>
        </p:txBody>
      </p:sp>
      <p:sp>
        <p:nvSpPr>
          <p:cNvPr id="5" name="Rectangle 6"/>
          <p:cNvSpPr>
            <a:spLocks noGrp="1" noChangeArrowheads="1"/>
          </p:cNvSpPr>
          <p:nvPr>
            <p:ph type="sldNum" idx="12"/>
          </p:nvPr>
        </p:nvSpPr>
        <p:spPr>
          <a:ln/>
        </p:spPr>
        <p:txBody>
          <a:bodyPr/>
          <a:lstStyle>
            <a:lvl1pPr>
              <a:defRPr/>
            </a:lvl1pPr>
          </a:lstStyle>
          <a:p>
            <a:pPr>
              <a:defRPr/>
            </a:pPr>
            <a:fld id="{768D7D1A-8C6F-472F-8DBE-9324C7953A86}" type="slidenum">
              <a:rPr lang="en-US" altLang="ru-RU"/>
              <a:pPr>
                <a:defRPr/>
              </a:pPr>
              <a:t>‹#›</a:t>
            </a:fld>
            <a:endParaRPr lang="en-US" altLang="ru-RU"/>
          </a:p>
        </p:txBody>
      </p:sp>
    </p:spTree>
    <p:extLst>
      <p:ext uri="{BB962C8B-B14F-4D97-AF65-F5344CB8AC3E}">
        <p14:creationId xmlns:p14="http://schemas.microsoft.com/office/powerpoint/2010/main" val="257926042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ftr" idx="11"/>
          </p:nvPr>
        </p:nvSpPr>
        <p:spPr>
          <a:ln/>
        </p:spPr>
        <p:txBody>
          <a:bodyPr/>
          <a:lstStyle>
            <a:lvl1pPr>
              <a:defRPr/>
            </a:lvl1pPr>
          </a:lstStyle>
          <a:p>
            <a:pPr>
              <a:defRPr/>
            </a:pPr>
            <a:endParaRPr lang="en-US"/>
          </a:p>
        </p:txBody>
      </p:sp>
      <p:sp>
        <p:nvSpPr>
          <p:cNvPr id="4" name="Rectangle 6"/>
          <p:cNvSpPr>
            <a:spLocks noGrp="1" noChangeArrowheads="1"/>
          </p:cNvSpPr>
          <p:nvPr>
            <p:ph type="sldNum" idx="12"/>
          </p:nvPr>
        </p:nvSpPr>
        <p:spPr>
          <a:ln/>
        </p:spPr>
        <p:txBody>
          <a:bodyPr/>
          <a:lstStyle>
            <a:lvl1pPr>
              <a:defRPr/>
            </a:lvl1pPr>
          </a:lstStyle>
          <a:p>
            <a:pPr>
              <a:defRPr/>
            </a:pPr>
            <a:fld id="{EBB48C87-456F-4700-91E4-50E52932BD44}" type="slidenum">
              <a:rPr lang="en-US" altLang="ru-RU"/>
              <a:pPr>
                <a:defRPr/>
              </a:pPr>
              <a:t>‹#›</a:t>
            </a:fld>
            <a:endParaRPr lang="en-US" altLang="ru-RU"/>
          </a:p>
        </p:txBody>
      </p:sp>
    </p:spTree>
    <p:extLst>
      <p:ext uri="{BB962C8B-B14F-4D97-AF65-F5344CB8AC3E}">
        <p14:creationId xmlns:p14="http://schemas.microsoft.com/office/powerpoint/2010/main" val="143548408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pPr>
              <a:defRPr/>
            </a:pPr>
            <a:fld id="{EF8A8C93-0ED3-4E84-8B79-CD9022CA632F}" type="slidenum">
              <a:rPr lang="en-US" altLang="ru-RU"/>
              <a:pPr>
                <a:defRPr/>
              </a:pPr>
              <a:t>‹#›</a:t>
            </a:fld>
            <a:endParaRPr lang="en-US" altLang="ru-RU"/>
          </a:p>
        </p:txBody>
      </p:sp>
    </p:spTree>
    <p:extLst>
      <p:ext uri="{BB962C8B-B14F-4D97-AF65-F5344CB8AC3E}">
        <p14:creationId xmlns:p14="http://schemas.microsoft.com/office/powerpoint/2010/main" val="53771563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pPr>
              <a:defRPr/>
            </a:pPr>
            <a:fld id="{D3A68A54-55C4-41E4-943B-6F3712A12A39}" type="slidenum">
              <a:rPr lang="en-US" altLang="ru-RU"/>
              <a:pPr>
                <a:defRPr/>
              </a:pPr>
              <a:t>‹#›</a:t>
            </a:fld>
            <a:endParaRPr lang="en-US" altLang="ru-RU"/>
          </a:p>
        </p:txBody>
      </p:sp>
    </p:spTree>
    <p:extLst>
      <p:ext uri="{BB962C8B-B14F-4D97-AF65-F5344CB8AC3E}">
        <p14:creationId xmlns:p14="http://schemas.microsoft.com/office/powerpoint/2010/main" val="214340745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1E5EA508-AB9C-44FD-99D0-3698366F14E5}" type="slidenum">
              <a:rPr lang="en-US" altLang="ru-RU"/>
              <a:pPr>
                <a:defRPr/>
              </a:pPr>
              <a:t>‹#›</a:t>
            </a:fld>
            <a:endParaRPr lang="en-US" altLang="ru-RU"/>
          </a:p>
        </p:txBody>
      </p:sp>
    </p:spTree>
    <p:extLst>
      <p:ext uri="{BB962C8B-B14F-4D97-AF65-F5344CB8AC3E}">
        <p14:creationId xmlns:p14="http://schemas.microsoft.com/office/powerpoint/2010/main" val="209201630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91288" y="273050"/>
            <a:ext cx="2011362"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3050"/>
            <a:ext cx="5881688"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354EA8BD-29F4-4D9A-B63A-70C5708E6254}" type="slidenum">
              <a:rPr lang="en-US" altLang="ru-RU"/>
              <a:pPr>
                <a:defRPr/>
              </a:pPr>
              <a:t>‹#›</a:t>
            </a:fld>
            <a:endParaRPr lang="en-US" altLang="ru-RU"/>
          </a:p>
        </p:txBody>
      </p:sp>
    </p:spTree>
    <p:extLst>
      <p:ext uri="{BB962C8B-B14F-4D97-AF65-F5344CB8AC3E}">
        <p14:creationId xmlns:p14="http://schemas.microsoft.com/office/powerpoint/2010/main" val="209899414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5825" y="273050"/>
            <a:ext cx="4832350" cy="857250"/>
          </a:xfrm>
        </p:spPr>
        <p:txBody>
          <a:bodyPr/>
          <a:lstStyle/>
          <a:p>
            <a:r>
              <a:rPr lang="ru-RU" smtClean="0"/>
              <a:t>Образец заголовка</a:t>
            </a:r>
            <a:endParaRPr lang="ru-RU"/>
          </a:p>
        </p:txBody>
      </p:sp>
      <p:sp>
        <p:nvSpPr>
          <p:cNvPr id="3" name="Rectangle 4"/>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ftr" idx="11"/>
          </p:nvPr>
        </p:nvSpPr>
        <p:spPr>
          <a:ln/>
        </p:spPr>
        <p:txBody>
          <a:bodyPr/>
          <a:lstStyle>
            <a:lvl1pPr>
              <a:defRPr/>
            </a:lvl1pPr>
          </a:lstStyle>
          <a:p>
            <a:pPr>
              <a:defRPr/>
            </a:pPr>
            <a:endParaRPr lang="en-US"/>
          </a:p>
        </p:txBody>
      </p:sp>
      <p:sp>
        <p:nvSpPr>
          <p:cNvPr id="5" name="Rectangle 6"/>
          <p:cNvSpPr>
            <a:spLocks noGrp="1" noChangeArrowheads="1"/>
          </p:cNvSpPr>
          <p:nvPr>
            <p:ph type="sldNum" idx="12"/>
          </p:nvPr>
        </p:nvSpPr>
        <p:spPr>
          <a:ln/>
        </p:spPr>
        <p:txBody>
          <a:bodyPr/>
          <a:lstStyle>
            <a:lvl1pPr>
              <a:defRPr/>
            </a:lvl1pPr>
          </a:lstStyle>
          <a:p>
            <a:pPr>
              <a:defRPr/>
            </a:pPr>
            <a:fld id="{C4F441B9-E4AD-4490-81B7-BC16AEC646DA}" type="slidenum">
              <a:rPr lang="en-US" altLang="ru-RU"/>
              <a:pPr>
                <a:defRPr/>
              </a:pPr>
              <a:t>‹#›</a:t>
            </a:fld>
            <a:endParaRPr lang="en-US" altLang="ru-RU"/>
          </a:p>
        </p:txBody>
      </p:sp>
    </p:spTree>
    <p:extLst>
      <p:ext uri="{BB962C8B-B14F-4D97-AF65-F5344CB8AC3E}">
        <p14:creationId xmlns:p14="http://schemas.microsoft.com/office/powerpoint/2010/main" val="357850545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AndTx" preserve="1">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5825" y="273050"/>
            <a:ext cx="4832350" cy="85725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4963"/>
            <a:ext cx="3946525" cy="21145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57200" y="3871913"/>
            <a:ext cx="3946525" cy="21161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556125" y="1604963"/>
            <a:ext cx="3946525" cy="43830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idx="10"/>
          </p:nvPr>
        </p:nvSpPr>
        <p:spPr>
          <a:ln/>
        </p:spPr>
        <p:txBody>
          <a:bodyPr/>
          <a:lstStyle>
            <a:lvl1pPr>
              <a:defRPr/>
            </a:lvl1pPr>
          </a:lstStyle>
          <a:p>
            <a:pPr>
              <a:defRPr/>
            </a:pPr>
            <a:endParaRPr lang="en-US"/>
          </a:p>
        </p:txBody>
      </p:sp>
      <p:sp>
        <p:nvSpPr>
          <p:cNvPr id="7" name="Rectangle 5"/>
          <p:cNvSpPr>
            <a:spLocks noGrp="1" noChangeArrowheads="1"/>
          </p:cNvSpPr>
          <p:nvPr>
            <p:ph type="ftr" idx="11"/>
          </p:nvPr>
        </p:nvSpPr>
        <p:spPr>
          <a:ln/>
        </p:spPr>
        <p:txBody>
          <a:bodyPr/>
          <a:lstStyle>
            <a:lvl1pPr>
              <a:defRPr/>
            </a:lvl1pPr>
          </a:lstStyle>
          <a:p>
            <a:pPr>
              <a:defRPr/>
            </a:pPr>
            <a:endParaRPr lang="en-US"/>
          </a:p>
        </p:txBody>
      </p:sp>
      <p:sp>
        <p:nvSpPr>
          <p:cNvPr id="8" name="Rectangle 6"/>
          <p:cNvSpPr>
            <a:spLocks noGrp="1" noChangeArrowheads="1"/>
          </p:cNvSpPr>
          <p:nvPr>
            <p:ph type="sldNum" idx="12"/>
          </p:nvPr>
        </p:nvSpPr>
        <p:spPr>
          <a:ln/>
        </p:spPr>
        <p:txBody>
          <a:bodyPr/>
          <a:lstStyle>
            <a:lvl1pPr>
              <a:defRPr/>
            </a:lvl1pPr>
          </a:lstStyle>
          <a:p>
            <a:pPr>
              <a:defRPr/>
            </a:pPr>
            <a:fld id="{BDF4F0B4-08A4-4D98-BB66-9E1EF8A597C3}" type="slidenum">
              <a:rPr lang="en-US" altLang="ru-RU"/>
              <a:pPr>
                <a:defRPr/>
              </a:pPr>
              <a:t>‹#›</a:t>
            </a:fld>
            <a:endParaRPr lang="en-US" altLang="ru-RU"/>
          </a:p>
        </p:txBody>
      </p:sp>
    </p:spTree>
    <p:extLst>
      <p:ext uri="{BB962C8B-B14F-4D97-AF65-F5344CB8AC3E}">
        <p14:creationId xmlns:p14="http://schemas.microsoft.com/office/powerpoint/2010/main" val="23756250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ftr" idx="11"/>
          </p:nvPr>
        </p:nvSpPr>
        <p:spPr>
          <a:ln/>
        </p:spPr>
        <p:txBody>
          <a:bodyPr/>
          <a:lstStyle>
            <a:lvl1pPr>
              <a:defRPr/>
            </a:lvl1pPr>
          </a:lstStyle>
          <a:p>
            <a:pPr>
              <a:defRPr/>
            </a:pPr>
            <a:endParaRPr lang="en-US"/>
          </a:p>
        </p:txBody>
      </p:sp>
      <p:sp>
        <p:nvSpPr>
          <p:cNvPr id="9" name="Rectangle 6"/>
          <p:cNvSpPr>
            <a:spLocks noGrp="1" noChangeArrowheads="1"/>
          </p:cNvSpPr>
          <p:nvPr>
            <p:ph type="sldNum" idx="12"/>
          </p:nvPr>
        </p:nvSpPr>
        <p:spPr>
          <a:ln/>
        </p:spPr>
        <p:txBody>
          <a:bodyPr/>
          <a:lstStyle>
            <a:lvl1pPr>
              <a:defRPr/>
            </a:lvl1pPr>
          </a:lstStyle>
          <a:p>
            <a:fld id="{45589D0E-93B9-4572-BC73-1209A5CCB4DE}" type="slidenum">
              <a:rPr lang="en-US" altLang="ru-RU"/>
              <a:pPr/>
              <a:t>‹#›</a:t>
            </a:fld>
            <a:endParaRPr lang="en-US" altLang="ru-RU"/>
          </a:p>
        </p:txBody>
      </p:sp>
    </p:spTree>
    <p:extLst>
      <p:ext uri="{BB962C8B-B14F-4D97-AF65-F5344CB8AC3E}">
        <p14:creationId xmlns:p14="http://schemas.microsoft.com/office/powerpoint/2010/main" val="220215402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Номер слайда 3"/>
          <p:cNvSpPr>
            <a:spLocks noGrp="1"/>
          </p:cNvSpPr>
          <p:nvPr>
            <p:ph type="sldNum" sz="quarter" idx="10"/>
          </p:nvPr>
        </p:nvSpPr>
        <p:spPr/>
        <p:txBody>
          <a:bodyPr/>
          <a:lstStyle>
            <a:lvl1pPr>
              <a:defRPr/>
            </a:lvl1pPr>
          </a:lstStyle>
          <a:p>
            <a:fld id="{F9C1E6B3-0D76-4C73-895E-1DC9372A307C}" type="slidenum">
              <a:rPr lang="en-US"/>
              <a:pPr/>
              <a:t>‹#›</a:t>
            </a:fld>
            <a:endParaRPr lang="en-US"/>
          </a:p>
        </p:txBody>
      </p:sp>
    </p:spTree>
    <p:extLst>
      <p:ext uri="{BB962C8B-B14F-4D97-AF65-F5344CB8AC3E}">
        <p14:creationId xmlns:p14="http://schemas.microsoft.com/office/powerpoint/2010/main" val="298293690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3"/>
          <p:cNvSpPr>
            <a:spLocks noGrp="1"/>
          </p:cNvSpPr>
          <p:nvPr>
            <p:ph type="sldNum" sz="quarter" idx="10"/>
          </p:nvPr>
        </p:nvSpPr>
        <p:spPr/>
        <p:txBody>
          <a:bodyPr/>
          <a:lstStyle>
            <a:lvl1pPr>
              <a:defRPr/>
            </a:lvl1pPr>
          </a:lstStyle>
          <a:p>
            <a:fld id="{E036D25B-F453-4301-8EF1-CC38406F9F5D}" type="slidenum">
              <a:rPr lang="en-US"/>
              <a:pPr/>
              <a:t>‹#›</a:t>
            </a:fld>
            <a:endParaRPr lang="en-US"/>
          </a:p>
        </p:txBody>
      </p:sp>
    </p:spTree>
    <p:extLst>
      <p:ext uri="{BB962C8B-B14F-4D97-AF65-F5344CB8AC3E}">
        <p14:creationId xmlns:p14="http://schemas.microsoft.com/office/powerpoint/2010/main" val="328509704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Номер слайда 3"/>
          <p:cNvSpPr>
            <a:spLocks noGrp="1"/>
          </p:cNvSpPr>
          <p:nvPr>
            <p:ph type="sldNum" sz="quarter" idx="10"/>
          </p:nvPr>
        </p:nvSpPr>
        <p:spPr/>
        <p:txBody>
          <a:bodyPr/>
          <a:lstStyle>
            <a:lvl1pPr>
              <a:defRPr/>
            </a:lvl1pPr>
          </a:lstStyle>
          <a:p>
            <a:fld id="{CD6FE63F-41FF-488E-87D5-FFF826A5ABE1}" type="slidenum">
              <a:rPr lang="en-US"/>
              <a:pPr/>
              <a:t>‹#›</a:t>
            </a:fld>
            <a:endParaRPr lang="en-US"/>
          </a:p>
        </p:txBody>
      </p:sp>
    </p:spTree>
    <p:extLst>
      <p:ext uri="{BB962C8B-B14F-4D97-AF65-F5344CB8AC3E}">
        <p14:creationId xmlns:p14="http://schemas.microsoft.com/office/powerpoint/2010/main" val="238474804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омер слайда 4"/>
          <p:cNvSpPr>
            <a:spLocks noGrp="1"/>
          </p:cNvSpPr>
          <p:nvPr>
            <p:ph type="sldNum" sz="quarter" idx="10"/>
          </p:nvPr>
        </p:nvSpPr>
        <p:spPr/>
        <p:txBody>
          <a:bodyPr/>
          <a:lstStyle>
            <a:lvl1pPr>
              <a:defRPr/>
            </a:lvl1pPr>
          </a:lstStyle>
          <a:p>
            <a:fld id="{0035F964-7714-41D9-9CE1-D0B4F380BBBC}" type="slidenum">
              <a:rPr lang="en-US"/>
              <a:pPr/>
              <a:t>‹#›</a:t>
            </a:fld>
            <a:endParaRPr lang="en-US"/>
          </a:p>
        </p:txBody>
      </p:sp>
    </p:spTree>
    <p:extLst>
      <p:ext uri="{BB962C8B-B14F-4D97-AF65-F5344CB8AC3E}">
        <p14:creationId xmlns:p14="http://schemas.microsoft.com/office/powerpoint/2010/main" val="92035138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омер слайда 6"/>
          <p:cNvSpPr>
            <a:spLocks noGrp="1"/>
          </p:cNvSpPr>
          <p:nvPr>
            <p:ph type="sldNum" sz="quarter" idx="10"/>
          </p:nvPr>
        </p:nvSpPr>
        <p:spPr/>
        <p:txBody>
          <a:bodyPr/>
          <a:lstStyle>
            <a:lvl1pPr>
              <a:defRPr/>
            </a:lvl1pPr>
          </a:lstStyle>
          <a:p>
            <a:fld id="{BD9E540E-F65B-4FCD-8D98-31FA8F85DC9D}" type="slidenum">
              <a:rPr lang="en-US"/>
              <a:pPr/>
              <a:t>‹#›</a:t>
            </a:fld>
            <a:endParaRPr lang="en-US"/>
          </a:p>
        </p:txBody>
      </p:sp>
    </p:spTree>
    <p:extLst>
      <p:ext uri="{BB962C8B-B14F-4D97-AF65-F5344CB8AC3E}">
        <p14:creationId xmlns:p14="http://schemas.microsoft.com/office/powerpoint/2010/main" val="58027709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Номер слайда 2"/>
          <p:cNvSpPr>
            <a:spLocks noGrp="1"/>
          </p:cNvSpPr>
          <p:nvPr>
            <p:ph type="sldNum" sz="quarter" idx="10"/>
          </p:nvPr>
        </p:nvSpPr>
        <p:spPr/>
        <p:txBody>
          <a:bodyPr/>
          <a:lstStyle>
            <a:lvl1pPr>
              <a:defRPr/>
            </a:lvl1pPr>
          </a:lstStyle>
          <a:p>
            <a:fld id="{20B7117B-DF0F-4A58-AE82-39C375AAD626}" type="slidenum">
              <a:rPr lang="en-US"/>
              <a:pPr/>
              <a:t>‹#›</a:t>
            </a:fld>
            <a:endParaRPr lang="en-US"/>
          </a:p>
        </p:txBody>
      </p:sp>
    </p:spTree>
    <p:extLst>
      <p:ext uri="{BB962C8B-B14F-4D97-AF65-F5344CB8AC3E}">
        <p14:creationId xmlns:p14="http://schemas.microsoft.com/office/powerpoint/2010/main" val="391741670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lvl1pPr>
              <a:defRPr/>
            </a:lvl1pPr>
          </a:lstStyle>
          <a:p>
            <a:fld id="{6C690E38-9CE7-4FF8-AE73-52A3319539EF}" type="slidenum">
              <a:rPr lang="en-US"/>
              <a:pPr/>
              <a:t>‹#›</a:t>
            </a:fld>
            <a:endParaRPr lang="en-US"/>
          </a:p>
        </p:txBody>
      </p:sp>
    </p:spTree>
    <p:extLst>
      <p:ext uri="{BB962C8B-B14F-4D97-AF65-F5344CB8AC3E}">
        <p14:creationId xmlns:p14="http://schemas.microsoft.com/office/powerpoint/2010/main" val="368579752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омер слайда 4"/>
          <p:cNvSpPr>
            <a:spLocks noGrp="1"/>
          </p:cNvSpPr>
          <p:nvPr>
            <p:ph type="sldNum" sz="quarter" idx="10"/>
          </p:nvPr>
        </p:nvSpPr>
        <p:spPr/>
        <p:txBody>
          <a:bodyPr/>
          <a:lstStyle>
            <a:lvl1pPr>
              <a:defRPr/>
            </a:lvl1pPr>
          </a:lstStyle>
          <a:p>
            <a:fld id="{38D01C89-E2A4-457B-8A5F-4814EEDC3F64}" type="slidenum">
              <a:rPr lang="en-US"/>
              <a:pPr/>
              <a:t>‹#›</a:t>
            </a:fld>
            <a:endParaRPr lang="en-US"/>
          </a:p>
        </p:txBody>
      </p:sp>
    </p:spTree>
    <p:extLst>
      <p:ext uri="{BB962C8B-B14F-4D97-AF65-F5344CB8AC3E}">
        <p14:creationId xmlns:p14="http://schemas.microsoft.com/office/powerpoint/2010/main" val="6783359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омер слайда 4"/>
          <p:cNvSpPr>
            <a:spLocks noGrp="1"/>
          </p:cNvSpPr>
          <p:nvPr>
            <p:ph type="sldNum" sz="quarter" idx="10"/>
          </p:nvPr>
        </p:nvSpPr>
        <p:spPr/>
        <p:txBody>
          <a:bodyPr/>
          <a:lstStyle>
            <a:lvl1pPr>
              <a:defRPr/>
            </a:lvl1pPr>
          </a:lstStyle>
          <a:p>
            <a:fld id="{BC40299B-3DEC-4965-BD69-1218E37C404A}" type="slidenum">
              <a:rPr lang="en-US"/>
              <a:pPr/>
              <a:t>‹#›</a:t>
            </a:fld>
            <a:endParaRPr lang="en-US"/>
          </a:p>
        </p:txBody>
      </p:sp>
    </p:spTree>
    <p:extLst>
      <p:ext uri="{BB962C8B-B14F-4D97-AF65-F5344CB8AC3E}">
        <p14:creationId xmlns:p14="http://schemas.microsoft.com/office/powerpoint/2010/main" val="185024233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3"/>
          <p:cNvSpPr>
            <a:spLocks noGrp="1"/>
          </p:cNvSpPr>
          <p:nvPr>
            <p:ph type="sldNum" sz="quarter" idx="10"/>
          </p:nvPr>
        </p:nvSpPr>
        <p:spPr/>
        <p:txBody>
          <a:bodyPr/>
          <a:lstStyle>
            <a:lvl1pPr>
              <a:defRPr/>
            </a:lvl1pPr>
          </a:lstStyle>
          <a:p>
            <a:fld id="{08170358-F2F9-472D-90C6-891B2B3F8ED5}" type="slidenum">
              <a:rPr lang="en-US"/>
              <a:pPr/>
              <a:t>‹#›</a:t>
            </a:fld>
            <a:endParaRPr lang="en-US"/>
          </a:p>
        </p:txBody>
      </p:sp>
    </p:spTree>
    <p:extLst>
      <p:ext uri="{BB962C8B-B14F-4D97-AF65-F5344CB8AC3E}">
        <p14:creationId xmlns:p14="http://schemas.microsoft.com/office/powerpoint/2010/main" val="883662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ftr" idx="11"/>
          </p:nvPr>
        </p:nvSpPr>
        <p:spPr>
          <a:ln/>
        </p:spPr>
        <p:txBody>
          <a:bodyPr/>
          <a:lstStyle>
            <a:lvl1pPr>
              <a:defRPr/>
            </a:lvl1pPr>
          </a:lstStyle>
          <a:p>
            <a:pPr>
              <a:defRPr/>
            </a:pPr>
            <a:endParaRPr lang="en-US"/>
          </a:p>
        </p:txBody>
      </p:sp>
      <p:sp>
        <p:nvSpPr>
          <p:cNvPr id="5" name="Rectangle 6"/>
          <p:cNvSpPr>
            <a:spLocks noGrp="1" noChangeArrowheads="1"/>
          </p:cNvSpPr>
          <p:nvPr>
            <p:ph type="sldNum" idx="12"/>
          </p:nvPr>
        </p:nvSpPr>
        <p:spPr>
          <a:ln/>
        </p:spPr>
        <p:txBody>
          <a:bodyPr/>
          <a:lstStyle>
            <a:lvl1pPr>
              <a:defRPr/>
            </a:lvl1pPr>
          </a:lstStyle>
          <a:p>
            <a:fld id="{8A5D6881-9217-4406-B2AB-F717B7844D02}" type="slidenum">
              <a:rPr lang="en-US" altLang="ru-RU"/>
              <a:pPr/>
              <a:t>‹#›</a:t>
            </a:fld>
            <a:endParaRPr lang="en-US" altLang="ru-RU"/>
          </a:p>
        </p:txBody>
      </p:sp>
    </p:spTree>
    <p:extLst>
      <p:ext uri="{BB962C8B-B14F-4D97-AF65-F5344CB8AC3E}">
        <p14:creationId xmlns:p14="http://schemas.microsoft.com/office/powerpoint/2010/main" val="128577569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152400"/>
            <a:ext cx="2133600" cy="59737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52400" y="152400"/>
            <a:ext cx="6248400" cy="59737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3"/>
          <p:cNvSpPr>
            <a:spLocks noGrp="1"/>
          </p:cNvSpPr>
          <p:nvPr>
            <p:ph type="sldNum" sz="quarter" idx="10"/>
          </p:nvPr>
        </p:nvSpPr>
        <p:spPr/>
        <p:txBody>
          <a:bodyPr/>
          <a:lstStyle>
            <a:lvl1pPr>
              <a:defRPr/>
            </a:lvl1pPr>
          </a:lstStyle>
          <a:p>
            <a:fld id="{A0D5D882-7309-4A31-B2EE-A06EF0BB9F06}" type="slidenum">
              <a:rPr lang="en-US"/>
              <a:pPr/>
              <a:t>‹#›</a:t>
            </a:fld>
            <a:endParaRPr lang="en-US"/>
          </a:p>
        </p:txBody>
      </p:sp>
    </p:spTree>
    <p:extLst>
      <p:ext uri="{BB962C8B-B14F-4D97-AF65-F5344CB8AC3E}">
        <p14:creationId xmlns:p14="http://schemas.microsoft.com/office/powerpoint/2010/main" val="146256657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152400"/>
            <a:ext cx="7391400" cy="563563"/>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a:prstGeom prst="rect">
            <a:avLst/>
          </a:prstGeom>
        </p:spPr>
        <p:txBody>
          <a:bodyPr/>
          <a:lstStyle/>
          <a:p>
            <a:endParaRPr lang="ru-RU"/>
          </a:p>
        </p:txBody>
      </p:sp>
      <p:sp>
        <p:nvSpPr>
          <p:cNvPr id="4" name="Номер слайда 3"/>
          <p:cNvSpPr>
            <a:spLocks noGrp="1"/>
          </p:cNvSpPr>
          <p:nvPr>
            <p:ph type="sldNum" sz="quarter" idx="10"/>
          </p:nvPr>
        </p:nvSpPr>
        <p:spPr>
          <a:xfrm>
            <a:off x="0" y="6477000"/>
            <a:ext cx="533400" cy="381000"/>
          </a:xfrm>
        </p:spPr>
        <p:txBody>
          <a:bodyPr/>
          <a:lstStyle>
            <a:lvl1pPr>
              <a:defRPr/>
            </a:lvl1pPr>
          </a:lstStyle>
          <a:p>
            <a:fld id="{E2ED2B9C-53FB-4382-B0BA-B8C02F58D90C}" type="slidenum">
              <a:rPr lang="en-US"/>
              <a:pPr/>
              <a:t>‹#›</a:t>
            </a:fld>
            <a:endParaRPr lang="en-US"/>
          </a:p>
        </p:txBody>
      </p:sp>
    </p:spTree>
    <p:extLst>
      <p:ext uri="{BB962C8B-B14F-4D97-AF65-F5344CB8AC3E}">
        <p14:creationId xmlns:p14="http://schemas.microsoft.com/office/powerpoint/2010/main" val="238262720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152400"/>
            <a:ext cx="7391400" cy="563563"/>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600200"/>
            <a:ext cx="8229600" cy="4525963"/>
          </a:xfrm>
          <a:prstGeom prst="rect">
            <a:avLst/>
          </a:prstGeom>
        </p:spPr>
        <p:txBody>
          <a:bodyPr/>
          <a:lstStyle/>
          <a:p>
            <a:endParaRPr lang="ru-RU"/>
          </a:p>
        </p:txBody>
      </p:sp>
      <p:sp>
        <p:nvSpPr>
          <p:cNvPr id="4" name="Номер слайда 3"/>
          <p:cNvSpPr>
            <a:spLocks noGrp="1"/>
          </p:cNvSpPr>
          <p:nvPr>
            <p:ph type="sldNum" sz="quarter" idx="10"/>
          </p:nvPr>
        </p:nvSpPr>
        <p:spPr>
          <a:xfrm>
            <a:off x="0" y="6477000"/>
            <a:ext cx="533400" cy="381000"/>
          </a:xfrm>
        </p:spPr>
        <p:txBody>
          <a:bodyPr/>
          <a:lstStyle>
            <a:lvl1pPr>
              <a:defRPr/>
            </a:lvl1pPr>
          </a:lstStyle>
          <a:p>
            <a:fld id="{74559D76-FED2-4B63-9398-B1D329780B3C}" type="slidenum">
              <a:rPr lang="en-US"/>
              <a:pPr/>
              <a:t>‹#›</a:t>
            </a:fld>
            <a:endParaRPr lang="en-US"/>
          </a:p>
        </p:txBody>
      </p:sp>
    </p:spTree>
    <p:extLst>
      <p:ext uri="{BB962C8B-B14F-4D97-AF65-F5344CB8AC3E}">
        <p14:creationId xmlns:p14="http://schemas.microsoft.com/office/powerpoint/2010/main" val="131039113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152400" y="152400"/>
            <a:ext cx="8534400" cy="59737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Номер слайда 2"/>
          <p:cNvSpPr>
            <a:spLocks noGrp="1"/>
          </p:cNvSpPr>
          <p:nvPr>
            <p:ph type="sldNum" sz="quarter" idx="10"/>
          </p:nvPr>
        </p:nvSpPr>
        <p:spPr>
          <a:xfrm>
            <a:off x="0" y="6477000"/>
            <a:ext cx="533400" cy="381000"/>
          </a:xfrm>
        </p:spPr>
        <p:txBody>
          <a:bodyPr/>
          <a:lstStyle>
            <a:lvl1pPr>
              <a:defRPr/>
            </a:lvl1pPr>
          </a:lstStyle>
          <a:p>
            <a:fld id="{E74DE0B9-C941-413A-924D-ADF8E450B881}" type="slidenum">
              <a:rPr lang="en-US"/>
              <a:pPr/>
              <a:t>‹#›</a:t>
            </a:fld>
            <a:endParaRPr lang="en-US"/>
          </a:p>
        </p:txBody>
      </p:sp>
    </p:spTree>
    <p:extLst>
      <p:ext uri="{BB962C8B-B14F-4D97-AF65-F5344CB8AC3E}">
        <p14:creationId xmlns:p14="http://schemas.microsoft.com/office/powerpoint/2010/main" val="307870756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Text Placeholder 4"/>
          <p:cNvSpPr>
            <a:spLocks noGrp="1"/>
          </p:cNvSpPr>
          <p:nvPr>
            <p:ph type="body" sz="quarter" idx="10"/>
          </p:nvPr>
        </p:nvSpPr>
        <p:spPr>
          <a:xfrm>
            <a:off x="434976" y="1509714"/>
            <a:ext cx="8274051" cy="1046440"/>
          </a:xfrm>
          <a:prstGeom prst="rect">
            <a:avLst/>
          </a:prstGeom>
        </p:spPr>
        <p:txBody>
          <a:bodyPr/>
          <a:lstStyle>
            <a:lvl3pPr>
              <a:buFont typeface="Trebuchet MS" pitchFamily="34" charset="0"/>
              <a:buChar char="—"/>
              <a:defRPr/>
            </a:lvl3pPr>
            <a:lvl4pPr>
              <a:buFont typeface="Trebuchet MS" pitchFamily="34" charset="0"/>
              <a:buChar char="—"/>
              <a:defRPr/>
            </a:lvl4pPr>
            <a:lvl5pPr>
              <a:buFont typeface="Trebuchet MS"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14062080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pl-PL"/>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pl-PL"/>
          </a:p>
        </p:txBody>
      </p:sp>
      <p:sp>
        <p:nvSpPr>
          <p:cNvPr id="4" name="Дата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CE60567F-141E-4C11-A1C5-89928F64A651}" type="datetimeFigureOut">
              <a:rPr kumimoji="0" lang="pl-PL" sz="1200" b="0" i="0" u="none" strike="noStrike" kern="1200" cap="none" spc="0" normalizeH="0" baseline="0" noProof="0" smtClean="0">
                <a:ln>
                  <a:noFill/>
                </a:ln>
                <a:solidFill>
                  <a:prstClr val="black">
                    <a:tint val="75000"/>
                  </a:prstClr>
                </a:solidFill>
                <a:effectLst/>
                <a:uLnTx/>
                <a:uFillTx/>
                <a:latin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25.01.2017</a:t>
            </a:fld>
            <a:endParaRPr kumimoji="0" lang="pl-PL" sz="1200" b="0" i="0" u="none" strike="noStrike" kern="1200" cap="none" spc="0" normalizeH="0" baseline="0" noProof="0">
              <a:ln>
                <a:noFill/>
              </a:ln>
              <a:solidFill>
                <a:prstClr val="black">
                  <a:tint val="75000"/>
                </a:prstClr>
              </a:solidFill>
              <a:effectLst/>
              <a:uLnTx/>
              <a:uFillTx/>
              <a:latin typeface="Arial" panose="020B0604020202020204" pitchFamily="34" charset="0"/>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l-PL" sz="1200" b="0" i="0" u="none" strike="noStrike" kern="1200" cap="none" spc="0" normalizeH="0" baseline="0" noProof="0">
              <a:ln>
                <a:noFill/>
              </a:ln>
              <a:solidFill>
                <a:prstClr val="black">
                  <a:tint val="75000"/>
                </a:prstClr>
              </a:solidFill>
              <a:effectLst/>
              <a:uLnTx/>
              <a:uFillTx/>
              <a:latin typeface="Arial" panose="020B0604020202020204" pitchFamily="34" charset="0"/>
            </a:endParaRPr>
          </a:p>
        </p:txBody>
      </p:sp>
      <p:sp>
        <p:nvSpPr>
          <p:cNvPr id="6" name="Номер слайда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93EDE9F-11A4-4306-86B7-CD44534E20A4}" type="slidenum">
              <a:rPr kumimoji="0" lang="pl-PL" sz="1200" b="0" i="0" u="none" strike="noStrike" kern="1200" cap="none" spc="0" normalizeH="0" baseline="0" noProof="0" smtClean="0">
                <a:ln>
                  <a:noFill/>
                </a:ln>
                <a:solidFill>
                  <a:prstClr val="black">
                    <a:tint val="75000"/>
                  </a:prstClr>
                </a:solidFill>
                <a:effectLst/>
                <a:uLnTx/>
                <a:uFillTx/>
                <a:latin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pl-PL" sz="1200" b="0" i="0" u="none" strike="noStrike" kern="1200" cap="none" spc="0" normalizeH="0" baseline="0" noProof="0">
              <a:ln>
                <a:noFill/>
              </a:ln>
              <a:solidFill>
                <a:prstClr val="black">
                  <a:tint val="75000"/>
                </a:prstClr>
              </a:solidFill>
              <a:effectLst/>
              <a:uLnTx/>
              <a:uFillTx/>
              <a:latin typeface="Arial" panose="020B0604020202020204" pitchFamily="34" charset="0"/>
            </a:endParaRPr>
          </a:p>
        </p:txBody>
      </p:sp>
    </p:spTree>
    <p:extLst>
      <p:ext uri="{BB962C8B-B14F-4D97-AF65-F5344CB8AC3E}">
        <p14:creationId xmlns:p14="http://schemas.microsoft.com/office/powerpoint/2010/main" val="393218651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pl-PL"/>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pl-PL"/>
          </a:p>
        </p:txBody>
      </p:sp>
      <p:sp>
        <p:nvSpPr>
          <p:cNvPr id="4" name="Дата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CE60567F-141E-4C11-A1C5-89928F64A651}" type="datetimeFigureOut">
              <a:rPr kumimoji="0" lang="pl-PL" sz="1200" b="0" i="0" u="none" strike="noStrike" kern="1200" cap="none" spc="0" normalizeH="0" baseline="0" noProof="0" smtClean="0">
                <a:ln>
                  <a:noFill/>
                </a:ln>
                <a:solidFill>
                  <a:prstClr val="black">
                    <a:tint val="75000"/>
                  </a:prstClr>
                </a:solidFill>
                <a:effectLst/>
                <a:uLnTx/>
                <a:uFillTx/>
                <a:latin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25.01.2017</a:t>
            </a:fld>
            <a:endParaRPr kumimoji="0" lang="pl-PL" sz="1200" b="0" i="0" u="none" strike="noStrike" kern="1200" cap="none" spc="0" normalizeH="0" baseline="0" noProof="0">
              <a:ln>
                <a:noFill/>
              </a:ln>
              <a:solidFill>
                <a:prstClr val="black">
                  <a:tint val="75000"/>
                </a:prstClr>
              </a:solidFill>
              <a:effectLst/>
              <a:uLnTx/>
              <a:uFillTx/>
              <a:latin typeface="Arial" panose="020B0604020202020204" pitchFamily="34" charset="0"/>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l-PL" sz="1200" b="0" i="0" u="none" strike="noStrike" kern="1200" cap="none" spc="0" normalizeH="0" baseline="0" noProof="0">
              <a:ln>
                <a:noFill/>
              </a:ln>
              <a:solidFill>
                <a:prstClr val="black">
                  <a:tint val="75000"/>
                </a:prstClr>
              </a:solidFill>
              <a:effectLst/>
              <a:uLnTx/>
              <a:uFillTx/>
              <a:latin typeface="Arial" panose="020B0604020202020204" pitchFamily="34" charset="0"/>
            </a:endParaRPr>
          </a:p>
        </p:txBody>
      </p:sp>
      <p:sp>
        <p:nvSpPr>
          <p:cNvPr id="6" name="Номер слайда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93EDE9F-11A4-4306-86B7-CD44534E20A4}" type="slidenum">
              <a:rPr kumimoji="0" lang="pl-PL" sz="1200" b="0" i="0" u="none" strike="noStrike" kern="1200" cap="none" spc="0" normalizeH="0" baseline="0" noProof="0" smtClean="0">
                <a:ln>
                  <a:noFill/>
                </a:ln>
                <a:solidFill>
                  <a:prstClr val="black">
                    <a:tint val="75000"/>
                  </a:prstClr>
                </a:solidFill>
                <a:effectLst/>
                <a:uLnTx/>
                <a:uFillTx/>
                <a:latin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pl-PL" sz="1200" b="0" i="0" u="none" strike="noStrike" kern="1200" cap="none" spc="0" normalizeH="0" baseline="0" noProof="0">
              <a:ln>
                <a:noFill/>
              </a:ln>
              <a:solidFill>
                <a:prstClr val="black">
                  <a:tint val="75000"/>
                </a:prstClr>
              </a:solidFill>
              <a:effectLst/>
              <a:uLnTx/>
              <a:uFillTx/>
              <a:latin typeface="Arial" panose="020B0604020202020204" pitchFamily="34" charset="0"/>
            </a:endParaRPr>
          </a:p>
        </p:txBody>
      </p:sp>
    </p:spTree>
    <p:extLst>
      <p:ext uri="{BB962C8B-B14F-4D97-AF65-F5344CB8AC3E}">
        <p14:creationId xmlns:p14="http://schemas.microsoft.com/office/powerpoint/2010/main" val="335113897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pl-PL"/>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CE60567F-141E-4C11-A1C5-89928F64A651}" type="datetimeFigureOut">
              <a:rPr kumimoji="0" lang="pl-PL" sz="1200" b="0" i="0" u="none" strike="noStrike" kern="1200" cap="none" spc="0" normalizeH="0" baseline="0" noProof="0" smtClean="0">
                <a:ln>
                  <a:noFill/>
                </a:ln>
                <a:solidFill>
                  <a:prstClr val="black">
                    <a:tint val="75000"/>
                  </a:prstClr>
                </a:solidFill>
                <a:effectLst/>
                <a:uLnTx/>
                <a:uFillTx/>
                <a:latin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25.01.2017</a:t>
            </a:fld>
            <a:endParaRPr kumimoji="0" lang="pl-PL" sz="1200" b="0" i="0" u="none" strike="noStrike" kern="1200" cap="none" spc="0" normalizeH="0" baseline="0" noProof="0">
              <a:ln>
                <a:noFill/>
              </a:ln>
              <a:solidFill>
                <a:prstClr val="black">
                  <a:tint val="75000"/>
                </a:prstClr>
              </a:solidFill>
              <a:effectLst/>
              <a:uLnTx/>
              <a:uFillTx/>
              <a:latin typeface="Arial" panose="020B0604020202020204" pitchFamily="34" charset="0"/>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l-PL" sz="1200" b="0" i="0" u="none" strike="noStrike" kern="1200" cap="none" spc="0" normalizeH="0" baseline="0" noProof="0">
              <a:ln>
                <a:noFill/>
              </a:ln>
              <a:solidFill>
                <a:prstClr val="black">
                  <a:tint val="75000"/>
                </a:prstClr>
              </a:solidFill>
              <a:effectLst/>
              <a:uLnTx/>
              <a:uFillTx/>
              <a:latin typeface="Arial" panose="020B0604020202020204" pitchFamily="34" charset="0"/>
            </a:endParaRPr>
          </a:p>
        </p:txBody>
      </p:sp>
      <p:sp>
        <p:nvSpPr>
          <p:cNvPr id="6" name="Номер слайда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93EDE9F-11A4-4306-86B7-CD44534E20A4}" type="slidenum">
              <a:rPr kumimoji="0" lang="pl-PL" sz="1200" b="0" i="0" u="none" strike="noStrike" kern="1200" cap="none" spc="0" normalizeH="0" baseline="0" noProof="0" smtClean="0">
                <a:ln>
                  <a:noFill/>
                </a:ln>
                <a:solidFill>
                  <a:prstClr val="black">
                    <a:tint val="75000"/>
                  </a:prstClr>
                </a:solidFill>
                <a:effectLst/>
                <a:uLnTx/>
                <a:uFillTx/>
                <a:latin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pl-PL" sz="1200" b="0" i="0" u="none" strike="noStrike" kern="1200" cap="none" spc="0" normalizeH="0" baseline="0" noProof="0">
              <a:ln>
                <a:noFill/>
              </a:ln>
              <a:solidFill>
                <a:prstClr val="black">
                  <a:tint val="75000"/>
                </a:prstClr>
              </a:solidFill>
              <a:effectLst/>
              <a:uLnTx/>
              <a:uFillTx/>
              <a:latin typeface="Arial" panose="020B0604020202020204" pitchFamily="34" charset="0"/>
            </a:endParaRPr>
          </a:p>
        </p:txBody>
      </p:sp>
    </p:spTree>
    <p:extLst>
      <p:ext uri="{BB962C8B-B14F-4D97-AF65-F5344CB8AC3E}">
        <p14:creationId xmlns:p14="http://schemas.microsoft.com/office/powerpoint/2010/main" val="340386116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pl-PL"/>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pl-PL"/>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pl-PL"/>
          </a:p>
        </p:txBody>
      </p:sp>
      <p:sp>
        <p:nvSpPr>
          <p:cNvPr id="5" name="Дата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CE60567F-141E-4C11-A1C5-89928F64A651}" type="datetimeFigureOut">
              <a:rPr kumimoji="0" lang="pl-PL" sz="1200" b="0" i="0" u="none" strike="noStrike" kern="1200" cap="none" spc="0" normalizeH="0" baseline="0" noProof="0" smtClean="0">
                <a:ln>
                  <a:noFill/>
                </a:ln>
                <a:solidFill>
                  <a:prstClr val="black">
                    <a:tint val="75000"/>
                  </a:prstClr>
                </a:solidFill>
                <a:effectLst/>
                <a:uLnTx/>
                <a:uFillTx/>
                <a:latin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25.01.2017</a:t>
            </a:fld>
            <a:endParaRPr kumimoji="0" lang="pl-PL" sz="1200" b="0" i="0" u="none" strike="noStrike" kern="1200" cap="none" spc="0" normalizeH="0" baseline="0" noProof="0">
              <a:ln>
                <a:noFill/>
              </a:ln>
              <a:solidFill>
                <a:prstClr val="black">
                  <a:tint val="75000"/>
                </a:prstClr>
              </a:solidFill>
              <a:effectLst/>
              <a:uLnTx/>
              <a:uFillTx/>
              <a:latin typeface="Arial" panose="020B0604020202020204" pitchFamily="34" charset="0"/>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l-PL" sz="1200" b="0" i="0" u="none" strike="noStrike" kern="1200" cap="none" spc="0" normalizeH="0" baseline="0" noProof="0">
              <a:ln>
                <a:noFill/>
              </a:ln>
              <a:solidFill>
                <a:prstClr val="black">
                  <a:tint val="75000"/>
                </a:prstClr>
              </a:solidFill>
              <a:effectLst/>
              <a:uLnTx/>
              <a:uFillTx/>
              <a:latin typeface="Arial" panose="020B0604020202020204" pitchFamily="34" charset="0"/>
            </a:endParaRPr>
          </a:p>
        </p:txBody>
      </p:sp>
      <p:sp>
        <p:nvSpPr>
          <p:cNvPr id="7" name="Номер слайда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93EDE9F-11A4-4306-86B7-CD44534E20A4}" type="slidenum">
              <a:rPr kumimoji="0" lang="pl-PL" sz="1200" b="0" i="0" u="none" strike="noStrike" kern="1200" cap="none" spc="0" normalizeH="0" baseline="0" noProof="0" smtClean="0">
                <a:ln>
                  <a:noFill/>
                </a:ln>
                <a:solidFill>
                  <a:prstClr val="black">
                    <a:tint val="75000"/>
                  </a:prstClr>
                </a:solidFill>
                <a:effectLst/>
                <a:uLnTx/>
                <a:uFillTx/>
                <a:latin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pl-PL" sz="1200" b="0" i="0" u="none" strike="noStrike" kern="1200" cap="none" spc="0" normalizeH="0" baseline="0" noProof="0">
              <a:ln>
                <a:noFill/>
              </a:ln>
              <a:solidFill>
                <a:prstClr val="black">
                  <a:tint val="75000"/>
                </a:prstClr>
              </a:solidFill>
              <a:effectLst/>
              <a:uLnTx/>
              <a:uFillTx/>
              <a:latin typeface="Arial" panose="020B0604020202020204" pitchFamily="34" charset="0"/>
            </a:endParaRPr>
          </a:p>
        </p:txBody>
      </p:sp>
    </p:spTree>
    <p:extLst>
      <p:ext uri="{BB962C8B-B14F-4D97-AF65-F5344CB8AC3E}">
        <p14:creationId xmlns:p14="http://schemas.microsoft.com/office/powerpoint/2010/main" val="216730704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pl-PL"/>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pl-PL"/>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pl-PL"/>
          </a:p>
        </p:txBody>
      </p:sp>
      <p:sp>
        <p:nvSpPr>
          <p:cNvPr id="7" name="Дата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CE60567F-141E-4C11-A1C5-89928F64A651}" type="datetimeFigureOut">
              <a:rPr kumimoji="0" lang="pl-PL" sz="1200" b="0" i="0" u="none" strike="noStrike" kern="1200" cap="none" spc="0" normalizeH="0" baseline="0" noProof="0" smtClean="0">
                <a:ln>
                  <a:noFill/>
                </a:ln>
                <a:solidFill>
                  <a:prstClr val="black">
                    <a:tint val="75000"/>
                  </a:prstClr>
                </a:solidFill>
                <a:effectLst/>
                <a:uLnTx/>
                <a:uFillTx/>
                <a:latin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25.01.2017</a:t>
            </a:fld>
            <a:endParaRPr kumimoji="0" lang="pl-PL" sz="1200" b="0" i="0" u="none" strike="noStrike" kern="1200" cap="none" spc="0" normalizeH="0" baseline="0" noProof="0">
              <a:ln>
                <a:noFill/>
              </a:ln>
              <a:solidFill>
                <a:prstClr val="black">
                  <a:tint val="75000"/>
                </a:prstClr>
              </a:solidFill>
              <a:effectLst/>
              <a:uLnTx/>
              <a:uFillTx/>
              <a:latin typeface="Arial" panose="020B0604020202020204" pitchFamily="34" charset="0"/>
            </a:endParaRPr>
          </a:p>
        </p:txBody>
      </p:sp>
      <p:sp>
        <p:nvSpPr>
          <p:cNvPr id="8" name="Нижний колонтитул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l-PL" sz="1200" b="0" i="0" u="none" strike="noStrike" kern="1200" cap="none" spc="0" normalizeH="0" baseline="0" noProof="0">
              <a:ln>
                <a:noFill/>
              </a:ln>
              <a:solidFill>
                <a:prstClr val="black">
                  <a:tint val="75000"/>
                </a:prstClr>
              </a:solidFill>
              <a:effectLst/>
              <a:uLnTx/>
              <a:uFillTx/>
              <a:latin typeface="Arial" panose="020B0604020202020204" pitchFamily="34" charset="0"/>
            </a:endParaRPr>
          </a:p>
        </p:txBody>
      </p:sp>
      <p:sp>
        <p:nvSpPr>
          <p:cNvPr id="9" name="Номер слайда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93EDE9F-11A4-4306-86B7-CD44534E20A4}" type="slidenum">
              <a:rPr kumimoji="0" lang="pl-PL" sz="1200" b="0" i="0" u="none" strike="noStrike" kern="1200" cap="none" spc="0" normalizeH="0" baseline="0" noProof="0" smtClean="0">
                <a:ln>
                  <a:noFill/>
                </a:ln>
                <a:solidFill>
                  <a:prstClr val="black">
                    <a:tint val="75000"/>
                  </a:prstClr>
                </a:solidFill>
                <a:effectLst/>
                <a:uLnTx/>
                <a:uFillTx/>
                <a:latin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pl-PL" sz="1200" b="0" i="0" u="none" strike="noStrike" kern="1200" cap="none" spc="0" normalizeH="0" baseline="0" noProof="0">
              <a:ln>
                <a:noFill/>
              </a:ln>
              <a:solidFill>
                <a:prstClr val="black">
                  <a:tint val="75000"/>
                </a:prstClr>
              </a:solidFill>
              <a:effectLst/>
              <a:uLnTx/>
              <a:uFillTx/>
              <a:latin typeface="Arial" panose="020B0604020202020204" pitchFamily="34" charset="0"/>
            </a:endParaRPr>
          </a:p>
        </p:txBody>
      </p:sp>
    </p:spTree>
    <p:extLst>
      <p:ext uri="{BB962C8B-B14F-4D97-AF65-F5344CB8AC3E}">
        <p14:creationId xmlns:p14="http://schemas.microsoft.com/office/powerpoint/2010/main" val="72682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3050"/>
            <a:ext cx="8643998" cy="857250"/>
          </a:xfrm>
        </p:spPr>
        <p:txBody>
          <a:bodyPr/>
          <a:lstStyle/>
          <a:p>
            <a:r>
              <a:rPr lang="ru-RU" dirty="0" smtClean="0"/>
              <a:t>Образец заголовка</a:t>
            </a:r>
            <a:endParaRPr lang="ru-RU" dirty="0"/>
          </a:p>
        </p:txBody>
      </p:sp>
      <p:sp>
        <p:nvSpPr>
          <p:cNvPr id="3" name="Содержимое 2"/>
          <p:cNvSpPr>
            <a:spLocks noGrp="1"/>
          </p:cNvSpPr>
          <p:nvPr>
            <p:ph idx="1"/>
          </p:nvPr>
        </p:nvSpPr>
        <p:spPr>
          <a:xfrm>
            <a:off x="457200" y="1604963"/>
            <a:ext cx="8186766" cy="4383087"/>
          </a:xfrm>
        </p:spPr>
        <p:txBody>
          <a:bodyPr/>
          <a:lstStyle>
            <a:lvl1pPr>
              <a:defRPr>
                <a:solidFill>
                  <a:srgbClr val="FFFF00"/>
                </a:solidFill>
              </a:defRPr>
            </a:lvl1pPr>
            <a:lvl2pPr>
              <a:defRPr>
                <a:solidFill>
                  <a:srgbClr val="FFFF00"/>
                </a:solidFill>
              </a:defRPr>
            </a:lvl2pPr>
            <a:lvl3pPr>
              <a:defRPr>
                <a:solidFill>
                  <a:srgbClr val="FFFF00"/>
                </a:solidFill>
              </a:defRPr>
            </a:lvl3pPr>
            <a:lvl4pPr>
              <a:defRPr>
                <a:solidFill>
                  <a:srgbClr val="FFFF00"/>
                </a:solidFill>
              </a:defRPr>
            </a:lvl4pPr>
            <a:lvl5pPr>
              <a:defRPr>
                <a:solidFill>
                  <a:srgbClr val="FFFF00"/>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fld id="{730837C3-3195-49A4-BD5E-32D97BB300AE}" type="slidenum">
              <a:rPr lang="en-US" altLang="ru-RU"/>
              <a:pPr/>
              <a:t>‹#›</a:t>
            </a:fld>
            <a:endParaRPr lang="en-US" altLang="ru-RU"/>
          </a:p>
        </p:txBody>
      </p:sp>
    </p:spTree>
    <p:extLst>
      <p:ext uri="{BB962C8B-B14F-4D97-AF65-F5344CB8AC3E}">
        <p14:creationId xmlns:p14="http://schemas.microsoft.com/office/powerpoint/2010/main" val="692399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ftr" idx="11"/>
          </p:nvPr>
        </p:nvSpPr>
        <p:spPr>
          <a:ln/>
        </p:spPr>
        <p:txBody>
          <a:bodyPr/>
          <a:lstStyle>
            <a:lvl1pPr>
              <a:defRPr/>
            </a:lvl1pPr>
          </a:lstStyle>
          <a:p>
            <a:pPr>
              <a:defRPr/>
            </a:pPr>
            <a:endParaRPr lang="en-US"/>
          </a:p>
        </p:txBody>
      </p:sp>
      <p:sp>
        <p:nvSpPr>
          <p:cNvPr id="4" name="Rectangle 6"/>
          <p:cNvSpPr>
            <a:spLocks noGrp="1" noChangeArrowheads="1"/>
          </p:cNvSpPr>
          <p:nvPr>
            <p:ph type="sldNum" idx="12"/>
          </p:nvPr>
        </p:nvSpPr>
        <p:spPr>
          <a:ln/>
        </p:spPr>
        <p:txBody>
          <a:bodyPr/>
          <a:lstStyle>
            <a:lvl1pPr>
              <a:defRPr/>
            </a:lvl1pPr>
          </a:lstStyle>
          <a:p>
            <a:fld id="{930C4AAE-E25B-4724-9753-2EC3976B2A01}" type="slidenum">
              <a:rPr lang="en-US" altLang="ru-RU"/>
              <a:pPr/>
              <a:t>‹#›</a:t>
            </a:fld>
            <a:endParaRPr lang="en-US" altLang="ru-RU"/>
          </a:p>
        </p:txBody>
      </p:sp>
    </p:spTree>
    <p:extLst>
      <p:ext uri="{BB962C8B-B14F-4D97-AF65-F5344CB8AC3E}">
        <p14:creationId xmlns:p14="http://schemas.microsoft.com/office/powerpoint/2010/main" val="21615078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pl-PL"/>
          </a:p>
        </p:txBody>
      </p:sp>
      <p:sp>
        <p:nvSpPr>
          <p:cNvPr id="3" name="Дата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CE60567F-141E-4C11-A1C5-89928F64A651}" type="datetimeFigureOut">
              <a:rPr kumimoji="0" lang="pl-PL" sz="1200" b="0" i="0" u="none" strike="noStrike" kern="1200" cap="none" spc="0" normalizeH="0" baseline="0" noProof="0" smtClean="0">
                <a:ln>
                  <a:noFill/>
                </a:ln>
                <a:solidFill>
                  <a:prstClr val="black">
                    <a:tint val="75000"/>
                  </a:prstClr>
                </a:solidFill>
                <a:effectLst/>
                <a:uLnTx/>
                <a:uFillTx/>
                <a:latin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25.01.2017</a:t>
            </a:fld>
            <a:endParaRPr kumimoji="0" lang="pl-PL" sz="1200" b="0" i="0" u="none" strike="noStrike" kern="1200" cap="none" spc="0" normalizeH="0" baseline="0" noProof="0">
              <a:ln>
                <a:noFill/>
              </a:ln>
              <a:solidFill>
                <a:prstClr val="black">
                  <a:tint val="75000"/>
                </a:prstClr>
              </a:solidFill>
              <a:effectLst/>
              <a:uLnTx/>
              <a:uFillTx/>
              <a:latin typeface="Arial" panose="020B0604020202020204" pitchFamily="34" charset="0"/>
            </a:endParaRPr>
          </a:p>
        </p:txBody>
      </p:sp>
      <p:sp>
        <p:nvSpPr>
          <p:cNvPr id="4" name="Нижний колонтитул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l-PL" sz="1200" b="0" i="0" u="none" strike="noStrike" kern="1200" cap="none" spc="0" normalizeH="0" baseline="0" noProof="0">
              <a:ln>
                <a:noFill/>
              </a:ln>
              <a:solidFill>
                <a:prstClr val="black">
                  <a:tint val="75000"/>
                </a:prstClr>
              </a:solidFill>
              <a:effectLst/>
              <a:uLnTx/>
              <a:uFillTx/>
              <a:latin typeface="Arial" panose="020B0604020202020204" pitchFamily="34" charset="0"/>
            </a:endParaRPr>
          </a:p>
        </p:txBody>
      </p:sp>
      <p:sp>
        <p:nvSpPr>
          <p:cNvPr id="5" name="Номер слайда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93EDE9F-11A4-4306-86B7-CD44534E20A4}" type="slidenum">
              <a:rPr kumimoji="0" lang="pl-PL" sz="1200" b="0" i="0" u="none" strike="noStrike" kern="1200" cap="none" spc="0" normalizeH="0" baseline="0" noProof="0" smtClean="0">
                <a:ln>
                  <a:noFill/>
                </a:ln>
                <a:solidFill>
                  <a:prstClr val="black">
                    <a:tint val="75000"/>
                  </a:prstClr>
                </a:solidFill>
                <a:effectLst/>
                <a:uLnTx/>
                <a:uFillTx/>
                <a:latin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pl-PL" sz="1200" b="0" i="0" u="none" strike="noStrike" kern="1200" cap="none" spc="0" normalizeH="0" baseline="0" noProof="0">
              <a:ln>
                <a:noFill/>
              </a:ln>
              <a:solidFill>
                <a:prstClr val="black">
                  <a:tint val="75000"/>
                </a:prstClr>
              </a:solidFill>
              <a:effectLst/>
              <a:uLnTx/>
              <a:uFillTx/>
              <a:latin typeface="Arial" panose="020B0604020202020204" pitchFamily="34" charset="0"/>
            </a:endParaRPr>
          </a:p>
        </p:txBody>
      </p:sp>
    </p:spTree>
    <p:extLst>
      <p:ext uri="{BB962C8B-B14F-4D97-AF65-F5344CB8AC3E}">
        <p14:creationId xmlns:p14="http://schemas.microsoft.com/office/powerpoint/2010/main" val="200913134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CE60567F-141E-4C11-A1C5-89928F64A651}" type="datetimeFigureOut">
              <a:rPr kumimoji="0" lang="pl-PL" sz="1200" b="0" i="0" u="none" strike="noStrike" kern="1200" cap="none" spc="0" normalizeH="0" baseline="0" noProof="0" smtClean="0">
                <a:ln>
                  <a:noFill/>
                </a:ln>
                <a:solidFill>
                  <a:prstClr val="black">
                    <a:tint val="75000"/>
                  </a:prstClr>
                </a:solidFill>
                <a:effectLst/>
                <a:uLnTx/>
                <a:uFillTx/>
                <a:latin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25.01.2017</a:t>
            </a:fld>
            <a:endParaRPr kumimoji="0" lang="pl-PL" sz="1200" b="0" i="0" u="none" strike="noStrike" kern="1200" cap="none" spc="0" normalizeH="0" baseline="0" noProof="0">
              <a:ln>
                <a:noFill/>
              </a:ln>
              <a:solidFill>
                <a:prstClr val="black">
                  <a:tint val="75000"/>
                </a:prstClr>
              </a:solidFill>
              <a:effectLst/>
              <a:uLnTx/>
              <a:uFillTx/>
              <a:latin typeface="Arial" panose="020B0604020202020204" pitchFamily="34" charset="0"/>
            </a:endParaRPr>
          </a:p>
        </p:txBody>
      </p:sp>
      <p:sp>
        <p:nvSpPr>
          <p:cNvPr id="3" name="Нижний колонтитул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l-PL" sz="1200" b="0" i="0" u="none" strike="noStrike" kern="1200" cap="none" spc="0" normalizeH="0" baseline="0" noProof="0">
              <a:ln>
                <a:noFill/>
              </a:ln>
              <a:solidFill>
                <a:prstClr val="black">
                  <a:tint val="75000"/>
                </a:prstClr>
              </a:solidFill>
              <a:effectLst/>
              <a:uLnTx/>
              <a:uFillTx/>
              <a:latin typeface="Arial" panose="020B0604020202020204" pitchFamily="34" charset="0"/>
            </a:endParaRPr>
          </a:p>
        </p:txBody>
      </p:sp>
      <p:sp>
        <p:nvSpPr>
          <p:cNvPr id="4" name="Номер слайда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93EDE9F-11A4-4306-86B7-CD44534E20A4}" type="slidenum">
              <a:rPr kumimoji="0" lang="pl-PL" sz="1200" b="0" i="0" u="none" strike="noStrike" kern="1200" cap="none" spc="0" normalizeH="0" baseline="0" noProof="0" smtClean="0">
                <a:ln>
                  <a:noFill/>
                </a:ln>
                <a:solidFill>
                  <a:prstClr val="black">
                    <a:tint val="75000"/>
                  </a:prstClr>
                </a:solidFill>
                <a:effectLst/>
                <a:uLnTx/>
                <a:uFillTx/>
                <a:latin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pl-PL" sz="1200" b="0" i="0" u="none" strike="noStrike" kern="1200" cap="none" spc="0" normalizeH="0" baseline="0" noProof="0">
              <a:ln>
                <a:noFill/>
              </a:ln>
              <a:solidFill>
                <a:prstClr val="black">
                  <a:tint val="75000"/>
                </a:prstClr>
              </a:solidFill>
              <a:effectLst/>
              <a:uLnTx/>
              <a:uFillTx/>
              <a:latin typeface="Arial" panose="020B0604020202020204" pitchFamily="34" charset="0"/>
            </a:endParaRPr>
          </a:p>
        </p:txBody>
      </p:sp>
    </p:spTree>
    <p:extLst>
      <p:ext uri="{BB962C8B-B14F-4D97-AF65-F5344CB8AC3E}">
        <p14:creationId xmlns:p14="http://schemas.microsoft.com/office/powerpoint/2010/main" val="327941924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pl-PL"/>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pl-PL"/>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CE60567F-141E-4C11-A1C5-89928F64A651}" type="datetimeFigureOut">
              <a:rPr kumimoji="0" lang="pl-PL" sz="1200" b="0" i="0" u="none" strike="noStrike" kern="1200" cap="none" spc="0" normalizeH="0" baseline="0" noProof="0" smtClean="0">
                <a:ln>
                  <a:noFill/>
                </a:ln>
                <a:solidFill>
                  <a:prstClr val="black">
                    <a:tint val="75000"/>
                  </a:prstClr>
                </a:solidFill>
                <a:effectLst/>
                <a:uLnTx/>
                <a:uFillTx/>
                <a:latin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25.01.2017</a:t>
            </a:fld>
            <a:endParaRPr kumimoji="0" lang="pl-PL" sz="1200" b="0" i="0" u="none" strike="noStrike" kern="1200" cap="none" spc="0" normalizeH="0" baseline="0" noProof="0">
              <a:ln>
                <a:noFill/>
              </a:ln>
              <a:solidFill>
                <a:prstClr val="black">
                  <a:tint val="75000"/>
                </a:prstClr>
              </a:solidFill>
              <a:effectLst/>
              <a:uLnTx/>
              <a:uFillTx/>
              <a:latin typeface="Arial" panose="020B0604020202020204" pitchFamily="34" charset="0"/>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l-PL" sz="1200" b="0" i="0" u="none" strike="noStrike" kern="1200" cap="none" spc="0" normalizeH="0" baseline="0" noProof="0">
              <a:ln>
                <a:noFill/>
              </a:ln>
              <a:solidFill>
                <a:prstClr val="black">
                  <a:tint val="75000"/>
                </a:prstClr>
              </a:solidFill>
              <a:effectLst/>
              <a:uLnTx/>
              <a:uFillTx/>
              <a:latin typeface="Arial" panose="020B0604020202020204" pitchFamily="34" charset="0"/>
            </a:endParaRPr>
          </a:p>
        </p:txBody>
      </p:sp>
      <p:sp>
        <p:nvSpPr>
          <p:cNvPr id="7" name="Номер слайда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93EDE9F-11A4-4306-86B7-CD44534E20A4}" type="slidenum">
              <a:rPr kumimoji="0" lang="pl-PL" sz="1200" b="0" i="0" u="none" strike="noStrike" kern="1200" cap="none" spc="0" normalizeH="0" baseline="0" noProof="0" smtClean="0">
                <a:ln>
                  <a:noFill/>
                </a:ln>
                <a:solidFill>
                  <a:prstClr val="black">
                    <a:tint val="75000"/>
                  </a:prstClr>
                </a:solidFill>
                <a:effectLst/>
                <a:uLnTx/>
                <a:uFillTx/>
                <a:latin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pl-PL" sz="1200" b="0" i="0" u="none" strike="noStrike" kern="1200" cap="none" spc="0" normalizeH="0" baseline="0" noProof="0">
              <a:ln>
                <a:noFill/>
              </a:ln>
              <a:solidFill>
                <a:prstClr val="black">
                  <a:tint val="75000"/>
                </a:prstClr>
              </a:solidFill>
              <a:effectLst/>
              <a:uLnTx/>
              <a:uFillTx/>
              <a:latin typeface="Arial" panose="020B0604020202020204" pitchFamily="34" charset="0"/>
            </a:endParaRPr>
          </a:p>
        </p:txBody>
      </p:sp>
    </p:spTree>
    <p:extLst>
      <p:ext uri="{BB962C8B-B14F-4D97-AF65-F5344CB8AC3E}">
        <p14:creationId xmlns:p14="http://schemas.microsoft.com/office/powerpoint/2010/main" val="334227669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pl-PL"/>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CE60567F-141E-4C11-A1C5-89928F64A651}" type="datetimeFigureOut">
              <a:rPr kumimoji="0" lang="pl-PL" sz="1200" b="0" i="0" u="none" strike="noStrike" kern="1200" cap="none" spc="0" normalizeH="0" baseline="0" noProof="0" smtClean="0">
                <a:ln>
                  <a:noFill/>
                </a:ln>
                <a:solidFill>
                  <a:prstClr val="black">
                    <a:tint val="75000"/>
                  </a:prstClr>
                </a:solidFill>
                <a:effectLst/>
                <a:uLnTx/>
                <a:uFillTx/>
                <a:latin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25.01.2017</a:t>
            </a:fld>
            <a:endParaRPr kumimoji="0" lang="pl-PL" sz="1200" b="0" i="0" u="none" strike="noStrike" kern="1200" cap="none" spc="0" normalizeH="0" baseline="0" noProof="0">
              <a:ln>
                <a:noFill/>
              </a:ln>
              <a:solidFill>
                <a:prstClr val="black">
                  <a:tint val="75000"/>
                </a:prstClr>
              </a:solidFill>
              <a:effectLst/>
              <a:uLnTx/>
              <a:uFillTx/>
              <a:latin typeface="Arial" panose="020B0604020202020204" pitchFamily="34" charset="0"/>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l-PL" sz="1200" b="0" i="0" u="none" strike="noStrike" kern="1200" cap="none" spc="0" normalizeH="0" baseline="0" noProof="0">
              <a:ln>
                <a:noFill/>
              </a:ln>
              <a:solidFill>
                <a:prstClr val="black">
                  <a:tint val="75000"/>
                </a:prstClr>
              </a:solidFill>
              <a:effectLst/>
              <a:uLnTx/>
              <a:uFillTx/>
              <a:latin typeface="Arial" panose="020B0604020202020204" pitchFamily="34" charset="0"/>
            </a:endParaRPr>
          </a:p>
        </p:txBody>
      </p:sp>
      <p:sp>
        <p:nvSpPr>
          <p:cNvPr id="7" name="Номер слайда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93EDE9F-11A4-4306-86B7-CD44534E20A4}" type="slidenum">
              <a:rPr kumimoji="0" lang="pl-PL" sz="1200" b="0" i="0" u="none" strike="noStrike" kern="1200" cap="none" spc="0" normalizeH="0" baseline="0" noProof="0" smtClean="0">
                <a:ln>
                  <a:noFill/>
                </a:ln>
                <a:solidFill>
                  <a:prstClr val="black">
                    <a:tint val="75000"/>
                  </a:prstClr>
                </a:solidFill>
                <a:effectLst/>
                <a:uLnTx/>
                <a:uFillTx/>
                <a:latin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pl-PL" sz="1200" b="0" i="0" u="none" strike="noStrike" kern="1200" cap="none" spc="0" normalizeH="0" baseline="0" noProof="0">
              <a:ln>
                <a:noFill/>
              </a:ln>
              <a:solidFill>
                <a:prstClr val="black">
                  <a:tint val="75000"/>
                </a:prstClr>
              </a:solidFill>
              <a:effectLst/>
              <a:uLnTx/>
              <a:uFillTx/>
              <a:latin typeface="Arial" panose="020B0604020202020204" pitchFamily="34" charset="0"/>
            </a:endParaRPr>
          </a:p>
        </p:txBody>
      </p:sp>
    </p:spTree>
    <p:extLst>
      <p:ext uri="{BB962C8B-B14F-4D97-AF65-F5344CB8AC3E}">
        <p14:creationId xmlns:p14="http://schemas.microsoft.com/office/powerpoint/2010/main" val="216093978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pl-PL"/>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pl-PL"/>
          </a:p>
        </p:txBody>
      </p:sp>
      <p:sp>
        <p:nvSpPr>
          <p:cNvPr id="4" name="Дата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CE60567F-141E-4C11-A1C5-89928F64A651}" type="datetimeFigureOut">
              <a:rPr kumimoji="0" lang="pl-PL" sz="1200" b="0" i="0" u="none" strike="noStrike" kern="1200" cap="none" spc="0" normalizeH="0" baseline="0" noProof="0" smtClean="0">
                <a:ln>
                  <a:noFill/>
                </a:ln>
                <a:solidFill>
                  <a:prstClr val="black">
                    <a:tint val="75000"/>
                  </a:prstClr>
                </a:solidFill>
                <a:effectLst/>
                <a:uLnTx/>
                <a:uFillTx/>
                <a:latin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25.01.2017</a:t>
            </a:fld>
            <a:endParaRPr kumimoji="0" lang="pl-PL" sz="1200" b="0" i="0" u="none" strike="noStrike" kern="1200" cap="none" spc="0" normalizeH="0" baseline="0" noProof="0">
              <a:ln>
                <a:noFill/>
              </a:ln>
              <a:solidFill>
                <a:prstClr val="black">
                  <a:tint val="75000"/>
                </a:prstClr>
              </a:solidFill>
              <a:effectLst/>
              <a:uLnTx/>
              <a:uFillTx/>
              <a:latin typeface="Arial" panose="020B0604020202020204" pitchFamily="34" charset="0"/>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l-PL" sz="1200" b="0" i="0" u="none" strike="noStrike" kern="1200" cap="none" spc="0" normalizeH="0" baseline="0" noProof="0">
              <a:ln>
                <a:noFill/>
              </a:ln>
              <a:solidFill>
                <a:prstClr val="black">
                  <a:tint val="75000"/>
                </a:prstClr>
              </a:solidFill>
              <a:effectLst/>
              <a:uLnTx/>
              <a:uFillTx/>
              <a:latin typeface="Arial" panose="020B0604020202020204" pitchFamily="34" charset="0"/>
            </a:endParaRPr>
          </a:p>
        </p:txBody>
      </p:sp>
      <p:sp>
        <p:nvSpPr>
          <p:cNvPr id="6" name="Номер слайда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93EDE9F-11A4-4306-86B7-CD44534E20A4}" type="slidenum">
              <a:rPr kumimoji="0" lang="pl-PL" sz="1200" b="0" i="0" u="none" strike="noStrike" kern="1200" cap="none" spc="0" normalizeH="0" baseline="0" noProof="0" smtClean="0">
                <a:ln>
                  <a:noFill/>
                </a:ln>
                <a:solidFill>
                  <a:prstClr val="black">
                    <a:tint val="75000"/>
                  </a:prstClr>
                </a:solidFill>
                <a:effectLst/>
                <a:uLnTx/>
                <a:uFillTx/>
                <a:latin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pl-PL" sz="1200" b="0" i="0" u="none" strike="noStrike" kern="1200" cap="none" spc="0" normalizeH="0" baseline="0" noProof="0">
              <a:ln>
                <a:noFill/>
              </a:ln>
              <a:solidFill>
                <a:prstClr val="black">
                  <a:tint val="75000"/>
                </a:prstClr>
              </a:solidFill>
              <a:effectLst/>
              <a:uLnTx/>
              <a:uFillTx/>
              <a:latin typeface="Arial" panose="020B0604020202020204" pitchFamily="34" charset="0"/>
            </a:endParaRPr>
          </a:p>
        </p:txBody>
      </p:sp>
    </p:spTree>
    <p:extLst>
      <p:ext uri="{BB962C8B-B14F-4D97-AF65-F5344CB8AC3E}">
        <p14:creationId xmlns:p14="http://schemas.microsoft.com/office/powerpoint/2010/main" val="185450401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pl-PL"/>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pl-PL"/>
          </a:p>
        </p:txBody>
      </p:sp>
      <p:sp>
        <p:nvSpPr>
          <p:cNvPr id="4" name="Дата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CE60567F-141E-4C11-A1C5-89928F64A651}" type="datetimeFigureOut">
              <a:rPr kumimoji="0" lang="pl-PL" sz="1200" b="0" i="0" u="none" strike="noStrike" kern="1200" cap="none" spc="0" normalizeH="0" baseline="0" noProof="0" smtClean="0">
                <a:ln>
                  <a:noFill/>
                </a:ln>
                <a:solidFill>
                  <a:prstClr val="black">
                    <a:tint val="75000"/>
                  </a:prstClr>
                </a:solidFill>
                <a:effectLst/>
                <a:uLnTx/>
                <a:uFillTx/>
                <a:latin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25.01.2017</a:t>
            </a:fld>
            <a:endParaRPr kumimoji="0" lang="pl-PL" sz="1200" b="0" i="0" u="none" strike="noStrike" kern="1200" cap="none" spc="0" normalizeH="0" baseline="0" noProof="0">
              <a:ln>
                <a:noFill/>
              </a:ln>
              <a:solidFill>
                <a:prstClr val="black">
                  <a:tint val="75000"/>
                </a:prstClr>
              </a:solidFill>
              <a:effectLst/>
              <a:uLnTx/>
              <a:uFillTx/>
              <a:latin typeface="Arial" panose="020B0604020202020204" pitchFamily="34" charset="0"/>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l-PL" sz="1200" b="0" i="0" u="none" strike="noStrike" kern="1200" cap="none" spc="0" normalizeH="0" baseline="0" noProof="0">
              <a:ln>
                <a:noFill/>
              </a:ln>
              <a:solidFill>
                <a:prstClr val="black">
                  <a:tint val="75000"/>
                </a:prstClr>
              </a:solidFill>
              <a:effectLst/>
              <a:uLnTx/>
              <a:uFillTx/>
              <a:latin typeface="Arial" panose="020B0604020202020204" pitchFamily="34" charset="0"/>
            </a:endParaRPr>
          </a:p>
        </p:txBody>
      </p:sp>
      <p:sp>
        <p:nvSpPr>
          <p:cNvPr id="6" name="Номер слайда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93EDE9F-11A4-4306-86B7-CD44534E20A4}" type="slidenum">
              <a:rPr kumimoji="0" lang="pl-PL" sz="1200" b="0" i="0" u="none" strike="noStrike" kern="1200" cap="none" spc="0" normalizeH="0" baseline="0" noProof="0" smtClean="0">
                <a:ln>
                  <a:noFill/>
                </a:ln>
                <a:solidFill>
                  <a:prstClr val="black">
                    <a:tint val="75000"/>
                  </a:prstClr>
                </a:solidFill>
                <a:effectLst/>
                <a:uLnTx/>
                <a:uFillTx/>
                <a:latin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pl-PL" sz="1200" b="0" i="0" u="none" strike="noStrike" kern="1200" cap="none" spc="0" normalizeH="0" baseline="0" noProof="0">
              <a:ln>
                <a:noFill/>
              </a:ln>
              <a:solidFill>
                <a:prstClr val="black">
                  <a:tint val="75000"/>
                </a:prstClr>
              </a:solidFill>
              <a:effectLst/>
              <a:uLnTx/>
              <a:uFillTx/>
              <a:latin typeface="Arial" panose="020B0604020202020204" pitchFamily="34" charset="0"/>
            </a:endParaRPr>
          </a:p>
        </p:txBody>
      </p:sp>
    </p:spTree>
    <p:extLst>
      <p:ext uri="{BB962C8B-B14F-4D97-AF65-F5344CB8AC3E}">
        <p14:creationId xmlns:p14="http://schemas.microsoft.com/office/powerpoint/2010/main" val="3397257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fld id="{AC91E9EC-7A84-4B02-8085-9676797147B5}" type="slidenum">
              <a:rPr lang="en-US" altLang="ru-RU"/>
              <a:pPr/>
              <a:t>‹#›</a:t>
            </a:fld>
            <a:endParaRPr lang="en-US" altLang="ru-RU"/>
          </a:p>
        </p:txBody>
      </p:sp>
    </p:spTree>
    <p:extLst>
      <p:ext uri="{BB962C8B-B14F-4D97-AF65-F5344CB8AC3E}">
        <p14:creationId xmlns:p14="http://schemas.microsoft.com/office/powerpoint/2010/main" val="113862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fld id="{233F2624-BFF9-458E-8B5F-F4662CAB9C69}" type="slidenum">
              <a:rPr lang="en-US" altLang="ru-RU"/>
              <a:pPr/>
              <a:t>‹#›</a:t>
            </a:fld>
            <a:endParaRPr lang="en-US" altLang="ru-RU"/>
          </a:p>
        </p:txBody>
      </p:sp>
    </p:spTree>
    <p:extLst>
      <p:ext uri="{BB962C8B-B14F-4D97-AF65-F5344CB8AC3E}">
        <p14:creationId xmlns:p14="http://schemas.microsoft.com/office/powerpoint/2010/main" val="42043060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fld id="{E0286D3B-6633-4696-900B-792371CE0AC0}" type="slidenum">
              <a:rPr lang="en-US" altLang="ru-RU"/>
              <a:pPr/>
              <a:t>‹#›</a:t>
            </a:fld>
            <a:endParaRPr lang="en-US" altLang="ru-RU"/>
          </a:p>
        </p:txBody>
      </p:sp>
    </p:spTree>
    <p:extLst>
      <p:ext uri="{BB962C8B-B14F-4D97-AF65-F5344CB8AC3E}">
        <p14:creationId xmlns:p14="http://schemas.microsoft.com/office/powerpoint/2010/main" val="28870510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91288" y="273050"/>
            <a:ext cx="2011362"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3050"/>
            <a:ext cx="5881688"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fld id="{38AF4060-A4AB-450C-B148-80455B396B2E}" type="slidenum">
              <a:rPr lang="en-US" altLang="ru-RU"/>
              <a:pPr/>
              <a:t>‹#›</a:t>
            </a:fld>
            <a:endParaRPr lang="en-US" altLang="ru-RU"/>
          </a:p>
        </p:txBody>
      </p:sp>
    </p:spTree>
    <p:extLst>
      <p:ext uri="{BB962C8B-B14F-4D97-AF65-F5344CB8AC3E}">
        <p14:creationId xmlns:p14="http://schemas.microsoft.com/office/powerpoint/2010/main" val="29108767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5827" y="273050"/>
            <a:ext cx="4832350" cy="857250"/>
          </a:xfrm>
        </p:spPr>
        <p:txBody>
          <a:bodyPr/>
          <a:lstStyle/>
          <a:p>
            <a:r>
              <a:rPr lang="ru-RU" smtClean="0"/>
              <a:t>Образец заголовка</a:t>
            </a:r>
            <a:endParaRPr lang="ru-RU"/>
          </a:p>
        </p:txBody>
      </p:sp>
      <p:sp>
        <p:nvSpPr>
          <p:cNvPr id="3" name="Rectangle 4"/>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ftr" idx="11"/>
          </p:nvPr>
        </p:nvSpPr>
        <p:spPr>
          <a:ln/>
        </p:spPr>
        <p:txBody>
          <a:bodyPr/>
          <a:lstStyle>
            <a:lvl1pPr>
              <a:defRPr/>
            </a:lvl1pPr>
          </a:lstStyle>
          <a:p>
            <a:pPr>
              <a:defRPr/>
            </a:pPr>
            <a:endParaRPr lang="en-US"/>
          </a:p>
        </p:txBody>
      </p:sp>
      <p:sp>
        <p:nvSpPr>
          <p:cNvPr id="5" name="Rectangle 6"/>
          <p:cNvSpPr>
            <a:spLocks noGrp="1" noChangeArrowheads="1"/>
          </p:cNvSpPr>
          <p:nvPr>
            <p:ph type="sldNum" idx="12"/>
          </p:nvPr>
        </p:nvSpPr>
        <p:spPr>
          <a:ln/>
        </p:spPr>
        <p:txBody>
          <a:bodyPr/>
          <a:lstStyle>
            <a:lvl1pPr>
              <a:defRPr/>
            </a:lvl1pPr>
          </a:lstStyle>
          <a:p>
            <a:fld id="{2C5FB934-60EE-41C3-8C0F-E5E74FD69CB8}" type="slidenum">
              <a:rPr lang="en-US" altLang="ru-RU"/>
              <a:pPr/>
              <a:t>‹#›</a:t>
            </a:fld>
            <a:endParaRPr lang="en-US" altLang="ru-RU"/>
          </a:p>
        </p:txBody>
      </p:sp>
    </p:spTree>
    <p:extLst>
      <p:ext uri="{BB962C8B-B14F-4D97-AF65-F5344CB8AC3E}">
        <p14:creationId xmlns:p14="http://schemas.microsoft.com/office/powerpoint/2010/main" val="24943112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AndTx" preserve="1">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5827" y="273050"/>
            <a:ext cx="4832350" cy="85725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2" y="1604963"/>
            <a:ext cx="3946525" cy="21145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57202" y="3871919"/>
            <a:ext cx="3946525" cy="21161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556126" y="1604963"/>
            <a:ext cx="3946525" cy="43830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idx="10"/>
          </p:nvPr>
        </p:nvSpPr>
        <p:spPr>
          <a:ln/>
        </p:spPr>
        <p:txBody>
          <a:bodyPr/>
          <a:lstStyle>
            <a:lvl1pPr>
              <a:defRPr/>
            </a:lvl1pPr>
          </a:lstStyle>
          <a:p>
            <a:pPr>
              <a:defRPr/>
            </a:pPr>
            <a:endParaRPr lang="en-US"/>
          </a:p>
        </p:txBody>
      </p:sp>
      <p:sp>
        <p:nvSpPr>
          <p:cNvPr id="7" name="Rectangle 5"/>
          <p:cNvSpPr>
            <a:spLocks noGrp="1" noChangeArrowheads="1"/>
          </p:cNvSpPr>
          <p:nvPr>
            <p:ph type="ftr" idx="11"/>
          </p:nvPr>
        </p:nvSpPr>
        <p:spPr>
          <a:ln/>
        </p:spPr>
        <p:txBody>
          <a:bodyPr/>
          <a:lstStyle>
            <a:lvl1pPr>
              <a:defRPr/>
            </a:lvl1pPr>
          </a:lstStyle>
          <a:p>
            <a:pPr>
              <a:defRPr/>
            </a:pPr>
            <a:endParaRPr lang="en-US"/>
          </a:p>
        </p:txBody>
      </p:sp>
      <p:sp>
        <p:nvSpPr>
          <p:cNvPr id="8" name="Rectangle 6"/>
          <p:cNvSpPr>
            <a:spLocks noGrp="1" noChangeArrowheads="1"/>
          </p:cNvSpPr>
          <p:nvPr>
            <p:ph type="sldNum" idx="12"/>
          </p:nvPr>
        </p:nvSpPr>
        <p:spPr>
          <a:ln/>
        </p:spPr>
        <p:txBody>
          <a:bodyPr/>
          <a:lstStyle>
            <a:lvl1pPr>
              <a:defRPr/>
            </a:lvl1pPr>
          </a:lstStyle>
          <a:p>
            <a:fld id="{58393C80-6F54-4183-9048-52A7D104F066}" type="slidenum">
              <a:rPr lang="en-US" altLang="ru-RU"/>
              <a:pPr/>
              <a:t>‹#›</a:t>
            </a:fld>
            <a:endParaRPr lang="en-US" altLang="ru-RU"/>
          </a:p>
        </p:txBody>
      </p:sp>
    </p:spTree>
    <p:extLst>
      <p:ext uri="{BB962C8B-B14F-4D97-AF65-F5344CB8AC3E}">
        <p14:creationId xmlns:p14="http://schemas.microsoft.com/office/powerpoint/2010/main" val="24567901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33"/>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idx="10"/>
          </p:nvPr>
        </p:nvSpPr>
        <p:spPr/>
        <p:txBody>
          <a:bodyPr/>
          <a:lstStyle>
            <a:lvl1pPr>
              <a:defRPr/>
            </a:lvl1pPr>
          </a:lstStyle>
          <a:p>
            <a:pPr>
              <a:defRPr/>
            </a:pPr>
            <a:endParaRPr lang="en-US"/>
          </a:p>
        </p:txBody>
      </p:sp>
      <p:sp>
        <p:nvSpPr>
          <p:cNvPr id="5" name="Rectangle 5"/>
          <p:cNvSpPr>
            <a:spLocks noGrp="1" noChangeArrowheads="1"/>
          </p:cNvSpPr>
          <p:nvPr>
            <p:ph type="ftr" idx="11"/>
          </p:nvPr>
        </p:nvSpPr>
        <p:spPr/>
        <p:txBody>
          <a:bodyPr/>
          <a:lstStyle>
            <a:lvl1pPr>
              <a:defRPr/>
            </a:lvl1pPr>
          </a:lstStyle>
          <a:p>
            <a:pPr>
              <a:defRPr/>
            </a:pPr>
            <a:endParaRPr lang="en-US"/>
          </a:p>
        </p:txBody>
      </p:sp>
      <p:sp>
        <p:nvSpPr>
          <p:cNvPr id="6" name="Rectangle 6"/>
          <p:cNvSpPr>
            <a:spLocks noGrp="1" noChangeArrowheads="1"/>
          </p:cNvSpPr>
          <p:nvPr>
            <p:ph type="sldNum" idx="12"/>
          </p:nvPr>
        </p:nvSpPr>
        <p:spPr/>
        <p:txBody>
          <a:bodyPr/>
          <a:lstStyle>
            <a:lvl1pPr>
              <a:defRPr/>
            </a:lvl1pPr>
          </a:lstStyle>
          <a:p>
            <a:fld id="{27F6DCF3-800C-4B46-97C8-455E43EA7B3E}" type="slidenum">
              <a:rPr lang="en-US" altLang="ru-RU"/>
              <a:pPr/>
              <a:t>‹#›</a:t>
            </a:fld>
            <a:endParaRPr lang="en-US" altLang="ru-RU"/>
          </a:p>
        </p:txBody>
      </p:sp>
    </p:spTree>
    <p:extLst>
      <p:ext uri="{BB962C8B-B14F-4D97-AF65-F5344CB8AC3E}">
        <p14:creationId xmlns:p14="http://schemas.microsoft.com/office/powerpoint/2010/main" val="37251581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3050"/>
            <a:ext cx="8643998" cy="857250"/>
          </a:xfrm>
        </p:spPr>
        <p:txBody>
          <a:bodyPr/>
          <a:lstStyle/>
          <a:p>
            <a:r>
              <a:rPr lang="ru-RU" dirty="0" smtClean="0"/>
              <a:t>Образец заголовка</a:t>
            </a:r>
            <a:endParaRPr lang="ru-RU" dirty="0"/>
          </a:p>
        </p:txBody>
      </p:sp>
      <p:sp>
        <p:nvSpPr>
          <p:cNvPr id="3" name="Содержимое 2"/>
          <p:cNvSpPr>
            <a:spLocks noGrp="1"/>
          </p:cNvSpPr>
          <p:nvPr>
            <p:ph idx="1"/>
          </p:nvPr>
        </p:nvSpPr>
        <p:spPr>
          <a:xfrm>
            <a:off x="457200" y="1604963"/>
            <a:ext cx="8186766" cy="4383087"/>
          </a:xfrm>
        </p:spPr>
        <p:txBody>
          <a:bodyPr/>
          <a:lstStyle>
            <a:lvl1pPr>
              <a:defRPr>
                <a:solidFill>
                  <a:srgbClr val="FFFF00"/>
                </a:solidFill>
              </a:defRPr>
            </a:lvl1pPr>
            <a:lvl2pPr>
              <a:defRPr>
                <a:solidFill>
                  <a:srgbClr val="FFFF00"/>
                </a:solidFill>
              </a:defRPr>
            </a:lvl2pPr>
            <a:lvl3pPr>
              <a:defRPr>
                <a:solidFill>
                  <a:srgbClr val="FFFF00"/>
                </a:solidFill>
              </a:defRPr>
            </a:lvl3pPr>
            <a:lvl4pPr>
              <a:defRPr>
                <a:solidFill>
                  <a:srgbClr val="FFFF00"/>
                </a:solidFill>
              </a:defRPr>
            </a:lvl4pPr>
            <a:lvl5pPr>
              <a:defRPr>
                <a:solidFill>
                  <a:srgbClr val="FFFF00"/>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Rectangle 4"/>
          <p:cNvSpPr>
            <a:spLocks noGrp="1" noChangeArrowheads="1"/>
          </p:cNvSpPr>
          <p:nvPr>
            <p:ph type="dt" idx="10"/>
          </p:nvPr>
        </p:nvSpPr>
        <p:spPr/>
        <p:txBody>
          <a:bodyPr/>
          <a:lstStyle>
            <a:lvl1pPr>
              <a:defRPr/>
            </a:lvl1pPr>
          </a:lstStyle>
          <a:p>
            <a:pPr>
              <a:defRPr/>
            </a:pPr>
            <a:endParaRPr lang="en-US"/>
          </a:p>
        </p:txBody>
      </p:sp>
      <p:sp>
        <p:nvSpPr>
          <p:cNvPr id="5" name="Rectangle 5"/>
          <p:cNvSpPr>
            <a:spLocks noGrp="1" noChangeArrowheads="1"/>
          </p:cNvSpPr>
          <p:nvPr>
            <p:ph type="ftr" idx="11"/>
          </p:nvPr>
        </p:nvSpPr>
        <p:spPr/>
        <p:txBody>
          <a:bodyPr/>
          <a:lstStyle>
            <a:lvl1pPr>
              <a:defRPr/>
            </a:lvl1pPr>
          </a:lstStyle>
          <a:p>
            <a:pPr>
              <a:defRPr/>
            </a:pPr>
            <a:endParaRPr lang="en-US"/>
          </a:p>
        </p:txBody>
      </p:sp>
      <p:sp>
        <p:nvSpPr>
          <p:cNvPr id="6" name="Rectangle 6"/>
          <p:cNvSpPr>
            <a:spLocks noGrp="1" noChangeArrowheads="1"/>
          </p:cNvSpPr>
          <p:nvPr>
            <p:ph type="sldNum" idx="12"/>
          </p:nvPr>
        </p:nvSpPr>
        <p:spPr/>
        <p:txBody>
          <a:bodyPr/>
          <a:lstStyle>
            <a:lvl1pPr>
              <a:defRPr/>
            </a:lvl1pPr>
          </a:lstStyle>
          <a:p>
            <a:fld id="{87951E11-DD50-4F46-AADA-A7C2EA1AF1B1}" type="slidenum">
              <a:rPr lang="en-US" altLang="ru-RU"/>
              <a:pPr/>
              <a:t>‹#›</a:t>
            </a:fld>
            <a:endParaRPr lang="en-US" altLang="ru-RU"/>
          </a:p>
        </p:txBody>
      </p:sp>
    </p:spTree>
    <p:extLst>
      <p:ext uri="{BB962C8B-B14F-4D97-AF65-F5344CB8AC3E}">
        <p14:creationId xmlns:p14="http://schemas.microsoft.com/office/powerpoint/2010/main" val="1275287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8"/>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idx="10"/>
          </p:nvPr>
        </p:nvSpPr>
        <p:spPr/>
        <p:txBody>
          <a:bodyPr/>
          <a:lstStyle>
            <a:lvl1pPr>
              <a:defRPr/>
            </a:lvl1pPr>
          </a:lstStyle>
          <a:p>
            <a:pPr>
              <a:defRPr/>
            </a:pPr>
            <a:endParaRPr lang="en-US"/>
          </a:p>
        </p:txBody>
      </p:sp>
      <p:sp>
        <p:nvSpPr>
          <p:cNvPr id="5" name="Rectangle 5"/>
          <p:cNvSpPr>
            <a:spLocks noGrp="1" noChangeArrowheads="1"/>
          </p:cNvSpPr>
          <p:nvPr>
            <p:ph type="ftr" idx="11"/>
          </p:nvPr>
        </p:nvSpPr>
        <p:spPr/>
        <p:txBody>
          <a:bodyPr/>
          <a:lstStyle>
            <a:lvl1pPr>
              <a:defRPr/>
            </a:lvl1pPr>
          </a:lstStyle>
          <a:p>
            <a:pPr>
              <a:defRPr/>
            </a:pPr>
            <a:endParaRPr lang="en-US"/>
          </a:p>
        </p:txBody>
      </p:sp>
      <p:sp>
        <p:nvSpPr>
          <p:cNvPr id="6" name="Rectangle 6"/>
          <p:cNvSpPr>
            <a:spLocks noGrp="1" noChangeArrowheads="1"/>
          </p:cNvSpPr>
          <p:nvPr>
            <p:ph type="sldNum" idx="12"/>
          </p:nvPr>
        </p:nvSpPr>
        <p:spPr/>
        <p:txBody>
          <a:bodyPr/>
          <a:lstStyle>
            <a:lvl1pPr>
              <a:defRPr/>
            </a:lvl1pPr>
          </a:lstStyle>
          <a:p>
            <a:fld id="{CB21B22A-6621-4340-83FE-05FDE2D99909}" type="slidenum">
              <a:rPr lang="en-US" altLang="ru-RU"/>
              <a:pPr/>
              <a:t>‹#›</a:t>
            </a:fld>
            <a:endParaRPr lang="en-US" altLang="ru-RU"/>
          </a:p>
        </p:txBody>
      </p:sp>
    </p:spTree>
    <p:extLst>
      <p:ext uri="{BB962C8B-B14F-4D97-AF65-F5344CB8AC3E}">
        <p14:creationId xmlns:p14="http://schemas.microsoft.com/office/powerpoint/2010/main" val="3178159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8"/>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fld id="{A2E5D577-970C-444C-BCF9-D7D88FE817B7}" type="slidenum">
              <a:rPr lang="en-US" altLang="ru-RU"/>
              <a:pPr/>
              <a:t>‹#›</a:t>
            </a:fld>
            <a:endParaRPr lang="en-US" altLang="ru-RU"/>
          </a:p>
        </p:txBody>
      </p:sp>
    </p:spTree>
    <p:extLst>
      <p:ext uri="{BB962C8B-B14F-4D97-AF65-F5344CB8AC3E}">
        <p14:creationId xmlns:p14="http://schemas.microsoft.com/office/powerpoint/2010/main" val="7643490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2" y="1604963"/>
            <a:ext cx="3946525" cy="4383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556126" y="1604963"/>
            <a:ext cx="3946525" cy="4383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idx="10"/>
          </p:nvPr>
        </p:nvSpPr>
        <p:spPr/>
        <p:txBody>
          <a:bodyPr/>
          <a:lstStyle>
            <a:lvl1pPr>
              <a:defRPr/>
            </a:lvl1pPr>
          </a:lstStyle>
          <a:p>
            <a:pPr>
              <a:defRPr/>
            </a:pPr>
            <a:endParaRPr lang="en-US"/>
          </a:p>
        </p:txBody>
      </p:sp>
      <p:sp>
        <p:nvSpPr>
          <p:cNvPr id="6" name="Rectangle 5"/>
          <p:cNvSpPr>
            <a:spLocks noGrp="1" noChangeArrowheads="1"/>
          </p:cNvSpPr>
          <p:nvPr>
            <p:ph type="ftr" idx="11"/>
          </p:nvPr>
        </p:nvSpPr>
        <p:spPr/>
        <p:txBody>
          <a:bodyPr/>
          <a:lstStyle>
            <a:lvl1pPr>
              <a:defRPr/>
            </a:lvl1pPr>
          </a:lstStyle>
          <a:p>
            <a:pPr>
              <a:defRPr/>
            </a:pPr>
            <a:endParaRPr lang="en-US"/>
          </a:p>
        </p:txBody>
      </p:sp>
      <p:sp>
        <p:nvSpPr>
          <p:cNvPr id="7" name="Rectangle 6"/>
          <p:cNvSpPr>
            <a:spLocks noGrp="1" noChangeArrowheads="1"/>
          </p:cNvSpPr>
          <p:nvPr>
            <p:ph type="sldNum" idx="12"/>
          </p:nvPr>
        </p:nvSpPr>
        <p:spPr/>
        <p:txBody>
          <a:bodyPr/>
          <a:lstStyle>
            <a:lvl1pPr>
              <a:defRPr/>
            </a:lvl1pPr>
          </a:lstStyle>
          <a:p>
            <a:fld id="{12B789C2-F5E3-4F22-87D7-87292225C130}" type="slidenum">
              <a:rPr lang="en-US" altLang="ru-RU"/>
              <a:pPr/>
              <a:t>‹#›</a:t>
            </a:fld>
            <a:endParaRPr lang="en-US" altLang="ru-RU"/>
          </a:p>
        </p:txBody>
      </p:sp>
    </p:spTree>
    <p:extLst>
      <p:ext uri="{BB962C8B-B14F-4D97-AF65-F5344CB8AC3E}">
        <p14:creationId xmlns:p14="http://schemas.microsoft.com/office/powerpoint/2010/main" val="7337408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idx="10"/>
          </p:nvPr>
        </p:nvSpPr>
        <p:spPr/>
        <p:txBody>
          <a:bodyPr/>
          <a:lstStyle>
            <a:lvl1pPr>
              <a:defRPr/>
            </a:lvl1pPr>
          </a:lstStyle>
          <a:p>
            <a:pPr>
              <a:defRPr/>
            </a:pPr>
            <a:endParaRPr lang="en-US"/>
          </a:p>
        </p:txBody>
      </p:sp>
      <p:sp>
        <p:nvSpPr>
          <p:cNvPr id="8" name="Rectangle 5"/>
          <p:cNvSpPr>
            <a:spLocks noGrp="1" noChangeArrowheads="1"/>
          </p:cNvSpPr>
          <p:nvPr>
            <p:ph type="ftr" idx="11"/>
          </p:nvPr>
        </p:nvSpPr>
        <p:spPr/>
        <p:txBody>
          <a:bodyPr/>
          <a:lstStyle>
            <a:lvl1pPr>
              <a:defRPr/>
            </a:lvl1pPr>
          </a:lstStyle>
          <a:p>
            <a:pPr>
              <a:defRPr/>
            </a:pPr>
            <a:endParaRPr lang="en-US"/>
          </a:p>
        </p:txBody>
      </p:sp>
      <p:sp>
        <p:nvSpPr>
          <p:cNvPr id="9" name="Rectangle 6"/>
          <p:cNvSpPr>
            <a:spLocks noGrp="1" noChangeArrowheads="1"/>
          </p:cNvSpPr>
          <p:nvPr>
            <p:ph type="sldNum" idx="12"/>
          </p:nvPr>
        </p:nvSpPr>
        <p:spPr/>
        <p:txBody>
          <a:bodyPr/>
          <a:lstStyle>
            <a:lvl1pPr>
              <a:defRPr/>
            </a:lvl1pPr>
          </a:lstStyle>
          <a:p>
            <a:fld id="{FB8E96B2-9CE8-4CCE-962B-74A70979DAD3}" type="slidenum">
              <a:rPr lang="en-US" altLang="ru-RU"/>
              <a:pPr/>
              <a:t>‹#›</a:t>
            </a:fld>
            <a:endParaRPr lang="en-US" altLang="ru-RU"/>
          </a:p>
        </p:txBody>
      </p:sp>
    </p:spTree>
    <p:extLst>
      <p:ext uri="{BB962C8B-B14F-4D97-AF65-F5344CB8AC3E}">
        <p14:creationId xmlns:p14="http://schemas.microsoft.com/office/powerpoint/2010/main" val="10313227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idx="10"/>
          </p:nvPr>
        </p:nvSpPr>
        <p:spPr/>
        <p:txBody>
          <a:bodyPr/>
          <a:lstStyle>
            <a:lvl1pPr>
              <a:defRPr/>
            </a:lvl1pPr>
          </a:lstStyle>
          <a:p>
            <a:pPr>
              <a:defRPr/>
            </a:pPr>
            <a:endParaRPr lang="en-US"/>
          </a:p>
        </p:txBody>
      </p:sp>
      <p:sp>
        <p:nvSpPr>
          <p:cNvPr id="4" name="Rectangle 5"/>
          <p:cNvSpPr>
            <a:spLocks noGrp="1" noChangeArrowheads="1"/>
          </p:cNvSpPr>
          <p:nvPr>
            <p:ph type="ftr" idx="11"/>
          </p:nvPr>
        </p:nvSpPr>
        <p:spPr/>
        <p:txBody>
          <a:bodyPr/>
          <a:lstStyle>
            <a:lvl1pPr>
              <a:defRPr/>
            </a:lvl1pPr>
          </a:lstStyle>
          <a:p>
            <a:pPr>
              <a:defRPr/>
            </a:pPr>
            <a:endParaRPr lang="en-US"/>
          </a:p>
        </p:txBody>
      </p:sp>
      <p:sp>
        <p:nvSpPr>
          <p:cNvPr id="5" name="Rectangle 6"/>
          <p:cNvSpPr>
            <a:spLocks noGrp="1" noChangeArrowheads="1"/>
          </p:cNvSpPr>
          <p:nvPr>
            <p:ph type="sldNum" idx="12"/>
          </p:nvPr>
        </p:nvSpPr>
        <p:spPr/>
        <p:txBody>
          <a:bodyPr/>
          <a:lstStyle>
            <a:lvl1pPr>
              <a:defRPr/>
            </a:lvl1pPr>
          </a:lstStyle>
          <a:p>
            <a:fld id="{32DE68EC-B4D1-4F6F-AC74-55B746F69A7B}" type="slidenum">
              <a:rPr lang="en-US" altLang="ru-RU"/>
              <a:pPr/>
              <a:t>‹#›</a:t>
            </a:fld>
            <a:endParaRPr lang="en-US" altLang="ru-RU"/>
          </a:p>
        </p:txBody>
      </p:sp>
    </p:spTree>
    <p:extLst>
      <p:ext uri="{BB962C8B-B14F-4D97-AF65-F5344CB8AC3E}">
        <p14:creationId xmlns:p14="http://schemas.microsoft.com/office/powerpoint/2010/main" val="3050409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p:txBody>
          <a:bodyPr/>
          <a:lstStyle>
            <a:lvl1pPr>
              <a:defRPr/>
            </a:lvl1pPr>
          </a:lstStyle>
          <a:p>
            <a:pPr>
              <a:defRPr/>
            </a:pPr>
            <a:endParaRPr lang="en-US"/>
          </a:p>
        </p:txBody>
      </p:sp>
      <p:sp>
        <p:nvSpPr>
          <p:cNvPr id="3" name="Rectangle 5"/>
          <p:cNvSpPr>
            <a:spLocks noGrp="1" noChangeArrowheads="1"/>
          </p:cNvSpPr>
          <p:nvPr>
            <p:ph type="ftr" idx="11"/>
          </p:nvPr>
        </p:nvSpPr>
        <p:spPr/>
        <p:txBody>
          <a:bodyPr/>
          <a:lstStyle>
            <a:lvl1pPr>
              <a:defRPr/>
            </a:lvl1pPr>
          </a:lstStyle>
          <a:p>
            <a:pPr>
              <a:defRPr/>
            </a:pPr>
            <a:endParaRPr lang="en-US"/>
          </a:p>
        </p:txBody>
      </p:sp>
      <p:sp>
        <p:nvSpPr>
          <p:cNvPr id="4" name="Rectangle 6"/>
          <p:cNvSpPr>
            <a:spLocks noGrp="1" noChangeArrowheads="1"/>
          </p:cNvSpPr>
          <p:nvPr>
            <p:ph type="sldNum" idx="12"/>
          </p:nvPr>
        </p:nvSpPr>
        <p:spPr/>
        <p:txBody>
          <a:bodyPr/>
          <a:lstStyle>
            <a:lvl1pPr>
              <a:defRPr/>
            </a:lvl1pPr>
          </a:lstStyle>
          <a:p>
            <a:fld id="{7D1323E0-E844-432D-9C73-15071D43207C}" type="slidenum">
              <a:rPr lang="en-US" altLang="ru-RU"/>
              <a:pPr/>
              <a:t>‹#›</a:t>
            </a:fld>
            <a:endParaRPr lang="en-US" altLang="ru-RU"/>
          </a:p>
        </p:txBody>
      </p:sp>
    </p:spTree>
    <p:extLst>
      <p:ext uri="{BB962C8B-B14F-4D97-AF65-F5344CB8AC3E}">
        <p14:creationId xmlns:p14="http://schemas.microsoft.com/office/powerpoint/2010/main" val="4312588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idx="10"/>
          </p:nvPr>
        </p:nvSpPr>
        <p:spPr/>
        <p:txBody>
          <a:bodyPr/>
          <a:lstStyle>
            <a:lvl1pPr>
              <a:defRPr/>
            </a:lvl1pPr>
          </a:lstStyle>
          <a:p>
            <a:pPr>
              <a:defRPr/>
            </a:pPr>
            <a:endParaRPr lang="en-US"/>
          </a:p>
        </p:txBody>
      </p:sp>
      <p:sp>
        <p:nvSpPr>
          <p:cNvPr id="6" name="Rectangle 5"/>
          <p:cNvSpPr>
            <a:spLocks noGrp="1" noChangeArrowheads="1"/>
          </p:cNvSpPr>
          <p:nvPr>
            <p:ph type="ftr" idx="11"/>
          </p:nvPr>
        </p:nvSpPr>
        <p:spPr/>
        <p:txBody>
          <a:bodyPr/>
          <a:lstStyle>
            <a:lvl1pPr>
              <a:defRPr/>
            </a:lvl1pPr>
          </a:lstStyle>
          <a:p>
            <a:pPr>
              <a:defRPr/>
            </a:pPr>
            <a:endParaRPr lang="en-US"/>
          </a:p>
        </p:txBody>
      </p:sp>
      <p:sp>
        <p:nvSpPr>
          <p:cNvPr id="7" name="Rectangle 6"/>
          <p:cNvSpPr>
            <a:spLocks noGrp="1" noChangeArrowheads="1"/>
          </p:cNvSpPr>
          <p:nvPr>
            <p:ph type="sldNum" idx="12"/>
          </p:nvPr>
        </p:nvSpPr>
        <p:spPr/>
        <p:txBody>
          <a:bodyPr/>
          <a:lstStyle>
            <a:lvl1pPr>
              <a:defRPr/>
            </a:lvl1pPr>
          </a:lstStyle>
          <a:p>
            <a:fld id="{00648D45-6D66-4C7A-AB5D-B5F9F88DB374}" type="slidenum">
              <a:rPr lang="en-US" altLang="ru-RU"/>
              <a:pPr/>
              <a:t>‹#›</a:t>
            </a:fld>
            <a:endParaRPr lang="en-US" altLang="ru-RU"/>
          </a:p>
        </p:txBody>
      </p:sp>
    </p:spTree>
    <p:extLst>
      <p:ext uri="{BB962C8B-B14F-4D97-AF65-F5344CB8AC3E}">
        <p14:creationId xmlns:p14="http://schemas.microsoft.com/office/powerpoint/2010/main" val="20867363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idx="10"/>
          </p:nvPr>
        </p:nvSpPr>
        <p:spPr/>
        <p:txBody>
          <a:bodyPr/>
          <a:lstStyle>
            <a:lvl1pPr>
              <a:defRPr/>
            </a:lvl1pPr>
          </a:lstStyle>
          <a:p>
            <a:pPr>
              <a:defRPr/>
            </a:pPr>
            <a:endParaRPr lang="en-US"/>
          </a:p>
        </p:txBody>
      </p:sp>
      <p:sp>
        <p:nvSpPr>
          <p:cNvPr id="6" name="Rectangle 5"/>
          <p:cNvSpPr>
            <a:spLocks noGrp="1" noChangeArrowheads="1"/>
          </p:cNvSpPr>
          <p:nvPr>
            <p:ph type="ftr" idx="11"/>
          </p:nvPr>
        </p:nvSpPr>
        <p:spPr/>
        <p:txBody>
          <a:bodyPr/>
          <a:lstStyle>
            <a:lvl1pPr>
              <a:defRPr/>
            </a:lvl1pPr>
          </a:lstStyle>
          <a:p>
            <a:pPr>
              <a:defRPr/>
            </a:pPr>
            <a:endParaRPr lang="en-US"/>
          </a:p>
        </p:txBody>
      </p:sp>
      <p:sp>
        <p:nvSpPr>
          <p:cNvPr id="7" name="Rectangle 6"/>
          <p:cNvSpPr>
            <a:spLocks noGrp="1" noChangeArrowheads="1"/>
          </p:cNvSpPr>
          <p:nvPr>
            <p:ph type="sldNum" idx="12"/>
          </p:nvPr>
        </p:nvSpPr>
        <p:spPr/>
        <p:txBody>
          <a:bodyPr/>
          <a:lstStyle>
            <a:lvl1pPr>
              <a:defRPr/>
            </a:lvl1pPr>
          </a:lstStyle>
          <a:p>
            <a:fld id="{6C5CD202-1D3A-462B-BA5A-2B442253522D}" type="slidenum">
              <a:rPr lang="en-US" altLang="ru-RU"/>
              <a:pPr/>
              <a:t>‹#›</a:t>
            </a:fld>
            <a:endParaRPr lang="en-US" altLang="ru-RU"/>
          </a:p>
        </p:txBody>
      </p:sp>
    </p:spTree>
    <p:extLst>
      <p:ext uri="{BB962C8B-B14F-4D97-AF65-F5344CB8AC3E}">
        <p14:creationId xmlns:p14="http://schemas.microsoft.com/office/powerpoint/2010/main" val="19340716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idx="10"/>
          </p:nvPr>
        </p:nvSpPr>
        <p:spPr/>
        <p:txBody>
          <a:bodyPr/>
          <a:lstStyle>
            <a:lvl1pPr>
              <a:defRPr/>
            </a:lvl1pPr>
          </a:lstStyle>
          <a:p>
            <a:pPr>
              <a:defRPr/>
            </a:pPr>
            <a:endParaRPr lang="en-US"/>
          </a:p>
        </p:txBody>
      </p:sp>
      <p:sp>
        <p:nvSpPr>
          <p:cNvPr id="5" name="Rectangle 5"/>
          <p:cNvSpPr>
            <a:spLocks noGrp="1" noChangeArrowheads="1"/>
          </p:cNvSpPr>
          <p:nvPr>
            <p:ph type="ftr" idx="11"/>
          </p:nvPr>
        </p:nvSpPr>
        <p:spPr/>
        <p:txBody>
          <a:bodyPr/>
          <a:lstStyle>
            <a:lvl1pPr>
              <a:defRPr/>
            </a:lvl1pPr>
          </a:lstStyle>
          <a:p>
            <a:pPr>
              <a:defRPr/>
            </a:pPr>
            <a:endParaRPr lang="en-US"/>
          </a:p>
        </p:txBody>
      </p:sp>
      <p:sp>
        <p:nvSpPr>
          <p:cNvPr id="6" name="Rectangle 6"/>
          <p:cNvSpPr>
            <a:spLocks noGrp="1" noChangeArrowheads="1"/>
          </p:cNvSpPr>
          <p:nvPr>
            <p:ph type="sldNum" idx="12"/>
          </p:nvPr>
        </p:nvSpPr>
        <p:spPr/>
        <p:txBody>
          <a:bodyPr/>
          <a:lstStyle>
            <a:lvl1pPr>
              <a:defRPr/>
            </a:lvl1pPr>
          </a:lstStyle>
          <a:p>
            <a:fld id="{83243544-295D-434B-8665-538F51CCAEEC}" type="slidenum">
              <a:rPr lang="en-US" altLang="ru-RU"/>
              <a:pPr/>
              <a:t>‹#›</a:t>
            </a:fld>
            <a:endParaRPr lang="en-US" altLang="ru-RU"/>
          </a:p>
        </p:txBody>
      </p:sp>
    </p:spTree>
    <p:extLst>
      <p:ext uri="{BB962C8B-B14F-4D97-AF65-F5344CB8AC3E}">
        <p14:creationId xmlns:p14="http://schemas.microsoft.com/office/powerpoint/2010/main" val="15789762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91288" y="273050"/>
            <a:ext cx="2011362"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3050"/>
            <a:ext cx="5881688"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idx="10"/>
          </p:nvPr>
        </p:nvSpPr>
        <p:spPr/>
        <p:txBody>
          <a:bodyPr/>
          <a:lstStyle>
            <a:lvl1pPr>
              <a:defRPr/>
            </a:lvl1pPr>
          </a:lstStyle>
          <a:p>
            <a:pPr>
              <a:defRPr/>
            </a:pPr>
            <a:endParaRPr lang="en-US"/>
          </a:p>
        </p:txBody>
      </p:sp>
      <p:sp>
        <p:nvSpPr>
          <p:cNvPr id="5" name="Rectangle 5"/>
          <p:cNvSpPr>
            <a:spLocks noGrp="1" noChangeArrowheads="1"/>
          </p:cNvSpPr>
          <p:nvPr>
            <p:ph type="ftr" idx="11"/>
          </p:nvPr>
        </p:nvSpPr>
        <p:spPr/>
        <p:txBody>
          <a:bodyPr/>
          <a:lstStyle>
            <a:lvl1pPr>
              <a:defRPr/>
            </a:lvl1pPr>
          </a:lstStyle>
          <a:p>
            <a:pPr>
              <a:defRPr/>
            </a:pPr>
            <a:endParaRPr lang="en-US"/>
          </a:p>
        </p:txBody>
      </p:sp>
      <p:sp>
        <p:nvSpPr>
          <p:cNvPr id="6" name="Rectangle 6"/>
          <p:cNvSpPr>
            <a:spLocks noGrp="1" noChangeArrowheads="1"/>
          </p:cNvSpPr>
          <p:nvPr>
            <p:ph type="sldNum" idx="12"/>
          </p:nvPr>
        </p:nvSpPr>
        <p:spPr/>
        <p:txBody>
          <a:bodyPr/>
          <a:lstStyle>
            <a:lvl1pPr>
              <a:defRPr/>
            </a:lvl1pPr>
          </a:lstStyle>
          <a:p>
            <a:fld id="{C207888D-0927-4E9B-99A3-D649CF8A3713}" type="slidenum">
              <a:rPr lang="en-US" altLang="ru-RU"/>
              <a:pPr/>
              <a:t>‹#›</a:t>
            </a:fld>
            <a:endParaRPr lang="en-US" altLang="ru-RU"/>
          </a:p>
        </p:txBody>
      </p:sp>
    </p:spTree>
    <p:extLst>
      <p:ext uri="{BB962C8B-B14F-4D97-AF65-F5344CB8AC3E}">
        <p14:creationId xmlns:p14="http://schemas.microsoft.com/office/powerpoint/2010/main" val="35837648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5827" y="273050"/>
            <a:ext cx="4832350" cy="857250"/>
          </a:xfrm>
        </p:spPr>
        <p:txBody>
          <a:bodyPr/>
          <a:lstStyle/>
          <a:p>
            <a:r>
              <a:rPr lang="ru-RU" smtClean="0"/>
              <a:t>Образец заголовка</a:t>
            </a:r>
            <a:endParaRPr lang="ru-RU"/>
          </a:p>
        </p:txBody>
      </p:sp>
      <p:sp>
        <p:nvSpPr>
          <p:cNvPr id="3" name="Rectangle 4"/>
          <p:cNvSpPr>
            <a:spLocks noGrp="1" noChangeArrowheads="1"/>
          </p:cNvSpPr>
          <p:nvPr>
            <p:ph type="dt" idx="10"/>
          </p:nvPr>
        </p:nvSpPr>
        <p:spPr/>
        <p:txBody>
          <a:bodyPr/>
          <a:lstStyle>
            <a:lvl1pPr>
              <a:defRPr/>
            </a:lvl1pPr>
          </a:lstStyle>
          <a:p>
            <a:pPr>
              <a:defRPr/>
            </a:pPr>
            <a:endParaRPr lang="en-US"/>
          </a:p>
        </p:txBody>
      </p:sp>
      <p:sp>
        <p:nvSpPr>
          <p:cNvPr id="4" name="Rectangle 5"/>
          <p:cNvSpPr>
            <a:spLocks noGrp="1" noChangeArrowheads="1"/>
          </p:cNvSpPr>
          <p:nvPr>
            <p:ph type="ftr" idx="11"/>
          </p:nvPr>
        </p:nvSpPr>
        <p:spPr/>
        <p:txBody>
          <a:bodyPr/>
          <a:lstStyle>
            <a:lvl1pPr>
              <a:defRPr/>
            </a:lvl1pPr>
          </a:lstStyle>
          <a:p>
            <a:pPr>
              <a:defRPr/>
            </a:pPr>
            <a:endParaRPr lang="en-US"/>
          </a:p>
        </p:txBody>
      </p:sp>
      <p:sp>
        <p:nvSpPr>
          <p:cNvPr id="5" name="Rectangle 6"/>
          <p:cNvSpPr>
            <a:spLocks noGrp="1" noChangeArrowheads="1"/>
          </p:cNvSpPr>
          <p:nvPr>
            <p:ph type="sldNum" idx="12"/>
          </p:nvPr>
        </p:nvSpPr>
        <p:spPr/>
        <p:txBody>
          <a:bodyPr/>
          <a:lstStyle>
            <a:lvl1pPr>
              <a:defRPr/>
            </a:lvl1pPr>
          </a:lstStyle>
          <a:p>
            <a:fld id="{869938E0-B20B-41ED-9003-730A1C9344B4}" type="slidenum">
              <a:rPr lang="en-US" altLang="ru-RU"/>
              <a:pPr/>
              <a:t>‹#›</a:t>
            </a:fld>
            <a:endParaRPr lang="en-US" altLang="ru-RU"/>
          </a:p>
        </p:txBody>
      </p:sp>
    </p:spTree>
    <p:extLst>
      <p:ext uri="{BB962C8B-B14F-4D97-AF65-F5344CB8AC3E}">
        <p14:creationId xmlns:p14="http://schemas.microsoft.com/office/powerpoint/2010/main" val="3793971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AndTx" preserve="1">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5827" y="273050"/>
            <a:ext cx="4832350" cy="85725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2" y="1604963"/>
            <a:ext cx="3946525" cy="21145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57202" y="3871919"/>
            <a:ext cx="3946525" cy="21161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556126" y="1604963"/>
            <a:ext cx="3946525" cy="43830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idx="10"/>
          </p:nvPr>
        </p:nvSpPr>
        <p:spPr/>
        <p:txBody>
          <a:bodyPr/>
          <a:lstStyle>
            <a:lvl1pPr>
              <a:defRPr/>
            </a:lvl1pPr>
          </a:lstStyle>
          <a:p>
            <a:pPr>
              <a:defRPr/>
            </a:pPr>
            <a:endParaRPr lang="en-US"/>
          </a:p>
        </p:txBody>
      </p:sp>
      <p:sp>
        <p:nvSpPr>
          <p:cNvPr id="7" name="Rectangle 5"/>
          <p:cNvSpPr>
            <a:spLocks noGrp="1" noChangeArrowheads="1"/>
          </p:cNvSpPr>
          <p:nvPr>
            <p:ph type="ftr" idx="11"/>
          </p:nvPr>
        </p:nvSpPr>
        <p:spPr/>
        <p:txBody>
          <a:bodyPr/>
          <a:lstStyle>
            <a:lvl1pPr>
              <a:defRPr/>
            </a:lvl1pPr>
          </a:lstStyle>
          <a:p>
            <a:pPr>
              <a:defRPr/>
            </a:pPr>
            <a:endParaRPr lang="en-US"/>
          </a:p>
        </p:txBody>
      </p:sp>
      <p:sp>
        <p:nvSpPr>
          <p:cNvPr id="8" name="Rectangle 6"/>
          <p:cNvSpPr>
            <a:spLocks noGrp="1" noChangeArrowheads="1"/>
          </p:cNvSpPr>
          <p:nvPr>
            <p:ph type="sldNum" idx="12"/>
          </p:nvPr>
        </p:nvSpPr>
        <p:spPr/>
        <p:txBody>
          <a:bodyPr/>
          <a:lstStyle>
            <a:lvl1pPr>
              <a:defRPr/>
            </a:lvl1pPr>
          </a:lstStyle>
          <a:p>
            <a:fld id="{9E78C532-A6F8-46E7-96CF-F2E15D39B944}" type="slidenum">
              <a:rPr lang="en-US" altLang="ru-RU"/>
              <a:pPr/>
              <a:t>‹#›</a:t>
            </a:fld>
            <a:endParaRPr lang="en-US" altLang="ru-RU"/>
          </a:p>
        </p:txBody>
      </p:sp>
    </p:spTree>
    <p:extLst>
      <p:ext uri="{BB962C8B-B14F-4D97-AF65-F5344CB8AC3E}">
        <p14:creationId xmlns:p14="http://schemas.microsoft.com/office/powerpoint/2010/main" val="3809853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2" y="1604963"/>
            <a:ext cx="3946525" cy="4383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556126" y="1604963"/>
            <a:ext cx="3946525" cy="4383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fld id="{5B8B4E15-8149-4DE5-94D0-FD2FE76958D7}" type="slidenum">
              <a:rPr lang="en-US" altLang="ru-RU"/>
              <a:pPr/>
              <a:t>‹#›</a:t>
            </a:fld>
            <a:endParaRPr lang="en-US" altLang="ru-RU"/>
          </a:p>
        </p:txBody>
      </p:sp>
    </p:spTree>
    <p:extLst>
      <p:ext uri="{BB962C8B-B14F-4D97-AF65-F5344CB8AC3E}">
        <p14:creationId xmlns:p14="http://schemas.microsoft.com/office/powerpoint/2010/main" val="7743352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33"/>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idx="10"/>
          </p:nvPr>
        </p:nvSpPr>
        <p:spPr/>
        <p:txBody>
          <a:bodyPr/>
          <a:lstStyle>
            <a:lvl1pPr>
              <a:buFont typeface="Times New Roman" pitchFamily="16" charset="0"/>
              <a:buNone/>
              <a:tabLst>
                <a:tab pos="449263" algn="l"/>
                <a:tab pos="898525" algn="l"/>
                <a:tab pos="1347788" algn="l"/>
                <a:tab pos="1797050" algn="l"/>
              </a:tabLst>
              <a:defRPr>
                <a:latin typeface="Times New Roman" pitchFamily="16" charset="0"/>
                <a:ea typeface="SimSun" charset="-122"/>
                <a:cs typeface="+mn-cs"/>
              </a:defRPr>
            </a:lvl1pPr>
          </a:lstStyle>
          <a:p>
            <a:pPr>
              <a:defRPr/>
            </a:pPr>
            <a:endParaRPr lang="en-US"/>
          </a:p>
        </p:txBody>
      </p:sp>
      <p:sp>
        <p:nvSpPr>
          <p:cNvPr id="5" name="Rectangle 5"/>
          <p:cNvSpPr>
            <a:spLocks noGrp="1" noChangeArrowheads="1"/>
          </p:cNvSpPr>
          <p:nvPr>
            <p:ph type="ftr" idx="11"/>
          </p:nvPr>
        </p:nvSpPr>
        <p:spPr/>
        <p:txBody>
          <a:bodyPr/>
          <a:lstStyle>
            <a:lvl1pPr>
              <a:buFont typeface="Times New Roman" pitchFamily="16" charset="0"/>
              <a:buNone/>
              <a:tabLst>
                <a:tab pos="449263" algn="l"/>
                <a:tab pos="898525" algn="l"/>
                <a:tab pos="1347788" algn="l"/>
                <a:tab pos="1797050" algn="l"/>
                <a:tab pos="2246313" algn="l"/>
                <a:tab pos="2695575" algn="l"/>
              </a:tabLst>
              <a:defRPr>
                <a:latin typeface="Times New Roman" pitchFamily="16" charset="0"/>
                <a:ea typeface="SimSun" charset="-122"/>
                <a:cs typeface="+mn-cs"/>
              </a:defRPr>
            </a:lvl1pPr>
          </a:lstStyle>
          <a:p>
            <a:pPr>
              <a:defRPr/>
            </a:pPr>
            <a:endParaRPr lang="en-US"/>
          </a:p>
        </p:txBody>
      </p:sp>
      <p:sp>
        <p:nvSpPr>
          <p:cNvPr id="6" name="Rectangle 6"/>
          <p:cNvSpPr>
            <a:spLocks noGrp="1" noChangeArrowheads="1"/>
          </p:cNvSpPr>
          <p:nvPr>
            <p:ph type="sldNum" idx="12"/>
          </p:nvPr>
        </p:nvSpPr>
        <p:spPr/>
        <p:txBody>
          <a:bodyPr/>
          <a:lstStyle>
            <a:lvl1pPr>
              <a:defRPr>
                <a:cs typeface="Arial" panose="020B0604020202020204" pitchFamily="34" charset="0"/>
              </a:defRPr>
            </a:lvl1pPr>
          </a:lstStyle>
          <a:p>
            <a:fld id="{00315CD4-105E-4F00-BAD3-8156D481B98E}" type="slidenum">
              <a:rPr lang="en-US" altLang="ru-RU"/>
              <a:pPr/>
              <a:t>‹#›</a:t>
            </a:fld>
            <a:endParaRPr lang="en-US" altLang="ru-RU"/>
          </a:p>
        </p:txBody>
      </p:sp>
    </p:spTree>
    <p:extLst>
      <p:ext uri="{BB962C8B-B14F-4D97-AF65-F5344CB8AC3E}">
        <p14:creationId xmlns:p14="http://schemas.microsoft.com/office/powerpoint/2010/main" val="4948404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idx="10"/>
          </p:nvPr>
        </p:nvSpPr>
        <p:spPr/>
        <p:txBody>
          <a:bodyPr/>
          <a:lstStyle>
            <a:lvl1pPr>
              <a:buFont typeface="Times New Roman" pitchFamily="16" charset="0"/>
              <a:buNone/>
              <a:tabLst>
                <a:tab pos="449263" algn="l"/>
                <a:tab pos="898525" algn="l"/>
                <a:tab pos="1347788" algn="l"/>
                <a:tab pos="1797050" algn="l"/>
              </a:tabLst>
              <a:defRPr>
                <a:latin typeface="Times New Roman" pitchFamily="16" charset="0"/>
                <a:ea typeface="SimSun" charset="-122"/>
                <a:cs typeface="+mn-cs"/>
              </a:defRPr>
            </a:lvl1pPr>
          </a:lstStyle>
          <a:p>
            <a:pPr>
              <a:defRPr/>
            </a:pPr>
            <a:endParaRPr lang="en-US"/>
          </a:p>
        </p:txBody>
      </p:sp>
      <p:sp>
        <p:nvSpPr>
          <p:cNvPr id="5" name="Rectangle 5"/>
          <p:cNvSpPr>
            <a:spLocks noGrp="1" noChangeArrowheads="1"/>
          </p:cNvSpPr>
          <p:nvPr>
            <p:ph type="ftr" idx="11"/>
          </p:nvPr>
        </p:nvSpPr>
        <p:spPr/>
        <p:txBody>
          <a:bodyPr/>
          <a:lstStyle>
            <a:lvl1pPr>
              <a:buFont typeface="Times New Roman" pitchFamily="16" charset="0"/>
              <a:buNone/>
              <a:tabLst>
                <a:tab pos="449263" algn="l"/>
                <a:tab pos="898525" algn="l"/>
                <a:tab pos="1347788" algn="l"/>
                <a:tab pos="1797050" algn="l"/>
                <a:tab pos="2246313" algn="l"/>
                <a:tab pos="2695575" algn="l"/>
              </a:tabLst>
              <a:defRPr>
                <a:latin typeface="Times New Roman" pitchFamily="16" charset="0"/>
                <a:ea typeface="SimSun" charset="-122"/>
                <a:cs typeface="+mn-cs"/>
              </a:defRPr>
            </a:lvl1pPr>
          </a:lstStyle>
          <a:p>
            <a:pPr>
              <a:defRPr/>
            </a:pPr>
            <a:endParaRPr lang="en-US"/>
          </a:p>
        </p:txBody>
      </p:sp>
      <p:sp>
        <p:nvSpPr>
          <p:cNvPr id="6" name="Rectangle 6"/>
          <p:cNvSpPr>
            <a:spLocks noGrp="1" noChangeArrowheads="1"/>
          </p:cNvSpPr>
          <p:nvPr>
            <p:ph type="sldNum" idx="12"/>
          </p:nvPr>
        </p:nvSpPr>
        <p:spPr/>
        <p:txBody>
          <a:bodyPr/>
          <a:lstStyle>
            <a:lvl1pPr>
              <a:defRPr>
                <a:cs typeface="Arial" panose="020B0604020202020204" pitchFamily="34" charset="0"/>
              </a:defRPr>
            </a:lvl1pPr>
          </a:lstStyle>
          <a:p>
            <a:fld id="{3F0663ED-1102-4A5C-A7C1-45404D709F9C}" type="slidenum">
              <a:rPr lang="en-US" altLang="ru-RU"/>
              <a:pPr/>
              <a:t>‹#›</a:t>
            </a:fld>
            <a:endParaRPr lang="en-US" altLang="ru-RU"/>
          </a:p>
        </p:txBody>
      </p:sp>
    </p:spTree>
    <p:extLst>
      <p:ext uri="{BB962C8B-B14F-4D97-AF65-F5344CB8AC3E}">
        <p14:creationId xmlns:p14="http://schemas.microsoft.com/office/powerpoint/2010/main" val="40449488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8"/>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idx="10"/>
          </p:nvPr>
        </p:nvSpPr>
        <p:spPr/>
        <p:txBody>
          <a:bodyPr/>
          <a:lstStyle>
            <a:lvl1pPr>
              <a:buFont typeface="Times New Roman" pitchFamily="16" charset="0"/>
              <a:buNone/>
              <a:tabLst>
                <a:tab pos="449263" algn="l"/>
                <a:tab pos="898525" algn="l"/>
                <a:tab pos="1347788" algn="l"/>
                <a:tab pos="1797050" algn="l"/>
              </a:tabLst>
              <a:defRPr>
                <a:latin typeface="Times New Roman" pitchFamily="16" charset="0"/>
                <a:ea typeface="SimSun" charset="-122"/>
                <a:cs typeface="+mn-cs"/>
              </a:defRPr>
            </a:lvl1pPr>
          </a:lstStyle>
          <a:p>
            <a:pPr>
              <a:defRPr/>
            </a:pPr>
            <a:endParaRPr lang="en-US"/>
          </a:p>
        </p:txBody>
      </p:sp>
      <p:sp>
        <p:nvSpPr>
          <p:cNvPr id="5" name="Rectangle 5"/>
          <p:cNvSpPr>
            <a:spLocks noGrp="1" noChangeArrowheads="1"/>
          </p:cNvSpPr>
          <p:nvPr>
            <p:ph type="ftr" idx="11"/>
          </p:nvPr>
        </p:nvSpPr>
        <p:spPr/>
        <p:txBody>
          <a:bodyPr/>
          <a:lstStyle>
            <a:lvl1pPr>
              <a:buFont typeface="Times New Roman" pitchFamily="16" charset="0"/>
              <a:buNone/>
              <a:tabLst>
                <a:tab pos="449263" algn="l"/>
                <a:tab pos="898525" algn="l"/>
                <a:tab pos="1347788" algn="l"/>
                <a:tab pos="1797050" algn="l"/>
                <a:tab pos="2246313" algn="l"/>
                <a:tab pos="2695575" algn="l"/>
              </a:tabLst>
              <a:defRPr>
                <a:latin typeface="Times New Roman" pitchFamily="16" charset="0"/>
                <a:ea typeface="SimSun" charset="-122"/>
                <a:cs typeface="+mn-cs"/>
              </a:defRPr>
            </a:lvl1pPr>
          </a:lstStyle>
          <a:p>
            <a:pPr>
              <a:defRPr/>
            </a:pPr>
            <a:endParaRPr lang="en-US"/>
          </a:p>
        </p:txBody>
      </p:sp>
      <p:sp>
        <p:nvSpPr>
          <p:cNvPr id="6" name="Rectangle 6"/>
          <p:cNvSpPr>
            <a:spLocks noGrp="1" noChangeArrowheads="1"/>
          </p:cNvSpPr>
          <p:nvPr>
            <p:ph type="sldNum" idx="12"/>
          </p:nvPr>
        </p:nvSpPr>
        <p:spPr/>
        <p:txBody>
          <a:bodyPr/>
          <a:lstStyle>
            <a:lvl1pPr>
              <a:defRPr>
                <a:cs typeface="Arial" panose="020B0604020202020204" pitchFamily="34" charset="0"/>
              </a:defRPr>
            </a:lvl1pPr>
          </a:lstStyle>
          <a:p>
            <a:fld id="{4E6C4E42-1CAE-4FCC-A795-62C1BAA98C71}" type="slidenum">
              <a:rPr lang="en-US" altLang="ru-RU"/>
              <a:pPr/>
              <a:t>‹#›</a:t>
            </a:fld>
            <a:endParaRPr lang="en-US" altLang="ru-RU"/>
          </a:p>
        </p:txBody>
      </p:sp>
    </p:spTree>
    <p:extLst>
      <p:ext uri="{BB962C8B-B14F-4D97-AF65-F5344CB8AC3E}">
        <p14:creationId xmlns:p14="http://schemas.microsoft.com/office/powerpoint/2010/main" val="42363091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2" y="1604963"/>
            <a:ext cx="3946525" cy="4383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556126" y="1604963"/>
            <a:ext cx="3946525" cy="4383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idx="10"/>
          </p:nvPr>
        </p:nvSpPr>
        <p:spPr/>
        <p:txBody>
          <a:bodyPr/>
          <a:lstStyle>
            <a:lvl1pPr>
              <a:buFont typeface="Times New Roman" pitchFamily="16" charset="0"/>
              <a:buNone/>
              <a:tabLst>
                <a:tab pos="449263" algn="l"/>
                <a:tab pos="898525" algn="l"/>
                <a:tab pos="1347788" algn="l"/>
                <a:tab pos="1797050" algn="l"/>
              </a:tabLst>
              <a:defRPr>
                <a:latin typeface="Times New Roman" pitchFamily="16" charset="0"/>
                <a:ea typeface="SimSun" charset="-122"/>
                <a:cs typeface="+mn-cs"/>
              </a:defRPr>
            </a:lvl1pPr>
          </a:lstStyle>
          <a:p>
            <a:pPr>
              <a:defRPr/>
            </a:pPr>
            <a:endParaRPr lang="en-US"/>
          </a:p>
        </p:txBody>
      </p:sp>
      <p:sp>
        <p:nvSpPr>
          <p:cNvPr id="6" name="Rectangle 5"/>
          <p:cNvSpPr>
            <a:spLocks noGrp="1" noChangeArrowheads="1"/>
          </p:cNvSpPr>
          <p:nvPr>
            <p:ph type="ftr" idx="11"/>
          </p:nvPr>
        </p:nvSpPr>
        <p:spPr/>
        <p:txBody>
          <a:bodyPr/>
          <a:lstStyle>
            <a:lvl1pPr>
              <a:buFont typeface="Times New Roman" pitchFamily="16" charset="0"/>
              <a:buNone/>
              <a:tabLst>
                <a:tab pos="449263" algn="l"/>
                <a:tab pos="898525" algn="l"/>
                <a:tab pos="1347788" algn="l"/>
                <a:tab pos="1797050" algn="l"/>
                <a:tab pos="2246313" algn="l"/>
                <a:tab pos="2695575" algn="l"/>
              </a:tabLst>
              <a:defRPr>
                <a:latin typeface="Times New Roman" pitchFamily="16" charset="0"/>
                <a:ea typeface="SimSun" charset="-122"/>
                <a:cs typeface="+mn-cs"/>
              </a:defRPr>
            </a:lvl1pPr>
          </a:lstStyle>
          <a:p>
            <a:pPr>
              <a:defRPr/>
            </a:pPr>
            <a:endParaRPr lang="en-US"/>
          </a:p>
        </p:txBody>
      </p:sp>
      <p:sp>
        <p:nvSpPr>
          <p:cNvPr id="7" name="Rectangle 6"/>
          <p:cNvSpPr>
            <a:spLocks noGrp="1" noChangeArrowheads="1"/>
          </p:cNvSpPr>
          <p:nvPr>
            <p:ph type="sldNum" idx="12"/>
          </p:nvPr>
        </p:nvSpPr>
        <p:spPr/>
        <p:txBody>
          <a:bodyPr/>
          <a:lstStyle>
            <a:lvl1pPr>
              <a:defRPr>
                <a:cs typeface="Arial" panose="020B0604020202020204" pitchFamily="34" charset="0"/>
              </a:defRPr>
            </a:lvl1pPr>
          </a:lstStyle>
          <a:p>
            <a:fld id="{16A99C78-FBE9-436D-B81F-A111D55C7908}" type="slidenum">
              <a:rPr lang="en-US" altLang="ru-RU"/>
              <a:pPr/>
              <a:t>‹#›</a:t>
            </a:fld>
            <a:endParaRPr lang="en-US" altLang="ru-RU"/>
          </a:p>
        </p:txBody>
      </p:sp>
    </p:spTree>
    <p:extLst>
      <p:ext uri="{BB962C8B-B14F-4D97-AF65-F5344CB8AC3E}">
        <p14:creationId xmlns:p14="http://schemas.microsoft.com/office/powerpoint/2010/main" val="16169520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idx="10"/>
          </p:nvPr>
        </p:nvSpPr>
        <p:spPr/>
        <p:txBody>
          <a:bodyPr/>
          <a:lstStyle>
            <a:lvl1pPr>
              <a:buFont typeface="Times New Roman" pitchFamily="16" charset="0"/>
              <a:buNone/>
              <a:tabLst>
                <a:tab pos="449263" algn="l"/>
                <a:tab pos="898525" algn="l"/>
                <a:tab pos="1347788" algn="l"/>
                <a:tab pos="1797050" algn="l"/>
              </a:tabLst>
              <a:defRPr>
                <a:latin typeface="Times New Roman" pitchFamily="16" charset="0"/>
                <a:ea typeface="SimSun" charset="-122"/>
                <a:cs typeface="+mn-cs"/>
              </a:defRPr>
            </a:lvl1pPr>
          </a:lstStyle>
          <a:p>
            <a:pPr>
              <a:defRPr/>
            </a:pPr>
            <a:endParaRPr lang="en-US"/>
          </a:p>
        </p:txBody>
      </p:sp>
      <p:sp>
        <p:nvSpPr>
          <p:cNvPr id="8" name="Rectangle 5"/>
          <p:cNvSpPr>
            <a:spLocks noGrp="1" noChangeArrowheads="1"/>
          </p:cNvSpPr>
          <p:nvPr>
            <p:ph type="ftr" idx="11"/>
          </p:nvPr>
        </p:nvSpPr>
        <p:spPr/>
        <p:txBody>
          <a:bodyPr/>
          <a:lstStyle>
            <a:lvl1pPr>
              <a:buFont typeface="Times New Roman" pitchFamily="16" charset="0"/>
              <a:buNone/>
              <a:tabLst>
                <a:tab pos="449263" algn="l"/>
                <a:tab pos="898525" algn="l"/>
                <a:tab pos="1347788" algn="l"/>
                <a:tab pos="1797050" algn="l"/>
                <a:tab pos="2246313" algn="l"/>
                <a:tab pos="2695575" algn="l"/>
              </a:tabLst>
              <a:defRPr>
                <a:latin typeface="Times New Roman" pitchFamily="16" charset="0"/>
                <a:ea typeface="SimSun" charset="-122"/>
                <a:cs typeface="+mn-cs"/>
              </a:defRPr>
            </a:lvl1pPr>
          </a:lstStyle>
          <a:p>
            <a:pPr>
              <a:defRPr/>
            </a:pPr>
            <a:endParaRPr lang="en-US"/>
          </a:p>
        </p:txBody>
      </p:sp>
      <p:sp>
        <p:nvSpPr>
          <p:cNvPr id="9" name="Rectangle 6"/>
          <p:cNvSpPr>
            <a:spLocks noGrp="1" noChangeArrowheads="1"/>
          </p:cNvSpPr>
          <p:nvPr>
            <p:ph type="sldNum" idx="12"/>
          </p:nvPr>
        </p:nvSpPr>
        <p:spPr/>
        <p:txBody>
          <a:bodyPr/>
          <a:lstStyle>
            <a:lvl1pPr>
              <a:defRPr>
                <a:cs typeface="Arial" panose="020B0604020202020204" pitchFamily="34" charset="0"/>
              </a:defRPr>
            </a:lvl1pPr>
          </a:lstStyle>
          <a:p>
            <a:fld id="{2444D948-1507-4A19-A0D2-DD219A312B20}" type="slidenum">
              <a:rPr lang="en-US" altLang="ru-RU"/>
              <a:pPr/>
              <a:t>‹#›</a:t>
            </a:fld>
            <a:endParaRPr lang="en-US" altLang="ru-RU"/>
          </a:p>
        </p:txBody>
      </p:sp>
    </p:spTree>
    <p:extLst>
      <p:ext uri="{BB962C8B-B14F-4D97-AF65-F5344CB8AC3E}">
        <p14:creationId xmlns:p14="http://schemas.microsoft.com/office/powerpoint/2010/main" val="15325484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idx="10"/>
          </p:nvPr>
        </p:nvSpPr>
        <p:spPr/>
        <p:txBody>
          <a:bodyPr/>
          <a:lstStyle>
            <a:lvl1pPr>
              <a:buFont typeface="Times New Roman" pitchFamily="16" charset="0"/>
              <a:buNone/>
              <a:tabLst>
                <a:tab pos="449263" algn="l"/>
                <a:tab pos="898525" algn="l"/>
                <a:tab pos="1347788" algn="l"/>
                <a:tab pos="1797050" algn="l"/>
              </a:tabLst>
              <a:defRPr>
                <a:latin typeface="Times New Roman" pitchFamily="16" charset="0"/>
                <a:ea typeface="SimSun" charset="-122"/>
                <a:cs typeface="+mn-cs"/>
              </a:defRPr>
            </a:lvl1pPr>
          </a:lstStyle>
          <a:p>
            <a:pPr>
              <a:defRPr/>
            </a:pPr>
            <a:endParaRPr lang="en-US"/>
          </a:p>
        </p:txBody>
      </p:sp>
      <p:sp>
        <p:nvSpPr>
          <p:cNvPr id="4" name="Rectangle 5"/>
          <p:cNvSpPr>
            <a:spLocks noGrp="1" noChangeArrowheads="1"/>
          </p:cNvSpPr>
          <p:nvPr>
            <p:ph type="ftr" idx="11"/>
          </p:nvPr>
        </p:nvSpPr>
        <p:spPr/>
        <p:txBody>
          <a:bodyPr/>
          <a:lstStyle>
            <a:lvl1pPr>
              <a:buFont typeface="Times New Roman" pitchFamily="16" charset="0"/>
              <a:buNone/>
              <a:tabLst>
                <a:tab pos="449263" algn="l"/>
                <a:tab pos="898525" algn="l"/>
                <a:tab pos="1347788" algn="l"/>
                <a:tab pos="1797050" algn="l"/>
                <a:tab pos="2246313" algn="l"/>
                <a:tab pos="2695575" algn="l"/>
              </a:tabLst>
              <a:defRPr>
                <a:latin typeface="Times New Roman" pitchFamily="16" charset="0"/>
                <a:ea typeface="SimSun" charset="-122"/>
                <a:cs typeface="+mn-cs"/>
              </a:defRPr>
            </a:lvl1pPr>
          </a:lstStyle>
          <a:p>
            <a:pPr>
              <a:defRPr/>
            </a:pPr>
            <a:endParaRPr lang="en-US"/>
          </a:p>
        </p:txBody>
      </p:sp>
      <p:sp>
        <p:nvSpPr>
          <p:cNvPr id="5" name="Rectangle 6"/>
          <p:cNvSpPr>
            <a:spLocks noGrp="1" noChangeArrowheads="1"/>
          </p:cNvSpPr>
          <p:nvPr>
            <p:ph type="sldNum" idx="12"/>
          </p:nvPr>
        </p:nvSpPr>
        <p:spPr/>
        <p:txBody>
          <a:bodyPr/>
          <a:lstStyle>
            <a:lvl1pPr>
              <a:defRPr>
                <a:cs typeface="Arial" panose="020B0604020202020204" pitchFamily="34" charset="0"/>
              </a:defRPr>
            </a:lvl1pPr>
          </a:lstStyle>
          <a:p>
            <a:fld id="{515D60C2-9C00-4CF0-BBA5-2F6F7A4B1B1F}" type="slidenum">
              <a:rPr lang="en-US" altLang="ru-RU"/>
              <a:pPr/>
              <a:t>‹#›</a:t>
            </a:fld>
            <a:endParaRPr lang="en-US" altLang="ru-RU"/>
          </a:p>
        </p:txBody>
      </p:sp>
    </p:spTree>
    <p:extLst>
      <p:ext uri="{BB962C8B-B14F-4D97-AF65-F5344CB8AC3E}">
        <p14:creationId xmlns:p14="http://schemas.microsoft.com/office/powerpoint/2010/main" val="7329989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p:txBody>
          <a:bodyPr/>
          <a:lstStyle>
            <a:lvl1pPr>
              <a:buFont typeface="Times New Roman" pitchFamily="16" charset="0"/>
              <a:buNone/>
              <a:tabLst>
                <a:tab pos="449263" algn="l"/>
                <a:tab pos="898525" algn="l"/>
                <a:tab pos="1347788" algn="l"/>
                <a:tab pos="1797050" algn="l"/>
              </a:tabLst>
              <a:defRPr>
                <a:latin typeface="Times New Roman" pitchFamily="16" charset="0"/>
                <a:ea typeface="SimSun" charset="-122"/>
                <a:cs typeface="+mn-cs"/>
              </a:defRPr>
            </a:lvl1pPr>
          </a:lstStyle>
          <a:p>
            <a:pPr>
              <a:defRPr/>
            </a:pPr>
            <a:endParaRPr lang="en-US"/>
          </a:p>
        </p:txBody>
      </p:sp>
      <p:sp>
        <p:nvSpPr>
          <p:cNvPr id="3" name="Rectangle 5"/>
          <p:cNvSpPr>
            <a:spLocks noGrp="1" noChangeArrowheads="1"/>
          </p:cNvSpPr>
          <p:nvPr>
            <p:ph type="ftr" idx="11"/>
          </p:nvPr>
        </p:nvSpPr>
        <p:spPr/>
        <p:txBody>
          <a:bodyPr/>
          <a:lstStyle>
            <a:lvl1pPr>
              <a:buFont typeface="Times New Roman" pitchFamily="16" charset="0"/>
              <a:buNone/>
              <a:tabLst>
                <a:tab pos="449263" algn="l"/>
                <a:tab pos="898525" algn="l"/>
                <a:tab pos="1347788" algn="l"/>
                <a:tab pos="1797050" algn="l"/>
                <a:tab pos="2246313" algn="l"/>
                <a:tab pos="2695575" algn="l"/>
              </a:tabLst>
              <a:defRPr>
                <a:latin typeface="Times New Roman" pitchFamily="16" charset="0"/>
                <a:ea typeface="SimSun" charset="-122"/>
                <a:cs typeface="+mn-cs"/>
              </a:defRPr>
            </a:lvl1pPr>
          </a:lstStyle>
          <a:p>
            <a:pPr>
              <a:defRPr/>
            </a:pPr>
            <a:endParaRPr lang="en-US"/>
          </a:p>
        </p:txBody>
      </p:sp>
      <p:sp>
        <p:nvSpPr>
          <p:cNvPr id="4" name="Rectangle 6"/>
          <p:cNvSpPr>
            <a:spLocks noGrp="1" noChangeArrowheads="1"/>
          </p:cNvSpPr>
          <p:nvPr>
            <p:ph type="sldNum" idx="12"/>
          </p:nvPr>
        </p:nvSpPr>
        <p:spPr/>
        <p:txBody>
          <a:bodyPr/>
          <a:lstStyle>
            <a:lvl1pPr>
              <a:defRPr>
                <a:cs typeface="Arial" panose="020B0604020202020204" pitchFamily="34" charset="0"/>
              </a:defRPr>
            </a:lvl1pPr>
          </a:lstStyle>
          <a:p>
            <a:fld id="{485D77DA-2160-47B1-913B-71C643859DCF}" type="slidenum">
              <a:rPr lang="en-US" altLang="ru-RU"/>
              <a:pPr/>
              <a:t>‹#›</a:t>
            </a:fld>
            <a:endParaRPr lang="en-US" altLang="ru-RU"/>
          </a:p>
        </p:txBody>
      </p:sp>
    </p:spTree>
    <p:extLst>
      <p:ext uri="{BB962C8B-B14F-4D97-AF65-F5344CB8AC3E}">
        <p14:creationId xmlns:p14="http://schemas.microsoft.com/office/powerpoint/2010/main" val="33548615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idx="10"/>
          </p:nvPr>
        </p:nvSpPr>
        <p:spPr/>
        <p:txBody>
          <a:bodyPr/>
          <a:lstStyle>
            <a:lvl1pPr>
              <a:buFont typeface="Times New Roman" pitchFamily="16" charset="0"/>
              <a:buNone/>
              <a:tabLst>
                <a:tab pos="449263" algn="l"/>
                <a:tab pos="898525" algn="l"/>
                <a:tab pos="1347788" algn="l"/>
                <a:tab pos="1797050" algn="l"/>
              </a:tabLst>
              <a:defRPr>
                <a:latin typeface="Times New Roman" pitchFamily="16" charset="0"/>
                <a:ea typeface="SimSun" charset="-122"/>
                <a:cs typeface="+mn-cs"/>
              </a:defRPr>
            </a:lvl1pPr>
          </a:lstStyle>
          <a:p>
            <a:pPr>
              <a:defRPr/>
            </a:pPr>
            <a:endParaRPr lang="en-US"/>
          </a:p>
        </p:txBody>
      </p:sp>
      <p:sp>
        <p:nvSpPr>
          <p:cNvPr id="6" name="Rectangle 5"/>
          <p:cNvSpPr>
            <a:spLocks noGrp="1" noChangeArrowheads="1"/>
          </p:cNvSpPr>
          <p:nvPr>
            <p:ph type="ftr" idx="11"/>
          </p:nvPr>
        </p:nvSpPr>
        <p:spPr/>
        <p:txBody>
          <a:bodyPr/>
          <a:lstStyle>
            <a:lvl1pPr>
              <a:buFont typeface="Times New Roman" pitchFamily="16" charset="0"/>
              <a:buNone/>
              <a:tabLst>
                <a:tab pos="449263" algn="l"/>
                <a:tab pos="898525" algn="l"/>
                <a:tab pos="1347788" algn="l"/>
                <a:tab pos="1797050" algn="l"/>
                <a:tab pos="2246313" algn="l"/>
                <a:tab pos="2695575" algn="l"/>
              </a:tabLst>
              <a:defRPr>
                <a:latin typeface="Times New Roman" pitchFamily="16" charset="0"/>
                <a:ea typeface="SimSun" charset="-122"/>
                <a:cs typeface="+mn-cs"/>
              </a:defRPr>
            </a:lvl1pPr>
          </a:lstStyle>
          <a:p>
            <a:pPr>
              <a:defRPr/>
            </a:pPr>
            <a:endParaRPr lang="en-US"/>
          </a:p>
        </p:txBody>
      </p:sp>
      <p:sp>
        <p:nvSpPr>
          <p:cNvPr id="7" name="Rectangle 6"/>
          <p:cNvSpPr>
            <a:spLocks noGrp="1" noChangeArrowheads="1"/>
          </p:cNvSpPr>
          <p:nvPr>
            <p:ph type="sldNum" idx="12"/>
          </p:nvPr>
        </p:nvSpPr>
        <p:spPr/>
        <p:txBody>
          <a:bodyPr/>
          <a:lstStyle>
            <a:lvl1pPr>
              <a:defRPr>
                <a:cs typeface="Arial" panose="020B0604020202020204" pitchFamily="34" charset="0"/>
              </a:defRPr>
            </a:lvl1pPr>
          </a:lstStyle>
          <a:p>
            <a:fld id="{232733F9-3A67-48A2-9EEF-7476037D1A12}" type="slidenum">
              <a:rPr lang="en-US" altLang="ru-RU"/>
              <a:pPr/>
              <a:t>‹#›</a:t>
            </a:fld>
            <a:endParaRPr lang="en-US" altLang="ru-RU"/>
          </a:p>
        </p:txBody>
      </p:sp>
    </p:spTree>
    <p:extLst>
      <p:ext uri="{BB962C8B-B14F-4D97-AF65-F5344CB8AC3E}">
        <p14:creationId xmlns:p14="http://schemas.microsoft.com/office/powerpoint/2010/main" val="24562859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idx="10"/>
          </p:nvPr>
        </p:nvSpPr>
        <p:spPr/>
        <p:txBody>
          <a:bodyPr/>
          <a:lstStyle>
            <a:lvl1pPr>
              <a:buFont typeface="Times New Roman" pitchFamily="16" charset="0"/>
              <a:buNone/>
              <a:tabLst>
                <a:tab pos="449263" algn="l"/>
                <a:tab pos="898525" algn="l"/>
                <a:tab pos="1347788" algn="l"/>
                <a:tab pos="1797050" algn="l"/>
              </a:tabLst>
              <a:defRPr>
                <a:latin typeface="Times New Roman" pitchFamily="16" charset="0"/>
                <a:ea typeface="SimSun" charset="-122"/>
                <a:cs typeface="+mn-cs"/>
              </a:defRPr>
            </a:lvl1pPr>
          </a:lstStyle>
          <a:p>
            <a:pPr>
              <a:defRPr/>
            </a:pPr>
            <a:endParaRPr lang="en-US"/>
          </a:p>
        </p:txBody>
      </p:sp>
      <p:sp>
        <p:nvSpPr>
          <p:cNvPr id="6" name="Rectangle 5"/>
          <p:cNvSpPr>
            <a:spLocks noGrp="1" noChangeArrowheads="1"/>
          </p:cNvSpPr>
          <p:nvPr>
            <p:ph type="ftr" idx="11"/>
          </p:nvPr>
        </p:nvSpPr>
        <p:spPr/>
        <p:txBody>
          <a:bodyPr/>
          <a:lstStyle>
            <a:lvl1pPr>
              <a:buFont typeface="Times New Roman" pitchFamily="16" charset="0"/>
              <a:buNone/>
              <a:tabLst>
                <a:tab pos="449263" algn="l"/>
                <a:tab pos="898525" algn="l"/>
                <a:tab pos="1347788" algn="l"/>
                <a:tab pos="1797050" algn="l"/>
                <a:tab pos="2246313" algn="l"/>
                <a:tab pos="2695575" algn="l"/>
              </a:tabLst>
              <a:defRPr>
                <a:latin typeface="Times New Roman" pitchFamily="16" charset="0"/>
                <a:ea typeface="SimSun" charset="-122"/>
                <a:cs typeface="+mn-cs"/>
              </a:defRPr>
            </a:lvl1pPr>
          </a:lstStyle>
          <a:p>
            <a:pPr>
              <a:defRPr/>
            </a:pPr>
            <a:endParaRPr lang="en-US"/>
          </a:p>
        </p:txBody>
      </p:sp>
      <p:sp>
        <p:nvSpPr>
          <p:cNvPr id="7" name="Rectangle 6"/>
          <p:cNvSpPr>
            <a:spLocks noGrp="1" noChangeArrowheads="1"/>
          </p:cNvSpPr>
          <p:nvPr>
            <p:ph type="sldNum" idx="12"/>
          </p:nvPr>
        </p:nvSpPr>
        <p:spPr/>
        <p:txBody>
          <a:bodyPr/>
          <a:lstStyle>
            <a:lvl1pPr>
              <a:defRPr>
                <a:cs typeface="Arial" panose="020B0604020202020204" pitchFamily="34" charset="0"/>
              </a:defRPr>
            </a:lvl1pPr>
          </a:lstStyle>
          <a:p>
            <a:fld id="{A392C6B5-2217-44EE-BD5A-274EEDB74E7D}" type="slidenum">
              <a:rPr lang="en-US" altLang="ru-RU"/>
              <a:pPr/>
              <a:t>‹#›</a:t>
            </a:fld>
            <a:endParaRPr lang="en-US" altLang="ru-RU"/>
          </a:p>
        </p:txBody>
      </p:sp>
    </p:spTree>
    <p:extLst>
      <p:ext uri="{BB962C8B-B14F-4D97-AF65-F5344CB8AC3E}">
        <p14:creationId xmlns:p14="http://schemas.microsoft.com/office/powerpoint/2010/main" val="38237864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idx="10"/>
          </p:nvPr>
        </p:nvSpPr>
        <p:spPr/>
        <p:txBody>
          <a:bodyPr/>
          <a:lstStyle>
            <a:lvl1pPr>
              <a:buFont typeface="Times New Roman" pitchFamily="16" charset="0"/>
              <a:buNone/>
              <a:tabLst>
                <a:tab pos="449263" algn="l"/>
                <a:tab pos="898525" algn="l"/>
                <a:tab pos="1347788" algn="l"/>
                <a:tab pos="1797050" algn="l"/>
              </a:tabLst>
              <a:defRPr>
                <a:latin typeface="Times New Roman" pitchFamily="16" charset="0"/>
                <a:ea typeface="SimSun" charset="-122"/>
                <a:cs typeface="+mn-cs"/>
              </a:defRPr>
            </a:lvl1pPr>
          </a:lstStyle>
          <a:p>
            <a:pPr>
              <a:defRPr/>
            </a:pPr>
            <a:endParaRPr lang="en-US"/>
          </a:p>
        </p:txBody>
      </p:sp>
      <p:sp>
        <p:nvSpPr>
          <p:cNvPr id="5" name="Rectangle 5"/>
          <p:cNvSpPr>
            <a:spLocks noGrp="1" noChangeArrowheads="1"/>
          </p:cNvSpPr>
          <p:nvPr>
            <p:ph type="ftr" idx="11"/>
          </p:nvPr>
        </p:nvSpPr>
        <p:spPr/>
        <p:txBody>
          <a:bodyPr/>
          <a:lstStyle>
            <a:lvl1pPr>
              <a:buFont typeface="Times New Roman" pitchFamily="16" charset="0"/>
              <a:buNone/>
              <a:tabLst>
                <a:tab pos="449263" algn="l"/>
                <a:tab pos="898525" algn="l"/>
                <a:tab pos="1347788" algn="l"/>
                <a:tab pos="1797050" algn="l"/>
                <a:tab pos="2246313" algn="l"/>
                <a:tab pos="2695575" algn="l"/>
              </a:tabLst>
              <a:defRPr>
                <a:latin typeface="Times New Roman" pitchFamily="16" charset="0"/>
                <a:ea typeface="SimSun" charset="-122"/>
                <a:cs typeface="+mn-cs"/>
              </a:defRPr>
            </a:lvl1pPr>
          </a:lstStyle>
          <a:p>
            <a:pPr>
              <a:defRPr/>
            </a:pPr>
            <a:endParaRPr lang="en-US"/>
          </a:p>
        </p:txBody>
      </p:sp>
      <p:sp>
        <p:nvSpPr>
          <p:cNvPr id="6" name="Rectangle 6"/>
          <p:cNvSpPr>
            <a:spLocks noGrp="1" noChangeArrowheads="1"/>
          </p:cNvSpPr>
          <p:nvPr>
            <p:ph type="sldNum" idx="12"/>
          </p:nvPr>
        </p:nvSpPr>
        <p:spPr/>
        <p:txBody>
          <a:bodyPr/>
          <a:lstStyle>
            <a:lvl1pPr>
              <a:defRPr>
                <a:cs typeface="Arial" panose="020B0604020202020204" pitchFamily="34" charset="0"/>
              </a:defRPr>
            </a:lvl1pPr>
          </a:lstStyle>
          <a:p>
            <a:fld id="{AD7D8D5C-0912-47AE-86B6-2B10871DCEEC}" type="slidenum">
              <a:rPr lang="en-US" altLang="ru-RU"/>
              <a:pPr/>
              <a:t>‹#›</a:t>
            </a:fld>
            <a:endParaRPr lang="en-US" altLang="ru-RU"/>
          </a:p>
        </p:txBody>
      </p:sp>
    </p:spTree>
    <p:extLst>
      <p:ext uri="{BB962C8B-B14F-4D97-AF65-F5344CB8AC3E}">
        <p14:creationId xmlns:p14="http://schemas.microsoft.com/office/powerpoint/2010/main" val="793960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ftr" idx="11"/>
          </p:nvPr>
        </p:nvSpPr>
        <p:spPr>
          <a:ln/>
        </p:spPr>
        <p:txBody>
          <a:bodyPr/>
          <a:lstStyle>
            <a:lvl1pPr>
              <a:defRPr/>
            </a:lvl1pPr>
          </a:lstStyle>
          <a:p>
            <a:pPr>
              <a:defRPr/>
            </a:pPr>
            <a:endParaRPr lang="en-US"/>
          </a:p>
        </p:txBody>
      </p:sp>
      <p:sp>
        <p:nvSpPr>
          <p:cNvPr id="9" name="Rectangle 6"/>
          <p:cNvSpPr>
            <a:spLocks noGrp="1" noChangeArrowheads="1"/>
          </p:cNvSpPr>
          <p:nvPr>
            <p:ph type="sldNum" idx="12"/>
          </p:nvPr>
        </p:nvSpPr>
        <p:spPr>
          <a:ln/>
        </p:spPr>
        <p:txBody>
          <a:bodyPr/>
          <a:lstStyle>
            <a:lvl1pPr>
              <a:defRPr/>
            </a:lvl1pPr>
          </a:lstStyle>
          <a:p>
            <a:fld id="{ED308E91-4F39-4C6B-8A12-BD9E21287EFD}" type="slidenum">
              <a:rPr lang="en-US" altLang="ru-RU"/>
              <a:pPr/>
              <a:t>‹#›</a:t>
            </a:fld>
            <a:endParaRPr lang="en-US" altLang="ru-RU"/>
          </a:p>
        </p:txBody>
      </p:sp>
    </p:spTree>
    <p:extLst>
      <p:ext uri="{BB962C8B-B14F-4D97-AF65-F5344CB8AC3E}">
        <p14:creationId xmlns:p14="http://schemas.microsoft.com/office/powerpoint/2010/main" val="34630798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91288" y="273050"/>
            <a:ext cx="2011362"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3050"/>
            <a:ext cx="5881688"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idx="10"/>
          </p:nvPr>
        </p:nvSpPr>
        <p:spPr/>
        <p:txBody>
          <a:bodyPr/>
          <a:lstStyle>
            <a:lvl1pPr>
              <a:buFont typeface="Times New Roman" pitchFamily="16" charset="0"/>
              <a:buNone/>
              <a:tabLst>
                <a:tab pos="449263" algn="l"/>
                <a:tab pos="898525" algn="l"/>
                <a:tab pos="1347788" algn="l"/>
                <a:tab pos="1797050" algn="l"/>
              </a:tabLst>
              <a:defRPr>
                <a:latin typeface="Times New Roman" pitchFamily="16" charset="0"/>
                <a:ea typeface="SimSun" charset="-122"/>
                <a:cs typeface="+mn-cs"/>
              </a:defRPr>
            </a:lvl1pPr>
          </a:lstStyle>
          <a:p>
            <a:pPr>
              <a:defRPr/>
            </a:pPr>
            <a:endParaRPr lang="en-US"/>
          </a:p>
        </p:txBody>
      </p:sp>
      <p:sp>
        <p:nvSpPr>
          <p:cNvPr id="5" name="Rectangle 5"/>
          <p:cNvSpPr>
            <a:spLocks noGrp="1" noChangeArrowheads="1"/>
          </p:cNvSpPr>
          <p:nvPr>
            <p:ph type="ftr" idx="11"/>
          </p:nvPr>
        </p:nvSpPr>
        <p:spPr/>
        <p:txBody>
          <a:bodyPr/>
          <a:lstStyle>
            <a:lvl1pPr>
              <a:buFont typeface="Times New Roman" pitchFamily="16" charset="0"/>
              <a:buNone/>
              <a:tabLst>
                <a:tab pos="449263" algn="l"/>
                <a:tab pos="898525" algn="l"/>
                <a:tab pos="1347788" algn="l"/>
                <a:tab pos="1797050" algn="l"/>
                <a:tab pos="2246313" algn="l"/>
                <a:tab pos="2695575" algn="l"/>
              </a:tabLst>
              <a:defRPr>
                <a:latin typeface="Times New Roman" pitchFamily="16" charset="0"/>
                <a:ea typeface="SimSun" charset="-122"/>
                <a:cs typeface="+mn-cs"/>
              </a:defRPr>
            </a:lvl1pPr>
          </a:lstStyle>
          <a:p>
            <a:pPr>
              <a:defRPr/>
            </a:pPr>
            <a:endParaRPr lang="en-US"/>
          </a:p>
        </p:txBody>
      </p:sp>
      <p:sp>
        <p:nvSpPr>
          <p:cNvPr id="6" name="Rectangle 6"/>
          <p:cNvSpPr>
            <a:spLocks noGrp="1" noChangeArrowheads="1"/>
          </p:cNvSpPr>
          <p:nvPr>
            <p:ph type="sldNum" idx="12"/>
          </p:nvPr>
        </p:nvSpPr>
        <p:spPr/>
        <p:txBody>
          <a:bodyPr/>
          <a:lstStyle>
            <a:lvl1pPr>
              <a:defRPr>
                <a:cs typeface="Arial" panose="020B0604020202020204" pitchFamily="34" charset="0"/>
              </a:defRPr>
            </a:lvl1pPr>
          </a:lstStyle>
          <a:p>
            <a:fld id="{3AFFCFAB-14CD-405B-BAC1-F9AEB187F24F}" type="slidenum">
              <a:rPr lang="en-US" altLang="ru-RU"/>
              <a:pPr/>
              <a:t>‹#›</a:t>
            </a:fld>
            <a:endParaRPr lang="en-US" altLang="ru-RU"/>
          </a:p>
        </p:txBody>
      </p:sp>
    </p:spTree>
    <p:extLst>
      <p:ext uri="{BB962C8B-B14F-4D97-AF65-F5344CB8AC3E}">
        <p14:creationId xmlns:p14="http://schemas.microsoft.com/office/powerpoint/2010/main" val="33670152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5827" y="273050"/>
            <a:ext cx="4832350" cy="857250"/>
          </a:xfrm>
        </p:spPr>
        <p:txBody>
          <a:bodyPr/>
          <a:lstStyle/>
          <a:p>
            <a:r>
              <a:rPr lang="ru-RU" smtClean="0"/>
              <a:t>Образец заголовка</a:t>
            </a:r>
            <a:endParaRPr lang="ru-RU"/>
          </a:p>
        </p:txBody>
      </p:sp>
      <p:sp>
        <p:nvSpPr>
          <p:cNvPr id="3" name="Rectangle 4"/>
          <p:cNvSpPr>
            <a:spLocks noGrp="1" noChangeArrowheads="1"/>
          </p:cNvSpPr>
          <p:nvPr>
            <p:ph type="dt" idx="10"/>
          </p:nvPr>
        </p:nvSpPr>
        <p:spPr/>
        <p:txBody>
          <a:bodyPr/>
          <a:lstStyle>
            <a:lvl1pPr>
              <a:buFont typeface="Times New Roman" pitchFamily="16" charset="0"/>
              <a:buNone/>
              <a:tabLst>
                <a:tab pos="449263" algn="l"/>
                <a:tab pos="898525" algn="l"/>
                <a:tab pos="1347788" algn="l"/>
                <a:tab pos="1797050" algn="l"/>
              </a:tabLst>
              <a:defRPr>
                <a:latin typeface="Times New Roman" pitchFamily="16" charset="0"/>
                <a:ea typeface="SimSun" charset="-122"/>
                <a:cs typeface="+mn-cs"/>
              </a:defRPr>
            </a:lvl1pPr>
          </a:lstStyle>
          <a:p>
            <a:pPr>
              <a:defRPr/>
            </a:pPr>
            <a:endParaRPr lang="en-US"/>
          </a:p>
        </p:txBody>
      </p:sp>
      <p:sp>
        <p:nvSpPr>
          <p:cNvPr id="4" name="Rectangle 5"/>
          <p:cNvSpPr>
            <a:spLocks noGrp="1" noChangeArrowheads="1"/>
          </p:cNvSpPr>
          <p:nvPr>
            <p:ph type="ftr" idx="11"/>
          </p:nvPr>
        </p:nvSpPr>
        <p:spPr/>
        <p:txBody>
          <a:bodyPr/>
          <a:lstStyle>
            <a:lvl1pPr>
              <a:buFont typeface="Times New Roman" pitchFamily="16" charset="0"/>
              <a:buNone/>
              <a:tabLst>
                <a:tab pos="449263" algn="l"/>
                <a:tab pos="898525" algn="l"/>
                <a:tab pos="1347788" algn="l"/>
                <a:tab pos="1797050" algn="l"/>
                <a:tab pos="2246313" algn="l"/>
                <a:tab pos="2695575" algn="l"/>
              </a:tabLst>
              <a:defRPr>
                <a:latin typeface="Times New Roman" pitchFamily="16" charset="0"/>
                <a:ea typeface="SimSun" charset="-122"/>
                <a:cs typeface="+mn-cs"/>
              </a:defRPr>
            </a:lvl1pPr>
          </a:lstStyle>
          <a:p>
            <a:pPr>
              <a:defRPr/>
            </a:pPr>
            <a:endParaRPr lang="en-US"/>
          </a:p>
        </p:txBody>
      </p:sp>
      <p:sp>
        <p:nvSpPr>
          <p:cNvPr id="5" name="Rectangle 6"/>
          <p:cNvSpPr>
            <a:spLocks noGrp="1" noChangeArrowheads="1"/>
          </p:cNvSpPr>
          <p:nvPr>
            <p:ph type="sldNum" idx="12"/>
          </p:nvPr>
        </p:nvSpPr>
        <p:spPr/>
        <p:txBody>
          <a:bodyPr/>
          <a:lstStyle>
            <a:lvl1pPr>
              <a:defRPr>
                <a:cs typeface="Arial" panose="020B0604020202020204" pitchFamily="34" charset="0"/>
              </a:defRPr>
            </a:lvl1pPr>
          </a:lstStyle>
          <a:p>
            <a:fld id="{152ADDDE-099E-42DC-BB3C-98800415BCDD}" type="slidenum">
              <a:rPr lang="en-US" altLang="ru-RU"/>
              <a:pPr/>
              <a:t>‹#›</a:t>
            </a:fld>
            <a:endParaRPr lang="en-US" altLang="ru-RU"/>
          </a:p>
        </p:txBody>
      </p:sp>
    </p:spTree>
    <p:extLst>
      <p:ext uri="{BB962C8B-B14F-4D97-AF65-F5344CB8AC3E}">
        <p14:creationId xmlns:p14="http://schemas.microsoft.com/office/powerpoint/2010/main" val="25588598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AndTx" preserve="1">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5827" y="273050"/>
            <a:ext cx="4832350" cy="85725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2" y="1604963"/>
            <a:ext cx="3946525" cy="21145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57202" y="3871919"/>
            <a:ext cx="3946525" cy="21161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556126" y="1604963"/>
            <a:ext cx="3946525" cy="43830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idx="10"/>
          </p:nvPr>
        </p:nvSpPr>
        <p:spPr/>
        <p:txBody>
          <a:bodyPr/>
          <a:lstStyle>
            <a:lvl1pPr>
              <a:buFont typeface="Times New Roman" pitchFamily="16" charset="0"/>
              <a:buNone/>
              <a:tabLst>
                <a:tab pos="449263" algn="l"/>
                <a:tab pos="898525" algn="l"/>
                <a:tab pos="1347788" algn="l"/>
                <a:tab pos="1797050" algn="l"/>
              </a:tabLst>
              <a:defRPr>
                <a:latin typeface="Times New Roman" pitchFamily="16" charset="0"/>
                <a:ea typeface="SimSun" charset="-122"/>
                <a:cs typeface="+mn-cs"/>
              </a:defRPr>
            </a:lvl1pPr>
          </a:lstStyle>
          <a:p>
            <a:pPr>
              <a:defRPr/>
            </a:pPr>
            <a:endParaRPr lang="en-US"/>
          </a:p>
        </p:txBody>
      </p:sp>
      <p:sp>
        <p:nvSpPr>
          <p:cNvPr id="7" name="Rectangle 5"/>
          <p:cNvSpPr>
            <a:spLocks noGrp="1" noChangeArrowheads="1"/>
          </p:cNvSpPr>
          <p:nvPr>
            <p:ph type="ftr" idx="11"/>
          </p:nvPr>
        </p:nvSpPr>
        <p:spPr/>
        <p:txBody>
          <a:bodyPr/>
          <a:lstStyle>
            <a:lvl1pPr>
              <a:buFont typeface="Times New Roman" pitchFamily="16" charset="0"/>
              <a:buNone/>
              <a:tabLst>
                <a:tab pos="449263" algn="l"/>
                <a:tab pos="898525" algn="l"/>
                <a:tab pos="1347788" algn="l"/>
                <a:tab pos="1797050" algn="l"/>
                <a:tab pos="2246313" algn="l"/>
                <a:tab pos="2695575" algn="l"/>
              </a:tabLst>
              <a:defRPr>
                <a:latin typeface="Times New Roman" pitchFamily="16" charset="0"/>
                <a:ea typeface="SimSun" charset="-122"/>
                <a:cs typeface="+mn-cs"/>
              </a:defRPr>
            </a:lvl1pPr>
          </a:lstStyle>
          <a:p>
            <a:pPr>
              <a:defRPr/>
            </a:pPr>
            <a:endParaRPr lang="en-US"/>
          </a:p>
        </p:txBody>
      </p:sp>
      <p:sp>
        <p:nvSpPr>
          <p:cNvPr id="8" name="Rectangle 6"/>
          <p:cNvSpPr>
            <a:spLocks noGrp="1" noChangeArrowheads="1"/>
          </p:cNvSpPr>
          <p:nvPr>
            <p:ph type="sldNum" idx="12"/>
          </p:nvPr>
        </p:nvSpPr>
        <p:spPr/>
        <p:txBody>
          <a:bodyPr/>
          <a:lstStyle>
            <a:lvl1pPr>
              <a:defRPr>
                <a:cs typeface="Arial" panose="020B0604020202020204" pitchFamily="34" charset="0"/>
              </a:defRPr>
            </a:lvl1pPr>
          </a:lstStyle>
          <a:p>
            <a:fld id="{8A78EAB5-3458-4D78-90AD-926B38D7B90C}" type="slidenum">
              <a:rPr lang="en-US" altLang="ru-RU"/>
              <a:pPr/>
              <a:t>‹#›</a:t>
            </a:fld>
            <a:endParaRPr lang="en-US" altLang="ru-RU"/>
          </a:p>
        </p:txBody>
      </p:sp>
    </p:spTree>
    <p:extLst>
      <p:ext uri="{BB962C8B-B14F-4D97-AF65-F5344CB8AC3E}">
        <p14:creationId xmlns:p14="http://schemas.microsoft.com/office/powerpoint/2010/main" val="30056807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35"/>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ru-RU" smtClean="0"/>
              <a:t>Образец подзаголовка</a:t>
            </a:r>
            <a:endParaRPr lang="ru-RU"/>
          </a:p>
        </p:txBody>
      </p:sp>
      <p:sp>
        <p:nvSpPr>
          <p:cNvPr id="4" name="Rectangle 5"/>
          <p:cNvSpPr>
            <a:spLocks noGrp="1" noChangeArrowheads="1"/>
          </p:cNvSpPr>
          <p:nvPr>
            <p:ph type="ftr" sz="quarter" idx="10"/>
          </p:nvPr>
        </p:nvSpPr>
        <p:spPr/>
        <p:txBody>
          <a:bodyPr/>
          <a:lstStyle>
            <a:lvl1pPr>
              <a:defRPr>
                <a:cs typeface="Arial" panose="020B0604020202020204" pitchFamily="34" charset="0"/>
              </a:defRPr>
            </a:lvl1pPr>
          </a:lstStyle>
          <a:p>
            <a:r>
              <a:rPr lang="ru-RU" altLang="ru-RU"/>
              <a:t>10 лет МИРЕА</a:t>
            </a:r>
          </a:p>
        </p:txBody>
      </p:sp>
      <p:sp>
        <p:nvSpPr>
          <p:cNvPr id="5" name="Rectangle 6"/>
          <p:cNvSpPr>
            <a:spLocks noGrp="1" noChangeArrowheads="1"/>
          </p:cNvSpPr>
          <p:nvPr>
            <p:ph type="sldNum" sz="quarter" idx="11"/>
          </p:nvPr>
        </p:nvSpPr>
        <p:spPr/>
        <p:txBody>
          <a:bodyPr/>
          <a:lstStyle>
            <a:lvl1pPr>
              <a:defRPr>
                <a:cs typeface="Arial" panose="020B0604020202020204" pitchFamily="34" charset="0"/>
              </a:defRPr>
            </a:lvl1pPr>
          </a:lstStyle>
          <a:p>
            <a:fld id="{2C1C2A50-96C1-4D58-BE51-A08727CC8067}" type="slidenum">
              <a:rPr lang="ru-RU" altLang="ru-RU"/>
              <a:pPr/>
              <a:t>‹#›</a:t>
            </a:fld>
            <a:endParaRPr lang="ru-RU" altLang="ru-RU"/>
          </a:p>
        </p:txBody>
      </p:sp>
    </p:spTree>
    <p:extLst>
      <p:ext uri="{BB962C8B-B14F-4D97-AF65-F5344CB8AC3E}">
        <p14:creationId xmlns:p14="http://schemas.microsoft.com/office/powerpoint/2010/main" val="210325898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4"/>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ftr" sz="quarter" idx="10"/>
          </p:nvPr>
        </p:nvSpPr>
        <p:spPr/>
        <p:txBody>
          <a:bodyPr/>
          <a:lstStyle>
            <a:lvl1pPr>
              <a:defRPr>
                <a:cs typeface="Arial" panose="020B0604020202020204" pitchFamily="34" charset="0"/>
              </a:defRPr>
            </a:lvl1pPr>
          </a:lstStyle>
          <a:p>
            <a:r>
              <a:rPr lang="ru-RU" altLang="ru-RU"/>
              <a:t>10 лет МИРЕА</a:t>
            </a:r>
          </a:p>
        </p:txBody>
      </p:sp>
      <p:sp>
        <p:nvSpPr>
          <p:cNvPr id="5" name="Rectangle 6"/>
          <p:cNvSpPr>
            <a:spLocks noGrp="1" noChangeArrowheads="1"/>
          </p:cNvSpPr>
          <p:nvPr>
            <p:ph type="sldNum" sz="quarter" idx="11"/>
          </p:nvPr>
        </p:nvSpPr>
        <p:spPr/>
        <p:txBody>
          <a:bodyPr/>
          <a:lstStyle>
            <a:lvl1pPr>
              <a:defRPr>
                <a:cs typeface="Arial" panose="020B0604020202020204" pitchFamily="34" charset="0"/>
              </a:defRPr>
            </a:lvl1pPr>
          </a:lstStyle>
          <a:p>
            <a:fld id="{A425102E-32FC-4AFF-B0AE-58D2A289B8CC}" type="slidenum">
              <a:rPr lang="ru-RU" altLang="ru-RU"/>
              <a:pPr/>
              <a:t>‹#›</a:t>
            </a:fld>
            <a:endParaRPr lang="ru-RU" altLang="ru-RU"/>
          </a:p>
        </p:txBody>
      </p:sp>
    </p:spTree>
    <p:extLst>
      <p:ext uri="{BB962C8B-B14F-4D97-AF65-F5344CB8AC3E}">
        <p14:creationId xmlns:p14="http://schemas.microsoft.com/office/powerpoint/2010/main" val="2912497840"/>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10"/>
            <a:ext cx="7772400" cy="1362075"/>
          </a:xfrm>
          <a:prstGeom prst="rect">
            <a:avLst/>
          </a:prstGeom>
        </p:spPr>
        <p:txBody>
          <a:bodyPr anchor="t"/>
          <a:lstStyle>
            <a:lvl1pPr algn="l">
              <a:defRPr sz="3692"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ru-RU" smtClean="0"/>
              <a:t>Образец текста</a:t>
            </a:r>
          </a:p>
        </p:txBody>
      </p:sp>
      <p:sp>
        <p:nvSpPr>
          <p:cNvPr id="4" name="Rectangle 5"/>
          <p:cNvSpPr>
            <a:spLocks noGrp="1" noChangeArrowheads="1"/>
          </p:cNvSpPr>
          <p:nvPr>
            <p:ph type="ftr" sz="quarter" idx="10"/>
          </p:nvPr>
        </p:nvSpPr>
        <p:spPr/>
        <p:txBody>
          <a:bodyPr/>
          <a:lstStyle>
            <a:lvl1pPr>
              <a:defRPr>
                <a:cs typeface="Arial" panose="020B0604020202020204" pitchFamily="34" charset="0"/>
              </a:defRPr>
            </a:lvl1pPr>
          </a:lstStyle>
          <a:p>
            <a:r>
              <a:rPr lang="ru-RU" altLang="ru-RU"/>
              <a:t>10 лет МИРЕА</a:t>
            </a:r>
          </a:p>
        </p:txBody>
      </p:sp>
      <p:sp>
        <p:nvSpPr>
          <p:cNvPr id="5" name="Rectangle 6"/>
          <p:cNvSpPr>
            <a:spLocks noGrp="1" noChangeArrowheads="1"/>
          </p:cNvSpPr>
          <p:nvPr>
            <p:ph type="sldNum" sz="quarter" idx="11"/>
          </p:nvPr>
        </p:nvSpPr>
        <p:spPr/>
        <p:txBody>
          <a:bodyPr/>
          <a:lstStyle>
            <a:lvl1pPr>
              <a:defRPr>
                <a:cs typeface="Arial" panose="020B0604020202020204" pitchFamily="34" charset="0"/>
              </a:defRPr>
            </a:lvl1pPr>
          </a:lstStyle>
          <a:p>
            <a:fld id="{5E2B7DF1-EB01-446E-AEA2-AB5DA663EB6C}" type="slidenum">
              <a:rPr lang="ru-RU" altLang="ru-RU"/>
              <a:pPr/>
              <a:t>‹#›</a:t>
            </a:fld>
            <a:endParaRPr lang="ru-RU" altLang="ru-RU"/>
          </a:p>
        </p:txBody>
      </p:sp>
    </p:spTree>
    <p:extLst>
      <p:ext uri="{BB962C8B-B14F-4D97-AF65-F5344CB8AC3E}">
        <p14:creationId xmlns:p14="http://schemas.microsoft.com/office/powerpoint/2010/main" val="2047033169"/>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4"/>
            <a:ext cx="4038600" cy="4525963"/>
          </a:xfrm>
          <a:prstGeom prst="rect">
            <a:avLst/>
          </a:prstGeo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4"/>
            <a:ext cx="4038600" cy="4525963"/>
          </a:xfrm>
          <a:prstGeom prst="rect">
            <a:avLst/>
          </a:prstGeo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ftr" sz="quarter" idx="10"/>
          </p:nvPr>
        </p:nvSpPr>
        <p:spPr/>
        <p:txBody>
          <a:bodyPr/>
          <a:lstStyle>
            <a:lvl1pPr>
              <a:defRPr>
                <a:cs typeface="Arial" panose="020B0604020202020204" pitchFamily="34" charset="0"/>
              </a:defRPr>
            </a:lvl1pPr>
          </a:lstStyle>
          <a:p>
            <a:r>
              <a:rPr lang="ru-RU" altLang="ru-RU"/>
              <a:t>10 лет МИРЕА</a:t>
            </a:r>
          </a:p>
        </p:txBody>
      </p:sp>
      <p:sp>
        <p:nvSpPr>
          <p:cNvPr id="6" name="Rectangle 6"/>
          <p:cNvSpPr>
            <a:spLocks noGrp="1" noChangeArrowheads="1"/>
          </p:cNvSpPr>
          <p:nvPr>
            <p:ph type="sldNum" sz="quarter" idx="11"/>
          </p:nvPr>
        </p:nvSpPr>
        <p:spPr/>
        <p:txBody>
          <a:bodyPr/>
          <a:lstStyle>
            <a:lvl1pPr>
              <a:defRPr>
                <a:cs typeface="Arial" panose="020B0604020202020204" pitchFamily="34" charset="0"/>
              </a:defRPr>
            </a:lvl1pPr>
          </a:lstStyle>
          <a:p>
            <a:fld id="{141E3D13-5251-410D-89F8-87B4F5B235DB}" type="slidenum">
              <a:rPr lang="ru-RU" altLang="ru-RU"/>
              <a:pPr/>
              <a:t>‹#›</a:t>
            </a:fld>
            <a:endParaRPr lang="ru-RU" altLang="ru-RU"/>
          </a:p>
        </p:txBody>
      </p:sp>
    </p:spTree>
    <p:extLst>
      <p:ext uri="{BB962C8B-B14F-4D97-AF65-F5344CB8AC3E}">
        <p14:creationId xmlns:p14="http://schemas.microsoft.com/office/powerpoint/2010/main" val="3175142453"/>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0" y="1535113"/>
            <a:ext cx="4041775" cy="639762"/>
          </a:xfrm>
          <a:prstGeom prst="rect">
            <a:avLst/>
          </a:prstGeo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ru-RU" smtClean="0"/>
              <a:t>Образец текста</a:t>
            </a:r>
          </a:p>
        </p:txBody>
      </p:sp>
      <p:sp>
        <p:nvSpPr>
          <p:cNvPr id="6" name="Содержимое 5"/>
          <p:cNvSpPr>
            <a:spLocks noGrp="1"/>
          </p:cNvSpPr>
          <p:nvPr>
            <p:ph sz="quarter" idx="4"/>
          </p:nvPr>
        </p:nvSpPr>
        <p:spPr>
          <a:xfrm>
            <a:off x="4645030" y="2174875"/>
            <a:ext cx="4041775" cy="3951288"/>
          </a:xfrm>
          <a:prstGeom prst="rect">
            <a:avLst/>
          </a:prstGeo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ftr" sz="quarter" idx="10"/>
          </p:nvPr>
        </p:nvSpPr>
        <p:spPr/>
        <p:txBody>
          <a:bodyPr/>
          <a:lstStyle>
            <a:lvl1pPr>
              <a:defRPr>
                <a:cs typeface="Arial" panose="020B0604020202020204" pitchFamily="34" charset="0"/>
              </a:defRPr>
            </a:lvl1pPr>
          </a:lstStyle>
          <a:p>
            <a:r>
              <a:rPr lang="ru-RU" altLang="ru-RU"/>
              <a:t>10 лет МИРЕА</a:t>
            </a:r>
          </a:p>
        </p:txBody>
      </p:sp>
      <p:sp>
        <p:nvSpPr>
          <p:cNvPr id="8" name="Rectangle 6"/>
          <p:cNvSpPr>
            <a:spLocks noGrp="1" noChangeArrowheads="1"/>
          </p:cNvSpPr>
          <p:nvPr>
            <p:ph type="sldNum" sz="quarter" idx="11"/>
          </p:nvPr>
        </p:nvSpPr>
        <p:spPr/>
        <p:txBody>
          <a:bodyPr/>
          <a:lstStyle>
            <a:lvl1pPr>
              <a:defRPr>
                <a:cs typeface="Arial" panose="020B0604020202020204" pitchFamily="34" charset="0"/>
              </a:defRPr>
            </a:lvl1pPr>
          </a:lstStyle>
          <a:p>
            <a:fld id="{02BE6EC6-4664-4B56-B6AD-2028E9462064}" type="slidenum">
              <a:rPr lang="ru-RU" altLang="ru-RU"/>
              <a:pPr/>
              <a:t>‹#›</a:t>
            </a:fld>
            <a:endParaRPr lang="ru-RU" altLang="ru-RU"/>
          </a:p>
        </p:txBody>
      </p:sp>
    </p:spTree>
    <p:extLst>
      <p:ext uri="{BB962C8B-B14F-4D97-AF65-F5344CB8AC3E}">
        <p14:creationId xmlns:p14="http://schemas.microsoft.com/office/powerpoint/2010/main" val="2041892508"/>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Rectangle 5"/>
          <p:cNvSpPr>
            <a:spLocks noGrp="1" noChangeArrowheads="1"/>
          </p:cNvSpPr>
          <p:nvPr>
            <p:ph type="ftr" sz="quarter" idx="10"/>
          </p:nvPr>
        </p:nvSpPr>
        <p:spPr/>
        <p:txBody>
          <a:bodyPr/>
          <a:lstStyle>
            <a:lvl1pPr>
              <a:defRPr>
                <a:cs typeface="Arial" panose="020B0604020202020204" pitchFamily="34" charset="0"/>
              </a:defRPr>
            </a:lvl1pPr>
          </a:lstStyle>
          <a:p>
            <a:r>
              <a:rPr lang="ru-RU" altLang="ru-RU"/>
              <a:t>10 лет МИРЕА</a:t>
            </a:r>
          </a:p>
        </p:txBody>
      </p:sp>
      <p:sp>
        <p:nvSpPr>
          <p:cNvPr id="4" name="Rectangle 6"/>
          <p:cNvSpPr>
            <a:spLocks noGrp="1" noChangeArrowheads="1"/>
          </p:cNvSpPr>
          <p:nvPr>
            <p:ph type="sldNum" sz="quarter" idx="11"/>
          </p:nvPr>
        </p:nvSpPr>
        <p:spPr/>
        <p:txBody>
          <a:bodyPr/>
          <a:lstStyle>
            <a:lvl1pPr>
              <a:defRPr>
                <a:cs typeface="Arial" panose="020B0604020202020204" pitchFamily="34" charset="0"/>
              </a:defRPr>
            </a:lvl1pPr>
          </a:lstStyle>
          <a:p>
            <a:fld id="{78E37CCE-90E5-489E-9D3F-42E0117F553F}" type="slidenum">
              <a:rPr lang="ru-RU" altLang="ru-RU"/>
              <a:pPr/>
              <a:t>‹#›</a:t>
            </a:fld>
            <a:endParaRPr lang="ru-RU" altLang="ru-RU"/>
          </a:p>
        </p:txBody>
      </p:sp>
    </p:spTree>
    <p:extLst>
      <p:ext uri="{BB962C8B-B14F-4D97-AF65-F5344CB8AC3E}">
        <p14:creationId xmlns:p14="http://schemas.microsoft.com/office/powerpoint/2010/main" val="2338175295"/>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cs typeface="Arial" panose="020B0604020202020204" pitchFamily="34" charset="0"/>
              </a:defRPr>
            </a:lvl1pPr>
          </a:lstStyle>
          <a:p>
            <a:r>
              <a:rPr lang="ru-RU" altLang="ru-RU"/>
              <a:t>10 лет МИРЕА</a:t>
            </a:r>
          </a:p>
        </p:txBody>
      </p:sp>
      <p:sp>
        <p:nvSpPr>
          <p:cNvPr id="3" name="Rectangle 6"/>
          <p:cNvSpPr>
            <a:spLocks noGrp="1" noChangeArrowheads="1"/>
          </p:cNvSpPr>
          <p:nvPr>
            <p:ph type="sldNum" sz="quarter" idx="11"/>
          </p:nvPr>
        </p:nvSpPr>
        <p:spPr/>
        <p:txBody>
          <a:bodyPr/>
          <a:lstStyle>
            <a:lvl1pPr>
              <a:defRPr>
                <a:cs typeface="Arial" panose="020B0604020202020204" pitchFamily="34" charset="0"/>
              </a:defRPr>
            </a:lvl1pPr>
          </a:lstStyle>
          <a:p>
            <a:fld id="{C1E24E51-C212-4670-BDE4-5EA720111A10}" type="slidenum">
              <a:rPr lang="ru-RU" altLang="ru-RU"/>
              <a:pPr/>
              <a:t>‹#›</a:t>
            </a:fld>
            <a:endParaRPr lang="ru-RU" altLang="ru-RU"/>
          </a:p>
        </p:txBody>
      </p:sp>
    </p:spTree>
    <p:extLst>
      <p:ext uri="{BB962C8B-B14F-4D97-AF65-F5344CB8AC3E}">
        <p14:creationId xmlns:p14="http://schemas.microsoft.com/office/powerpoint/2010/main" val="71108086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ftr" idx="11"/>
          </p:nvPr>
        </p:nvSpPr>
        <p:spPr>
          <a:ln/>
        </p:spPr>
        <p:txBody>
          <a:bodyPr/>
          <a:lstStyle>
            <a:lvl1pPr>
              <a:defRPr/>
            </a:lvl1pPr>
          </a:lstStyle>
          <a:p>
            <a:pPr>
              <a:defRPr/>
            </a:pPr>
            <a:endParaRPr lang="en-US"/>
          </a:p>
        </p:txBody>
      </p:sp>
      <p:sp>
        <p:nvSpPr>
          <p:cNvPr id="5" name="Rectangle 6"/>
          <p:cNvSpPr>
            <a:spLocks noGrp="1" noChangeArrowheads="1"/>
          </p:cNvSpPr>
          <p:nvPr>
            <p:ph type="sldNum" idx="12"/>
          </p:nvPr>
        </p:nvSpPr>
        <p:spPr>
          <a:ln/>
        </p:spPr>
        <p:txBody>
          <a:bodyPr/>
          <a:lstStyle>
            <a:lvl1pPr>
              <a:defRPr/>
            </a:lvl1pPr>
          </a:lstStyle>
          <a:p>
            <a:fld id="{8D7D2301-0DDA-46D6-9EB0-7FD58DEB6CF6}" type="slidenum">
              <a:rPr lang="en-US" altLang="ru-RU"/>
              <a:pPr/>
              <a:t>‹#›</a:t>
            </a:fld>
            <a:endParaRPr lang="en-US" altLang="ru-RU"/>
          </a:p>
        </p:txBody>
      </p:sp>
    </p:spTree>
    <p:extLst>
      <p:ext uri="{BB962C8B-B14F-4D97-AF65-F5344CB8AC3E}">
        <p14:creationId xmlns:p14="http://schemas.microsoft.com/office/powerpoint/2010/main" val="2286601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a:prstGeom prst="rect">
            <a:avLst/>
          </a:prstGeom>
        </p:spPr>
        <p:txBody>
          <a:bodyPr anchor="b"/>
          <a:lstStyle>
            <a:lvl1pPr algn="l">
              <a:defRPr sz="1846" b="1"/>
            </a:lvl1pPr>
          </a:lstStyle>
          <a:p>
            <a:r>
              <a:rPr lang="ru-RU" smtClean="0"/>
              <a:t>Образец заголовка</a:t>
            </a:r>
            <a:endParaRPr lang="ru-RU"/>
          </a:p>
        </p:txBody>
      </p:sp>
      <p:sp>
        <p:nvSpPr>
          <p:cNvPr id="3" name="Содержимое 2"/>
          <p:cNvSpPr>
            <a:spLocks noGrp="1"/>
          </p:cNvSpPr>
          <p:nvPr>
            <p:ph idx="1"/>
          </p:nvPr>
        </p:nvSpPr>
        <p:spPr>
          <a:xfrm>
            <a:off x="3575052" y="273052"/>
            <a:ext cx="5111750" cy="5853113"/>
          </a:xfrm>
          <a:prstGeom prst="rect">
            <a:avLst/>
          </a:prstGeo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2"/>
            <a:ext cx="3008313" cy="4691063"/>
          </a:xfrm>
          <a:prstGeom prst="rect">
            <a:avLst/>
          </a:prstGeo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ru-RU" smtClean="0"/>
              <a:t>Образец текста</a:t>
            </a:r>
          </a:p>
        </p:txBody>
      </p:sp>
      <p:sp>
        <p:nvSpPr>
          <p:cNvPr id="5" name="Rectangle 5"/>
          <p:cNvSpPr>
            <a:spLocks noGrp="1" noChangeArrowheads="1"/>
          </p:cNvSpPr>
          <p:nvPr>
            <p:ph type="ftr" sz="quarter" idx="10"/>
          </p:nvPr>
        </p:nvSpPr>
        <p:spPr/>
        <p:txBody>
          <a:bodyPr/>
          <a:lstStyle>
            <a:lvl1pPr>
              <a:defRPr>
                <a:cs typeface="Arial" panose="020B0604020202020204" pitchFamily="34" charset="0"/>
              </a:defRPr>
            </a:lvl1pPr>
          </a:lstStyle>
          <a:p>
            <a:r>
              <a:rPr lang="ru-RU" altLang="ru-RU"/>
              <a:t>10 лет МИРЕА</a:t>
            </a:r>
          </a:p>
        </p:txBody>
      </p:sp>
      <p:sp>
        <p:nvSpPr>
          <p:cNvPr id="6" name="Rectangle 6"/>
          <p:cNvSpPr>
            <a:spLocks noGrp="1" noChangeArrowheads="1"/>
          </p:cNvSpPr>
          <p:nvPr>
            <p:ph type="sldNum" sz="quarter" idx="11"/>
          </p:nvPr>
        </p:nvSpPr>
        <p:spPr/>
        <p:txBody>
          <a:bodyPr/>
          <a:lstStyle>
            <a:lvl1pPr>
              <a:defRPr>
                <a:cs typeface="Arial" panose="020B0604020202020204" pitchFamily="34" charset="0"/>
              </a:defRPr>
            </a:lvl1pPr>
          </a:lstStyle>
          <a:p>
            <a:fld id="{B9027071-B84D-4876-ADD2-49F491405C2D}" type="slidenum">
              <a:rPr lang="ru-RU" altLang="ru-RU"/>
              <a:pPr/>
              <a:t>‹#›</a:t>
            </a:fld>
            <a:endParaRPr lang="ru-RU" altLang="ru-RU"/>
          </a:p>
        </p:txBody>
      </p:sp>
    </p:spTree>
    <p:extLst>
      <p:ext uri="{BB962C8B-B14F-4D97-AF65-F5344CB8AC3E}">
        <p14:creationId xmlns:p14="http://schemas.microsoft.com/office/powerpoint/2010/main" val="587547873"/>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1846"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ru-RU" noProof="0" smtClean="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ru-RU" smtClean="0"/>
              <a:t>Образец текста</a:t>
            </a:r>
          </a:p>
        </p:txBody>
      </p:sp>
      <p:sp>
        <p:nvSpPr>
          <p:cNvPr id="5" name="Rectangle 5"/>
          <p:cNvSpPr>
            <a:spLocks noGrp="1" noChangeArrowheads="1"/>
          </p:cNvSpPr>
          <p:nvPr>
            <p:ph type="ftr" sz="quarter" idx="10"/>
          </p:nvPr>
        </p:nvSpPr>
        <p:spPr/>
        <p:txBody>
          <a:bodyPr/>
          <a:lstStyle>
            <a:lvl1pPr>
              <a:defRPr>
                <a:cs typeface="Arial" panose="020B0604020202020204" pitchFamily="34" charset="0"/>
              </a:defRPr>
            </a:lvl1pPr>
          </a:lstStyle>
          <a:p>
            <a:r>
              <a:rPr lang="ru-RU" altLang="ru-RU"/>
              <a:t>10 лет МИРЕА</a:t>
            </a:r>
          </a:p>
        </p:txBody>
      </p:sp>
      <p:sp>
        <p:nvSpPr>
          <p:cNvPr id="6" name="Rectangle 6"/>
          <p:cNvSpPr>
            <a:spLocks noGrp="1" noChangeArrowheads="1"/>
          </p:cNvSpPr>
          <p:nvPr>
            <p:ph type="sldNum" sz="quarter" idx="11"/>
          </p:nvPr>
        </p:nvSpPr>
        <p:spPr/>
        <p:txBody>
          <a:bodyPr/>
          <a:lstStyle>
            <a:lvl1pPr>
              <a:defRPr>
                <a:cs typeface="Arial" panose="020B0604020202020204" pitchFamily="34" charset="0"/>
              </a:defRPr>
            </a:lvl1pPr>
          </a:lstStyle>
          <a:p>
            <a:fld id="{647DB458-D611-44CF-AF92-54ABC10FE2AE}" type="slidenum">
              <a:rPr lang="ru-RU" altLang="ru-RU"/>
              <a:pPr/>
              <a:t>‹#›</a:t>
            </a:fld>
            <a:endParaRPr lang="ru-RU" altLang="ru-RU"/>
          </a:p>
        </p:txBody>
      </p:sp>
    </p:spTree>
    <p:extLst>
      <p:ext uri="{BB962C8B-B14F-4D97-AF65-F5344CB8AC3E}">
        <p14:creationId xmlns:p14="http://schemas.microsoft.com/office/powerpoint/2010/main" val="900539960"/>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4"/>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ftr" sz="quarter" idx="10"/>
          </p:nvPr>
        </p:nvSpPr>
        <p:spPr/>
        <p:txBody>
          <a:bodyPr/>
          <a:lstStyle>
            <a:lvl1pPr>
              <a:defRPr>
                <a:cs typeface="Arial" panose="020B0604020202020204" pitchFamily="34" charset="0"/>
              </a:defRPr>
            </a:lvl1pPr>
          </a:lstStyle>
          <a:p>
            <a:r>
              <a:rPr lang="ru-RU" altLang="ru-RU"/>
              <a:t>10 лет МИРЕА</a:t>
            </a:r>
          </a:p>
        </p:txBody>
      </p:sp>
      <p:sp>
        <p:nvSpPr>
          <p:cNvPr id="5" name="Rectangle 6"/>
          <p:cNvSpPr>
            <a:spLocks noGrp="1" noChangeArrowheads="1"/>
          </p:cNvSpPr>
          <p:nvPr>
            <p:ph type="sldNum" sz="quarter" idx="11"/>
          </p:nvPr>
        </p:nvSpPr>
        <p:spPr/>
        <p:txBody>
          <a:bodyPr/>
          <a:lstStyle>
            <a:lvl1pPr>
              <a:defRPr>
                <a:cs typeface="Arial" panose="020B0604020202020204" pitchFamily="34" charset="0"/>
              </a:defRPr>
            </a:lvl1pPr>
          </a:lstStyle>
          <a:p>
            <a:fld id="{C687A0B6-FD66-4315-B751-227552E78F4B}" type="slidenum">
              <a:rPr lang="ru-RU" altLang="ru-RU"/>
              <a:pPr/>
              <a:t>‹#›</a:t>
            </a:fld>
            <a:endParaRPr lang="ru-RU" altLang="ru-RU"/>
          </a:p>
        </p:txBody>
      </p:sp>
    </p:spTree>
    <p:extLst>
      <p:ext uri="{BB962C8B-B14F-4D97-AF65-F5344CB8AC3E}">
        <p14:creationId xmlns:p14="http://schemas.microsoft.com/office/powerpoint/2010/main" val="1739503981"/>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0"/>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ftr" sz="quarter" idx="10"/>
          </p:nvPr>
        </p:nvSpPr>
        <p:spPr/>
        <p:txBody>
          <a:bodyPr/>
          <a:lstStyle>
            <a:lvl1pPr>
              <a:defRPr>
                <a:cs typeface="Arial" panose="020B0604020202020204" pitchFamily="34" charset="0"/>
              </a:defRPr>
            </a:lvl1pPr>
          </a:lstStyle>
          <a:p>
            <a:r>
              <a:rPr lang="ru-RU" altLang="ru-RU"/>
              <a:t>10 лет МИРЕА</a:t>
            </a:r>
          </a:p>
        </p:txBody>
      </p:sp>
      <p:sp>
        <p:nvSpPr>
          <p:cNvPr id="5" name="Rectangle 6"/>
          <p:cNvSpPr>
            <a:spLocks noGrp="1" noChangeArrowheads="1"/>
          </p:cNvSpPr>
          <p:nvPr>
            <p:ph type="sldNum" sz="quarter" idx="11"/>
          </p:nvPr>
        </p:nvSpPr>
        <p:spPr/>
        <p:txBody>
          <a:bodyPr/>
          <a:lstStyle>
            <a:lvl1pPr>
              <a:defRPr>
                <a:cs typeface="Arial" panose="020B0604020202020204" pitchFamily="34" charset="0"/>
              </a:defRPr>
            </a:lvl1pPr>
          </a:lstStyle>
          <a:p>
            <a:fld id="{41811965-4B44-4B04-9137-E0DD9510A551}" type="slidenum">
              <a:rPr lang="ru-RU" altLang="ru-RU"/>
              <a:pPr/>
              <a:t>‹#›</a:t>
            </a:fld>
            <a:endParaRPr lang="ru-RU" altLang="ru-RU"/>
          </a:p>
        </p:txBody>
      </p:sp>
    </p:spTree>
    <p:extLst>
      <p:ext uri="{BB962C8B-B14F-4D97-AF65-F5344CB8AC3E}">
        <p14:creationId xmlns:p14="http://schemas.microsoft.com/office/powerpoint/2010/main" val="3530098762"/>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40"/>
            <a:ext cx="8229600" cy="5851525"/>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5"/>
          <p:cNvSpPr>
            <a:spLocks noGrp="1" noChangeArrowheads="1"/>
          </p:cNvSpPr>
          <p:nvPr>
            <p:ph type="ftr" sz="quarter" idx="10"/>
          </p:nvPr>
        </p:nvSpPr>
        <p:spPr/>
        <p:txBody>
          <a:bodyPr/>
          <a:lstStyle>
            <a:lvl1pPr>
              <a:defRPr>
                <a:cs typeface="Arial" panose="020B0604020202020204" pitchFamily="34" charset="0"/>
              </a:defRPr>
            </a:lvl1pPr>
          </a:lstStyle>
          <a:p>
            <a:r>
              <a:rPr lang="ru-RU" altLang="ru-RU"/>
              <a:t>10 лет МИРЕА</a:t>
            </a:r>
          </a:p>
        </p:txBody>
      </p:sp>
      <p:sp>
        <p:nvSpPr>
          <p:cNvPr id="4" name="Rectangle 6"/>
          <p:cNvSpPr>
            <a:spLocks noGrp="1" noChangeArrowheads="1"/>
          </p:cNvSpPr>
          <p:nvPr>
            <p:ph type="sldNum" sz="quarter" idx="11"/>
          </p:nvPr>
        </p:nvSpPr>
        <p:spPr/>
        <p:txBody>
          <a:bodyPr/>
          <a:lstStyle>
            <a:lvl1pPr>
              <a:defRPr>
                <a:cs typeface="Arial" panose="020B0604020202020204" pitchFamily="34" charset="0"/>
              </a:defRPr>
            </a:lvl1pPr>
          </a:lstStyle>
          <a:p>
            <a:fld id="{E84EF896-1306-42DF-B1DD-A5C4FBCF2991}" type="slidenum">
              <a:rPr lang="ru-RU" altLang="ru-RU"/>
              <a:pPr/>
              <a:t>‹#›</a:t>
            </a:fld>
            <a:endParaRPr lang="ru-RU" altLang="ru-RU"/>
          </a:p>
        </p:txBody>
      </p:sp>
    </p:spTree>
    <p:extLst>
      <p:ext uri="{BB962C8B-B14F-4D97-AF65-F5344CB8AC3E}">
        <p14:creationId xmlns:p14="http://schemas.microsoft.com/office/powerpoint/2010/main" val="2609937386"/>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35"/>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ru-RU" smtClean="0"/>
              <a:t>Образец подзаголовка</a:t>
            </a:r>
            <a:endParaRPr lang="ru-RU"/>
          </a:p>
        </p:txBody>
      </p:sp>
      <p:sp>
        <p:nvSpPr>
          <p:cNvPr id="4" name="Rectangle 5"/>
          <p:cNvSpPr>
            <a:spLocks noGrp="1" noChangeArrowheads="1"/>
          </p:cNvSpPr>
          <p:nvPr>
            <p:ph type="ftr" sz="quarter" idx="10"/>
          </p:nvPr>
        </p:nvSpPr>
        <p:spPr/>
        <p:txBody>
          <a:bodyPr/>
          <a:lstStyle>
            <a:lvl1pPr>
              <a:defRPr>
                <a:cs typeface="Arial" panose="020B0604020202020204" pitchFamily="34" charset="0"/>
              </a:defRPr>
            </a:lvl1pPr>
          </a:lstStyle>
          <a:p>
            <a:r>
              <a:rPr lang="ru-RU" altLang="ru-RU"/>
              <a:t>10 лет МИРЕА</a:t>
            </a:r>
          </a:p>
        </p:txBody>
      </p:sp>
      <p:sp>
        <p:nvSpPr>
          <p:cNvPr id="5" name="Rectangle 6"/>
          <p:cNvSpPr>
            <a:spLocks noGrp="1" noChangeArrowheads="1"/>
          </p:cNvSpPr>
          <p:nvPr>
            <p:ph type="sldNum" sz="quarter" idx="11"/>
          </p:nvPr>
        </p:nvSpPr>
        <p:spPr/>
        <p:txBody>
          <a:bodyPr/>
          <a:lstStyle>
            <a:lvl1pPr>
              <a:defRPr>
                <a:cs typeface="Arial" panose="020B0604020202020204" pitchFamily="34" charset="0"/>
              </a:defRPr>
            </a:lvl1pPr>
          </a:lstStyle>
          <a:p>
            <a:fld id="{14AE7972-7C7D-4014-A8AD-688B2B28D1BC}" type="slidenum">
              <a:rPr lang="ru-RU" altLang="ru-RU"/>
              <a:pPr/>
              <a:t>‹#›</a:t>
            </a:fld>
            <a:endParaRPr lang="ru-RU" altLang="ru-RU"/>
          </a:p>
        </p:txBody>
      </p:sp>
    </p:spTree>
    <p:extLst>
      <p:ext uri="{BB962C8B-B14F-4D97-AF65-F5344CB8AC3E}">
        <p14:creationId xmlns:p14="http://schemas.microsoft.com/office/powerpoint/2010/main" val="486958436"/>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4"/>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ftr" sz="quarter" idx="10"/>
          </p:nvPr>
        </p:nvSpPr>
        <p:spPr/>
        <p:txBody>
          <a:bodyPr/>
          <a:lstStyle>
            <a:lvl1pPr>
              <a:defRPr>
                <a:cs typeface="Arial" panose="020B0604020202020204" pitchFamily="34" charset="0"/>
              </a:defRPr>
            </a:lvl1pPr>
          </a:lstStyle>
          <a:p>
            <a:r>
              <a:rPr lang="ru-RU" altLang="ru-RU"/>
              <a:t>10 лет МИРЕА</a:t>
            </a:r>
          </a:p>
        </p:txBody>
      </p:sp>
      <p:sp>
        <p:nvSpPr>
          <p:cNvPr id="5" name="Rectangle 6"/>
          <p:cNvSpPr>
            <a:spLocks noGrp="1" noChangeArrowheads="1"/>
          </p:cNvSpPr>
          <p:nvPr>
            <p:ph type="sldNum" sz="quarter" idx="11"/>
          </p:nvPr>
        </p:nvSpPr>
        <p:spPr/>
        <p:txBody>
          <a:bodyPr/>
          <a:lstStyle>
            <a:lvl1pPr>
              <a:defRPr>
                <a:cs typeface="Arial" panose="020B0604020202020204" pitchFamily="34" charset="0"/>
              </a:defRPr>
            </a:lvl1pPr>
          </a:lstStyle>
          <a:p>
            <a:fld id="{5CC07094-CA8D-48F9-97B0-D5E11C489C3D}" type="slidenum">
              <a:rPr lang="ru-RU" altLang="ru-RU"/>
              <a:pPr/>
              <a:t>‹#›</a:t>
            </a:fld>
            <a:endParaRPr lang="ru-RU" altLang="ru-RU"/>
          </a:p>
        </p:txBody>
      </p:sp>
    </p:spTree>
    <p:extLst>
      <p:ext uri="{BB962C8B-B14F-4D97-AF65-F5344CB8AC3E}">
        <p14:creationId xmlns:p14="http://schemas.microsoft.com/office/powerpoint/2010/main" val="1105019203"/>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10"/>
            <a:ext cx="7772400" cy="1362075"/>
          </a:xfrm>
          <a:prstGeom prst="rect">
            <a:avLst/>
          </a:prstGeom>
        </p:spPr>
        <p:txBody>
          <a:bodyPr anchor="t"/>
          <a:lstStyle>
            <a:lvl1pPr algn="l">
              <a:defRPr sz="3692"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ru-RU" smtClean="0"/>
              <a:t>Образец текста</a:t>
            </a:r>
          </a:p>
        </p:txBody>
      </p:sp>
      <p:sp>
        <p:nvSpPr>
          <p:cNvPr id="4" name="Rectangle 5"/>
          <p:cNvSpPr>
            <a:spLocks noGrp="1" noChangeArrowheads="1"/>
          </p:cNvSpPr>
          <p:nvPr>
            <p:ph type="ftr" sz="quarter" idx="10"/>
          </p:nvPr>
        </p:nvSpPr>
        <p:spPr/>
        <p:txBody>
          <a:bodyPr/>
          <a:lstStyle>
            <a:lvl1pPr>
              <a:defRPr>
                <a:cs typeface="Arial" panose="020B0604020202020204" pitchFamily="34" charset="0"/>
              </a:defRPr>
            </a:lvl1pPr>
          </a:lstStyle>
          <a:p>
            <a:r>
              <a:rPr lang="ru-RU" altLang="ru-RU"/>
              <a:t>10 лет МИРЕА</a:t>
            </a:r>
          </a:p>
        </p:txBody>
      </p:sp>
      <p:sp>
        <p:nvSpPr>
          <p:cNvPr id="5" name="Rectangle 6"/>
          <p:cNvSpPr>
            <a:spLocks noGrp="1" noChangeArrowheads="1"/>
          </p:cNvSpPr>
          <p:nvPr>
            <p:ph type="sldNum" sz="quarter" idx="11"/>
          </p:nvPr>
        </p:nvSpPr>
        <p:spPr/>
        <p:txBody>
          <a:bodyPr/>
          <a:lstStyle>
            <a:lvl1pPr>
              <a:defRPr>
                <a:cs typeface="Arial" panose="020B0604020202020204" pitchFamily="34" charset="0"/>
              </a:defRPr>
            </a:lvl1pPr>
          </a:lstStyle>
          <a:p>
            <a:fld id="{2270F7BE-19A7-46A2-B9B4-FADF402C0035}" type="slidenum">
              <a:rPr lang="ru-RU" altLang="ru-RU"/>
              <a:pPr/>
              <a:t>‹#›</a:t>
            </a:fld>
            <a:endParaRPr lang="ru-RU" altLang="ru-RU"/>
          </a:p>
        </p:txBody>
      </p:sp>
    </p:spTree>
    <p:extLst>
      <p:ext uri="{BB962C8B-B14F-4D97-AF65-F5344CB8AC3E}">
        <p14:creationId xmlns:p14="http://schemas.microsoft.com/office/powerpoint/2010/main" val="3262988865"/>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4"/>
            <a:ext cx="4038600" cy="4525963"/>
          </a:xfrm>
          <a:prstGeom prst="rect">
            <a:avLst/>
          </a:prstGeo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4"/>
            <a:ext cx="4038600" cy="4525963"/>
          </a:xfrm>
          <a:prstGeom prst="rect">
            <a:avLst/>
          </a:prstGeo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ftr" sz="quarter" idx="10"/>
          </p:nvPr>
        </p:nvSpPr>
        <p:spPr/>
        <p:txBody>
          <a:bodyPr/>
          <a:lstStyle>
            <a:lvl1pPr>
              <a:defRPr>
                <a:cs typeface="Arial" panose="020B0604020202020204" pitchFamily="34" charset="0"/>
              </a:defRPr>
            </a:lvl1pPr>
          </a:lstStyle>
          <a:p>
            <a:r>
              <a:rPr lang="ru-RU" altLang="ru-RU"/>
              <a:t>10 лет МИРЕА</a:t>
            </a:r>
          </a:p>
        </p:txBody>
      </p:sp>
      <p:sp>
        <p:nvSpPr>
          <p:cNvPr id="6" name="Rectangle 6"/>
          <p:cNvSpPr>
            <a:spLocks noGrp="1" noChangeArrowheads="1"/>
          </p:cNvSpPr>
          <p:nvPr>
            <p:ph type="sldNum" sz="quarter" idx="11"/>
          </p:nvPr>
        </p:nvSpPr>
        <p:spPr/>
        <p:txBody>
          <a:bodyPr/>
          <a:lstStyle>
            <a:lvl1pPr>
              <a:defRPr>
                <a:cs typeface="Arial" panose="020B0604020202020204" pitchFamily="34" charset="0"/>
              </a:defRPr>
            </a:lvl1pPr>
          </a:lstStyle>
          <a:p>
            <a:fld id="{CA183F9C-332A-4224-9D50-8A773E21B686}" type="slidenum">
              <a:rPr lang="ru-RU" altLang="ru-RU"/>
              <a:pPr/>
              <a:t>‹#›</a:t>
            </a:fld>
            <a:endParaRPr lang="ru-RU" altLang="ru-RU"/>
          </a:p>
        </p:txBody>
      </p:sp>
    </p:spTree>
    <p:extLst>
      <p:ext uri="{BB962C8B-B14F-4D97-AF65-F5344CB8AC3E}">
        <p14:creationId xmlns:p14="http://schemas.microsoft.com/office/powerpoint/2010/main" val="2437772436"/>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0" y="1535113"/>
            <a:ext cx="4041775" cy="639762"/>
          </a:xfrm>
          <a:prstGeom prst="rect">
            <a:avLst/>
          </a:prstGeo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ru-RU" smtClean="0"/>
              <a:t>Образец текста</a:t>
            </a:r>
          </a:p>
        </p:txBody>
      </p:sp>
      <p:sp>
        <p:nvSpPr>
          <p:cNvPr id="6" name="Содержимое 5"/>
          <p:cNvSpPr>
            <a:spLocks noGrp="1"/>
          </p:cNvSpPr>
          <p:nvPr>
            <p:ph sz="quarter" idx="4"/>
          </p:nvPr>
        </p:nvSpPr>
        <p:spPr>
          <a:xfrm>
            <a:off x="4645030" y="2174875"/>
            <a:ext cx="4041775" cy="3951288"/>
          </a:xfrm>
          <a:prstGeom prst="rect">
            <a:avLst/>
          </a:prstGeo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ftr" sz="quarter" idx="10"/>
          </p:nvPr>
        </p:nvSpPr>
        <p:spPr/>
        <p:txBody>
          <a:bodyPr/>
          <a:lstStyle>
            <a:lvl1pPr>
              <a:defRPr>
                <a:cs typeface="Arial" panose="020B0604020202020204" pitchFamily="34" charset="0"/>
              </a:defRPr>
            </a:lvl1pPr>
          </a:lstStyle>
          <a:p>
            <a:r>
              <a:rPr lang="ru-RU" altLang="ru-RU"/>
              <a:t>10 лет МИРЕА</a:t>
            </a:r>
          </a:p>
        </p:txBody>
      </p:sp>
      <p:sp>
        <p:nvSpPr>
          <p:cNvPr id="8" name="Rectangle 6"/>
          <p:cNvSpPr>
            <a:spLocks noGrp="1" noChangeArrowheads="1"/>
          </p:cNvSpPr>
          <p:nvPr>
            <p:ph type="sldNum" sz="quarter" idx="11"/>
          </p:nvPr>
        </p:nvSpPr>
        <p:spPr/>
        <p:txBody>
          <a:bodyPr/>
          <a:lstStyle>
            <a:lvl1pPr>
              <a:defRPr>
                <a:cs typeface="Arial" panose="020B0604020202020204" pitchFamily="34" charset="0"/>
              </a:defRPr>
            </a:lvl1pPr>
          </a:lstStyle>
          <a:p>
            <a:fld id="{016FA63B-D22D-4972-B7FF-0A5CCC033B7F}" type="slidenum">
              <a:rPr lang="ru-RU" altLang="ru-RU"/>
              <a:pPr/>
              <a:t>‹#›</a:t>
            </a:fld>
            <a:endParaRPr lang="ru-RU" altLang="ru-RU"/>
          </a:p>
        </p:txBody>
      </p:sp>
    </p:spTree>
    <p:extLst>
      <p:ext uri="{BB962C8B-B14F-4D97-AF65-F5344CB8AC3E}">
        <p14:creationId xmlns:p14="http://schemas.microsoft.com/office/powerpoint/2010/main" val="305824055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ftr" idx="11"/>
          </p:nvPr>
        </p:nvSpPr>
        <p:spPr>
          <a:ln/>
        </p:spPr>
        <p:txBody>
          <a:bodyPr/>
          <a:lstStyle>
            <a:lvl1pPr>
              <a:defRPr/>
            </a:lvl1pPr>
          </a:lstStyle>
          <a:p>
            <a:pPr>
              <a:defRPr/>
            </a:pPr>
            <a:endParaRPr lang="en-US"/>
          </a:p>
        </p:txBody>
      </p:sp>
      <p:sp>
        <p:nvSpPr>
          <p:cNvPr id="4" name="Rectangle 6"/>
          <p:cNvSpPr>
            <a:spLocks noGrp="1" noChangeArrowheads="1"/>
          </p:cNvSpPr>
          <p:nvPr>
            <p:ph type="sldNum" idx="12"/>
          </p:nvPr>
        </p:nvSpPr>
        <p:spPr>
          <a:ln/>
        </p:spPr>
        <p:txBody>
          <a:bodyPr/>
          <a:lstStyle>
            <a:lvl1pPr>
              <a:defRPr/>
            </a:lvl1pPr>
          </a:lstStyle>
          <a:p>
            <a:fld id="{3DFAB99B-369B-4823-BC33-71A90D3C1743}" type="slidenum">
              <a:rPr lang="en-US" altLang="ru-RU"/>
              <a:pPr/>
              <a:t>‹#›</a:t>
            </a:fld>
            <a:endParaRPr lang="en-US" altLang="ru-RU"/>
          </a:p>
        </p:txBody>
      </p:sp>
    </p:spTree>
    <p:extLst>
      <p:ext uri="{BB962C8B-B14F-4D97-AF65-F5344CB8AC3E}">
        <p14:creationId xmlns:p14="http://schemas.microsoft.com/office/powerpoint/2010/main" val="25939538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Rectangle 5"/>
          <p:cNvSpPr>
            <a:spLocks noGrp="1" noChangeArrowheads="1"/>
          </p:cNvSpPr>
          <p:nvPr>
            <p:ph type="ftr" sz="quarter" idx="10"/>
          </p:nvPr>
        </p:nvSpPr>
        <p:spPr/>
        <p:txBody>
          <a:bodyPr/>
          <a:lstStyle>
            <a:lvl1pPr>
              <a:defRPr>
                <a:cs typeface="Arial" panose="020B0604020202020204" pitchFamily="34" charset="0"/>
              </a:defRPr>
            </a:lvl1pPr>
          </a:lstStyle>
          <a:p>
            <a:r>
              <a:rPr lang="ru-RU" altLang="ru-RU"/>
              <a:t>10 лет МИРЕА</a:t>
            </a:r>
          </a:p>
        </p:txBody>
      </p:sp>
      <p:sp>
        <p:nvSpPr>
          <p:cNvPr id="4" name="Rectangle 6"/>
          <p:cNvSpPr>
            <a:spLocks noGrp="1" noChangeArrowheads="1"/>
          </p:cNvSpPr>
          <p:nvPr>
            <p:ph type="sldNum" sz="quarter" idx="11"/>
          </p:nvPr>
        </p:nvSpPr>
        <p:spPr/>
        <p:txBody>
          <a:bodyPr/>
          <a:lstStyle>
            <a:lvl1pPr>
              <a:defRPr>
                <a:cs typeface="Arial" panose="020B0604020202020204" pitchFamily="34" charset="0"/>
              </a:defRPr>
            </a:lvl1pPr>
          </a:lstStyle>
          <a:p>
            <a:fld id="{9C6E770E-5624-40E7-A7E1-93984EEF100D}" type="slidenum">
              <a:rPr lang="ru-RU" altLang="ru-RU"/>
              <a:pPr/>
              <a:t>‹#›</a:t>
            </a:fld>
            <a:endParaRPr lang="ru-RU" altLang="ru-RU"/>
          </a:p>
        </p:txBody>
      </p:sp>
    </p:spTree>
    <p:extLst>
      <p:ext uri="{BB962C8B-B14F-4D97-AF65-F5344CB8AC3E}">
        <p14:creationId xmlns:p14="http://schemas.microsoft.com/office/powerpoint/2010/main" val="3588566527"/>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cs typeface="Arial" panose="020B0604020202020204" pitchFamily="34" charset="0"/>
              </a:defRPr>
            </a:lvl1pPr>
          </a:lstStyle>
          <a:p>
            <a:r>
              <a:rPr lang="ru-RU" altLang="ru-RU"/>
              <a:t>10 лет МИРЕА</a:t>
            </a:r>
          </a:p>
        </p:txBody>
      </p:sp>
      <p:sp>
        <p:nvSpPr>
          <p:cNvPr id="3" name="Rectangle 6"/>
          <p:cNvSpPr>
            <a:spLocks noGrp="1" noChangeArrowheads="1"/>
          </p:cNvSpPr>
          <p:nvPr>
            <p:ph type="sldNum" sz="quarter" idx="11"/>
          </p:nvPr>
        </p:nvSpPr>
        <p:spPr/>
        <p:txBody>
          <a:bodyPr/>
          <a:lstStyle>
            <a:lvl1pPr>
              <a:defRPr>
                <a:cs typeface="Arial" panose="020B0604020202020204" pitchFamily="34" charset="0"/>
              </a:defRPr>
            </a:lvl1pPr>
          </a:lstStyle>
          <a:p>
            <a:fld id="{DFA7C746-4DE5-4601-AD63-9E70E2ECE685}" type="slidenum">
              <a:rPr lang="ru-RU" altLang="ru-RU"/>
              <a:pPr/>
              <a:t>‹#›</a:t>
            </a:fld>
            <a:endParaRPr lang="ru-RU" altLang="ru-RU"/>
          </a:p>
        </p:txBody>
      </p:sp>
    </p:spTree>
    <p:extLst>
      <p:ext uri="{BB962C8B-B14F-4D97-AF65-F5344CB8AC3E}">
        <p14:creationId xmlns:p14="http://schemas.microsoft.com/office/powerpoint/2010/main" val="1396841306"/>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a:prstGeom prst="rect">
            <a:avLst/>
          </a:prstGeom>
        </p:spPr>
        <p:txBody>
          <a:bodyPr anchor="b"/>
          <a:lstStyle>
            <a:lvl1pPr algn="l">
              <a:defRPr sz="1846" b="1"/>
            </a:lvl1pPr>
          </a:lstStyle>
          <a:p>
            <a:r>
              <a:rPr lang="ru-RU" smtClean="0"/>
              <a:t>Образец заголовка</a:t>
            </a:r>
            <a:endParaRPr lang="ru-RU"/>
          </a:p>
        </p:txBody>
      </p:sp>
      <p:sp>
        <p:nvSpPr>
          <p:cNvPr id="3" name="Содержимое 2"/>
          <p:cNvSpPr>
            <a:spLocks noGrp="1"/>
          </p:cNvSpPr>
          <p:nvPr>
            <p:ph idx="1"/>
          </p:nvPr>
        </p:nvSpPr>
        <p:spPr>
          <a:xfrm>
            <a:off x="3575052" y="273052"/>
            <a:ext cx="5111750" cy="5853113"/>
          </a:xfrm>
          <a:prstGeom prst="rect">
            <a:avLst/>
          </a:prstGeo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2"/>
            <a:ext cx="3008313" cy="4691063"/>
          </a:xfrm>
          <a:prstGeom prst="rect">
            <a:avLst/>
          </a:prstGeo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ru-RU" smtClean="0"/>
              <a:t>Образец текста</a:t>
            </a:r>
          </a:p>
        </p:txBody>
      </p:sp>
      <p:sp>
        <p:nvSpPr>
          <p:cNvPr id="5" name="Rectangle 5"/>
          <p:cNvSpPr>
            <a:spLocks noGrp="1" noChangeArrowheads="1"/>
          </p:cNvSpPr>
          <p:nvPr>
            <p:ph type="ftr" sz="quarter" idx="10"/>
          </p:nvPr>
        </p:nvSpPr>
        <p:spPr/>
        <p:txBody>
          <a:bodyPr/>
          <a:lstStyle>
            <a:lvl1pPr>
              <a:defRPr>
                <a:cs typeface="Arial" panose="020B0604020202020204" pitchFamily="34" charset="0"/>
              </a:defRPr>
            </a:lvl1pPr>
          </a:lstStyle>
          <a:p>
            <a:r>
              <a:rPr lang="ru-RU" altLang="ru-RU"/>
              <a:t>10 лет МИРЕА</a:t>
            </a:r>
          </a:p>
        </p:txBody>
      </p:sp>
      <p:sp>
        <p:nvSpPr>
          <p:cNvPr id="6" name="Rectangle 6"/>
          <p:cNvSpPr>
            <a:spLocks noGrp="1" noChangeArrowheads="1"/>
          </p:cNvSpPr>
          <p:nvPr>
            <p:ph type="sldNum" sz="quarter" idx="11"/>
          </p:nvPr>
        </p:nvSpPr>
        <p:spPr/>
        <p:txBody>
          <a:bodyPr/>
          <a:lstStyle>
            <a:lvl1pPr>
              <a:defRPr>
                <a:cs typeface="Arial" panose="020B0604020202020204" pitchFamily="34" charset="0"/>
              </a:defRPr>
            </a:lvl1pPr>
          </a:lstStyle>
          <a:p>
            <a:fld id="{61461A9F-0466-4542-A230-63327328435F}" type="slidenum">
              <a:rPr lang="ru-RU" altLang="ru-RU"/>
              <a:pPr/>
              <a:t>‹#›</a:t>
            </a:fld>
            <a:endParaRPr lang="ru-RU" altLang="ru-RU"/>
          </a:p>
        </p:txBody>
      </p:sp>
    </p:spTree>
    <p:extLst>
      <p:ext uri="{BB962C8B-B14F-4D97-AF65-F5344CB8AC3E}">
        <p14:creationId xmlns:p14="http://schemas.microsoft.com/office/powerpoint/2010/main" val="2396436107"/>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1846"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ru-RU" noProof="0" smtClean="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ru-RU" smtClean="0"/>
              <a:t>Образец текста</a:t>
            </a:r>
          </a:p>
        </p:txBody>
      </p:sp>
      <p:sp>
        <p:nvSpPr>
          <p:cNvPr id="5" name="Rectangle 5"/>
          <p:cNvSpPr>
            <a:spLocks noGrp="1" noChangeArrowheads="1"/>
          </p:cNvSpPr>
          <p:nvPr>
            <p:ph type="ftr" sz="quarter" idx="10"/>
          </p:nvPr>
        </p:nvSpPr>
        <p:spPr/>
        <p:txBody>
          <a:bodyPr/>
          <a:lstStyle>
            <a:lvl1pPr>
              <a:defRPr>
                <a:cs typeface="Arial" panose="020B0604020202020204" pitchFamily="34" charset="0"/>
              </a:defRPr>
            </a:lvl1pPr>
          </a:lstStyle>
          <a:p>
            <a:r>
              <a:rPr lang="ru-RU" altLang="ru-RU"/>
              <a:t>10 лет МИРЕА</a:t>
            </a:r>
          </a:p>
        </p:txBody>
      </p:sp>
      <p:sp>
        <p:nvSpPr>
          <p:cNvPr id="6" name="Rectangle 6"/>
          <p:cNvSpPr>
            <a:spLocks noGrp="1" noChangeArrowheads="1"/>
          </p:cNvSpPr>
          <p:nvPr>
            <p:ph type="sldNum" sz="quarter" idx="11"/>
          </p:nvPr>
        </p:nvSpPr>
        <p:spPr/>
        <p:txBody>
          <a:bodyPr/>
          <a:lstStyle>
            <a:lvl1pPr>
              <a:defRPr>
                <a:cs typeface="Arial" panose="020B0604020202020204" pitchFamily="34" charset="0"/>
              </a:defRPr>
            </a:lvl1pPr>
          </a:lstStyle>
          <a:p>
            <a:fld id="{56BFE9FE-8A69-4B75-A3EE-C5D2C00B07C5}" type="slidenum">
              <a:rPr lang="ru-RU" altLang="ru-RU"/>
              <a:pPr/>
              <a:t>‹#›</a:t>
            </a:fld>
            <a:endParaRPr lang="ru-RU" altLang="ru-RU"/>
          </a:p>
        </p:txBody>
      </p:sp>
    </p:spTree>
    <p:extLst>
      <p:ext uri="{BB962C8B-B14F-4D97-AF65-F5344CB8AC3E}">
        <p14:creationId xmlns:p14="http://schemas.microsoft.com/office/powerpoint/2010/main" val="1962144167"/>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4"/>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ftr" sz="quarter" idx="10"/>
          </p:nvPr>
        </p:nvSpPr>
        <p:spPr/>
        <p:txBody>
          <a:bodyPr/>
          <a:lstStyle>
            <a:lvl1pPr>
              <a:defRPr>
                <a:cs typeface="Arial" panose="020B0604020202020204" pitchFamily="34" charset="0"/>
              </a:defRPr>
            </a:lvl1pPr>
          </a:lstStyle>
          <a:p>
            <a:r>
              <a:rPr lang="ru-RU" altLang="ru-RU"/>
              <a:t>10 лет МИРЕА</a:t>
            </a:r>
          </a:p>
        </p:txBody>
      </p:sp>
      <p:sp>
        <p:nvSpPr>
          <p:cNvPr id="5" name="Rectangle 6"/>
          <p:cNvSpPr>
            <a:spLocks noGrp="1" noChangeArrowheads="1"/>
          </p:cNvSpPr>
          <p:nvPr>
            <p:ph type="sldNum" sz="quarter" idx="11"/>
          </p:nvPr>
        </p:nvSpPr>
        <p:spPr/>
        <p:txBody>
          <a:bodyPr/>
          <a:lstStyle>
            <a:lvl1pPr>
              <a:defRPr>
                <a:cs typeface="Arial" panose="020B0604020202020204" pitchFamily="34" charset="0"/>
              </a:defRPr>
            </a:lvl1pPr>
          </a:lstStyle>
          <a:p>
            <a:fld id="{5F57015A-1548-4AC1-8E37-E7A44D36B248}" type="slidenum">
              <a:rPr lang="ru-RU" altLang="ru-RU"/>
              <a:pPr/>
              <a:t>‹#›</a:t>
            </a:fld>
            <a:endParaRPr lang="ru-RU" altLang="ru-RU"/>
          </a:p>
        </p:txBody>
      </p:sp>
    </p:spTree>
    <p:extLst>
      <p:ext uri="{BB962C8B-B14F-4D97-AF65-F5344CB8AC3E}">
        <p14:creationId xmlns:p14="http://schemas.microsoft.com/office/powerpoint/2010/main" val="2350785195"/>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0"/>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ftr" sz="quarter" idx="10"/>
          </p:nvPr>
        </p:nvSpPr>
        <p:spPr/>
        <p:txBody>
          <a:bodyPr/>
          <a:lstStyle>
            <a:lvl1pPr>
              <a:defRPr>
                <a:cs typeface="Arial" panose="020B0604020202020204" pitchFamily="34" charset="0"/>
              </a:defRPr>
            </a:lvl1pPr>
          </a:lstStyle>
          <a:p>
            <a:r>
              <a:rPr lang="ru-RU" altLang="ru-RU"/>
              <a:t>10 лет МИРЕА</a:t>
            </a:r>
          </a:p>
        </p:txBody>
      </p:sp>
      <p:sp>
        <p:nvSpPr>
          <p:cNvPr id="5" name="Rectangle 6"/>
          <p:cNvSpPr>
            <a:spLocks noGrp="1" noChangeArrowheads="1"/>
          </p:cNvSpPr>
          <p:nvPr>
            <p:ph type="sldNum" sz="quarter" idx="11"/>
          </p:nvPr>
        </p:nvSpPr>
        <p:spPr/>
        <p:txBody>
          <a:bodyPr/>
          <a:lstStyle>
            <a:lvl1pPr>
              <a:defRPr>
                <a:cs typeface="Arial" panose="020B0604020202020204" pitchFamily="34" charset="0"/>
              </a:defRPr>
            </a:lvl1pPr>
          </a:lstStyle>
          <a:p>
            <a:fld id="{4CCC98AE-2A00-4D3D-A63E-CFB871E282A6}" type="slidenum">
              <a:rPr lang="ru-RU" altLang="ru-RU"/>
              <a:pPr/>
              <a:t>‹#›</a:t>
            </a:fld>
            <a:endParaRPr lang="ru-RU" altLang="ru-RU"/>
          </a:p>
        </p:txBody>
      </p:sp>
    </p:spTree>
    <p:extLst>
      <p:ext uri="{BB962C8B-B14F-4D97-AF65-F5344CB8AC3E}">
        <p14:creationId xmlns:p14="http://schemas.microsoft.com/office/powerpoint/2010/main" val="916669721"/>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40"/>
            <a:ext cx="8229600" cy="5851525"/>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5"/>
          <p:cNvSpPr>
            <a:spLocks noGrp="1" noChangeArrowheads="1"/>
          </p:cNvSpPr>
          <p:nvPr>
            <p:ph type="ftr" sz="quarter" idx="10"/>
          </p:nvPr>
        </p:nvSpPr>
        <p:spPr/>
        <p:txBody>
          <a:bodyPr/>
          <a:lstStyle>
            <a:lvl1pPr>
              <a:defRPr>
                <a:cs typeface="Arial" panose="020B0604020202020204" pitchFamily="34" charset="0"/>
              </a:defRPr>
            </a:lvl1pPr>
          </a:lstStyle>
          <a:p>
            <a:r>
              <a:rPr lang="ru-RU" altLang="ru-RU"/>
              <a:t>10 лет МИРЕА</a:t>
            </a:r>
          </a:p>
        </p:txBody>
      </p:sp>
      <p:sp>
        <p:nvSpPr>
          <p:cNvPr id="4" name="Rectangle 6"/>
          <p:cNvSpPr>
            <a:spLocks noGrp="1" noChangeArrowheads="1"/>
          </p:cNvSpPr>
          <p:nvPr>
            <p:ph type="sldNum" sz="quarter" idx="11"/>
          </p:nvPr>
        </p:nvSpPr>
        <p:spPr/>
        <p:txBody>
          <a:bodyPr/>
          <a:lstStyle>
            <a:lvl1pPr>
              <a:defRPr>
                <a:cs typeface="Arial" panose="020B0604020202020204" pitchFamily="34" charset="0"/>
              </a:defRPr>
            </a:lvl1pPr>
          </a:lstStyle>
          <a:p>
            <a:fld id="{865F844D-1584-4F26-AD1D-91C654093079}" type="slidenum">
              <a:rPr lang="ru-RU" altLang="ru-RU"/>
              <a:pPr/>
              <a:t>‹#›</a:t>
            </a:fld>
            <a:endParaRPr lang="ru-RU" altLang="ru-RU"/>
          </a:p>
        </p:txBody>
      </p:sp>
    </p:spTree>
    <p:extLst>
      <p:ext uri="{BB962C8B-B14F-4D97-AF65-F5344CB8AC3E}">
        <p14:creationId xmlns:p14="http://schemas.microsoft.com/office/powerpoint/2010/main" val="2284330152"/>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35"/>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ru-RU" smtClean="0"/>
              <a:t>Образец подзаголовка</a:t>
            </a:r>
            <a:endParaRPr lang="ru-RU"/>
          </a:p>
        </p:txBody>
      </p:sp>
      <p:sp>
        <p:nvSpPr>
          <p:cNvPr id="4" name="Rectangle 5"/>
          <p:cNvSpPr>
            <a:spLocks noGrp="1" noChangeArrowheads="1"/>
          </p:cNvSpPr>
          <p:nvPr>
            <p:ph type="ftr" sz="quarter" idx="10"/>
          </p:nvPr>
        </p:nvSpPr>
        <p:spPr/>
        <p:txBody>
          <a:bodyPr/>
          <a:lstStyle>
            <a:lvl1pPr>
              <a:defRPr>
                <a:cs typeface="Arial" panose="020B0604020202020204" pitchFamily="34" charset="0"/>
              </a:defRPr>
            </a:lvl1pPr>
          </a:lstStyle>
          <a:p>
            <a:r>
              <a:rPr lang="ru-RU" altLang="ru-RU"/>
              <a:t>10 лет МИРЕА</a:t>
            </a:r>
          </a:p>
        </p:txBody>
      </p:sp>
      <p:sp>
        <p:nvSpPr>
          <p:cNvPr id="5" name="Rectangle 6"/>
          <p:cNvSpPr>
            <a:spLocks noGrp="1" noChangeArrowheads="1"/>
          </p:cNvSpPr>
          <p:nvPr>
            <p:ph type="sldNum" sz="quarter" idx="11"/>
          </p:nvPr>
        </p:nvSpPr>
        <p:spPr/>
        <p:txBody>
          <a:bodyPr/>
          <a:lstStyle>
            <a:lvl1pPr>
              <a:defRPr>
                <a:cs typeface="Arial" panose="020B0604020202020204" pitchFamily="34" charset="0"/>
              </a:defRPr>
            </a:lvl1pPr>
          </a:lstStyle>
          <a:p>
            <a:fld id="{C3E1B38E-CAB3-4AB1-B52C-CDA3B22BBADF}" type="slidenum">
              <a:rPr lang="ru-RU" altLang="ru-RU"/>
              <a:pPr/>
              <a:t>‹#›</a:t>
            </a:fld>
            <a:endParaRPr lang="ru-RU" altLang="ru-RU"/>
          </a:p>
        </p:txBody>
      </p:sp>
    </p:spTree>
    <p:extLst>
      <p:ext uri="{BB962C8B-B14F-4D97-AF65-F5344CB8AC3E}">
        <p14:creationId xmlns:p14="http://schemas.microsoft.com/office/powerpoint/2010/main" val="2399602775"/>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4"/>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ftr" sz="quarter" idx="10"/>
          </p:nvPr>
        </p:nvSpPr>
        <p:spPr/>
        <p:txBody>
          <a:bodyPr/>
          <a:lstStyle>
            <a:lvl1pPr>
              <a:defRPr>
                <a:cs typeface="Arial" panose="020B0604020202020204" pitchFamily="34" charset="0"/>
              </a:defRPr>
            </a:lvl1pPr>
          </a:lstStyle>
          <a:p>
            <a:r>
              <a:rPr lang="ru-RU" altLang="ru-RU"/>
              <a:t>10 лет МИРЕА</a:t>
            </a:r>
          </a:p>
        </p:txBody>
      </p:sp>
      <p:sp>
        <p:nvSpPr>
          <p:cNvPr id="5" name="Rectangle 6"/>
          <p:cNvSpPr>
            <a:spLocks noGrp="1" noChangeArrowheads="1"/>
          </p:cNvSpPr>
          <p:nvPr>
            <p:ph type="sldNum" sz="quarter" idx="11"/>
          </p:nvPr>
        </p:nvSpPr>
        <p:spPr/>
        <p:txBody>
          <a:bodyPr/>
          <a:lstStyle>
            <a:lvl1pPr>
              <a:defRPr>
                <a:cs typeface="Arial" panose="020B0604020202020204" pitchFamily="34" charset="0"/>
              </a:defRPr>
            </a:lvl1pPr>
          </a:lstStyle>
          <a:p>
            <a:fld id="{3272C384-93C7-487D-B292-90AA3ECD4BE5}" type="slidenum">
              <a:rPr lang="ru-RU" altLang="ru-RU"/>
              <a:pPr/>
              <a:t>‹#›</a:t>
            </a:fld>
            <a:endParaRPr lang="ru-RU" altLang="ru-RU"/>
          </a:p>
        </p:txBody>
      </p:sp>
    </p:spTree>
    <p:extLst>
      <p:ext uri="{BB962C8B-B14F-4D97-AF65-F5344CB8AC3E}">
        <p14:creationId xmlns:p14="http://schemas.microsoft.com/office/powerpoint/2010/main" val="3215687708"/>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10"/>
            <a:ext cx="7772400" cy="1362075"/>
          </a:xfrm>
          <a:prstGeom prst="rect">
            <a:avLst/>
          </a:prstGeom>
        </p:spPr>
        <p:txBody>
          <a:bodyPr anchor="t"/>
          <a:lstStyle>
            <a:lvl1pPr algn="l">
              <a:defRPr sz="3692"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ru-RU" smtClean="0"/>
              <a:t>Образец текста</a:t>
            </a:r>
          </a:p>
        </p:txBody>
      </p:sp>
      <p:sp>
        <p:nvSpPr>
          <p:cNvPr id="4" name="Rectangle 5"/>
          <p:cNvSpPr>
            <a:spLocks noGrp="1" noChangeArrowheads="1"/>
          </p:cNvSpPr>
          <p:nvPr>
            <p:ph type="ftr" sz="quarter" idx="10"/>
          </p:nvPr>
        </p:nvSpPr>
        <p:spPr/>
        <p:txBody>
          <a:bodyPr/>
          <a:lstStyle>
            <a:lvl1pPr>
              <a:defRPr>
                <a:cs typeface="Arial" panose="020B0604020202020204" pitchFamily="34" charset="0"/>
              </a:defRPr>
            </a:lvl1pPr>
          </a:lstStyle>
          <a:p>
            <a:r>
              <a:rPr lang="ru-RU" altLang="ru-RU"/>
              <a:t>10 лет МИРЕА</a:t>
            </a:r>
          </a:p>
        </p:txBody>
      </p:sp>
      <p:sp>
        <p:nvSpPr>
          <p:cNvPr id="5" name="Rectangle 6"/>
          <p:cNvSpPr>
            <a:spLocks noGrp="1" noChangeArrowheads="1"/>
          </p:cNvSpPr>
          <p:nvPr>
            <p:ph type="sldNum" sz="quarter" idx="11"/>
          </p:nvPr>
        </p:nvSpPr>
        <p:spPr/>
        <p:txBody>
          <a:bodyPr/>
          <a:lstStyle>
            <a:lvl1pPr>
              <a:defRPr>
                <a:cs typeface="Arial" panose="020B0604020202020204" pitchFamily="34" charset="0"/>
              </a:defRPr>
            </a:lvl1pPr>
          </a:lstStyle>
          <a:p>
            <a:fld id="{1E796599-D186-4322-9AD9-9A0C015BED5B}" type="slidenum">
              <a:rPr lang="ru-RU" altLang="ru-RU"/>
              <a:pPr/>
              <a:t>‹#›</a:t>
            </a:fld>
            <a:endParaRPr lang="ru-RU" altLang="ru-RU"/>
          </a:p>
        </p:txBody>
      </p:sp>
    </p:spTree>
    <p:extLst>
      <p:ext uri="{BB962C8B-B14F-4D97-AF65-F5344CB8AC3E}">
        <p14:creationId xmlns:p14="http://schemas.microsoft.com/office/powerpoint/2010/main" val="157578262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fld id="{1AE82ED6-C5CE-4A6E-B42F-2356366101DA}" type="slidenum">
              <a:rPr lang="en-US" altLang="ru-RU"/>
              <a:pPr/>
              <a:t>‹#›</a:t>
            </a:fld>
            <a:endParaRPr lang="en-US" altLang="ru-RU"/>
          </a:p>
        </p:txBody>
      </p:sp>
    </p:spTree>
    <p:extLst>
      <p:ext uri="{BB962C8B-B14F-4D97-AF65-F5344CB8AC3E}">
        <p14:creationId xmlns:p14="http://schemas.microsoft.com/office/powerpoint/2010/main" val="76188849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4"/>
            <a:ext cx="4038600" cy="4525963"/>
          </a:xfrm>
          <a:prstGeom prst="rect">
            <a:avLst/>
          </a:prstGeo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4"/>
            <a:ext cx="4038600" cy="4525963"/>
          </a:xfrm>
          <a:prstGeom prst="rect">
            <a:avLst/>
          </a:prstGeo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ftr" sz="quarter" idx="10"/>
          </p:nvPr>
        </p:nvSpPr>
        <p:spPr/>
        <p:txBody>
          <a:bodyPr/>
          <a:lstStyle>
            <a:lvl1pPr>
              <a:defRPr>
                <a:cs typeface="Arial" panose="020B0604020202020204" pitchFamily="34" charset="0"/>
              </a:defRPr>
            </a:lvl1pPr>
          </a:lstStyle>
          <a:p>
            <a:r>
              <a:rPr lang="ru-RU" altLang="ru-RU"/>
              <a:t>10 лет МИРЕА</a:t>
            </a:r>
          </a:p>
        </p:txBody>
      </p:sp>
      <p:sp>
        <p:nvSpPr>
          <p:cNvPr id="6" name="Rectangle 6"/>
          <p:cNvSpPr>
            <a:spLocks noGrp="1" noChangeArrowheads="1"/>
          </p:cNvSpPr>
          <p:nvPr>
            <p:ph type="sldNum" sz="quarter" idx="11"/>
          </p:nvPr>
        </p:nvSpPr>
        <p:spPr/>
        <p:txBody>
          <a:bodyPr/>
          <a:lstStyle>
            <a:lvl1pPr>
              <a:defRPr>
                <a:cs typeface="Arial" panose="020B0604020202020204" pitchFamily="34" charset="0"/>
              </a:defRPr>
            </a:lvl1pPr>
          </a:lstStyle>
          <a:p>
            <a:fld id="{10EE1834-8010-4326-8CE4-76887A31C85B}" type="slidenum">
              <a:rPr lang="ru-RU" altLang="ru-RU"/>
              <a:pPr/>
              <a:t>‹#›</a:t>
            </a:fld>
            <a:endParaRPr lang="ru-RU" altLang="ru-RU"/>
          </a:p>
        </p:txBody>
      </p:sp>
    </p:spTree>
    <p:extLst>
      <p:ext uri="{BB962C8B-B14F-4D97-AF65-F5344CB8AC3E}">
        <p14:creationId xmlns:p14="http://schemas.microsoft.com/office/powerpoint/2010/main" val="3916609035"/>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0" y="1535113"/>
            <a:ext cx="4041775" cy="639762"/>
          </a:xfrm>
          <a:prstGeom prst="rect">
            <a:avLst/>
          </a:prstGeo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ru-RU" smtClean="0"/>
              <a:t>Образец текста</a:t>
            </a:r>
          </a:p>
        </p:txBody>
      </p:sp>
      <p:sp>
        <p:nvSpPr>
          <p:cNvPr id="6" name="Содержимое 5"/>
          <p:cNvSpPr>
            <a:spLocks noGrp="1"/>
          </p:cNvSpPr>
          <p:nvPr>
            <p:ph sz="quarter" idx="4"/>
          </p:nvPr>
        </p:nvSpPr>
        <p:spPr>
          <a:xfrm>
            <a:off x="4645030" y="2174875"/>
            <a:ext cx="4041775" cy="3951288"/>
          </a:xfrm>
          <a:prstGeom prst="rect">
            <a:avLst/>
          </a:prstGeo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ftr" sz="quarter" idx="10"/>
          </p:nvPr>
        </p:nvSpPr>
        <p:spPr/>
        <p:txBody>
          <a:bodyPr/>
          <a:lstStyle>
            <a:lvl1pPr>
              <a:defRPr>
                <a:cs typeface="Arial" panose="020B0604020202020204" pitchFamily="34" charset="0"/>
              </a:defRPr>
            </a:lvl1pPr>
          </a:lstStyle>
          <a:p>
            <a:r>
              <a:rPr lang="ru-RU" altLang="ru-RU"/>
              <a:t>10 лет МИРЕА</a:t>
            </a:r>
          </a:p>
        </p:txBody>
      </p:sp>
      <p:sp>
        <p:nvSpPr>
          <p:cNvPr id="8" name="Rectangle 6"/>
          <p:cNvSpPr>
            <a:spLocks noGrp="1" noChangeArrowheads="1"/>
          </p:cNvSpPr>
          <p:nvPr>
            <p:ph type="sldNum" sz="quarter" idx="11"/>
          </p:nvPr>
        </p:nvSpPr>
        <p:spPr/>
        <p:txBody>
          <a:bodyPr/>
          <a:lstStyle>
            <a:lvl1pPr>
              <a:defRPr>
                <a:cs typeface="Arial" panose="020B0604020202020204" pitchFamily="34" charset="0"/>
              </a:defRPr>
            </a:lvl1pPr>
          </a:lstStyle>
          <a:p>
            <a:fld id="{DCA42857-0E08-4ACF-B17D-F8EFDF8AA257}" type="slidenum">
              <a:rPr lang="ru-RU" altLang="ru-RU"/>
              <a:pPr/>
              <a:t>‹#›</a:t>
            </a:fld>
            <a:endParaRPr lang="ru-RU" altLang="ru-RU"/>
          </a:p>
        </p:txBody>
      </p:sp>
    </p:spTree>
    <p:extLst>
      <p:ext uri="{BB962C8B-B14F-4D97-AF65-F5344CB8AC3E}">
        <p14:creationId xmlns:p14="http://schemas.microsoft.com/office/powerpoint/2010/main" val="4127565638"/>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Rectangle 5"/>
          <p:cNvSpPr>
            <a:spLocks noGrp="1" noChangeArrowheads="1"/>
          </p:cNvSpPr>
          <p:nvPr>
            <p:ph type="ftr" sz="quarter" idx="10"/>
          </p:nvPr>
        </p:nvSpPr>
        <p:spPr/>
        <p:txBody>
          <a:bodyPr/>
          <a:lstStyle>
            <a:lvl1pPr>
              <a:defRPr>
                <a:cs typeface="Arial" panose="020B0604020202020204" pitchFamily="34" charset="0"/>
              </a:defRPr>
            </a:lvl1pPr>
          </a:lstStyle>
          <a:p>
            <a:r>
              <a:rPr lang="ru-RU" altLang="ru-RU"/>
              <a:t>10 лет МИРЕА</a:t>
            </a:r>
          </a:p>
        </p:txBody>
      </p:sp>
      <p:sp>
        <p:nvSpPr>
          <p:cNvPr id="4" name="Rectangle 6"/>
          <p:cNvSpPr>
            <a:spLocks noGrp="1" noChangeArrowheads="1"/>
          </p:cNvSpPr>
          <p:nvPr>
            <p:ph type="sldNum" sz="quarter" idx="11"/>
          </p:nvPr>
        </p:nvSpPr>
        <p:spPr/>
        <p:txBody>
          <a:bodyPr/>
          <a:lstStyle>
            <a:lvl1pPr>
              <a:defRPr>
                <a:cs typeface="Arial" panose="020B0604020202020204" pitchFamily="34" charset="0"/>
              </a:defRPr>
            </a:lvl1pPr>
          </a:lstStyle>
          <a:p>
            <a:fld id="{B0F5FA9B-D58F-41B8-99A7-CE60D2CE43DB}" type="slidenum">
              <a:rPr lang="ru-RU" altLang="ru-RU"/>
              <a:pPr/>
              <a:t>‹#›</a:t>
            </a:fld>
            <a:endParaRPr lang="ru-RU" altLang="ru-RU"/>
          </a:p>
        </p:txBody>
      </p:sp>
    </p:spTree>
    <p:extLst>
      <p:ext uri="{BB962C8B-B14F-4D97-AF65-F5344CB8AC3E}">
        <p14:creationId xmlns:p14="http://schemas.microsoft.com/office/powerpoint/2010/main" val="373176143"/>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cs typeface="Arial" panose="020B0604020202020204" pitchFamily="34" charset="0"/>
              </a:defRPr>
            </a:lvl1pPr>
          </a:lstStyle>
          <a:p>
            <a:r>
              <a:rPr lang="ru-RU" altLang="ru-RU"/>
              <a:t>10 лет МИРЕА</a:t>
            </a:r>
          </a:p>
        </p:txBody>
      </p:sp>
      <p:sp>
        <p:nvSpPr>
          <p:cNvPr id="3" name="Rectangle 6"/>
          <p:cNvSpPr>
            <a:spLocks noGrp="1" noChangeArrowheads="1"/>
          </p:cNvSpPr>
          <p:nvPr>
            <p:ph type="sldNum" sz="quarter" idx="11"/>
          </p:nvPr>
        </p:nvSpPr>
        <p:spPr/>
        <p:txBody>
          <a:bodyPr/>
          <a:lstStyle>
            <a:lvl1pPr>
              <a:defRPr>
                <a:cs typeface="Arial" panose="020B0604020202020204" pitchFamily="34" charset="0"/>
              </a:defRPr>
            </a:lvl1pPr>
          </a:lstStyle>
          <a:p>
            <a:fld id="{C9E0DC37-CC1E-4706-8E22-50C6CF4E6A75}" type="slidenum">
              <a:rPr lang="ru-RU" altLang="ru-RU"/>
              <a:pPr/>
              <a:t>‹#›</a:t>
            </a:fld>
            <a:endParaRPr lang="ru-RU" altLang="ru-RU"/>
          </a:p>
        </p:txBody>
      </p:sp>
    </p:spTree>
    <p:extLst>
      <p:ext uri="{BB962C8B-B14F-4D97-AF65-F5344CB8AC3E}">
        <p14:creationId xmlns:p14="http://schemas.microsoft.com/office/powerpoint/2010/main" val="3240839332"/>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a:prstGeom prst="rect">
            <a:avLst/>
          </a:prstGeom>
        </p:spPr>
        <p:txBody>
          <a:bodyPr anchor="b"/>
          <a:lstStyle>
            <a:lvl1pPr algn="l">
              <a:defRPr sz="1846" b="1"/>
            </a:lvl1pPr>
          </a:lstStyle>
          <a:p>
            <a:r>
              <a:rPr lang="ru-RU" smtClean="0"/>
              <a:t>Образец заголовка</a:t>
            </a:r>
            <a:endParaRPr lang="ru-RU"/>
          </a:p>
        </p:txBody>
      </p:sp>
      <p:sp>
        <p:nvSpPr>
          <p:cNvPr id="3" name="Содержимое 2"/>
          <p:cNvSpPr>
            <a:spLocks noGrp="1"/>
          </p:cNvSpPr>
          <p:nvPr>
            <p:ph idx="1"/>
          </p:nvPr>
        </p:nvSpPr>
        <p:spPr>
          <a:xfrm>
            <a:off x="3575052" y="273052"/>
            <a:ext cx="5111750" cy="5853113"/>
          </a:xfrm>
          <a:prstGeom prst="rect">
            <a:avLst/>
          </a:prstGeo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2"/>
            <a:ext cx="3008313" cy="4691063"/>
          </a:xfrm>
          <a:prstGeom prst="rect">
            <a:avLst/>
          </a:prstGeo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ru-RU" smtClean="0"/>
              <a:t>Образец текста</a:t>
            </a:r>
          </a:p>
        </p:txBody>
      </p:sp>
      <p:sp>
        <p:nvSpPr>
          <p:cNvPr id="5" name="Rectangle 5"/>
          <p:cNvSpPr>
            <a:spLocks noGrp="1" noChangeArrowheads="1"/>
          </p:cNvSpPr>
          <p:nvPr>
            <p:ph type="ftr" sz="quarter" idx="10"/>
          </p:nvPr>
        </p:nvSpPr>
        <p:spPr/>
        <p:txBody>
          <a:bodyPr/>
          <a:lstStyle>
            <a:lvl1pPr>
              <a:defRPr>
                <a:cs typeface="Arial" panose="020B0604020202020204" pitchFamily="34" charset="0"/>
              </a:defRPr>
            </a:lvl1pPr>
          </a:lstStyle>
          <a:p>
            <a:r>
              <a:rPr lang="ru-RU" altLang="ru-RU"/>
              <a:t>10 лет МИРЕА</a:t>
            </a:r>
          </a:p>
        </p:txBody>
      </p:sp>
      <p:sp>
        <p:nvSpPr>
          <p:cNvPr id="6" name="Rectangle 6"/>
          <p:cNvSpPr>
            <a:spLocks noGrp="1" noChangeArrowheads="1"/>
          </p:cNvSpPr>
          <p:nvPr>
            <p:ph type="sldNum" sz="quarter" idx="11"/>
          </p:nvPr>
        </p:nvSpPr>
        <p:spPr/>
        <p:txBody>
          <a:bodyPr/>
          <a:lstStyle>
            <a:lvl1pPr>
              <a:defRPr>
                <a:cs typeface="Arial" panose="020B0604020202020204" pitchFamily="34" charset="0"/>
              </a:defRPr>
            </a:lvl1pPr>
          </a:lstStyle>
          <a:p>
            <a:fld id="{A24D2C1D-603D-451F-9604-C6D9338EB11B}" type="slidenum">
              <a:rPr lang="ru-RU" altLang="ru-RU"/>
              <a:pPr/>
              <a:t>‹#›</a:t>
            </a:fld>
            <a:endParaRPr lang="ru-RU" altLang="ru-RU"/>
          </a:p>
        </p:txBody>
      </p:sp>
    </p:spTree>
    <p:extLst>
      <p:ext uri="{BB962C8B-B14F-4D97-AF65-F5344CB8AC3E}">
        <p14:creationId xmlns:p14="http://schemas.microsoft.com/office/powerpoint/2010/main" val="2032347248"/>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1846"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ru-RU" noProof="0" smtClean="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ru-RU" smtClean="0"/>
              <a:t>Образец текста</a:t>
            </a:r>
          </a:p>
        </p:txBody>
      </p:sp>
      <p:sp>
        <p:nvSpPr>
          <p:cNvPr id="5" name="Rectangle 5"/>
          <p:cNvSpPr>
            <a:spLocks noGrp="1" noChangeArrowheads="1"/>
          </p:cNvSpPr>
          <p:nvPr>
            <p:ph type="ftr" sz="quarter" idx="10"/>
          </p:nvPr>
        </p:nvSpPr>
        <p:spPr/>
        <p:txBody>
          <a:bodyPr/>
          <a:lstStyle>
            <a:lvl1pPr>
              <a:defRPr>
                <a:cs typeface="Arial" panose="020B0604020202020204" pitchFamily="34" charset="0"/>
              </a:defRPr>
            </a:lvl1pPr>
          </a:lstStyle>
          <a:p>
            <a:r>
              <a:rPr lang="ru-RU" altLang="ru-RU"/>
              <a:t>10 лет МИРЕА</a:t>
            </a:r>
          </a:p>
        </p:txBody>
      </p:sp>
      <p:sp>
        <p:nvSpPr>
          <p:cNvPr id="6" name="Rectangle 6"/>
          <p:cNvSpPr>
            <a:spLocks noGrp="1" noChangeArrowheads="1"/>
          </p:cNvSpPr>
          <p:nvPr>
            <p:ph type="sldNum" sz="quarter" idx="11"/>
          </p:nvPr>
        </p:nvSpPr>
        <p:spPr/>
        <p:txBody>
          <a:bodyPr/>
          <a:lstStyle>
            <a:lvl1pPr>
              <a:defRPr>
                <a:cs typeface="Arial" panose="020B0604020202020204" pitchFamily="34" charset="0"/>
              </a:defRPr>
            </a:lvl1pPr>
          </a:lstStyle>
          <a:p>
            <a:fld id="{7228FBAC-39D9-4BFF-9F8E-695F662E37D1}" type="slidenum">
              <a:rPr lang="ru-RU" altLang="ru-RU"/>
              <a:pPr/>
              <a:t>‹#›</a:t>
            </a:fld>
            <a:endParaRPr lang="ru-RU" altLang="ru-RU"/>
          </a:p>
        </p:txBody>
      </p:sp>
    </p:spTree>
    <p:extLst>
      <p:ext uri="{BB962C8B-B14F-4D97-AF65-F5344CB8AC3E}">
        <p14:creationId xmlns:p14="http://schemas.microsoft.com/office/powerpoint/2010/main" val="196535569"/>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4"/>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ftr" sz="quarter" idx="10"/>
          </p:nvPr>
        </p:nvSpPr>
        <p:spPr/>
        <p:txBody>
          <a:bodyPr/>
          <a:lstStyle>
            <a:lvl1pPr>
              <a:defRPr>
                <a:cs typeface="Arial" panose="020B0604020202020204" pitchFamily="34" charset="0"/>
              </a:defRPr>
            </a:lvl1pPr>
          </a:lstStyle>
          <a:p>
            <a:r>
              <a:rPr lang="ru-RU" altLang="ru-RU"/>
              <a:t>10 лет МИРЕА</a:t>
            </a:r>
          </a:p>
        </p:txBody>
      </p:sp>
      <p:sp>
        <p:nvSpPr>
          <p:cNvPr id="5" name="Rectangle 6"/>
          <p:cNvSpPr>
            <a:spLocks noGrp="1" noChangeArrowheads="1"/>
          </p:cNvSpPr>
          <p:nvPr>
            <p:ph type="sldNum" sz="quarter" idx="11"/>
          </p:nvPr>
        </p:nvSpPr>
        <p:spPr/>
        <p:txBody>
          <a:bodyPr/>
          <a:lstStyle>
            <a:lvl1pPr>
              <a:defRPr>
                <a:cs typeface="Arial" panose="020B0604020202020204" pitchFamily="34" charset="0"/>
              </a:defRPr>
            </a:lvl1pPr>
          </a:lstStyle>
          <a:p>
            <a:fld id="{CFA93BF3-94EA-4949-855D-22144DCBD380}" type="slidenum">
              <a:rPr lang="ru-RU" altLang="ru-RU"/>
              <a:pPr/>
              <a:t>‹#›</a:t>
            </a:fld>
            <a:endParaRPr lang="ru-RU" altLang="ru-RU"/>
          </a:p>
        </p:txBody>
      </p:sp>
    </p:spTree>
    <p:extLst>
      <p:ext uri="{BB962C8B-B14F-4D97-AF65-F5344CB8AC3E}">
        <p14:creationId xmlns:p14="http://schemas.microsoft.com/office/powerpoint/2010/main" val="1154888676"/>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0"/>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ftr" sz="quarter" idx="10"/>
          </p:nvPr>
        </p:nvSpPr>
        <p:spPr/>
        <p:txBody>
          <a:bodyPr/>
          <a:lstStyle>
            <a:lvl1pPr>
              <a:defRPr>
                <a:cs typeface="Arial" panose="020B0604020202020204" pitchFamily="34" charset="0"/>
              </a:defRPr>
            </a:lvl1pPr>
          </a:lstStyle>
          <a:p>
            <a:r>
              <a:rPr lang="ru-RU" altLang="ru-RU"/>
              <a:t>10 лет МИРЕА</a:t>
            </a:r>
          </a:p>
        </p:txBody>
      </p:sp>
      <p:sp>
        <p:nvSpPr>
          <p:cNvPr id="5" name="Rectangle 6"/>
          <p:cNvSpPr>
            <a:spLocks noGrp="1" noChangeArrowheads="1"/>
          </p:cNvSpPr>
          <p:nvPr>
            <p:ph type="sldNum" sz="quarter" idx="11"/>
          </p:nvPr>
        </p:nvSpPr>
        <p:spPr/>
        <p:txBody>
          <a:bodyPr/>
          <a:lstStyle>
            <a:lvl1pPr>
              <a:defRPr>
                <a:cs typeface="Arial" panose="020B0604020202020204" pitchFamily="34" charset="0"/>
              </a:defRPr>
            </a:lvl1pPr>
          </a:lstStyle>
          <a:p>
            <a:fld id="{EE46BFB5-869D-4EF7-BB65-A78A12AD57FC}" type="slidenum">
              <a:rPr lang="ru-RU" altLang="ru-RU"/>
              <a:pPr/>
              <a:t>‹#›</a:t>
            </a:fld>
            <a:endParaRPr lang="ru-RU" altLang="ru-RU"/>
          </a:p>
        </p:txBody>
      </p:sp>
    </p:spTree>
    <p:extLst>
      <p:ext uri="{BB962C8B-B14F-4D97-AF65-F5344CB8AC3E}">
        <p14:creationId xmlns:p14="http://schemas.microsoft.com/office/powerpoint/2010/main" val="3467407587"/>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40"/>
            <a:ext cx="8229600" cy="5851525"/>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5"/>
          <p:cNvSpPr>
            <a:spLocks noGrp="1" noChangeArrowheads="1"/>
          </p:cNvSpPr>
          <p:nvPr>
            <p:ph type="ftr" sz="quarter" idx="10"/>
          </p:nvPr>
        </p:nvSpPr>
        <p:spPr/>
        <p:txBody>
          <a:bodyPr/>
          <a:lstStyle>
            <a:lvl1pPr>
              <a:defRPr>
                <a:cs typeface="Arial" panose="020B0604020202020204" pitchFamily="34" charset="0"/>
              </a:defRPr>
            </a:lvl1pPr>
          </a:lstStyle>
          <a:p>
            <a:r>
              <a:rPr lang="ru-RU" altLang="ru-RU"/>
              <a:t>10 лет МИРЕА</a:t>
            </a:r>
          </a:p>
        </p:txBody>
      </p:sp>
      <p:sp>
        <p:nvSpPr>
          <p:cNvPr id="4" name="Rectangle 6"/>
          <p:cNvSpPr>
            <a:spLocks noGrp="1" noChangeArrowheads="1"/>
          </p:cNvSpPr>
          <p:nvPr>
            <p:ph type="sldNum" sz="quarter" idx="11"/>
          </p:nvPr>
        </p:nvSpPr>
        <p:spPr/>
        <p:txBody>
          <a:bodyPr/>
          <a:lstStyle>
            <a:lvl1pPr>
              <a:defRPr>
                <a:cs typeface="Arial" panose="020B0604020202020204" pitchFamily="34" charset="0"/>
              </a:defRPr>
            </a:lvl1pPr>
          </a:lstStyle>
          <a:p>
            <a:fld id="{F351BE36-A510-4106-AE81-A293096021BA}" type="slidenum">
              <a:rPr lang="ru-RU" altLang="ru-RU"/>
              <a:pPr/>
              <a:t>‹#›</a:t>
            </a:fld>
            <a:endParaRPr lang="ru-RU" altLang="ru-RU"/>
          </a:p>
        </p:txBody>
      </p:sp>
    </p:spTree>
    <p:extLst>
      <p:ext uri="{BB962C8B-B14F-4D97-AF65-F5344CB8AC3E}">
        <p14:creationId xmlns:p14="http://schemas.microsoft.com/office/powerpoint/2010/main" val="573669096"/>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33"/>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Номер слайда 3"/>
          <p:cNvSpPr>
            <a:spLocks noGrp="1"/>
          </p:cNvSpPr>
          <p:nvPr>
            <p:ph type="sldNum" sz="quarter" idx="10"/>
          </p:nvPr>
        </p:nvSpPr>
        <p:spPr/>
        <p:txBody>
          <a:bodyPr/>
          <a:lstStyle>
            <a:lvl1pPr>
              <a:defRPr/>
            </a:lvl1pPr>
          </a:lstStyle>
          <a:p>
            <a:fld id="{F9C1E6B3-0D76-4C73-895E-1DC9372A307C}" type="slidenum">
              <a:rPr lang="en-US"/>
              <a:pPr/>
              <a:t>‹#›</a:t>
            </a:fld>
            <a:endParaRPr lang="en-US"/>
          </a:p>
        </p:txBody>
      </p:sp>
    </p:spTree>
    <p:extLst>
      <p:ext uri="{BB962C8B-B14F-4D97-AF65-F5344CB8AC3E}">
        <p14:creationId xmlns:p14="http://schemas.microsoft.com/office/powerpoint/2010/main" val="3678541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fld id="{8B3F7440-F196-4CF9-87DF-FF49E9EACBF5}" type="slidenum">
              <a:rPr lang="en-US" altLang="ru-RU"/>
              <a:pPr/>
              <a:t>‹#›</a:t>
            </a:fld>
            <a:endParaRPr lang="en-US" altLang="ru-RU"/>
          </a:p>
        </p:txBody>
      </p:sp>
    </p:spTree>
    <p:extLst>
      <p:ext uri="{BB962C8B-B14F-4D97-AF65-F5344CB8AC3E}">
        <p14:creationId xmlns:p14="http://schemas.microsoft.com/office/powerpoint/2010/main" val="238156494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4"/>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3"/>
          <p:cNvSpPr>
            <a:spLocks noGrp="1"/>
          </p:cNvSpPr>
          <p:nvPr>
            <p:ph type="sldNum" sz="quarter" idx="10"/>
          </p:nvPr>
        </p:nvSpPr>
        <p:spPr/>
        <p:txBody>
          <a:bodyPr/>
          <a:lstStyle>
            <a:lvl1pPr>
              <a:defRPr/>
            </a:lvl1pPr>
          </a:lstStyle>
          <a:p>
            <a:fld id="{E036D25B-F453-4301-8EF1-CC38406F9F5D}" type="slidenum">
              <a:rPr lang="en-US"/>
              <a:pPr/>
              <a:t>‹#›</a:t>
            </a:fld>
            <a:endParaRPr lang="en-US"/>
          </a:p>
        </p:txBody>
      </p:sp>
    </p:spTree>
    <p:extLst>
      <p:ext uri="{BB962C8B-B14F-4D97-AF65-F5344CB8AC3E}">
        <p14:creationId xmlns:p14="http://schemas.microsoft.com/office/powerpoint/2010/main" val="375977063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8"/>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Номер слайда 3"/>
          <p:cNvSpPr>
            <a:spLocks noGrp="1"/>
          </p:cNvSpPr>
          <p:nvPr>
            <p:ph type="sldNum" sz="quarter" idx="10"/>
          </p:nvPr>
        </p:nvSpPr>
        <p:spPr/>
        <p:txBody>
          <a:bodyPr/>
          <a:lstStyle>
            <a:lvl1pPr>
              <a:defRPr/>
            </a:lvl1pPr>
          </a:lstStyle>
          <a:p>
            <a:fld id="{CD6FE63F-41FF-488E-87D5-FFF826A5ABE1}" type="slidenum">
              <a:rPr lang="en-US"/>
              <a:pPr/>
              <a:t>‹#›</a:t>
            </a:fld>
            <a:endParaRPr lang="en-US"/>
          </a:p>
        </p:txBody>
      </p:sp>
    </p:spTree>
    <p:extLst>
      <p:ext uri="{BB962C8B-B14F-4D97-AF65-F5344CB8AC3E}">
        <p14:creationId xmlns:p14="http://schemas.microsoft.com/office/powerpoint/2010/main" val="277252883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омер слайда 4"/>
          <p:cNvSpPr>
            <a:spLocks noGrp="1"/>
          </p:cNvSpPr>
          <p:nvPr>
            <p:ph type="sldNum" sz="quarter" idx="10"/>
          </p:nvPr>
        </p:nvSpPr>
        <p:spPr/>
        <p:txBody>
          <a:bodyPr/>
          <a:lstStyle>
            <a:lvl1pPr>
              <a:defRPr/>
            </a:lvl1pPr>
          </a:lstStyle>
          <a:p>
            <a:fld id="{0035F964-7714-41D9-9CE1-D0B4F380BBBC}" type="slidenum">
              <a:rPr lang="en-US"/>
              <a:pPr/>
              <a:t>‹#›</a:t>
            </a:fld>
            <a:endParaRPr lang="en-US"/>
          </a:p>
        </p:txBody>
      </p:sp>
    </p:spTree>
    <p:extLst>
      <p:ext uri="{BB962C8B-B14F-4D97-AF65-F5344CB8AC3E}">
        <p14:creationId xmlns:p14="http://schemas.microsoft.com/office/powerpoint/2010/main" val="18919473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9"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9"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омер слайда 6"/>
          <p:cNvSpPr>
            <a:spLocks noGrp="1"/>
          </p:cNvSpPr>
          <p:nvPr>
            <p:ph type="sldNum" sz="quarter" idx="10"/>
          </p:nvPr>
        </p:nvSpPr>
        <p:spPr/>
        <p:txBody>
          <a:bodyPr/>
          <a:lstStyle>
            <a:lvl1pPr>
              <a:defRPr/>
            </a:lvl1pPr>
          </a:lstStyle>
          <a:p>
            <a:fld id="{BD9E540E-F65B-4FCD-8D98-31FA8F85DC9D}" type="slidenum">
              <a:rPr lang="en-US"/>
              <a:pPr/>
              <a:t>‹#›</a:t>
            </a:fld>
            <a:endParaRPr lang="en-US"/>
          </a:p>
        </p:txBody>
      </p:sp>
    </p:spTree>
    <p:extLst>
      <p:ext uri="{BB962C8B-B14F-4D97-AF65-F5344CB8AC3E}">
        <p14:creationId xmlns:p14="http://schemas.microsoft.com/office/powerpoint/2010/main" val="27047700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Номер слайда 2"/>
          <p:cNvSpPr>
            <a:spLocks noGrp="1"/>
          </p:cNvSpPr>
          <p:nvPr>
            <p:ph type="sldNum" sz="quarter" idx="10"/>
          </p:nvPr>
        </p:nvSpPr>
        <p:spPr/>
        <p:txBody>
          <a:bodyPr/>
          <a:lstStyle>
            <a:lvl1pPr>
              <a:defRPr/>
            </a:lvl1pPr>
          </a:lstStyle>
          <a:p>
            <a:fld id="{20B7117B-DF0F-4A58-AE82-39C375AAD626}" type="slidenum">
              <a:rPr lang="en-US"/>
              <a:pPr/>
              <a:t>‹#›</a:t>
            </a:fld>
            <a:endParaRPr lang="en-US"/>
          </a:p>
        </p:txBody>
      </p:sp>
    </p:spTree>
    <p:extLst>
      <p:ext uri="{BB962C8B-B14F-4D97-AF65-F5344CB8AC3E}">
        <p14:creationId xmlns:p14="http://schemas.microsoft.com/office/powerpoint/2010/main" val="3332884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lvl1pPr>
              <a:defRPr/>
            </a:lvl1pPr>
          </a:lstStyle>
          <a:p>
            <a:fld id="{6C690E38-9CE7-4FF8-AE73-52A3319539EF}" type="slidenum">
              <a:rPr lang="en-US"/>
              <a:pPr/>
              <a:t>‹#›</a:t>
            </a:fld>
            <a:endParaRPr lang="en-US"/>
          </a:p>
        </p:txBody>
      </p:sp>
    </p:spTree>
    <p:extLst>
      <p:ext uri="{BB962C8B-B14F-4D97-AF65-F5344CB8AC3E}">
        <p14:creationId xmlns:p14="http://schemas.microsoft.com/office/powerpoint/2010/main" val="345477007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омер слайда 4"/>
          <p:cNvSpPr>
            <a:spLocks noGrp="1"/>
          </p:cNvSpPr>
          <p:nvPr>
            <p:ph type="sldNum" sz="quarter" idx="10"/>
          </p:nvPr>
        </p:nvSpPr>
        <p:spPr/>
        <p:txBody>
          <a:bodyPr/>
          <a:lstStyle>
            <a:lvl1pPr>
              <a:defRPr/>
            </a:lvl1pPr>
          </a:lstStyle>
          <a:p>
            <a:fld id="{38D01C89-E2A4-457B-8A5F-4814EEDC3F64}" type="slidenum">
              <a:rPr lang="en-US"/>
              <a:pPr/>
              <a:t>‹#›</a:t>
            </a:fld>
            <a:endParaRPr lang="en-US"/>
          </a:p>
        </p:txBody>
      </p:sp>
    </p:spTree>
    <p:extLst>
      <p:ext uri="{BB962C8B-B14F-4D97-AF65-F5344CB8AC3E}">
        <p14:creationId xmlns:p14="http://schemas.microsoft.com/office/powerpoint/2010/main" val="342894475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омер слайда 4"/>
          <p:cNvSpPr>
            <a:spLocks noGrp="1"/>
          </p:cNvSpPr>
          <p:nvPr>
            <p:ph type="sldNum" sz="quarter" idx="10"/>
          </p:nvPr>
        </p:nvSpPr>
        <p:spPr/>
        <p:txBody>
          <a:bodyPr/>
          <a:lstStyle>
            <a:lvl1pPr>
              <a:defRPr/>
            </a:lvl1pPr>
          </a:lstStyle>
          <a:p>
            <a:fld id="{BC40299B-3DEC-4965-BD69-1218E37C404A}" type="slidenum">
              <a:rPr lang="en-US"/>
              <a:pPr/>
              <a:t>‹#›</a:t>
            </a:fld>
            <a:endParaRPr lang="en-US"/>
          </a:p>
        </p:txBody>
      </p:sp>
    </p:spTree>
    <p:extLst>
      <p:ext uri="{BB962C8B-B14F-4D97-AF65-F5344CB8AC3E}">
        <p14:creationId xmlns:p14="http://schemas.microsoft.com/office/powerpoint/2010/main" val="13003426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4"/>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3"/>
          <p:cNvSpPr>
            <a:spLocks noGrp="1"/>
          </p:cNvSpPr>
          <p:nvPr>
            <p:ph type="sldNum" sz="quarter" idx="10"/>
          </p:nvPr>
        </p:nvSpPr>
        <p:spPr/>
        <p:txBody>
          <a:bodyPr/>
          <a:lstStyle>
            <a:lvl1pPr>
              <a:defRPr/>
            </a:lvl1pPr>
          </a:lstStyle>
          <a:p>
            <a:fld id="{08170358-F2F9-472D-90C6-891B2B3F8ED5}" type="slidenum">
              <a:rPr lang="en-US"/>
              <a:pPr/>
              <a:t>‹#›</a:t>
            </a:fld>
            <a:endParaRPr lang="en-US"/>
          </a:p>
        </p:txBody>
      </p:sp>
    </p:spTree>
    <p:extLst>
      <p:ext uri="{BB962C8B-B14F-4D97-AF65-F5344CB8AC3E}">
        <p14:creationId xmlns:p14="http://schemas.microsoft.com/office/powerpoint/2010/main" val="231608732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152402"/>
            <a:ext cx="2133600" cy="59737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52400" y="152402"/>
            <a:ext cx="6248400" cy="59737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3"/>
          <p:cNvSpPr>
            <a:spLocks noGrp="1"/>
          </p:cNvSpPr>
          <p:nvPr>
            <p:ph type="sldNum" sz="quarter" idx="10"/>
          </p:nvPr>
        </p:nvSpPr>
        <p:spPr/>
        <p:txBody>
          <a:bodyPr/>
          <a:lstStyle>
            <a:lvl1pPr>
              <a:defRPr/>
            </a:lvl1pPr>
          </a:lstStyle>
          <a:p>
            <a:fld id="{A0D5D882-7309-4A31-B2EE-A06EF0BB9F06}" type="slidenum">
              <a:rPr lang="en-US"/>
              <a:pPr/>
              <a:t>‹#›</a:t>
            </a:fld>
            <a:endParaRPr lang="en-US"/>
          </a:p>
        </p:txBody>
      </p:sp>
    </p:spTree>
    <p:extLst>
      <p:ext uri="{BB962C8B-B14F-4D97-AF65-F5344CB8AC3E}">
        <p14:creationId xmlns:p14="http://schemas.microsoft.com/office/powerpoint/2010/main" val="2635971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6" Type="http://schemas.openxmlformats.org/officeDocument/2006/relationships/image" Target="../media/image3.png"/><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theme" Target="../theme/theme10.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theme" Target="../theme/theme11.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0.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theme" Target="../theme/theme12.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slideLayout" Target="../slideLayouts/slideLayout166.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slideLayout" Target="../slideLayouts/slideLayout165.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slideLayout" Target="../slideLayouts/slideLayout179.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5" Type="http://schemas.openxmlformats.org/officeDocument/2006/relationships/image" Target="../media/image1.emf"/><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slideLayout" Target="../slideLayouts/slideLayout192.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slideLayout" Target="../slideLayouts/slideLayout191.xml"/><Relationship Id="rId17" Type="http://schemas.openxmlformats.org/officeDocument/2006/relationships/image" Target="../media/image3.png"/><Relationship Id="rId2" Type="http://schemas.openxmlformats.org/officeDocument/2006/relationships/slideLayout" Target="../slideLayouts/slideLayout181.xml"/><Relationship Id="rId16" Type="http://schemas.openxmlformats.org/officeDocument/2006/relationships/theme" Target="../theme/theme15.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5" Type="http://schemas.openxmlformats.org/officeDocument/2006/relationships/slideLayout" Target="../slideLayouts/slideLayout19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 Id="rId14" Type="http://schemas.openxmlformats.org/officeDocument/2006/relationships/slideLayout" Target="../slideLayouts/slideLayout19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02.xml"/><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theme" Target="../theme/theme16.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emf"/><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emf"/><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1.emf"/><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heme" Target="../theme/theme6.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theme" Target="../theme/theme7.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6" Type="http://schemas.openxmlformats.org/officeDocument/2006/relationships/image" Target="../media/image3.pn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theme" Target="../theme/theme8.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theme" Target="../theme/theme9.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title"/>
          </p:nvPr>
        </p:nvSpPr>
        <p:spPr bwMode="auto">
          <a:xfrm>
            <a:off x="2155827" y="273050"/>
            <a:ext cx="48323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ru-RU" smtClean="0"/>
              <a:t>Click to edit the title text format</a:t>
            </a:r>
          </a:p>
        </p:txBody>
      </p:sp>
      <p:sp>
        <p:nvSpPr>
          <p:cNvPr id="3076" name="Rectangle 3"/>
          <p:cNvSpPr>
            <a:spLocks noGrp="1" noChangeArrowheads="1"/>
          </p:cNvSpPr>
          <p:nvPr>
            <p:ph type="body" idx="1"/>
          </p:nvPr>
        </p:nvSpPr>
        <p:spPr bwMode="auto">
          <a:xfrm>
            <a:off x="457201" y="1604963"/>
            <a:ext cx="8045450" cy="438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5578" rIns="0" bIns="0" numCol="1" anchor="t" anchorCtr="0" compatLnSpc="1">
            <a:prstTxWarp prst="textNoShape">
              <a:avLst/>
            </a:prstTxWarp>
          </a:bodyPr>
          <a:lstStyle/>
          <a:p>
            <a:pPr lvl="0"/>
            <a:r>
              <a:rPr lang="en-GB" altLang="ru-RU" smtClean="0"/>
              <a:t>Click to edit the outline text format</a:t>
            </a:r>
          </a:p>
          <a:p>
            <a:pPr lvl="1"/>
            <a:r>
              <a:rPr lang="en-GB" altLang="ru-RU" smtClean="0"/>
              <a:t>Second Outline Level</a:t>
            </a:r>
          </a:p>
          <a:p>
            <a:pPr lvl="2"/>
            <a:r>
              <a:rPr lang="en-GB" altLang="ru-RU" smtClean="0"/>
              <a:t>Third Outline Level</a:t>
            </a:r>
          </a:p>
          <a:p>
            <a:pPr lvl="3"/>
            <a:r>
              <a:rPr lang="en-GB" altLang="ru-RU" smtClean="0"/>
              <a:t>Fourth Outline Level</a:t>
            </a:r>
          </a:p>
          <a:p>
            <a:pPr lvl="4"/>
            <a:r>
              <a:rPr lang="en-GB" altLang="ru-RU" smtClean="0"/>
              <a:t>Fifth Outline Level</a:t>
            </a:r>
          </a:p>
          <a:p>
            <a:pPr lvl="4"/>
            <a:r>
              <a:rPr lang="en-GB" altLang="ru-RU" smtClean="0"/>
              <a:t>Sixth Outline Level</a:t>
            </a:r>
          </a:p>
          <a:p>
            <a:pPr lvl="4"/>
            <a:r>
              <a:rPr lang="en-GB" altLang="ru-RU" smtClean="0"/>
              <a:t>Seventh Outline Level</a:t>
            </a:r>
          </a:p>
        </p:txBody>
      </p:sp>
      <p:sp>
        <p:nvSpPr>
          <p:cNvPr id="2" name="Rectangle 4"/>
          <p:cNvSpPr>
            <a:spLocks noGrp="1" noChangeArrowheads="1"/>
          </p:cNvSpPr>
          <p:nvPr>
            <p:ph type="dt"/>
          </p:nvPr>
        </p:nvSpPr>
        <p:spPr bwMode="auto">
          <a:xfrm>
            <a:off x="457201" y="6246821"/>
            <a:ext cx="2128838" cy="4714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eaLnBrk="1" hangingPunct="1">
              <a:buFont typeface="Times New Roman" pitchFamily="16" charset="0"/>
              <a:buNone/>
              <a:tabLst>
                <a:tab pos="449263" algn="l"/>
                <a:tab pos="898525" algn="l"/>
                <a:tab pos="1347788" algn="l"/>
                <a:tab pos="1797050" algn="l"/>
              </a:tabLst>
              <a:defRPr sz="1400">
                <a:solidFill>
                  <a:srgbClr val="FFFFFF"/>
                </a:solidFill>
                <a:latin typeface="Times New Roman" pitchFamily="16" charset="0"/>
                <a:ea typeface="SimSun" charset="-122"/>
                <a:cs typeface="+mn-cs"/>
              </a:defRPr>
            </a:lvl1pPr>
          </a:lstStyle>
          <a:p>
            <a:pPr>
              <a:defRPr/>
            </a:pPr>
            <a:endParaRPr lang="en-US"/>
          </a:p>
        </p:txBody>
      </p:sp>
      <p:sp>
        <p:nvSpPr>
          <p:cNvPr id="3077" name="Rectangle 5"/>
          <p:cNvSpPr>
            <a:spLocks noGrp="1" noChangeArrowheads="1"/>
          </p:cNvSpPr>
          <p:nvPr>
            <p:ph type="ftr"/>
          </p:nvPr>
        </p:nvSpPr>
        <p:spPr bwMode="auto">
          <a:xfrm>
            <a:off x="3127377" y="6246821"/>
            <a:ext cx="2897188" cy="4714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1" hangingPunct="1">
              <a:buFont typeface="Times New Roman" pitchFamily="16" charset="0"/>
              <a:buNone/>
              <a:tabLst>
                <a:tab pos="449263" algn="l"/>
                <a:tab pos="898525" algn="l"/>
                <a:tab pos="1347788" algn="l"/>
                <a:tab pos="1797050" algn="l"/>
                <a:tab pos="2246313" algn="l"/>
                <a:tab pos="2695575" algn="l"/>
              </a:tabLst>
              <a:defRPr sz="1400">
                <a:solidFill>
                  <a:srgbClr val="FFFFFF"/>
                </a:solidFill>
                <a:latin typeface="Times New Roman" pitchFamily="16" charset="0"/>
                <a:ea typeface="SimSun" charset="-122"/>
                <a:cs typeface="+mn-cs"/>
              </a:defRPr>
            </a:lvl1pPr>
          </a:lstStyle>
          <a:p>
            <a:pPr>
              <a:defRPr/>
            </a:pPr>
            <a:endParaRPr lang="en-US"/>
          </a:p>
        </p:txBody>
      </p:sp>
      <p:sp>
        <p:nvSpPr>
          <p:cNvPr id="3078" name="Rectangle 6"/>
          <p:cNvSpPr>
            <a:spLocks noGrp="1" noChangeArrowheads="1"/>
          </p:cNvSpPr>
          <p:nvPr>
            <p:ph type="sldNum"/>
          </p:nvPr>
        </p:nvSpPr>
        <p:spPr bwMode="auto">
          <a:xfrm>
            <a:off x="6556375" y="6246821"/>
            <a:ext cx="2128838" cy="4714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buFont typeface="Times New Roman" panose="02020603050405020304" pitchFamily="18" charset="0"/>
              <a:buNone/>
              <a:defRPr sz="1400">
                <a:solidFill>
                  <a:srgbClr val="FFFFFF"/>
                </a:solidFill>
                <a:latin typeface="Times New Roman" panose="02020603050405020304" pitchFamily="18" charset="0"/>
                <a:cs typeface="Arial" panose="020B0604020202020204" pitchFamily="34" charset="0"/>
              </a:defRPr>
            </a:lvl1pPr>
          </a:lstStyle>
          <a:p>
            <a:fld id="{ECDC941A-B564-46D3-AA0C-6C6D9A48A84D}" type="slidenum">
              <a:rPr lang="en-US" altLang="ru-RU"/>
              <a:pPr/>
              <a:t>‹#›</a:t>
            </a:fld>
            <a:endParaRPr lang="en-US" altLang="ru-RU"/>
          </a:p>
        </p:txBody>
      </p:sp>
    </p:spTree>
  </p:cSld>
  <p:clrMap bg1="lt1" tx1="dk1" bg2="lt2" tx2="dk2" accent1="accent1" accent2="accent2" accent3="accent3" accent4="accent4" accent5="accent5" accent6="accent6" hlink="hlink" folHlink="folHlink"/>
  <p:sldLayoutIdLst>
    <p:sldLayoutId id="2147484649" r:id="rId1"/>
    <p:sldLayoutId id="2147484650" r:id="rId2"/>
    <p:sldLayoutId id="2147484651" r:id="rId3"/>
    <p:sldLayoutId id="2147484652" r:id="rId4"/>
    <p:sldLayoutId id="2147484653" r:id="rId5"/>
    <p:sldLayoutId id="2147484654" r:id="rId6"/>
    <p:sldLayoutId id="2147484655" r:id="rId7"/>
    <p:sldLayoutId id="2147484656" r:id="rId8"/>
    <p:sldLayoutId id="2147484657" r:id="rId9"/>
    <p:sldLayoutId id="2147484658" r:id="rId10"/>
    <p:sldLayoutId id="2147484659" r:id="rId11"/>
    <p:sldLayoutId id="2147484660" r:id="rId12"/>
    <p:sldLayoutId id="2147484661" r:id="rId13"/>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charset="0"/>
          <a:ea typeface="Droid Sans Fallback" charset="0"/>
          <a:cs typeface="Droid Sans Fallback"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charset="0"/>
          <a:ea typeface="Droid Sans Fallback" charset="0"/>
          <a:cs typeface="Droid Sans Fallback"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charset="0"/>
          <a:ea typeface="Droid Sans Fallback" charset="0"/>
          <a:cs typeface="Droid Sans Fallback"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charset="0"/>
          <a:ea typeface="Droid Sans Fallback" charset="0"/>
          <a:cs typeface="Droid Sans Fallback" charset="0"/>
        </a:defRPr>
      </a:lvl5pPr>
      <a:lvl6pPr marL="25146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000">
          <a:solidFill>
            <a:srgbClr val="FFFFFF"/>
          </a:solidFill>
          <a:latin typeface="Arial" charset="0"/>
          <a:ea typeface="Droid Sans Fallback" charset="0"/>
          <a:cs typeface="Droid Sans Fallback" charset="0"/>
        </a:defRPr>
      </a:lvl6pPr>
      <a:lvl7pPr marL="29718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000">
          <a:solidFill>
            <a:srgbClr val="FFFFFF"/>
          </a:solidFill>
          <a:latin typeface="Arial" charset="0"/>
          <a:ea typeface="Droid Sans Fallback" charset="0"/>
          <a:cs typeface="Droid Sans Fallback" charset="0"/>
        </a:defRPr>
      </a:lvl7pPr>
      <a:lvl8pPr marL="34290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000">
          <a:solidFill>
            <a:srgbClr val="FFFFFF"/>
          </a:solidFill>
          <a:latin typeface="Arial" charset="0"/>
          <a:ea typeface="Droid Sans Fallback" charset="0"/>
          <a:cs typeface="Droid Sans Fallback" charset="0"/>
        </a:defRPr>
      </a:lvl8pPr>
      <a:lvl9pPr marL="38862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000">
          <a:solidFill>
            <a:srgbClr val="FFFFFF"/>
          </a:solidFill>
          <a:latin typeface="Arial" charset="0"/>
          <a:ea typeface="Droid Sans Fallback" charset="0"/>
          <a:cs typeface="Droid Sans Fallback" charset="0"/>
        </a:defRPr>
      </a:lvl9pPr>
    </p:titleStyle>
    <p:bodyStyle>
      <a:lvl1pPr marL="342900" indent="-342900" algn="l" defTabSz="449263" rtl="0" eaLnBrk="0" fontAlgn="base" hangingPunct="0">
        <a:lnSpc>
          <a:spcPct val="93000"/>
        </a:lnSpc>
        <a:spcBef>
          <a:spcPct val="0"/>
        </a:spcBef>
        <a:spcAft>
          <a:spcPts val="1288"/>
        </a:spcAft>
        <a:buClr>
          <a:srgbClr val="000000"/>
        </a:buClr>
        <a:buSzPct val="100000"/>
        <a:buFont typeface="Times New Roman" pitchFamily="18" charset="0"/>
        <a:buChar char="•"/>
        <a:defRPr sz="2900">
          <a:solidFill>
            <a:srgbClr val="FFFFFF"/>
          </a:solidFill>
          <a:latin typeface="+mn-lt"/>
          <a:ea typeface="+mn-ea"/>
          <a:cs typeface="+mn-cs"/>
        </a:defRPr>
      </a:lvl1pPr>
      <a:lvl2pPr marL="742950" indent="-285750" algn="l" defTabSz="449263" rtl="0" eaLnBrk="0" fontAlgn="base" hangingPunct="0">
        <a:lnSpc>
          <a:spcPct val="93000"/>
        </a:lnSpc>
        <a:spcBef>
          <a:spcPct val="0"/>
        </a:spcBef>
        <a:spcAft>
          <a:spcPts val="1025"/>
        </a:spcAft>
        <a:buClr>
          <a:srgbClr val="000000"/>
        </a:buClr>
        <a:buSzPct val="100000"/>
        <a:buFont typeface="Times New Roman" pitchFamily="18" charset="0"/>
        <a:buChar char="–"/>
        <a:defRPr sz="2500">
          <a:solidFill>
            <a:srgbClr val="FFFFFF"/>
          </a:solidFill>
          <a:latin typeface="+mn-lt"/>
          <a:ea typeface="+mn-ea"/>
          <a:cs typeface="+mn-cs"/>
        </a:defRPr>
      </a:lvl2pPr>
      <a:lvl3pPr marL="1143000" indent="-228600" algn="l" defTabSz="449263" rtl="0" eaLnBrk="0" fontAlgn="base" hangingPunct="0">
        <a:lnSpc>
          <a:spcPct val="93000"/>
        </a:lnSpc>
        <a:spcBef>
          <a:spcPct val="0"/>
        </a:spcBef>
        <a:spcAft>
          <a:spcPts val="775"/>
        </a:spcAft>
        <a:buClr>
          <a:srgbClr val="000000"/>
        </a:buClr>
        <a:buSzPct val="100000"/>
        <a:buFont typeface="Times New Roman" pitchFamily="18" charset="0"/>
        <a:buChar char="•"/>
        <a:defRPr sz="2200">
          <a:solidFill>
            <a:srgbClr val="FFFFFF"/>
          </a:solidFill>
          <a:latin typeface="+mn-lt"/>
          <a:ea typeface="+mn-ea"/>
          <a:cs typeface="+mn-cs"/>
        </a:defRPr>
      </a:lvl3pPr>
      <a:lvl4pPr marL="1600200" indent="-228600" algn="l" defTabSz="449263" rtl="0" eaLnBrk="0" fontAlgn="base" hangingPunct="0">
        <a:lnSpc>
          <a:spcPct val="93000"/>
        </a:lnSpc>
        <a:spcBef>
          <a:spcPct val="0"/>
        </a:spcBef>
        <a:spcAft>
          <a:spcPts val="513"/>
        </a:spcAft>
        <a:buClr>
          <a:srgbClr val="000000"/>
        </a:buClr>
        <a:buSzPct val="100000"/>
        <a:buFont typeface="Times New Roman" pitchFamily="18" charset="0"/>
        <a:buChar char="–"/>
        <a:defRPr sz="2000">
          <a:solidFill>
            <a:srgbClr val="FFFFFF"/>
          </a:solidFill>
          <a:latin typeface="+mn-lt"/>
          <a:ea typeface="+mn-ea"/>
          <a:cs typeface="+mn-cs"/>
        </a:defRPr>
      </a:lvl4pPr>
      <a:lvl5pPr marL="2057400" indent="-228600" algn="l" defTabSz="449263" rtl="0" eaLnBrk="0" fontAlgn="base" hangingPunct="0">
        <a:lnSpc>
          <a:spcPct val="93000"/>
        </a:lnSpc>
        <a:spcBef>
          <a:spcPct val="0"/>
        </a:spcBef>
        <a:spcAft>
          <a:spcPts val="250"/>
        </a:spcAft>
        <a:buClr>
          <a:srgbClr val="000000"/>
        </a:buClr>
        <a:buSzPct val="100000"/>
        <a:buFont typeface="Times New Roman" pitchFamily="18" charset="0"/>
        <a:buChar char="»"/>
        <a:defRPr sz="2000">
          <a:solidFill>
            <a:srgbClr val="FFFFFF"/>
          </a:solidFill>
          <a:latin typeface="+mn-lt"/>
          <a:ea typeface="+mn-ea"/>
          <a:cs typeface="+mn-cs"/>
        </a:defRPr>
      </a:lvl5pPr>
      <a:lvl6pPr marL="2514600" indent="-228600" algn="l" defTabSz="449263" rtl="0" eaLnBrk="1" fontAlgn="base" hangingPunct="1">
        <a:lnSpc>
          <a:spcPct val="93000"/>
        </a:lnSpc>
        <a:spcBef>
          <a:spcPct val="0"/>
        </a:spcBef>
        <a:spcAft>
          <a:spcPts val="250"/>
        </a:spcAft>
        <a:buClr>
          <a:srgbClr val="000000"/>
        </a:buClr>
        <a:buSzPct val="100000"/>
        <a:buFont typeface="Times New Roman" pitchFamily="16" charset="0"/>
        <a:defRPr>
          <a:solidFill>
            <a:srgbClr val="FFFFFF"/>
          </a:solidFill>
          <a:latin typeface="+mn-lt"/>
          <a:ea typeface="+mn-ea"/>
          <a:cs typeface="+mn-cs"/>
        </a:defRPr>
      </a:lvl6pPr>
      <a:lvl7pPr marL="2971800" indent="-228600" algn="l" defTabSz="449263" rtl="0" eaLnBrk="1" fontAlgn="base" hangingPunct="1">
        <a:lnSpc>
          <a:spcPct val="93000"/>
        </a:lnSpc>
        <a:spcBef>
          <a:spcPct val="0"/>
        </a:spcBef>
        <a:spcAft>
          <a:spcPts val="250"/>
        </a:spcAft>
        <a:buClr>
          <a:srgbClr val="000000"/>
        </a:buClr>
        <a:buSzPct val="100000"/>
        <a:buFont typeface="Times New Roman" pitchFamily="16" charset="0"/>
        <a:defRPr>
          <a:solidFill>
            <a:srgbClr val="FFFFFF"/>
          </a:solidFill>
          <a:latin typeface="+mn-lt"/>
          <a:ea typeface="+mn-ea"/>
          <a:cs typeface="+mn-cs"/>
        </a:defRPr>
      </a:lvl7pPr>
      <a:lvl8pPr marL="3429000" indent="-228600" algn="l" defTabSz="449263" rtl="0" eaLnBrk="1" fontAlgn="base" hangingPunct="1">
        <a:lnSpc>
          <a:spcPct val="93000"/>
        </a:lnSpc>
        <a:spcBef>
          <a:spcPct val="0"/>
        </a:spcBef>
        <a:spcAft>
          <a:spcPts val="250"/>
        </a:spcAft>
        <a:buClr>
          <a:srgbClr val="000000"/>
        </a:buClr>
        <a:buSzPct val="100000"/>
        <a:buFont typeface="Times New Roman" pitchFamily="16" charset="0"/>
        <a:defRPr>
          <a:solidFill>
            <a:srgbClr val="FFFFFF"/>
          </a:solidFill>
          <a:latin typeface="+mn-lt"/>
          <a:ea typeface="+mn-ea"/>
          <a:cs typeface="+mn-cs"/>
        </a:defRPr>
      </a:lvl8pPr>
      <a:lvl9pPr marL="3886200" indent="-228600" algn="l" defTabSz="449263" rtl="0" eaLnBrk="1" fontAlgn="base" hangingPunct="1">
        <a:lnSpc>
          <a:spcPct val="93000"/>
        </a:lnSpc>
        <a:spcBef>
          <a:spcPct val="0"/>
        </a:spcBef>
        <a:spcAft>
          <a:spcPts val="250"/>
        </a:spcAft>
        <a:buClr>
          <a:srgbClr val="000000"/>
        </a:buClr>
        <a:buSzPct val="100000"/>
        <a:buFont typeface="Times New Roman" pitchFamily="16" charset="0"/>
        <a:defRPr>
          <a:solidFill>
            <a:srgbClr val="FFFFFF"/>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79" name="Rectangle 55"/>
          <p:cNvSpPr>
            <a:spLocks noChangeArrowheads="1"/>
          </p:cNvSpPr>
          <p:nvPr userDrawn="1"/>
        </p:nvSpPr>
        <p:spPr bwMode="white">
          <a:xfrm>
            <a:off x="0" y="0"/>
            <a:ext cx="9155113" cy="863600"/>
          </a:xfrm>
          <a:prstGeom prst="rect">
            <a:avLst/>
          </a:prstGeom>
          <a:gradFill rotWithShape="1">
            <a:gsLst>
              <a:gs pos="0">
                <a:srgbClr val="003EA0"/>
              </a:gs>
              <a:gs pos="100000">
                <a:srgbClr val="0091F0"/>
              </a:gs>
            </a:gsLst>
            <a:lin ang="5400000" scaled="1"/>
          </a:gradFill>
          <a:ln w="9525">
            <a:noFill/>
            <a:miter lim="800000"/>
            <a:headEnd/>
            <a:tailEnd/>
          </a:ln>
        </p:spPr>
        <p:txBody>
          <a:bodyPr wrap="none" anchor="ctr"/>
          <a:lstStyle/>
          <a:p>
            <a:pPr algn="ctr">
              <a:defRPr/>
            </a:pPr>
            <a:endParaRPr lang="ru-RU" sz="1400">
              <a:solidFill>
                <a:srgbClr val="000000"/>
              </a:solidFill>
              <a:latin typeface="Arial" charset="0"/>
              <a:ea typeface="+mn-ea"/>
              <a:cs typeface="+mn-cs"/>
            </a:endParaRPr>
          </a:p>
        </p:txBody>
      </p:sp>
      <p:sp>
        <p:nvSpPr>
          <p:cNvPr id="1069" name="Rectangle 45"/>
          <p:cNvSpPr>
            <a:spLocks noChangeArrowheads="1"/>
          </p:cNvSpPr>
          <p:nvPr/>
        </p:nvSpPr>
        <p:spPr bwMode="auto">
          <a:xfrm>
            <a:off x="0" y="2990850"/>
            <a:ext cx="9144000" cy="0"/>
          </a:xfrm>
          <a:prstGeom prst="rect">
            <a:avLst/>
          </a:prstGeom>
          <a:noFill/>
          <a:ln w="9525">
            <a:noFill/>
            <a:miter lim="800000"/>
            <a:headEnd/>
            <a:tailEnd/>
          </a:ln>
          <a:effectLst/>
        </p:spPr>
        <p:txBody>
          <a:bodyPr wrap="none" anchor="ctr">
            <a:spAutoFit/>
          </a:bodyPr>
          <a:lstStyle/>
          <a:p>
            <a:pPr algn="ctr"/>
            <a:endParaRPr lang="ru-RU" sz="1400">
              <a:solidFill>
                <a:srgbClr val="000000"/>
              </a:solidFill>
              <a:latin typeface="Arial" charset="0"/>
              <a:ea typeface="+mn-ea"/>
              <a:cs typeface="+mn-cs"/>
            </a:endParaRPr>
          </a:p>
        </p:txBody>
      </p:sp>
      <p:sp>
        <p:nvSpPr>
          <p:cNvPr id="1078" name="Rectangle 54"/>
          <p:cNvSpPr>
            <a:spLocks noGrp="1" noChangeArrowheads="1"/>
          </p:cNvSpPr>
          <p:nvPr>
            <p:ph type="sldNum" sz="quarter" idx="4"/>
          </p:nvPr>
        </p:nvSpPr>
        <p:spPr bwMode="gray">
          <a:xfrm>
            <a:off x="0" y="6477000"/>
            <a:ext cx="533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800">
                <a:solidFill>
                  <a:srgbClr val="003399"/>
                </a:solidFill>
                <a:latin typeface="+mj-lt"/>
              </a:defRPr>
            </a:lvl1pPr>
          </a:lstStyle>
          <a:p>
            <a:pPr algn="ctr"/>
            <a:fld id="{A63727EF-8B02-427D-B07F-E9B351DF8353}" type="slidenum">
              <a:rPr lang="en-US">
                <a:ea typeface="+mn-ea"/>
                <a:cs typeface="+mn-cs"/>
              </a:rPr>
              <a:pPr algn="ctr"/>
              <a:t>‹#›</a:t>
            </a:fld>
            <a:endParaRPr lang="en-US">
              <a:ea typeface="+mn-ea"/>
              <a:cs typeface="+mn-cs"/>
            </a:endParaRPr>
          </a:p>
        </p:txBody>
      </p:sp>
      <p:sp>
        <p:nvSpPr>
          <p:cNvPr id="1026" name="Rectangle 2"/>
          <p:cNvSpPr>
            <a:spLocks noGrp="1" noChangeArrowheads="1"/>
          </p:cNvSpPr>
          <p:nvPr>
            <p:ph type="title"/>
          </p:nvPr>
        </p:nvSpPr>
        <p:spPr bwMode="black">
          <a:xfrm>
            <a:off x="152400" y="152400"/>
            <a:ext cx="73914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74" name="Picture 50" descr="Logo5"/>
          <p:cNvPicPr>
            <a:picLocks noChangeAspect="1" noChangeArrowheads="1"/>
          </p:cNvPicPr>
          <p:nvPr/>
        </p:nvPicPr>
        <p:blipFill>
          <a:blip r:embed="rId16" cstate="print"/>
          <a:srcRect/>
          <a:stretch>
            <a:fillRect/>
          </a:stretch>
        </p:blipFill>
        <p:spPr bwMode="auto">
          <a:xfrm>
            <a:off x="7988300" y="142875"/>
            <a:ext cx="852488" cy="563563"/>
          </a:xfrm>
          <a:prstGeom prst="rect">
            <a:avLst/>
          </a:prstGeom>
          <a:noFill/>
          <a:ln w="9525">
            <a:noFill/>
            <a:miter lim="800000"/>
            <a:headEnd/>
            <a:tailEnd/>
          </a:ln>
        </p:spPr>
      </p:pic>
    </p:spTree>
    <p:extLst>
      <p:ext uri="{BB962C8B-B14F-4D97-AF65-F5344CB8AC3E}">
        <p14:creationId xmlns:p14="http://schemas.microsoft.com/office/powerpoint/2010/main" val="3844172726"/>
      </p:ext>
    </p:extLst>
  </p:cSld>
  <p:clrMap bg1="lt1" tx1="dk1" bg2="lt2" tx2="dk2" accent1="accent1" accent2="accent2" accent3="accent3" accent4="accent4" accent5="accent5" accent6="accent6" hlink="hlink" folHlink="folHlink"/>
  <p:sldLayoutIdLst>
    <p:sldLayoutId id="2147485001" r:id="rId1"/>
    <p:sldLayoutId id="2147485002" r:id="rId2"/>
    <p:sldLayoutId id="2147485003" r:id="rId3"/>
    <p:sldLayoutId id="2147485004" r:id="rId4"/>
    <p:sldLayoutId id="2147485005" r:id="rId5"/>
    <p:sldLayoutId id="2147485006" r:id="rId6"/>
    <p:sldLayoutId id="2147485007" r:id="rId7"/>
    <p:sldLayoutId id="2147485008" r:id="rId8"/>
    <p:sldLayoutId id="2147485009" r:id="rId9"/>
    <p:sldLayoutId id="2147485010" r:id="rId10"/>
    <p:sldLayoutId id="2147485011" r:id="rId11"/>
    <p:sldLayoutId id="2147485012" r:id="rId12"/>
    <p:sldLayoutId id="2147485013" r:id="rId13"/>
    <p:sldLayoutId id="2147485014" r:id="rId14"/>
  </p:sldLayoutIdLst>
  <p:timing>
    <p:tnLst>
      <p:par>
        <p:cTn id="1" dur="indefinite" restart="never" nodeType="tmRoot"/>
      </p:par>
    </p:tnLst>
  </p:timing>
  <p:hf hdr="0" ftr="0" dt="0"/>
  <p:txStyles>
    <p:titleStyle>
      <a:lvl1pPr algn="l" rtl="0" fontAlgn="base">
        <a:spcBef>
          <a:spcPct val="0"/>
        </a:spcBef>
        <a:spcAft>
          <a:spcPct val="0"/>
        </a:spcAft>
        <a:defRPr sz="3200" b="1">
          <a:solidFill>
            <a:schemeClr val="bg1"/>
          </a:solidFill>
          <a:latin typeface="+mj-lt"/>
          <a:ea typeface="+mj-ea"/>
          <a:cs typeface="+mj-cs"/>
        </a:defRPr>
      </a:lvl1pPr>
      <a:lvl2pPr algn="l" rtl="0" fontAlgn="base">
        <a:spcBef>
          <a:spcPct val="0"/>
        </a:spcBef>
        <a:spcAft>
          <a:spcPct val="0"/>
        </a:spcAft>
        <a:defRPr sz="3200" b="1">
          <a:solidFill>
            <a:schemeClr val="bg1"/>
          </a:solidFill>
          <a:latin typeface="Tahoma" charset="0"/>
        </a:defRPr>
      </a:lvl2pPr>
      <a:lvl3pPr algn="l" rtl="0" fontAlgn="base">
        <a:spcBef>
          <a:spcPct val="0"/>
        </a:spcBef>
        <a:spcAft>
          <a:spcPct val="0"/>
        </a:spcAft>
        <a:defRPr sz="3200" b="1">
          <a:solidFill>
            <a:schemeClr val="bg1"/>
          </a:solidFill>
          <a:latin typeface="Tahoma" charset="0"/>
        </a:defRPr>
      </a:lvl3pPr>
      <a:lvl4pPr algn="l" rtl="0" fontAlgn="base">
        <a:spcBef>
          <a:spcPct val="0"/>
        </a:spcBef>
        <a:spcAft>
          <a:spcPct val="0"/>
        </a:spcAft>
        <a:defRPr sz="3200" b="1">
          <a:solidFill>
            <a:schemeClr val="bg1"/>
          </a:solidFill>
          <a:latin typeface="Tahoma" charset="0"/>
        </a:defRPr>
      </a:lvl4pPr>
      <a:lvl5pPr algn="l" rtl="0" fontAlgn="base">
        <a:spcBef>
          <a:spcPct val="0"/>
        </a:spcBef>
        <a:spcAft>
          <a:spcPct val="0"/>
        </a:spcAft>
        <a:defRPr sz="3200" b="1">
          <a:solidFill>
            <a:schemeClr val="bg1"/>
          </a:solidFill>
          <a:latin typeface="Tahoma" charset="0"/>
        </a:defRPr>
      </a:lvl5pPr>
      <a:lvl6pPr marL="457200" algn="l" rtl="0" fontAlgn="base">
        <a:spcBef>
          <a:spcPct val="0"/>
        </a:spcBef>
        <a:spcAft>
          <a:spcPct val="0"/>
        </a:spcAft>
        <a:defRPr sz="3200" b="1">
          <a:solidFill>
            <a:schemeClr val="bg1"/>
          </a:solidFill>
          <a:latin typeface="Tahoma" charset="0"/>
        </a:defRPr>
      </a:lvl6pPr>
      <a:lvl7pPr marL="914400" algn="l" rtl="0" fontAlgn="base">
        <a:spcBef>
          <a:spcPct val="0"/>
        </a:spcBef>
        <a:spcAft>
          <a:spcPct val="0"/>
        </a:spcAft>
        <a:defRPr sz="3200" b="1">
          <a:solidFill>
            <a:schemeClr val="bg1"/>
          </a:solidFill>
          <a:latin typeface="Tahoma" charset="0"/>
        </a:defRPr>
      </a:lvl7pPr>
      <a:lvl8pPr marL="1371600" algn="l" rtl="0" fontAlgn="base">
        <a:spcBef>
          <a:spcPct val="0"/>
        </a:spcBef>
        <a:spcAft>
          <a:spcPct val="0"/>
        </a:spcAft>
        <a:defRPr sz="3200" b="1">
          <a:solidFill>
            <a:schemeClr val="bg1"/>
          </a:solidFill>
          <a:latin typeface="Tahoma" charset="0"/>
        </a:defRPr>
      </a:lvl8pPr>
      <a:lvl9pPr marL="1828800" algn="l" rtl="0" fontAlgn="base">
        <a:spcBef>
          <a:spcPct val="0"/>
        </a:spcBef>
        <a:spcAft>
          <a:spcPct val="0"/>
        </a:spcAft>
        <a:defRPr sz="3200" b="1">
          <a:solidFill>
            <a:schemeClr val="bg1"/>
          </a:solidFill>
          <a:latin typeface="Tahoma" charset="0"/>
        </a:defRPr>
      </a:lvl9pPr>
    </p:titleStyle>
    <p:bodyStyle>
      <a:lvl1pPr marL="342900" indent="-342900" algn="l" rtl="0" fontAlgn="base">
        <a:spcBef>
          <a:spcPct val="20000"/>
        </a:spcBef>
        <a:spcAft>
          <a:spcPct val="0"/>
        </a:spcAft>
        <a:buClr>
          <a:schemeClr val="hlink"/>
        </a:buClr>
        <a:buFont typeface="Wingdings" pitchFamily="2" charset="2"/>
        <a:defRPr sz="1400">
          <a:solidFill>
            <a:srgbClr val="000000"/>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defRPr sz="2800">
          <a:solidFill>
            <a:srgbClr val="000000"/>
          </a:solidFill>
          <a:latin typeface="+mn-lt"/>
        </a:defRPr>
      </a:lvl2pPr>
      <a:lvl3pPr marL="1143000" indent="-228600" algn="l" rtl="0" fontAlgn="base">
        <a:spcBef>
          <a:spcPct val="20000"/>
        </a:spcBef>
        <a:spcAft>
          <a:spcPct val="0"/>
        </a:spcAft>
        <a:buClr>
          <a:schemeClr val="tx1"/>
        </a:buClr>
        <a:defRPr sz="2400">
          <a:solidFill>
            <a:srgbClr val="000000"/>
          </a:solidFill>
          <a:latin typeface="+mn-lt"/>
        </a:defRPr>
      </a:lvl3pPr>
      <a:lvl4pPr marL="1600200" indent="-228600" algn="l" rtl="0" fontAlgn="base">
        <a:spcBef>
          <a:spcPct val="20000"/>
        </a:spcBef>
        <a:spcAft>
          <a:spcPct val="0"/>
        </a:spcAft>
        <a:defRPr sz="2000">
          <a:solidFill>
            <a:srgbClr val="000000"/>
          </a:solidFill>
          <a:latin typeface="+mn-lt"/>
        </a:defRPr>
      </a:lvl4pPr>
      <a:lvl5pPr marL="2057400" indent="-228600" algn="l" rtl="0" fontAlgn="base">
        <a:spcBef>
          <a:spcPct val="20000"/>
        </a:spcBef>
        <a:spcAft>
          <a:spcPct val="0"/>
        </a:spcAft>
        <a:defRPr sz="2000">
          <a:solidFill>
            <a:srgbClr val="000000"/>
          </a:solidFill>
          <a:latin typeface="+mn-lt"/>
        </a:defRPr>
      </a:lvl5pPr>
      <a:lvl6pPr marL="2514600" indent="-228600" algn="l" rtl="0" fontAlgn="base">
        <a:spcBef>
          <a:spcPct val="20000"/>
        </a:spcBef>
        <a:spcAft>
          <a:spcPct val="0"/>
        </a:spcAft>
        <a:defRPr sz="2000">
          <a:solidFill>
            <a:srgbClr val="000000"/>
          </a:solidFill>
          <a:latin typeface="+mn-lt"/>
        </a:defRPr>
      </a:lvl6pPr>
      <a:lvl7pPr marL="2971800" indent="-228600" algn="l" rtl="0" fontAlgn="base">
        <a:spcBef>
          <a:spcPct val="20000"/>
        </a:spcBef>
        <a:spcAft>
          <a:spcPct val="0"/>
        </a:spcAft>
        <a:defRPr sz="2000">
          <a:solidFill>
            <a:srgbClr val="000000"/>
          </a:solidFill>
          <a:latin typeface="+mn-lt"/>
        </a:defRPr>
      </a:lvl7pPr>
      <a:lvl8pPr marL="3429000" indent="-228600" algn="l" rtl="0" fontAlgn="base">
        <a:spcBef>
          <a:spcPct val="20000"/>
        </a:spcBef>
        <a:spcAft>
          <a:spcPct val="0"/>
        </a:spcAft>
        <a:defRPr sz="2000">
          <a:solidFill>
            <a:srgbClr val="000000"/>
          </a:solidFill>
          <a:latin typeface="+mn-lt"/>
        </a:defRPr>
      </a:lvl8pPr>
      <a:lvl9pPr marL="3886200" indent="-228600" algn="l" rtl="0" fontAlgn="base">
        <a:spcBef>
          <a:spcPct val="20000"/>
        </a:spcBef>
        <a:spcAft>
          <a:spcPct val="0"/>
        </a:spcAft>
        <a:defRPr sz="2000">
          <a:solidFill>
            <a:srgbClr val="000000"/>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r>
              <a:rPr lang="en-US">
                <a:solidFill>
                  <a:srgbClr val="000000"/>
                </a:solidFill>
                <a:latin typeface="Arial" charset="0"/>
                <a:ea typeface="ＭＳ Ｐゴシック" charset="0"/>
              </a:rPr>
              <a:t>September 22, 2016</a:t>
            </a:r>
            <a:endParaRPr lang="ru-RU">
              <a:solidFill>
                <a:srgbClr val="000000"/>
              </a:solidFill>
              <a:latin typeface="Arial" charset="0"/>
              <a:ea typeface="ＭＳ Ｐゴシック"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GB">
                <a:solidFill>
                  <a:srgbClr val="000000"/>
                </a:solidFill>
                <a:latin typeface="Arial" charset="0"/>
                <a:ea typeface="ＭＳ Ｐゴシック" charset="0"/>
              </a:rPr>
              <a:t>V.Kekelidze, SC 120</a:t>
            </a:r>
            <a:endParaRPr lang="ru-RU">
              <a:solidFill>
                <a:srgbClr val="000000"/>
              </a:solidFill>
              <a:latin typeface="Arial" charset="0"/>
              <a:ea typeface="ＭＳ Ｐゴシック"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2C392FB-7D3E-694F-B83C-EA02E45D27BB}" type="slidenum">
              <a:rPr lang="ru-RU">
                <a:solidFill>
                  <a:srgbClr val="000000"/>
                </a:solidFill>
                <a:latin typeface="Arial" charset="0"/>
                <a:ea typeface="ＭＳ Ｐゴシック" charset="0"/>
              </a:rPr>
              <a:pPr>
                <a:defRPr/>
              </a:pPr>
              <a:t>‹#›</a:t>
            </a:fld>
            <a:endParaRPr lang="ru-RU">
              <a:solidFill>
                <a:srgbClr val="000000"/>
              </a:solidFill>
              <a:latin typeface="Arial" charset="0"/>
              <a:ea typeface="ＭＳ Ｐゴシック" charset="0"/>
            </a:endParaRPr>
          </a:p>
        </p:txBody>
      </p:sp>
    </p:spTree>
    <p:extLst>
      <p:ext uri="{BB962C8B-B14F-4D97-AF65-F5344CB8AC3E}">
        <p14:creationId xmlns:p14="http://schemas.microsoft.com/office/powerpoint/2010/main" val="995837066"/>
      </p:ext>
    </p:extLst>
  </p:cSld>
  <p:clrMap bg1="lt1" tx1="dk1" bg2="lt2" tx2="dk2" accent1="accent1" accent2="accent2" accent3="accent3" accent4="accent4" accent5="accent5" accent6="accent6" hlink="hlink" folHlink="folHlink"/>
  <p:sldLayoutIdLst>
    <p:sldLayoutId id="2147485016" r:id="rId1"/>
    <p:sldLayoutId id="2147485017" r:id="rId2"/>
    <p:sldLayoutId id="2147485018" r:id="rId3"/>
    <p:sldLayoutId id="2147485019" r:id="rId4"/>
    <p:sldLayoutId id="2147485020" r:id="rId5"/>
    <p:sldLayoutId id="2147485021" r:id="rId6"/>
    <p:sldLayoutId id="2147485022" r:id="rId7"/>
    <p:sldLayoutId id="2147485023" r:id="rId8"/>
    <p:sldLayoutId id="2147485024" r:id="rId9"/>
    <p:sldLayoutId id="2147485025" r:id="rId10"/>
    <p:sldLayoutId id="2147485026" r:id="rId11"/>
    <p:sldLayoutId id="2147485027" r:id="rId12"/>
    <p:sldLayoutId id="2147485028" r:id="rId13"/>
    <p:sldLayoutId id="2147485029" r:id="rId14"/>
  </p:sldLayoutIdLst>
  <p:hf hdr="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BFEE286D-E092-4C18-B6A1-825E805A7921}" type="datetimeFigureOut">
              <a:rPr lang="ru-RU" smtClean="0">
                <a:solidFill>
                  <a:prstClr val="black">
                    <a:tint val="75000"/>
                  </a:prstClr>
                </a:solidFill>
                <a:latin typeface="Calibri" panose="020F0502020204030204"/>
                <a:ea typeface="+mn-ea"/>
                <a:cs typeface="+mn-cs"/>
              </a:rPr>
              <a:pPr fontAlgn="auto">
                <a:spcBef>
                  <a:spcPts val="0"/>
                </a:spcBef>
                <a:spcAft>
                  <a:spcPts val="0"/>
                </a:spcAft>
              </a:pPr>
              <a:t>25.01.2017</a:t>
            </a:fld>
            <a:endParaRPr lang="ru-RU">
              <a:solidFill>
                <a:prstClr val="black">
                  <a:tint val="75000"/>
                </a:prstClr>
              </a:solidFill>
              <a:latin typeface="Calibri" panose="020F0502020204030204"/>
              <a:ea typeface="+mn-ea"/>
              <a:cs typeface="+mn-cs"/>
            </a:endParaRPr>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ru-RU">
              <a:solidFill>
                <a:prstClr val="black">
                  <a:tint val="75000"/>
                </a:prstClr>
              </a:solidFill>
              <a:latin typeface="Calibri" panose="020F0502020204030204"/>
              <a:ea typeface="+mn-ea"/>
              <a:cs typeface="+mn-cs"/>
            </a:endParaRPr>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B78BE6A9-39EF-4CEA-8433-906D219A2D1F}" type="slidenum">
              <a:rPr lang="ru-RU" smtClean="0">
                <a:solidFill>
                  <a:prstClr val="black">
                    <a:tint val="75000"/>
                  </a:prstClr>
                </a:solidFill>
                <a:latin typeface="Calibri" panose="020F0502020204030204"/>
                <a:ea typeface="+mn-ea"/>
                <a:cs typeface="+mn-cs"/>
              </a:rPr>
              <a:pPr fontAlgn="auto">
                <a:spcBef>
                  <a:spcPts val="0"/>
                </a:spcBef>
                <a:spcAft>
                  <a:spcPts val="0"/>
                </a:spcAft>
              </a:pPr>
              <a:t>‹#›</a:t>
            </a:fld>
            <a:endParaRPr lang="ru-RU">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824009318"/>
      </p:ext>
    </p:extLst>
  </p:cSld>
  <p:clrMap bg1="lt1" tx1="dk1" bg2="lt2" tx2="dk2" accent1="accent1" accent2="accent2" accent3="accent3" accent4="accent4" accent5="accent5" accent6="accent6" hlink="hlink" folHlink="folHlink"/>
  <p:sldLayoutIdLst>
    <p:sldLayoutId id="2147485069" r:id="rId1"/>
    <p:sldLayoutId id="2147485070" r:id="rId2"/>
    <p:sldLayoutId id="2147485071" r:id="rId3"/>
    <p:sldLayoutId id="2147485072" r:id="rId4"/>
    <p:sldLayoutId id="2147485073" r:id="rId5"/>
    <p:sldLayoutId id="2147485074" r:id="rId6"/>
    <p:sldLayoutId id="2147485075" r:id="rId7"/>
    <p:sldLayoutId id="2147485076" r:id="rId8"/>
    <p:sldLayoutId id="2147485077" r:id="rId9"/>
    <p:sldLayoutId id="2147485078" r:id="rId10"/>
    <p:sldLayoutId id="214748507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0" sz="1400">
                <a:solidFill>
                  <a:srgbClr val="000000"/>
                </a:solidFill>
                <a:latin typeface="Arial" charset="0"/>
                <a:cs typeface="Arial" charset="0"/>
              </a:defRPr>
            </a:lvl1pPr>
          </a:lstStyle>
          <a:p>
            <a:pPr>
              <a:defRPr/>
            </a:pPr>
            <a:fld id="{1C2BE591-2EE6-4ADC-98E9-09A1665B161F}" type="datetimeFigureOut">
              <a:rPr lang="ru-RU">
                <a:ea typeface="+mn-ea"/>
              </a:rPr>
              <a:pPr>
                <a:defRPr/>
              </a:pPr>
              <a:t>25.01.2017</a:t>
            </a:fld>
            <a:endParaRPr lang="ru-RU">
              <a:ea typeface="+mn-ea"/>
            </a:endParaRPr>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0" sz="1400">
                <a:solidFill>
                  <a:srgbClr val="000000"/>
                </a:solidFill>
                <a:latin typeface="Arial" charset="0"/>
                <a:cs typeface="Arial" charset="0"/>
              </a:defRPr>
            </a:lvl1pPr>
          </a:lstStyle>
          <a:p>
            <a:pPr>
              <a:defRPr/>
            </a:pPr>
            <a:endParaRPr lang="ru-RU">
              <a:ea typeface="+mn-ea"/>
            </a:endParaRPr>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a:solidFill>
                  <a:srgbClr val="000000"/>
                </a:solidFill>
                <a:cs typeface="Arial" panose="020B0604020202020204" pitchFamily="34" charset="0"/>
              </a:defRPr>
            </a:lvl1pPr>
          </a:lstStyle>
          <a:p>
            <a:fld id="{95566710-1A63-405C-B811-FF5641A7A5B0}" type="slidenum">
              <a:rPr lang="ru-RU" altLang="ru-RU">
                <a:ea typeface="+mn-ea"/>
              </a:rPr>
              <a:pPr/>
              <a:t>‹#›</a:t>
            </a:fld>
            <a:endParaRPr lang="ru-RU" altLang="ru-RU">
              <a:ea typeface="+mn-ea"/>
            </a:endParaRPr>
          </a:p>
        </p:txBody>
      </p:sp>
    </p:spTree>
    <p:extLst>
      <p:ext uri="{BB962C8B-B14F-4D97-AF65-F5344CB8AC3E}">
        <p14:creationId xmlns:p14="http://schemas.microsoft.com/office/powerpoint/2010/main" val="324310016"/>
      </p:ext>
    </p:extLst>
  </p:cSld>
  <p:clrMap bg1="lt1" tx1="dk1" bg2="lt2" tx2="dk2" accent1="accent1" accent2="accent2" accent3="accent3" accent4="accent4" accent5="accent5" accent6="accent6" hlink="hlink" folHlink="folHlink"/>
  <p:sldLayoutIdLst>
    <p:sldLayoutId id="2147485081" r:id="rId1"/>
    <p:sldLayoutId id="2147485082" r:id="rId2"/>
    <p:sldLayoutId id="2147485083" r:id="rId3"/>
    <p:sldLayoutId id="2147485084" r:id="rId4"/>
    <p:sldLayoutId id="2147485085" r:id="rId5"/>
    <p:sldLayoutId id="2147485086" r:id="rId6"/>
    <p:sldLayoutId id="2147485087" r:id="rId7"/>
    <p:sldLayoutId id="2147485088" r:id="rId8"/>
    <p:sldLayoutId id="2147485089" r:id="rId9"/>
    <p:sldLayoutId id="2147485090" r:id="rId10"/>
    <p:sldLayoutId id="2147485091" r:id="rId11"/>
    <p:sldLayoutId id="2147485092" r:id="rId12"/>
    <p:sldLayoutId id="214748509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075" name="Rectangle 2"/>
          <p:cNvSpPr>
            <a:spLocks noGrp="1" noChangeArrowheads="1"/>
          </p:cNvSpPr>
          <p:nvPr>
            <p:ph type="title"/>
          </p:nvPr>
        </p:nvSpPr>
        <p:spPr bwMode="auto">
          <a:xfrm>
            <a:off x="2155825" y="273050"/>
            <a:ext cx="48323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GB" altLang="ru-RU" smtClean="0"/>
              <a:t>Click to edit the title text format</a:t>
            </a:r>
          </a:p>
        </p:txBody>
      </p:sp>
      <p:sp>
        <p:nvSpPr>
          <p:cNvPr id="3076" name="Rectangle 3"/>
          <p:cNvSpPr>
            <a:spLocks noGrp="1" noChangeArrowheads="1"/>
          </p:cNvSpPr>
          <p:nvPr>
            <p:ph type="body" idx="1"/>
          </p:nvPr>
        </p:nvSpPr>
        <p:spPr bwMode="auto">
          <a:xfrm>
            <a:off x="457200" y="1604963"/>
            <a:ext cx="8045450" cy="438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25578" rIns="0" bIns="0" numCol="1" anchor="t" anchorCtr="0" compatLnSpc="1">
            <a:prstTxWarp prst="textNoShape">
              <a:avLst/>
            </a:prstTxWarp>
          </a:bodyPr>
          <a:lstStyle/>
          <a:p>
            <a:pPr lvl="0"/>
            <a:r>
              <a:rPr lang="en-GB" altLang="ru-RU" smtClean="0"/>
              <a:t>Click to edit the outline text format</a:t>
            </a:r>
          </a:p>
          <a:p>
            <a:pPr lvl="1"/>
            <a:r>
              <a:rPr lang="en-GB" altLang="ru-RU" smtClean="0"/>
              <a:t>Second Outline Level</a:t>
            </a:r>
          </a:p>
          <a:p>
            <a:pPr lvl="2"/>
            <a:r>
              <a:rPr lang="en-GB" altLang="ru-RU" smtClean="0"/>
              <a:t>Third Outline Level</a:t>
            </a:r>
          </a:p>
          <a:p>
            <a:pPr lvl="3"/>
            <a:r>
              <a:rPr lang="en-GB" altLang="ru-RU" smtClean="0"/>
              <a:t>Fourth Outline Level</a:t>
            </a:r>
          </a:p>
          <a:p>
            <a:pPr lvl="4"/>
            <a:r>
              <a:rPr lang="en-GB" altLang="ru-RU" smtClean="0"/>
              <a:t>Fifth Outline Level</a:t>
            </a:r>
          </a:p>
          <a:p>
            <a:pPr lvl="4"/>
            <a:r>
              <a:rPr lang="en-GB" altLang="ru-RU" smtClean="0"/>
              <a:t>Sixth Outline Level</a:t>
            </a:r>
          </a:p>
          <a:p>
            <a:pPr lvl="4"/>
            <a:r>
              <a:rPr lang="en-GB" altLang="ru-RU" smtClean="0"/>
              <a:t>Seventh Outline Level</a:t>
            </a:r>
          </a:p>
        </p:txBody>
      </p:sp>
      <p:sp>
        <p:nvSpPr>
          <p:cNvPr id="2" name="Rectangle 4"/>
          <p:cNvSpPr>
            <a:spLocks noGrp="1" noChangeArrowheads="1"/>
          </p:cNvSpPr>
          <p:nvPr>
            <p:ph type="dt"/>
          </p:nvPr>
        </p:nvSpPr>
        <p:spPr bwMode="auto">
          <a:xfrm>
            <a:off x="457200" y="6246813"/>
            <a:ext cx="2128838" cy="4714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eaLnBrk="1" hangingPunct="1">
              <a:buFont typeface="Times New Roman" pitchFamily="16" charset="0"/>
              <a:buNone/>
              <a:tabLst>
                <a:tab pos="449263" algn="l"/>
                <a:tab pos="898525" algn="l"/>
                <a:tab pos="1347788" algn="l"/>
                <a:tab pos="1797050" algn="l"/>
              </a:tabLst>
              <a:defRPr sz="1400">
                <a:solidFill>
                  <a:srgbClr val="FFFFFF"/>
                </a:solidFill>
                <a:latin typeface="Times New Roman" pitchFamily="16" charset="0"/>
                <a:ea typeface="SimSun" charset="-122"/>
                <a:cs typeface="+mn-cs"/>
              </a:defRPr>
            </a:lvl1pPr>
          </a:lstStyle>
          <a:p>
            <a:pPr>
              <a:defRPr/>
            </a:pPr>
            <a:endParaRPr lang="en-US"/>
          </a:p>
        </p:txBody>
      </p:sp>
      <p:sp>
        <p:nvSpPr>
          <p:cNvPr id="3077" name="Rectangle 5"/>
          <p:cNvSpPr>
            <a:spLocks noGrp="1" noChangeArrowheads="1"/>
          </p:cNvSpPr>
          <p:nvPr>
            <p:ph type="ftr"/>
          </p:nvPr>
        </p:nvSpPr>
        <p:spPr bwMode="auto">
          <a:xfrm>
            <a:off x="3127375" y="6246813"/>
            <a:ext cx="2897188" cy="4714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1" hangingPunct="1">
              <a:buFont typeface="Times New Roman" pitchFamily="16" charset="0"/>
              <a:buNone/>
              <a:tabLst>
                <a:tab pos="449263" algn="l"/>
                <a:tab pos="898525" algn="l"/>
                <a:tab pos="1347788" algn="l"/>
                <a:tab pos="1797050" algn="l"/>
                <a:tab pos="2246313" algn="l"/>
                <a:tab pos="2695575" algn="l"/>
              </a:tabLst>
              <a:defRPr sz="1400">
                <a:solidFill>
                  <a:srgbClr val="FFFFFF"/>
                </a:solidFill>
                <a:latin typeface="Times New Roman" pitchFamily="16" charset="0"/>
                <a:ea typeface="SimSun" charset="-122"/>
                <a:cs typeface="+mn-cs"/>
              </a:defRPr>
            </a:lvl1pPr>
          </a:lstStyle>
          <a:p>
            <a:pPr>
              <a:defRPr/>
            </a:pPr>
            <a:endParaRPr lang="en-US"/>
          </a:p>
        </p:txBody>
      </p:sp>
      <p:sp>
        <p:nvSpPr>
          <p:cNvPr id="3078" name="Rectangle 6"/>
          <p:cNvSpPr>
            <a:spLocks noGrp="1" noChangeArrowheads="1"/>
          </p:cNvSpPr>
          <p:nvPr>
            <p:ph type="sldNum"/>
          </p:nvPr>
        </p:nvSpPr>
        <p:spPr bwMode="auto">
          <a:xfrm>
            <a:off x="6556375" y="6246813"/>
            <a:ext cx="2128838" cy="4714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1" hangingPunct="1">
              <a:buFont typeface="Times New Roman" panose="02020603050405020304" pitchFamily="18" charset="0"/>
              <a:buNone/>
              <a:tabLst>
                <a:tab pos="449263" algn="l"/>
                <a:tab pos="898525" algn="l"/>
                <a:tab pos="1347788" algn="l"/>
                <a:tab pos="1797050" algn="l"/>
              </a:tabLst>
              <a:defRPr sz="1400">
                <a:solidFill>
                  <a:srgbClr val="FFFFFF"/>
                </a:solidFill>
                <a:latin typeface="Times New Roman" panose="02020603050405020304" pitchFamily="18" charset="0"/>
                <a:ea typeface="Droid Sans Fallback"/>
              </a:defRPr>
            </a:lvl1pPr>
          </a:lstStyle>
          <a:p>
            <a:pPr>
              <a:defRPr/>
            </a:pPr>
            <a:fld id="{F11B9F88-E5CC-4105-B2A9-7039B79F53E0}" type="slidenum">
              <a:rPr lang="en-US" altLang="ru-RU"/>
              <a:pPr>
                <a:defRPr/>
              </a:pPr>
              <a:t>‹#›</a:t>
            </a:fld>
            <a:endParaRPr lang="en-US" altLang="ru-RU"/>
          </a:p>
        </p:txBody>
      </p:sp>
    </p:spTree>
    <p:extLst>
      <p:ext uri="{BB962C8B-B14F-4D97-AF65-F5344CB8AC3E}">
        <p14:creationId xmlns:p14="http://schemas.microsoft.com/office/powerpoint/2010/main" val="3728478977"/>
      </p:ext>
    </p:extLst>
  </p:cSld>
  <p:clrMap bg1="lt1" tx1="dk1" bg2="lt2" tx2="dk2" accent1="accent1" accent2="accent2" accent3="accent3" accent4="accent4" accent5="accent5" accent6="accent6" hlink="hlink" folHlink="folHlink"/>
  <p:sldLayoutIdLst>
    <p:sldLayoutId id="2147485095" r:id="rId1"/>
    <p:sldLayoutId id="2147485096" r:id="rId2"/>
    <p:sldLayoutId id="2147485097" r:id="rId3"/>
    <p:sldLayoutId id="2147485098" r:id="rId4"/>
    <p:sldLayoutId id="2147485099" r:id="rId5"/>
    <p:sldLayoutId id="2147485100" r:id="rId6"/>
    <p:sldLayoutId id="2147485101" r:id="rId7"/>
    <p:sldLayoutId id="2147485102" r:id="rId8"/>
    <p:sldLayoutId id="2147485103" r:id="rId9"/>
    <p:sldLayoutId id="2147485104" r:id="rId10"/>
    <p:sldLayoutId id="2147485105" r:id="rId11"/>
    <p:sldLayoutId id="2147485106" r:id="rId12"/>
    <p:sldLayoutId id="2147485107" r:id="rId13"/>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charset="0"/>
          <a:ea typeface="Droid Sans Fallback" charset="0"/>
          <a:cs typeface="Droid Sans Fallback"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charset="0"/>
          <a:ea typeface="Droid Sans Fallback" charset="0"/>
          <a:cs typeface="Droid Sans Fallback"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charset="0"/>
          <a:ea typeface="Droid Sans Fallback" charset="0"/>
          <a:cs typeface="Droid Sans Fallback"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charset="0"/>
          <a:ea typeface="Droid Sans Fallback" charset="0"/>
          <a:cs typeface="Droid Sans Fallback" charset="0"/>
        </a:defRPr>
      </a:lvl5pPr>
      <a:lvl6pPr marL="25146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000">
          <a:solidFill>
            <a:srgbClr val="FFFFFF"/>
          </a:solidFill>
          <a:latin typeface="Arial" charset="0"/>
          <a:ea typeface="Droid Sans Fallback" charset="0"/>
          <a:cs typeface="Droid Sans Fallback" charset="0"/>
        </a:defRPr>
      </a:lvl6pPr>
      <a:lvl7pPr marL="29718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000">
          <a:solidFill>
            <a:srgbClr val="FFFFFF"/>
          </a:solidFill>
          <a:latin typeface="Arial" charset="0"/>
          <a:ea typeface="Droid Sans Fallback" charset="0"/>
          <a:cs typeface="Droid Sans Fallback" charset="0"/>
        </a:defRPr>
      </a:lvl7pPr>
      <a:lvl8pPr marL="34290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000">
          <a:solidFill>
            <a:srgbClr val="FFFFFF"/>
          </a:solidFill>
          <a:latin typeface="Arial" charset="0"/>
          <a:ea typeface="Droid Sans Fallback" charset="0"/>
          <a:cs typeface="Droid Sans Fallback" charset="0"/>
        </a:defRPr>
      </a:lvl8pPr>
      <a:lvl9pPr marL="38862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000">
          <a:solidFill>
            <a:srgbClr val="FFFFFF"/>
          </a:solidFill>
          <a:latin typeface="Arial" charset="0"/>
          <a:ea typeface="Droid Sans Fallback" charset="0"/>
          <a:cs typeface="Droid Sans Fallback" charset="0"/>
        </a:defRPr>
      </a:lvl9pPr>
    </p:titleStyle>
    <p:bodyStyle>
      <a:lvl1pPr marL="342900" indent="-342900" algn="l" defTabSz="449263" rtl="0" eaLnBrk="0" fontAlgn="base" hangingPunct="0">
        <a:lnSpc>
          <a:spcPct val="93000"/>
        </a:lnSpc>
        <a:spcBef>
          <a:spcPct val="0"/>
        </a:spcBef>
        <a:spcAft>
          <a:spcPts val="1288"/>
        </a:spcAft>
        <a:buClr>
          <a:srgbClr val="000000"/>
        </a:buClr>
        <a:buSzPct val="100000"/>
        <a:buFont typeface="Times New Roman" pitchFamily="18" charset="0"/>
        <a:buChar char="•"/>
        <a:defRPr sz="2900">
          <a:solidFill>
            <a:srgbClr val="FFFFFF"/>
          </a:solidFill>
          <a:latin typeface="+mn-lt"/>
          <a:ea typeface="+mn-ea"/>
          <a:cs typeface="+mn-cs"/>
        </a:defRPr>
      </a:lvl1pPr>
      <a:lvl2pPr marL="742950" indent="-285750" algn="l" defTabSz="449263" rtl="0" eaLnBrk="0" fontAlgn="base" hangingPunct="0">
        <a:lnSpc>
          <a:spcPct val="93000"/>
        </a:lnSpc>
        <a:spcBef>
          <a:spcPct val="0"/>
        </a:spcBef>
        <a:spcAft>
          <a:spcPts val="1025"/>
        </a:spcAft>
        <a:buClr>
          <a:srgbClr val="000000"/>
        </a:buClr>
        <a:buSzPct val="100000"/>
        <a:buFont typeface="Times New Roman" pitchFamily="18" charset="0"/>
        <a:buChar char="–"/>
        <a:defRPr sz="2500">
          <a:solidFill>
            <a:srgbClr val="FFFFFF"/>
          </a:solidFill>
          <a:latin typeface="+mn-lt"/>
          <a:ea typeface="+mn-ea"/>
          <a:cs typeface="+mn-cs"/>
        </a:defRPr>
      </a:lvl2pPr>
      <a:lvl3pPr marL="1143000" indent="-228600" algn="l" defTabSz="449263" rtl="0" eaLnBrk="0" fontAlgn="base" hangingPunct="0">
        <a:lnSpc>
          <a:spcPct val="93000"/>
        </a:lnSpc>
        <a:spcBef>
          <a:spcPct val="0"/>
        </a:spcBef>
        <a:spcAft>
          <a:spcPts val="775"/>
        </a:spcAft>
        <a:buClr>
          <a:srgbClr val="000000"/>
        </a:buClr>
        <a:buSzPct val="100000"/>
        <a:buFont typeface="Times New Roman" pitchFamily="18" charset="0"/>
        <a:buChar char="•"/>
        <a:defRPr sz="2200">
          <a:solidFill>
            <a:srgbClr val="FFFFFF"/>
          </a:solidFill>
          <a:latin typeface="+mn-lt"/>
          <a:ea typeface="+mn-ea"/>
          <a:cs typeface="+mn-cs"/>
        </a:defRPr>
      </a:lvl3pPr>
      <a:lvl4pPr marL="1600200" indent="-228600" algn="l" defTabSz="449263" rtl="0" eaLnBrk="0" fontAlgn="base" hangingPunct="0">
        <a:lnSpc>
          <a:spcPct val="93000"/>
        </a:lnSpc>
        <a:spcBef>
          <a:spcPct val="0"/>
        </a:spcBef>
        <a:spcAft>
          <a:spcPts val="513"/>
        </a:spcAft>
        <a:buClr>
          <a:srgbClr val="000000"/>
        </a:buClr>
        <a:buSzPct val="100000"/>
        <a:buFont typeface="Times New Roman" pitchFamily="18" charset="0"/>
        <a:buChar char="–"/>
        <a:defRPr sz="2000">
          <a:solidFill>
            <a:srgbClr val="FFFFFF"/>
          </a:solidFill>
          <a:latin typeface="+mn-lt"/>
          <a:ea typeface="+mn-ea"/>
          <a:cs typeface="+mn-cs"/>
        </a:defRPr>
      </a:lvl4pPr>
      <a:lvl5pPr marL="2057400" indent="-228600" algn="l" defTabSz="449263" rtl="0" eaLnBrk="0" fontAlgn="base" hangingPunct="0">
        <a:lnSpc>
          <a:spcPct val="93000"/>
        </a:lnSpc>
        <a:spcBef>
          <a:spcPct val="0"/>
        </a:spcBef>
        <a:spcAft>
          <a:spcPts val="250"/>
        </a:spcAft>
        <a:buClr>
          <a:srgbClr val="000000"/>
        </a:buClr>
        <a:buSzPct val="100000"/>
        <a:buFont typeface="Times New Roman" pitchFamily="18" charset="0"/>
        <a:buChar char="»"/>
        <a:defRPr sz="2000">
          <a:solidFill>
            <a:srgbClr val="FFFFFF"/>
          </a:solidFill>
          <a:latin typeface="+mn-lt"/>
          <a:ea typeface="+mn-ea"/>
          <a:cs typeface="+mn-cs"/>
        </a:defRPr>
      </a:lvl5pPr>
      <a:lvl6pPr marL="2514600" indent="-228600" algn="l" defTabSz="449263" rtl="0" eaLnBrk="1" fontAlgn="base" hangingPunct="1">
        <a:lnSpc>
          <a:spcPct val="93000"/>
        </a:lnSpc>
        <a:spcBef>
          <a:spcPct val="0"/>
        </a:spcBef>
        <a:spcAft>
          <a:spcPts val="250"/>
        </a:spcAft>
        <a:buClr>
          <a:srgbClr val="000000"/>
        </a:buClr>
        <a:buSzPct val="100000"/>
        <a:buFont typeface="Times New Roman" pitchFamily="16" charset="0"/>
        <a:defRPr>
          <a:solidFill>
            <a:srgbClr val="FFFFFF"/>
          </a:solidFill>
          <a:latin typeface="+mn-lt"/>
          <a:ea typeface="+mn-ea"/>
          <a:cs typeface="+mn-cs"/>
        </a:defRPr>
      </a:lvl6pPr>
      <a:lvl7pPr marL="2971800" indent="-228600" algn="l" defTabSz="449263" rtl="0" eaLnBrk="1" fontAlgn="base" hangingPunct="1">
        <a:lnSpc>
          <a:spcPct val="93000"/>
        </a:lnSpc>
        <a:spcBef>
          <a:spcPct val="0"/>
        </a:spcBef>
        <a:spcAft>
          <a:spcPts val="250"/>
        </a:spcAft>
        <a:buClr>
          <a:srgbClr val="000000"/>
        </a:buClr>
        <a:buSzPct val="100000"/>
        <a:buFont typeface="Times New Roman" pitchFamily="16" charset="0"/>
        <a:defRPr>
          <a:solidFill>
            <a:srgbClr val="FFFFFF"/>
          </a:solidFill>
          <a:latin typeface="+mn-lt"/>
          <a:ea typeface="+mn-ea"/>
          <a:cs typeface="+mn-cs"/>
        </a:defRPr>
      </a:lvl7pPr>
      <a:lvl8pPr marL="3429000" indent="-228600" algn="l" defTabSz="449263" rtl="0" eaLnBrk="1" fontAlgn="base" hangingPunct="1">
        <a:lnSpc>
          <a:spcPct val="93000"/>
        </a:lnSpc>
        <a:spcBef>
          <a:spcPct val="0"/>
        </a:spcBef>
        <a:spcAft>
          <a:spcPts val="250"/>
        </a:spcAft>
        <a:buClr>
          <a:srgbClr val="000000"/>
        </a:buClr>
        <a:buSzPct val="100000"/>
        <a:buFont typeface="Times New Roman" pitchFamily="16" charset="0"/>
        <a:defRPr>
          <a:solidFill>
            <a:srgbClr val="FFFFFF"/>
          </a:solidFill>
          <a:latin typeface="+mn-lt"/>
          <a:ea typeface="+mn-ea"/>
          <a:cs typeface="+mn-cs"/>
        </a:defRPr>
      </a:lvl8pPr>
      <a:lvl9pPr marL="3886200" indent="-228600" algn="l" defTabSz="449263" rtl="0" eaLnBrk="1" fontAlgn="base" hangingPunct="1">
        <a:lnSpc>
          <a:spcPct val="93000"/>
        </a:lnSpc>
        <a:spcBef>
          <a:spcPct val="0"/>
        </a:spcBef>
        <a:spcAft>
          <a:spcPts val="250"/>
        </a:spcAft>
        <a:buClr>
          <a:srgbClr val="000000"/>
        </a:buClr>
        <a:buSzPct val="100000"/>
        <a:buFont typeface="Times New Roman" pitchFamily="16" charset="0"/>
        <a:defRPr>
          <a:solidFill>
            <a:srgbClr val="FFFFFF"/>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79" name="Rectangle 55"/>
          <p:cNvSpPr>
            <a:spLocks noChangeArrowheads="1"/>
          </p:cNvSpPr>
          <p:nvPr userDrawn="1"/>
        </p:nvSpPr>
        <p:spPr bwMode="white">
          <a:xfrm>
            <a:off x="0" y="0"/>
            <a:ext cx="9155113" cy="863600"/>
          </a:xfrm>
          <a:prstGeom prst="rect">
            <a:avLst/>
          </a:prstGeom>
          <a:gradFill rotWithShape="1">
            <a:gsLst>
              <a:gs pos="0">
                <a:srgbClr val="003EA0"/>
              </a:gs>
              <a:gs pos="100000">
                <a:srgbClr val="0091F0"/>
              </a:gs>
            </a:gsLst>
            <a:lin ang="5400000" scaled="1"/>
          </a:gradFill>
          <a:ln w="9525">
            <a:noFill/>
            <a:miter lim="800000"/>
            <a:headEnd/>
            <a:tailEnd/>
          </a:ln>
        </p:spPr>
        <p:txBody>
          <a:bodyPr wrap="none" anchor="ctr"/>
          <a:lstStyle/>
          <a:p>
            <a:pPr algn="ctr">
              <a:defRPr/>
            </a:pPr>
            <a:endParaRPr lang="ru-RU" sz="1400">
              <a:solidFill>
                <a:srgbClr val="000000"/>
              </a:solidFill>
              <a:latin typeface="Arial" charset="0"/>
              <a:ea typeface="+mn-ea"/>
              <a:cs typeface="+mn-cs"/>
            </a:endParaRPr>
          </a:p>
        </p:txBody>
      </p:sp>
      <p:sp>
        <p:nvSpPr>
          <p:cNvPr id="1069" name="Rectangle 45"/>
          <p:cNvSpPr>
            <a:spLocks noChangeArrowheads="1"/>
          </p:cNvSpPr>
          <p:nvPr/>
        </p:nvSpPr>
        <p:spPr bwMode="auto">
          <a:xfrm>
            <a:off x="0" y="2990850"/>
            <a:ext cx="9144000" cy="0"/>
          </a:xfrm>
          <a:prstGeom prst="rect">
            <a:avLst/>
          </a:prstGeom>
          <a:noFill/>
          <a:ln w="9525">
            <a:noFill/>
            <a:miter lim="800000"/>
            <a:headEnd/>
            <a:tailEnd/>
          </a:ln>
          <a:effectLst/>
        </p:spPr>
        <p:txBody>
          <a:bodyPr wrap="none" anchor="ctr">
            <a:spAutoFit/>
          </a:bodyPr>
          <a:lstStyle/>
          <a:p>
            <a:pPr algn="ctr"/>
            <a:endParaRPr lang="ru-RU" sz="1400">
              <a:solidFill>
                <a:srgbClr val="000000"/>
              </a:solidFill>
              <a:latin typeface="Arial" charset="0"/>
              <a:ea typeface="+mn-ea"/>
              <a:cs typeface="+mn-cs"/>
            </a:endParaRPr>
          </a:p>
        </p:txBody>
      </p:sp>
      <p:sp>
        <p:nvSpPr>
          <p:cNvPr id="1078" name="Rectangle 54"/>
          <p:cNvSpPr>
            <a:spLocks noGrp="1" noChangeArrowheads="1"/>
          </p:cNvSpPr>
          <p:nvPr>
            <p:ph type="sldNum" sz="quarter" idx="4"/>
          </p:nvPr>
        </p:nvSpPr>
        <p:spPr bwMode="gray">
          <a:xfrm>
            <a:off x="0" y="6477000"/>
            <a:ext cx="533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800">
                <a:solidFill>
                  <a:srgbClr val="003399"/>
                </a:solidFill>
                <a:latin typeface="+mj-lt"/>
              </a:defRPr>
            </a:lvl1pPr>
          </a:lstStyle>
          <a:p>
            <a:pPr algn="ctr"/>
            <a:fld id="{A63727EF-8B02-427D-B07F-E9B351DF8353}" type="slidenum">
              <a:rPr lang="en-US">
                <a:ea typeface="+mn-ea"/>
                <a:cs typeface="+mn-cs"/>
              </a:rPr>
              <a:pPr algn="ctr"/>
              <a:t>‹#›</a:t>
            </a:fld>
            <a:endParaRPr lang="en-US">
              <a:ea typeface="+mn-ea"/>
              <a:cs typeface="+mn-cs"/>
            </a:endParaRPr>
          </a:p>
        </p:txBody>
      </p:sp>
      <p:sp>
        <p:nvSpPr>
          <p:cNvPr id="1026" name="Rectangle 2"/>
          <p:cNvSpPr>
            <a:spLocks noGrp="1" noChangeArrowheads="1"/>
          </p:cNvSpPr>
          <p:nvPr>
            <p:ph type="title"/>
          </p:nvPr>
        </p:nvSpPr>
        <p:spPr bwMode="black">
          <a:xfrm>
            <a:off x="152400" y="152400"/>
            <a:ext cx="73914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74" name="Picture 50" descr="Logo5"/>
          <p:cNvPicPr>
            <a:picLocks noChangeAspect="1" noChangeArrowheads="1"/>
          </p:cNvPicPr>
          <p:nvPr/>
        </p:nvPicPr>
        <p:blipFill>
          <a:blip r:embed="rId17" cstate="print"/>
          <a:srcRect/>
          <a:stretch>
            <a:fillRect/>
          </a:stretch>
        </p:blipFill>
        <p:spPr bwMode="auto">
          <a:xfrm>
            <a:off x="7988300" y="142875"/>
            <a:ext cx="852488" cy="563563"/>
          </a:xfrm>
          <a:prstGeom prst="rect">
            <a:avLst/>
          </a:prstGeom>
          <a:noFill/>
          <a:ln w="9525">
            <a:noFill/>
            <a:miter lim="800000"/>
            <a:headEnd/>
            <a:tailEnd/>
          </a:ln>
        </p:spPr>
      </p:pic>
    </p:spTree>
    <p:extLst>
      <p:ext uri="{BB962C8B-B14F-4D97-AF65-F5344CB8AC3E}">
        <p14:creationId xmlns:p14="http://schemas.microsoft.com/office/powerpoint/2010/main" val="3744285596"/>
      </p:ext>
    </p:extLst>
  </p:cSld>
  <p:clrMap bg1="lt1" tx1="dk1" bg2="lt2" tx2="dk2" accent1="accent1" accent2="accent2" accent3="accent3" accent4="accent4" accent5="accent5" accent6="accent6" hlink="hlink" folHlink="folHlink"/>
  <p:sldLayoutIdLst>
    <p:sldLayoutId id="2147485109" r:id="rId1"/>
    <p:sldLayoutId id="2147485110" r:id="rId2"/>
    <p:sldLayoutId id="2147485111" r:id="rId3"/>
    <p:sldLayoutId id="2147485112" r:id="rId4"/>
    <p:sldLayoutId id="2147485113" r:id="rId5"/>
    <p:sldLayoutId id="2147485114" r:id="rId6"/>
    <p:sldLayoutId id="2147485115" r:id="rId7"/>
    <p:sldLayoutId id="2147485116" r:id="rId8"/>
    <p:sldLayoutId id="2147485117" r:id="rId9"/>
    <p:sldLayoutId id="2147485118" r:id="rId10"/>
    <p:sldLayoutId id="2147485119" r:id="rId11"/>
    <p:sldLayoutId id="2147485120" r:id="rId12"/>
    <p:sldLayoutId id="2147485121" r:id="rId13"/>
    <p:sldLayoutId id="2147485122" r:id="rId14"/>
    <p:sldLayoutId id="2147485123" r:id="rId15"/>
  </p:sldLayoutIdLst>
  <p:timing>
    <p:tnLst>
      <p:par>
        <p:cTn id="1" dur="indefinite" restart="never" nodeType="tmRoot"/>
      </p:par>
    </p:tnLst>
  </p:timing>
  <p:hf hdr="0" ftr="0" dt="0"/>
  <p:txStyles>
    <p:titleStyle>
      <a:lvl1pPr algn="l" rtl="0" fontAlgn="base">
        <a:spcBef>
          <a:spcPct val="0"/>
        </a:spcBef>
        <a:spcAft>
          <a:spcPct val="0"/>
        </a:spcAft>
        <a:defRPr sz="3200" b="1">
          <a:solidFill>
            <a:schemeClr val="bg1"/>
          </a:solidFill>
          <a:latin typeface="+mj-lt"/>
          <a:ea typeface="+mj-ea"/>
          <a:cs typeface="+mj-cs"/>
        </a:defRPr>
      </a:lvl1pPr>
      <a:lvl2pPr algn="l" rtl="0" fontAlgn="base">
        <a:spcBef>
          <a:spcPct val="0"/>
        </a:spcBef>
        <a:spcAft>
          <a:spcPct val="0"/>
        </a:spcAft>
        <a:defRPr sz="3200" b="1">
          <a:solidFill>
            <a:schemeClr val="bg1"/>
          </a:solidFill>
          <a:latin typeface="Tahoma" charset="0"/>
        </a:defRPr>
      </a:lvl2pPr>
      <a:lvl3pPr algn="l" rtl="0" fontAlgn="base">
        <a:spcBef>
          <a:spcPct val="0"/>
        </a:spcBef>
        <a:spcAft>
          <a:spcPct val="0"/>
        </a:spcAft>
        <a:defRPr sz="3200" b="1">
          <a:solidFill>
            <a:schemeClr val="bg1"/>
          </a:solidFill>
          <a:latin typeface="Tahoma" charset="0"/>
        </a:defRPr>
      </a:lvl3pPr>
      <a:lvl4pPr algn="l" rtl="0" fontAlgn="base">
        <a:spcBef>
          <a:spcPct val="0"/>
        </a:spcBef>
        <a:spcAft>
          <a:spcPct val="0"/>
        </a:spcAft>
        <a:defRPr sz="3200" b="1">
          <a:solidFill>
            <a:schemeClr val="bg1"/>
          </a:solidFill>
          <a:latin typeface="Tahoma" charset="0"/>
        </a:defRPr>
      </a:lvl4pPr>
      <a:lvl5pPr algn="l" rtl="0" fontAlgn="base">
        <a:spcBef>
          <a:spcPct val="0"/>
        </a:spcBef>
        <a:spcAft>
          <a:spcPct val="0"/>
        </a:spcAft>
        <a:defRPr sz="3200" b="1">
          <a:solidFill>
            <a:schemeClr val="bg1"/>
          </a:solidFill>
          <a:latin typeface="Tahoma" charset="0"/>
        </a:defRPr>
      </a:lvl5pPr>
      <a:lvl6pPr marL="457200" algn="l" rtl="0" fontAlgn="base">
        <a:spcBef>
          <a:spcPct val="0"/>
        </a:spcBef>
        <a:spcAft>
          <a:spcPct val="0"/>
        </a:spcAft>
        <a:defRPr sz="3200" b="1">
          <a:solidFill>
            <a:schemeClr val="bg1"/>
          </a:solidFill>
          <a:latin typeface="Tahoma" charset="0"/>
        </a:defRPr>
      </a:lvl6pPr>
      <a:lvl7pPr marL="914400" algn="l" rtl="0" fontAlgn="base">
        <a:spcBef>
          <a:spcPct val="0"/>
        </a:spcBef>
        <a:spcAft>
          <a:spcPct val="0"/>
        </a:spcAft>
        <a:defRPr sz="3200" b="1">
          <a:solidFill>
            <a:schemeClr val="bg1"/>
          </a:solidFill>
          <a:latin typeface="Tahoma" charset="0"/>
        </a:defRPr>
      </a:lvl7pPr>
      <a:lvl8pPr marL="1371600" algn="l" rtl="0" fontAlgn="base">
        <a:spcBef>
          <a:spcPct val="0"/>
        </a:spcBef>
        <a:spcAft>
          <a:spcPct val="0"/>
        </a:spcAft>
        <a:defRPr sz="3200" b="1">
          <a:solidFill>
            <a:schemeClr val="bg1"/>
          </a:solidFill>
          <a:latin typeface="Tahoma" charset="0"/>
        </a:defRPr>
      </a:lvl8pPr>
      <a:lvl9pPr marL="1828800" algn="l" rtl="0" fontAlgn="base">
        <a:spcBef>
          <a:spcPct val="0"/>
        </a:spcBef>
        <a:spcAft>
          <a:spcPct val="0"/>
        </a:spcAft>
        <a:defRPr sz="3200" b="1">
          <a:solidFill>
            <a:schemeClr val="bg1"/>
          </a:solidFill>
          <a:latin typeface="Tahoma" charset="0"/>
        </a:defRPr>
      </a:lvl9pPr>
    </p:titleStyle>
    <p:bodyStyle>
      <a:lvl1pPr marL="342900" indent="-342900" algn="l" rtl="0" fontAlgn="base">
        <a:spcBef>
          <a:spcPct val="20000"/>
        </a:spcBef>
        <a:spcAft>
          <a:spcPct val="0"/>
        </a:spcAft>
        <a:buClr>
          <a:schemeClr val="hlink"/>
        </a:buClr>
        <a:buFont typeface="Wingdings" pitchFamily="2" charset="2"/>
        <a:defRPr sz="1400">
          <a:solidFill>
            <a:srgbClr val="000000"/>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defRPr sz="2800">
          <a:solidFill>
            <a:srgbClr val="000000"/>
          </a:solidFill>
          <a:latin typeface="+mn-lt"/>
        </a:defRPr>
      </a:lvl2pPr>
      <a:lvl3pPr marL="1143000" indent="-228600" algn="l" rtl="0" fontAlgn="base">
        <a:spcBef>
          <a:spcPct val="20000"/>
        </a:spcBef>
        <a:spcAft>
          <a:spcPct val="0"/>
        </a:spcAft>
        <a:buClr>
          <a:schemeClr val="tx1"/>
        </a:buClr>
        <a:defRPr sz="2400">
          <a:solidFill>
            <a:srgbClr val="000000"/>
          </a:solidFill>
          <a:latin typeface="+mn-lt"/>
        </a:defRPr>
      </a:lvl3pPr>
      <a:lvl4pPr marL="1600200" indent="-228600" algn="l" rtl="0" fontAlgn="base">
        <a:spcBef>
          <a:spcPct val="20000"/>
        </a:spcBef>
        <a:spcAft>
          <a:spcPct val="0"/>
        </a:spcAft>
        <a:defRPr sz="2000">
          <a:solidFill>
            <a:srgbClr val="000000"/>
          </a:solidFill>
          <a:latin typeface="+mn-lt"/>
        </a:defRPr>
      </a:lvl4pPr>
      <a:lvl5pPr marL="2057400" indent="-228600" algn="l" rtl="0" fontAlgn="base">
        <a:spcBef>
          <a:spcPct val="20000"/>
        </a:spcBef>
        <a:spcAft>
          <a:spcPct val="0"/>
        </a:spcAft>
        <a:defRPr sz="2000">
          <a:solidFill>
            <a:srgbClr val="000000"/>
          </a:solidFill>
          <a:latin typeface="+mn-lt"/>
        </a:defRPr>
      </a:lvl5pPr>
      <a:lvl6pPr marL="2514600" indent="-228600" algn="l" rtl="0" fontAlgn="base">
        <a:spcBef>
          <a:spcPct val="20000"/>
        </a:spcBef>
        <a:spcAft>
          <a:spcPct val="0"/>
        </a:spcAft>
        <a:defRPr sz="2000">
          <a:solidFill>
            <a:srgbClr val="000000"/>
          </a:solidFill>
          <a:latin typeface="+mn-lt"/>
        </a:defRPr>
      </a:lvl6pPr>
      <a:lvl7pPr marL="2971800" indent="-228600" algn="l" rtl="0" fontAlgn="base">
        <a:spcBef>
          <a:spcPct val="20000"/>
        </a:spcBef>
        <a:spcAft>
          <a:spcPct val="0"/>
        </a:spcAft>
        <a:defRPr sz="2000">
          <a:solidFill>
            <a:srgbClr val="000000"/>
          </a:solidFill>
          <a:latin typeface="+mn-lt"/>
        </a:defRPr>
      </a:lvl7pPr>
      <a:lvl8pPr marL="3429000" indent="-228600" algn="l" rtl="0" fontAlgn="base">
        <a:spcBef>
          <a:spcPct val="20000"/>
        </a:spcBef>
        <a:spcAft>
          <a:spcPct val="0"/>
        </a:spcAft>
        <a:defRPr sz="2000">
          <a:solidFill>
            <a:srgbClr val="000000"/>
          </a:solidFill>
          <a:latin typeface="+mn-lt"/>
        </a:defRPr>
      </a:lvl8pPr>
      <a:lvl9pPr marL="3886200" indent="-228600" algn="l" rtl="0" fontAlgn="base">
        <a:spcBef>
          <a:spcPct val="20000"/>
        </a:spcBef>
        <a:spcAft>
          <a:spcPct val="0"/>
        </a:spcAft>
        <a:defRPr sz="2000">
          <a:solidFill>
            <a:srgbClr val="000000"/>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pl-PL"/>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pl-PL"/>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E60567F-141E-4C11-A1C5-89928F64A651}" type="datetimeFigureOut">
              <a:rPr kumimoji="0" lang="pl-P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25.01.2017</a:t>
            </a:fld>
            <a:endParaRPr kumimoji="0" lang="pl-P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93EDE9F-11A4-4306-86B7-CD44534E20A4}" type="slidenum">
              <a:rPr kumimoji="0" lang="pl-P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pl-P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7553330"/>
      </p:ext>
    </p:extLst>
  </p:cSld>
  <p:clrMap bg1="lt1" tx1="dk1" bg2="lt2" tx2="dk2" accent1="accent1" accent2="accent2" accent3="accent3" accent4="accent4" accent5="accent5" accent6="accent6" hlink="hlink" folHlink="folHlink"/>
  <p:sldLayoutIdLst>
    <p:sldLayoutId id="2147485125" r:id="rId1"/>
    <p:sldLayoutId id="2147485126" r:id="rId2"/>
    <p:sldLayoutId id="2147485127" r:id="rId3"/>
    <p:sldLayoutId id="2147485128" r:id="rId4"/>
    <p:sldLayoutId id="2147485129" r:id="rId5"/>
    <p:sldLayoutId id="2147485130" r:id="rId6"/>
    <p:sldLayoutId id="2147485131" r:id="rId7"/>
    <p:sldLayoutId id="2147485132" r:id="rId8"/>
    <p:sldLayoutId id="2147485133" r:id="rId9"/>
    <p:sldLayoutId id="2147485134" r:id="rId10"/>
    <p:sldLayoutId id="21474851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bwMode="auto">
          <a:xfrm>
            <a:off x="2155827" y="273050"/>
            <a:ext cx="48323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ru-RU" smtClean="0"/>
              <a:t>Click to edit the title text format</a:t>
            </a:r>
          </a:p>
        </p:txBody>
      </p:sp>
      <p:sp>
        <p:nvSpPr>
          <p:cNvPr id="4100" name="Rectangle 3"/>
          <p:cNvSpPr>
            <a:spLocks noGrp="1" noChangeArrowheads="1"/>
          </p:cNvSpPr>
          <p:nvPr>
            <p:ph type="body" idx="1"/>
          </p:nvPr>
        </p:nvSpPr>
        <p:spPr bwMode="auto">
          <a:xfrm>
            <a:off x="457201" y="1604963"/>
            <a:ext cx="8045450" cy="438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5578" rIns="0" bIns="0" numCol="1" anchor="t" anchorCtr="0" compatLnSpc="1">
            <a:prstTxWarp prst="textNoShape">
              <a:avLst/>
            </a:prstTxWarp>
          </a:bodyPr>
          <a:lstStyle/>
          <a:p>
            <a:pPr lvl="0"/>
            <a:r>
              <a:rPr lang="en-GB" altLang="ru-RU" smtClean="0"/>
              <a:t>Click to edit the outline text format</a:t>
            </a:r>
          </a:p>
          <a:p>
            <a:pPr lvl="1"/>
            <a:r>
              <a:rPr lang="en-GB" altLang="ru-RU" smtClean="0"/>
              <a:t>Second Outline Level</a:t>
            </a:r>
          </a:p>
          <a:p>
            <a:pPr lvl="2"/>
            <a:r>
              <a:rPr lang="en-GB" altLang="ru-RU" smtClean="0"/>
              <a:t>Third Outline Level</a:t>
            </a:r>
          </a:p>
          <a:p>
            <a:pPr lvl="3"/>
            <a:r>
              <a:rPr lang="en-GB" altLang="ru-RU" smtClean="0"/>
              <a:t>Fourth Outline Level</a:t>
            </a:r>
          </a:p>
          <a:p>
            <a:pPr lvl="4"/>
            <a:r>
              <a:rPr lang="en-GB" altLang="ru-RU" smtClean="0"/>
              <a:t>Fifth Outline Level</a:t>
            </a:r>
          </a:p>
          <a:p>
            <a:pPr lvl="4"/>
            <a:r>
              <a:rPr lang="en-GB" altLang="ru-RU" smtClean="0"/>
              <a:t>Sixth Outline Level</a:t>
            </a:r>
          </a:p>
          <a:p>
            <a:pPr lvl="4"/>
            <a:r>
              <a:rPr lang="en-GB" altLang="ru-RU" smtClean="0"/>
              <a:t>Seventh Outline Level</a:t>
            </a:r>
          </a:p>
        </p:txBody>
      </p:sp>
      <p:sp>
        <p:nvSpPr>
          <p:cNvPr id="2" name="Rectangle 4"/>
          <p:cNvSpPr>
            <a:spLocks noGrp="1" noChangeArrowheads="1"/>
          </p:cNvSpPr>
          <p:nvPr>
            <p:ph type="dt"/>
          </p:nvPr>
        </p:nvSpPr>
        <p:spPr bwMode="auto">
          <a:xfrm>
            <a:off x="457201" y="6246821"/>
            <a:ext cx="2128838" cy="4714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eaLnBrk="1" hangingPunct="1">
              <a:buFont typeface="Times New Roman" pitchFamily="16" charset="0"/>
              <a:buNone/>
              <a:tabLst>
                <a:tab pos="449263" algn="l"/>
                <a:tab pos="898525" algn="l"/>
                <a:tab pos="1347788" algn="l"/>
                <a:tab pos="1797050" algn="l"/>
              </a:tabLst>
              <a:defRPr sz="1400">
                <a:solidFill>
                  <a:srgbClr val="FFFFFF"/>
                </a:solidFill>
                <a:latin typeface="Times New Roman" pitchFamily="16" charset="0"/>
                <a:ea typeface="SimSun" charset="-122"/>
                <a:cs typeface="+mn-cs"/>
              </a:defRPr>
            </a:lvl1pPr>
          </a:lstStyle>
          <a:p>
            <a:pPr>
              <a:defRPr/>
            </a:pPr>
            <a:endParaRPr lang="en-US"/>
          </a:p>
        </p:txBody>
      </p:sp>
      <p:sp>
        <p:nvSpPr>
          <p:cNvPr id="3077" name="Rectangle 5"/>
          <p:cNvSpPr>
            <a:spLocks noGrp="1" noChangeArrowheads="1"/>
          </p:cNvSpPr>
          <p:nvPr>
            <p:ph type="ftr"/>
          </p:nvPr>
        </p:nvSpPr>
        <p:spPr bwMode="auto">
          <a:xfrm>
            <a:off x="3127377" y="6246821"/>
            <a:ext cx="2897188" cy="4714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1" hangingPunct="1">
              <a:buFont typeface="Times New Roman" pitchFamily="16" charset="0"/>
              <a:buNone/>
              <a:tabLst>
                <a:tab pos="449263" algn="l"/>
                <a:tab pos="898525" algn="l"/>
                <a:tab pos="1347788" algn="l"/>
                <a:tab pos="1797050" algn="l"/>
                <a:tab pos="2246313" algn="l"/>
                <a:tab pos="2695575" algn="l"/>
              </a:tabLst>
              <a:defRPr sz="1400">
                <a:solidFill>
                  <a:srgbClr val="FFFFFF"/>
                </a:solidFill>
                <a:latin typeface="Times New Roman" pitchFamily="16" charset="0"/>
                <a:ea typeface="SimSun" charset="-122"/>
                <a:cs typeface="+mn-cs"/>
              </a:defRPr>
            </a:lvl1pPr>
          </a:lstStyle>
          <a:p>
            <a:pPr>
              <a:defRPr/>
            </a:pPr>
            <a:endParaRPr lang="en-US"/>
          </a:p>
        </p:txBody>
      </p:sp>
      <p:sp>
        <p:nvSpPr>
          <p:cNvPr id="3078" name="Rectangle 6"/>
          <p:cNvSpPr>
            <a:spLocks noGrp="1" noChangeArrowheads="1"/>
          </p:cNvSpPr>
          <p:nvPr>
            <p:ph type="sldNum"/>
          </p:nvPr>
        </p:nvSpPr>
        <p:spPr bwMode="auto">
          <a:xfrm>
            <a:off x="6556375" y="6246821"/>
            <a:ext cx="2128838" cy="4714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buFont typeface="Times New Roman" panose="02020603050405020304" pitchFamily="18" charset="0"/>
              <a:buNone/>
              <a:defRPr sz="1400">
                <a:solidFill>
                  <a:srgbClr val="FFFFFF"/>
                </a:solidFill>
                <a:latin typeface="Times New Roman" panose="02020603050405020304" pitchFamily="18" charset="0"/>
                <a:cs typeface="Arial" panose="020B0604020202020204" pitchFamily="34" charset="0"/>
              </a:defRPr>
            </a:lvl1pPr>
          </a:lstStyle>
          <a:p>
            <a:fld id="{332635B2-6092-4576-8A16-7DFAC799B1B5}" type="slidenum">
              <a:rPr lang="en-US" altLang="ru-RU"/>
              <a:pPr/>
              <a:t>‹#›</a:t>
            </a:fld>
            <a:endParaRPr lang="en-US" altLang="ru-RU"/>
          </a:p>
        </p:txBody>
      </p:sp>
    </p:spTree>
  </p:cSld>
  <p:clrMap bg1="lt1" tx1="dk1" bg2="lt2" tx2="dk2" accent1="accent1" accent2="accent2" accent3="accent3" accent4="accent4" accent5="accent5" accent6="accent6" hlink="hlink" folHlink="folHlink"/>
  <p:sldLayoutIdLst>
    <p:sldLayoutId id="2147484662" r:id="rId1"/>
    <p:sldLayoutId id="2147484663" r:id="rId2"/>
    <p:sldLayoutId id="2147484664" r:id="rId3"/>
    <p:sldLayoutId id="2147484665" r:id="rId4"/>
    <p:sldLayoutId id="2147484666" r:id="rId5"/>
    <p:sldLayoutId id="2147484667" r:id="rId6"/>
    <p:sldLayoutId id="2147484668" r:id="rId7"/>
    <p:sldLayoutId id="2147484669" r:id="rId8"/>
    <p:sldLayoutId id="2147484670" r:id="rId9"/>
    <p:sldLayoutId id="2147484671" r:id="rId10"/>
    <p:sldLayoutId id="2147484672" r:id="rId11"/>
    <p:sldLayoutId id="2147484673" r:id="rId12"/>
    <p:sldLayoutId id="2147484674" r:id="rId13"/>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charset="0"/>
          <a:ea typeface="Droid Sans Fallback" charset="0"/>
          <a:cs typeface="Droid Sans Fallback"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charset="0"/>
          <a:ea typeface="Droid Sans Fallback" charset="0"/>
          <a:cs typeface="Droid Sans Fallback"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charset="0"/>
          <a:ea typeface="Droid Sans Fallback" charset="0"/>
          <a:cs typeface="Droid Sans Fallback"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charset="0"/>
          <a:ea typeface="Droid Sans Fallback" charset="0"/>
          <a:cs typeface="Droid Sans Fallback" charset="0"/>
        </a:defRPr>
      </a:lvl5pPr>
      <a:lvl6pPr marL="25146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000">
          <a:solidFill>
            <a:srgbClr val="FFFFFF"/>
          </a:solidFill>
          <a:latin typeface="Arial" charset="0"/>
          <a:ea typeface="Droid Sans Fallback" charset="0"/>
          <a:cs typeface="Droid Sans Fallback" charset="0"/>
        </a:defRPr>
      </a:lvl6pPr>
      <a:lvl7pPr marL="29718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000">
          <a:solidFill>
            <a:srgbClr val="FFFFFF"/>
          </a:solidFill>
          <a:latin typeface="Arial" charset="0"/>
          <a:ea typeface="Droid Sans Fallback" charset="0"/>
          <a:cs typeface="Droid Sans Fallback" charset="0"/>
        </a:defRPr>
      </a:lvl7pPr>
      <a:lvl8pPr marL="34290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000">
          <a:solidFill>
            <a:srgbClr val="FFFFFF"/>
          </a:solidFill>
          <a:latin typeface="Arial" charset="0"/>
          <a:ea typeface="Droid Sans Fallback" charset="0"/>
          <a:cs typeface="Droid Sans Fallback" charset="0"/>
        </a:defRPr>
      </a:lvl8pPr>
      <a:lvl9pPr marL="38862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000">
          <a:solidFill>
            <a:srgbClr val="FFFFFF"/>
          </a:solidFill>
          <a:latin typeface="Arial" charset="0"/>
          <a:ea typeface="Droid Sans Fallback" charset="0"/>
          <a:cs typeface="Droid Sans Fallback" charset="0"/>
        </a:defRPr>
      </a:lvl9pPr>
    </p:titleStyle>
    <p:bodyStyle>
      <a:lvl1pPr marL="342900" indent="-342900" algn="l" defTabSz="449263" rtl="0" eaLnBrk="0" fontAlgn="base" hangingPunct="0">
        <a:lnSpc>
          <a:spcPct val="93000"/>
        </a:lnSpc>
        <a:spcBef>
          <a:spcPct val="0"/>
        </a:spcBef>
        <a:spcAft>
          <a:spcPts val="1288"/>
        </a:spcAft>
        <a:buClr>
          <a:srgbClr val="000000"/>
        </a:buClr>
        <a:buSzPct val="100000"/>
        <a:buFont typeface="Times New Roman" pitchFamily="18" charset="0"/>
        <a:buChar char="•"/>
        <a:defRPr sz="2900">
          <a:solidFill>
            <a:srgbClr val="FFFFFF"/>
          </a:solidFill>
          <a:latin typeface="+mn-lt"/>
          <a:ea typeface="+mn-ea"/>
          <a:cs typeface="+mn-cs"/>
        </a:defRPr>
      </a:lvl1pPr>
      <a:lvl2pPr marL="742950" indent="-285750" algn="l" defTabSz="449263" rtl="0" eaLnBrk="0" fontAlgn="base" hangingPunct="0">
        <a:lnSpc>
          <a:spcPct val="93000"/>
        </a:lnSpc>
        <a:spcBef>
          <a:spcPct val="0"/>
        </a:spcBef>
        <a:spcAft>
          <a:spcPts val="1025"/>
        </a:spcAft>
        <a:buClr>
          <a:srgbClr val="000000"/>
        </a:buClr>
        <a:buSzPct val="100000"/>
        <a:buFont typeface="Times New Roman" pitchFamily="18" charset="0"/>
        <a:buChar char="–"/>
        <a:defRPr sz="2500">
          <a:solidFill>
            <a:srgbClr val="FFFFFF"/>
          </a:solidFill>
          <a:latin typeface="+mn-lt"/>
          <a:ea typeface="+mn-ea"/>
          <a:cs typeface="+mn-cs"/>
        </a:defRPr>
      </a:lvl2pPr>
      <a:lvl3pPr marL="1143000" indent="-228600" algn="l" defTabSz="449263" rtl="0" eaLnBrk="0" fontAlgn="base" hangingPunct="0">
        <a:lnSpc>
          <a:spcPct val="93000"/>
        </a:lnSpc>
        <a:spcBef>
          <a:spcPct val="0"/>
        </a:spcBef>
        <a:spcAft>
          <a:spcPts val="775"/>
        </a:spcAft>
        <a:buClr>
          <a:srgbClr val="000000"/>
        </a:buClr>
        <a:buSzPct val="100000"/>
        <a:buFont typeface="Times New Roman" pitchFamily="18" charset="0"/>
        <a:buChar char="•"/>
        <a:defRPr sz="2200">
          <a:solidFill>
            <a:srgbClr val="FFFFFF"/>
          </a:solidFill>
          <a:latin typeface="+mn-lt"/>
          <a:ea typeface="+mn-ea"/>
          <a:cs typeface="+mn-cs"/>
        </a:defRPr>
      </a:lvl3pPr>
      <a:lvl4pPr marL="1600200" indent="-228600" algn="l" defTabSz="449263" rtl="0" eaLnBrk="0" fontAlgn="base" hangingPunct="0">
        <a:lnSpc>
          <a:spcPct val="93000"/>
        </a:lnSpc>
        <a:spcBef>
          <a:spcPct val="0"/>
        </a:spcBef>
        <a:spcAft>
          <a:spcPts val="513"/>
        </a:spcAft>
        <a:buClr>
          <a:srgbClr val="000000"/>
        </a:buClr>
        <a:buSzPct val="100000"/>
        <a:buFont typeface="Times New Roman" pitchFamily="18" charset="0"/>
        <a:buChar char="–"/>
        <a:defRPr sz="2000">
          <a:solidFill>
            <a:srgbClr val="FFFFFF"/>
          </a:solidFill>
          <a:latin typeface="+mn-lt"/>
          <a:ea typeface="+mn-ea"/>
          <a:cs typeface="+mn-cs"/>
        </a:defRPr>
      </a:lvl4pPr>
      <a:lvl5pPr marL="2057400" indent="-228600" algn="l" defTabSz="449263" rtl="0" eaLnBrk="0" fontAlgn="base" hangingPunct="0">
        <a:lnSpc>
          <a:spcPct val="93000"/>
        </a:lnSpc>
        <a:spcBef>
          <a:spcPct val="0"/>
        </a:spcBef>
        <a:spcAft>
          <a:spcPts val="250"/>
        </a:spcAft>
        <a:buClr>
          <a:srgbClr val="000000"/>
        </a:buClr>
        <a:buSzPct val="100000"/>
        <a:buFont typeface="Times New Roman" pitchFamily="18" charset="0"/>
        <a:buChar char="»"/>
        <a:defRPr sz="2000">
          <a:solidFill>
            <a:srgbClr val="FFFFFF"/>
          </a:solidFill>
          <a:latin typeface="+mn-lt"/>
          <a:ea typeface="+mn-ea"/>
          <a:cs typeface="+mn-cs"/>
        </a:defRPr>
      </a:lvl5pPr>
      <a:lvl6pPr marL="2514600" indent="-228600" algn="l" defTabSz="449263" rtl="0" eaLnBrk="1" fontAlgn="base" hangingPunct="1">
        <a:lnSpc>
          <a:spcPct val="93000"/>
        </a:lnSpc>
        <a:spcBef>
          <a:spcPct val="0"/>
        </a:spcBef>
        <a:spcAft>
          <a:spcPts val="250"/>
        </a:spcAft>
        <a:buClr>
          <a:srgbClr val="000000"/>
        </a:buClr>
        <a:buSzPct val="100000"/>
        <a:buFont typeface="Times New Roman" pitchFamily="16" charset="0"/>
        <a:defRPr>
          <a:solidFill>
            <a:srgbClr val="FFFFFF"/>
          </a:solidFill>
          <a:latin typeface="+mn-lt"/>
          <a:ea typeface="+mn-ea"/>
          <a:cs typeface="+mn-cs"/>
        </a:defRPr>
      </a:lvl6pPr>
      <a:lvl7pPr marL="2971800" indent="-228600" algn="l" defTabSz="449263" rtl="0" eaLnBrk="1" fontAlgn="base" hangingPunct="1">
        <a:lnSpc>
          <a:spcPct val="93000"/>
        </a:lnSpc>
        <a:spcBef>
          <a:spcPct val="0"/>
        </a:spcBef>
        <a:spcAft>
          <a:spcPts val="250"/>
        </a:spcAft>
        <a:buClr>
          <a:srgbClr val="000000"/>
        </a:buClr>
        <a:buSzPct val="100000"/>
        <a:buFont typeface="Times New Roman" pitchFamily="16" charset="0"/>
        <a:defRPr>
          <a:solidFill>
            <a:srgbClr val="FFFFFF"/>
          </a:solidFill>
          <a:latin typeface="+mn-lt"/>
          <a:ea typeface="+mn-ea"/>
          <a:cs typeface="+mn-cs"/>
        </a:defRPr>
      </a:lvl7pPr>
      <a:lvl8pPr marL="3429000" indent="-228600" algn="l" defTabSz="449263" rtl="0" eaLnBrk="1" fontAlgn="base" hangingPunct="1">
        <a:lnSpc>
          <a:spcPct val="93000"/>
        </a:lnSpc>
        <a:spcBef>
          <a:spcPct val="0"/>
        </a:spcBef>
        <a:spcAft>
          <a:spcPts val="250"/>
        </a:spcAft>
        <a:buClr>
          <a:srgbClr val="000000"/>
        </a:buClr>
        <a:buSzPct val="100000"/>
        <a:buFont typeface="Times New Roman" pitchFamily="16" charset="0"/>
        <a:defRPr>
          <a:solidFill>
            <a:srgbClr val="FFFFFF"/>
          </a:solidFill>
          <a:latin typeface="+mn-lt"/>
          <a:ea typeface="+mn-ea"/>
          <a:cs typeface="+mn-cs"/>
        </a:defRPr>
      </a:lvl8pPr>
      <a:lvl9pPr marL="3886200" indent="-228600" algn="l" defTabSz="449263" rtl="0" eaLnBrk="1" fontAlgn="base" hangingPunct="1">
        <a:lnSpc>
          <a:spcPct val="93000"/>
        </a:lnSpc>
        <a:spcBef>
          <a:spcPct val="0"/>
        </a:spcBef>
        <a:spcAft>
          <a:spcPts val="250"/>
        </a:spcAft>
        <a:buClr>
          <a:srgbClr val="000000"/>
        </a:buClr>
        <a:buSzPct val="100000"/>
        <a:buFont typeface="Times New Roman" pitchFamily="16" charset="0"/>
        <a:defRPr>
          <a:solidFill>
            <a:srgbClr val="FFFFFF"/>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title"/>
          </p:nvPr>
        </p:nvSpPr>
        <p:spPr bwMode="auto">
          <a:xfrm>
            <a:off x="2155827" y="273050"/>
            <a:ext cx="48323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ru-RU" smtClean="0"/>
              <a:t>Click to edit the title text format</a:t>
            </a:r>
          </a:p>
        </p:txBody>
      </p:sp>
      <p:sp>
        <p:nvSpPr>
          <p:cNvPr id="5124" name="Rectangle 3"/>
          <p:cNvSpPr>
            <a:spLocks noGrp="1" noChangeArrowheads="1"/>
          </p:cNvSpPr>
          <p:nvPr>
            <p:ph type="body" idx="1"/>
          </p:nvPr>
        </p:nvSpPr>
        <p:spPr bwMode="auto">
          <a:xfrm>
            <a:off x="457201" y="1604963"/>
            <a:ext cx="8045450" cy="438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5578" rIns="0" bIns="0" numCol="1" anchor="t" anchorCtr="0" compatLnSpc="1">
            <a:prstTxWarp prst="textNoShape">
              <a:avLst/>
            </a:prstTxWarp>
          </a:bodyPr>
          <a:lstStyle/>
          <a:p>
            <a:pPr lvl="0"/>
            <a:r>
              <a:rPr lang="en-GB" altLang="ru-RU" smtClean="0"/>
              <a:t>Click to edit the outline text format</a:t>
            </a:r>
          </a:p>
          <a:p>
            <a:pPr lvl="1"/>
            <a:r>
              <a:rPr lang="en-GB" altLang="ru-RU" smtClean="0"/>
              <a:t>Second Outline Level</a:t>
            </a:r>
          </a:p>
          <a:p>
            <a:pPr lvl="2"/>
            <a:r>
              <a:rPr lang="en-GB" altLang="ru-RU" smtClean="0"/>
              <a:t>Third Outline Level</a:t>
            </a:r>
          </a:p>
          <a:p>
            <a:pPr lvl="3"/>
            <a:r>
              <a:rPr lang="en-GB" altLang="ru-RU" smtClean="0"/>
              <a:t>Fourth Outline Level</a:t>
            </a:r>
          </a:p>
          <a:p>
            <a:pPr lvl="4"/>
            <a:r>
              <a:rPr lang="en-GB" altLang="ru-RU" smtClean="0"/>
              <a:t>Fifth Outline Level</a:t>
            </a:r>
          </a:p>
          <a:p>
            <a:pPr lvl="4"/>
            <a:r>
              <a:rPr lang="en-GB" altLang="ru-RU" smtClean="0"/>
              <a:t>Sixth Outline Level</a:t>
            </a:r>
          </a:p>
          <a:p>
            <a:pPr lvl="4"/>
            <a:r>
              <a:rPr lang="en-GB" altLang="ru-RU" smtClean="0"/>
              <a:t>Seventh Outline Level</a:t>
            </a:r>
          </a:p>
        </p:txBody>
      </p:sp>
      <p:sp>
        <p:nvSpPr>
          <p:cNvPr id="2" name="Rectangle 4"/>
          <p:cNvSpPr>
            <a:spLocks noGrp="1" noChangeArrowheads="1"/>
          </p:cNvSpPr>
          <p:nvPr>
            <p:ph type="dt"/>
          </p:nvPr>
        </p:nvSpPr>
        <p:spPr bwMode="auto">
          <a:xfrm>
            <a:off x="457201" y="6246821"/>
            <a:ext cx="2128838" cy="4714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eaLnBrk="1" hangingPunct="1">
              <a:buFont typeface="Times New Roman" pitchFamily="16" charset="0"/>
              <a:buNone/>
              <a:tabLst>
                <a:tab pos="449263" algn="l"/>
                <a:tab pos="898525" algn="l"/>
                <a:tab pos="1347788" algn="l"/>
                <a:tab pos="1797050" algn="l"/>
              </a:tabLst>
              <a:defRPr sz="1400">
                <a:solidFill>
                  <a:srgbClr val="FFFFFF"/>
                </a:solidFill>
                <a:latin typeface="Times New Roman" pitchFamily="16" charset="0"/>
                <a:ea typeface="SimSun" charset="-122"/>
                <a:cs typeface="+mn-cs"/>
              </a:defRPr>
            </a:lvl1pPr>
          </a:lstStyle>
          <a:p>
            <a:pPr>
              <a:defRPr/>
            </a:pPr>
            <a:endParaRPr lang="en-US"/>
          </a:p>
        </p:txBody>
      </p:sp>
      <p:sp>
        <p:nvSpPr>
          <p:cNvPr id="3077" name="Rectangle 5"/>
          <p:cNvSpPr>
            <a:spLocks noGrp="1" noChangeArrowheads="1"/>
          </p:cNvSpPr>
          <p:nvPr>
            <p:ph type="ftr"/>
          </p:nvPr>
        </p:nvSpPr>
        <p:spPr bwMode="auto">
          <a:xfrm>
            <a:off x="3127377" y="6246821"/>
            <a:ext cx="2897188" cy="4714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1" hangingPunct="1">
              <a:buFont typeface="Times New Roman" pitchFamily="16" charset="0"/>
              <a:buNone/>
              <a:tabLst>
                <a:tab pos="449263" algn="l"/>
                <a:tab pos="898525" algn="l"/>
                <a:tab pos="1347788" algn="l"/>
                <a:tab pos="1797050" algn="l"/>
                <a:tab pos="2246313" algn="l"/>
                <a:tab pos="2695575" algn="l"/>
              </a:tabLst>
              <a:defRPr sz="1400">
                <a:solidFill>
                  <a:srgbClr val="FFFFFF"/>
                </a:solidFill>
                <a:latin typeface="Times New Roman" pitchFamily="16" charset="0"/>
                <a:ea typeface="SimSun" charset="-122"/>
                <a:cs typeface="+mn-cs"/>
              </a:defRPr>
            </a:lvl1pPr>
          </a:lstStyle>
          <a:p>
            <a:pPr>
              <a:defRPr/>
            </a:pPr>
            <a:endParaRPr lang="en-US"/>
          </a:p>
        </p:txBody>
      </p:sp>
      <p:sp>
        <p:nvSpPr>
          <p:cNvPr id="3078" name="Rectangle 6"/>
          <p:cNvSpPr>
            <a:spLocks noGrp="1" noChangeArrowheads="1"/>
          </p:cNvSpPr>
          <p:nvPr>
            <p:ph type="sldNum"/>
          </p:nvPr>
        </p:nvSpPr>
        <p:spPr bwMode="auto">
          <a:xfrm>
            <a:off x="6556375" y="6246821"/>
            <a:ext cx="2128838" cy="4714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buFont typeface="Times New Roman" panose="02020603050405020304" pitchFamily="18" charset="0"/>
              <a:buNone/>
              <a:defRPr sz="1400">
                <a:solidFill>
                  <a:srgbClr val="FFFFFF"/>
                </a:solidFill>
                <a:latin typeface="Times New Roman" panose="02020603050405020304" pitchFamily="18" charset="0"/>
                <a:ea typeface="SimSun" panose="02010600030101010101" pitchFamily="2" charset="-122"/>
                <a:cs typeface="Arial" panose="020B0604020202020204" pitchFamily="34" charset="0"/>
              </a:defRPr>
            </a:lvl1pPr>
          </a:lstStyle>
          <a:p>
            <a:fld id="{BD1569DA-6BE4-457A-A7BE-6FB38B86798F}" type="slidenum">
              <a:rPr lang="en-US" altLang="ru-RU"/>
              <a:pPr/>
              <a:t>‹#›</a:t>
            </a:fld>
            <a:endParaRPr lang="en-US" altLang="ru-RU"/>
          </a:p>
        </p:txBody>
      </p:sp>
    </p:spTree>
  </p:cSld>
  <p:clrMap bg1="lt1" tx1="dk1" bg2="lt2" tx2="dk2" accent1="accent1" accent2="accent2" accent3="accent3" accent4="accent4" accent5="accent5" accent6="accent6" hlink="hlink" folHlink="folHlink"/>
  <p:sldLayoutIdLst>
    <p:sldLayoutId id="2147484675" r:id="rId1"/>
    <p:sldLayoutId id="2147484676" r:id="rId2"/>
    <p:sldLayoutId id="2147484677" r:id="rId3"/>
    <p:sldLayoutId id="2147484678" r:id="rId4"/>
    <p:sldLayoutId id="2147484679" r:id="rId5"/>
    <p:sldLayoutId id="2147484680" r:id="rId6"/>
    <p:sldLayoutId id="2147484681" r:id="rId7"/>
    <p:sldLayoutId id="2147484682" r:id="rId8"/>
    <p:sldLayoutId id="2147484683" r:id="rId9"/>
    <p:sldLayoutId id="2147484684" r:id="rId10"/>
    <p:sldLayoutId id="2147484685" r:id="rId11"/>
    <p:sldLayoutId id="2147484686" r:id="rId12"/>
    <p:sldLayoutId id="2147484687" r:id="rId13"/>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charset="0"/>
          <a:ea typeface="Droid Sans Fallback" charset="0"/>
          <a:cs typeface="Droid Sans Fallback"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charset="0"/>
          <a:ea typeface="Droid Sans Fallback" charset="0"/>
          <a:cs typeface="Droid Sans Fallback"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charset="0"/>
          <a:ea typeface="Droid Sans Fallback" charset="0"/>
          <a:cs typeface="Droid Sans Fallback"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charset="0"/>
          <a:ea typeface="Droid Sans Fallback" charset="0"/>
          <a:cs typeface="Droid Sans Fallback" charset="0"/>
        </a:defRPr>
      </a:lvl5pPr>
      <a:lvl6pPr marL="25146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000">
          <a:solidFill>
            <a:srgbClr val="FFFFFF"/>
          </a:solidFill>
          <a:latin typeface="Arial" charset="0"/>
          <a:ea typeface="Droid Sans Fallback" charset="0"/>
          <a:cs typeface="Droid Sans Fallback" charset="0"/>
        </a:defRPr>
      </a:lvl6pPr>
      <a:lvl7pPr marL="29718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000">
          <a:solidFill>
            <a:srgbClr val="FFFFFF"/>
          </a:solidFill>
          <a:latin typeface="Arial" charset="0"/>
          <a:ea typeface="Droid Sans Fallback" charset="0"/>
          <a:cs typeface="Droid Sans Fallback" charset="0"/>
        </a:defRPr>
      </a:lvl7pPr>
      <a:lvl8pPr marL="34290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000">
          <a:solidFill>
            <a:srgbClr val="FFFFFF"/>
          </a:solidFill>
          <a:latin typeface="Arial" charset="0"/>
          <a:ea typeface="Droid Sans Fallback" charset="0"/>
          <a:cs typeface="Droid Sans Fallback" charset="0"/>
        </a:defRPr>
      </a:lvl8pPr>
      <a:lvl9pPr marL="38862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000">
          <a:solidFill>
            <a:srgbClr val="FFFFFF"/>
          </a:solidFill>
          <a:latin typeface="Arial" charset="0"/>
          <a:ea typeface="Droid Sans Fallback" charset="0"/>
          <a:cs typeface="Droid Sans Fallback" charset="0"/>
        </a:defRPr>
      </a:lvl9pPr>
    </p:titleStyle>
    <p:bodyStyle>
      <a:lvl1pPr marL="342900" indent="-342900" algn="l" defTabSz="449263" rtl="0" eaLnBrk="0" fontAlgn="base" hangingPunct="0">
        <a:lnSpc>
          <a:spcPct val="93000"/>
        </a:lnSpc>
        <a:spcBef>
          <a:spcPct val="0"/>
        </a:spcBef>
        <a:spcAft>
          <a:spcPts val="1288"/>
        </a:spcAft>
        <a:buClr>
          <a:srgbClr val="000000"/>
        </a:buClr>
        <a:buSzPct val="100000"/>
        <a:buFont typeface="Times New Roman" pitchFamily="18" charset="0"/>
        <a:buChar char="•"/>
        <a:defRPr sz="2900">
          <a:solidFill>
            <a:srgbClr val="FFFFFF"/>
          </a:solidFill>
          <a:latin typeface="+mn-lt"/>
          <a:ea typeface="+mn-ea"/>
          <a:cs typeface="+mn-cs"/>
        </a:defRPr>
      </a:lvl1pPr>
      <a:lvl2pPr marL="742950" indent="-285750" algn="l" defTabSz="449263" rtl="0" eaLnBrk="0" fontAlgn="base" hangingPunct="0">
        <a:lnSpc>
          <a:spcPct val="93000"/>
        </a:lnSpc>
        <a:spcBef>
          <a:spcPct val="0"/>
        </a:spcBef>
        <a:spcAft>
          <a:spcPts val="1025"/>
        </a:spcAft>
        <a:buClr>
          <a:srgbClr val="000000"/>
        </a:buClr>
        <a:buSzPct val="100000"/>
        <a:buFont typeface="Times New Roman" pitchFamily="18" charset="0"/>
        <a:buChar char="–"/>
        <a:defRPr sz="2500">
          <a:solidFill>
            <a:srgbClr val="FFFFFF"/>
          </a:solidFill>
          <a:latin typeface="+mn-lt"/>
          <a:ea typeface="+mn-ea"/>
          <a:cs typeface="+mn-cs"/>
        </a:defRPr>
      </a:lvl2pPr>
      <a:lvl3pPr marL="1143000" indent="-228600" algn="l" defTabSz="449263" rtl="0" eaLnBrk="0" fontAlgn="base" hangingPunct="0">
        <a:lnSpc>
          <a:spcPct val="93000"/>
        </a:lnSpc>
        <a:spcBef>
          <a:spcPct val="0"/>
        </a:spcBef>
        <a:spcAft>
          <a:spcPts val="775"/>
        </a:spcAft>
        <a:buClr>
          <a:srgbClr val="000000"/>
        </a:buClr>
        <a:buSzPct val="100000"/>
        <a:buFont typeface="Times New Roman" pitchFamily="18" charset="0"/>
        <a:buChar char="•"/>
        <a:defRPr sz="2200">
          <a:solidFill>
            <a:srgbClr val="FFFFFF"/>
          </a:solidFill>
          <a:latin typeface="+mn-lt"/>
          <a:ea typeface="+mn-ea"/>
          <a:cs typeface="+mn-cs"/>
        </a:defRPr>
      </a:lvl3pPr>
      <a:lvl4pPr marL="1600200" indent="-228600" algn="l" defTabSz="449263" rtl="0" eaLnBrk="0" fontAlgn="base" hangingPunct="0">
        <a:lnSpc>
          <a:spcPct val="93000"/>
        </a:lnSpc>
        <a:spcBef>
          <a:spcPct val="0"/>
        </a:spcBef>
        <a:spcAft>
          <a:spcPts val="513"/>
        </a:spcAft>
        <a:buClr>
          <a:srgbClr val="000000"/>
        </a:buClr>
        <a:buSzPct val="100000"/>
        <a:buFont typeface="Times New Roman" pitchFamily="18" charset="0"/>
        <a:buChar char="–"/>
        <a:defRPr sz="2000">
          <a:solidFill>
            <a:srgbClr val="FFFFFF"/>
          </a:solidFill>
          <a:latin typeface="+mn-lt"/>
          <a:ea typeface="+mn-ea"/>
          <a:cs typeface="+mn-cs"/>
        </a:defRPr>
      </a:lvl4pPr>
      <a:lvl5pPr marL="2057400" indent="-228600" algn="l" defTabSz="449263" rtl="0" eaLnBrk="0" fontAlgn="base" hangingPunct="0">
        <a:lnSpc>
          <a:spcPct val="93000"/>
        </a:lnSpc>
        <a:spcBef>
          <a:spcPct val="0"/>
        </a:spcBef>
        <a:spcAft>
          <a:spcPts val="250"/>
        </a:spcAft>
        <a:buClr>
          <a:srgbClr val="000000"/>
        </a:buClr>
        <a:buSzPct val="100000"/>
        <a:buFont typeface="Times New Roman" pitchFamily="18" charset="0"/>
        <a:buChar char="»"/>
        <a:defRPr sz="2000">
          <a:solidFill>
            <a:srgbClr val="FFFFFF"/>
          </a:solidFill>
          <a:latin typeface="+mn-lt"/>
          <a:ea typeface="+mn-ea"/>
          <a:cs typeface="+mn-cs"/>
        </a:defRPr>
      </a:lvl5pPr>
      <a:lvl6pPr marL="2514600" indent="-228600" algn="l" defTabSz="449263" rtl="0" eaLnBrk="1" fontAlgn="base" hangingPunct="1">
        <a:lnSpc>
          <a:spcPct val="93000"/>
        </a:lnSpc>
        <a:spcBef>
          <a:spcPct val="0"/>
        </a:spcBef>
        <a:spcAft>
          <a:spcPts val="250"/>
        </a:spcAft>
        <a:buClr>
          <a:srgbClr val="000000"/>
        </a:buClr>
        <a:buSzPct val="100000"/>
        <a:buFont typeface="Times New Roman" pitchFamily="16" charset="0"/>
        <a:defRPr>
          <a:solidFill>
            <a:srgbClr val="FFFFFF"/>
          </a:solidFill>
          <a:latin typeface="+mn-lt"/>
          <a:ea typeface="+mn-ea"/>
          <a:cs typeface="+mn-cs"/>
        </a:defRPr>
      </a:lvl6pPr>
      <a:lvl7pPr marL="2971800" indent="-228600" algn="l" defTabSz="449263" rtl="0" eaLnBrk="1" fontAlgn="base" hangingPunct="1">
        <a:lnSpc>
          <a:spcPct val="93000"/>
        </a:lnSpc>
        <a:spcBef>
          <a:spcPct val="0"/>
        </a:spcBef>
        <a:spcAft>
          <a:spcPts val="250"/>
        </a:spcAft>
        <a:buClr>
          <a:srgbClr val="000000"/>
        </a:buClr>
        <a:buSzPct val="100000"/>
        <a:buFont typeface="Times New Roman" pitchFamily="16" charset="0"/>
        <a:defRPr>
          <a:solidFill>
            <a:srgbClr val="FFFFFF"/>
          </a:solidFill>
          <a:latin typeface="+mn-lt"/>
          <a:ea typeface="+mn-ea"/>
          <a:cs typeface="+mn-cs"/>
        </a:defRPr>
      </a:lvl7pPr>
      <a:lvl8pPr marL="3429000" indent="-228600" algn="l" defTabSz="449263" rtl="0" eaLnBrk="1" fontAlgn="base" hangingPunct="1">
        <a:lnSpc>
          <a:spcPct val="93000"/>
        </a:lnSpc>
        <a:spcBef>
          <a:spcPct val="0"/>
        </a:spcBef>
        <a:spcAft>
          <a:spcPts val="250"/>
        </a:spcAft>
        <a:buClr>
          <a:srgbClr val="000000"/>
        </a:buClr>
        <a:buSzPct val="100000"/>
        <a:buFont typeface="Times New Roman" pitchFamily="16" charset="0"/>
        <a:defRPr>
          <a:solidFill>
            <a:srgbClr val="FFFFFF"/>
          </a:solidFill>
          <a:latin typeface="+mn-lt"/>
          <a:ea typeface="+mn-ea"/>
          <a:cs typeface="+mn-cs"/>
        </a:defRPr>
      </a:lvl8pPr>
      <a:lvl9pPr marL="3886200" indent="-228600" algn="l" defTabSz="449263" rtl="0" eaLnBrk="1" fontAlgn="base" hangingPunct="1">
        <a:lnSpc>
          <a:spcPct val="93000"/>
        </a:lnSpc>
        <a:spcBef>
          <a:spcPct val="0"/>
        </a:spcBef>
        <a:spcAft>
          <a:spcPts val="250"/>
        </a:spcAft>
        <a:buClr>
          <a:srgbClr val="000000"/>
        </a:buClr>
        <a:buSzPct val="100000"/>
        <a:buFont typeface="Times New Roman" pitchFamily="16" charset="0"/>
        <a:defRPr>
          <a:solidFill>
            <a:srgbClr val="FFFFFF"/>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146" name="Picture 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Grp="1" noChangeArrowheads="1"/>
          </p:cNvSpPr>
          <p:nvPr>
            <p:ph type="title"/>
          </p:nvPr>
        </p:nvSpPr>
        <p:spPr bwMode="auto">
          <a:xfrm>
            <a:off x="2155827" y="273050"/>
            <a:ext cx="48323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ru-RU" smtClean="0"/>
              <a:t>Click to edit the title text format</a:t>
            </a:r>
          </a:p>
        </p:txBody>
      </p:sp>
      <p:sp>
        <p:nvSpPr>
          <p:cNvPr id="6148" name="Rectangle 3"/>
          <p:cNvSpPr>
            <a:spLocks noGrp="1" noChangeArrowheads="1"/>
          </p:cNvSpPr>
          <p:nvPr>
            <p:ph type="body" idx="1"/>
          </p:nvPr>
        </p:nvSpPr>
        <p:spPr bwMode="auto">
          <a:xfrm>
            <a:off x="457201" y="1604963"/>
            <a:ext cx="8045450" cy="438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5578" rIns="0" bIns="0" numCol="1" anchor="t" anchorCtr="0" compatLnSpc="1">
            <a:prstTxWarp prst="textNoShape">
              <a:avLst/>
            </a:prstTxWarp>
          </a:bodyPr>
          <a:lstStyle/>
          <a:p>
            <a:pPr lvl="0"/>
            <a:r>
              <a:rPr lang="en-GB" altLang="ru-RU" smtClean="0"/>
              <a:t>Click to edit the outline text format</a:t>
            </a:r>
          </a:p>
          <a:p>
            <a:pPr lvl="1"/>
            <a:r>
              <a:rPr lang="en-GB" altLang="ru-RU" smtClean="0"/>
              <a:t>Second Outline Level</a:t>
            </a:r>
          </a:p>
          <a:p>
            <a:pPr lvl="2"/>
            <a:r>
              <a:rPr lang="en-GB" altLang="ru-RU" smtClean="0"/>
              <a:t>Third Outline Level</a:t>
            </a:r>
          </a:p>
          <a:p>
            <a:pPr lvl="3"/>
            <a:r>
              <a:rPr lang="en-GB" altLang="ru-RU" smtClean="0"/>
              <a:t>Fourth Outline Level</a:t>
            </a:r>
          </a:p>
          <a:p>
            <a:pPr lvl="4"/>
            <a:r>
              <a:rPr lang="en-GB" altLang="ru-RU" smtClean="0"/>
              <a:t>Fifth Outline Level</a:t>
            </a:r>
          </a:p>
          <a:p>
            <a:pPr lvl="4"/>
            <a:r>
              <a:rPr lang="en-GB" altLang="ru-RU" smtClean="0"/>
              <a:t>Sixth Outline Level</a:t>
            </a:r>
          </a:p>
          <a:p>
            <a:pPr lvl="4"/>
            <a:r>
              <a:rPr lang="en-GB" altLang="ru-RU" smtClean="0"/>
              <a:t>Seventh Outline Level</a:t>
            </a:r>
          </a:p>
        </p:txBody>
      </p:sp>
      <p:sp>
        <p:nvSpPr>
          <p:cNvPr id="2" name="Rectangle 4"/>
          <p:cNvSpPr>
            <a:spLocks noGrp="1" noChangeArrowheads="1"/>
          </p:cNvSpPr>
          <p:nvPr>
            <p:ph type="dt"/>
          </p:nvPr>
        </p:nvSpPr>
        <p:spPr bwMode="auto">
          <a:xfrm>
            <a:off x="457201" y="6246821"/>
            <a:ext cx="2128838" cy="4714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hangingPunct="0">
              <a:lnSpc>
                <a:spcPct val="93000"/>
              </a:lnSpc>
              <a:buClr>
                <a:srgbClr val="000000"/>
              </a:buClr>
              <a:buSzPct val="100000"/>
              <a:buFont typeface="Times New Roman" pitchFamily="18" charset="0"/>
              <a:buNone/>
              <a:defRPr sz="1400">
                <a:solidFill>
                  <a:srgbClr val="FFFFFF"/>
                </a:solidFill>
                <a:latin typeface="Times New Roman" pitchFamily="18" charset="0"/>
                <a:ea typeface="SimSun" pitchFamily="2" charset="-122"/>
                <a:cs typeface="Droid Sans Fallback"/>
              </a:defRPr>
            </a:lvl1pPr>
          </a:lstStyle>
          <a:p>
            <a:pPr>
              <a:defRPr/>
            </a:pPr>
            <a:endParaRPr lang="ru-RU"/>
          </a:p>
        </p:txBody>
      </p:sp>
      <p:sp>
        <p:nvSpPr>
          <p:cNvPr id="3077" name="Rectangle 5"/>
          <p:cNvSpPr>
            <a:spLocks noGrp="1" noChangeArrowheads="1"/>
          </p:cNvSpPr>
          <p:nvPr>
            <p:ph type="ftr"/>
          </p:nvPr>
        </p:nvSpPr>
        <p:spPr bwMode="auto">
          <a:xfrm>
            <a:off x="3127377" y="6246821"/>
            <a:ext cx="2897188" cy="4714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hangingPunct="0">
              <a:lnSpc>
                <a:spcPct val="93000"/>
              </a:lnSpc>
              <a:buClr>
                <a:srgbClr val="000000"/>
              </a:buClr>
              <a:buSzPct val="100000"/>
              <a:buFont typeface="Times New Roman" pitchFamily="18" charset="0"/>
              <a:buNone/>
              <a:defRPr sz="1400">
                <a:solidFill>
                  <a:srgbClr val="FFFFFF"/>
                </a:solidFill>
                <a:latin typeface="Times New Roman" pitchFamily="18" charset="0"/>
                <a:ea typeface="SimSun" pitchFamily="2" charset="-122"/>
                <a:cs typeface="Droid Sans Fallback"/>
              </a:defRPr>
            </a:lvl1pPr>
          </a:lstStyle>
          <a:p>
            <a:pPr>
              <a:defRPr/>
            </a:pPr>
            <a:endParaRPr lang="ru-RU"/>
          </a:p>
        </p:txBody>
      </p:sp>
      <p:sp>
        <p:nvSpPr>
          <p:cNvPr id="3078" name="Rectangle 6"/>
          <p:cNvSpPr>
            <a:spLocks noGrp="1" noChangeArrowheads="1"/>
          </p:cNvSpPr>
          <p:nvPr>
            <p:ph type="sldNum"/>
          </p:nvPr>
        </p:nvSpPr>
        <p:spPr bwMode="auto">
          <a:xfrm>
            <a:off x="6556375" y="6246821"/>
            <a:ext cx="2128838" cy="4714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hangingPunct="0">
              <a:lnSpc>
                <a:spcPct val="93000"/>
              </a:lnSpc>
              <a:buClr>
                <a:srgbClr val="000000"/>
              </a:buClr>
              <a:buSzPct val="100000"/>
              <a:buFont typeface="Times New Roman" panose="02020603050405020304" pitchFamily="18" charset="0"/>
              <a:buNone/>
              <a:defRPr sz="1400">
                <a:solidFill>
                  <a:srgbClr val="FFFFFF"/>
                </a:solidFill>
                <a:latin typeface="Times New Roman" panose="02020603050405020304" pitchFamily="18" charset="0"/>
              </a:defRPr>
            </a:lvl1pPr>
          </a:lstStyle>
          <a:p>
            <a:fld id="{7CDECFF1-231F-477B-9F8F-43A5112FF79B}" type="slidenum">
              <a:rPr lang="en-US" altLang="ru-RU"/>
              <a:pPr/>
              <a:t>‹#›</a:t>
            </a:fld>
            <a:endParaRPr lang="en-US" altLang="ru-RU"/>
          </a:p>
        </p:txBody>
      </p:sp>
    </p:spTree>
  </p:cSld>
  <p:clrMap bg1="lt1" tx1="dk1" bg2="lt2" tx2="dk2" accent1="accent1" accent2="accent2" accent3="accent3" accent4="accent4" accent5="accent5" accent6="accent6" hlink="hlink" folHlink="folHlink"/>
  <p:sldLayoutIdLst>
    <p:sldLayoutId id="2147484688" r:id="rId1"/>
    <p:sldLayoutId id="2147484689" r:id="rId2"/>
    <p:sldLayoutId id="2147484690" r:id="rId3"/>
    <p:sldLayoutId id="2147484691" r:id="rId4"/>
    <p:sldLayoutId id="2147484692" r:id="rId5"/>
    <p:sldLayoutId id="2147484693" r:id="rId6"/>
    <p:sldLayoutId id="2147484694" r:id="rId7"/>
    <p:sldLayoutId id="2147484695" r:id="rId8"/>
    <p:sldLayoutId id="2147484696" r:id="rId9"/>
    <p:sldLayoutId id="2147484697" r:id="rId10"/>
    <p:sldLayoutId id="2147484698" r:id="rId11"/>
    <p:sldLayoutId id="2147484699" r:id="rId12"/>
    <p:sldLayoutId id="2147484700" r:id="rId13"/>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mj-lt"/>
          <a:ea typeface="ＭＳ Ｐゴシック" pitchFamily="34" charset="-128"/>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charset="0"/>
          <a:ea typeface="ＭＳ Ｐゴシック" pitchFamily="34" charset="-128"/>
          <a:cs typeface="Droid Sans Fallback"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charset="0"/>
          <a:ea typeface="ＭＳ Ｐゴシック" pitchFamily="34" charset="-128"/>
          <a:cs typeface="Droid Sans Fallback"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charset="0"/>
          <a:ea typeface="ＭＳ Ｐゴシック" pitchFamily="34" charset="-128"/>
          <a:cs typeface="Droid Sans Fallback"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charset="0"/>
          <a:ea typeface="ＭＳ Ｐゴシック" pitchFamily="34" charset="-128"/>
          <a:cs typeface="Droid Sans Fallback"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000">
          <a:solidFill>
            <a:srgbClr val="FFFFFF"/>
          </a:solidFill>
          <a:latin typeface="Arial" charset="0"/>
          <a:ea typeface="Droid Sans Fallback" charset="0"/>
          <a:cs typeface="Droid Sans Fallback"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000">
          <a:solidFill>
            <a:srgbClr val="FFFFFF"/>
          </a:solidFill>
          <a:latin typeface="Arial" charset="0"/>
          <a:ea typeface="Droid Sans Fallback" charset="0"/>
          <a:cs typeface="Droid Sans Fallback"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000">
          <a:solidFill>
            <a:srgbClr val="FFFFFF"/>
          </a:solidFill>
          <a:latin typeface="Arial" charset="0"/>
          <a:ea typeface="Droid Sans Fallback" charset="0"/>
          <a:cs typeface="Droid Sans Fallback"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000">
          <a:solidFill>
            <a:srgbClr val="FFFFFF"/>
          </a:solidFill>
          <a:latin typeface="Arial" charset="0"/>
          <a:ea typeface="Droid Sans Fallback" charset="0"/>
          <a:cs typeface="Droid Sans Fallback" charset="0"/>
        </a:defRPr>
      </a:lvl9pPr>
    </p:titleStyle>
    <p:bodyStyle>
      <a:lvl1pPr marL="342900" indent="-342900" algn="l" defTabSz="449263" rtl="0" eaLnBrk="0" fontAlgn="base" hangingPunct="0">
        <a:lnSpc>
          <a:spcPct val="93000"/>
        </a:lnSpc>
        <a:spcBef>
          <a:spcPct val="0"/>
        </a:spcBef>
        <a:spcAft>
          <a:spcPts val="1288"/>
        </a:spcAft>
        <a:buClr>
          <a:srgbClr val="000000"/>
        </a:buClr>
        <a:buSzPct val="100000"/>
        <a:buFont typeface="Times New Roman" pitchFamily="18" charset="0"/>
        <a:defRPr sz="2900">
          <a:solidFill>
            <a:srgbClr val="FFFFFF"/>
          </a:solidFill>
          <a:latin typeface="+mn-lt"/>
          <a:ea typeface="ＭＳ Ｐゴシック" pitchFamily="34" charset="-128"/>
          <a:cs typeface="+mn-cs"/>
        </a:defRPr>
      </a:lvl1pPr>
      <a:lvl2pPr marL="742950" indent="-285750" algn="l" defTabSz="449263" rtl="0" eaLnBrk="0" fontAlgn="base" hangingPunct="0">
        <a:lnSpc>
          <a:spcPct val="93000"/>
        </a:lnSpc>
        <a:spcBef>
          <a:spcPct val="0"/>
        </a:spcBef>
        <a:spcAft>
          <a:spcPts val="1025"/>
        </a:spcAft>
        <a:buClr>
          <a:srgbClr val="000000"/>
        </a:buClr>
        <a:buSzPct val="100000"/>
        <a:buFont typeface="Times New Roman" pitchFamily="18" charset="0"/>
        <a:defRPr sz="2500">
          <a:solidFill>
            <a:srgbClr val="FFFFFF"/>
          </a:solidFill>
          <a:latin typeface="+mn-lt"/>
          <a:ea typeface="+mn-ea"/>
          <a:cs typeface="+mn-cs"/>
        </a:defRPr>
      </a:lvl2pPr>
      <a:lvl3pPr marL="1143000" indent="-228600" algn="l" defTabSz="449263" rtl="0" eaLnBrk="0" fontAlgn="base" hangingPunct="0">
        <a:lnSpc>
          <a:spcPct val="93000"/>
        </a:lnSpc>
        <a:spcBef>
          <a:spcPct val="0"/>
        </a:spcBef>
        <a:spcAft>
          <a:spcPts val="775"/>
        </a:spcAft>
        <a:buClr>
          <a:srgbClr val="000000"/>
        </a:buClr>
        <a:buSzPct val="100000"/>
        <a:buFont typeface="Times New Roman" pitchFamily="18" charset="0"/>
        <a:defRPr sz="2200">
          <a:solidFill>
            <a:srgbClr val="FFFFFF"/>
          </a:solidFill>
          <a:latin typeface="+mn-lt"/>
          <a:ea typeface="+mn-ea"/>
          <a:cs typeface="+mn-cs"/>
        </a:defRPr>
      </a:lvl3pPr>
      <a:lvl4pPr marL="1600200" indent="-228600" algn="l" defTabSz="449263" rtl="0" eaLnBrk="0" fontAlgn="base" hangingPunct="0">
        <a:lnSpc>
          <a:spcPct val="93000"/>
        </a:lnSpc>
        <a:spcBef>
          <a:spcPct val="0"/>
        </a:spcBef>
        <a:spcAft>
          <a:spcPts val="513"/>
        </a:spcAft>
        <a:buClr>
          <a:srgbClr val="000000"/>
        </a:buClr>
        <a:buSzPct val="100000"/>
        <a:buFont typeface="Times New Roman" pitchFamily="18" charset="0"/>
        <a:defRPr>
          <a:solidFill>
            <a:srgbClr val="FFFFFF"/>
          </a:solidFill>
          <a:latin typeface="+mn-lt"/>
          <a:ea typeface="+mn-ea"/>
          <a:cs typeface="+mn-cs"/>
        </a:defRPr>
      </a:lvl4pPr>
      <a:lvl5pPr marL="2057400" indent="-228600" algn="l" defTabSz="449263" rtl="0" eaLnBrk="0" fontAlgn="base" hangingPunct="0">
        <a:lnSpc>
          <a:spcPct val="93000"/>
        </a:lnSpc>
        <a:spcBef>
          <a:spcPct val="0"/>
        </a:spcBef>
        <a:spcAft>
          <a:spcPts val="250"/>
        </a:spcAft>
        <a:buClr>
          <a:srgbClr val="000000"/>
        </a:buClr>
        <a:buSzPct val="100000"/>
        <a:buFont typeface="Times New Roman" pitchFamily="18" charset="0"/>
        <a:defRPr>
          <a:solidFill>
            <a:srgbClr val="FFFFFF"/>
          </a:solidFill>
          <a:latin typeface="+mn-lt"/>
          <a:ea typeface="+mn-ea"/>
          <a:cs typeface="+mn-cs"/>
        </a:defRPr>
      </a:lvl5pPr>
      <a:lvl6pPr marL="2514600" indent="-228600" algn="l" defTabSz="449263" rtl="0" fontAlgn="base" hangingPunct="0">
        <a:lnSpc>
          <a:spcPct val="93000"/>
        </a:lnSpc>
        <a:spcBef>
          <a:spcPct val="0"/>
        </a:spcBef>
        <a:spcAft>
          <a:spcPts val="250"/>
        </a:spcAft>
        <a:buClr>
          <a:srgbClr val="000000"/>
        </a:buClr>
        <a:buSzPct val="100000"/>
        <a:buFont typeface="Times New Roman" pitchFamily="16" charset="0"/>
        <a:defRPr>
          <a:solidFill>
            <a:srgbClr val="FFFFFF"/>
          </a:solidFill>
          <a:latin typeface="+mn-lt"/>
          <a:ea typeface="+mn-ea"/>
          <a:cs typeface="+mn-cs"/>
        </a:defRPr>
      </a:lvl6pPr>
      <a:lvl7pPr marL="2971800" indent="-228600" algn="l" defTabSz="449263" rtl="0" fontAlgn="base" hangingPunct="0">
        <a:lnSpc>
          <a:spcPct val="93000"/>
        </a:lnSpc>
        <a:spcBef>
          <a:spcPct val="0"/>
        </a:spcBef>
        <a:spcAft>
          <a:spcPts val="250"/>
        </a:spcAft>
        <a:buClr>
          <a:srgbClr val="000000"/>
        </a:buClr>
        <a:buSzPct val="100000"/>
        <a:buFont typeface="Times New Roman" pitchFamily="16" charset="0"/>
        <a:defRPr>
          <a:solidFill>
            <a:srgbClr val="FFFFFF"/>
          </a:solidFill>
          <a:latin typeface="+mn-lt"/>
          <a:ea typeface="+mn-ea"/>
          <a:cs typeface="+mn-cs"/>
        </a:defRPr>
      </a:lvl7pPr>
      <a:lvl8pPr marL="3429000" indent="-228600" algn="l" defTabSz="449263" rtl="0" fontAlgn="base" hangingPunct="0">
        <a:lnSpc>
          <a:spcPct val="93000"/>
        </a:lnSpc>
        <a:spcBef>
          <a:spcPct val="0"/>
        </a:spcBef>
        <a:spcAft>
          <a:spcPts val="250"/>
        </a:spcAft>
        <a:buClr>
          <a:srgbClr val="000000"/>
        </a:buClr>
        <a:buSzPct val="100000"/>
        <a:buFont typeface="Times New Roman" pitchFamily="16" charset="0"/>
        <a:defRPr>
          <a:solidFill>
            <a:srgbClr val="FFFFFF"/>
          </a:solidFill>
          <a:latin typeface="+mn-lt"/>
          <a:ea typeface="+mn-ea"/>
          <a:cs typeface="+mn-cs"/>
        </a:defRPr>
      </a:lvl8pPr>
      <a:lvl9pPr marL="3886200" indent="-228600" algn="l" defTabSz="449263" rtl="0" fontAlgn="base" hangingPunct="0">
        <a:lnSpc>
          <a:spcPct val="93000"/>
        </a:lnSpc>
        <a:spcBef>
          <a:spcPct val="0"/>
        </a:spcBef>
        <a:spcAft>
          <a:spcPts val="250"/>
        </a:spcAft>
        <a:buClr>
          <a:srgbClr val="000000"/>
        </a:buClr>
        <a:buSzPct val="100000"/>
        <a:buFont typeface="Times New Roman" pitchFamily="16" charset="0"/>
        <a:defRPr>
          <a:solidFill>
            <a:srgbClr val="FFFFFF"/>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808080"/>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pic>
        <p:nvPicPr>
          <p:cNvPr id="7170" name="Picture 7" descr="fon-2 copy"/>
          <p:cNvPicPr>
            <a:picLocks noChangeAspect="1" noChangeArrowheads="1"/>
          </p:cNvPicPr>
          <p:nvPr userDrawn="1"/>
        </p:nvPicPr>
        <p:blipFill>
          <a:blip r:embed="rId14">
            <a:lum contras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8"/>
          <p:cNvSpPr>
            <a:spLocks noChangeArrowheads="1"/>
          </p:cNvSpPr>
          <p:nvPr userDrawn="1"/>
        </p:nvSpPr>
        <p:spPr bwMode="auto">
          <a:xfrm>
            <a:off x="0" y="6524633"/>
            <a:ext cx="9144000" cy="333375"/>
          </a:xfrm>
          <a:prstGeom prst="rect">
            <a:avLst/>
          </a:prstGeom>
          <a:gradFill rotWithShape="1">
            <a:gsLst>
              <a:gs pos="0">
                <a:srgbClr val="DDDDDD">
                  <a:alpha val="46999"/>
                </a:srgbClr>
              </a:gs>
              <a:gs pos="100000">
                <a:srgbClr val="666666">
                  <a:alpha val="46999"/>
                </a:srgbClr>
              </a:gs>
            </a:gsLst>
            <a:lin ang="5400000" scaled="1"/>
          </a:gra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ru-RU" altLang="ru-RU" smtClean="0">
              <a:solidFill>
                <a:srgbClr val="000000"/>
              </a:solidFill>
              <a:ea typeface="+mn-ea"/>
              <a:cs typeface="+mn-cs"/>
            </a:endParaRPr>
          </a:p>
        </p:txBody>
      </p:sp>
      <p:sp>
        <p:nvSpPr>
          <p:cNvPr id="4101" name="Rectangle 5"/>
          <p:cNvSpPr>
            <a:spLocks noGrp="1" noChangeArrowheads="1"/>
          </p:cNvSpPr>
          <p:nvPr>
            <p:ph type="ftr" sz="quarter" idx="3"/>
          </p:nvPr>
        </p:nvSpPr>
        <p:spPr bwMode="auto">
          <a:xfrm>
            <a:off x="3124200" y="6589721"/>
            <a:ext cx="2895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00" b="1">
                <a:solidFill>
                  <a:srgbClr val="FFFFFF"/>
                </a:solidFill>
              </a:defRPr>
            </a:lvl1pPr>
          </a:lstStyle>
          <a:p>
            <a:r>
              <a:rPr lang="ru-RU" altLang="ru-RU"/>
              <a:t>10 лет МИРЕА</a:t>
            </a:r>
          </a:p>
        </p:txBody>
      </p:sp>
      <p:sp>
        <p:nvSpPr>
          <p:cNvPr id="4102" name="Rectangle 6"/>
          <p:cNvSpPr>
            <a:spLocks noGrp="1" noChangeArrowheads="1"/>
          </p:cNvSpPr>
          <p:nvPr>
            <p:ph type="sldNum" sz="quarter" idx="4"/>
          </p:nvPr>
        </p:nvSpPr>
        <p:spPr bwMode="auto">
          <a:xfrm>
            <a:off x="7019925" y="6524633"/>
            <a:ext cx="2133600"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b="1">
                <a:solidFill>
                  <a:srgbClr val="FFFFFF"/>
                </a:solidFill>
              </a:defRPr>
            </a:lvl1pPr>
          </a:lstStyle>
          <a:p>
            <a:fld id="{93B12B90-7781-4A54-81A4-901CA9CBE5C1}"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4701" r:id="rId1"/>
    <p:sldLayoutId id="2147484702" r:id="rId2"/>
    <p:sldLayoutId id="2147484703" r:id="rId3"/>
    <p:sldLayoutId id="2147484704" r:id="rId4"/>
    <p:sldLayoutId id="2147484705" r:id="rId5"/>
    <p:sldLayoutId id="2147484706" r:id="rId6"/>
    <p:sldLayoutId id="2147484707" r:id="rId7"/>
    <p:sldLayoutId id="2147484708" r:id="rId8"/>
    <p:sldLayoutId id="2147484709" r:id="rId9"/>
    <p:sldLayoutId id="2147484710" r:id="rId10"/>
    <p:sldLayoutId id="2147484711" r:id="rId11"/>
    <p:sldLayoutId id="2147484712" r:id="rId12"/>
  </p:sldLayoutIdLst>
  <p:transition/>
  <p:hf sldNum="0"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22041" algn="ctr" rtl="0" fontAlgn="base">
        <a:spcBef>
          <a:spcPct val="0"/>
        </a:spcBef>
        <a:spcAft>
          <a:spcPct val="0"/>
        </a:spcAft>
        <a:defRPr sz="4062">
          <a:solidFill>
            <a:schemeClr val="tx2"/>
          </a:solidFill>
          <a:latin typeface="Arial" charset="0"/>
        </a:defRPr>
      </a:lvl6pPr>
      <a:lvl7pPr marL="844083" algn="ctr" rtl="0" fontAlgn="base">
        <a:spcBef>
          <a:spcPct val="0"/>
        </a:spcBef>
        <a:spcAft>
          <a:spcPct val="0"/>
        </a:spcAft>
        <a:defRPr sz="4062">
          <a:solidFill>
            <a:schemeClr val="tx2"/>
          </a:solidFill>
          <a:latin typeface="Arial" charset="0"/>
        </a:defRPr>
      </a:lvl7pPr>
      <a:lvl8pPr marL="1266124" algn="ctr" rtl="0" fontAlgn="base">
        <a:spcBef>
          <a:spcPct val="0"/>
        </a:spcBef>
        <a:spcAft>
          <a:spcPct val="0"/>
        </a:spcAft>
        <a:defRPr sz="4062">
          <a:solidFill>
            <a:schemeClr val="tx2"/>
          </a:solidFill>
          <a:latin typeface="Arial" charset="0"/>
        </a:defRPr>
      </a:lvl8pPr>
      <a:lvl9pPr marL="1688165" algn="ctr" rtl="0" fontAlgn="base">
        <a:spcBef>
          <a:spcPct val="0"/>
        </a:spcBef>
        <a:spcAft>
          <a:spcPct val="0"/>
        </a:spcAft>
        <a:defRPr sz="4062">
          <a:solidFill>
            <a:schemeClr val="tx2"/>
          </a:solidFill>
          <a:latin typeface="Arial" charset="0"/>
        </a:defRPr>
      </a:lvl9pPr>
    </p:titleStyle>
    <p:bodyStyle>
      <a:lvl1pPr marL="315913" indent="-315913" algn="l" rtl="0" eaLnBrk="0" fontAlgn="base" hangingPunct="0">
        <a:spcBef>
          <a:spcPct val="20000"/>
        </a:spcBef>
        <a:spcAft>
          <a:spcPct val="0"/>
        </a:spcAft>
        <a:buChar char="•"/>
        <a:defRPr sz="2900">
          <a:solidFill>
            <a:schemeClr val="tx1"/>
          </a:solidFill>
          <a:latin typeface="+mn-lt"/>
          <a:ea typeface="+mn-ea"/>
          <a:cs typeface="+mn-cs"/>
        </a:defRPr>
      </a:lvl1pPr>
      <a:lvl2pPr marL="685800" indent="-263525" algn="l" rtl="0" eaLnBrk="0" fontAlgn="base" hangingPunct="0">
        <a:spcBef>
          <a:spcPct val="20000"/>
        </a:spcBef>
        <a:spcAft>
          <a:spcPct val="0"/>
        </a:spcAft>
        <a:buChar char="–"/>
        <a:defRPr sz="2500">
          <a:solidFill>
            <a:schemeClr val="tx1"/>
          </a:solidFill>
          <a:latin typeface="+mn-lt"/>
        </a:defRPr>
      </a:lvl2pPr>
      <a:lvl3pPr marL="1054100" indent="-209550" algn="l" rtl="0" eaLnBrk="0" fontAlgn="base" hangingPunct="0">
        <a:spcBef>
          <a:spcPct val="20000"/>
        </a:spcBef>
        <a:spcAft>
          <a:spcPct val="0"/>
        </a:spcAft>
        <a:buChar char="•"/>
        <a:defRPr sz="2200">
          <a:solidFill>
            <a:schemeClr val="tx1"/>
          </a:solidFill>
          <a:latin typeface="+mn-lt"/>
        </a:defRPr>
      </a:lvl3pPr>
      <a:lvl4pPr marL="1476375" indent="-209550" algn="l" rtl="0" eaLnBrk="0" fontAlgn="base" hangingPunct="0">
        <a:spcBef>
          <a:spcPct val="20000"/>
        </a:spcBef>
        <a:spcAft>
          <a:spcPct val="0"/>
        </a:spcAft>
        <a:buChar char="–"/>
        <a:defRPr>
          <a:solidFill>
            <a:schemeClr val="tx1"/>
          </a:solidFill>
          <a:latin typeface="+mn-lt"/>
        </a:defRPr>
      </a:lvl4pPr>
      <a:lvl5pPr marL="1898650" indent="-209550" algn="l" rtl="0" eaLnBrk="0" fontAlgn="base" hangingPunct="0">
        <a:spcBef>
          <a:spcPct val="20000"/>
        </a:spcBef>
        <a:spcAft>
          <a:spcPct val="0"/>
        </a:spcAft>
        <a:buChar char="»"/>
        <a:defRPr>
          <a:solidFill>
            <a:schemeClr val="tx1"/>
          </a:solidFill>
          <a:latin typeface="+mn-lt"/>
        </a:defRPr>
      </a:lvl5pPr>
      <a:lvl6pPr marL="2321227" indent="-211021" algn="l" rtl="0" fontAlgn="base">
        <a:spcBef>
          <a:spcPct val="20000"/>
        </a:spcBef>
        <a:spcAft>
          <a:spcPct val="0"/>
        </a:spcAft>
        <a:buChar char="»"/>
        <a:defRPr sz="1846">
          <a:solidFill>
            <a:schemeClr val="tx1"/>
          </a:solidFill>
          <a:latin typeface="+mn-lt"/>
        </a:defRPr>
      </a:lvl6pPr>
      <a:lvl7pPr marL="2743269" indent="-211021" algn="l" rtl="0" fontAlgn="base">
        <a:spcBef>
          <a:spcPct val="20000"/>
        </a:spcBef>
        <a:spcAft>
          <a:spcPct val="0"/>
        </a:spcAft>
        <a:buChar char="»"/>
        <a:defRPr sz="1846">
          <a:solidFill>
            <a:schemeClr val="tx1"/>
          </a:solidFill>
          <a:latin typeface="+mn-lt"/>
        </a:defRPr>
      </a:lvl7pPr>
      <a:lvl8pPr marL="3165310" indent="-211021" algn="l" rtl="0" fontAlgn="base">
        <a:spcBef>
          <a:spcPct val="20000"/>
        </a:spcBef>
        <a:spcAft>
          <a:spcPct val="0"/>
        </a:spcAft>
        <a:buChar char="»"/>
        <a:defRPr sz="1846">
          <a:solidFill>
            <a:schemeClr val="tx1"/>
          </a:solidFill>
          <a:latin typeface="+mn-lt"/>
        </a:defRPr>
      </a:lvl8pPr>
      <a:lvl9pPr marL="3587351" indent="-211021" algn="l" rtl="0" fontAlgn="base">
        <a:spcBef>
          <a:spcPct val="20000"/>
        </a:spcBef>
        <a:spcAft>
          <a:spcPct val="0"/>
        </a:spcAft>
        <a:buChar char="»"/>
        <a:defRPr sz="1846">
          <a:solidFill>
            <a:schemeClr val="tx1"/>
          </a:solidFill>
          <a:latin typeface="+mn-lt"/>
        </a:defRPr>
      </a:lvl9pPr>
    </p:bodyStyle>
    <p:otherStyle>
      <a:defPPr>
        <a:defRPr lang="ru-RU"/>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808080"/>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pic>
        <p:nvPicPr>
          <p:cNvPr id="8194" name="Picture 7" descr="fon-2 copy"/>
          <p:cNvPicPr>
            <a:picLocks noChangeAspect="1" noChangeArrowheads="1"/>
          </p:cNvPicPr>
          <p:nvPr userDrawn="1"/>
        </p:nvPicPr>
        <p:blipFill>
          <a:blip r:embed="rId14">
            <a:lum contras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8"/>
          <p:cNvSpPr>
            <a:spLocks noChangeArrowheads="1"/>
          </p:cNvSpPr>
          <p:nvPr userDrawn="1"/>
        </p:nvSpPr>
        <p:spPr bwMode="auto">
          <a:xfrm>
            <a:off x="0" y="6524633"/>
            <a:ext cx="9144000" cy="333375"/>
          </a:xfrm>
          <a:prstGeom prst="rect">
            <a:avLst/>
          </a:prstGeom>
          <a:gradFill rotWithShape="1">
            <a:gsLst>
              <a:gs pos="0">
                <a:srgbClr val="DDDDDD">
                  <a:alpha val="46999"/>
                </a:srgbClr>
              </a:gs>
              <a:gs pos="100000">
                <a:srgbClr val="666666">
                  <a:alpha val="46999"/>
                </a:srgbClr>
              </a:gs>
            </a:gsLst>
            <a:lin ang="5400000" scaled="1"/>
          </a:gra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ru-RU" altLang="ru-RU" smtClean="0">
              <a:solidFill>
                <a:srgbClr val="000000"/>
              </a:solidFill>
              <a:ea typeface="+mn-ea"/>
              <a:cs typeface="+mn-cs"/>
            </a:endParaRPr>
          </a:p>
        </p:txBody>
      </p:sp>
      <p:sp>
        <p:nvSpPr>
          <p:cNvPr id="4101" name="Rectangle 5"/>
          <p:cNvSpPr>
            <a:spLocks noGrp="1" noChangeArrowheads="1"/>
          </p:cNvSpPr>
          <p:nvPr>
            <p:ph type="ftr" sz="quarter" idx="3"/>
          </p:nvPr>
        </p:nvSpPr>
        <p:spPr bwMode="auto">
          <a:xfrm>
            <a:off x="3124200" y="6589721"/>
            <a:ext cx="2895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00" b="1">
                <a:solidFill>
                  <a:srgbClr val="FFFFFF"/>
                </a:solidFill>
              </a:defRPr>
            </a:lvl1pPr>
          </a:lstStyle>
          <a:p>
            <a:r>
              <a:rPr lang="ru-RU" altLang="ru-RU"/>
              <a:t>10 лет МИРЕА</a:t>
            </a:r>
          </a:p>
        </p:txBody>
      </p:sp>
      <p:sp>
        <p:nvSpPr>
          <p:cNvPr id="4102" name="Rectangle 6"/>
          <p:cNvSpPr>
            <a:spLocks noGrp="1" noChangeArrowheads="1"/>
          </p:cNvSpPr>
          <p:nvPr>
            <p:ph type="sldNum" sz="quarter" idx="4"/>
          </p:nvPr>
        </p:nvSpPr>
        <p:spPr bwMode="auto">
          <a:xfrm>
            <a:off x="7019925" y="6524633"/>
            <a:ext cx="2133600"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b="1">
                <a:solidFill>
                  <a:srgbClr val="FFFFFF"/>
                </a:solidFill>
              </a:defRPr>
            </a:lvl1pPr>
          </a:lstStyle>
          <a:p>
            <a:fld id="{1E1B6A17-76B2-4091-87F7-9F6DAB7B5D85}"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4713" r:id="rId1"/>
    <p:sldLayoutId id="2147484714" r:id="rId2"/>
    <p:sldLayoutId id="2147484715" r:id="rId3"/>
    <p:sldLayoutId id="2147484716" r:id="rId4"/>
    <p:sldLayoutId id="2147484717" r:id="rId5"/>
    <p:sldLayoutId id="2147484718" r:id="rId6"/>
    <p:sldLayoutId id="2147484719" r:id="rId7"/>
    <p:sldLayoutId id="2147484720" r:id="rId8"/>
    <p:sldLayoutId id="2147484721" r:id="rId9"/>
    <p:sldLayoutId id="2147484722" r:id="rId10"/>
    <p:sldLayoutId id="2147484723" r:id="rId11"/>
    <p:sldLayoutId id="2147484724" r:id="rId12"/>
  </p:sldLayoutIdLst>
  <p:transition/>
  <p:hf sldNum="0"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22041" algn="ctr" rtl="0" fontAlgn="base">
        <a:spcBef>
          <a:spcPct val="0"/>
        </a:spcBef>
        <a:spcAft>
          <a:spcPct val="0"/>
        </a:spcAft>
        <a:defRPr sz="4062">
          <a:solidFill>
            <a:schemeClr val="tx2"/>
          </a:solidFill>
          <a:latin typeface="Arial" charset="0"/>
        </a:defRPr>
      </a:lvl6pPr>
      <a:lvl7pPr marL="844083" algn="ctr" rtl="0" fontAlgn="base">
        <a:spcBef>
          <a:spcPct val="0"/>
        </a:spcBef>
        <a:spcAft>
          <a:spcPct val="0"/>
        </a:spcAft>
        <a:defRPr sz="4062">
          <a:solidFill>
            <a:schemeClr val="tx2"/>
          </a:solidFill>
          <a:latin typeface="Arial" charset="0"/>
        </a:defRPr>
      </a:lvl7pPr>
      <a:lvl8pPr marL="1266124" algn="ctr" rtl="0" fontAlgn="base">
        <a:spcBef>
          <a:spcPct val="0"/>
        </a:spcBef>
        <a:spcAft>
          <a:spcPct val="0"/>
        </a:spcAft>
        <a:defRPr sz="4062">
          <a:solidFill>
            <a:schemeClr val="tx2"/>
          </a:solidFill>
          <a:latin typeface="Arial" charset="0"/>
        </a:defRPr>
      </a:lvl8pPr>
      <a:lvl9pPr marL="1688165" algn="ctr" rtl="0" fontAlgn="base">
        <a:spcBef>
          <a:spcPct val="0"/>
        </a:spcBef>
        <a:spcAft>
          <a:spcPct val="0"/>
        </a:spcAft>
        <a:defRPr sz="4062">
          <a:solidFill>
            <a:schemeClr val="tx2"/>
          </a:solidFill>
          <a:latin typeface="Arial" charset="0"/>
        </a:defRPr>
      </a:lvl9pPr>
    </p:titleStyle>
    <p:bodyStyle>
      <a:lvl1pPr marL="315913" indent="-315913" algn="l" rtl="0" eaLnBrk="0" fontAlgn="base" hangingPunct="0">
        <a:spcBef>
          <a:spcPct val="20000"/>
        </a:spcBef>
        <a:spcAft>
          <a:spcPct val="0"/>
        </a:spcAft>
        <a:buChar char="•"/>
        <a:defRPr sz="2900">
          <a:solidFill>
            <a:schemeClr val="tx1"/>
          </a:solidFill>
          <a:latin typeface="+mn-lt"/>
          <a:ea typeface="+mn-ea"/>
          <a:cs typeface="+mn-cs"/>
        </a:defRPr>
      </a:lvl1pPr>
      <a:lvl2pPr marL="685800" indent="-263525" algn="l" rtl="0" eaLnBrk="0" fontAlgn="base" hangingPunct="0">
        <a:spcBef>
          <a:spcPct val="20000"/>
        </a:spcBef>
        <a:spcAft>
          <a:spcPct val="0"/>
        </a:spcAft>
        <a:buChar char="–"/>
        <a:defRPr sz="2500">
          <a:solidFill>
            <a:schemeClr val="tx1"/>
          </a:solidFill>
          <a:latin typeface="+mn-lt"/>
        </a:defRPr>
      </a:lvl2pPr>
      <a:lvl3pPr marL="1054100" indent="-209550" algn="l" rtl="0" eaLnBrk="0" fontAlgn="base" hangingPunct="0">
        <a:spcBef>
          <a:spcPct val="20000"/>
        </a:spcBef>
        <a:spcAft>
          <a:spcPct val="0"/>
        </a:spcAft>
        <a:buChar char="•"/>
        <a:defRPr sz="2200">
          <a:solidFill>
            <a:schemeClr val="tx1"/>
          </a:solidFill>
          <a:latin typeface="+mn-lt"/>
        </a:defRPr>
      </a:lvl3pPr>
      <a:lvl4pPr marL="1476375" indent="-209550" algn="l" rtl="0" eaLnBrk="0" fontAlgn="base" hangingPunct="0">
        <a:spcBef>
          <a:spcPct val="20000"/>
        </a:spcBef>
        <a:spcAft>
          <a:spcPct val="0"/>
        </a:spcAft>
        <a:buChar char="–"/>
        <a:defRPr>
          <a:solidFill>
            <a:schemeClr val="tx1"/>
          </a:solidFill>
          <a:latin typeface="+mn-lt"/>
        </a:defRPr>
      </a:lvl4pPr>
      <a:lvl5pPr marL="1898650" indent="-209550" algn="l" rtl="0" eaLnBrk="0" fontAlgn="base" hangingPunct="0">
        <a:spcBef>
          <a:spcPct val="20000"/>
        </a:spcBef>
        <a:spcAft>
          <a:spcPct val="0"/>
        </a:spcAft>
        <a:buChar char="»"/>
        <a:defRPr>
          <a:solidFill>
            <a:schemeClr val="tx1"/>
          </a:solidFill>
          <a:latin typeface="+mn-lt"/>
        </a:defRPr>
      </a:lvl5pPr>
      <a:lvl6pPr marL="2321227" indent="-211021" algn="l" rtl="0" fontAlgn="base">
        <a:spcBef>
          <a:spcPct val="20000"/>
        </a:spcBef>
        <a:spcAft>
          <a:spcPct val="0"/>
        </a:spcAft>
        <a:buChar char="»"/>
        <a:defRPr sz="1846">
          <a:solidFill>
            <a:schemeClr val="tx1"/>
          </a:solidFill>
          <a:latin typeface="+mn-lt"/>
        </a:defRPr>
      </a:lvl6pPr>
      <a:lvl7pPr marL="2743269" indent="-211021" algn="l" rtl="0" fontAlgn="base">
        <a:spcBef>
          <a:spcPct val="20000"/>
        </a:spcBef>
        <a:spcAft>
          <a:spcPct val="0"/>
        </a:spcAft>
        <a:buChar char="»"/>
        <a:defRPr sz="1846">
          <a:solidFill>
            <a:schemeClr val="tx1"/>
          </a:solidFill>
          <a:latin typeface="+mn-lt"/>
        </a:defRPr>
      </a:lvl7pPr>
      <a:lvl8pPr marL="3165310" indent="-211021" algn="l" rtl="0" fontAlgn="base">
        <a:spcBef>
          <a:spcPct val="20000"/>
        </a:spcBef>
        <a:spcAft>
          <a:spcPct val="0"/>
        </a:spcAft>
        <a:buChar char="»"/>
        <a:defRPr sz="1846">
          <a:solidFill>
            <a:schemeClr val="tx1"/>
          </a:solidFill>
          <a:latin typeface="+mn-lt"/>
        </a:defRPr>
      </a:lvl8pPr>
      <a:lvl9pPr marL="3587351" indent="-211021" algn="l" rtl="0" fontAlgn="base">
        <a:spcBef>
          <a:spcPct val="20000"/>
        </a:spcBef>
        <a:spcAft>
          <a:spcPct val="0"/>
        </a:spcAft>
        <a:buChar char="»"/>
        <a:defRPr sz="1846">
          <a:solidFill>
            <a:schemeClr val="tx1"/>
          </a:solidFill>
          <a:latin typeface="+mn-lt"/>
        </a:defRPr>
      </a:lvl9pPr>
    </p:bodyStyle>
    <p:otherStyle>
      <a:defPPr>
        <a:defRPr lang="ru-RU"/>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808080"/>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pic>
        <p:nvPicPr>
          <p:cNvPr id="9218" name="Picture 7" descr="fon-2 copy"/>
          <p:cNvPicPr>
            <a:picLocks noChangeAspect="1" noChangeArrowheads="1"/>
          </p:cNvPicPr>
          <p:nvPr userDrawn="1"/>
        </p:nvPicPr>
        <p:blipFill>
          <a:blip r:embed="rId14">
            <a:lum contras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8"/>
          <p:cNvSpPr>
            <a:spLocks noChangeArrowheads="1"/>
          </p:cNvSpPr>
          <p:nvPr userDrawn="1"/>
        </p:nvSpPr>
        <p:spPr bwMode="auto">
          <a:xfrm>
            <a:off x="0" y="6524633"/>
            <a:ext cx="9144000" cy="333375"/>
          </a:xfrm>
          <a:prstGeom prst="rect">
            <a:avLst/>
          </a:prstGeom>
          <a:gradFill rotWithShape="1">
            <a:gsLst>
              <a:gs pos="0">
                <a:srgbClr val="DDDDDD">
                  <a:alpha val="46999"/>
                </a:srgbClr>
              </a:gs>
              <a:gs pos="100000">
                <a:srgbClr val="666666">
                  <a:alpha val="46999"/>
                </a:srgbClr>
              </a:gs>
            </a:gsLst>
            <a:lin ang="5400000" scaled="1"/>
          </a:gra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ru-RU" altLang="ru-RU" smtClean="0">
              <a:solidFill>
                <a:srgbClr val="000000"/>
              </a:solidFill>
              <a:ea typeface="+mn-ea"/>
              <a:cs typeface="+mn-cs"/>
            </a:endParaRPr>
          </a:p>
        </p:txBody>
      </p:sp>
      <p:sp>
        <p:nvSpPr>
          <p:cNvPr id="4101" name="Rectangle 5"/>
          <p:cNvSpPr>
            <a:spLocks noGrp="1" noChangeArrowheads="1"/>
          </p:cNvSpPr>
          <p:nvPr>
            <p:ph type="ftr" sz="quarter" idx="3"/>
          </p:nvPr>
        </p:nvSpPr>
        <p:spPr bwMode="auto">
          <a:xfrm>
            <a:off x="3124200" y="6589721"/>
            <a:ext cx="2895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00" b="1">
                <a:solidFill>
                  <a:srgbClr val="FFFFFF"/>
                </a:solidFill>
              </a:defRPr>
            </a:lvl1pPr>
          </a:lstStyle>
          <a:p>
            <a:r>
              <a:rPr lang="ru-RU" altLang="ru-RU"/>
              <a:t>10 лет МИРЕА</a:t>
            </a:r>
          </a:p>
        </p:txBody>
      </p:sp>
      <p:sp>
        <p:nvSpPr>
          <p:cNvPr id="4102" name="Rectangle 6"/>
          <p:cNvSpPr>
            <a:spLocks noGrp="1" noChangeArrowheads="1"/>
          </p:cNvSpPr>
          <p:nvPr>
            <p:ph type="sldNum" sz="quarter" idx="4"/>
          </p:nvPr>
        </p:nvSpPr>
        <p:spPr bwMode="auto">
          <a:xfrm>
            <a:off x="7019925" y="6524633"/>
            <a:ext cx="2133600"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b="1">
                <a:solidFill>
                  <a:srgbClr val="FFFFFF"/>
                </a:solidFill>
              </a:defRPr>
            </a:lvl1pPr>
          </a:lstStyle>
          <a:p>
            <a:fld id="{97E64B64-F4A1-4831-90B4-3A67B8AA1605}"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4725" r:id="rId1"/>
    <p:sldLayoutId id="2147484726" r:id="rId2"/>
    <p:sldLayoutId id="2147484727" r:id="rId3"/>
    <p:sldLayoutId id="2147484728" r:id="rId4"/>
    <p:sldLayoutId id="2147484729" r:id="rId5"/>
    <p:sldLayoutId id="2147484730" r:id="rId6"/>
    <p:sldLayoutId id="2147484731" r:id="rId7"/>
    <p:sldLayoutId id="2147484732" r:id="rId8"/>
    <p:sldLayoutId id="2147484733" r:id="rId9"/>
    <p:sldLayoutId id="2147484734" r:id="rId10"/>
    <p:sldLayoutId id="2147484735" r:id="rId11"/>
    <p:sldLayoutId id="2147484736" r:id="rId12"/>
  </p:sldLayoutIdLst>
  <p:transition/>
  <p:hf sldNum="0"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22041" algn="ctr" rtl="0" fontAlgn="base">
        <a:spcBef>
          <a:spcPct val="0"/>
        </a:spcBef>
        <a:spcAft>
          <a:spcPct val="0"/>
        </a:spcAft>
        <a:defRPr sz="4062">
          <a:solidFill>
            <a:schemeClr val="tx2"/>
          </a:solidFill>
          <a:latin typeface="Arial" charset="0"/>
        </a:defRPr>
      </a:lvl6pPr>
      <a:lvl7pPr marL="844083" algn="ctr" rtl="0" fontAlgn="base">
        <a:spcBef>
          <a:spcPct val="0"/>
        </a:spcBef>
        <a:spcAft>
          <a:spcPct val="0"/>
        </a:spcAft>
        <a:defRPr sz="4062">
          <a:solidFill>
            <a:schemeClr val="tx2"/>
          </a:solidFill>
          <a:latin typeface="Arial" charset="0"/>
        </a:defRPr>
      </a:lvl7pPr>
      <a:lvl8pPr marL="1266124" algn="ctr" rtl="0" fontAlgn="base">
        <a:spcBef>
          <a:spcPct val="0"/>
        </a:spcBef>
        <a:spcAft>
          <a:spcPct val="0"/>
        </a:spcAft>
        <a:defRPr sz="4062">
          <a:solidFill>
            <a:schemeClr val="tx2"/>
          </a:solidFill>
          <a:latin typeface="Arial" charset="0"/>
        </a:defRPr>
      </a:lvl8pPr>
      <a:lvl9pPr marL="1688165" algn="ctr" rtl="0" fontAlgn="base">
        <a:spcBef>
          <a:spcPct val="0"/>
        </a:spcBef>
        <a:spcAft>
          <a:spcPct val="0"/>
        </a:spcAft>
        <a:defRPr sz="4062">
          <a:solidFill>
            <a:schemeClr val="tx2"/>
          </a:solidFill>
          <a:latin typeface="Arial" charset="0"/>
        </a:defRPr>
      </a:lvl9pPr>
    </p:titleStyle>
    <p:bodyStyle>
      <a:lvl1pPr marL="315913" indent="-315913" algn="l" rtl="0" eaLnBrk="0" fontAlgn="base" hangingPunct="0">
        <a:spcBef>
          <a:spcPct val="20000"/>
        </a:spcBef>
        <a:spcAft>
          <a:spcPct val="0"/>
        </a:spcAft>
        <a:buChar char="•"/>
        <a:defRPr sz="2900">
          <a:solidFill>
            <a:schemeClr val="tx1"/>
          </a:solidFill>
          <a:latin typeface="+mn-lt"/>
          <a:ea typeface="+mn-ea"/>
          <a:cs typeface="+mn-cs"/>
        </a:defRPr>
      </a:lvl1pPr>
      <a:lvl2pPr marL="685800" indent="-263525" algn="l" rtl="0" eaLnBrk="0" fontAlgn="base" hangingPunct="0">
        <a:spcBef>
          <a:spcPct val="20000"/>
        </a:spcBef>
        <a:spcAft>
          <a:spcPct val="0"/>
        </a:spcAft>
        <a:buChar char="–"/>
        <a:defRPr sz="2500">
          <a:solidFill>
            <a:schemeClr val="tx1"/>
          </a:solidFill>
          <a:latin typeface="+mn-lt"/>
        </a:defRPr>
      </a:lvl2pPr>
      <a:lvl3pPr marL="1054100" indent="-209550" algn="l" rtl="0" eaLnBrk="0" fontAlgn="base" hangingPunct="0">
        <a:spcBef>
          <a:spcPct val="20000"/>
        </a:spcBef>
        <a:spcAft>
          <a:spcPct val="0"/>
        </a:spcAft>
        <a:buChar char="•"/>
        <a:defRPr sz="2200">
          <a:solidFill>
            <a:schemeClr val="tx1"/>
          </a:solidFill>
          <a:latin typeface="+mn-lt"/>
        </a:defRPr>
      </a:lvl3pPr>
      <a:lvl4pPr marL="1476375" indent="-209550" algn="l" rtl="0" eaLnBrk="0" fontAlgn="base" hangingPunct="0">
        <a:spcBef>
          <a:spcPct val="20000"/>
        </a:spcBef>
        <a:spcAft>
          <a:spcPct val="0"/>
        </a:spcAft>
        <a:buChar char="–"/>
        <a:defRPr>
          <a:solidFill>
            <a:schemeClr val="tx1"/>
          </a:solidFill>
          <a:latin typeface="+mn-lt"/>
        </a:defRPr>
      </a:lvl4pPr>
      <a:lvl5pPr marL="1898650" indent="-209550" algn="l" rtl="0" eaLnBrk="0" fontAlgn="base" hangingPunct="0">
        <a:spcBef>
          <a:spcPct val="20000"/>
        </a:spcBef>
        <a:spcAft>
          <a:spcPct val="0"/>
        </a:spcAft>
        <a:buChar char="»"/>
        <a:defRPr>
          <a:solidFill>
            <a:schemeClr val="tx1"/>
          </a:solidFill>
          <a:latin typeface="+mn-lt"/>
        </a:defRPr>
      </a:lvl5pPr>
      <a:lvl6pPr marL="2321227" indent="-211021" algn="l" rtl="0" fontAlgn="base">
        <a:spcBef>
          <a:spcPct val="20000"/>
        </a:spcBef>
        <a:spcAft>
          <a:spcPct val="0"/>
        </a:spcAft>
        <a:buChar char="»"/>
        <a:defRPr sz="1846">
          <a:solidFill>
            <a:schemeClr val="tx1"/>
          </a:solidFill>
          <a:latin typeface="+mn-lt"/>
        </a:defRPr>
      </a:lvl6pPr>
      <a:lvl7pPr marL="2743269" indent="-211021" algn="l" rtl="0" fontAlgn="base">
        <a:spcBef>
          <a:spcPct val="20000"/>
        </a:spcBef>
        <a:spcAft>
          <a:spcPct val="0"/>
        </a:spcAft>
        <a:buChar char="»"/>
        <a:defRPr sz="1846">
          <a:solidFill>
            <a:schemeClr val="tx1"/>
          </a:solidFill>
          <a:latin typeface="+mn-lt"/>
        </a:defRPr>
      </a:lvl7pPr>
      <a:lvl8pPr marL="3165310" indent="-211021" algn="l" rtl="0" fontAlgn="base">
        <a:spcBef>
          <a:spcPct val="20000"/>
        </a:spcBef>
        <a:spcAft>
          <a:spcPct val="0"/>
        </a:spcAft>
        <a:buChar char="»"/>
        <a:defRPr sz="1846">
          <a:solidFill>
            <a:schemeClr val="tx1"/>
          </a:solidFill>
          <a:latin typeface="+mn-lt"/>
        </a:defRPr>
      </a:lvl8pPr>
      <a:lvl9pPr marL="3587351" indent="-211021" algn="l" rtl="0" fontAlgn="base">
        <a:spcBef>
          <a:spcPct val="20000"/>
        </a:spcBef>
        <a:spcAft>
          <a:spcPct val="0"/>
        </a:spcAft>
        <a:buChar char="»"/>
        <a:defRPr sz="1846">
          <a:solidFill>
            <a:schemeClr val="tx1"/>
          </a:solidFill>
          <a:latin typeface="+mn-lt"/>
        </a:defRPr>
      </a:lvl9pPr>
    </p:bodyStyle>
    <p:otherStyle>
      <a:defPPr>
        <a:defRPr lang="ru-RU"/>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79" name="Rectangle 55"/>
          <p:cNvSpPr>
            <a:spLocks noChangeArrowheads="1"/>
          </p:cNvSpPr>
          <p:nvPr userDrawn="1"/>
        </p:nvSpPr>
        <p:spPr bwMode="white">
          <a:xfrm>
            <a:off x="2" y="0"/>
            <a:ext cx="9155113" cy="863600"/>
          </a:xfrm>
          <a:prstGeom prst="rect">
            <a:avLst/>
          </a:prstGeom>
          <a:gradFill rotWithShape="1">
            <a:gsLst>
              <a:gs pos="0">
                <a:srgbClr val="003EA0"/>
              </a:gs>
              <a:gs pos="100000">
                <a:srgbClr val="0091F0"/>
              </a:gs>
            </a:gsLst>
            <a:lin ang="5400000" scaled="1"/>
          </a:gradFill>
          <a:ln w="9525">
            <a:noFill/>
            <a:miter lim="800000"/>
            <a:headEnd/>
            <a:tailEnd/>
          </a:ln>
        </p:spPr>
        <p:txBody>
          <a:bodyPr wrap="none" anchor="ctr"/>
          <a:lstStyle/>
          <a:p>
            <a:pPr algn="ctr">
              <a:defRPr/>
            </a:pPr>
            <a:endParaRPr lang="ru-RU" sz="1400">
              <a:solidFill>
                <a:srgbClr val="000000"/>
              </a:solidFill>
              <a:latin typeface="Arial" charset="0"/>
              <a:ea typeface="+mn-ea"/>
              <a:cs typeface="+mn-cs"/>
            </a:endParaRPr>
          </a:p>
        </p:txBody>
      </p:sp>
      <p:sp>
        <p:nvSpPr>
          <p:cNvPr id="1069" name="Rectangle 45"/>
          <p:cNvSpPr>
            <a:spLocks noChangeArrowheads="1"/>
          </p:cNvSpPr>
          <p:nvPr/>
        </p:nvSpPr>
        <p:spPr bwMode="auto">
          <a:xfrm>
            <a:off x="4479638" y="2836969"/>
            <a:ext cx="184731" cy="307777"/>
          </a:xfrm>
          <a:prstGeom prst="rect">
            <a:avLst/>
          </a:prstGeom>
          <a:noFill/>
          <a:ln w="9525">
            <a:noFill/>
            <a:miter lim="800000"/>
            <a:headEnd/>
            <a:tailEnd/>
          </a:ln>
          <a:effectLst/>
        </p:spPr>
        <p:txBody>
          <a:bodyPr wrap="none" anchor="ctr">
            <a:spAutoFit/>
          </a:bodyPr>
          <a:lstStyle/>
          <a:p>
            <a:pPr algn="ctr"/>
            <a:endParaRPr lang="ru-RU" sz="1400">
              <a:solidFill>
                <a:srgbClr val="000000"/>
              </a:solidFill>
              <a:latin typeface="Arial" charset="0"/>
              <a:ea typeface="+mn-ea"/>
              <a:cs typeface="+mn-cs"/>
            </a:endParaRPr>
          </a:p>
        </p:txBody>
      </p:sp>
      <p:sp>
        <p:nvSpPr>
          <p:cNvPr id="1078" name="Rectangle 54"/>
          <p:cNvSpPr>
            <a:spLocks noGrp="1" noChangeArrowheads="1"/>
          </p:cNvSpPr>
          <p:nvPr>
            <p:ph type="sldNum" sz="quarter" idx="4"/>
          </p:nvPr>
        </p:nvSpPr>
        <p:spPr bwMode="gray">
          <a:xfrm>
            <a:off x="0" y="6477000"/>
            <a:ext cx="533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800">
                <a:solidFill>
                  <a:srgbClr val="003399"/>
                </a:solidFill>
                <a:latin typeface="+mj-lt"/>
              </a:defRPr>
            </a:lvl1pPr>
          </a:lstStyle>
          <a:p>
            <a:pPr algn="ctr"/>
            <a:fld id="{A63727EF-8B02-427D-B07F-E9B351DF8353}" type="slidenum">
              <a:rPr lang="en-US">
                <a:ea typeface="+mn-ea"/>
                <a:cs typeface="+mn-cs"/>
              </a:rPr>
              <a:pPr algn="ctr"/>
              <a:t>‹#›</a:t>
            </a:fld>
            <a:endParaRPr lang="en-US">
              <a:ea typeface="+mn-ea"/>
              <a:cs typeface="+mn-cs"/>
            </a:endParaRPr>
          </a:p>
        </p:txBody>
      </p:sp>
      <p:sp>
        <p:nvSpPr>
          <p:cNvPr id="1026" name="Rectangle 2"/>
          <p:cNvSpPr>
            <a:spLocks noGrp="1" noChangeArrowheads="1"/>
          </p:cNvSpPr>
          <p:nvPr>
            <p:ph type="title"/>
          </p:nvPr>
        </p:nvSpPr>
        <p:spPr bwMode="black">
          <a:xfrm>
            <a:off x="152400" y="152404"/>
            <a:ext cx="73914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74" name="Picture 50" descr="Logo5"/>
          <p:cNvPicPr>
            <a:picLocks noChangeAspect="1" noChangeArrowheads="1"/>
          </p:cNvPicPr>
          <p:nvPr/>
        </p:nvPicPr>
        <p:blipFill>
          <a:blip r:embed="rId16" cstate="print"/>
          <a:srcRect/>
          <a:stretch>
            <a:fillRect/>
          </a:stretch>
        </p:blipFill>
        <p:spPr bwMode="auto">
          <a:xfrm>
            <a:off x="7988302" y="142878"/>
            <a:ext cx="852488" cy="563563"/>
          </a:xfrm>
          <a:prstGeom prst="rect">
            <a:avLst/>
          </a:prstGeom>
          <a:noFill/>
          <a:ln w="9525">
            <a:noFill/>
            <a:miter lim="800000"/>
            <a:headEnd/>
            <a:tailEnd/>
          </a:ln>
        </p:spPr>
      </p:pic>
    </p:spTree>
    <p:extLst>
      <p:ext uri="{BB962C8B-B14F-4D97-AF65-F5344CB8AC3E}">
        <p14:creationId xmlns:p14="http://schemas.microsoft.com/office/powerpoint/2010/main" val="3979164940"/>
      </p:ext>
    </p:extLst>
  </p:cSld>
  <p:clrMap bg1="lt1" tx1="dk1" bg2="lt2" tx2="dk2" accent1="accent1" accent2="accent2" accent3="accent3" accent4="accent4" accent5="accent5" accent6="accent6" hlink="hlink" folHlink="folHlink"/>
  <p:sldLayoutIdLst>
    <p:sldLayoutId id="2147484738" r:id="rId1"/>
    <p:sldLayoutId id="2147484739" r:id="rId2"/>
    <p:sldLayoutId id="2147484740" r:id="rId3"/>
    <p:sldLayoutId id="2147484741" r:id="rId4"/>
    <p:sldLayoutId id="2147484742" r:id="rId5"/>
    <p:sldLayoutId id="2147484743" r:id="rId6"/>
    <p:sldLayoutId id="2147484744" r:id="rId7"/>
    <p:sldLayoutId id="2147484745" r:id="rId8"/>
    <p:sldLayoutId id="2147484746" r:id="rId9"/>
    <p:sldLayoutId id="2147484747" r:id="rId10"/>
    <p:sldLayoutId id="2147484748" r:id="rId11"/>
    <p:sldLayoutId id="2147484749" r:id="rId12"/>
    <p:sldLayoutId id="2147484750" r:id="rId13"/>
    <p:sldLayoutId id="2147484751" r:id="rId14"/>
  </p:sldLayoutIdLst>
  <p:timing>
    <p:tnLst>
      <p:par>
        <p:cTn id="1" dur="indefinite" restart="never" nodeType="tmRoot"/>
      </p:par>
    </p:tnLst>
  </p:timing>
  <p:hf hdr="0" ftr="0" dt="0"/>
  <p:txStyles>
    <p:titleStyle>
      <a:lvl1pPr algn="l" rtl="0" fontAlgn="base">
        <a:spcBef>
          <a:spcPct val="0"/>
        </a:spcBef>
        <a:spcAft>
          <a:spcPct val="0"/>
        </a:spcAft>
        <a:defRPr sz="3200" b="1">
          <a:solidFill>
            <a:schemeClr val="bg1"/>
          </a:solidFill>
          <a:latin typeface="+mj-lt"/>
          <a:ea typeface="+mj-ea"/>
          <a:cs typeface="+mj-cs"/>
        </a:defRPr>
      </a:lvl1pPr>
      <a:lvl2pPr algn="l" rtl="0" fontAlgn="base">
        <a:spcBef>
          <a:spcPct val="0"/>
        </a:spcBef>
        <a:spcAft>
          <a:spcPct val="0"/>
        </a:spcAft>
        <a:defRPr sz="3200" b="1">
          <a:solidFill>
            <a:schemeClr val="bg1"/>
          </a:solidFill>
          <a:latin typeface="Tahoma" charset="0"/>
        </a:defRPr>
      </a:lvl2pPr>
      <a:lvl3pPr algn="l" rtl="0" fontAlgn="base">
        <a:spcBef>
          <a:spcPct val="0"/>
        </a:spcBef>
        <a:spcAft>
          <a:spcPct val="0"/>
        </a:spcAft>
        <a:defRPr sz="3200" b="1">
          <a:solidFill>
            <a:schemeClr val="bg1"/>
          </a:solidFill>
          <a:latin typeface="Tahoma" charset="0"/>
        </a:defRPr>
      </a:lvl3pPr>
      <a:lvl4pPr algn="l" rtl="0" fontAlgn="base">
        <a:spcBef>
          <a:spcPct val="0"/>
        </a:spcBef>
        <a:spcAft>
          <a:spcPct val="0"/>
        </a:spcAft>
        <a:defRPr sz="3200" b="1">
          <a:solidFill>
            <a:schemeClr val="bg1"/>
          </a:solidFill>
          <a:latin typeface="Tahoma" charset="0"/>
        </a:defRPr>
      </a:lvl4pPr>
      <a:lvl5pPr algn="l" rtl="0" fontAlgn="base">
        <a:spcBef>
          <a:spcPct val="0"/>
        </a:spcBef>
        <a:spcAft>
          <a:spcPct val="0"/>
        </a:spcAft>
        <a:defRPr sz="3200" b="1">
          <a:solidFill>
            <a:schemeClr val="bg1"/>
          </a:solidFill>
          <a:latin typeface="Tahoma" charset="0"/>
        </a:defRPr>
      </a:lvl5pPr>
      <a:lvl6pPr marL="457200" algn="l" rtl="0" fontAlgn="base">
        <a:spcBef>
          <a:spcPct val="0"/>
        </a:spcBef>
        <a:spcAft>
          <a:spcPct val="0"/>
        </a:spcAft>
        <a:defRPr sz="3200" b="1">
          <a:solidFill>
            <a:schemeClr val="bg1"/>
          </a:solidFill>
          <a:latin typeface="Tahoma" charset="0"/>
        </a:defRPr>
      </a:lvl6pPr>
      <a:lvl7pPr marL="914400" algn="l" rtl="0" fontAlgn="base">
        <a:spcBef>
          <a:spcPct val="0"/>
        </a:spcBef>
        <a:spcAft>
          <a:spcPct val="0"/>
        </a:spcAft>
        <a:defRPr sz="3200" b="1">
          <a:solidFill>
            <a:schemeClr val="bg1"/>
          </a:solidFill>
          <a:latin typeface="Tahoma" charset="0"/>
        </a:defRPr>
      </a:lvl7pPr>
      <a:lvl8pPr marL="1371600" algn="l" rtl="0" fontAlgn="base">
        <a:spcBef>
          <a:spcPct val="0"/>
        </a:spcBef>
        <a:spcAft>
          <a:spcPct val="0"/>
        </a:spcAft>
        <a:defRPr sz="3200" b="1">
          <a:solidFill>
            <a:schemeClr val="bg1"/>
          </a:solidFill>
          <a:latin typeface="Tahoma" charset="0"/>
        </a:defRPr>
      </a:lvl8pPr>
      <a:lvl9pPr marL="1828800" algn="l" rtl="0" fontAlgn="base">
        <a:spcBef>
          <a:spcPct val="0"/>
        </a:spcBef>
        <a:spcAft>
          <a:spcPct val="0"/>
        </a:spcAft>
        <a:defRPr sz="3200" b="1">
          <a:solidFill>
            <a:schemeClr val="bg1"/>
          </a:solidFill>
          <a:latin typeface="Tahoma" charset="0"/>
        </a:defRPr>
      </a:lvl9pPr>
    </p:titleStyle>
    <p:bodyStyle>
      <a:lvl1pPr marL="342900" indent="-342900" algn="l" rtl="0" fontAlgn="base">
        <a:spcBef>
          <a:spcPct val="20000"/>
        </a:spcBef>
        <a:spcAft>
          <a:spcPct val="0"/>
        </a:spcAft>
        <a:buClr>
          <a:schemeClr val="hlink"/>
        </a:buClr>
        <a:buFont typeface="Wingdings" pitchFamily="2" charset="2"/>
        <a:defRPr sz="1400">
          <a:solidFill>
            <a:srgbClr val="000000"/>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defRPr sz="2800">
          <a:solidFill>
            <a:srgbClr val="000000"/>
          </a:solidFill>
          <a:latin typeface="+mn-lt"/>
        </a:defRPr>
      </a:lvl2pPr>
      <a:lvl3pPr marL="1143000" indent="-228600" algn="l" rtl="0" fontAlgn="base">
        <a:spcBef>
          <a:spcPct val="20000"/>
        </a:spcBef>
        <a:spcAft>
          <a:spcPct val="0"/>
        </a:spcAft>
        <a:buClr>
          <a:schemeClr val="tx1"/>
        </a:buClr>
        <a:defRPr sz="2400">
          <a:solidFill>
            <a:srgbClr val="000000"/>
          </a:solidFill>
          <a:latin typeface="+mn-lt"/>
        </a:defRPr>
      </a:lvl3pPr>
      <a:lvl4pPr marL="1600200" indent="-228600" algn="l" rtl="0" fontAlgn="base">
        <a:spcBef>
          <a:spcPct val="20000"/>
        </a:spcBef>
        <a:spcAft>
          <a:spcPct val="0"/>
        </a:spcAft>
        <a:defRPr sz="2000">
          <a:solidFill>
            <a:srgbClr val="000000"/>
          </a:solidFill>
          <a:latin typeface="+mn-lt"/>
        </a:defRPr>
      </a:lvl4pPr>
      <a:lvl5pPr marL="2057400" indent="-228600" algn="l" rtl="0" fontAlgn="base">
        <a:spcBef>
          <a:spcPct val="20000"/>
        </a:spcBef>
        <a:spcAft>
          <a:spcPct val="0"/>
        </a:spcAft>
        <a:defRPr sz="2000">
          <a:solidFill>
            <a:srgbClr val="000000"/>
          </a:solidFill>
          <a:latin typeface="+mn-lt"/>
        </a:defRPr>
      </a:lvl5pPr>
      <a:lvl6pPr marL="2514600" indent="-228600" algn="l" rtl="0" fontAlgn="base">
        <a:spcBef>
          <a:spcPct val="20000"/>
        </a:spcBef>
        <a:spcAft>
          <a:spcPct val="0"/>
        </a:spcAft>
        <a:defRPr sz="2000">
          <a:solidFill>
            <a:srgbClr val="000000"/>
          </a:solidFill>
          <a:latin typeface="+mn-lt"/>
        </a:defRPr>
      </a:lvl6pPr>
      <a:lvl7pPr marL="2971800" indent="-228600" algn="l" rtl="0" fontAlgn="base">
        <a:spcBef>
          <a:spcPct val="20000"/>
        </a:spcBef>
        <a:spcAft>
          <a:spcPct val="0"/>
        </a:spcAft>
        <a:defRPr sz="2000">
          <a:solidFill>
            <a:srgbClr val="000000"/>
          </a:solidFill>
          <a:latin typeface="+mn-lt"/>
        </a:defRPr>
      </a:lvl7pPr>
      <a:lvl8pPr marL="3429000" indent="-228600" algn="l" rtl="0" fontAlgn="base">
        <a:spcBef>
          <a:spcPct val="20000"/>
        </a:spcBef>
        <a:spcAft>
          <a:spcPct val="0"/>
        </a:spcAft>
        <a:defRPr sz="2000">
          <a:solidFill>
            <a:srgbClr val="000000"/>
          </a:solidFill>
          <a:latin typeface="+mn-lt"/>
        </a:defRPr>
      </a:lvl8pPr>
      <a:lvl9pPr marL="3886200" indent="-228600" algn="l" rtl="0" fontAlgn="base">
        <a:spcBef>
          <a:spcPct val="20000"/>
        </a:spcBef>
        <a:spcAft>
          <a:spcPct val="0"/>
        </a:spcAft>
        <a:defRPr sz="2000">
          <a:solidFill>
            <a:srgbClr val="000000"/>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3379" name="Rectangle 3"/>
          <p:cNvSpPr>
            <a:spLocks noChangeArrowheads="1"/>
          </p:cNvSpPr>
          <p:nvPr userDrawn="1"/>
        </p:nvSpPr>
        <p:spPr bwMode="auto">
          <a:xfrm>
            <a:off x="0" y="6597650"/>
            <a:ext cx="9144000" cy="260350"/>
          </a:xfrm>
          <a:prstGeom prst="rect">
            <a:avLst/>
          </a:prstGeom>
          <a:solidFill>
            <a:srgbClr val="22456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600" smtClean="0">
              <a:solidFill>
                <a:srgbClr val="000000"/>
              </a:solidFill>
              <a:ea typeface="+mn-ea"/>
              <a:cs typeface="+mn-cs"/>
            </a:endParaRPr>
          </a:p>
        </p:txBody>
      </p:sp>
      <p:sp>
        <p:nvSpPr>
          <p:cNvPr id="613380" name="Rectangle 4"/>
          <p:cNvSpPr>
            <a:spLocks noChangeArrowheads="1"/>
          </p:cNvSpPr>
          <p:nvPr userDrawn="1"/>
        </p:nvSpPr>
        <p:spPr bwMode="black">
          <a:xfrm>
            <a:off x="0" y="6589721"/>
            <a:ext cx="687705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ru-RU" sz="1400" b="1" smtClean="0">
                <a:solidFill>
                  <a:srgbClr val="FF0000"/>
                </a:solidFill>
                <a:ea typeface="+mn-ea"/>
                <a:cs typeface="+mn-cs"/>
              </a:rPr>
              <a:t>CP – March 2009                                                        A. Sissakian                      </a:t>
            </a:r>
            <a:endParaRPr lang="ru-RU" altLang="ru-RU" b="1" smtClean="0">
              <a:solidFill>
                <a:srgbClr val="FF0000"/>
              </a:solidFill>
              <a:ea typeface="+mn-ea"/>
              <a:cs typeface="+mn-cs"/>
            </a:endParaRPr>
          </a:p>
        </p:txBody>
      </p:sp>
      <p:sp>
        <p:nvSpPr>
          <p:cNvPr id="613381" name="Rectangle 5"/>
          <p:cNvSpPr>
            <a:spLocks noChangeArrowheads="1"/>
          </p:cNvSpPr>
          <p:nvPr userDrawn="1"/>
        </p:nvSpPr>
        <p:spPr bwMode="auto">
          <a:xfrm>
            <a:off x="0" y="1"/>
            <a:ext cx="9144000" cy="765175"/>
          </a:xfrm>
          <a:prstGeom prst="rect">
            <a:avLst/>
          </a:prstGeom>
          <a:solidFill>
            <a:srgbClr val="224568"/>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ru-RU" sz="1600" smtClean="0">
              <a:solidFill>
                <a:srgbClr val="000000"/>
              </a:solidFill>
              <a:ea typeface="+mn-ea"/>
              <a:cs typeface="+mn-cs"/>
            </a:endParaRPr>
          </a:p>
        </p:txBody>
      </p:sp>
      <p:sp>
        <p:nvSpPr>
          <p:cNvPr id="613382" name="Rectangle 6"/>
          <p:cNvSpPr>
            <a:spLocks noGrp="1" noChangeArrowheads="1"/>
          </p:cNvSpPr>
          <p:nvPr>
            <p:ph type="sldNum" sz="quarter" idx="4"/>
          </p:nvPr>
        </p:nvSpPr>
        <p:spPr bwMode="auto">
          <a:xfrm>
            <a:off x="8229600" y="65532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solidFill>
                  <a:srgbClr val="FF0000"/>
                </a:solidFill>
                <a:latin typeface="Copperplate Gothic Bold" panose="020E0705020206020404" pitchFamily="34" charset="0"/>
              </a:defRPr>
            </a:lvl1pPr>
          </a:lstStyle>
          <a:p>
            <a:fld id="{718F9A85-F04B-408F-84E0-FC53F6B22504}" type="slidenum">
              <a:rPr lang="en-GB" altLang="fr-FR" smtClean="0">
                <a:ea typeface="+mn-ea"/>
                <a:cs typeface="+mn-cs"/>
              </a:rPr>
              <a:pPr/>
              <a:t>‹#›</a:t>
            </a:fld>
            <a:endParaRPr lang="en-GB" altLang="fr-FR" smtClean="0">
              <a:ea typeface="+mn-ea"/>
              <a:cs typeface="+mn-cs"/>
            </a:endParaRPr>
          </a:p>
        </p:txBody>
      </p:sp>
    </p:spTree>
    <p:extLst>
      <p:ext uri="{BB962C8B-B14F-4D97-AF65-F5344CB8AC3E}">
        <p14:creationId xmlns:p14="http://schemas.microsoft.com/office/powerpoint/2010/main" val="2747642657"/>
      </p:ext>
    </p:extLst>
  </p:cSld>
  <p:clrMap bg1="lt1" tx1="dk1" bg2="lt2" tx2="dk2" accent1="accent1" accent2="accent2" accent3="accent3" accent4="accent4" accent5="accent5" accent6="accent6" hlink="hlink" folHlink="folHlink"/>
  <p:sldLayoutIdLst>
    <p:sldLayoutId id="2147484781" r:id="rId1"/>
    <p:sldLayoutId id="2147484782" r:id="rId2"/>
    <p:sldLayoutId id="2147484783" r:id="rId3"/>
    <p:sldLayoutId id="2147484784" r:id="rId4"/>
    <p:sldLayoutId id="2147484785" r:id="rId5"/>
    <p:sldLayoutId id="2147484786" r:id="rId6"/>
    <p:sldLayoutId id="2147484787" r:id="rId7"/>
    <p:sldLayoutId id="2147484788" r:id="rId8"/>
    <p:sldLayoutId id="2147484789" r:id="rId9"/>
    <p:sldLayoutId id="2147484790" r:id="rId10"/>
    <p:sldLayoutId id="2147484791" r:id="rId11"/>
    <p:sldLayoutId id="2147484792" r:id="rId12"/>
  </p:sldLayoutIdLst>
  <p:transition/>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9.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4.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96.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49.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4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3.xml"/></Relationships>
</file>

<file path=ppt/slides/_rels/slide2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49.xml"/></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149.xml"/></Relationships>
</file>

<file path=ppt/slides/_rels/slide2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149.xml"/></Relationships>
</file>

<file path=ppt/slides/_rels/slide2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8.xml"/><Relationship Id="rId1" Type="http://schemas.openxmlformats.org/officeDocument/2006/relationships/slideLayout" Target="../slideLayouts/slideLayout149.xml"/></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9.xml"/><Relationship Id="rId1" Type="http://schemas.openxmlformats.org/officeDocument/2006/relationships/slideLayout" Target="../slideLayouts/slideLayout1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9.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6.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0.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79916" y="6324254"/>
            <a:ext cx="496713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err="1" smtClean="0">
                <a:ln>
                  <a:noFill/>
                </a:ln>
                <a:solidFill>
                  <a:srgbClr val="FFFFFF"/>
                </a:solidFill>
                <a:effectLst/>
                <a:uLnTx/>
                <a:uFillTx/>
                <a:latin typeface="Comic Sans MS" panose="030F0702030302020204" pitchFamily="66" charset="0"/>
              </a:rPr>
              <a:t>N.Russakovich</a:t>
            </a:r>
            <a:r>
              <a:rPr kumimoji="0" lang="en-US" sz="1800" b="0" i="0" u="none" strike="noStrike" kern="1200" cap="none" spc="0" normalizeH="0" baseline="0" noProof="0" dirty="0" smtClean="0">
                <a:ln>
                  <a:noFill/>
                </a:ln>
                <a:solidFill>
                  <a:srgbClr val="FFFFFF"/>
                </a:solidFill>
                <a:effectLst/>
                <a:uLnTx/>
                <a:uFillTx/>
                <a:latin typeface="Comic Sans MS" panose="030F0702030302020204" pitchFamily="66" charset="0"/>
              </a:rPr>
              <a:t>  </a:t>
            </a:r>
            <a:r>
              <a:rPr kumimoji="0" lang="en-US" sz="1800" b="0" i="0" u="none" strike="noStrike" kern="1200" cap="none" spc="0" normalizeH="0" baseline="0" noProof="0" dirty="0">
                <a:ln>
                  <a:noFill/>
                </a:ln>
                <a:solidFill>
                  <a:srgbClr val="FFFFFF"/>
                </a:solidFill>
                <a:effectLst/>
                <a:uLnTx/>
                <a:uFillTx/>
                <a:latin typeface="Comic Sans MS" panose="030F0702030302020204" pitchFamily="66" charset="0"/>
              </a:rPr>
              <a:t> </a:t>
            </a:r>
            <a:r>
              <a:rPr kumimoji="0" lang="en-US" sz="1800" b="0" i="0" u="none" strike="noStrike" kern="1200" cap="none" spc="0" normalizeH="0" baseline="0" noProof="0" dirty="0" smtClean="0">
                <a:ln>
                  <a:noFill/>
                </a:ln>
                <a:solidFill>
                  <a:srgbClr val="FFFFFF"/>
                </a:solidFill>
                <a:effectLst/>
                <a:uLnTx/>
                <a:uFillTx/>
                <a:latin typeface="Comic Sans MS" panose="030F0702030302020204" pitchFamily="66" charset="0"/>
              </a:rPr>
              <a:t>PAC for NP Jan 25-th 2017</a:t>
            </a:r>
            <a:endParaRPr kumimoji="0" lang="ru-RU" sz="1800" b="0" i="0" u="none" strike="noStrike" kern="1200" cap="none" spc="0" normalizeH="0" baseline="0" noProof="0" dirty="0">
              <a:ln>
                <a:noFill/>
              </a:ln>
              <a:solidFill>
                <a:srgbClr val="FFFFFF"/>
              </a:solidFill>
              <a:effectLst/>
              <a:uLnTx/>
              <a:uFillTx/>
              <a:latin typeface="Comic Sans MS" panose="030F0702030302020204" pitchFamily="66" charset="0"/>
            </a:endParaRPr>
          </a:p>
        </p:txBody>
      </p:sp>
      <p:pic>
        <p:nvPicPr>
          <p:cNvPr id="3" name="Рисунок 2"/>
          <p:cNvPicPr>
            <a:picLocks noChangeAspect="1"/>
          </p:cNvPicPr>
          <p:nvPr/>
        </p:nvPicPr>
        <p:blipFill>
          <a:blip r:embed="rId2"/>
          <a:stretch>
            <a:fillRect/>
          </a:stretch>
        </p:blipFill>
        <p:spPr>
          <a:xfrm>
            <a:off x="827584" y="1916832"/>
            <a:ext cx="7535964" cy="3659850"/>
          </a:xfrm>
          <a:prstGeom prst="rect">
            <a:avLst/>
          </a:prstGeom>
        </p:spPr>
      </p:pic>
      <p:sp>
        <p:nvSpPr>
          <p:cNvPr id="4" name="TextBox 3"/>
          <p:cNvSpPr txBox="1"/>
          <p:nvPr/>
        </p:nvSpPr>
        <p:spPr>
          <a:xfrm>
            <a:off x="827584" y="548680"/>
            <a:ext cx="7535964" cy="954107"/>
          </a:xfrm>
          <a:prstGeom prst="rect">
            <a:avLst/>
          </a:prstGeom>
          <a:noFill/>
        </p:spPr>
        <p:txBody>
          <a:bodyPr wrap="square" rtlCol="0">
            <a:spAutoFit/>
          </a:bodyPr>
          <a:lstStyle/>
          <a:p>
            <a:pPr algn="ctr"/>
            <a:r>
              <a:rPr lang="en-US" sz="2800" dirty="0">
                <a:solidFill>
                  <a:schemeClr val="bg1"/>
                </a:solidFill>
                <a:latin typeface="Verdana" panose="020B0604030504040204" pitchFamily="34" charset="0"/>
              </a:rPr>
              <a:t>Main directions of research planned at JINR for 2017–2023</a:t>
            </a:r>
            <a:endParaRPr lang="ru-RU" sz="2800" dirty="0">
              <a:solidFill>
                <a:schemeClr val="bg1"/>
              </a:solidFill>
            </a:endParaRPr>
          </a:p>
        </p:txBody>
      </p:sp>
    </p:spTree>
    <p:extLst>
      <p:ext uri="{BB962C8B-B14F-4D97-AF65-F5344CB8AC3E}">
        <p14:creationId xmlns:p14="http://schemas.microsoft.com/office/powerpoint/2010/main" val="124214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a:graphicFrameLocks/>
          </p:cNvGraphicFramePr>
          <p:nvPr>
            <p:extLst/>
          </p:nvPr>
        </p:nvGraphicFramePr>
        <p:xfrm>
          <a:off x="1105929" y="620688"/>
          <a:ext cx="5948422" cy="54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0413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6955404-709A-D043-9031-7B3A657C7AFF}" type="slidenum">
              <a:rPr kumimoji="0" lang="ru-RU" sz="1400" b="0" i="0" u="none" strike="noStrike" kern="1200" cap="none" spc="0" normalizeH="0" baseline="0" noProof="0" smtClean="0">
                <a:ln>
                  <a:noFill/>
                </a:ln>
                <a:solidFill>
                  <a:srgbClr val="000000"/>
                </a:solidFill>
                <a:effectLst/>
                <a:uLnTx/>
                <a:uFillTx/>
                <a:latin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ru-RU" sz="1400" b="0" i="0" u="none" strike="noStrike" kern="1200" cap="none" spc="0" normalizeH="0" baseline="0" noProof="0">
              <a:ln>
                <a:noFill/>
              </a:ln>
              <a:solidFill>
                <a:srgbClr val="000000"/>
              </a:solidFill>
              <a:effectLst/>
              <a:uLnTx/>
              <a:uFillTx/>
              <a:latin typeface="Arial" panose="020B0604020202020204" pitchFamily="34" charset="0"/>
            </a:endParaRPr>
          </a:p>
        </p:txBody>
      </p:sp>
      <p:pic>
        <p:nvPicPr>
          <p:cNvPr id="5" name="Picture 4"/>
          <p:cNvPicPr>
            <a:picLocks noChangeAspect="1"/>
          </p:cNvPicPr>
          <p:nvPr/>
        </p:nvPicPr>
        <p:blipFill>
          <a:blip r:embed="rId2"/>
          <a:stretch>
            <a:fillRect/>
          </a:stretch>
        </p:blipFill>
        <p:spPr>
          <a:xfrm>
            <a:off x="139200" y="-21162"/>
            <a:ext cx="4551332" cy="6266387"/>
          </a:xfrm>
          <a:prstGeom prst="rect">
            <a:avLst/>
          </a:prstGeom>
        </p:spPr>
      </p:pic>
      <p:pic>
        <p:nvPicPr>
          <p:cNvPr id="6" name="Picture 5"/>
          <p:cNvPicPr>
            <a:picLocks noChangeAspect="1"/>
          </p:cNvPicPr>
          <p:nvPr/>
        </p:nvPicPr>
        <p:blipFill>
          <a:blip r:embed="rId3"/>
          <a:stretch>
            <a:fillRect/>
          </a:stretch>
        </p:blipFill>
        <p:spPr>
          <a:xfrm>
            <a:off x="4538129" y="736600"/>
            <a:ext cx="4334934" cy="5380473"/>
          </a:xfrm>
          <a:prstGeom prst="rect">
            <a:avLst/>
          </a:prstGeom>
        </p:spPr>
      </p:pic>
      <p:sp>
        <p:nvSpPr>
          <p:cNvPr id="7" name="TextBox 6"/>
          <p:cNvSpPr txBox="1"/>
          <p:nvPr/>
        </p:nvSpPr>
        <p:spPr>
          <a:xfrm>
            <a:off x="3437466" y="270933"/>
            <a:ext cx="4434452" cy="523220"/>
          </a:xfrm>
          <a:prstGeom prst="rect">
            <a:avLst/>
          </a:prstGeom>
          <a:solidFill>
            <a:srgbClr val="CCFFCC"/>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000090"/>
                </a:solidFill>
                <a:effectLst/>
                <a:uLnTx/>
                <a:uFillTx/>
                <a:latin typeface="Arial" charset="0"/>
                <a:ea typeface="ＭＳ Ｐゴシック" charset="0"/>
              </a:rPr>
              <a:t>RF Government disposal</a:t>
            </a:r>
            <a:endParaRPr kumimoji="0" lang="en-US" sz="2800" b="1" i="0" u="none" strike="noStrike" kern="1200" cap="none" spc="0" normalizeH="0" baseline="0" noProof="0" dirty="0">
              <a:ln>
                <a:noFill/>
              </a:ln>
              <a:solidFill>
                <a:srgbClr val="000090"/>
              </a:solidFill>
              <a:effectLst/>
              <a:uLnTx/>
              <a:uFillTx/>
              <a:latin typeface="Arial" charset="0"/>
              <a:ea typeface="ＭＳ Ｐゴシック" charset="0"/>
            </a:endParaRPr>
          </a:p>
        </p:txBody>
      </p:sp>
    </p:spTree>
    <p:extLst>
      <p:ext uri="{BB962C8B-B14F-4D97-AF65-F5344CB8AC3E}">
        <p14:creationId xmlns:p14="http://schemas.microsoft.com/office/powerpoint/2010/main" val="63644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539750" y="620713"/>
            <a:ext cx="7920038"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Aft>
                <a:spcPts val="1288"/>
              </a:spcAft>
              <a:buClr>
                <a:srgbClr val="000000"/>
              </a:buClr>
              <a:buSzPct val="100000"/>
              <a:buFont typeface="Times New Roman" panose="02020603050405020304" pitchFamily="18" charset="0"/>
              <a:buChar char="•"/>
              <a:defRPr sz="2900">
                <a:solidFill>
                  <a:srgbClr val="FFFFFF"/>
                </a:solidFill>
                <a:latin typeface="Arial" panose="020B0604020202020204" pitchFamily="34" charset="0"/>
                <a:ea typeface="Droid Sans Fallback"/>
                <a:cs typeface="Droid Sans Fallback"/>
              </a:defRPr>
            </a:lvl1pPr>
            <a:lvl2pPr marL="742950" indent="-285750">
              <a:lnSpc>
                <a:spcPct val="93000"/>
              </a:lnSpc>
              <a:spcAft>
                <a:spcPts val="1025"/>
              </a:spcAft>
              <a:buClr>
                <a:srgbClr val="000000"/>
              </a:buClr>
              <a:buSzPct val="100000"/>
              <a:buFont typeface="Times New Roman" panose="02020603050405020304" pitchFamily="18" charset="0"/>
              <a:buChar char="–"/>
              <a:defRPr sz="2500">
                <a:solidFill>
                  <a:srgbClr val="FFFFFF"/>
                </a:solidFill>
                <a:latin typeface="Arial" panose="020B0604020202020204" pitchFamily="34" charset="0"/>
                <a:ea typeface="Droid Sans Fallback"/>
                <a:cs typeface="Droid Sans Fallback"/>
              </a:defRPr>
            </a:lvl2pPr>
            <a:lvl3pPr marL="1143000" indent="-228600">
              <a:lnSpc>
                <a:spcPct val="93000"/>
              </a:lnSpc>
              <a:spcAft>
                <a:spcPts val="775"/>
              </a:spcAft>
              <a:buClr>
                <a:srgbClr val="000000"/>
              </a:buClr>
              <a:buSzPct val="100000"/>
              <a:buFont typeface="Times New Roman" panose="02020603050405020304" pitchFamily="18" charset="0"/>
              <a:buChar char="•"/>
              <a:defRPr sz="2200">
                <a:solidFill>
                  <a:srgbClr val="FFFFFF"/>
                </a:solidFill>
                <a:latin typeface="Arial" panose="020B0604020202020204" pitchFamily="34" charset="0"/>
                <a:ea typeface="Droid Sans Fallback"/>
                <a:cs typeface="Droid Sans Fallback"/>
              </a:defRPr>
            </a:lvl3pPr>
            <a:lvl4pPr marL="1600200" indent="-228600">
              <a:lnSpc>
                <a:spcPct val="93000"/>
              </a:lnSpc>
              <a:spcAft>
                <a:spcPts val="513"/>
              </a:spcAft>
              <a:buClr>
                <a:srgbClr val="000000"/>
              </a:buClr>
              <a:buSzPct val="100000"/>
              <a:buFont typeface="Times New Roman" panose="02020603050405020304" pitchFamily="18" charset="0"/>
              <a:buChar char="–"/>
              <a:defRPr sz="2000">
                <a:solidFill>
                  <a:srgbClr val="FFFFFF"/>
                </a:solidFill>
                <a:latin typeface="Arial" panose="020B0604020202020204" pitchFamily="34" charset="0"/>
                <a:ea typeface="Droid Sans Fallback"/>
                <a:cs typeface="Droid Sans Fallback"/>
              </a:defRPr>
            </a:lvl4pPr>
            <a:lvl5pPr marL="2057400" indent="-228600">
              <a:lnSpc>
                <a:spcPct val="93000"/>
              </a:lnSpc>
              <a:spcAft>
                <a:spcPts val="250"/>
              </a:spcAft>
              <a:buClr>
                <a:srgbClr val="000000"/>
              </a:buClr>
              <a:buSzPct val="100000"/>
              <a:buFont typeface="Times New Roman" panose="02020603050405020304" pitchFamily="18" charset="0"/>
              <a:buChar char="»"/>
              <a:defRPr sz="2000">
                <a:solidFill>
                  <a:srgbClr val="FFFFFF"/>
                </a:solidFill>
                <a:latin typeface="Arial" panose="020B0604020202020204" pitchFamily="34" charset="0"/>
                <a:ea typeface="Droid Sans Fallback"/>
                <a:cs typeface="Droid Sans Fallback"/>
              </a:defRPr>
            </a:lvl5pPr>
            <a:lvl6pPr marL="2514600" indent="-228600" eaLnBrk="0" fontAlgn="base" hangingPunct="0">
              <a:lnSpc>
                <a:spcPct val="93000"/>
              </a:lnSpc>
              <a:spcBef>
                <a:spcPct val="0"/>
              </a:spcBef>
              <a:spcAft>
                <a:spcPts val="250"/>
              </a:spcAft>
              <a:buClr>
                <a:srgbClr val="000000"/>
              </a:buClr>
              <a:buSzPct val="100000"/>
              <a:buFont typeface="Times New Roman" panose="02020603050405020304" pitchFamily="18" charset="0"/>
              <a:buChar char="»"/>
              <a:defRPr sz="2000">
                <a:solidFill>
                  <a:srgbClr val="FFFFFF"/>
                </a:solidFill>
                <a:latin typeface="Arial" panose="020B0604020202020204" pitchFamily="34" charset="0"/>
                <a:ea typeface="Droid Sans Fallback"/>
                <a:cs typeface="Droid Sans Fallback"/>
              </a:defRPr>
            </a:lvl6pPr>
            <a:lvl7pPr marL="2971800" indent="-228600" eaLnBrk="0" fontAlgn="base" hangingPunct="0">
              <a:lnSpc>
                <a:spcPct val="93000"/>
              </a:lnSpc>
              <a:spcBef>
                <a:spcPct val="0"/>
              </a:spcBef>
              <a:spcAft>
                <a:spcPts val="250"/>
              </a:spcAft>
              <a:buClr>
                <a:srgbClr val="000000"/>
              </a:buClr>
              <a:buSzPct val="100000"/>
              <a:buFont typeface="Times New Roman" panose="02020603050405020304" pitchFamily="18" charset="0"/>
              <a:buChar char="»"/>
              <a:defRPr sz="2000">
                <a:solidFill>
                  <a:srgbClr val="FFFFFF"/>
                </a:solidFill>
                <a:latin typeface="Arial" panose="020B0604020202020204" pitchFamily="34" charset="0"/>
                <a:ea typeface="Droid Sans Fallback"/>
                <a:cs typeface="Droid Sans Fallback"/>
              </a:defRPr>
            </a:lvl7pPr>
            <a:lvl8pPr marL="3429000" indent="-228600" eaLnBrk="0" fontAlgn="base" hangingPunct="0">
              <a:lnSpc>
                <a:spcPct val="93000"/>
              </a:lnSpc>
              <a:spcBef>
                <a:spcPct val="0"/>
              </a:spcBef>
              <a:spcAft>
                <a:spcPts val="250"/>
              </a:spcAft>
              <a:buClr>
                <a:srgbClr val="000000"/>
              </a:buClr>
              <a:buSzPct val="100000"/>
              <a:buFont typeface="Times New Roman" panose="02020603050405020304" pitchFamily="18" charset="0"/>
              <a:buChar char="»"/>
              <a:defRPr sz="2000">
                <a:solidFill>
                  <a:srgbClr val="FFFFFF"/>
                </a:solidFill>
                <a:latin typeface="Arial" panose="020B0604020202020204" pitchFamily="34" charset="0"/>
                <a:ea typeface="Droid Sans Fallback"/>
                <a:cs typeface="Droid Sans Fallback"/>
              </a:defRPr>
            </a:lvl8pPr>
            <a:lvl9pPr marL="3886200" indent="-228600" eaLnBrk="0" fontAlgn="base" hangingPunct="0">
              <a:lnSpc>
                <a:spcPct val="93000"/>
              </a:lnSpc>
              <a:spcBef>
                <a:spcPct val="0"/>
              </a:spcBef>
              <a:spcAft>
                <a:spcPts val="250"/>
              </a:spcAft>
              <a:buClr>
                <a:srgbClr val="000000"/>
              </a:buClr>
              <a:buSzPct val="100000"/>
              <a:buFont typeface="Times New Roman" panose="02020603050405020304" pitchFamily="18" charset="0"/>
              <a:buChar char="»"/>
              <a:defRPr sz="2000">
                <a:solidFill>
                  <a:srgbClr val="FFFFFF"/>
                </a:solidFill>
                <a:latin typeface="Arial" panose="020B0604020202020204" pitchFamily="34" charset="0"/>
                <a:ea typeface="Droid Sans Fallback"/>
                <a:cs typeface="Droid Sans Fallback"/>
              </a:defRPr>
            </a:lvl9pPr>
          </a:lstStyle>
          <a:p>
            <a:pPr eaLnBrk="0" hangingPunct="0">
              <a:lnSpc>
                <a:spcPct val="100000"/>
              </a:lnSpc>
              <a:spcAft>
                <a:spcPct val="0"/>
              </a:spcAft>
              <a:buClrTx/>
              <a:buSzTx/>
              <a:buFontTx/>
              <a:buNone/>
            </a:pPr>
            <a:r>
              <a:rPr lang="en-US" altLang="ru-RU" sz="1800" b="1" dirty="0" smtClean="0">
                <a:solidFill>
                  <a:srgbClr val="FFFF00"/>
                </a:solidFill>
              </a:rPr>
              <a:t>Objectives in the field of relativistic nuclear physics:</a:t>
            </a:r>
          </a:p>
          <a:p>
            <a:pPr eaLnBrk="0" hangingPunct="0">
              <a:lnSpc>
                <a:spcPct val="100000"/>
              </a:lnSpc>
              <a:spcAft>
                <a:spcPct val="0"/>
              </a:spcAft>
              <a:buClrTx/>
              <a:buSzTx/>
              <a:buFontTx/>
              <a:buNone/>
            </a:pPr>
            <a:endParaRPr lang="ru-RU" altLang="ru-RU" sz="1800" dirty="0" smtClean="0"/>
          </a:p>
          <a:p>
            <a:pPr eaLnBrk="0" hangingPunct="0">
              <a:lnSpc>
                <a:spcPct val="100000"/>
              </a:lnSpc>
              <a:spcAft>
                <a:spcPct val="0"/>
              </a:spcAft>
              <a:buClrTx/>
              <a:buSzTx/>
              <a:buFontTx/>
              <a:buNone/>
            </a:pPr>
            <a:r>
              <a:rPr lang="en-US" altLang="ru-RU" sz="1800" dirty="0" smtClean="0"/>
              <a:t>– Developing theoretical models and QCD methods in the region that will be available in the complementary </a:t>
            </a:r>
            <a:r>
              <a:rPr lang="en-US" altLang="ru-RU" sz="1800" b="1" dirty="0" smtClean="0">
                <a:solidFill>
                  <a:srgbClr val="FFFF00"/>
                </a:solidFill>
              </a:rPr>
              <a:t>NICA</a:t>
            </a:r>
            <a:r>
              <a:rPr lang="en-US" altLang="ru-RU" sz="1800" dirty="0" smtClean="0"/>
              <a:t> and </a:t>
            </a:r>
            <a:r>
              <a:rPr lang="en-US" altLang="ru-RU" sz="1800" b="1" dirty="0" smtClean="0">
                <a:solidFill>
                  <a:srgbClr val="FFFF00"/>
                </a:solidFill>
              </a:rPr>
              <a:t>FAIR</a:t>
            </a:r>
            <a:r>
              <a:rPr lang="en-US" altLang="ru-RU" sz="1800" dirty="0" smtClean="0"/>
              <a:t> projects,</a:t>
            </a:r>
          </a:p>
          <a:p>
            <a:pPr eaLnBrk="0" hangingPunct="0">
              <a:lnSpc>
                <a:spcPct val="100000"/>
              </a:lnSpc>
              <a:spcAft>
                <a:spcPct val="0"/>
              </a:spcAft>
              <a:buClrTx/>
              <a:buSzTx/>
              <a:buFontTx/>
              <a:buNone/>
            </a:pPr>
            <a:endParaRPr lang="ru-RU" altLang="ru-RU" sz="1800" dirty="0" smtClean="0"/>
          </a:p>
          <a:p>
            <a:pPr eaLnBrk="0" hangingPunct="0">
              <a:lnSpc>
                <a:spcPct val="100000"/>
              </a:lnSpc>
              <a:spcAft>
                <a:spcPct val="0"/>
              </a:spcAft>
              <a:buClrTx/>
              <a:buSzTx/>
              <a:buFontTx/>
              <a:buNone/>
            </a:pPr>
            <a:r>
              <a:rPr lang="en-US" altLang="ru-RU" sz="1800" dirty="0" smtClean="0"/>
              <a:t>– Establishing an effective interaction system between these two international projects in institutional, technological and research areas, developing regulations for joint data processing etc., formalizing this cooperation in the European context,</a:t>
            </a:r>
          </a:p>
          <a:p>
            <a:pPr eaLnBrk="0" hangingPunct="0">
              <a:lnSpc>
                <a:spcPct val="100000"/>
              </a:lnSpc>
              <a:spcAft>
                <a:spcPct val="0"/>
              </a:spcAft>
              <a:buClrTx/>
              <a:buSzTx/>
              <a:buFontTx/>
              <a:buNone/>
            </a:pPr>
            <a:endParaRPr lang="ru-RU" altLang="ru-RU" sz="1800" dirty="0" smtClean="0"/>
          </a:p>
          <a:p>
            <a:pPr eaLnBrk="0" hangingPunct="0">
              <a:lnSpc>
                <a:spcPct val="100000"/>
              </a:lnSpc>
              <a:spcAft>
                <a:spcPct val="0"/>
              </a:spcAft>
              <a:buClrTx/>
              <a:buSzTx/>
              <a:buFontTx/>
              <a:buNone/>
            </a:pPr>
            <a:r>
              <a:rPr lang="en-US" altLang="ru-RU" sz="1800" dirty="0" smtClean="0"/>
              <a:t>– Developing projects for relatively "distant" research prospects: spin physics, electron-ion collider, concurrent beams,</a:t>
            </a:r>
          </a:p>
          <a:p>
            <a:pPr eaLnBrk="0" hangingPunct="0">
              <a:lnSpc>
                <a:spcPct val="100000"/>
              </a:lnSpc>
              <a:spcAft>
                <a:spcPct val="0"/>
              </a:spcAft>
              <a:buClrTx/>
              <a:buSzTx/>
              <a:buFontTx/>
              <a:buNone/>
            </a:pPr>
            <a:endParaRPr lang="ru-RU" altLang="ru-RU" sz="1800" dirty="0" smtClean="0"/>
          </a:p>
          <a:p>
            <a:pPr eaLnBrk="0" hangingPunct="0">
              <a:lnSpc>
                <a:spcPct val="100000"/>
              </a:lnSpc>
              <a:spcAft>
                <a:spcPct val="0"/>
              </a:spcAft>
              <a:buClrTx/>
              <a:buSzTx/>
              <a:buFontTx/>
              <a:buNone/>
            </a:pPr>
            <a:r>
              <a:rPr lang="en-US" altLang="ru-RU" sz="1800" dirty="0" smtClean="0"/>
              <a:t>– Determining the scope and terms of use of opportunities that will be provided to users at the </a:t>
            </a:r>
            <a:r>
              <a:rPr lang="en-US" altLang="ru-RU" sz="1800" dirty="0" err="1" smtClean="0"/>
              <a:t>Nuclotron</a:t>
            </a:r>
            <a:r>
              <a:rPr lang="en-US" altLang="ru-RU" sz="1800" dirty="0" smtClean="0"/>
              <a:t> and, subsequently, at NICA. Establishing the User Policy. Disseminating broad information about these opportunities, establishing appropriate committees for the selection of projects.</a:t>
            </a:r>
            <a:endParaRPr lang="ru-RU" altLang="ru-RU" sz="1800" dirty="0" smtClean="0"/>
          </a:p>
          <a:p>
            <a:pPr eaLnBrk="0" hangingPunct="0">
              <a:lnSpc>
                <a:spcPct val="100000"/>
              </a:lnSpc>
              <a:spcAft>
                <a:spcPct val="0"/>
              </a:spcAft>
              <a:buClrTx/>
              <a:buSzTx/>
              <a:buFontTx/>
              <a:buNone/>
            </a:pPr>
            <a:endParaRPr lang="ru-RU" altLang="ru-RU" sz="1600" dirty="0" smtClean="0"/>
          </a:p>
        </p:txBody>
      </p:sp>
    </p:spTree>
    <p:extLst>
      <p:ext uri="{BB962C8B-B14F-4D97-AF65-F5344CB8AC3E}">
        <p14:creationId xmlns:p14="http://schemas.microsoft.com/office/powerpoint/2010/main" val="24556775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stretch>
            <a:fillRect/>
          </a:stretch>
        </p:blipFill>
        <p:spPr>
          <a:xfrm>
            <a:off x="388417" y="1298803"/>
            <a:ext cx="8343812" cy="4584938"/>
          </a:xfrm>
          <a:prstGeom prst="rect">
            <a:avLst/>
          </a:prstGeom>
        </p:spPr>
      </p:pic>
      <p:sp>
        <p:nvSpPr>
          <p:cNvPr id="5" name="Заголовок 1"/>
          <p:cNvSpPr>
            <a:spLocks noGrp="1"/>
          </p:cNvSpPr>
          <p:nvPr>
            <p:ph type="ctrTitle"/>
          </p:nvPr>
        </p:nvSpPr>
        <p:spPr>
          <a:xfrm>
            <a:off x="388417" y="404664"/>
            <a:ext cx="8373234" cy="690383"/>
          </a:xfrm>
        </p:spPr>
        <p:txBody>
          <a:bodyPr>
            <a:noAutofit/>
          </a:bodyPr>
          <a:lstStyle/>
          <a:p>
            <a:pPr>
              <a:lnSpc>
                <a:spcPct val="100000"/>
              </a:lnSpc>
            </a:pPr>
            <a:r>
              <a:rPr lang="en-US" sz="1800" b="1" dirty="0">
                <a:solidFill>
                  <a:srgbClr val="FFFF00"/>
                </a:solidFill>
                <a:latin typeface="Times New Roman" panose="02020603050405020304" pitchFamily="18" charset="0"/>
                <a:cs typeface="Times New Roman" panose="02020603050405020304" pitchFamily="18" charset="0"/>
              </a:rPr>
              <a:t>2016÷2024 years FLNR accelerators running, creation and modernization </a:t>
            </a:r>
            <a:r>
              <a:rPr lang="en-US" sz="1800" b="1" dirty="0" smtClean="0">
                <a:solidFill>
                  <a:srgbClr val="FFFF00"/>
                </a:solidFill>
                <a:latin typeface="Times New Roman" panose="02020603050405020304" pitchFamily="18" charset="0"/>
                <a:cs typeface="Times New Roman" panose="02020603050405020304" pitchFamily="18" charset="0"/>
              </a:rPr>
              <a:t>schedule</a:t>
            </a:r>
            <a:endParaRPr lang="ru-RU" sz="18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9558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a:graphicFrameLocks/>
          </p:cNvGraphicFramePr>
          <p:nvPr>
            <p:extLst/>
          </p:nvPr>
        </p:nvGraphicFramePr>
        <p:xfrm>
          <a:off x="815547" y="1036423"/>
          <a:ext cx="6924805" cy="484084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470454" y="1394769"/>
            <a:ext cx="1661386" cy="323165"/>
          </a:xfrm>
          <a:prstGeom prst="rect">
            <a:avLst/>
          </a:prstGeom>
          <a:noFill/>
        </p:spPr>
        <p:txBody>
          <a:bodyPr wrap="square" rtlCol="0">
            <a:spAutoFit/>
          </a:bodyPr>
          <a:lstStyle/>
          <a:p>
            <a:pPr fontAlgn="auto">
              <a:spcBef>
                <a:spcPts val="0"/>
              </a:spcBef>
              <a:spcAft>
                <a:spcPts val="0"/>
              </a:spcAft>
            </a:pPr>
            <a:r>
              <a:rPr lang="ru-RU" sz="1500" dirty="0">
                <a:solidFill>
                  <a:prstClr val="black"/>
                </a:solidFill>
                <a:latin typeface="Calibri" panose="020F0502020204030204"/>
                <a:ea typeface="+mn-ea"/>
                <a:cs typeface="+mn-cs"/>
              </a:rPr>
              <a:t>∑ = 105</a:t>
            </a:r>
            <a:r>
              <a:rPr lang="en-US" sz="1500" dirty="0">
                <a:solidFill>
                  <a:prstClr val="black"/>
                </a:solidFill>
                <a:latin typeface="Calibri" panose="020F0502020204030204"/>
                <a:ea typeface="+mn-ea"/>
                <a:cs typeface="+mn-cs"/>
              </a:rPr>
              <a:t> </a:t>
            </a:r>
            <a:r>
              <a:rPr lang="ru-RU" sz="1500" dirty="0">
                <a:solidFill>
                  <a:prstClr val="black"/>
                </a:solidFill>
                <a:latin typeface="Calibri" panose="020F0502020204030204"/>
                <a:ea typeface="+mn-ea"/>
                <a:cs typeface="+mn-cs"/>
              </a:rPr>
              <a:t>700 </a:t>
            </a:r>
            <a:r>
              <a:rPr lang="en-US" sz="1500" dirty="0">
                <a:solidFill>
                  <a:prstClr val="black"/>
                </a:solidFill>
                <a:latin typeface="Calibri" panose="020F0502020204030204"/>
                <a:ea typeface="+mn-ea"/>
                <a:cs typeface="+mn-cs"/>
              </a:rPr>
              <a:t>k$</a:t>
            </a:r>
            <a:endParaRPr lang="ru-RU" sz="15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35831162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468313" y="981075"/>
            <a:ext cx="8351837"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Aft>
                <a:spcPts val="1288"/>
              </a:spcAft>
              <a:buClr>
                <a:srgbClr val="000000"/>
              </a:buClr>
              <a:buSzPct val="100000"/>
              <a:buFont typeface="Times New Roman" panose="02020603050405020304" pitchFamily="18" charset="0"/>
              <a:buChar char="•"/>
              <a:defRPr sz="2900">
                <a:solidFill>
                  <a:srgbClr val="FFFFFF"/>
                </a:solidFill>
                <a:latin typeface="Arial" panose="020B0604020202020204" pitchFamily="34" charset="0"/>
                <a:ea typeface="Droid Sans Fallback"/>
                <a:cs typeface="Droid Sans Fallback"/>
              </a:defRPr>
            </a:lvl1pPr>
            <a:lvl2pPr marL="742950" indent="-285750">
              <a:lnSpc>
                <a:spcPct val="93000"/>
              </a:lnSpc>
              <a:spcAft>
                <a:spcPts val="1025"/>
              </a:spcAft>
              <a:buClr>
                <a:srgbClr val="000000"/>
              </a:buClr>
              <a:buSzPct val="100000"/>
              <a:buFont typeface="Times New Roman" panose="02020603050405020304" pitchFamily="18" charset="0"/>
              <a:buChar char="–"/>
              <a:defRPr sz="2500">
                <a:solidFill>
                  <a:srgbClr val="FFFFFF"/>
                </a:solidFill>
                <a:latin typeface="Arial" panose="020B0604020202020204" pitchFamily="34" charset="0"/>
                <a:ea typeface="Droid Sans Fallback"/>
                <a:cs typeface="Droid Sans Fallback"/>
              </a:defRPr>
            </a:lvl2pPr>
            <a:lvl3pPr marL="1143000" indent="-228600">
              <a:lnSpc>
                <a:spcPct val="93000"/>
              </a:lnSpc>
              <a:spcAft>
                <a:spcPts val="775"/>
              </a:spcAft>
              <a:buClr>
                <a:srgbClr val="000000"/>
              </a:buClr>
              <a:buSzPct val="100000"/>
              <a:buFont typeface="Times New Roman" panose="02020603050405020304" pitchFamily="18" charset="0"/>
              <a:buChar char="•"/>
              <a:defRPr sz="2200">
                <a:solidFill>
                  <a:srgbClr val="FFFFFF"/>
                </a:solidFill>
                <a:latin typeface="Arial" panose="020B0604020202020204" pitchFamily="34" charset="0"/>
                <a:ea typeface="Droid Sans Fallback"/>
                <a:cs typeface="Droid Sans Fallback"/>
              </a:defRPr>
            </a:lvl3pPr>
            <a:lvl4pPr marL="1600200" indent="-228600">
              <a:lnSpc>
                <a:spcPct val="93000"/>
              </a:lnSpc>
              <a:spcAft>
                <a:spcPts val="513"/>
              </a:spcAft>
              <a:buClr>
                <a:srgbClr val="000000"/>
              </a:buClr>
              <a:buSzPct val="100000"/>
              <a:buFont typeface="Times New Roman" panose="02020603050405020304" pitchFamily="18" charset="0"/>
              <a:buChar char="–"/>
              <a:defRPr sz="2000">
                <a:solidFill>
                  <a:srgbClr val="FFFFFF"/>
                </a:solidFill>
                <a:latin typeface="Arial" panose="020B0604020202020204" pitchFamily="34" charset="0"/>
                <a:ea typeface="Droid Sans Fallback"/>
                <a:cs typeface="Droid Sans Fallback"/>
              </a:defRPr>
            </a:lvl4pPr>
            <a:lvl5pPr marL="2057400" indent="-228600">
              <a:lnSpc>
                <a:spcPct val="93000"/>
              </a:lnSpc>
              <a:spcAft>
                <a:spcPts val="250"/>
              </a:spcAft>
              <a:buClr>
                <a:srgbClr val="000000"/>
              </a:buClr>
              <a:buSzPct val="100000"/>
              <a:buFont typeface="Times New Roman" panose="02020603050405020304" pitchFamily="18" charset="0"/>
              <a:buChar char="»"/>
              <a:defRPr sz="2000">
                <a:solidFill>
                  <a:srgbClr val="FFFFFF"/>
                </a:solidFill>
                <a:latin typeface="Arial" panose="020B0604020202020204" pitchFamily="34" charset="0"/>
                <a:ea typeface="Droid Sans Fallback"/>
                <a:cs typeface="Droid Sans Fallback"/>
              </a:defRPr>
            </a:lvl5pPr>
            <a:lvl6pPr marL="2514600" indent="-228600" eaLnBrk="0" fontAlgn="base" hangingPunct="0">
              <a:lnSpc>
                <a:spcPct val="93000"/>
              </a:lnSpc>
              <a:spcBef>
                <a:spcPct val="0"/>
              </a:spcBef>
              <a:spcAft>
                <a:spcPts val="250"/>
              </a:spcAft>
              <a:buClr>
                <a:srgbClr val="000000"/>
              </a:buClr>
              <a:buSzPct val="100000"/>
              <a:buFont typeface="Times New Roman" panose="02020603050405020304" pitchFamily="18" charset="0"/>
              <a:buChar char="»"/>
              <a:defRPr sz="2000">
                <a:solidFill>
                  <a:srgbClr val="FFFFFF"/>
                </a:solidFill>
                <a:latin typeface="Arial" panose="020B0604020202020204" pitchFamily="34" charset="0"/>
                <a:ea typeface="Droid Sans Fallback"/>
                <a:cs typeface="Droid Sans Fallback"/>
              </a:defRPr>
            </a:lvl6pPr>
            <a:lvl7pPr marL="2971800" indent="-228600" eaLnBrk="0" fontAlgn="base" hangingPunct="0">
              <a:lnSpc>
                <a:spcPct val="93000"/>
              </a:lnSpc>
              <a:spcBef>
                <a:spcPct val="0"/>
              </a:spcBef>
              <a:spcAft>
                <a:spcPts val="250"/>
              </a:spcAft>
              <a:buClr>
                <a:srgbClr val="000000"/>
              </a:buClr>
              <a:buSzPct val="100000"/>
              <a:buFont typeface="Times New Roman" panose="02020603050405020304" pitchFamily="18" charset="0"/>
              <a:buChar char="»"/>
              <a:defRPr sz="2000">
                <a:solidFill>
                  <a:srgbClr val="FFFFFF"/>
                </a:solidFill>
                <a:latin typeface="Arial" panose="020B0604020202020204" pitchFamily="34" charset="0"/>
                <a:ea typeface="Droid Sans Fallback"/>
                <a:cs typeface="Droid Sans Fallback"/>
              </a:defRPr>
            </a:lvl7pPr>
            <a:lvl8pPr marL="3429000" indent="-228600" eaLnBrk="0" fontAlgn="base" hangingPunct="0">
              <a:lnSpc>
                <a:spcPct val="93000"/>
              </a:lnSpc>
              <a:spcBef>
                <a:spcPct val="0"/>
              </a:spcBef>
              <a:spcAft>
                <a:spcPts val="250"/>
              </a:spcAft>
              <a:buClr>
                <a:srgbClr val="000000"/>
              </a:buClr>
              <a:buSzPct val="100000"/>
              <a:buFont typeface="Times New Roman" panose="02020603050405020304" pitchFamily="18" charset="0"/>
              <a:buChar char="»"/>
              <a:defRPr sz="2000">
                <a:solidFill>
                  <a:srgbClr val="FFFFFF"/>
                </a:solidFill>
                <a:latin typeface="Arial" panose="020B0604020202020204" pitchFamily="34" charset="0"/>
                <a:ea typeface="Droid Sans Fallback"/>
                <a:cs typeface="Droid Sans Fallback"/>
              </a:defRPr>
            </a:lvl8pPr>
            <a:lvl9pPr marL="3886200" indent="-228600" eaLnBrk="0" fontAlgn="base" hangingPunct="0">
              <a:lnSpc>
                <a:spcPct val="93000"/>
              </a:lnSpc>
              <a:spcBef>
                <a:spcPct val="0"/>
              </a:spcBef>
              <a:spcAft>
                <a:spcPts val="250"/>
              </a:spcAft>
              <a:buClr>
                <a:srgbClr val="000000"/>
              </a:buClr>
              <a:buSzPct val="100000"/>
              <a:buFont typeface="Times New Roman" panose="02020603050405020304" pitchFamily="18" charset="0"/>
              <a:buChar char="»"/>
              <a:defRPr sz="2000">
                <a:solidFill>
                  <a:srgbClr val="FFFFFF"/>
                </a:solidFill>
                <a:latin typeface="Arial" panose="020B0604020202020204" pitchFamily="34" charset="0"/>
                <a:ea typeface="Droid Sans Fallback"/>
                <a:cs typeface="Droid Sans Fallback"/>
              </a:defRPr>
            </a:lvl9pPr>
          </a:lstStyle>
          <a:p>
            <a:pPr eaLnBrk="0" hangingPunct="0">
              <a:lnSpc>
                <a:spcPct val="100000"/>
              </a:lnSpc>
              <a:spcAft>
                <a:spcPct val="0"/>
              </a:spcAft>
              <a:buClrTx/>
              <a:buSzTx/>
              <a:buFontTx/>
              <a:buNone/>
            </a:pPr>
            <a:r>
              <a:rPr lang="en-US" altLang="ru-RU" sz="1800" b="1" dirty="0" smtClean="0">
                <a:solidFill>
                  <a:srgbClr val="FFFF00"/>
                </a:solidFill>
              </a:rPr>
              <a:t>Objectives in the field of nuclear physics:</a:t>
            </a:r>
          </a:p>
          <a:p>
            <a:pPr eaLnBrk="0" hangingPunct="0">
              <a:lnSpc>
                <a:spcPct val="100000"/>
              </a:lnSpc>
              <a:spcAft>
                <a:spcPct val="0"/>
              </a:spcAft>
              <a:buClrTx/>
              <a:buSzTx/>
              <a:buFontTx/>
              <a:buNone/>
            </a:pPr>
            <a:endParaRPr lang="ru-RU" altLang="ru-RU" sz="1800" dirty="0" smtClean="0"/>
          </a:p>
          <a:p>
            <a:pPr eaLnBrk="0" hangingPunct="0">
              <a:lnSpc>
                <a:spcPct val="100000"/>
              </a:lnSpc>
              <a:spcAft>
                <a:spcPct val="0"/>
              </a:spcAft>
              <a:buClrTx/>
              <a:buSzTx/>
              <a:buFontTx/>
              <a:buNone/>
            </a:pPr>
            <a:r>
              <a:rPr lang="en-US" altLang="ru-RU" sz="1800" dirty="0" smtClean="0"/>
              <a:t>– In executing the plans for the seven-year period 2017-2023, the total amount of beam time at the FLNR accelerators will reach more than 15 thousand hours, which more than covers the needs in acceleration time for basic tasks (</a:t>
            </a:r>
            <a:r>
              <a:rPr lang="en-US" altLang="ru-RU" sz="1800" dirty="0" err="1" smtClean="0"/>
              <a:t>superheavy</a:t>
            </a:r>
            <a:r>
              <a:rPr lang="en-US" altLang="ru-RU" sz="1800" dirty="0" smtClean="0"/>
              <a:t> elements and exotic nuclei). </a:t>
            </a:r>
          </a:p>
          <a:p>
            <a:pPr eaLnBrk="0" hangingPunct="0">
              <a:lnSpc>
                <a:spcPct val="100000"/>
              </a:lnSpc>
              <a:spcAft>
                <a:spcPct val="0"/>
              </a:spcAft>
              <a:buClrTx/>
              <a:buSzTx/>
              <a:buFontTx/>
              <a:buNone/>
            </a:pPr>
            <a:endParaRPr lang="en-US" altLang="ru-RU" sz="1800" dirty="0" smtClean="0"/>
          </a:p>
          <a:p>
            <a:pPr eaLnBrk="0" hangingPunct="0">
              <a:lnSpc>
                <a:spcPct val="100000"/>
              </a:lnSpc>
              <a:spcAft>
                <a:spcPct val="0"/>
              </a:spcAft>
              <a:buClrTx/>
              <a:buSzTx/>
              <a:buFontTx/>
              <a:buNone/>
            </a:pPr>
            <a:r>
              <a:rPr lang="en-US" altLang="ru-RU" sz="1800" dirty="0" smtClean="0"/>
              <a:t>Therefore, it will become a possible (and, in fact, necessary) task to organize a system for attraction, selection and support of projects not regulated by the standard procedure of making the JINR Topical Plan. Addressing this task will require both organizational and technical solutions (e.g., creation of conditions for the temporary placement and maintenance of research facilities).</a:t>
            </a:r>
          </a:p>
          <a:p>
            <a:pPr eaLnBrk="0" hangingPunct="0">
              <a:lnSpc>
                <a:spcPct val="100000"/>
              </a:lnSpc>
              <a:spcAft>
                <a:spcPct val="0"/>
              </a:spcAft>
              <a:buClrTx/>
              <a:buSzTx/>
              <a:buFontTx/>
              <a:buNone/>
            </a:pPr>
            <a:endParaRPr lang="ru-RU" altLang="ru-RU" sz="1800" dirty="0" smtClean="0"/>
          </a:p>
          <a:p>
            <a:pPr eaLnBrk="0" hangingPunct="0">
              <a:lnSpc>
                <a:spcPct val="100000"/>
              </a:lnSpc>
              <a:spcAft>
                <a:spcPct val="0"/>
              </a:spcAft>
              <a:buClrTx/>
              <a:buSzTx/>
              <a:buFontTx/>
              <a:buNone/>
            </a:pPr>
            <a:r>
              <a:rPr lang="en-US" altLang="ru-RU" sz="1800" dirty="0" smtClean="0"/>
              <a:t>– Determining the scope and scale of JINR’s participation in the </a:t>
            </a:r>
            <a:r>
              <a:rPr lang="en-US" altLang="ru-RU" sz="1800" b="1" i="1" dirty="0" smtClean="0">
                <a:solidFill>
                  <a:srgbClr val="FFFF00"/>
                </a:solidFill>
              </a:rPr>
              <a:t>ELI</a:t>
            </a:r>
            <a:r>
              <a:rPr lang="en-US" altLang="ru-RU" sz="1800" dirty="0" smtClean="0"/>
              <a:t> project.</a:t>
            </a:r>
            <a:endParaRPr lang="ru-RU" altLang="ru-RU" sz="1800" dirty="0" smtClean="0"/>
          </a:p>
        </p:txBody>
      </p:sp>
    </p:spTree>
    <p:extLst>
      <p:ext uri="{BB962C8B-B14F-4D97-AF65-F5344CB8AC3E}">
        <p14:creationId xmlns:p14="http://schemas.microsoft.com/office/powerpoint/2010/main" val="712252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56992"/>
            <a:ext cx="8280920" cy="3533275"/>
          </a:xfrm>
          <a:prstGeom prst="rect">
            <a:avLst/>
          </a:prstGeom>
          <a:noFill/>
        </p:spPr>
        <p:txBody>
          <a:bodyPr wrap="square" rtlCol="0">
            <a:spAutoFit/>
          </a:bodyPr>
          <a:lstStyle/>
          <a:p>
            <a:pPr indent="450215" algn="just">
              <a:lnSpc>
                <a:spcPct val="115000"/>
              </a:lnSpc>
              <a:spcAft>
                <a:spcPts val="600"/>
              </a:spcAft>
            </a:pPr>
            <a:r>
              <a:rPr lang="en-GB" b="1" dirty="0" smtClean="0">
                <a:solidFill>
                  <a:srgbClr val="FFFF00"/>
                </a:solidFill>
                <a:latin typeface="Times New Roman" panose="02020603050405020304" pitchFamily="18" charset="0"/>
                <a:ea typeface="Times New Roman" panose="02020603050405020304" pitchFamily="18" charset="0"/>
              </a:rPr>
              <a:t>The </a:t>
            </a:r>
            <a:r>
              <a:rPr lang="en-GB" b="1" dirty="0">
                <a:solidFill>
                  <a:srgbClr val="FFFF00"/>
                </a:solidFill>
                <a:latin typeface="Times New Roman" panose="02020603050405020304" pitchFamily="18" charset="0"/>
                <a:ea typeface="Times New Roman" panose="02020603050405020304" pitchFamily="18" charset="0"/>
              </a:rPr>
              <a:t>programme of development of the IBR-2 reactor for 2017-2023 assumes:</a:t>
            </a:r>
            <a:endParaRPr lang="ru-RU" sz="1600" dirty="0">
              <a:solidFill>
                <a:srgbClr val="FFFF00"/>
              </a:solidFill>
              <a:latin typeface="Times New Roman" panose="02020603050405020304" pitchFamily="18" charset="0"/>
              <a:ea typeface="Times New Roman" panose="02020603050405020304" pitchFamily="18" charset="0"/>
            </a:endParaRPr>
          </a:p>
          <a:p>
            <a:pPr marL="342900" indent="-342900" algn="just">
              <a:lnSpc>
                <a:spcPct val="115000"/>
              </a:lnSpc>
              <a:spcAft>
                <a:spcPts val="600"/>
              </a:spcAft>
              <a:buFont typeface="+mj-lt"/>
              <a:buAutoNum type="arabicPeriod"/>
            </a:pPr>
            <a:r>
              <a:rPr lang="en-GB" dirty="0">
                <a:solidFill>
                  <a:srgbClr val="FFFFFF"/>
                </a:solidFill>
                <a:latin typeface="Times New Roman" panose="02020603050405020304" pitchFamily="18" charset="0"/>
                <a:ea typeface="Times New Roman" panose="02020603050405020304" pitchFamily="18" charset="0"/>
              </a:rPr>
              <a:t>Development and operation of the complex of cryogenic </a:t>
            </a:r>
            <a:r>
              <a:rPr lang="en-GB" dirty="0" smtClean="0">
                <a:solidFill>
                  <a:srgbClr val="FFFFFF"/>
                </a:solidFill>
                <a:latin typeface="Times New Roman" panose="02020603050405020304" pitchFamily="18" charset="0"/>
                <a:ea typeface="Times New Roman" panose="02020603050405020304" pitchFamily="18" charset="0"/>
              </a:rPr>
              <a:t>moderators.:</a:t>
            </a:r>
          </a:p>
          <a:p>
            <a:pPr algn="just">
              <a:lnSpc>
                <a:spcPct val="115000"/>
              </a:lnSpc>
              <a:spcAft>
                <a:spcPts val="600"/>
              </a:spcAft>
            </a:pPr>
            <a:r>
              <a:rPr lang="en-GB" dirty="0">
                <a:solidFill>
                  <a:srgbClr val="FFFFFF"/>
                </a:solidFill>
                <a:latin typeface="Times New Roman" panose="02020603050405020304" pitchFamily="18" charset="0"/>
                <a:ea typeface="Times New Roman" panose="02020603050405020304" pitchFamily="18" charset="0"/>
              </a:rPr>
              <a:t> </a:t>
            </a:r>
            <a:r>
              <a:rPr lang="en-GB" dirty="0" smtClean="0">
                <a:solidFill>
                  <a:srgbClr val="FFFFFF"/>
                </a:solidFill>
                <a:latin typeface="Times New Roman" panose="02020603050405020304" pitchFamily="18" charset="0"/>
                <a:ea typeface="Times New Roman" panose="02020603050405020304" pitchFamily="18" charset="0"/>
              </a:rPr>
              <a:t>    -  commissioning </a:t>
            </a:r>
            <a:r>
              <a:rPr lang="en-GB" dirty="0">
                <a:solidFill>
                  <a:srgbClr val="FFFFFF"/>
                </a:solidFill>
                <a:latin typeface="Times New Roman" panose="02020603050405020304" pitchFamily="18" charset="0"/>
                <a:ea typeface="Times New Roman" panose="02020603050405020304" pitchFamily="18" charset="0"/>
              </a:rPr>
              <a:t>of a new refrigerator for beam lines </a:t>
            </a:r>
            <a:r>
              <a:rPr lang="en-GB" dirty="0" smtClean="0">
                <a:solidFill>
                  <a:srgbClr val="FFFFFF"/>
                </a:solidFill>
                <a:latin typeface="Times New Roman" panose="02020603050405020304" pitchFamily="18" charset="0"/>
                <a:ea typeface="Times New Roman" panose="02020603050405020304" pitchFamily="18" charset="0"/>
              </a:rPr>
              <a:t>4÷6.;</a:t>
            </a:r>
          </a:p>
          <a:p>
            <a:pPr algn="just">
              <a:lnSpc>
                <a:spcPct val="115000"/>
              </a:lnSpc>
              <a:spcAft>
                <a:spcPts val="600"/>
              </a:spcAft>
            </a:pPr>
            <a:r>
              <a:rPr lang="en-GB" dirty="0">
                <a:solidFill>
                  <a:srgbClr val="FFFFFF"/>
                </a:solidFill>
                <a:latin typeface="Times New Roman" panose="02020603050405020304" pitchFamily="18" charset="0"/>
                <a:ea typeface="Times New Roman" panose="02020603050405020304" pitchFamily="18" charset="0"/>
              </a:rPr>
              <a:t> </a:t>
            </a:r>
            <a:r>
              <a:rPr lang="en-GB" dirty="0" smtClean="0">
                <a:solidFill>
                  <a:srgbClr val="FFFFFF"/>
                </a:solidFill>
                <a:latin typeface="Times New Roman" panose="02020603050405020304" pitchFamily="18" charset="0"/>
                <a:ea typeface="Times New Roman" panose="02020603050405020304" pitchFamily="18" charset="0"/>
              </a:rPr>
              <a:t>     - development </a:t>
            </a:r>
            <a:r>
              <a:rPr lang="en-GB" dirty="0">
                <a:solidFill>
                  <a:srgbClr val="FFFFFF"/>
                </a:solidFill>
                <a:latin typeface="Times New Roman" panose="02020603050405020304" pitchFamily="18" charset="0"/>
                <a:ea typeface="Times New Roman" panose="02020603050405020304" pitchFamily="18" charset="0"/>
              </a:rPr>
              <a:t>of the control and monitoring systems of the complex of </a:t>
            </a:r>
            <a:r>
              <a:rPr lang="en-GB" dirty="0" smtClean="0">
                <a:solidFill>
                  <a:srgbClr val="FFFFFF"/>
                </a:solidFill>
                <a:latin typeface="Times New Roman" panose="02020603050405020304" pitchFamily="18" charset="0"/>
                <a:ea typeface="Times New Roman" panose="02020603050405020304" pitchFamily="18" charset="0"/>
              </a:rPr>
              <a:t>cryogenic</a:t>
            </a:r>
          </a:p>
          <a:p>
            <a:pPr algn="just">
              <a:lnSpc>
                <a:spcPct val="115000"/>
              </a:lnSpc>
              <a:spcAft>
                <a:spcPts val="600"/>
              </a:spcAft>
            </a:pPr>
            <a:r>
              <a:rPr lang="en-GB" dirty="0">
                <a:solidFill>
                  <a:srgbClr val="FFFFFF"/>
                </a:solidFill>
                <a:latin typeface="Times New Roman" panose="02020603050405020304" pitchFamily="18" charset="0"/>
                <a:ea typeface="Times New Roman" panose="02020603050405020304" pitchFamily="18" charset="0"/>
              </a:rPr>
              <a:t> </a:t>
            </a:r>
            <a:r>
              <a:rPr lang="en-GB" dirty="0" smtClean="0">
                <a:solidFill>
                  <a:srgbClr val="FFFFFF"/>
                </a:solidFill>
                <a:latin typeface="Times New Roman" panose="02020603050405020304" pitchFamily="18" charset="0"/>
                <a:ea typeface="Times New Roman" panose="02020603050405020304" pitchFamily="18" charset="0"/>
              </a:rPr>
              <a:t>        </a:t>
            </a:r>
            <a:r>
              <a:rPr lang="en-GB" dirty="0">
                <a:solidFill>
                  <a:srgbClr val="FFFFFF"/>
                </a:solidFill>
                <a:latin typeface="Times New Roman" panose="02020603050405020304" pitchFamily="18" charset="0"/>
                <a:ea typeface="Times New Roman" panose="02020603050405020304" pitchFamily="18" charset="0"/>
              </a:rPr>
              <a:t>moderators СМ-201, СМ-202, </a:t>
            </a:r>
            <a:r>
              <a:rPr lang="en-GB" dirty="0" smtClean="0">
                <a:solidFill>
                  <a:srgbClr val="FFFFFF"/>
                </a:solidFill>
                <a:latin typeface="Times New Roman" panose="02020603050405020304" pitchFamily="18" charset="0"/>
                <a:ea typeface="Times New Roman" panose="02020603050405020304" pitchFamily="18" charset="0"/>
              </a:rPr>
              <a:t>СМ-203; </a:t>
            </a:r>
          </a:p>
          <a:p>
            <a:pPr algn="just">
              <a:lnSpc>
                <a:spcPct val="115000"/>
              </a:lnSpc>
              <a:spcAft>
                <a:spcPts val="600"/>
              </a:spcAft>
            </a:pPr>
            <a:r>
              <a:rPr lang="en-GB" dirty="0" smtClean="0">
                <a:solidFill>
                  <a:srgbClr val="FFFFFF"/>
                </a:solidFill>
                <a:latin typeface="Times New Roman" panose="02020603050405020304" pitchFamily="18" charset="0"/>
                <a:ea typeface="Times New Roman" panose="02020603050405020304" pitchFamily="18" charset="0"/>
              </a:rPr>
              <a:t> 2.   Development </a:t>
            </a:r>
            <a:r>
              <a:rPr lang="en-GB" dirty="0">
                <a:solidFill>
                  <a:srgbClr val="FFFFFF"/>
                </a:solidFill>
                <a:latin typeface="Times New Roman" panose="02020603050405020304" pitchFamily="18" charset="0"/>
                <a:ea typeface="Times New Roman" panose="02020603050405020304" pitchFamily="18" charset="0"/>
              </a:rPr>
              <a:t>and construction of a reserve movable reflector MR-3R.</a:t>
            </a:r>
            <a:endParaRPr lang="ru-RU" sz="1600" dirty="0">
              <a:solidFill>
                <a:srgbClr val="FFFFFF"/>
              </a:solidFill>
              <a:latin typeface="Times New Roman" panose="02020603050405020304" pitchFamily="18" charset="0"/>
              <a:ea typeface="Times New Roman" panose="02020603050405020304" pitchFamily="18" charset="0"/>
            </a:endParaRPr>
          </a:p>
          <a:p>
            <a:pPr algn="just">
              <a:lnSpc>
                <a:spcPct val="115000"/>
              </a:lnSpc>
              <a:spcAft>
                <a:spcPts val="600"/>
              </a:spcAft>
            </a:pPr>
            <a:r>
              <a:rPr lang="en-GB" dirty="0" smtClean="0">
                <a:solidFill>
                  <a:srgbClr val="FFFFFF"/>
                </a:solidFill>
                <a:latin typeface="Times New Roman" panose="02020603050405020304" pitchFamily="18" charset="0"/>
                <a:ea typeface="Times New Roman" panose="02020603050405020304" pitchFamily="18" charset="0"/>
              </a:rPr>
              <a:t> 3   Upgrade </a:t>
            </a:r>
            <a:r>
              <a:rPr lang="en-GB" dirty="0">
                <a:solidFill>
                  <a:srgbClr val="FFFFFF"/>
                </a:solidFill>
                <a:latin typeface="Times New Roman" panose="02020603050405020304" pitchFamily="18" charset="0"/>
                <a:ea typeface="Times New Roman" panose="02020603050405020304" pitchFamily="18" charset="0"/>
              </a:rPr>
              <a:t>of the reactor technological equipment with expiring service life </a:t>
            </a:r>
            <a:endParaRPr lang="en-GB" dirty="0" smtClean="0">
              <a:solidFill>
                <a:srgbClr val="FFFFFF"/>
              </a:solidFill>
              <a:latin typeface="Times New Roman" panose="02020603050405020304" pitchFamily="18" charset="0"/>
              <a:ea typeface="Times New Roman" panose="02020603050405020304" pitchFamily="18" charset="0"/>
            </a:endParaRPr>
          </a:p>
          <a:p>
            <a:pPr algn="just">
              <a:lnSpc>
                <a:spcPct val="115000"/>
              </a:lnSpc>
              <a:spcAft>
                <a:spcPts val="600"/>
              </a:spcAft>
            </a:pPr>
            <a:r>
              <a:rPr lang="en-GB" dirty="0">
                <a:solidFill>
                  <a:srgbClr val="FFFFFF"/>
                </a:solidFill>
                <a:latin typeface="Times New Roman" panose="02020603050405020304" pitchFamily="18" charset="0"/>
                <a:ea typeface="Times New Roman" panose="02020603050405020304" pitchFamily="18" charset="0"/>
              </a:rPr>
              <a:t> </a:t>
            </a:r>
            <a:r>
              <a:rPr lang="en-GB" dirty="0" smtClean="0">
                <a:solidFill>
                  <a:srgbClr val="FFFFFF"/>
                </a:solidFill>
                <a:latin typeface="Times New Roman" panose="02020603050405020304" pitchFamily="18" charset="0"/>
                <a:ea typeface="Times New Roman" panose="02020603050405020304" pitchFamily="18" charset="0"/>
              </a:rPr>
              <a:t>     (</a:t>
            </a:r>
            <a:r>
              <a:rPr lang="en-GB" dirty="0">
                <a:solidFill>
                  <a:srgbClr val="FFFFFF"/>
                </a:solidFill>
                <a:latin typeface="Times New Roman" panose="02020603050405020304" pitchFamily="18" charset="0"/>
                <a:ea typeface="Times New Roman" panose="02020603050405020304" pitchFamily="18" charset="0"/>
              </a:rPr>
              <a:t>air heat exchangers, electromagnetic pumps, etc.).</a:t>
            </a:r>
            <a:endParaRPr lang="ru-RU" sz="1600" dirty="0">
              <a:solidFill>
                <a:srgbClr val="FFFFFF"/>
              </a:solidFill>
              <a:latin typeface="Times New Roman" panose="02020603050405020304" pitchFamily="18" charset="0"/>
              <a:ea typeface="Times New Roman" panose="02020603050405020304" pitchFamily="18" charset="0"/>
            </a:endParaRPr>
          </a:p>
          <a:p>
            <a:endParaRPr lang="ru-RU" dirty="0">
              <a:solidFill>
                <a:srgbClr val="000000"/>
              </a:solidFill>
            </a:endParaRPr>
          </a:p>
        </p:txBody>
      </p:sp>
      <p:pic>
        <p:nvPicPr>
          <p:cNvPr id="3" name="Рисунок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43176" y="404668"/>
            <a:ext cx="3421312" cy="2552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79512" y="579367"/>
            <a:ext cx="5253727" cy="912558"/>
          </a:xfrm>
          <a:prstGeom prst="rect">
            <a:avLst/>
          </a:prstGeom>
          <a:noFill/>
        </p:spPr>
        <p:txBody>
          <a:bodyPr wrap="square" rtlCol="0">
            <a:spAutoFit/>
          </a:bodyPr>
          <a:lstStyle/>
          <a:p>
            <a:pPr indent="450215" algn="just">
              <a:lnSpc>
                <a:spcPct val="115000"/>
              </a:lnSpc>
              <a:spcAft>
                <a:spcPts val="600"/>
              </a:spcAft>
              <a:tabLst>
                <a:tab pos="5372100" algn="l"/>
              </a:tabLst>
            </a:pPr>
            <a:r>
              <a:rPr lang="en-US" sz="24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The IBR-2 </a:t>
            </a:r>
            <a:r>
              <a:rPr lang="en-US" sz="24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pulsed </a:t>
            </a: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neutron </a:t>
            </a:r>
            <a:r>
              <a:rPr lang="en-US" sz="24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source </a:t>
            </a:r>
          </a:p>
          <a:p>
            <a:pPr indent="450215" algn="just">
              <a:lnSpc>
                <a:spcPct val="115000"/>
              </a:lnSpc>
              <a:spcAft>
                <a:spcPts val="600"/>
              </a:spcAft>
              <a:tabLst>
                <a:tab pos="5372100" algn="l"/>
              </a:tabLst>
            </a:pPr>
            <a:endParaRPr lang="en-US" dirty="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6041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265050" y="609600"/>
            <a:ext cx="4379918" cy="646331"/>
          </a:xfrm>
          <a:prstGeom prst="rect">
            <a:avLst/>
          </a:prstGeom>
        </p:spPr>
        <p:txBody>
          <a:bodyPr wrap="non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0000FF"/>
                </a:solidFill>
                <a:effectLst/>
                <a:uLnTx/>
                <a:uFillTx/>
                <a:latin typeface="Calibri"/>
                <a:ea typeface="+mn-ea"/>
                <a:cs typeface="+mn-cs"/>
              </a:rPr>
              <a:t>IBR-2</a:t>
            </a:r>
            <a:r>
              <a:rPr kumimoji="0" lang="pl-PL" sz="2400" b="1" i="0" u="none" strike="noStrike" kern="1200" cap="none" spc="0" normalizeH="0" baseline="0" noProof="0" dirty="0" smtClean="0">
                <a:ln>
                  <a:noFill/>
                </a:ln>
                <a:solidFill>
                  <a:srgbClr val="0000FF"/>
                </a:solidFill>
                <a:effectLst/>
                <a:uLnTx/>
                <a:uFillTx/>
                <a:latin typeface="Calibri"/>
                <a:ea typeface="+mn-ea"/>
                <a:cs typeface="+mn-cs"/>
              </a:rPr>
              <a:t> </a:t>
            </a:r>
            <a:r>
              <a:rPr kumimoji="0" lang="en-US" sz="2400" b="1" i="0" u="none" strike="noStrike" kern="1200" cap="none" spc="0" normalizeH="0" baseline="0" noProof="0" dirty="0" smtClean="0">
                <a:ln>
                  <a:noFill/>
                </a:ln>
                <a:solidFill>
                  <a:srgbClr val="0000FF"/>
                </a:solidFill>
                <a:effectLst/>
                <a:uLnTx/>
                <a:uFillTx/>
                <a:latin typeface="Calibri"/>
                <a:ea typeface="+mn-ea"/>
                <a:cs typeface="+mn-cs"/>
              </a:rPr>
              <a:t>USER PROGRAM</a:t>
            </a:r>
            <a:r>
              <a:rPr kumimoji="0" lang="en-US" sz="2400" b="1" i="0" u="none" strike="noStrike" kern="1200" cap="none" spc="0" normalizeH="0" baseline="0" noProof="0" dirty="0">
                <a:ln>
                  <a:noFill/>
                </a:ln>
                <a:solidFill>
                  <a:srgbClr val="0000FF"/>
                </a:solidFill>
                <a:effectLst/>
                <a:uLnTx/>
                <a:uFillTx/>
                <a:latin typeface="Calibri"/>
                <a:ea typeface="+mn-ea"/>
                <a:cs typeface="+mn-cs"/>
              </a:rPr>
              <a:t>M</a:t>
            </a:r>
            <a:r>
              <a:rPr kumimoji="0" lang="en-US" sz="2400" b="1" i="0" u="none" strike="noStrike" kern="1200" cap="none" spc="0" normalizeH="0" baseline="0" noProof="0" dirty="0" smtClean="0">
                <a:ln>
                  <a:noFill/>
                </a:ln>
                <a:solidFill>
                  <a:srgbClr val="0000FF"/>
                </a:solidFill>
                <a:effectLst/>
                <a:uLnTx/>
                <a:uFillTx/>
                <a:latin typeface="Calibri"/>
                <a:ea typeface="+mn-ea"/>
                <a:cs typeface="+mn-cs"/>
              </a:rPr>
              <a:t>E</a:t>
            </a:r>
            <a:r>
              <a:rPr kumimoji="0" lang="pl-PL" sz="2400" b="1" i="0" u="none" strike="noStrike" kern="1200" cap="none" spc="0" normalizeH="0" baseline="0" noProof="0" dirty="0" smtClean="0">
                <a:ln>
                  <a:noFill/>
                </a:ln>
                <a:solidFill>
                  <a:srgbClr val="0000FF"/>
                </a:solidFill>
                <a:effectLst/>
                <a:uLnTx/>
                <a:uFillTx/>
                <a:latin typeface="Calibri"/>
                <a:ea typeface="+mn-ea"/>
                <a:cs typeface="+mn-cs"/>
              </a:rPr>
              <a:t> - 2015</a:t>
            </a:r>
            <a:r>
              <a:rPr kumimoji="0" lang="en-US" sz="2400" b="1" i="0" u="none" strike="noStrike" kern="1200" cap="none" spc="0" normalizeH="0" baseline="0" noProof="0" dirty="0" smtClean="0">
                <a:ln>
                  <a:noFill/>
                </a:ln>
                <a:solidFill>
                  <a:srgbClr val="0000FF"/>
                </a:solidFill>
                <a:effectLst/>
                <a:uLnTx/>
                <a:uFillTx/>
                <a:latin typeface="Calibri"/>
                <a:ea typeface="+mn-ea"/>
                <a:cs typeface="+mn-cs"/>
              </a:rPr>
              <a:t> </a:t>
            </a:r>
            <a:endParaRPr kumimoji="0" lang="pl-PL" sz="2400" b="1" i="0" u="none" strike="noStrike" kern="1200" cap="none" spc="0" normalizeH="0" baseline="0" noProof="0" dirty="0">
              <a:ln>
                <a:noFill/>
              </a:ln>
              <a:solidFill>
                <a:srgbClr val="0000FF"/>
              </a:solidFill>
              <a:effectLst/>
              <a:uLnTx/>
              <a:uFillTx/>
              <a:latin typeface="Calibri"/>
              <a:ea typeface="+mn-ea"/>
              <a:cs typeface="+mn-cs"/>
            </a:endParaRPr>
          </a:p>
        </p:txBody>
      </p:sp>
      <p:sp>
        <p:nvSpPr>
          <p:cNvPr id="6" name="TextBox 5"/>
          <p:cNvSpPr txBox="1"/>
          <p:nvPr/>
        </p:nvSpPr>
        <p:spPr>
          <a:xfrm>
            <a:off x="107504" y="1219200"/>
            <a:ext cx="316909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ru-RU" sz="2000" b="1" i="0" u="none" strike="noStrike" kern="1200" cap="none" spc="0" normalizeH="0" baseline="0" noProof="0" dirty="0" smtClean="0">
                <a:ln>
                  <a:noFill/>
                </a:ln>
                <a:solidFill>
                  <a:srgbClr val="3333CC"/>
                </a:solidFill>
                <a:effectLst/>
                <a:uLnTx/>
                <a:uFillTx/>
                <a:latin typeface="Times New Roman" panose="02020603050405020304" pitchFamily="18" charset="0"/>
                <a:ea typeface="+mn-ea"/>
                <a:cs typeface="Times New Roman" panose="02020603050405020304" pitchFamily="18" charset="0"/>
              </a:rPr>
              <a:t>1</a:t>
            </a:r>
            <a:r>
              <a:rPr kumimoji="0" lang="pl-PL" altLang="ru-RU" sz="2000" b="1" i="0" u="none" strike="noStrike" kern="1200" cap="none" spc="0" normalizeH="0" baseline="0" noProof="0" dirty="0" smtClean="0">
                <a:ln>
                  <a:noFill/>
                </a:ln>
                <a:solidFill>
                  <a:srgbClr val="3333CC"/>
                </a:solidFill>
                <a:effectLst/>
                <a:uLnTx/>
                <a:uFillTx/>
                <a:latin typeface="Times New Roman" panose="02020603050405020304" pitchFamily="18" charset="0"/>
                <a:ea typeface="+mn-ea"/>
                <a:cs typeface="Times New Roman" panose="02020603050405020304" pitchFamily="18" charset="0"/>
              </a:rPr>
              <a:t>97</a:t>
            </a:r>
            <a:r>
              <a:rPr kumimoji="0" lang="en-US" altLang="ru-RU" sz="2000" b="1" i="0" u="none" strike="noStrike" kern="1200" cap="none" spc="0" normalizeH="0" baseline="0" noProof="0" dirty="0" smtClean="0">
                <a:ln>
                  <a:noFill/>
                </a:ln>
                <a:solidFill>
                  <a:srgbClr val="3333CC"/>
                </a:solidFill>
                <a:effectLst/>
                <a:uLnTx/>
                <a:uFillTx/>
                <a:latin typeface="Times New Roman" panose="02020603050405020304" pitchFamily="18" charset="0"/>
                <a:ea typeface="+mn-ea"/>
                <a:cs typeface="Times New Roman" panose="02020603050405020304" pitchFamily="18" charset="0"/>
              </a:rPr>
              <a:t> proposals</a:t>
            </a:r>
            <a:endParaRPr kumimoji="0" lang="pl-PL" altLang="ru-RU" sz="2000" b="1" i="0" u="none" strike="noStrike" kern="1200" cap="none" spc="0" normalizeH="0" baseline="0" noProof="0" dirty="0" smtClean="0">
              <a:ln>
                <a:noFill/>
              </a:ln>
              <a:solidFill>
                <a:srgbClr val="3333CC"/>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altLang="ru-RU" sz="2000" b="1" i="0" u="none" strike="noStrike" kern="1200" cap="none" spc="0" normalizeH="0" baseline="0" noProof="0" dirty="0" smtClean="0">
                <a:ln>
                  <a:noFill/>
                </a:ln>
                <a:solidFill>
                  <a:srgbClr val="3333CC"/>
                </a:solidFill>
                <a:effectLst/>
                <a:uLnTx/>
                <a:uFillTx/>
                <a:latin typeface="Times New Roman" panose="02020603050405020304" pitchFamily="18" charset="0"/>
                <a:ea typeface="+mn-ea"/>
                <a:cs typeface="Times New Roman" panose="02020603050405020304" pitchFamily="18" charset="0"/>
              </a:rPr>
              <a:t>19 </a:t>
            </a:r>
            <a:r>
              <a:rPr kumimoji="0" lang="en-US" sz="2000" b="1" i="0" u="none" strike="noStrike" kern="1200" cap="none" spc="0" normalizeH="0" baseline="0" noProof="0" dirty="0" smtClean="0">
                <a:ln>
                  <a:noFill/>
                </a:ln>
                <a:solidFill>
                  <a:srgbClr val="3333CC"/>
                </a:solidFill>
                <a:effectLst/>
                <a:uLnTx/>
                <a:uFillTx/>
                <a:latin typeface="Times New Roman" panose="02020603050405020304" pitchFamily="18" charset="0"/>
                <a:ea typeface="+mn-ea"/>
                <a:cs typeface="Times New Roman" panose="02020603050405020304" pitchFamily="18" charset="0"/>
              </a:rPr>
              <a:t>countries</a:t>
            </a:r>
            <a:r>
              <a:rPr kumimoji="0" lang="pl-PL" sz="2000" b="1" i="0" u="none" strike="noStrike" kern="1200" cap="none" spc="0" normalizeH="0" baseline="0" noProof="0" dirty="0" smtClean="0">
                <a:ln>
                  <a:noFill/>
                </a:ln>
                <a:solidFill>
                  <a:srgbClr val="3333CC"/>
                </a:solidFill>
                <a:effectLst/>
                <a:uLnTx/>
                <a:uFillTx/>
                <a:latin typeface="Times New Roman" panose="02020603050405020304" pitchFamily="18" charset="0"/>
                <a:ea typeface="+mn-ea"/>
                <a:cs typeface="Times New Roman" panose="02020603050405020304" pitchFamily="18" charset="0"/>
              </a:rPr>
              <a:t> </a:t>
            </a:r>
            <a:endParaRPr kumimoji="0" lang="pl-PL" altLang="ru-RU" sz="20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24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4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p>
        </p:txBody>
      </p:sp>
      <p:graphicFrame>
        <p:nvGraphicFramePr>
          <p:cNvPr id="7" name="Chart 15"/>
          <p:cNvGraphicFramePr>
            <a:graphicFrameLocks/>
          </p:cNvGraphicFramePr>
          <p:nvPr>
            <p:extLst/>
          </p:nvPr>
        </p:nvGraphicFramePr>
        <p:xfrm>
          <a:off x="-457200" y="1981200"/>
          <a:ext cx="4724400" cy="3505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5"/>
          <p:cNvGraphicFramePr>
            <a:graphicFrameLocks/>
          </p:cNvGraphicFramePr>
          <p:nvPr>
            <p:extLst/>
          </p:nvPr>
        </p:nvGraphicFramePr>
        <p:xfrm>
          <a:off x="3962401" y="1371600"/>
          <a:ext cx="5181600" cy="3416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9"/>
          <p:cNvGraphicFramePr>
            <a:graphicFrameLocks/>
          </p:cNvGraphicFramePr>
          <p:nvPr>
            <p:extLst/>
          </p:nvPr>
        </p:nvGraphicFramePr>
        <p:xfrm>
          <a:off x="4572000" y="4800600"/>
          <a:ext cx="3886200" cy="2057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875314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349533"/>
            <a:ext cx="8064896" cy="2871555"/>
          </a:xfrm>
          <a:prstGeom prst="rect">
            <a:avLst/>
          </a:prstGeom>
          <a:noFill/>
        </p:spPr>
        <p:txBody>
          <a:bodyPr wrap="square" rtlCol="0">
            <a:spAutoFit/>
          </a:bodyPr>
          <a:lstStyle/>
          <a:p>
            <a:pPr indent="450215" algn="just">
              <a:lnSpc>
                <a:spcPct val="115000"/>
              </a:lnSpc>
              <a:spcAft>
                <a:spcPts val="600"/>
              </a:spcAft>
            </a:pPr>
            <a:r>
              <a:rPr lang="en-GB"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Programme of development of the spectrometer complex for IBR-2 will be aimed at: </a:t>
            </a:r>
            <a:endParaRPr lang="ru-RU" sz="14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600"/>
              </a:spcAft>
              <a:buFont typeface="+mj-lt"/>
              <a:buAutoNum type="arabicPeriod"/>
            </a:pPr>
            <a:r>
              <a:rPr lang="en-GB" dirty="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t>Implementation of the final configuration and development of new spectrometers </a:t>
            </a:r>
            <a:r>
              <a:rPr lang="en-GB" dirty="0" smtClean="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t>(DN-6</a:t>
            </a:r>
            <a:r>
              <a:rPr lang="en-GB" dirty="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t>, GRAINS, spectrometer of tomography and radiography, </a:t>
            </a:r>
            <a:r>
              <a:rPr lang="en-GB" dirty="0" smtClean="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t>FSS).</a:t>
            </a:r>
            <a:endParaRPr lang="ru-RU" sz="1400" dirty="0">
              <a:solidFill>
                <a:srgbClr val="FFFFFF"/>
              </a:solidFill>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600"/>
              </a:spcAft>
              <a:buFont typeface="+mj-lt"/>
              <a:buAutoNum type="arabicPeriod"/>
            </a:pPr>
            <a:r>
              <a:rPr lang="en-US" dirty="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t>Upgrade of the existing </a:t>
            </a:r>
            <a:r>
              <a:rPr lang="en-US" dirty="0" smtClean="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t>spectrometers </a:t>
            </a:r>
            <a:r>
              <a:rPr lang="en-US" dirty="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t>aimed at improving their technical parameters, extending the experimental capabilities and ensuring trouble-free operation. </a:t>
            </a:r>
            <a:endParaRPr lang="en-US" dirty="0" smtClean="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lnSpc>
                <a:spcPct val="115000"/>
              </a:lnSpc>
              <a:spcAft>
                <a:spcPts val="600"/>
              </a:spcAft>
              <a:buFont typeface="+mj-lt"/>
              <a:buAutoNum type="arabicPeriod"/>
            </a:pPr>
            <a:r>
              <a:rPr lang="en-US" dirty="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dirty="0" smtClean="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t>reation </a:t>
            </a:r>
            <a:r>
              <a:rPr lang="en-US" dirty="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t>of the basic configuration of a new small-angle scattering </a:t>
            </a:r>
            <a:r>
              <a:rPr lang="en-US" dirty="0" smtClean="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t>spectrometer.</a:t>
            </a:r>
            <a:endParaRPr lang="ru-RU" sz="1400" dirty="0">
              <a:solidFill>
                <a:srgbClr val="FFFFFF"/>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57532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Диаграмма 2"/>
          <p:cNvGraphicFramePr>
            <a:graphicFrameLocks/>
          </p:cNvGraphicFramePr>
          <p:nvPr>
            <p:extLst/>
          </p:nvPr>
        </p:nvGraphicFramePr>
        <p:xfrm>
          <a:off x="1050324" y="1363878"/>
          <a:ext cx="6178379" cy="421983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983259" y="1858148"/>
            <a:ext cx="1285103" cy="369332"/>
          </a:xfrm>
          <a:prstGeom prst="rect">
            <a:avLst/>
          </a:prstGeom>
          <a:noFill/>
        </p:spPr>
        <p:txBody>
          <a:bodyPr wrap="square" rtlCol="0">
            <a:spAutoFit/>
          </a:bodyPr>
          <a:lstStyle/>
          <a:p>
            <a:pPr fontAlgn="auto">
              <a:spcBef>
                <a:spcPts val="0"/>
              </a:spcBef>
              <a:spcAft>
                <a:spcPts val="0"/>
              </a:spcAft>
            </a:pPr>
            <a:r>
              <a:rPr lang="ru-RU" sz="1500" dirty="0">
                <a:solidFill>
                  <a:prstClr val="black"/>
                </a:solidFill>
                <a:latin typeface="Calibri" panose="020F0502020204030204"/>
                <a:ea typeface="+mn-ea"/>
                <a:cs typeface="+mn-cs"/>
              </a:rPr>
              <a:t>∑</a:t>
            </a:r>
            <a:r>
              <a:rPr lang="en-US" sz="1500" dirty="0">
                <a:solidFill>
                  <a:prstClr val="black"/>
                </a:solidFill>
                <a:latin typeface="Calibri" panose="020F0502020204030204"/>
                <a:ea typeface="+mn-ea"/>
                <a:cs typeface="+mn-cs"/>
              </a:rPr>
              <a:t> = 45 078 k</a:t>
            </a:r>
            <a:r>
              <a:rPr lang="en-US" dirty="0" smtClean="0">
                <a:solidFill>
                  <a:prstClr val="black"/>
                </a:solidFill>
                <a:latin typeface="Calibri" panose="020F0502020204030204"/>
                <a:ea typeface="+mn-ea"/>
                <a:cs typeface="+mn-cs"/>
              </a:rPr>
              <a:t>$</a:t>
            </a:r>
            <a:endParaRPr lang="ru-RU"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798904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3"/>
          <p:cNvSpPr txBox="1">
            <a:spLocks noChangeArrowheads="1"/>
          </p:cNvSpPr>
          <p:nvPr/>
        </p:nvSpPr>
        <p:spPr bwMode="auto">
          <a:xfrm>
            <a:off x="349193" y="1719282"/>
            <a:ext cx="8785225"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Droid Sans Fallback" charset="0"/>
                <a:cs typeface="Droid Sans Fallback" charset="0"/>
              </a:defRPr>
            </a:lvl1pPr>
            <a:lvl2pPr marL="742950" indent="-285750" eaLnBrk="0" hangingPunct="0">
              <a:defRPr>
                <a:solidFill>
                  <a:schemeClr val="tx1"/>
                </a:solidFill>
                <a:latin typeface="Arial" panose="020B0604020202020204" pitchFamily="34" charset="0"/>
                <a:ea typeface="Droid Sans Fallback" charset="0"/>
                <a:cs typeface="Droid Sans Fallback" charset="0"/>
              </a:defRPr>
            </a:lvl2pPr>
            <a:lvl3pPr marL="1143000" indent="-228600" eaLnBrk="0" hangingPunct="0">
              <a:defRPr>
                <a:solidFill>
                  <a:schemeClr val="tx1"/>
                </a:solidFill>
                <a:latin typeface="Arial" panose="020B0604020202020204" pitchFamily="34" charset="0"/>
                <a:ea typeface="Droid Sans Fallback" charset="0"/>
                <a:cs typeface="Droid Sans Fallback" charset="0"/>
              </a:defRPr>
            </a:lvl3pPr>
            <a:lvl4pPr marL="1600200" indent="-228600" eaLnBrk="0" hangingPunct="0">
              <a:defRPr>
                <a:solidFill>
                  <a:schemeClr val="tx1"/>
                </a:solidFill>
                <a:latin typeface="Arial" panose="020B0604020202020204" pitchFamily="34" charset="0"/>
                <a:ea typeface="Droid Sans Fallback" charset="0"/>
                <a:cs typeface="Droid Sans Fallback" charset="0"/>
              </a:defRPr>
            </a:lvl4pPr>
            <a:lvl5pPr marL="2057400" indent="-228600" eaLnBrk="0" hangingPunct="0">
              <a:defRPr>
                <a:solidFill>
                  <a:schemeClr val="tx1"/>
                </a:solidFill>
                <a:latin typeface="Arial" panose="020B0604020202020204" pitchFamily="34" charset="0"/>
                <a:ea typeface="Droid Sans Fallback" charset="0"/>
                <a:cs typeface="Droid Sans Fallback"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Droid Sans Fallback" charset="0"/>
                <a:cs typeface="Droid Sans Fallback"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Droid Sans Fallback" charset="0"/>
                <a:cs typeface="Droid Sans Fallback"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Droid Sans Fallback" charset="0"/>
                <a:cs typeface="Droid Sans Fallback"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Droid Sans Fallback" charset="0"/>
                <a:cs typeface="Droid Sans Fallback"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ru-RU" sz="2000" b="0" i="0" u="none" strike="noStrike" kern="1200" cap="none" spc="0" normalizeH="0" baseline="0" noProof="0" dirty="0">
                <a:ln>
                  <a:noFill/>
                </a:ln>
                <a:solidFill>
                  <a:srgbClr val="FFFF00"/>
                </a:solidFill>
                <a:effectLst/>
                <a:uLnTx/>
                <a:uFillTx/>
                <a:latin typeface="Comic Sans MS" panose="030F0702030302020204" pitchFamily="66" charset="0"/>
                <a:ea typeface="Arial Unicode MS" panose="020B0604020202020204" pitchFamily="34" charset="-128"/>
                <a:cs typeface="Arial Unicode MS" panose="020B0604020202020204" pitchFamily="34" charset="-128"/>
              </a:rPr>
              <a:t>JINR is unique for its time-tested trinity of basic research, wide international cooperation, educational and multi-disciplinary approach.  Research area of JINR includes  particle physics, relativistic heavy ion physics, advanced physics of super heavy elements and exotic nuclei, precision nuclear spectroscopy, neutrino physics and astrophysics, IT and computing,   fundamental neutron studies,  theoretical and mathematical physics,  condensed matter  physics, biophysics  and radio-biology, modern equipment and experimental technique</a:t>
            </a:r>
            <a:r>
              <a:rPr kumimoji="0" lang="en-US" altLang="ru-RU" sz="2000" b="0" i="0" u="none" strike="noStrike" kern="1200" cap="none" spc="0" normalizeH="0" baseline="0" noProof="0" dirty="0" smtClean="0">
                <a:ln>
                  <a:noFill/>
                </a:ln>
                <a:solidFill>
                  <a:srgbClr val="FFFF00"/>
                </a:solidFill>
                <a:effectLst/>
                <a:uLnTx/>
                <a:uFillTx/>
                <a:latin typeface="Comic Sans MS" panose="030F0702030302020204" pitchFamily="66" charset="0"/>
                <a:ea typeface="Arial Unicode MS" panose="020B0604020202020204" pitchFamily="34" charset="-128"/>
                <a:cs typeface="Arial Unicode MS" panose="020B0604020202020204" pitchFamily="34" charset="-128"/>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ru-RU" sz="2000" b="0" i="0" u="none" strike="noStrike" kern="1200" cap="none" spc="0" normalizeH="0" baseline="0" noProof="0" dirty="0" smtClean="0">
              <a:ln>
                <a:noFill/>
              </a:ln>
              <a:solidFill>
                <a:srgbClr val="FFFF00"/>
              </a:solidFill>
              <a:effectLst/>
              <a:uLnTx/>
              <a:uFillTx/>
              <a:latin typeface="Comic Sans MS" panose="030F0702030302020204" pitchFamily="66" charset="0"/>
              <a:ea typeface="Arial Unicode MS" panose="020B0604020202020204" pitchFamily="34" charset="-128"/>
              <a:cs typeface="Arial Unicode MS" panose="020B060402020202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ru-RU" sz="2000" b="0" i="0" u="none" strike="noStrike" kern="1200" cap="none" spc="0" normalizeH="0" baseline="0" noProof="0" dirty="0" smtClean="0">
                <a:ln>
                  <a:noFill/>
                </a:ln>
                <a:solidFill>
                  <a:srgbClr val="FFFF00"/>
                </a:solidFill>
                <a:effectLst/>
                <a:uLnTx/>
                <a:uFillTx/>
                <a:latin typeface="Comic Sans MS" panose="030F0702030302020204" pitchFamily="66" charset="0"/>
                <a:ea typeface="Arial Unicode MS" panose="020B0604020202020204" pitchFamily="34" charset="-128"/>
                <a:cs typeface="Arial Unicode MS" panose="020B0604020202020204" pitchFamily="34" charset="-128"/>
              </a:rPr>
              <a:t> </a:t>
            </a:r>
            <a:r>
              <a:rPr kumimoji="0" lang="en-US" altLang="ru-RU" sz="2000" b="0" i="0" u="none" strike="noStrike" kern="1200" cap="none" spc="0" normalizeH="0" baseline="0" noProof="0" dirty="0">
                <a:ln>
                  <a:noFill/>
                </a:ln>
                <a:solidFill>
                  <a:srgbClr val="FFFF00"/>
                </a:solidFill>
                <a:effectLst/>
                <a:uLnTx/>
                <a:uFillTx/>
                <a:latin typeface="Comic Sans MS" panose="030F0702030302020204" pitchFamily="66" charset="0"/>
                <a:ea typeface="Arial Unicode MS" panose="020B0604020202020204" pitchFamily="34" charset="-128"/>
                <a:cs typeface="Arial Unicode MS" panose="020B0604020202020204" pitchFamily="34" charset="-128"/>
              </a:rPr>
              <a:t>Since JINR has been established, scientists from Asia, Africa and Latin America have been involved in its activity as well as European colleagues.  And this particularly determines the scope and versatility, scientific interests and science policy of JINR.</a:t>
            </a:r>
            <a:endParaRPr kumimoji="0" lang="ru-RU" altLang="ru-RU" sz="2000" b="0" i="0" u="none" strike="noStrike" kern="1200" cap="none" spc="0" normalizeH="0" baseline="0" noProof="0" dirty="0">
              <a:ln>
                <a:noFill/>
              </a:ln>
              <a:solidFill>
                <a:srgbClr val="FFFF00"/>
              </a:solidFill>
              <a:effectLst/>
              <a:uLnTx/>
              <a:uFillTx/>
              <a:latin typeface="Comic Sans MS" panose="030F0702030302020204" pitchFamily="66" charset="0"/>
            </a:endParaRPr>
          </a:p>
        </p:txBody>
      </p:sp>
      <p:sp>
        <p:nvSpPr>
          <p:cNvPr id="2052" name="TextBox 3"/>
          <p:cNvSpPr txBox="1">
            <a:spLocks noChangeArrowheads="1"/>
          </p:cNvSpPr>
          <p:nvPr/>
        </p:nvSpPr>
        <p:spPr bwMode="auto">
          <a:xfrm>
            <a:off x="2987676" y="765175"/>
            <a:ext cx="5616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Droid Sans Fallback" charset="0"/>
                <a:cs typeface="Droid Sans Fallback" charset="0"/>
              </a:defRPr>
            </a:lvl1pPr>
            <a:lvl2pPr marL="742950" indent="-285750" eaLnBrk="0" hangingPunct="0">
              <a:defRPr>
                <a:solidFill>
                  <a:schemeClr val="tx1"/>
                </a:solidFill>
                <a:latin typeface="Arial" panose="020B0604020202020204" pitchFamily="34" charset="0"/>
                <a:ea typeface="Droid Sans Fallback" charset="0"/>
                <a:cs typeface="Droid Sans Fallback" charset="0"/>
              </a:defRPr>
            </a:lvl2pPr>
            <a:lvl3pPr marL="1143000" indent="-228600" eaLnBrk="0" hangingPunct="0">
              <a:defRPr>
                <a:solidFill>
                  <a:schemeClr val="tx1"/>
                </a:solidFill>
                <a:latin typeface="Arial" panose="020B0604020202020204" pitchFamily="34" charset="0"/>
                <a:ea typeface="Droid Sans Fallback" charset="0"/>
                <a:cs typeface="Droid Sans Fallback" charset="0"/>
              </a:defRPr>
            </a:lvl3pPr>
            <a:lvl4pPr marL="1600200" indent="-228600" eaLnBrk="0" hangingPunct="0">
              <a:defRPr>
                <a:solidFill>
                  <a:schemeClr val="tx1"/>
                </a:solidFill>
                <a:latin typeface="Arial" panose="020B0604020202020204" pitchFamily="34" charset="0"/>
                <a:ea typeface="Droid Sans Fallback" charset="0"/>
                <a:cs typeface="Droid Sans Fallback" charset="0"/>
              </a:defRPr>
            </a:lvl4pPr>
            <a:lvl5pPr marL="2057400" indent="-228600" eaLnBrk="0" hangingPunct="0">
              <a:defRPr>
                <a:solidFill>
                  <a:schemeClr val="tx1"/>
                </a:solidFill>
                <a:latin typeface="Arial" panose="020B0604020202020204" pitchFamily="34" charset="0"/>
                <a:ea typeface="Droid Sans Fallback" charset="0"/>
                <a:cs typeface="Droid Sans Fallback"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Droid Sans Fallback" charset="0"/>
                <a:cs typeface="Droid Sans Fallback"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Droid Sans Fallback" charset="0"/>
                <a:cs typeface="Droid Sans Fallback"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Droid Sans Fallback" charset="0"/>
                <a:cs typeface="Droid Sans Fallback"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Droid Sans Fallback" charset="0"/>
                <a:cs typeface="Droid Sans Fallback"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ru-RU" sz="1800" b="0" i="0" u="none" strike="noStrike" kern="1200" cap="none" spc="0" normalizeH="0" baseline="0" noProof="0">
                <a:ln>
                  <a:noFill/>
                </a:ln>
                <a:solidFill>
                  <a:srgbClr val="000000"/>
                </a:solidFill>
                <a:effectLst/>
                <a:uLnTx/>
                <a:uFillTx/>
                <a:latin typeface="Arial" panose="020B0604020202020204" pitchFamily="34" charset="0"/>
              </a:rPr>
              <a:t> </a:t>
            </a:r>
            <a:endParaRPr kumimoji="0" lang="ru-RU" altLang="ru-RU" sz="1800" b="0" i="0" u="none" strike="noStrike" kern="1200" cap="none" spc="0" normalizeH="0" baseline="0" noProof="0">
              <a:ln>
                <a:noFill/>
              </a:ln>
              <a:solidFill>
                <a:srgbClr val="000000"/>
              </a:solidFill>
              <a:effectLst/>
              <a:uLnTx/>
              <a:uFillTx/>
              <a:latin typeface="Arial" panose="020B0604020202020204" pitchFamily="34" charset="0"/>
            </a:endParaRPr>
          </a:p>
        </p:txBody>
      </p:sp>
      <p:pic>
        <p:nvPicPr>
          <p:cNvPr id="4" name="Picture 1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48810" y="137455"/>
            <a:ext cx="1255440" cy="125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55527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323528" y="692696"/>
            <a:ext cx="8569325"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Aft>
                <a:spcPts val="1288"/>
              </a:spcAft>
              <a:buClr>
                <a:srgbClr val="000000"/>
              </a:buClr>
              <a:buSzPct val="100000"/>
              <a:buFont typeface="Times New Roman" panose="02020603050405020304" pitchFamily="18" charset="0"/>
              <a:buChar char="•"/>
              <a:defRPr sz="2900">
                <a:solidFill>
                  <a:srgbClr val="FFFFFF"/>
                </a:solidFill>
                <a:latin typeface="Arial" panose="020B0604020202020204" pitchFamily="34" charset="0"/>
                <a:ea typeface="Droid Sans Fallback"/>
                <a:cs typeface="Droid Sans Fallback"/>
              </a:defRPr>
            </a:lvl1pPr>
            <a:lvl2pPr marL="742950" indent="-285750">
              <a:lnSpc>
                <a:spcPct val="93000"/>
              </a:lnSpc>
              <a:spcAft>
                <a:spcPts val="1025"/>
              </a:spcAft>
              <a:buClr>
                <a:srgbClr val="000000"/>
              </a:buClr>
              <a:buSzPct val="100000"/>
              <a:buFont typeface="Times New Roman" panose="02020603050405020304" pitchFamily="18" charset="0"/>
              <a:buChar char="–"/>
              <a:defRPr sz="2500">
                <a:solidFill>
                  <a:srgbClr val="FFFFFF"/>
                </a:solidFill>
                <a:latin typeface="Arial" panose="020B0604020202020204" pitchFamily="34" charset="0"/>
                <a:ea typeface="Droid Sans Fallback"/>
                <a:cs typeface="Droid Sans Fallback"/>
              </a:defRPr>
            </a:lvl2pPr>
            <a:lvl3pPr marL="1143000" indent="-228600">
              <a:lnSpc>
                <a:spcPct val="93000"/>
              </a:lnSpc>
              <a:spcAft>
                <a:spcPts val="775"/>
              </a:spcAft>
              <a:buClr>
                <a:srgbClr val="000000"/>
              </a:buClr>
              <a:buSzPct val="100000"/>
              <a:buFont typeface="Times New Roman" panose="02020603050405020304" pitchFamily="18" charset="0"/>
              <a:buChar char="•"/>
              <a:defRPr sz="2200">
                <a:solidFill>
                  <a:srgbClr val="FFFFFF"/>
                </a:solidFill>
                <a:latin typeface="Arial" panose="020B0604020202020204" pitchFamily="34" charset="0"/>
                <a:ea typeface="Droid Sans Fallback"/>
                <a:cs typeface="Droid Sans Fallback"/>
              </a:defRPr>
            </a:lvl3pPr>
            <a:lvl4pPr marL="1600200" indent="-228600">
              <a:lnSpc>
                <a:spcPct val="93000"/>
              </a:lnSpc>
              <a:spcAft>
                <a:spcPts val="513"/>
              </a:spcAft>
              <a:buClr>
                <a:srgbClr val="000000"/>
              </a:buClr>
              <a:buSzPct val="100000"/>
              <a:buFont typeface="Times New Roman" panose="02020603050405020304" pitchFamily="18" charset="0"/>
              <a:buChar char="–"/>
              <a:defRPr sz="2000">
                <a:solidFill>
                  <a:srgbClr val="FFFFFF"/>
                </a:solidFill>
                <a:latin typeface="Arial" panose="020B0604020202020204" pitchFamily="34" charset="0"/>
                <a:ea typeface="Droid Sans Fallback"/>
                <a:cs typeface="Droid Sans Fallback"/>
              </a:defRPr>
            </a:lvl4pPr>
            <a:lvl5pPr marL="2057400" indent="-228600">
              <a:lnSpc>
                <a:spcPct val="93000"/>
              </a:lnSpc>
              <a:spcAft>
                <a:spcPts val="250"/>
              </a:spcAft>
              <a:buClr>
                <a:srgbClr val="000000"/>
              </a:buClr>
              <a:buSzPct val="100000"/>
              <a:buFont typeface="Times New Roman" panose="02020603050405020304" pitchFamily="18" charset="0"/>
              <a:buChar char="»"/>
              <a:defRPr sz="2000">
                <a:solidFill>
                  <a:srgbClr val="FFFFFF"/>
                </a:solidFill>
                <a:latin typeface="Arial" panose="020B0604020202020204" pitchFamily="34" charset="0"/>
                <a:ea typeface="Droid Sans Fallback"/>
                <a:cs typeface="Droid Sans Fallback"/>
              </a:defRPr>
            </a:lvl5pPr>
            <a:lvl6pPr marL="2514600" indent="-228600" eaLnBrk="0" fontAlgn="base" hangingPunct="0">
              <a:lnSpc>
                <a:spcPct val="93000"/>
              </a:lnSpc>
              <a:spcBef>
                <a:spcPct val="0"/>
              </a:spcBef>
              <a:spcAft>
                <a:spcPts val="250"/>
              </a:spcAft>
              <a:buClr>
                <a:srgbClr val="000000"/>
              </a:buClr>
              <a:buSzPct val="100000"/>
              <a:buFont typeface="Times New Roman" panose="02020603050405020304" pitchFamily="18" charset="0"/>
              <a:buChar char="»"/>
              <a:defRPr sz="2000">
                <a:solidFill>
                  <a:srgbClr val="FFFFFF"/>
                </a:solidFill>
                <a:latin typeface="Arial" panose="020B0604020202020204" pitchFamily="34" charset="0"/>
                <a:ea typeface="Droid Sans Fallback"/>
                <a:cs typeface="Droid Sans Fallback"/>
              </a:defRPr>
            </a:lvl6pPr>
            <a:lvl7pPr marL="2971800" indent="-228600" eaLnBrk="0" fontAlgn="base" hangingPunct="0">
              <a:lnSpc>
                <a:spcPct val="93000"/>
              </a:lnSpc>
              <a:spcBef>
                <a:spcPct val="0"/>
              </a:spcBef>
              <a:spcAft>
                <a:spcPts val="250"/>
              </a:spcAft>
              <a:buClr>
                <a:srgbClr val="000000"/>
              </a:buClr>
              <a:buSzPct val="100000"/>
              <a:buFont typeface="Times New Roman" panose="02020603050405020304" pitchFamily="18" charset="0"/>
              <a:buChar char="»"/>
              <a:defRPr sz="2000">
                <a:solidFill>
                  <a:srgbClr val="FFFFFF"/>
                </a:solidFill>
                <a:latin typeface="Arial" panose="020B0604020202020204" pitchFamily="34" charset="0"/>
                <a:ea typeface="Droid Sans Fallback"/>
                <a:cs typeface="Droid Sans Fallback"/>
              </a:defRPr>
            </a:lvl7pPr>
            <a:lvl8pPr marL="3429000" indent="-228600" eaLnBrk="0" fontAlgn="base" hangingPunct="0">
              <a:lnSpc>
                <a:spcPct val="93000"/>
              </a:lnSpc>
              <a:spcBef>
                <a:spcPct val="0"/>
              </a:spcBef>
              <a:spcAft>
                <a:spcPts val="250"/>
              </a:spcAft>
              <a:buClr>
                <a:srgbClr val="000000"/>
              </a:buClr>
              <a:buSzPct val="100000"/>
              <a:buFont typeface="Times New Roman" panose="02020603050405020304" pitchFamily="18" charset="0"/>
              <a:buChar char="»"/>
              <a:defRPr sz="2000">
                <a:solidFill>
                  <a:srgbClr val="FFFFFF"/>
                </a:solidFill>
                <a:latin typeface="Arial" panose="020B0604020202020204" pitchFamily="34" charset="0"/>
                <a:ea typeface="Droid Sans Fallback"/>
                <a:cs typeface="Droid Sans Fallback"/>
              </a:defRPr>
            </a:lvl8pPr>
            <a:lvl9pPr marL="3886200" indent="-228600" eaLnBrk="0" fontAlgn="base" hangingPunct="0">
              <a:lnSpc>
                <a:spcPct val="93000"/>
              </a:lnSpc>
              <a:spcBef>
                <a:spcPct val="0"/>
              </a:spcBef>
              <a:spcAft>
                <a:spcPts val="250"/>
              </a:spcAft>
              <a:buClr>
                <a:srgbClr val="000000"/>
              </a:buClr>
              <a:buSzPct val="100000"/>
              <a:buFont typeface="Times New Roman" panose="02020603050405020304" pitchFamily="18" charset="0"/>
              <a:buChar char="»"/>
              <a:defRPr sz="2000">
                <a:solidFill>
                  <a:srgbClr val="FFFFFF"/>
                </a:solidFill>
                <a:latin typeface="Arial" panose="020B0604020202020204" pitchFamily="34" charset="0"/>
                <a:ea typeface="Droid Sans Fallback"/>
                <a:cs typeface="Droid Sans Fallback"/>
              </a:defRPr>
            </a:lvl9pPr>
          </a:lstStyle>
          <a:p>
            <a:pPr eaLnBrk="0" hangingPunct="0">
              <a:lnSpc>
                <a:spcPct val="100000"/>
              </a:lnSpc>
              <a:spcAft>
                <a:spcPct val="0"/>
              </a:spcAft>
              <a:buClrTx/>
              <a:buSzTx/>
              <a:buFontTx/>
              <a:buNone/>
            </a:pPr>
            <a:r>
              <a:rPr lang="en-US" altLang="ru-RU" sz="1800" b="1" dirty="0" smtClean="0">
                <a:solidFill>
                  <a:srgbClr val="FFFF00"/>
                </a:solidFill>
              </a:rPr>
              <a:t>Objectives in the field of condensed matter physics:</a:t>
            </a:r>
          </a:p>
          <a:p>
            <a:pPr eaLnBrk="0" hangingPunct="0">
              <a:lnSpc>
                <a:spcPct val="100000"/>
              </a:lnSpc>
              <a:spcAft>
                <a:spcPct val="0"/>
              </a:spcAft>
              <a:buClrTx/>
              <a:buSzTx/>
              <a:buFontTx/>
              <a:buNone/>
            </a:pPr>
            <a:endParaRPr lang="ru-RU" altLang="ru-RU" sz="1800" dirty="0" smtClean="0"/>
          </a:p>
          <a:p>
            <a:pPr eaLnBrk="0" hangingPunct="0">
              <a:lnSpc>
                <a:spcPct val="100000"/>
              </a:lnSpc>
              <a:spcAft>
                <a:spcPct val="0"/>
              </a:spcAft>
              <a:buClrTx/>
              <a:buSzTx/>
              <a:buFontTx/>
              <a:buNone/>
            </a:pPr>
            <a:r>
              <a:rPr lang="en-US" altLang="ru-RU" sz="1800" dirty="0" smtClean="0"/>
              <a:t>– The IBR-2 reactor is stable, the user </a:t>
            </a:r>
            <a:r>
              <a:rPr lang="en-US" altLang="ru-RU" sz="1800" dirty="0" err="1" smtClean="0"/>
              <a:t>programme</a:t>
            </a:r>
            <a:r>
              <a:rPr lang="en-US" altLang="ru-RU" sz="1800" dirty="0" smtClean="0"/>
              <a:t> is running. The challenge is to make this facility significant among other European neutron sources. For a qualitative increase of the role of JINR, it is necessary to develop and consistently implement a </a:t>
            </a:r>
            <a:r>
              <a:rPr lang="en-US" altLang="ru-RU" sz="1800" dirty="0" err="1" smtClean="0"/>
              <a:t>programme</a:t>
            </a:r>
            <a:r>
              <a:rPr lang="en-US" altLang="ru-RU" sz="1800" dirty="0" smtClean="0"/>
              <a:t> to create </a:t>
            </a:r>
            <a:r>
              <a:rPr lang="en-US" altLang="ru-RU" sz="1800" dirty="0" smtClean="0">
                <a:solidFill>
                  <a:srgbClr val="FFFF00"/>
                </a:solidFill>
              </a:rPr>
              <a:t>instruments with unique parameters </a:t>
            </a:r>
            <a:r>
              <a:rPr lang="en-US" altLang="ru-RU" sz="1800" dirty="0" smtClean="0"/>
              <a:t>not available at other neutron sources. </a:t>
            </a:r>
          </a:p>
          <a:p>
            <a:pPr eaLnBrk="0" hangingPunct="0">
              <a:lnSpc>
                <a:spcPct val="100000"/>
              </a:lnSpc>
              <a:spcAft>
                <a:spcPct val="0"/>
              </a:spcAft>
              <a:buClrTx/>
              <a:buSzTx/>
              <a:buFontTx/>
              <a:buNone/>
            </a:pPr>
            <a:endParaRPr lang="en-US" altLang="ru-RU" sz="1800" dirty="0" smtClean="0"/>
          </a:p>
          <a:p>
            <a:pPr eaLnBrk="0" hangingPunct="0">
              <a:lnSpc>
                <a:spcPct val="100000"/>
              </a:lnSpc>
              <a:spcAft>
                <a:spcPct val="0"/>
              </a:spcAft>
              <a:buClrTx/>
              <a:buSzTx/>
              <a:buFontTx/>
              <a:buNone/>
            </a:pPr>
            <a:r>
              <a:rPr lang="en-US" altLang="ru-RU" sz="1800" dirty="0"/>
              <a:t> </a:t>
            </a:r>
            <a:r>
              <a:rPr lang="en-US" altLang="ru-RU" sz="1800" dirty="0" smtClean="0"/>
              <a:t>   One should take into account that part of the powerful sources in Europe will be shut down in the next 10 years, and the demand for IBR will grow up. </a:t>
            </a:r>
          </a:p>
          <a:p>
            <a:pPr eaLnBrk="0" hangingPunct="0">
              <a:lnSpc>
                <a:spcPct val="100000"/>
              </a:lnSpc>
              <a:spcAft>
                <a:spcPct val="0"/>
              </a:spcAft>
              <a:buClrTx/>
              <a:buSzTx/>
              <a:buFontTx/>
              <a:buNone/>
            </a:pPr>
            <a:endParaRPr lang="en-US" altLang="ru-RU" sz="1800" dirty="0" smtClean="0"/>
          </a:p>
          <a:p>
            <a:pPr eaLnBrk="0" hangingPunct="0">
              <a:lnSpc>
                <a:spcPct val="100000"/>
              </a:lnSpc>
              <a:spcAft>
                <a:spcPct val="0"/>
              </a:spcAft>
              <a:buClrTx/>
              <a:buSzTx/>
              <a:buFontTx/>
              <a:buNone/>
            </a:pPr>
            <a:r>
              <a:rPr lang="en-US" altLang="ru-RU" sz="1800" b="1" i="1" dirty="0" smtClean="0">
                <a:solidFill>
                  <a:srgbClr val="FFFF00"/>
                </a:solidFill>
                <a:latin typeface="Arial"/>
              </a:rPr>
              <a:t>– </a:t>
            </a:r>
            <a:r>
              <a:rPr lang="en-US" altLang="ru-RU" sz="1800" b="1" dirty="0" smtClean="0">
                <a:solidFill>
                  <a:schemeClr val="bg1"/>
                </a:solidFill>
                <a:latin typeface="Arial"/>
              </a:rPr>
              <a:t>Long-term plan for  </a:t>
            </a:r>
            <a:r>
              <a:rPr lang="en-US" altLang="ru-RU" sz="1800" b="1" i="1" dirty="0" smtClean="0">
                <a:solidFill>
                  <a:srgbClr val="FFFF00"/>
                </a:solidFill>
                <a:latin typeface="Arial"/>
              </a:rPr>
              <a:t>possible future facility for CMP at JINR </a:t>
            </a:r>
            <a:r>
              <a:rPr lang="en-US" altLang="ru-RU" sz="1800" b="1" dirty="0" smtClean="0">
                <a:solidFill>
                  <a:schemeClr val="bg1"/>
                </a:solidFill>
                <a:latin typeface="Arial"/>
              </a:rPr>
              <a:t>(after “natural” IBR-2 shut down, </a:t>
            </a:r>
            <a:r>
              <a:rPr lang="en-US" sz="1800" b="1" dirty="0">
                <a:solidFill>
                  <a:schemeClr val="bg1"/>
                </a:solidFill>
                <a:latin typeface="Arial"/>
                <a:ea typeface="MS Mincho" panose="02020609040205080304" pitchFamily="49" charset="-128"/>
              </a:rPr>
              <a:t>mid of </a:t>
            </a:r>
            <a:r>
              <a:rPr lang="en-US" sz="1800" b="1" dirty="0" smtClean="0">
                <a:solidFill>
                  <a:schemeClr val="bg1"/>
                </a:solidFill>
                <a:latin typeface="Arial"/>
                <a:ea typeface="MS Mincho" panose="02020609040205080304" pitchFamily="49" charset="-128"/>
              </a:rPr>
              <a:t>2030’s) has  to be developed.</a:t>
            </a:r>
            <a:endParaRPr lang="en-US" altLang="ru-RU" sz="1800" b="1" dirty="0">
              <a:solidFill>
                <a:schemeClr val="bg1"/>
              </a:solidFill>
              <a:latin typeface="Arial"/>
            </a:endParaRPr>
          </a:p>
          <a:p>
            <a:pPr eaLnBrk="0" hangingPunct="0">
              <a:lnSpc>
                <a:spcPct val="100000"/>
              </a:lnSpc>
              <a:spcAft>
                <a:spcPct val="0"/>
              </a:spcAft>
              <a:buClrTx/>
              <a:buSzTx/>
              <a:buFontTx/>
              <a:buNone/>
            </a:pPr>
            <a:endParaRPr lang="en-US" altLang="ru-RU" sz="1800" dirty="0" smtClean="0"/>
          </a:p>
          <a:p>
            <a:pPr eaLnBrk="0" hangingPunct="0">
              <a:lnSpc>
                <a:spcPct val="100000"/>
              </a:lnSpc>
              <a:spcAft>
                <a:spcPct val="0"/>
              </a:spcAft>
              <a:buClrTx/>
              <a:buSzTx/>
              <a:buFontTx/>
              <a:buNone/>
            </a:pPr>
            <a:endParaRPr lang="ru-RU" altLang="ru-RU" sz="1800" dirty="0" smtClean="0"/>
          </a:p>
        </p:txBody>
      </p:sp>
    </p:spTree>
    <p:extLst>
      <p:ext uri="{BB962C8B-B14F-4D97-AF65-F5344CB8AC3E}">
        <p14:creationId xmlns:p14="http://schemas.microsoft.com/office/powerpoint/2010/main" val="28541452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nvPr>
        </p:nvGraphicFramePr>
        <p:xfrm>
          <a:off x="1403648" y="1268760"/>
          <a:ext cx="6099810" cy="1051560"/>
        </p:xfrm>
        <a:graphic>
          <a:graphicData uri="http://schemas.openxmlformats.org/drawingml/2006/table">
            <a:tbl>
              <a:tblPr firstRow="1" firstCol="1" bandRow="1"/>
              <a:tblGrid>
                <a:gridCol w="1958975">
                  <a:extLst>
                    <a:ext uri="{9D8B030D-6E8A-4147-A177-3AD203B41FA5}">
                      <a16:colId xmlns:a16="http://schemas.microsoft.com/office/drawing/2014/main" val="20000"/>
                    </a:ext>
                  </a:extLst>
                </a:gridCol>
                <a:gridCol w="591185">
                  <a:extLst>
                    <a:ext uri="{9D8B030D-6E8A-4147-A177-3AD203B41FA5}">
                      <a16:colId xmlns:a16="http://schemas.microsoft.com/office/drawing/2014/main" val="20001"/>
                    </a:ext>
                  </a:extLst>
                </a:gridCol>
                <a:gridCol w="591820">
                  <a:extLst>
                    <a:ext uri="{9D8B030D-6E8A-4147-A177-3AD203B41FA5}">
                      <a16:colId xmlns:a16="http://schemas.microsoft.com/office/drawing/2014/main" val="20002"/>
                    </a:ext>
                  </a:extLst>
                </a:gridCol>
                <a:gridCol w="591185">
                  <a:extLst>
                    <a:ext uri="{9D8B030D-6E8A-4147-A177-3AD203B41FA5}">
                      <a16:colId xmlns:a16="http://schemas.microsoft.com/office/drawing/2014/main" val="20003"/>
                    </a:ext>
                  </a:extLst>
                </a:gridCol>
                <a:gridCol w="591820">
                  <a:extLst>
                    <a:ext uri="{9D8B030D-6E8A-4147-A177-3AD203B41FA5}">
                      <a16:colId xmlns:a16="http://schemas.microsoft.com/office/drawing/2014/main" val="20004"/>
                    </a:ext>
                  </a:extLst>
                </a:gridCol>
                <a:gridCol w="591185">
                  <a:extLst>
                    <a:ext uri="{9D8B030D-6E8A-4147-A177-3AD203B41FA5}">
                      <a16:colId xmlns:a16="http://schemas.microsoft.com/office/drawing/2014/main" val="20005"/>
                    </a:ext>
                  </a:extLst>
                </a:gridCol>
                <a:gridCol w="591820">
                  <a:extLst>
                    <a:ext uri="{9D8B030D-6E8A-4147-A177-3AD203B41FA5}">
                      <a16:colId xmlns:a16="http://schemas.microsoft.com/office/drawing/2014/main" val="20006"/>
                    </a:ext>
                  </a:extLst>
                </a:gridCol>
                <a:gridCol w="591820">
                  <a:extLst>
                    <a:ext uri="{9D8B030D-6E8A-4147-A177-3AD203B41FA5}">
                      <a16:colId xmlns:a16="http://schemas.microsoft.com/office/drawing/2014/main" val="20007"/>
                    </a:ext>
                  </a:extLst>
                </a:gridCol>
              </a:tblGrid>
              <a:tr h="0">
                <a:tc>
                  <a:txBody>
                    <a:bodyPr/>
                    <a:lstStyle/>
                    <a:p>
                      <a:pPr>
                        <a:lnSpc>
                          <a:spcPct val="115000"/>
                        </a:lnSpc>
                      </a:pPr>
                      <a:endParaRPr lang="ru-RU" sz="1100" dirty="0">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2017</a:t>
                      </a:r>
                      <a:endParaRPr lang="ru-RU"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2018</a:t>
                      </a:r>
                      <a:endParaRPr lang="ru-RU"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2019</a:t>
                      </a:r>
                      <a:endParaRPr lang="ru-RU"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2020</a:t>
                      </a:r>
                      <a:endParaRPr lang="ru-RU"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2021</a:t>
                      </a:r>
                      <a:endParaRPr lang="ru-RU"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2022</a:t>
                      </a:r>
                      <a:endParaRPr lang="ru-RU"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2023</a:t>
                      </a:r>
                      <a:endParaRPr lang="ru-RU"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0">
                <a:tc>
                  <a:txBody>
                    <a:bodyPr/>
                    <a:lstStyle/>
                    <a:p>
                      <a:pPr>
                        <a:lnSpc>
                          <a:spcPct val="115000"/>
                        </a:lnSpc>
                        <a:spcAft>
                          <a:spcPts val="0"/>
                        </a:spcAft>
                      </a:pPr>
                      <a:r>
                        <a:rPr lang="en-GB"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Clusters to install per year</a:t>
                      </a:r>
                      <a:endParaRPr lang="ru-RU"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a:lnSpc>
                          <a:spcPct val="115000"/>
                        </a:lnSpc>
                        <a:spcAft>
                          <a:spcPts val="0"/>
                        </a:spcAft>
                      </a:pPr>
                      <a:r>
                        <a:rPr lang="en-GB"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Clusters in the detector</a:t>
                      </a:r>
                      <a:endParaRPr lang="ru-RU"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ru-RU"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ru-RU"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ru-RU"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ru-RU"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ru-RU"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ru-RU"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0">
                <a:tc>
                  <a:txBody>
                    <a:bodyPr/>
                    <a:lstStyle/>
                    <a:p>
                      <a:pPr>
                        <a:lnSpc>
                          <a:spcPct val="115000"/>
                        </a:lnSpc>
                        <a:spcAft>
                          <a:spcPts val="0"/>
                        </a:spcAft>
                      </a:pPr>
                      <a:r>
                        <a:rPr lang="en-GB"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Optical Modules production per year </a:t>
                      </a:r>
                      <a:endParaRPr lang="ru-RU"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600</a:t>
                      </a:r>
                      <a:endParaRPr lang="ru-RU"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600</a:t>
                      </a:r>
                      <a:endParaRPr lang="ru-RU"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600</a:t>
                      </a:r>
                      <a:endParaRPr lang="ru-RU"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600</a:t>
                      </a:r>
                      <a:endParaRPr lang="ru-RU"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900</a:t>
                      </a:r>
                      <a:endParaRPr lang="ru-RU"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900</a:t>
                      </a:r>
                      <a:endParaRPr lang="ru-RU"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900</a:t>
                      </a:r>
                      <a:endParaRPr lang="ru-RU"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graphicFrame>
        <p:nvGraphicFramePr>
          <p:cNvPr id="6" name="Диаграмма 5"/>
          <p:cNvGraphicFramePr/>
          <p:nvPr>
            <p:extLst>
              <p:ext uri="{D42A27DB-BD31-4B8C-83A1-F6EECF244321}">
                <p14:modId xmlns:p14="http://schemas.microsoft.com/office/powerpoint/2010/main" val="3681203365"/>
              </p:ext>
            </p:extLst>
          </p:nvPr>
        </p:nvGraphicFramePr>
        <p:xfrm>
          <a:off x="4283968" y="2579512"/>
          <a:ext cx="4392488" cy="315374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475656" y="404664"/>
            <a:ext cx="6027802" cy="461665"/>
          </a:xfrm>
          <a:prstGeom prst="rect">
            <a:avLst/>
          </a:prstGeom>
          <a:noFill/>
        </p:spPr>
        <p:txBody>
          <a:bodyPr wrap="square" rtlCol="0">
            <a:spAutoFit/>
          </a:bodyPr>
          <a:lstStyle/>
          <a:p>
            <a:pPr algn="ctr"/>
            <a:r>
              <a:rPr lang="en-US" sz="2400" dirty="0" smtClean="0">
                <a:solidFill>
                  <a:srgbClr val="FFFF00"/>
                </a:solidFill>
              </a:rPr>
              <a:t>Baikal-GVD schedule</a:t>
            </a:r>
            <a:endParaRPr lang="ru-RU" sz="2400" dirty="0">
              <a:solidFill>
                <a:srgbClr val="FFFF00"/>
              </a:solidFill>
            </a:endParaRP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2579512"/>
            <a:ext cx="2952328" cy="3128796"/>
          </a:xfrm>
          <a:prstGeom prst="rect">
            <a:avLst/>
          </a:prstGeom>
          <a:solidFill>
            <a:sysClr val="window" lastClr="FFFFFF">
              <a:lumMod val="95000"/>
            </a:sysClr>
          </a:solidFill>
        </p:spPr>
      </p:pic>
    </p:spTree>
    <p:extLst>
      <p:ext uri="{BB962C8B-B14F-4D97-AF65-F5344CB8AC3E}">
        <p14:creationId xmlns:p14="http://schemas.microsoft.com/office/powerpoint/2010/main" val="25686603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a:graphicFrameLocks/>
          </p:cNvGraphicFramePr>
          <p:nvPr>
            <p:extLst/>
          </p:nvPr>
        </p:nvGraphicFramePr>
        <p:xfrm>
          <a:off x="1087395" y="1302093"/>
          <a:ext cx="6271054" cy="438664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575487" y="1808721"/>
            <a:ext cx="1628361" cy="323165"/>
          </a:xfrm>
          <a:prstGeom prst="rect">
            <a:avLst/>
          </a:prstGeom>
          <a:noFill/>
        </p:spPr>
        <p:txBody>
          <a:bodyPr wrap="square" rtlCol="0">
            <a:spAutoFit/>
          </a:bodyPr>
          <a:lstStyle/>
          <a:p>
            <a:pPr fontAlgn="auto">
              <a:spcBef>
                <a:spcPts val="0"/>
              </a:spcBef>
              <a:spcAft>
                <a:spcPts val="0"/>
              </a:spcAft>
            </a:pPr>
            <a:r>
              <a:rPr lang="ru-RU" sz="1500" dirty="0">
                <a:solidFill>
                  <a:prstClr val="black"/>
                </a:solidFill>
                <a:latin typeface="Calibri" panose="020F0502020204030204"/>
                <a:ea typeface="+mn-ea"/>
                <a:cs typeface="+mn-cs"/>
              </a:rPr>
              <a:t>∑</a:t>
            </a:r>
            <a:r>
              <a:rPr lang="en-US" sz="1500" dirty="0">
                <a:solidFill>
                  <a:prstClr val="black"/>
                </a:solidFill>
                <a:latin typeface="Calibri" panose="020F0502020204030204"/>
                <a:ea typeface="+mn-ea"/>
                <a:cs typeface="+mn-cs"/>
              </a:rPr>
              <a:t> = 41 250 k$</a:t>
            </a:r>
            <a:endParaRPr lang="ru-RU" sz="15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34878254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755576" y="1124744"/>
            <a:ext cx="7921575"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3000"/>
              </a:lnSpc>
              <a:spcAft>
                <a:spcPts val="1288"/>
              </a:spcAft>
              <a:buClr>
                <a:srgbClr val="000000"/>
              </a:buClr>
              <a:buSzPct val="100000"/>
              <a:buFont typeface="Times New Roman" panose="02020603050405020304" pitchFamily="18" charset="0"/>
              <a:buChar char="•"/>
              <a:defRPr sz="2900">
                <a:solidFill>
                  <a:srgbClr val="FFFFFF"/>
                </a:solidFill>
                <a:latin typeface="Arial" panose="020B0604020202020204" pitchFamily="34" charset="0"/>
                <a:ea typeface="Droid Sans Fallback"/>
                <a:cs typeface="Droid Sans Fallback"/>
              </a:defRPr>
            </a:lvl1pPr>
            <a:lvl2pPr marL="742950" indent="-285750">
              <a:lnSpc>
                <a:spcPct val="93000"/>
              </a:lnSpc>
              <a:spcAft>
                <a:spcPts val="1025"/>
              </a:spcAft>
              <a:buClr>
                <a:srgbClr val="000000"/>
              </a:buClr>
              <a:buSzPct val="100000"/>
              <a:buFont typeface="Times New Roman" panose="02020603050405020304" pitchFamily="18" charset="0"/>
              <a:buChar char="–"/>
              <a:defRPr sz="2500">
                <a:solidFill>
                  <a:srgbClr val="FFFFFF"/>
                </a:solidFill>
                <a:latin typeface="Arial" panose="020B0604020202020204" pitchFamily="34" charset="0"/>
                <a:ea typeface="Droid Sans Fallback"/>
                <a:cs typeface="Droid Sans Fallback"/>
              </a:defRPr>
            </a:lvl2pPr>
            <a:lvl3pPr marL="1143000" indent="-228600">
              <a:lnSpc>
                <a:spcPct val="93000"/>
              </a:lnSpc>
              <a:spcAft>
                <a:spcPts val="775"/>
              </a:spcAft>
              <a:buClr>
                <a:srgbClr val="000000"/>
              </a:buClr>
              <a:buSzPct val="100000"/>
              <a:buFont typeface="Times New Roman" panose="02020603050405020304" pitchFamily="18" charset="0"/>
              <a:buChar char="•"/>
              <a:defRPr sz="2200">
                <a:solidFill>
                  <a:srgbClr val="FFFFFF"/>
                </a:solidFill>
                <a:latin typeface="Arial" panose="020B0604020202020204" pitchFamily="34" charset="0"/>
                <a:ea typeface="Droid Sans Fallback"/>
                <a:cs typeface="Droid Sans Fallback"/>
              </a:defRPr>
            </a:lvl3pPr>
            <a:lvl4pPr marL="1600200" indent="-228600">
              <a:lnSpc>
                <a:spcPct val="93000"/>
              </a:lnSpc>
              <a:spcAft>
                <a:spcPts val="513"/>
              </a:spcAft>
              <a:buClr>
                <a:srgbClr val="000000"/>
              </a:buClr>
              <a:buSzPct val="100000"/>
              <a:buFont typeface="Times New Roman" panose="02020603050405020304" pitchFamily="18" charset="0"/>
              <a:buChar char="–"/>
              <a:defRPr sz="2000">
                <a:solidFill>
                  <a:srgbClr val="FFFFFF"/>
                </a:solidFill>
                <a:latin typeface="Arial" panose="020B0604020202020204" pitchFamily="34" charset="0"/>
                <a:ea typeface="Droid Sans Fallback"/>
                <a:cs typeface="Droid Sans Fallback"/>
              </a:defRPr>
            </a:lvl4pPr>
            <a:lvl5pPr marL="2057400" indent="-228600">
              <a:lnSpc>
                <a:spcPct val="93000"/>
              </a:lnSpc>
              <a:spcAft>
                <a:spcPts val="250"/>
              </a:spcAft>
              <a:buClr>
                <a:srgbClr val="000000"/>
              </a:buClr>
              <a:buSzPct val="100000"/>
              <a:buFont typeface="Times New Roman" panose="02020603050405020304" pitchFamily="18" charset="0"/>
              <a:buChar char="»"/>
              <a:defRPr sz="2000">
                <a:solidFill>
                  <a:srgbClr val="FFFFFF"/>
                </a:solidFill>
                <a:latin typeface="Arial" panose="020B0604020202020204" pitchFamily="34" charset="0"/>
                <a:ea typeface="Droid Sans Fallback"/>
                <a:cs typeface="Droid Sans Fallback"/>
              </a:defRPr>
            </a:lvl5pPr>
            <a:lvl6pPr marL="2514600" indent="-228600" eaLnBrk="0" fontAlgn="base" hangingPunct="0">
              <a:lnSpc>
                <a:spcPct val="93000"/>
              </a:lnSpc>
              <a:spcBef>
                <a:spcPct val="0"/>
              </a:spcBef>
              <a:spcAft>
                <a:spcPts val="250"/>
              </a:spcAft>
              <a:buClr>
                <a:srgbClr val="000000"/>
              </a:buClr>
              <a:buSzPct val="100000"/>
              <a:buFont typeface="Times New Roman" panose="02020603050405020304" pitchFamily="18" charset="0"/>
              <a:buChar char="»"/>
              <a:defRPr sz="2000">
                <a:solidFill>
                  <a:srgbClr val="FFFFFF"/>
                </a:solidFill>
                <a:latin typeface="Arial" panose="020B0604020202020204" pitchFamily="34" charset="0"/>
                <a:ea typeface="Droid Sans Fallback"/>
                <a:cs typeface="Droid Sans Fallback"/>
              </a:defRPr>
            </a:lvl6pPr>
            <a:lvl7pPr marL="2971800" indent="-228600" eaLnBrk="0" fontAlgn="base" hangingPunct="0">
              <a:lnSpc>
                <a:spcPct val="93000"/>
              </a:lnSpc>
              <a:spcBef>
                <a:spcPct val="0"/>
              </a:spcBef>
              <a:spcAft>
                <a:spcPts val="250"/>
              </a:spcAft>
              <a:buClr>
                <a:srgbClr val="000000"/>
              </a:buClr>
              <a:buSzPct val="100000"/>
              <a:buFont typeface="Times New Roman" panose="02020603050405020304" pitchFamily="18" charset="0"/>
              <a:buChar char="»"/>
              <a:defRPr sz="2000">
                <a:solidFill>
                  <a:srgbClr val="FFFFFF"/>
                </a:solidFill>
                <a:latin typeface="Arial" panose="020B0604020202020204" pitchFamily="34" charset="0"/>
                <a:ea typeface="Droid Sans Fallback"/>
                <a:cs typeface="Droid Sans Fallback"/>
              </a:defRPr>
            </a:lvl7pPr>
            <a:lvl8pPr marL="3429000" indent="-228600" eaLnBrk="0" fontAlgn="base" hangingPunct="0">
              <a:lnSpc>
                <a:spcPct val="93000"/>
              </a:lnSpc>
              <a:spcBef>
                <a:spcPct val="0"/>
              </a:spcBef>
              <a:spcAft>
                <a:spcPts val="250"/>
              </a:spcAft>
              <a:buClr>
                <a:srgbClr val="000000"/>
              </a:buClr>
              <a:buSzPct val="100000"/>
              <a:buFont typeface="Times New Roman" panose="02020603050405020304" pitchFamily="18" charset="0"/>
              <a:buChar char="»"/>
              <a:defRPr sz="2000">
                <a:solidFill>
                  <a:srgbClr val="FFFFFF"/>
                </a:solidFill>
                <a:latin typeface="Arial" panose="020B0604020202020204" pitchFamily="34" charset="0"/>
                <a:ea typeface="Droid Sans Fallback"/>
                <a:cs typeface="Droid Sans Fallback"/>
              </a:defRPr>
            </a:lvl8pPr>
            <a:lvl9pPr marL="3886200" indent="-228600" eaLnBrk="0" fontAlgn="base" hangingPunct="0">
              <a:lnSpc>
                <a:spcPct val="93000"/>
              </a:lnSpc>
              <a:spcBef>
                <a:spcPct val="0"/>
              </a:spcBef>
              <a:spcAft>
                <a:spcPts val="250"/>
              </a:spcAft>
              <a:buClr>
                <a:srgbClr val="000000"/>
              </a:buClr>
              <a:buSzPct val="100000"/>
              <a:buFont typeface="Times New Roman" panose="02020603050405020304" pitchFamily="18" charset="0"/>
              <a:buChar char="»"/>
              <a:defRPr sz="2000">
                <a:solidFill>
                  <a:srgbClr val="FFFFFF"/>
                </a:solidFill>
                <a:latin typeface="Arial" panose="020B0604020202020204" pitchFamily="34" charset="0"/>
                <a:ea typeface="Droid Sans Fallback"/>
                <a:cs typeface="Droid Sans Fallback"/>
              </a:defRPr>
            </a:lvl9pPr>
          </a:lstStyle>
          <a:p>
            <a:pPr eaLnBrk="0" hangingPunct="0">
              <a:lnSpc>
                <a:spcPct val="100000"/>
              </a:lnSpc>
              <a:spcAft>
                <a:spcPct val="0"/>
              </a:spcAft>
              <a:buClrTx/>
              <a:buSzTx/>
              <a:buFontTx/>
              <a:buNone/>
            </a:pPr>
            <a:endParaRPr lang="en-US" altLang="ru-RU" sz="1800" dirty="0" smtClean="0"/>
          </a:p>
          <a:p>
            <a:pPr eaLnBrk="0" hangingPunct="0">
              <a:lnSpc>
                <a:spcPct val="100000"/>
              </a:lnSpc>
              <a:spcAft>
                <a:spcPct val="0"/>
              </a:spcAft>
              <a:buClrTx/>
              <a:buSzTx/>
              <a:buFontTx/>
              <a:buNone/>
            </a:pPr>
            <a:endParaRPr lang="ru-RU" altLang="ru-RU" sz="1800" dirty="0" smtClean="0"/>
          </a:p>
          <a:p>
            <a:pPr eaLnBrk="0" hangingPunct="0">
              <a:lnSpc>
                <a:spcPct val="100000"/>
              </a:lnSpc>
              <a:spcAft>
                <a:spcPct val="0"/>
              </a:spcAft>
              <a:buClrTx/>
              <a:buSzTx/>
              <a:buFontTx/>
              <a:buNone/>
            </a:pPr>
            <a:r>
              <a:rPr lang="en-US" altLang="ru-RU" sz="1800" b="1" dirty="0" smtClean="0">
                <a:solidFill>
                  <a:srgbClr val="FFFF00"/>
                </a:solidFill>
              </a:rPr>
              <a:t>Objectives in the field of neutrino physics and astrophysics:</a:t>
            </a:r>
          </a:p>
          <a:p>
            <a:pPr eaLnBrk="0" hangingPunct="0">
              <a:lnSpc>
                <a:spcPct val="100000"/>
              </a:lnSpc>
              <a:spcAft>
                <a:spcPct val="0"/>
              </a:spcAft>
              <a:buClrTx/>
              <a:buSzTx/>
              <a:buFontTx/>
              <a:buNone/>
            </a:pPr>
            <a:endParaRPr lang="ru-RU" altLang="ru-RU" sz="1800" dirty="0" smtClean="0"/>
          </a:p>
          <a:p>
            <a:pPr eaLnBrk="0" hangingPunct="0">
              <a:lnSpc>
                <a:spcPct val="100000"/>
              </a:lnSpc>
              <a:spcAft>
                <a:spcPct val="0"/>
              </a:spcAft>
              <a:buClrTx/>
              <a:buSzTx/>
              <a:buFontTx/>
              <a:buNone/>
            </a:pPr>
            <a:r>
              <a:rPr lang="en-US" altLang="ru-RU" sz="1800" dirty="0" smtClean="0"/>
              <a:t>– Establishing real cooperation between the Baikal GVD and other major experiments in this area (</a:t>
            </a:r>
            <a:r>
              <a:rPr lang="en-US" altLang="ru-RU" sz="1800" dirty="0" err="1" smtClean="0">
                <a:solidFill>
                  <a:srgbClr val="FFFF00"/>
                </a:solidFill>
              </a:rPr>
              <a:t>IceCube</a:t>
            </a:r>
            <a:r>
              <a:rPr lang="en-US" altLang="ru-RU" sz="1800" dirty="0" smtClean="0">
                <a:solidFill>
                  <a:srgbClr val="FFFF00"/>
                </a:solidFill>
              </a:rPr>
              <a:t>, KM3</a:t>
            </a:r>
            <a:r>
              <a:rPr lang="en-US" altLang="ru-RU" sz="1800" dirty="0" smtClean="0"/>
              <a:t>). Preparing the framework on exchange of data and algorithms, holding joint workshops, etc.,</a:t>
            </a:r>
          </a:p>
          <a:p>
            <a:pPr eaLnBrk="0" hangingPunct="0">
              <a:lnSpc>
                <a:spcPct val="100000"/>
              </a:lnSpc>
              <a:spcAft>
                <a:spcPct val="0"/>
              </a:spcAft>
              <a:buClrTx/>
              <a:buSzTx/>
              <a:buFontTx/>
              <a:buNone/>
            </a:pPr>
            <a:endParaRPr lang="ru-RU" altLang="ru-RU" sz="1800" dirty="0" smtClean="0"/>
          </a:p>
          <a:p>
            <a:pPr eaLnBrk="0" hangingPunct="0">
              <a:lnSpc>
                <a:spcPct val="100000"/>
              </a:lnSpc>
              <a:spcAft>
                <a:spcPct val="0"/>
              </a:spcAft>
              <a:buClrTx/>
              <a:buSzTx/>
              <a:buFontTx/>
              <a:buNone/>
            </a:pPr>
            <a:r>
              <a:rPr lang="en-US" altLang="ru-RU" sz="1800" dirty="0" smtClean="0"/>
              <a:t>– Defining the role of JINR in the implementation of the </a:t>
            </a:r>
            <a:r>
              <a:rPr lang="en-US" altLang="ru-RU" sz="1800" dirty="0" smtClean="0">
                <a:solidFill>
                  <a:srgbClr val="FFFF00"/>
                </a:solidFill>
              </a:rPr>
              <a:t>DUNE</a:t>
            </a:r>
            <a:r>
              <a:rPr lang="en-US" altLang="ru-RU" sz="1800" dirty="0" smtClean="0"/>
              <a:t> international project in the USA (jointly with CERN),</a:t>
            </a:r>
          </a:p>
          <a:p>
            <a:pPr eaLnBrk="0" hangingPunct="0">
              <a:lnSpc>
                <a:spcPct val="100000"/>
              </a:lnSpc>
              <a:spcAft>
                <a:spcPct val="0"/>
              </a:spcAft>
              <a:buClrTx/>
              <a:buSzTx/>
              <a:buFontTx/>
              <a:buNone/>
            </a:pPr>
            <a:endParaRPr lang="ru-RU" altLang="ru-RU" sz="1800" dirty="0" smtClean="0"/>
          </a:p>
          <a:p>
            <a:pPr eaLnBrk="0" hangingPunct="0">
              <a:lnSpc>
                <a:spcPct val="100000"/>
              </a:lnSpc>
              <a:spcAft>
                <a:spcPct val="0"/>
              </a:spcAft>
              <a:buClrTx/>
              <a:buSzTx/>
              <a:buFontTx/>
              <a:buNone/>
            </a:pPr>
            <a:r>
              <a:rPr lang="en-US" altLang="ru-RU" sz="1800" dirty="0" smtClean="0"/>
              <a:t>– Organizing JINR's participation in the </a:t>
            </a:r>
            <a:r>
              <a:rPr lang="en-US" altLang="ru-RU" sz="1800" dirty="0" smtClean="0">
                <a:solidFill>
                  <a:srgbClr val="FFFF00"/>
                </a:solidFill>
              </a:rPr>
              <a:t>SKA</a:t>
            </a:r>
            <a:r>
              <a:rPr lang="en-US" altLang="ru-RU" sz="1800" dirty="0" smtClean="0"/>
              <a:t> project (this refers, first of all, to the processing and storage of large amounts of data).</a:t>
            </a:r>
            <a:endParaRPr lang="ru-RU" altLang="ru-RU" sz="1800" dirty="0" smtClean="0"/>
          </a:p>
        </p:txBody>
      </p:sp>
    </p:spTree>
    <p:extLst>
      <p:ext uri="{BB962C8B-B14F-4D97-AF65-F5344CB8AC3E}">
        <p14:creationId xmlns:p14="http://schemas.microsoft.com/office/powerpoint/2010/main" val="31070489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a:graphicFrameLocks/>
          </p:cNvGraphicFramePr>
          <p:nvPr>
            <p:extLst/>
          </p:nvPr>
        </p:nvGraphicFramePr>
        <p:xfrm>
          <a:off x="728662" y="685800"/>
          <a:ext cx="7686675"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50402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a:graphicFrameLocks/>
          </p:cNvGraphicFramePr>
          <p:nvPr>
            <p:extLst/>
          </p:nvPr>
        </p:nvGraphicFramePr>
        <p:xfrm>
          <a:off x="1187624" y="908720"/>
          <a:ext cx="6696744" cy="48245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99171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a:graphicFrameLocks/>
          </p:cNvGraphicFramePr>
          <p:nvPr>
            <p:extLst/>
          </p:nvPr>
        </p:nvGraphicFramePr>
        <p:xfrm>
          <a:off x="1187624" y="908720"/>
          <a:ext cx="6696744" cy="4824536"/>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Прямая соединительная линия 6"/>
          <p:cNvCxnSpPr/>
          <p:nvPr/>
        </p:nvCxnSpPr>
        <p:spPr>
          <a:xfrm>
            <a:off x="1566797" y="1730245"/>
            <a:ext cx="2232248" cy="0"/>
          </a:xfrm>
          <a:prstGeom prst="line">
            <a:avLst/>
          </a:prstGeom>
          <a:ln w="476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V="1">
            <a:off x="3799045" y="1442153"/>
            <a:ext cx="3744416" cy="28803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835695" y="2348880"/>
            <a:ext cx="5707765" cy="369332"/>
          </a:xfrm>
          <a:prstGeom prst="rect">
            <a:avLst/>
          </a:prstGeom>
          <a:noFill/>
        </p:spPr>
        <p:txBody>
          <a:bodyPr wrap="square" rtlCol="0">
            <a:spAutoFit/>
          </a:bodyPr>
          <a:lstStyle/>
          <a:p>
            <a:r>
              <a:rPr lang="en-US" dirty="0" smtClean="0">
                <a:solidFill>
                  <a:srgbClr val="C00000"/>
                </a:solidFill>
              </a:rPr>
              <a:t>Provisional budgetary limit  (sum of member fees)</a:t>
            </a:r>
            <a:endParaRPr lang="ru-RU" dirty="0">
              <a:solidFill>
                <a:srgbClr val="C00000"/>
              </a:solidFill>
            </a:endParaRPr>
          </a:p>
        </p:txBody>
      </p:sp>
    </p:spTree>
    <p:extLst>
      <p:ext uri="{BB962C8B-B14F-4D97-AF65-F5344CB8AC3E}">
        <p14:creationId xmlns:p14="http://schemas.microsoft.com/office/powerpoint/2010/main" val="6865079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a:graphicFrameLocks/>
          </p:cNvGraphicFramePr>
          <p:nvPr>
            <p:extLst/>
          </p:nvPr>
        </p:nvGraphicFramePr>
        <p:xfrm>
          <a:off x="1187624" y="908720"/>
          <a:ext cx="6696744" cy="4824536"/>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Прямая соединительная линия 6"/>
          <p:cNvCxnSpPr/>
          <p:nvPr/>
        </p:nvCxnSpPr>
        <p:spPr>
          <a:xfrm>
            <a:off x="1579811" y="1330921"/>
            <a:ext cx="2920181" cy="0"/>
          </a:xfrm>
          <a:prstGeom prst="line">
            <a:avLst/>
          </a:prstGeom>
          <a:ln w="476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V="1">
            <a:off x="4499992" y="981484"/>
            <a:ext cx="3096344" cy="349437"/>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5370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Номер слайда 4"/>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7C9F16D0-30A5-4F33-A669-F01205E00CDD}" type="slidenum">
              <a:rPr kumimoji="0" lang="en-US" sz="1800" b="0" i="0" u="none" strike="noStrike" kern="1200" cap="none" spc="0" normalizeH="0" baseline="0" noProof="0">
                <a:ln>
                  <a:noFill/>
                </a:ln>
                <a:solidFill>
                  <a:srgbClr val="969696"/>
                </a:solidFill>
                <a:effectLst/>
                <a:uLnTx/>
                <a:uFillTx/>
                <a:latin typeface="Tahoma"/>
              </a:rPr>
              <a:pPr marL="0" marR="0" lvl="0" indent="0" algn="l" defTabSz="914400" rtl="0" eaLnBrk="1" fontAlgn="base" latinLnBrk="0" hangingPunct="1">
                <a:lnSpc>
                  <a:spcPct val="100000"/>
                </a:lnSpc>
                <a:spcBef>
                  <a:spcPct val="0"/>
                </a:spcBef>
                <a:spcAft>
                  <a:spcPct val="0"/>
                </a:spcAft>
                <a:buClrTx/>
                <a:buSzTx/>
                <a:buFontTx/>
                <a:buNone/>
                <a:tabLst/>
                <a:defRPr/>
              </a:pPr>
              <a:t>28</a:t>
            </a:fld>
            <a:endParaRPr kumimoji="0" lang="en-US" sz="1800" b="0" i="0" u="none" strike="noStrike" kern="1200" cap="none" spc="0" normalizeH="0" baseline="0" noProof="0" dirty="0">
              <a:ln>
                <a:noFill/>
              </a:ln>
              <a:solidFill>
                <a:srgbClr val="969696"/>
              </a:solidFill>
              <a:effectLst/>
              <a:uLnTx/>
              <a:uFillTx/>
              <a:latin typeface="Tahoma"/>
            </a:endParaRPr>
          </a:p>
        </p:txBody>
      </p:sp>
      <p:sp>
        <p:nvSpPr>
          <p:cNvPr id="493570" name="Rectangle 2"/>
          <p:cNvSpPr>
            <a:spLocks noGrp="1" noChangeArrowheads="1"/>
          </p:cNvSpPr>
          <p:nvPr>
            <p:ph type="title"/>
          </p:nvPr>
        </p:nvSpPr>
        <p:spPr>
          <a:xfrm>
            <a:off x="152400" y="152400"/>
            <a:ext cx="7677150" cy="563563"/>
          </a:xfrm>
          <a:noFill/>
          <a:ln/>
        </p:spPr>
        <p:txBody>
          <a:bodyPr/>
          <a:lstStyle/>
          <a:p>
            <a:r>
              <a:rPr lang="en-US" sz="2400" dirty="0" smtClean="0">
                <a:latin typeface="+mn-lt"/>
              </a:rPr>
              <a:t>Budget of the JINR: 2010-2016</a:t>
            </a:r>
            <a:endParaRPr lang="en-US" sz="2800" dirty="0">
              <a:latin typeface="+mn-lt"/>
            </a:endParaRPr>
          </a:p>
        </p:txBody>
      </p:sp>
      <p:sp>
        <p:nvSpPr>
          <p:cNvPr id="20" name="TextBox 19"/>
          <p:cNvSpPr txBox="1"/>
          <p:nvPr/>
        </p:nvSpPr>
        <p:spPr>
          <a:xfrm>
            <a:off x="1300013" y="5352196"/>
            <a:ext cx="1543795"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000000"/>
                </a:solidFill>
                <a:effectLst/>
                <a:uLnTx/>
                <a:uFillTx/>
                <a:latin typeface="Arial" charset="0"/>
                <a:ea typeface="+mn-ea"/>
                <a:cs typeface="+mn-cs"/>
              </a:rPr>
              <a:t>Plan</a:t>
            </a:r>
            <a:endParaRPr kumimoji="0" lang="ru-RU" sz="20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2" name="Прямоугольник 4"/>
          <p:cNvSpPr/>
          <p:nvPr/>
        </p:nvSpPr>
        <p:spPr>
          <a:xfrm>
            <a:off x="1259632" y="5395693"/>
            <a:ext cx="252000" cy="252000"/>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600" b="1" i="0" u="none" strike="noStrike" kern="1200" cap="none" spc="0" normalizeH="0" baseline="0" noProof="0">
              <a:ln>
                <a:noFill/>
              </a:ln>
              <a:solidFill>
                <a:srgbClr val="000000"/>
              </a:solidFill>
              <a:effectLst/>
              <a:uLnTx/>
              <a:uFillTx/>
              <a:latin typeface="Arial"/>
              <a:ea typeface="+mn-ea"/>
              <a:cs typeface="+mn-cs"/>
            </a:endParaRPr>
          </a:p>
        </p:txBody>
      </p:sp>
      <p:sp>
        <p:nvSpPr>
          <p:cNvPr id="23" name="TextBox 22"/>
          <p:cNvSpPr txBox="1"/>
          <p:nvPr/>
        </p:nvSpPr>
        <p:spPr>
          <a:xfrm>
            <a:off x="8135838" y="1211238"/>
            <a:ext cx="85060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400" b="1" i="0" u="none" strike="noStrike" kern="1200" cap="none" spc="0" normalizeH="0" baseline="0" noProof="0" dirty="0" smtClean="0">
                <a:ln>
                  <a:noFill/>
                </a:ln>
                <a:solidFill>
                  <a:srgbClr val="000000"/>
                </a:solidFill>
                <a:effectLst/>
                <a:uLnTx/>
                <a:uFillTx/>
                <a:latin typeface="Arial" charset="0"/>
                <a:ea typeface="+mn-ea"/>
                <a:cs typeface="+mn-cs"/>
              </a:rPr>
              <a:t>М</a:t>
            </a:r>
            <a:r>
              <a:rPr kumimoji="0" lang="en-US" sz="2400" b="1" i="0" u="none" strike="noStrike" kern="1200" cap="none" spc="0" normalizeH="0" baseline="0" noProof="0" dirty="0" smtClean="0">
                <a:ln>
                  <a:noFill/>
                </a:ln>
                <a:solidFill>
                  <a:srgbClr val="000000"/>
                </a:solidFill>
                <a:effectLst/>
                <a:uLnTx/>
                <a:uFillTx/>
                <a:latin typeface="Arial" charset="0"/>
                <a:ea typeface="+mn-ea"/>
                <a:cs typeface="+mn-cs"/>
              </a:rPr>
              <a:t>$</a:t>
            </a:r>
            <a:endParaRPr kumimoji="0" lang="ru-RU" sz="2400" b="1" i="0" u="none" strike="noStrike" kern="1200" cap="none" spc="0" normalizeH="0" baseline="0" noProof="0" dirty="0">
              <a:ln>
                <a:noFill/>
              </a:ln>
              <a:solidFill>
                <a:srgbClr val="000000"/>
              </a:solidFill>
              <a:effectLst/>
              <a:uLnTx/>
              <a:uFillTx/>
              <a:latin typeface="Arial" charset="0"/>
              <a:ea typeface="+mn-ea"/>
              <a:cs typeface="+mn-cs"/>
            </a:endParaRPr>
          </a:p>
        </p:txBody>
      </p:sp>
      <p:graphicFrame>
        <p:nvGraphicFramePr>
          <p:cNvPr id="25" name="Диаграмма 11"/>
          <p:cNvGraphicFramePr>
            <a:graphicFrameLocks/>
          </p:cNvGraphicFramePr>
          <p:nvPr>
            <p:extLst/>
          </p:nvPr>
        </p:nvGraphicFramePr>
        <p:xfrm>
          <a:off x="707064" y="990238"/>
          <a:ext cx="7636171" cy="4197201"/>
        </p:xfrm>
        <a:graphic>
          <a:graphicData uri="http://schemas.openxmlformats.org/drawingml/2006/chart">
            <c:chart xmlns:c="http://schemas.openxmlformats.org/drawingml/2006/chart" xmlns:r="http://schemas.openxmlformats.org/officeDocument/2006/relationships" r:id="rId3"/>
          </a:graphicData>
        </a:graphic>
      </p:graphicFrame>
      <p:sp>
        <p:nvSpPr>
          <p:cNvPr id="27" name="Прямоугольник 5"/>
          <p:cNvSpPr/>
          <p:nvPr/>
        </p:nvSpPr>
        <p:spPr>
          <a:xfrm>
            <a:off x="1259632" y="5949280"/>
            <a:ext cx="252000" cy="252000"/>
          </a:xfrm>
          <a:prstGeom prst="rect">
            <a:avLst/>
          </a:prstGeom>
          <a:solidFill>
            <a:srgbClr val="CC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600" b="1" i="0" u="none" strike="noStrike" kern="1200" cap="none" spc="0" normalizeH="0" baseline="0" noProof="0">
              <a:ln>
                <a:noFill/>
              </a:ln>
              <a:solidFill>
                <a:srgbClr val="000000"/>
              </a:solidFill>
              <a:effectLst/>
              <a:uLnTx/>
              <a:uFillTx/>
              <a:latin typeface="Arial"/>
              <a:ea typeface="+mn-ea"/>
              <a:cs typeface="+mn-cs"/>
            </a:endParaRPr>
          </a:p>
        </p:txBody>
      </p:sp>
      <p:sp>
        <p:nvSpPr>
          <p:cNvPr id="28" name="TextBox 27"/>
          <p:cNvSpPr txBox="1"/>
          <p:nvPr/>
        </p:nvSpPr>
        <p:spPr>
          <a:xfrm>
            <a:off x="1290488" y="5877272"/>
            <a:ext cx="284946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000000"/>
                </a:solidFill>
                <a:effectLst/>
                <a:uLnTx/>
                <a:uFillTx/>
                <a:latin typeface="Arial" charset="0"/>
                <a:ea typeface="+mn-ea"/>
                <a:cs typeface="+mn-cs"/>
              </a:rPr>
              <a:t>Actual Income</a:t>
            </a:r>
            <a:endParaRPr kumimoji="0" lang="ru-RU" sz="20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4250715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Номер слайда 4"/>
          <p:cNvSpPr txBox="1">
            <a:spLocks noGrp="1"/>
          </p:cNvSpPr>
          <p:nvPr/>
        </p:nvSpPr>
        <p:spPr bwMode="gray">
          <a:xfrm>
            <a:off x="266700" y="6477000"/>
            <a:ext cx="533400" cy="381000"/>
          </a:xfrm>
          <a:prstGeom prst="rect">
            <a:avLst/>
          </a:prstGeom>
          <a:noFill/>
          <a:ln>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A167CE1-B709-4869-9AEC-85823D6A7835}" type="slidenum">
              <a:rPr kumimoji="0" lang="en-US" sz="1800" b="0" i="0" u="none" strike="noStrike" kern="1200" cap="none" spc="0" normalizeH="0" baseline="0" noProof="0">
                <a:ln>
                  <a:noFill/>
                </a:ln>
                <a:solidFill>
                  <a:srgbClr val="969696"/>
                </a:solidFill>
                <a:effectLst/>
                <a:uLnTx/>
                <a:uFillTx/>
                <a:latin typeface="Tahoma"/>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29</a:t>
            </a:fld>
            <a:endParaRPr kumimoji="0" lang="en-US" sz="1800" b="0" i="0" u="none" strike="noStrike" kern="1200" cap="none" spc="0" normalizeH="0" baseline="0" noProof="0" dirty="0">
              <a:ln>
                <a:noFill/>
              </a:ln>
              <a:solidFill>
                <a:srgbClr val="969696"/>
              </a:solidFill>
              <a:effectLst/>
              <a:uLnTx/>
              <a:uFillTx/>
              <a:latin typeface="Tahoma"/>
              <a:ea typeface="+mn-ea"/>
              <a:cs typeface="+mn-cs"/>
            </a:endParaRPr>
          </a:p>
        </p:txBody>
      </p:sp>
      <p:sp>
        <p:nvSpPr>
          <p:cNvPr id="507907" name="Rectangle 2"/>
          <p:cNvSpPr>
            <a:spLocks noGrp="1" noChangeArrowheads="1"/>
          </p:cNvSpPr>
          <p:nvPr>
            <p:ph type="title" idx="4294967295"/>
          </p:nvPr>
        </p:nvSpPr>
        <p:spPr>
          <a:xfrm>
            <a:off x="152403" y="152404"/>
            <a:ext cx="7851569" cy="563563"/>
          </a:xfrm>
          <a:noFill/>
        </p:spPr>
        <p:txBody>
          <a:bodyPr/>
          <a:lstStyle/>
          <a:p>
            <a:r>
              <a:rPr lang="en-US" sz="2400" dirty="0"/>
              <a:t>B</a:t>
            </a:r>
            <a:r>
              <a:rPr lang="en-US" sz="2400" dirty="0" smtClean="0"/>
              <a:t>udgetary expectation for years </a:t>
            </a:r>
            <a:r>
              <a:rPr lang="ru-RU" sz="2400" dirty="0" smtClean="0"/>
              <a:t>2017-2023</a:t>
            </a:r>
            <a:endParaRPr lang="en-US" sz="2200" b="0" dirty="0"/>
          </a:p>
        </p:txBody>
      </p:sp>
      <p:graphicFrame>
        <p:nvGraphicFramePr>
          <p:cNvPr id="7" name="Group 975"/>
          <p:cNvGraphicFramePr>
            <a:graphicFrameLocks noGrp="1"/>
          </p:cNvGraphicFramePr>
          <p:nvPr>
            <p:extLst/>
          </p:nvPr>
        </p:nvGraphicFramePr>
        <p:xfrm>
          <a:off x="1056903" y="936874"/>
          <a:ext cx="7718962" cy="5797994"/>
        </p:xfrm>
        <a:graphic>
          <a:graphicData uri="http://schemas.openxmlformats.org/drawingml/2006/table">
            <a:tbl>
              <a:tblPr/>
              <a:tblGrid>
                <a:gridCol w="5427018">
                  <a:extLst>
                    <a:ext uri="{9D8B030D-6E8A-4147-A177-3AD203B41FA5}">
                      <a16:colId xmlns:a16="http://schemas.microsoft.com/office/drawing/2014/main" val="20000"/>
                    </a:ext>
                  </a:extLst>
                </a:gridCol>
                <a:gridCol w="1318161">
                  <a:extLst>
                    <a:ext uri="{9D8B030D-6E8A-4147-A177-3AD203B41FA5}">
                      <a16:colId xmlns:a16="http://schemas.microsoft.com/office/drawing/2014/main" val="20001"/>
                    </a:ext>
                  </a:extLst>
                </a:gridCol>
                <a:gridCol w="973783">
                  <a:extLst>
                    <a:ext uri="{9D8B030D-6E8A-4147-A177-3AD203B41FA5}">
                      <a16:colId xmlns:a16="http://schemas.microsoft.com/office/drawing/2014/main" val="20002"/>
                    </a:ext>
                  </a:extLst>
                </a:gridCol>
              </a:tblGrid>
              <a:tr h="347733">
                <a:tc gridSpan="2">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1" i="0" u="none" strike="noStrike" cap="none" normalizeH="0" baseline="0" dirty="0" smtClean="0">
                          <a:ln>
                            <a:noFill/>
                          </a:ln>
                          <a:solidFill>
                            <a:srgbClr val="808080"/>
                          </a:solidFill>
                          <a:effectLst/>
                          <a:latin typeface="Arial" charset="0"/>
                        </a:rPr>
                        <a:t>Income</a:t>
                      </a:r>
                      <a:endParaRPr kumimoji="0" lang="ru-RU" sz="2000" b="1" i="0" u="none" strike="noStrike" cap="none" normalizeH="0" baseline="0" dirty="0" smtClean="0">
                        <a:ln>
                          <a:noFill/>
                        </a:ln>
                        <a:solidFill>
                          <a:srgbClr val="808080"/>
                        </a:solidFill>
                        <a:effectLst/>
                        <a:latin typeface="Arial" charset="0"/>
                      </a:endParaRPr>
                    </a:p>
                  </a:txBody>
                  <a:tcPr marL="36000" marR="36000" marT="18000" marB="18000" anchor="b"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800" b="1" i="0" u="none" strike="noStrike" cap="none" normalizeH="0" baseline="0" dirty="0" smtClean="0">
                        <a:ln>
                          <a:noFill/>
                        </a:ln>
                        <a:solidFill>
                          <a:srgbClr val="000000"/>
                        </a:solidFill>
                        <a:effectLst/>
                        <a:latin typeface="Arial" charset="0"/>
                      </a:endParaRPr>
                    </a:p>
                  </a:txBody>
                  <a:tcPr marL="36000" marR="36000" marT="18000" marB="18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2000" b="1" i="0" u="none" strike="noStrike" cap="none" normalizeH="0" baseline="0" dirty="0" smtClean="0">
                        <a:ln>
                          <a:noFill/>
                        </a:ln>
                        <a:solidFill>
                          <a:srgbClr val="808080"/>
                        </a:solidFill>
                        <a:effectLst/>
                        <a:latin typeface="Arial" charset="0"/>
                      </a:endParaRPr>
                    </a:p>
                  </a:txBody>
                  <a:tcPr marL="36000" marR="36000" marT="18000" marB="18000" anchor="b"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17512">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Member States contributions</a:t>
                      </a:r>
                      <a:endParaRPr kumimoji="0" lang="ru-RU" sz="20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ts val="2000"/>
                        </a:lnSpc>
                        <a:spcBef>
                          <a:spcPts val="0"/>
                        </a:spcBef>
                        <a:spcAft>
                          <a:spcPct val="0"/>
                        </a:spcAft>
                        <a:buClr>
                          <a:schemeClr val="hlink"/>
                        </a:buClr>
                        <a:buSzTx/>
                        <a:buFont typeface="Wingdings" pitchFamily="2" charset="2"/>
                        <a:buNone/>
                        <a:tabLst/>
                      </a:pPr>
                      <a:r>
                        <a:rPr kumimoji="0" lang="en-US" sz="1800" b="1" i="0" u="none" strike="noStrike" cap="none" normalizeH="0" baseline="0" dirty="0" smtClean="0">
                          <a:ln>
                            <a:noFill/>
                          </a:ln>
                          <a:solidFill>
                            <a:srgbClr val="969696"/>
                          </a:solidFill>
                          <a:effectLst/>
                          <a:latin typeface="Arial" charset="0"/>
                        </a:rPr>
                        <a:t>Yearly increase</a:t>
                      </a:r>
                      <a:r>
                        <a:rPr kumimoji="0" lang="ru-RU" sz="1800" b="1" i="0" u="none" strike="noStrike" cap="none" normalizeH="0" baseline="0" dirty="0" smtClean="0">
                          <a:ln>
                            <a:noFill/>
                          </a:ln>
                          <a:solidFill>
                            <a:srgbClr val="969696"/>
                          </a:solidFill>
                          <a:effectLst/>
                          <a:latin typeface="Arial" charset="0"/>
                        </a:rPr>
                        <a:t>  –  2,5%</a:t>
                      </a:r>
                    </a:p>
                  </a:txBody>
                  <a:tcPr marL="36000" marR="36000" marT="18000" marB="18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charset="0"/>
                        </a:rPr>
                        <a:t>1 582,0</a:t>
                      </a:r>
                    </a:p>
                  </a:txBody>
                  <a:tcPr marL="36000" marR="36000" marT="18000" marB="18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2000" b="1" i="0" u="none" strike="noStrike" cap="none" normalizeH="0" baseline="0" dirty="0" smtClean="0">
                        <a:ln>
                          <a:noFill/>
                        </a:ln>
                        <a:solidFill>
                          <a:schemeClr val="tx1"/>
                        </a:solidFill>
                        <a:effectLst/>
                        <a:latin typeface="Arial" charset="0"/>
                      </a:endParaRPr>
                    </a:p>
                  </a:txBody>
                  <a:tcPr marL="36000" marR="36000" marT="18000" marB="18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17512">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2000" b="1" i="0" u="none" strike="noStrike" cap="none" normalizeH="0" baseline="0" dirty="0" smtClean="0">
                        <a:ln>
                          <a:noFill/>
                        </a:ln>
                        <a:solidFill>
                          <a:schemeClr val="tx1"/>
                        </a:solidFill>
                        <a:effectLst/>
                        <a:latin typeface="Arial" charset="0"/>
                      </a:endParaRPr>
                    </a:p>
                  </a:txBody>
                  <a:tcPr marL="36000" marR="36000" marT="18000" marB="18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99CCFF">
                        <a:alpha val="85000"/>
                      </a:srgbClr>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2000" b="1" i="0" u="none" strike="noStrike" cap="none" normalizeH="0" baseline="0" dirty="0" smtClean="0">
                        <a:ln>
                          <a:noFill/>
                        </a:ln>
                        <a:solidFill>
                          <a:schemeClr val="tx1"/>
                        </a:solidFill>
                        <a:effectLst/>
                        <a:latin typeface="Arial" charset="0"/>
                      </a:endParaRPr>
                    </a:p>
                  </a:txBody>
                  <a:tcPr marL="36000" marR="36000" marT="18000" marB="18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99CCFF">
                        <a:alpha val="85000"/>
                      </a:srgbClr>
                    </a:solidFill>
                  </a:tcPr>
                </a:tc>
                <a:tc vMerge="1">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2000" b="1" i="0" u="none" strike="noStrike" cap="none" normalizeH="0" baseline="0" dirty="0" smtClean="0">
                        <a:ln>
                          <a:noFill/>
                        </a:ln>
                        <a:solidFill>
                          <a:schemeClr val="tx1"/>
                        </a:solidFill>
                        <a:effectLst/>
                        <a:latin typeface="Arial" charset="0"/>
                      </a:endParaRPr>
                    </a:p>
                  </a:txBody>
                  <a:tcPr marL="36000" marR="36000" marT="18000" marB="18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99CCFF">
                        <a:alpha val="85000"/>
                      </a:srgbClr>
                    </a:solidFill>
                  </a:tcPr>
                </a:tc>
                <a:extLst>
                  <a:ext uri="{0D108BD9-81ED-4DB2-BD59-A6C34878D82A}">
                    <a16:rowId xmlns:a16="http://schemas.microsoft.com/office/drawing/2014/main" val="10002"/>
                  </a:ext>
                </a:extLst>
              </a:tr>
              <a:tr h="504819">
                <a:tc gridSpan="3">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1" i="0" u="none" strike="noStrike" cap="none" normalizeH="0" baseline="0" dirty="0" smtClean="0">
                          <a:ln>
                            <a:noFill/>
                          </a:ln>
                          <a:solidFill>
                            <a:srgbClr val="777777"/>
                          </a:solidFill>
                          <a:effectLst/>
                          <a:latin typeface="Arial" charset="0"/>
                        </a:rPr>
                        <a:t>Expenses</a:t>
                      </a:r>
                      <a:endParaRPr kumimoji="0" lang="ru-RU" sz="2000" b="1" i="0" u="none" strike="noStrike" cap="none" normalizeH="0" baseline="0" dirty="0" smtClean="0">
                        <a:ln>
                          <a:noFill/>
                        </a:ln>
                        <a:solidFill>
                          <a:srgbClr val="777777"/>
                        </a:solidFill>
                        <a:effectLst/>
                        <a:latin typeface="Arial" charset="0"/>
                      </a:endParaRPr>
                    </a:p>
                  </a:txBody>
                  <a:tcPr marL="36000" marR="36000" marT="18000" marB="18000" anchor="b"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2000" b="1" i="0" u="none" strike="noStrike" cap="none" normalizeH="0" baseline="0" dirty="0" smtClean="0">
                        <a:ln>
                          <a:noFill/>
                        </a:ln>
                        <a:solidFill>
                          <a:srgbClr val="777777"/>
                        </a:solidFill>
                        <a:effectLst/>
                        <a:latin typeface="Arial" charset="0"/>
                      </a:endParaRPr>
                    </a:p>
                  </a:txBody>
                  <a:tcPr marL="36000" marR="36000" marT="18000" marB="1800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2000" b="1" i="0" u="none" strike="noStrike" cap="none" normalizeH="0" baseline="0" dirty="0" smtClean="0">
                        <a:ln>
                          <a:noFill/>
                        </a:ln>
                        <a:solidFill>
                          <a:srgbClr val="777777"/>
                        </a:solidFill>
                        <a:effectLst/>
                        <a:latin typeface="Arial" charset="0"/>
                      </a:endParaRPr>
                    </a:p>
                  </a:txBody>
                  <a:tcPr marL="36000" marR="36000" marT="18000" marB="18000" anchor="b"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26038">
                <a:tc>
                  <a:txBody>
                    <a:bodyPr/>
                    <a:lstStyle/>
                    <a:p>
                      <a:pPr marL="0" marR="0" lvl="0" indent="0" algn="l" defTabSz="914400" rtl="0" eaLnBrk="1" fontAlgn="base" latinLnBrk="0" hangingPunct="1">
                        <a:lnSpc>
                          <a:spcPct val="120000"/>
                        </a:lnSpc>
                        <a:spcBef>
                          <a:spcPct val="0"/>
                        </a:spcBef>
                        <a:spcAft>
                          <a:spcPct val="0"/>
                        </a:spcAft>
                        <a:buClr>
                          <a:schemeClr val="hlink"/>
                        </a:buClr>
                        <a:buSzTx/>
                        <a:buFont typeface="Wingdings" pitchFamily="2" charset="2"/>
                        <a:buNone/>
                        <a:tabLst/>
                      </a:pPr>
                      <a:r>
                        <a:rPr kumimoji="0" lang="en-US" sz="2000" b="1" i="0" u="none" strike="noStrike" cap="none" normalizeH="0" baseline="0" dirty="0" smtClean="0">
                          <a:ln>
                            <a:noFill/>
                          </a:ln>
                          <a:solidFill>
                            <a:srgbClr val="292929"/>
                          </a:solidFill>
                          <a:effectLst/>
                          <a:latin typeface="Arial" charset="0"/>
                        </a:rPr>
                        <a:t>Personnel</a:t>
                      </a:r>
                      <a:endParaRPr kumimoji="0" lang="ru-RU" sz="2000" b="1" i="0" u="none" strike="noStrike" cap="none" normalizeH="0" baseline="0" dirty="0" smtClean="0">
                        <a:ln>
                          <a:noFill/>
                        </a:ln>
                        <a:solidFill>
                          <a:srgbClr val="292929"/>
                        </a:solidFill>
                        <a:effectLst/>
                        <a:latin typeface="Arial" charset="0"/>
                      </a:endParaRPr>
                    </a:p>
                  </a:txBody>
                  <a:tcPr marL="36000" marR="36000" marT="18000" marB="18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algn="r">
                        <a:spcAft>
                          <a:spcPts val="0"/>
                        </a:spcAft>
                      </a:pPr>
                      <a:r>
                        <a:rPr lang="ru-RU" sz="2000" b="1" dirty="0" smtClean="0">
                          <a:solidFill>
                            <a:srgbClr val="292929"/>
                          </a:solidFill>
                          <a:latin typeface="+mn-lt"/>
                          <a:ea typeface="Times New Roman"/>
                          <a:cs typeface="Times New Roman"/>
                        </a:rPr>
                        <a:t>615,</a:t>
                      </a:r>
                      <a:r>
                        <a:rPr lang="en-US" sz="2000" b="1" dirty="0" smtClean="0">
                          <a:solidFill>
                            <a:srgbClr val="292929"/>
                          </a:solidFill>
                          <a:latin typeface="+mn-lt"/>
                          <a:ea typeface="Times New Roman"/>
                          <a:cs typeface="Times New Roman"/>
                        </a:rPr>
                        <a:t>0</a:t>
                      </a:r>
                      <a:endParaRPr lang="ru-RU" sz="2000" b="1" dirty="0">
                        <a:solidFill>
                          <a:srgbClr val="292929"/>
                        </a:solidFill>
                        <a:latin typeface="+mn-lt"/>
                        <a:ea typeface="Times New Roman"/>
                        <a:cs typeface="Times New Roman"/>
                      </a:endParaRPr>
                    </a:p>
                  </a:txBody>
                  <a:tcPr marL="53975" marR="53975" marT="17780" marB="1778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algn="r">
                        <a:spcAft>
                          <a:spcPts val="0"/>
                        </a:spcAft>
                      </a:pPr>
                      <a:r>
                        <a:rPr lang="ru-RU" sz="2000" b="1" dirty="0" smtClean="0">
                          <a:solidFill>
                            <a:srgbClr val="B2B2B2"/>
                          </a:solidFill>
                          <a:latin typeface="+mn-lt"/>
                          <a:ea typeface="Times New Roman"/>
                          <a:cs typeface="Times New Roman"/>
                        </a:rPr>
                        <a:t>42%</a:t>
                      </a:r>
                      <a:endParaRPr lang="ru-RU" sz="2000" b="1" dirty="0">
                        <a:solidFill>
                          <a:srgbClr val="B2B2B2"/>
                        </a:solidFill>
                        <a:latin typeface="+mn-lt"/>
                        <a:ea typeface="Times New Roman"/>
                        <a:cs typeface="Times New Roman"/>
                      </a:endParaRPr>
                    </a:p>
                  </a:txBody>
                  <a:tcPr marL="53975" marR="53975" marT="17780" marB="17780" anchor="ctr">
                    <a:lnL w="6350" cap="flat" cmpd="sng" algn="ctr">
                      <a:solidFill>
                        <a:srgbClr val="808080"/>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27512">
                <a:tc>
                  <a:txBody>
                    <a:bodyPr/>
                    <a:lstStyle/>
                    <a:p>
                      <a:pPr marL="0" marR="0" lvl="0" indent="0" algn="l" defTabSz="914400" rtl="0" eaLnBrk="1" fontAlgn="base" latinLnBrk="0" hangingPunct="1">
                        <a:lnSpc>
                          <a:spcPct val="120000"/>
                        </a:lnSpc>
                        <a:spcBef>
                          <a:spcPct val="0"/>
                        </a:spcBef>
                        <a:spcAft>
                          <a:spcPct val="0"/>
                        </a:spcAft>
                        <a:buClr>
                          <a:schemeClr val="hlink"/>
                        </a:buClr>
                        <a:buSzTx/>
                        <a:buFont typeface="Wingdings" pitchFamily="2" charset="2"/>
                        <a:buNone/>
                        <a:tabLst/>
                      </a:pPr>
                      <a:r>
                        <a:rPr kumimoji="0" lang="en-US" sz="2000" b="1" i="0" u="none" strike="noStrike" cap="none" normalizeH="0" baseline="0" dirty="0" smtClean="0">
                          <a:ln>
                            <a:noFill/>
                          </a:ln>
                          <a:solidFill>
                            <a:srgbClr val="292929"/>
                          </a:solidFill>
                          <a:effectLst/>
                          <a:latin typeface="Arial" charset="0"/>
                        </a:rPr>
                        <a:t>International Cooperation</a:t>
                      </a:r>
                      <a:endParaRPr kumimoji="0" lang="ru-RU" sz="2000" b="1" i="0" u="none" strike="noStrike" cap="none" normalizeH="0" baseline="0" dirty="0" smtClean="0">
                        <a:ln>
                          <a:noFill/>
                        </a:ln>
                        <a:solidFill>
                          <a:srgbClr val="292929"/>
                        </a:solidFill>
                        <a:effectLst/>
                        <a:latin typeface="Arial" charset="0"/>
                      </a:endParaRPr>
                    </a:p>
                  </a:txBody>
                  <a:tcPr marL="36000" marR="36000" marT="18000" marB="18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algn="r">
                        <a:spcAft>
                          <a:spcPts val="0"/>
                        </a:spcAft>
                      </a:pPr>
                      <a:r>
                        <a:rPr lang="ru-RU" sz="2000" b="1" dirty="0" smtClean="0">
                          <a:solidFill>
                            <a:srgbClr val="292929"/>
                          </a:solidFill>
                          <a:latin typeface="+mn-lt"/>
                          <a:ea typeface="Times New Roman"/>
                          <a:cs typeface="Times New Roman"/>
                        </a:rPr>
                        <a:t>41,0</a:t>
                      </a:r>
                      <a:endParaRPr lang="ru-RU" sz="2000" b="1" dirty="0">
                        <a:solidFill>
                          <a:srgbClr val="292929"/>
                        </a:solidFill>
                        <a:latin typeface="+mn-lt"/>
                        <a:ea typeface="Times New Roman"/>
                        <a:cs typeface="Times New Roman"/>
                      </a:endParaRPr>
                    </a:p>
                  </a:txBody>
                  <a:tcPr marL="53975" marR="53975" marT="17780" marB="1778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algn="r">
                        <a:spcAft>
                          <a:spcPts val="0"/>
                        </a:spcAft>
                      </a:pPr>
                      <a:r>
                        <a:rPr lang="ru-RU" sz="2000" b="1" dirty="0" smtClean="0">
                          <a:solidFill>
                            <a:srgbClr val="B2B2B2"/>
                          </a:solidFill>
                          <a:latin typeface="+mn-lt"/>
                          <a:ea typeface="Times New Roman"/>
                          <a:cs typeface="Times New Roman"/>
                        </a:rPr>
                        <a:t>3%</a:t>
                      </a:r>
                      <a:endParaRPr lang="ru-RU" sz="2000" b="1" dirty="0">
                        <a:solidFill>
                          <a:srgbClr val="B2B2B2"/>
                        </a:solidFill>
                        <a:latin typeface="+mn-lt"/>
                        <a:ea typeface="Times New Roman"/>
                        <a:cs typeface="Times New Roman"/>
                      </a:endParaRPr>
                    </a:p>
                  </a:txBody>
                  <a:tcPr marL="53975" marR="53975" marT="17780" marB="17780" anchor="ctr">
                    <a:lnL w="6350" cap="flat" cmpd="sng" algn="ctr">
                      <a:solidFill>
                        <a:srgbClr val="808080"/>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81891">
                <a:tc>
                  <a:txBody>
                    <a:bodyPr/>
                    <a:lstStyle/>
                    <a:p>
                      <a:pPr marL="0" marR="0" lvl="0" indent="0" algn="l" defTabSz="914400" rtl="0" eaLnBrk="1" fontAlgn="base" latinLnBrk="0" hangingPunct="1">
                        <a:lnSpc>
                          <a:spcPts val="2000"/>
                        </a:lnSpc>
                        <a:spcBef>
                          <a:spcPct val="0"/>
                        </a:spcBef>
                        <a:spcAft>
                          <a:spcPct val="0"/>
                        </a:spcAft>
                        <a:buClr>
                          <a:schemeClr val="hlink"/>
                        </a:buClr>
                        <a:buSzTx/>
                        <a:buFont typeface="Wingdings" pitchFamily="2" charset="2"/>
                        <a:buNone/>
                        <a:tabLst/>
                      </a:pPr>
                      <a:r>
                        <a:rPr kumimoji="0" lang="en-US" sz="2000" b="1" i="0" u="none" strike="noStrike" cap="none" normalizeH="0" baseline="0" dirty="0" smtClean="0">
                          <a:ln>
                            <a:noFill/>
                          </a:ln>
                          <a:solidFill>
                            <a:srgbClr val="292929"/>
                          </a:solidFill>
                          <a:effectLst/>
                          <a:latin typeface="Arial" charset="0"/>
                        </a:rPr>
                        <a:t>Projects</a:t>
                      </a:r>
                      <a:endParaRPr kumimoji="0" lang="ru-RU" sz="2000" b="1" i="0" u="none" strike="noStrike" cap="none" normalizeH="0" baseline="0" dirty="0" smtClean="0">
                        <a:ln>
                          <a:noFill/>
                        </a:ln>
                        <a:solidFill>
                          <a:srgbClr val="292929"/>
                        </a:solidFill>
                        <a:effectLst/>
                        <a:latin typeface="Arial" charset="0"/>
                      </a:endParaRPr>
                    </a:p>
                  </a:txBody>
                  <a:tcPr marL="36000" marR="36000" marT="18000" marB="18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algn="r">
                        <a:spcAft>
                          <a:spcPts val="0"/>
                        </a:spcAft>
                      </a:pPr>
                      <a:r>
                        <a:rPr lang="ru-RU" sz="2000" b="1" dirty="0" smtClean="0">
                          <a:solidFill>
                            <a:srgbClr val="292929"/>
                          </a:solidFill>
                          <a:latin typeface="+mn-lt"/>
                          <a:ea typeface="Times New Roman"/>
                          <a:cs typeface="Times New Roman"/>
                        </a:rPr>
                        <a:t>574,</a:t>
                      </a:r>
                      <a:r>
                        <a:rPr lang="en-US" sz="2000" b="1" dirty="0" smtClean="0">
                          <a:solidFill>
                            <a:srgbClr val="292929"/>
                          </a:solidFill>
                          <a:latin typeface="+mn-lt"/>
                          <a:ea typeface="Times New Roman"/>
                          <a:cs typeface="Times New Roman"/>
                        </a:rPr>
                        <a:t>0</a:t>
                      </a:r>
                      <a:endParaRPr lang="ru-RU" sz="2000" b="1" dirty="0">
                        <a:solidFill>
                          <a:srgbClr val="292929"/>
                        </a:solidFill>
                        <a:latin typeface="+mn-lt"/>
                        <a:ea typeface="Times New Roman"/>
                        <a:cs typeface="Times New Roman"/>
                      </a:endParaRPr>
                    </a:p>
                  </a:txBody>
                  <a:tcPr marL="53975" marR="53975" marT="17780" marB="1778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algn="r">
                        <a:spcAft>
                          <a:spcPts val="0"/>
                        </a:spcAft>
                      </a:pPr>
                      <a:r>
                        <a:rPr lang="ru-RU" sz="2000" b="1" dirty="0" smtClean="0">
                          <a:solidFill>
                            <a:srgbClr val="B2B2B2"/>
                          </a:solidFill>
                          <a:latin typeface="+mn-lt"/>
                          <a:ea typeface="Times New Roman"/>
                          <a:cs typeface="Times New Roman"/>
                        </a:rPr>
                        <a:t>40%</a:t>
                      </a:r>
                      <a:endParaRPr lang="ru-RU" sz="2000" b="1" dirty="0">
                        <a:solidFill>
                          <a:srgbClr val="B2B2B2"/>
                        </a:solidFill>
                        <a:latin typeface="+mn-lt"/>
                        <a:ea typeface="Times New Roman"/>
                        <a:cs typeface="Times New Roman"/>
                      </a:endParaRPr>
                    </a:p>
                  </a:txBody>
                  <a:tcPr marL="53975" marR="53975" marT="17780" marB="17780" anchor="ctr">
                    <a:lnL w="6350" cap="flat" cmpd="sng" algn="ctr">
                      <a:solidFill>
                        <a:srgbClr val="808080"/>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463138">
                <a:tc>
                  <a:txBody>
                    <a:bodyPr/>
                    <a:lstStyle/>
                    <a:p>
                      <a:pPr marL="0" marR="0" lvl="0" indent="0" algn="l" defTabSz="914400" rtl="0" eaLnBrk="1" fontAlgn="base" latinLnBrk="0" hangingPunct="1">
                        <a:lnSpc>
                          <a:spcPct val="120000"/>
                        </a:lnSpc>
                        <a:spcBef>
                          <a:spcPct val="0"/>
                        </a:spcBef>
                        <a:spcAft>
                          <a:spcPct val="0"/>
                        </a:spcAft>
                        <a:buClr>
                          <a:schemeClr val="hlink"/>
                        </a:buClr>
                        <a:buSzTx/>
                        <a:buFont typeface="Wingdings" pitchFamily="2" charset="2"/>
                        <a:buNone/>
                        <a:tabLst/>
                      </a:pPr>
                      <a:r>
                        <a:rPr kumimoji="0" lang="en-US" sz="2000" b="1" i="0" u="none" strike="noStrike" cap="none" normalizeH="0" baseline="0" dirty="0" smtClean="0">
                          <a:ln>
                            <a:noFill/>
                          </a:ln>
                          <a:solidFill>
                            <a:srgbClr val="292929"/>
                          </a:solidFill>
                          <a:effectLst/>
                          <a:latin typeface="Arial" charset="0"/>
                        </a:rPr>
                        <a:t>Energy, Water </a:t>
                      </a:r>
                      <a:r>
                        <a:rPr kumimoji="0" lang="en-US" sz="2000" b="1" i="0" u="none" strike="noStrike" cap="none" normalizeH="0" baseline="0" dirty="0" err="1" smtClean="0">
                          <a:ln>
                            <a:noFill/>
                          </a:ln>
                          <a:solidFill>
                            <a:srgbClr val="292929"/>
                          </a:solidFill>
                          <a:effectLst/>
                          <a:latin typeface="Arial" charset="0"/>
                        </a:rPr>
                        <a:t>etc</a:t>
                      </a:r>
                      <a:endParaRPr kumimoji="0" lang="ru-RU" sz="2000" b="1" i="0" u="none" strike="noStrike" cap="none" normalizeH="0" baseline="0" dirty="0" smtClean="0">
                        <a:ln>
                          <a:noFill/>
                        </a:ln>
                        <a:solidFill>
                          <a:srgbClr val="292929"/>
                        </a:solidFill>
                        <a:effectLst/>
                        <a:latin typeface="Arial" charset="0"/>
                      </a:endParaRPr>
                    </a:p>
                  </a:txBody>
                  <a:tcPr marL="36000" marR="36000" marT="18000" marB="18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algn="r">
                        <a:spcAft>
                          <a:spcPts val="0"/>
                        </a:spcAft>
                      </a:pPr>
                      <a:r>
                        <a:rPr lang="ru-RU" sz="2000" b="1" dirty="0" smtClean="0">
                          <a:solidFill>
                            <a:srgbClr val="292929"/>
                          </a:solidFill>
                          <a:latin typeface="+mn-lt"/>
                          <a:ea typeface="Times New Roman"/>
                          <a:cs typeface="Times New Roman"/>
                        </a:rPr>
                        <a:t>55,</a:t>
                      </a:r>
                      <a:r>
                        <a:rPr lang="en-US" sz="2000" b="1" dirty="0" smtClean="0">
                          <a:solidFill>
                            <a:srgbClr val="292929"/>
                          </a:solidFill>
                          <a:latin typeface="+mn-lt"/>
                          <a:ea typeface="Times New Roman"/>
                          <a:cs typeface="Times New Roman"/>
                        </a:rPr>
                        <a:t>0</a:t>
                      </a:r>
                      <a:endParaRPr lang="ru-RU" sz="2000" b="1" dirty="0">
                        <a:solidFill>
                          <a:srgbClr val="292929"/>
                        </a:solidFill>
                        <a:latin typeface="+mn-lt"/>
                        <a:ea typeface="Times New Roman"/>
                        <a:cs typeface="Times New Roman"/>
                      </a:endParaRPr>
                    </a:p>
                  </a:txBody>
                  <a:tcPr marL="53975" marR="53975" marT="17780" marB="1778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algn="r">
                        <a:spcAft>
                          <a:spcPts val="0"/>
                        </a:spcAft>
                      </a:pPr>
                      <a:r>
                        <a:rPr lang="ru-RU" sz="2000" b="1" dirty="0" smtClean="0">
                          <a:solidFill>
                            <a:srgbClr val="B2B2B2"/>
                          </a:solidFill>
                          <a:latin typeface="+mn-lt"/>
                          <a:ea typeface="Times New Roman"/>
                          <a:cs typeface="Times New Roman"/>
                        </a:rPr>
                        <a:t>4%</a:t>
                      </a:r>
                      <a:endParaRPr lang="ru-RU" sz="2000" b="1" dirty="0">
                        <a:solidFill>
                          <a:srgbClr val="B2B2B2"/>
                        </a:solidFill>
                        <a:latin typeface="+mn-lt"/>
                        <a:ea typeface="Times New Roman"/>
                        <a:cs typeface="Times New Roman"/>
                      </a:endParaRPr>
                    </a:p>
                  </a:txBody>
                  <a:tcPr marL="53975" marR="53975" marT="17780" marB="17780" anchor="ctr">
                    <a:lnL w="6350" cap="flat" cmpd="sng" algn="ctr">
                      <a:solidFill>
                        <a:srgbClr val="808080"/>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427511">
                <a:tc>
                  <a:txBody>
                    <a:bodyPr/>
                    <a:lstStyle/>
                    <a:p>
                      <a:pPr marL="0" marR="0" lvl="0" indent="0" algn="l" defTabSz="914400" rtl="0" eaLnBrk="1" fontAlgn="base" latinLnBrk="0" hangingPunct="1">
                        <a:lnSpc>
                          <a:spcPct val="120000"/>
                        </a:lnSpc>
                        <a:spcBef>
                          <a:spcPct val="0"/>
                        </a:spcBef>
                        <a:spcAft>
                          <a:spcPct val="0"/>
                        </a:spcAft>
                        <a:buClr>
                          <a:schemeClr val="hlink"/>
                        </a:buClr>
                        <a:buSzTx/>
                        <a:buFont typeface="Wingdings" pitchFamily="2" charset="2"/>
                        <a:buNone/>
                        <a:tabLst/>
                      </a:pPr>
                      <a:r>
                        <a:rPr kumimoji="0" lang="en-US" sz="2000" b="1" i="0" u="none" strike="noStrike" cap="none" normalizeH="0" baseline="0" dirty="0" smtClean="0">
                          <a:ln>
                            <a:noFill/>
                          </a:ln>
                          <a:solidFill>
                            <a:srgbClr val="292929"/>
                          </a:solidFill>
                          <a:effectLst/>
                          <a:latin typeface="Arial" charset="0"/>
                        </a:rPr>
                        <a:t>Operational Expenses</a:t>
                      </a:r>
                      <a:endParaRPr kumimoji="0" lang="ru-RU" sz="2000" b="1" i="0" u="none" strike="noStrike" cap="none" normalizeH="0" baseline="0" dirty="0" smtClean="0">
                        <a:ln>
                          <a:noFill/>
                        </a:ln>
                        <a:solidFill>
                          <a:srgbClr val="292929"/>
                        </a:solidFill>
                        <a:effectLst/>
                        <a:latin typeface="Arial" charset="0"/>
                      </a:endParaRPr>
                    </a:p>
                  </a:txBody>
                  <a:tcPr marL="36000" marR="36000" marT="18000" marB="18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a:spcAft>
                          <a:spcPts val="0"/>
                        </a:spcAft>
                      </a:pPr>
                      <a:r>
                        <a:rPr lang="ru-RU" sz="2000" b="1" dirty="0" smtClean="0">
                          <a:solidFill>
                            <a:srgbClr val="292929"/>
                          </a:solidFill>
                          <a:latin typeface="+mn-lt"/>
                          <a:ea typeface="Times New Roman"/>
                          <a:cs typeface="Times New Roman"/>
                        </a:rPr>
                        <a:t>1</a:t>
                      </a:r>
                      <a:r>
                        <a:rPr lang="en-US" sz="2000" b="1" dirty="0" smtClean="0">
                          <a:solidFill>
                            <a:srgbClr val="292929"/>
                          </a:solidFill>
                          <a:latin typeface="+mn-lt"/>
                          <a:ea typeface="Times New Roman"/>
                          <a:cs typeface="Times New Roman"/>
                        </a:rPr>
                        <a:t>60</a:t>
                      </a:r>
                      <a:r>
                        <a:rPr lang="ru-RU" sz="2000" b="1" dirty="0" smtClean="0">
                          <a:solidFill>
                            <a:srgbClr val="292929"/>
                          </a:solidFill>
                          <a:latin typeface="+mn-lt"/>
                          <a:ea typeface="Times New Roman"/>
                          <a:cs typeface="Times New Roman"/>
                        </a:rPr>
                        <a:t>,</a:t>
                      </a:r>
                      <a:r>
                        <a:rPr lang="en-US" sz="2000" b="1" dirty="0" smtClean="0">
                          <a:solidFill>
                            <a:srgbClr val="292929"/>
                          </a:solidFill>
                          <a:latin typeface="+mn-lt"/>
                          <a:ea typeface="Times New Roman"/>
                          <a:cs typeface="Times New Roman"/>
                        </a:rPr>
                        <a:t>0</a:t>
                      </a:r>
                      <a:endParaRPr lang="ru-RU" sz="2000" b="1" dirty="0">
                        <a:solidFill>
                          <a:srgbClr val="292929"/>
                        </a:solidFill>
                        <a:latin typeface="+mn-lt"/>
                        <a:ea typeface="Times New Roman"/>
                        <a:cs typeface="Times New Roman"/>
                      </a:endParaRPr>
                    </a:p>
                  </a:txBody>
                  <a:tcPr marL="53975" marR="53975" marT="17780" marB="1778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a:spcAft>
                          <a:spcPts val="0"/>
                        </a:spcAft>
                      </a:pPr>
                      <a:r>
                        <a:rPr lang="ru-RU" sz="2000" b="1" dirty="0" smtClean="0">
                          <a:solidFill>
                            <a:srgbClr val="B2B2B2"/>
                          </a:solidFill>
                          <a:latin typeface="+mn-lt"/>
                          <a:ea typeface="Times New Roman"/>
                          <a:cs typeface="Times New Roman"/>
                        </a:rPr>
                        <a:t>11%</a:t>
                      </a:r>
                      <a:endParaRPr lang="ru-RU" sz="2000" b="1" dirty="0">
                        <a:solidFill>
                          <a:srgbClr val="B2B2B2"/>
                        </a:solidFill>
                        <a:latin typeface="+mn-lt"/>
                        <a:ea typeface="Times New Roman"/>
                        <a:cs typeface="Times New Roman"/>
                      </a:endParaRPr>
                    </a:p>
                  </a:txBody>
                  <a:tcPr marL="53975" marR="53975" marT="17780" marB="17780" anchor="ctr">
                    <a:lnL w="6350" cap="flat" cmpd="sng" algn="ctr">
                      <a:solidFill>
                        <a:srgbClr val="808080"/>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95275">
                <a:tc>
                  <a:txBody>
                    <a:bodyPr/>
                    <a:lstStyle/>
                    <a:p>
                      <a:pPr marL="0" marR="0" lvl="0" indent="0" algn="l" defTabSz="914400" rtl="0" eaLnBrk="1" fontAlgn="base" latinLnBrk="0" hangingPunct="1">
                        <a:lnSpc>
                          <a:spcPct val="120000"/>
                        </a:lnSpc>
                        <a:spcBef>
                          <a:spcPct val="0"/>
                        </a:spcBef>
                        <a:spcAft>
                          <a:spcPct val="0"/>
                        </a:spcAft>
                        <a:buClr>
                          <a:schemeClr val="hlink"/>
                        </a:buClr>
                        <a:buSzTx/>
                        <a:buFont typeface="Wingdings" pitchFamily="2" charset="2"/>
                        <a:buNone/>
                        <a:tabLst/>
                      </a:pPr>
                      <a:r>
                        <a:rPr kumimoji="0" lang="en-US" sz="2000" b="1" i="0" u="none" strike="noStrike" cap="none" normalizeH="0" baseline="0" dirty="0" smtClean="0">
                          <a:ln>
                            <a:noFill/>
                          </a:ln>
                          <a:solidFill>
                            <a:srgbClr val="292929"/>
                          </a:solidFill>
                          <a:effectLst/>
                          <a:latin typeface="Arial" charset="0"/>
                        </a:rPr>
                        <a:t>Intermediate Total</a:t>
                      </a:r>
                      <a:endParaRPr kumimoji="0" lang="ru-RU" sz="2000" b="1" i="0" u="none" strike="noStrike" cap="none" normalizeH="0" baseline="0" dirty="0" smtClean="0">
                        <a:ln>
                          <a:noFill/>
                        </a:ln>
                        <a:solidFill>
                          <a:srgbClr val="292929"/>
                        </a:solidFill>
                        <a:effectLst/>
                        <a:latin typeface="Arial" charset="0"/>
                      </a:endParaRPr>
                    </a:p>
                  </a:txBody>
                  <a:tcPr marL="36000" marR="36000" marT="18000" marB="18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alpha val="50000"/>
                      </a:srgbClr>
                    </a:solidFill>
                  </a:tcPr>
                </a:tc>
                <a:tc>
                  <a:txBody>
                    <a:bodyPr/>
                    <a:lstStyle/>
                    <a:p>
                      <a:pPr algn="r">
                        <a:spcAft>
                          <a:spcPts val="0"/>
                        </a:spcAft>
                      </a:pPr>
                      <a:r>
                        <a:rPr lang="ru-RU" sz="2000" b="1" dirty="0" smtClean="0">
                          <a:solidFill>
                            <a:srgbClr val="292929"/>
                          </a:solidFill>
                          <a:latin typeface="+mn-lt"/>
                          <a:ea typeface="Times New Roman"/>
                          <a:cs typeface="Times New Roman"/>
                        </a:rPr>
                        <a:t>1 445,</a:t>
                      </a:r>
                      <a:r>
                        <a:rPr lang="en-US" sz="2000" b="1" dirty="0" smtClean="0">
                          <a:solidFill>
                            <a:srgbClr val="292929"/>
                          </a:solidFill>
                          <a:latin typeface="+mn-lt"/>
                          <a:ea typeface="Times New Roman"/>
                          <a:cs typeface="Times New Roman"/>
                        </a:rPr>
                        <a:t>0</a:t>
                      </a:r>
                      <a:endParaRPr lang="ru-RU" sz="2000" b="1" dirty="0">
                        <a:solidFill>
                          <a:srgbClr val="292929"/>
                        </a:solidFill>
                        <a:latin typeface="+mn-lt"/>
                        <a:ea typeface="Times New Roman"/>
                        <a:cs typeface="Times New Roman"/>
                      </a:endParaRPr>
                    </a:p>
                  </a:txBody>
                  <a:tcPr marL="53975" marR="53975" marT="17780" marB="1778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alpha val="50000"/>
                      </a:srgbClr>
                    </a:solidFill>
                  </a:tcPr>
                </a:tc>
                <a:tc>
                  <a:txBody>
                    <a:bodyPr/>
                    <a:lstStyle/>
                    <a:p>
                      <a:pPr algn="r">
                        <a:spcAft>
                          <a:spcPts val="0"/>
                        </a:spcAft>
                      </a:pPr>
                      <a:r>
                        <a:rPr lang="ru-RU" sz="2000" b="1" dirty="0" smtClean="0">
                          <a:solidFill>
                            <a:srgbClr val="B2B2B2"/>
                          </a:solidFill>
                          <a:latin typeface="+mn-lt"/>
                          <a:ea typeface="Times New Roman"/>
                          <a:cs typeface="Times New Roman"/>
                        </a:rPr>
                        <a:t>100%</a:t>
                      </a:r>
                      <a:endParaRPr lang="ru-RU" sz="2000" b="1" dirty="0">
                        <a:solidFill>
                          <a:srgbClr val="B2B2B2"/>
                        </a:solidFill>
                        <a:latin typeface="+mn-lt"/>
                        <a:ea typeface="Times New Roman"/>
                        <a:cs typeface="Times New Roman"/>
                      </a:endParaRPr>
                    </a:p>
                  </a:txBody>
                  <a:tcPr marL="53975" marR="53975" marT="17780" marB="17780" anchor="ctr">
                    <a:lnL w="6350" cap="flat" cmpd="sng" algn="ctr">
                      <a:solidFill>
                        <a:srgbClr val="808080"/>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180975">
                <a:tc>
                  <a:txBody>
                    <a:bodyPr/>
                    <a:lstStyle/>
                    <a:p>
                      <a:pPr marL="0" marR="0" lvl="0" indent="0" algn="l" defTabSz="914400" rtl="0" eaLnBrk="1" fontAlgn="base" latinLnBrk="0" hangingPunct="1">
                        <a:lnSpc>
                          <a:spcPct val="120000"/>
                        </a:lnSpc>
                        <a:spcBef>
                          <a:spcPct val="0"/>
                        </a:spcBef>
                        <a:spcAft>
                          <a:spcPct val="0"/>
                        </a:spcAft>
                        <a:buClr>
                          <a:schemeClr val="hlink"/>
                        </a:buClr>
                        <a:buSzTx/>
                        <a:buFont typeface="Wingdings" pitchFamily="2" charset="2"/>
                        <a:buNone/>
                        <a:tabLst/>
                      </a:pPr>
                      <a:r>
                        <a:rPr kumimoji="0" lang="en-US" sz="2000" b="1" i="0" u="none" strike="noStrike" cap="none" normalizeH="0" baseline="0" dirty="0" smtClean="0">
                          <a:ln>
                            <a:noFill/>
                          </a:ln>
                          <a:solidFill>
                            <a:srgbClr val="292929"/>
                          </a:solidFill>
                          <a:effectLst/>
                          <a:latin typeface="Arial" charset="0"/>
                        </a:rPr>
                        <a:t>PP’s Grants and Joint Programs</a:t>
                      </a:r>
                      <a:endParaRPr kumimoji="0" lang="ru-RU" sz="2000" b="1" i="0" u="none" strike="noStrike" cap="none" normalizeH="0" baseline="0" dirty="0" smtClean="0">
                        <a:ln>
                          <a:noFill/>
                        </a:ln>
                        <a:solidFill>
                          <a:srgbClr val="292929"/>
                        </a:solidFill>
                        <a:effectLst/>
                        <a:latin typeface="Arial" charset="0"/>
                      </a:endParaRPr>
                    </a:p>
                  </a:txBody>
                  <a:tcPr marL="36000" marR="36000" marT="18000" marB="18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algn="r">
                        <a:spcAft>
                          <a:spcPts val="0"/>
                        </a:spcAft>
                      </a:pPr>
                      <a:r>
                        <a:rPr lang="ru-RU" sz="2000" b="1" dirty="0" smtClean="0">
                          <a:solidFill>
                            <a:srgbClr val="292929"/>
                          </a:solidFill>
                          <a:latin typeface="+mn-lt"/>
                          <a:ea typeface="Times New Roman"/>
                          <a:cs typeface="Times New Roman"/>
                        </a:rPr>
                        <a:t>58,0</a:t>
                      </a:r>
                      <a:endParaRPr lang="ru-RU" sz="2000" b="1" dirty="0">
                        <a:solidFill>
                          <a:srgbClr val="292929"/>
                        </a:solidFill>
                        <a:latin typeface="+mn-lt"/>
                        <a:ea typeface="Times New Roman"/>
                        <a:cs typeface="Times New Roman"/>
                      </a:endParaRPr>
                    </a:p>
                  </a:txBody>
                  <a:tcPr marL="53975" marR="53975" marT="17780" marB="1778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noFill/>
                  </a:tcPr>
                </a:tc>
                <a:tc>
                  <a:txBody>
                    <a:bodyPr/>
                    <a:lstStyle/>
                    <a:p>
                      <a:pPr algn="r">
                        <a:spcAft>
                          <a:spcPts val="0"/>
                        </a:spcAft>
                      </a:pPr>
                      <a:endParaRPr lang="ru-RU" sz="2000" b="1" dirty="0">
                        <a:solidFill>
                          <a:srgbClr val="292929"/>
                        </a:solidFill>
                        <a:latin typeface="+mn-lt"/>
                        <a:ea typeface="Times New Roman"/>
                        <a:cs typeface="Times New Roman"/>
                      </a:endParaRPr>
                    </a:p>
                  </a:txBody>
                  <a:tcPr marL="53975" marR="53975" marT="17780" marB="17780" anchor="ctr">
                    <a:lnL w="6350" cap="flat" cmpd="sng" algn="ctr">
                      <a:solidFill>
                        <a:srgbClr val="808080"/>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318355">
                <a:tc>
                  <a:txBody>
                    <a:bodyPr/>
                    <a:lstStyle/>
                    <a:p>
                      <a:pPr marL="0" marR="0" lvl="0" indent="0" algn="l" defTabSz="914400" rtl="0" eaLnBrk="1" fontAlgn="base" latinLnBrk="0" hangingPunct="1">
                        <a:lnSpc>
                          <a:spcPct val="120000"/>
                        </a:lnSpc>
                        <a:spcBef>
                          <a:spcPct val="0"/>
                        </a:spcBef>
                        <a:spcAft>
                          <a:spcPct val="0"/>
                        </a:spcAft>
                        <a:buClr>
                          <a:schemeClr val="hlink"/>
                        </a:buClr>
                        <a:buSzTx/>
                        <a:buFont typeface="Wingdings" pitchFamily="2" charset="2"/>
                        <a:buNone/>
                        <a:tabLst/>
                      </a:pPr>
                      <a:r>
                        <a:rPr kumimoji="0" lang="en-US" sz="2000" b="1" i="0" u="none" strike="noStrike" cap="none" normalizeH="0" baseline="0" dirty="0" smtClean="0">
                          <a:ln>
                            <a:noFill/>
                          </a:ln>
                          <a:solidFill>
                            <a:srgbClr val="292929"/>
                          </a:solidFill>
                          <a:effectLst/>
                          <a:latin typeface="Arial" charset="0"/>
                        </a:rPr>
                        <a:t>JINR’s Directorate Grants</a:t>
                      </a:r>
                      <a:endParaRPr kumimoji="0" lang="ru-RU" sz="2000" b="1" i="0" u="none" strike="noStrike" cap="none" normalizeH="0" baseline="0" dirty="0" smtClean="0">
                        <a:ln>
                          <a:noFill/>
                        </a:ln>
                        <a:solidFill>
                          <a:srgbClr val="292929"/>
                        </a:solidFill>
                        <a:effectLst/>
                        <a:latin typeface="Arial" charset="0"/>
                      </a:endParaRPr>
                    </a:p>
                  </a:txBody>
                  <a:tcPr marL="36000" marR="36000" marT="18000" marB="18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a:spcAft>
                          <a:spcPts val="0"/>
                        </a:spcAft>
                      </a:pPr>
                      <a:r>
                        <a:rPr lang="ru-RU" sz="2000" b="1" dirty="0" smtClean="0">
                          <a:solidFill>
                            <a:srgbClr val="292929"/>
                          </a:solidFill>
                          <a:latin typeface="+mn-lt"/>
                          <a:ea typeface="Times New Roman"/>
                          <a:cs typeface="Times New Roman"/>
                        </a:rPr>
                        <a:t>79,0</a:t>
                      </a:r>
                      <a:endParaRPr lang="ru-RU" sz="2000" b="1" dirty="0">
                        <a:solidFill>
                          <a:srgbClr val="292929"/>
                        </a:solidFill>
                        <a:latin typeface="+mn-lt"/>
                        <a:ea typeface="Times New Roman"/>
                        <a:cs typeface="Times New Roman"/>
                      </a:endParaRPr>
                    </a:p>
                  </a:txBody>
                  <a:tcPr marL="53975" marR="53975" marT="17780" marB="1778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endParaRPr lang="ru-RU" sz="2000" b="1" dirty="0">
                        <a:solidFill>
                          <a:srgbClr val="292929"/>
                        </a:solidFill>
                        <a:latin typeface="+mn-lt"/>
                        <a:ea typeface="Times New Roman"/>
                        <a:cs typeface="Times New Roman"/>
                      </a:endParaRPr>
                    </a:p>
                  </a:txBody>
                  <a:tcPr marL="53975" marR="53975" marT="17780" marB="17780" anchor="ctr">
                    <a:lnL w="6350" cap="flat" cmpd="sng" algn="ctr">
                      <a:solidFill>
                        <a:srgbClr val="808080"/>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04800">
                <a:tc>
                  <a:txBody>
                    <a:bodyPr/>
                    <a:lstStyle/>
                    <a:p>
                      <a:pPr marL="0" marR="0" lvl="0" indent="0" algn="r" defTabSz="914400" rtl="0" eaLnBrk="1" fontAlgn="base" latinLnBrk="0" hangingPunct="1">
                        <a:lnSpc>
                          <a:spcPct val="120000"/>
                        </a:lnSpc>
                        <a:spcBef>
                          <a:spcPct val="0"/>
                        </a:spcBef>
                        <a:spcAft>
                          <a:spcPct val="0"/>
                        </a:spcAft>
                        <a:buClr>
                          <a:schemeClr val="hlink"/>
                        </a:buClr>
                        <a:buSzTx/>
                        <a:buFont typeface="Wingdings" pitchFamily="2" charset="2"/>
                        <a:buNone/>
                        <a:tabLst/>
                      </a:pPr>
                      <a:r>
                        <a:rPr kumimoji="0" lang="en-US" sz="2000" b="1" i="0" u="none" strike="noStrike" cap="none" normalizeH="0" baseline="0" dirty="0" smtClean="0">
                          <a:ln>
                            <a:noFill/>
                          </a:ln>
                          <a:solidFill>
                            <a:srgbClr val="292929"/>
                          </a:solidFill>
                          <a:effectLst/>
                          <a:latin typeface="Arial" charset="0"/>
                        </a:rPr>
                        <a:t>Grand Total</a:t>
                      </a:r>
                      <a:endParaRPr kumimoji="0" lang="ru-RU" sz="2000" b="1" i="0" u="none" strike="noStrike" cap="none" normalizeH="0" baseline="0" dirty="0" smtClean="0">
                        <a:ln>
                          <a:noFill/>
                        </a:ln>
                        <a:solidFill>
                          <a:srgbClr val="292929"/>
                        </a:solidFill>
                        <a:effectLst/>
                        <a:latin typeface="Arial" charset="0"/>
                      </a:endParaRPr>
                    </a:p>
                  </a:txBody>
                  <a:tcPr marL="36000" marR="36000" marT="18000" marB="18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99CCFF">
                        <a:alpha val="85000"/>
                      </a:srgbClr>
                    </a:solidFill>
                  </a:tcPr>
                </a:tc>
                <a:tc>
                  <a:txBody>
                    <a:bodyPr/>
                    <a:lstStyle/>
                    <a:p>
                      <a:pPr algn="r">
                        <a:spcAft>
                          <a:spcPts val="0"/>
                        </a:spcAft>
                      </a:pPr>
                      <a:r>
                        <a:rPr lang="ru-RU" sz="2000" b="1" dirty="0" smtClean="0">
                          <a:solidFill>
                            <a:srgbClr val="292929"/>
                          </a:solidFill>
                          <a:latin typeface="+mn-lt"/>
                          <a:ea typeface="Times New Roman"/>
                          <a:cs typeface="Times New Roman"/>
                        </a:rPr>
                        <a:t>1 582,0</a:t>
                      </a:r>
                      <a:endParaRPr lang="ru-RU" sz="2000" b="1" dirty="0">
                        <a:solidFill>
                          <a:srgbClr val="292929"/>
                        </a:solidFill>
                        <a:latin typeface="+mn-lt"/>
                        <a:ea typeface="Times New Roman"/>
                        <a:cs typeface="Times New Roman"/>
                      </a:endParaRPr>
                    </a:p>
                  </a:txBody>
                  <a:tcPr marL="53975" marR="53975" marT="17780" marB="1778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99CCFF">
                        <a:alpha val="85000"/>
                      </a:srgbClr>
                    </a:solidFill>
                  </a:tcPr>
                </a:tc>
                <a:tc>
                  <a:txBody>
                    <a:bodyPr/>
                    <a:lstStyle/>
                    <a:p>
                      <a:pPr algn="r">
                        <a:spcAft>
                          <a:spcPts val="0"/>
                        </a:spcAft>
                      </a:pPr>
                      <a:endParaRPr lang="ru-RU" sz="2000" b="1" dirty="0">
                        <a:solidFill>
                          <a:srgbClr val="292929"/>
                        </a:solidFill>
                        <a:latin typeface="+mn-lt"/>
                        <a:ea typeface="Times New Roman"/>
                        <a:cs typeface="Times New Roman"/>
                      </a:endParaRPr>
                    </a:p>
                  </a:txBody>
                  <a:tcPr marL="53975" marR="53975" marT="17780" marB="17780" anchor="ctr">
                    <a:lnL w="6350" cap="flat" cmpd="sng" algn="ctr">
                      <a:solidFill>
                        <a:srgbClr val="808080"/>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bl>
          </a:graphicData>
        </a:graphic>
      </p:graphicFrame>
      <p:sp>
        <p:nvSpPr>
          <p:cNvPr id="11" name="Text Box 132"/>
          <p:cNvSpPr txBox="1">
            <a:spLocks noChangeArrowheads="1"/>
          </p:cNvSpPr>
          <p:nvPr/>
        </p:nvSpPr>
        <p:spPr bwMode="auto">
          <a:xfrm>
            <a:off x="6890926" y="809175"/>
            <a:ext cx="863653" cy="525401"/>
          </a:xfrm>
          <a:prstGeom prst="rect">
            <a:avLst/>
          </a:prstGeom>
          <a:noFill/>
          <a:ln w="9525" algn="ctr">
            <a:noFill/>
            <a:miter lim="800000"/>
            <a:headEnd/>
            <a:tailEnd/>
          </a:ln>
          <a:effectLst/>
        </p:spPr>
        <p:txBody>
          <a:bodyPr wrap="none" lIns="180000" tIns="46800" rIns="180000" bIns="46800">
            <a:spAutoFit/>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ru-RU" sz="2800" b="1" i="0" u="none" strike="noStrike" kern="1200" cap="none" spc="0" normalizeH="0" baseline="0" noProof="0" dirty="0">
                <a:ln>
                  <a:noFill/>
                </a:ln>
                <a:solidFill>
                  <a:srgbClr val="000000"/>
                </a:solidFill>
                <a:effectLst/>
                <a:uLnTx/>
                <a:uFillTx/>
                <a:latin typeface="Arial" charset="0"/>
                <a:ea typeface="+mn-ea"/>
                <a:cs typeface="+mn-cs"/>
              </a:rPr>
              <a:t>М</a:t>
            </a:r>
            <a:r>
              <a:rPr kumimoji="0" lang="en-US" sz="2800" b="1" i="0" u="none" strike="noStrike" kern="1200" cap="none" spc="0" normalizeH="0" baseline="0" noProof="0" dirty="0">
                <a:ln>
                  <a:noFill/>
                </a:ln>
                <a:solidFill>
                  <a:srgbClr val="000000"/>
                </a:solidFill>
                <a:effectLst/>
                <a:uLnTx/>
                <a:uFillTx/>
                <a:latin typeface="Arial" charset="0"/>
                <a:ea typeface="+mn-ea"/>
                <a:cs typeface="+mn-cs"/>
              </a:rPr>
              <a:t>$</a:t>
            </a:r>
            <a:endParaRPr kumimoji="0" lang="ru-RU" sz="28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6950330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Box 1"/>
          <p:cNvSpPr txBox="1">
            <a:spLocks noChangeArrowheads="1"/>
          </p:cNvSpPr>
          <p:nvPr/>
        </p:nvSpPr>
        <p:spPr bwMode="auto">
          <a:xfrm>
            <a:off x="611560" y="1700813"/>
            <a:ext cx="7848600"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Droid Sans Fallback" charset="0"/>
                <a:cs typeface="Droid Sans Fallback" charset="0"/>
              </a:defRPr>
            </a:lvl1pPr>
            <a:lvl2pPr marL="742950" indent="-285750" eaLnBrk="0" hangingPunct="0">
              <a:defRPr>
                <a:solidFill>
                  <a:schemeClr val="tx1"/>
                </a:solidFill>
                <a:latin typeface="Arial" panose="020B0604020202020204" pitchFamily="34" charset="0"/>
                <a:ea typeface="Droid Sans Fallback" charset="0"/>
                <a:cs typeface="Droid Sans Fallback" charset="0"/>
              </a:defRPr>
            </a:lvl2pPr>
            <a:lvl3pPr marL="1143000" indent="-228600" eaLnBrk="0" hangingPunct="0">
              <a:defRPr>
                <a:solidFill>
                  <a:schemeClr val="tx1"/>
                </a:solidFill>
                <a:latin typeface="Arial" panose="020B0604020202020204" pitchFamily="34" charset="0"/>
                <a:ea typeface="Droid Sans Fallback" charset="0"/>
                <a:cs typeface="Droid Sans Fallback" charset="0"/>
              </a:defRPr>
            </a:lvl3pPr>
            <a:lvl4pPr marL="1600200" indent="-228600" eaLnBrk="0" hangingPunct="0">
              <a:defRPr>
                <a:solidFill>
                  <a:schemeClr val="tx1"/>
                </a:solidFill>
                <a:latin typeface="Arial" panose="020B0604020202020204" pitchFamily="34" charset="0"/>
                <a:ea typeface="Droid Sans Fallback" charset="0"/>
                <a:cs typeface="Droid Sans Fallback" charset="0"/>
              </a:defRPr>
            </a:lvl4pPr>
            <a:lvl5pPr marL="2057400" indent="-228600" eaLnBrk="0" hangingPunct="0">
              <a:defRPr>
                <a:solidFill>
                  <a:schemeClr val="tx1"/>
                </a:solidFill>
                <a:latin typeface="Arial" panose="020B0604020202020204" pitchFamily="34" charset="0"/>
                <a:ea typeface="Droid Sans Fallback" charset="0"/>
                <a:cs typeface="Droid Sans Fallback"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Droid Sans Fallback" charset="0"/>
                <a:cs typeface="Droid Sans Fallback"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Droid Sans Fallback" charset="0"/>
                <a:cs typeface="Droid Sans Fallback"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Droid Sans Fallback" charset="0"/>
                <a:cs typeface="Droid Sans Fallback"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Droid Sans Fallback" charset="0"/>
                <a:cs typeface="Droid Sans Fallback"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dirty="0">
              <a:ln>
                <a:noFill/>
              </a:ln>
              <a:solidFill>
                <a:srgbClr val="FFFF00"/>
              </a:solidFill>
              <a:effectLst/>
              <a:uLnTx/>
              <a:uFillTx/>
              <a:latin typeface="Comic Sans MS" panose="030F0702030302020204" pitchFamily="66" charset="0"/>
              <a:ea typeface="Arial Unicode MS" panose="020B0604020202020204" pitchFamily="34"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ru-RU" sz="2000" b="0" i="0" u="none" strike="noStrike" kern="1200" cap="none" spc="0" normalizeH="0" baseline="0" noProof="0" dirty="0">
                <a:ln>
                  <a:noFill/>
                </a:ln>
                <a:solidFill>
                  <a:srgbClr val="FFFF00"/>
                </a:solidFill>
                <a:effectLst/>
                <a:uLnTx/>
                <a:uFillTx/>
                <a:latin typeface="Comic Sans MS" panose="030F0702030302020204" pitchFamily="66" charset="0"/>
                <a:ea typeface="Arial Unicode MS" panose="020B0604020202020204" pitchFamily="34" charset="-128"/>
                <a:cs typeface="Times New Roman" panose="02020603050405020304" pitchFamily="18" charset="0"/>
              </a:rPr>
              <a:t>A multi-disciplinary approach of the research program of the Institute is based on the traditional cooperation between the JINR departments, a continuous exchange of experience, equipment and ideas. This approach ties all directions of investigation by the single standard of values in the framework of the open international collaboration, promotion of which is in the fundamental principle of the Institute.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dirty="0">
              <a:ln>
                <a:noFill/>
              </a:ln>
              <a:solidFill>
                <a:srgbClr val="FFFF00"/>
              </a:solidFill>
              <a:effectLst/>
              <a:uLnTx/>
              <a:uFillTx/>
              <a:latin typeface="Comic Sans MS" panose="030F0702030302020204" pitchFamily="66" charset="0"/>
              <a:ea typeface="Arial Unicode MS" panose="020B0604020202020204" pitchFamily="34"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ru-RU" sz="2000" b="0" i="0" u="none" strike="noStrike" kern="1200" cap="none" spc="0" normalizeH="0" baseline="0" noProof="0" dirty="0">
                <a:ln>
                  <a:noFill/>
                </a:ln>
                <a:solidFill>
                  <a:srgbClr val="FFFFFF"/>
                </a:solidFill>
                <a:effectLst/>
                <a:uLnTx/>
                <a:uFillTx/>
                <a:latin typeface="Comic Sans MS" panose="030F0702030302020204" pitchFamily="66" charset="0"/>
                <a:ea typeface="Arial Unicode MS" panose="020B0604020202020204" pitchFamily="34" charset="-128"/>
                <a:cs typeface="Times New Roman" panose="02020603050405020304" pitchFamily="18" charset="0"/>
              </a:rPr>
              <a:t>Due to the experience of the past years and logic of the development of the world science we can see that the success of the future of the Institute is in preservation and multiplication of its unique traditions, and in profitable combination of various scientific directions.</a:t>
            </a:r>
            <a:endParaRPr kumimoji="0" lang="ru-RU" altLang="ru-RU" sz="1400" b="0" i="0" u="none" strike="noStrike" kern="1200" cap="none" spc="0" normalizeH="0" baseline="0" noProof="0" dirty="0">
              <a:ln>
                <a:noFill/>
              </a:ln>
              <a:solidFill>
                <a:srgbClr val="FFFFFF"/>
              </a:solidFill>
              <a:effectLst/>
              <a:uLnTx/>
              <a:uFillTx/>
              <a:latin typeface="Comic Sans MS" panose="030F0702030302020204" pitchFamily="66" charset="0"/>
              <a:ea typeface="Arial Unicode MS" panose="020B0604020202020204" pitchFamily="34" charset="-128"/>
              <a:cs typeface="Times New Roman" panose="02020603050405020304" pitchFamily="18" charset="0"/>
            </a:endParaRPr>
          </a:p>
        </p:txBody>
      </p:sp>
      <p:pic>
        <p:nvPicPr>
          <p:cNvPr id="3" name="Picture 1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8960" y="260648"/>
            <a:ext cx="1192560" cy="119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06649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Номер слайда 4"/>
          <p:cNvSpPr txBox="1">
            <a:spLocks noGrp="1"/>
          </p:cNvSpPr>
          <p:nvPr/>
        </p:nvSpPr>
        <p:spPr bwMode="gray">
          <a:xfrm>
            <a:off x="285428" y="6474542"/>
            <a:ext cx="533400" cy="381000"/>
          </a:xfrm>
          <a:prstGeom prst="rect">
            <a:avLst/>
          </a:prstGeom>
          <a:noFill/>
          <a:ln>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A167CE1-B709-4869-9AEC-85823D6A7835}" type="slidenum">
              <a:rPr kumimoji="0" lang="en-US" sz="1800" b="0" i="0" u="none" strike="noStrike" kern="1200" cap="none" spc="0" normalizeH="0" baseline="0" noProof="0">
                <a:ln>
                  <a:noFill/>
                </a:ln>
                <a:solidFill>
                  <a:srgbClr val="969696"/>
                </a:solidFill>
                <a:effectLst/>
                <a:uLnTx/>
                <a:uFillTx/>
                <a:latin typeface="Tahoma"/>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30</a:t>
            </a:fld>
            <a:endParaRPr kumimoji="0" lang="en-US" sz="1800" b="0" i="0" u="none" strike="noStrike" kern="1200" cap="none" spc="0" normalizeH="0" baseline="0" noProof="0" dirty="0">
              <a:ln>
                <a:noFill/>
              </a:ln>
              <a:solidFill>
                <a:srgbClr val="969696"/>
              </a:solidFill>
              <a:effectLst/>
              <a:uLnTx/>
              <a:uFillTx/>
              <a:latin typeface="Tahoma"/>
              <a:ea typeface="+mn-ea"/>
              <a:cs typeface="+mn-cs"/>
            </a:endParaRPr>
          </a:p>
        </p:txBody>
      </p:sp>
      <p:sp>
        <p:nvSpPr>
          <p:cNvPr id="507907" name="Rectangle 2"/>
          <p:cNvSpPr>
            <a:spLocks noGrp="1" noChangeArrowheads="1"/>
          </p:cNvSpPr>
          <p:nvPr>
            <p:ph type="title" idx="4294967295"/>
          </p:nvPr>
        </p:nvSpPr>
        <p:spPr>
          <a:xfrm>
            <a:off x="0" y="127885"/>
            <a:ext cx="8355625" cy="563563"/>
          </a:xfrm>
          <a:noFill/>
        </p:spPr>
        <p:txBody>
          <a:bodyPr/>
          <a:lstStyle/>
          <a:p>
            <a:r>
              <a:rPr lang="en-US" sz="2400" dirty="0" smtClean="0"/>
              <a:t>Preliminary expectation of </a:t>
            </a:r>
            <a:r>
              <a:rPr lang="en-US" sz="2400" smtClean="0"/>
              <a:t>investments to </a:t>
            </a:r>
            <a:r>
              <a:rPr lang="en-US" sz="2400" dirty="0" smtClean="0"/>
              <a:t>Projects</a:t>
            </a:r>
            <a:endParaRPr lang="en-US" sz="2200" b="0" dirty="0"/>
          </a:p>
        </p:txBody>
      </p:sp>
      <p:sp>
        <p:nvSpPr>
          <p:cNvPr id="11" name="Text Box 132"/>
          <p:cNvSpPr txBox="1">
            <a:spLocks noChangeArrowheads="1"/>
          </p:cNvSpPr>
          <p:nvPr/>
        </p:nvSpPr>
        <p:spPr bwMode="auto">
          <a:xfrm>
            <a:off x="6671322" y="939803"/>
            <a:ext cx="863653" cy="525401"/>
          </a:xfrm>
          <a:prstGeom prst="rect">
            <a:avLst/>
          </a:prstGeom>
          <a:noFill/>
          <a:ln w="9525" algn="ctr">
            <a:noFill/>
            <a:miter lim="800000"/>
            <a:headEnd/>
            <a:tailEnd/>
          </a:ln>
          <a:effectLst/>
        </p:spPr>
        <p:txBody>
          <a:bodyPr wrap="none" lIns="180000" tIns="46800" rIns="180000" bIns="46800">
            <a:spAutoFit/>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ru-RU" sz="2800" b="1" i="0" u="none" strike="noStrike" kern="1200" cap="none" spc="0" normalizeH="0" baseline="0" noProof="0" dirty="0">
                <a:ln>
                  <a:noFill/>
                </a:ln>
                <a:solidFill>
                  <a:srgbClr val="000000"/>
                </a:solidFill>
                <a:effectLst/>
                <a:uLnTx/>
                <a:uFillTx/>
                <a:latin typeface="Arial" charset="0"/>
                <a:ea typeface="+mn-ea"/>
                <a:cs typeface="+mn-cs"/>
              </a:rPr>
              <a:t>М</a:t>
            </a:r>
            <a:r>
              <a:rPr kumimoji="0" lang="en-US" sz="2800" b="1" i="0" u="none" strike="noStrike" kern="1200" cap="none" spc="0" normalizeH="0" baseline="0" noProof="0" dirty="0">
                <a:ln>
                  <a:noFill/>
                </a:ln>
                <a:solidFill>
                  <a:srgbClr val="000000"/>
                </a:solidFill>
                <a:effectLst/>
                <a:uLnTx/>
                <a:uFillTx/>
                <a:latin typeface="Arial" charset="0"/>
                <a:ea typeface="+mn-ea"/>
                <a:cs typeface="+mn-cs"/>
              </a:rPr>
              <a:t>$</a:t>
            </a:r>
            <a:endParaRPr kumimoji="0" lang="ru-RU" sz="2800" b="1" i="0" u="none" strike="noStrike" kern="1200" cap="none" spc="0" normalizeH="0" baseline="0" noProof="0" dirty="0">
              <a:ln>
                <a:noFill/>
              </a:ln>
              <a:solidFill>
                <a:srgbClr val="000000"/>
              </a:solidFill>
              <a:effectLst/>
              <a:uLnTx/>
              <a:uFillTx/>
              <a:latin typeface="Arial" charset="0"/>
              <a:ea typeface="+mn-ea"/>
              <a:cs typeface="+mn-cs"/>
            </a:endParaRPr>
          </a:p>
        </p:txBody>
      </p:sp>
      <p:graphicFrame>
        <p:nvGraphicFramePr>
          <p:cNvPr id="8" name="Group 157"/>
          <p:cNvGraphicFramePr>
            <a:graphicFrameLocks/>
          </p:cNvGraphicFramePr>
          <p:nvPr>
            <p:extLst/>
          </p:nvPr>
        </p:nvGraphicFramePr>
        <p:xfrm>
          <a:off x="1459428" y="1436513"/>
          <a:ext cx="6906653" cy="5099707"/>
        </p:xfrm>
        <a:graphic>
          <a:graphicData uri="http://schemas.openxmlformats.org/drawingml/2006/table">
            <a:tbl>
              <a:tblPr/>
              <a:tblGrid>
                <a:gridCol w="4804898">
                  <a:extLst>
                    <a:ext uri="{9D8B030D-6E8A-4147-A177-3AD203B41FA5}">
                      <a16:colId xmlns:a16="http://schemas.microsoft.com/office/drawing/2014/main" val="20000"/>
                    </a:ext>
                  </a:extLst>
                </a:gridCol>
                <a:gridCol w="1282889">
                  <a:extLst>
                    <a:ext uri="{9D8B030D-6E8A-4147-A177-3AD203B41FA5}">
                      <a16:colId xmlns:a16="http://schemas.microsoft.com/office/drawing/2014/main" val="20001"/>
                    </a:ext>
                  </a:extLst>
                </a:gridCol>
                <a:gridCol w="818866">
                  <a:extLst>
                    <a:ext uri="{9D8B030D-6E8A-4147-A177-3AD203B41FA5}">
                      <a16:colId xmlns:a16="http://schemas.microsoft.com/office/drawing/2014/main" val="20002"/>
                    </a:ext>
                  </a:extLst>
                </a:gridCol>
              </a:tblGrid>
              <a:tr h="499164">
                <a:tc>
                  <a:txBody>
                    <a:bodyPr/>
                    <a:lstStyle/>
                    <a:p>
                      <a:pPr marL="0" marR="0" lvl="0" indent="0" algn="l" defTabSz="914400" rtl="0" eaLnBrk="1" fontAlgn="base" latinLnBrk="0" hangingPunct="1">
                        <a:lnSpc>
                          <a:spcPct val="100000"/>
                        </a:lnSpc>
                        <a:spcBef>
                          <a:spcPts val="0"/>
                        </a:spcBef>
                        <a:spcAft>
                          <a:spcPct val="0"/>
                        </a:spcAft>
                        <a:buClr>
                          <a:schemeClr val="hlink"/>
                        </a:buClr>
                        <a:buSzTx/>
                        <a:buFont typeface="Wingdings" pitchFamily="2" charset="2"/>
                        <a:buNone/>
                        <a:tabLst/>
                        <a:defRPr/>
                      </a:pPr>
                      <a:r>
                        <a:rPr kumimoji="0" lang="en-US" sz="2000" b="1" i="0" u="none" strike="noStrike" cap="none" normalizeH="0" baseline="0" dirty="0" smtClean="0">
                          <a:ln>
                            <a:noFill/>
                          </a:ln>
                          <a:solidFill>
                            <a:srgbClr val="000000"/>
                          </a:solidFill>
                          <a:effectLst/>
                          <a:latin typeface="Arial" charset="0"/>
                        </a:rPr>
                        <a:t>NICA</a:t>
                      </a:r>
                      <a:endParaRPr kumimoji="0" lang="ru-RU" sz="2000" b="1" i="0" u="none" strike="noStrike" cap="none" normalizeH="0" baseline="0" dirty="0" smtClean="0">
                        <a:ln>
                          <a:noFill/>
                        </a:ln>
                        <a:solidFill>
                          <a:srgbClr val="000000"/>
                        </a:solidFill>
                        <a:effectLst/>
                        <a:latin typeface="Arial" charset="0"/>
                      </a:endParaRPr>
                    </a:p>
                  </a:txBody>
                  <a:tcPr marL="36000" marR="72000" marT="36000" marB="36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algn="r" fontAlgn="b"/>
                      <a:r>
                        <a:rPr lang="ru-RU" sz="2000" b="1" i="0" u="none" strike="noStrike" dirty="0" smtClean="0">
                          <a:solidFill>
                            <a:srgbClr val="000000"/>
                          </a:solidFill>
                          <a:latin typeface="Arial"/>
                        </a:rPr>
                        <a:t>211,4</a:t>
                      </a:r>
                      <a:endParaRPr lang="ru-RU" sz="2000" b="1" i="0" u="none" strike="noStrike" dirty="0">
                        <a:solidFill>
                          <a:srgbClr val="000000"/>
                        </a:solidFill>
                        <a:latin typeface="Arial"/>
                      </a:endParaRPr>
                    </a:p>
                  </a:txBody>
                  <a:tcPr marL="36000" marR="72000" marT="36000" marB="3600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noFill/>
                  </a:tcPr>
                </a:tc>
                <a:tc>
                  <a:txBody>
                    <a:bodyPr/>
                    <a:lstStyle/>
                    <a:p>
                      <a:pPr algn="r" fontAlgn="b"/>
                      <a:endParaRPr lang="ru-RU" sz="2000" b="1" i="0" u="none" strike="noStrike" dirty="0">
                        <a:solidFill>
                          <a:srgbClr val="000000"/>
                        </a:solidFill>
                        <a:latin typeface="Arial"/>
                      </a:endParaRPr>
                    </a:p>
                  </a:txBody>
                  <a:tcPr marL="36000" marR="72000" marT="36000" marB="36000" anchor="ctr">
                    <a:lnL w="6350" cap="flat" cmpd="sng" algn="ctr">
                      <a:solidFill>
                        <a:srgbClr val="808080"/>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5642">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en-US" sz="2000" b="1" i="0" u="none" strike="noStrike" cap="none" normalizeH="0" baseline="0" dirty="0" smtClean="0">
                          <a:ln>
                            <a:noFill/>
                          </a:ln>
                          <a:solidFill>
                            <a:srgbClr val="000000"/>
                          </a:solidFill>
                          <a:effectLst/>
                          <a:latin typeface="Arial" charset="0"/>
                        </a:rPr>
                        <a:t>DRIBs-III</a:t>
                      </a:r>
                      <a:endParaRPr kumimoji="0" lang="ru-RU" sz="2000" b="1" i="0" u="none" strike="noStrike" cap="none" normalizeH="0" baseline="0" dirty="0" smtClean="0">
                        <a:ln>
                          <a:noFill/>
                        </a:ln>
                        <a:solidFill>
                          <a:srgbClr val="777777"/>
                        </a:solidFill>
                        <a:effectLst/>
                        <a:latin typeface="Arial" charset="0"/>
                      </a:endParaRPr>
                    </a:p>
                  </a:txBody>
                  <a:tcPr marL="36000" marR="72000" marT="36000" marB="36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algn="r" fontAlgn="b"/>
                      <a:r>
                        <a:rPr lang="ru-RU" sz="2000" b="1" i="0" u="none" strike="noStrike" dirty="0" smtClean="0">
                          <a:solidFill>
                            <a:srgbClr val="000000"/>
                          </a:solidFill>
                          <a:latin typeface="Arial"/>
                        </a:rPr>
                        <a:t>105,7</a:t>
                      </a:r>
                      <a:endParaRPr lang="ru-RU" sz="2000" b="1" i="0" u="none" strike="noStrike" dirty="0">
                        <a:solidFill>
                          <a:srgbClr val="000000"/>
                        </a:solidFill>
                        <a:latin typeface="Arial"/>
                      </a:endParaRPr>
                    </a:p>
                  </a:txBody>
                  <a:tcPr marL="36000" marR="72000" marT="36000" marB="3600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noFill/>
                  </a:tcPr>
                </a:tc>
                <a:tc>
                  <a:txBody>
                    <a:bodyPr/>
                    <a:lstStyle/>
                    <a:p>
                      <a:pPr algn="r" fontAlgn="b"/>
                      <a:endParaRPr lang="ru-RU" sz="2000" b="1" i="0" u="none" strike="noStrike" dirty="0">
                        <a:solidFill>
                          <a:srgbClr val="000000"/>
                        </a:solidFill>
                        <a:latin typeface="Arial"/>
                      </a:endParaRPr>
                    </a:p>
                  </a:txBody>
                  <a:tcPr marL="36000" marR="72000" marT="36000" marB="36000" anchor="ctr">
                    <a:lnL w="6350" cap="flat" cmpd="sng" algn="ctr">
                      <a:solidFill>
                        <a:srgbClr val="808080"/>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8764">
                <a:tc>
                  <a:txBody>
                    <a:bodyPr/>
                    <a:lstStyle/>
                    <a:p>
                      <a:pPr marL="0" marR="0" lvl="0" indent="0" algn="l" defTabSz="914400" rtl="0" eaLnBrk="1" fontAlgn="base" latinLnBrk="0" hangingPunct="1">
                        <a:lnSpc>
                          <a:spcPct val="100000"/>
                        </a:lnSpc>
                        <a:spcBef>
                          <a:spcPts val="0"/>
                        </a:spcBef>
                        <a:spcAft>
                          <a:spcPct val="0"/>
                        </a:spcAft>
                        <a:buClr>
                          <a:schemeClr val="hlink"/>
                        </a:buClr>
                        <a:buSzTx/>
                        <a:buFont typeface="Wingdings" pitchFamily="2" charset="2"/>
                        <a:buNone/>
                        <a:tabLst/>
                        <a:defRPr/>
                      </a:pPr>
                      <a:r>
                        <a:rPr kumimoji="0" lang="en-US" sz="2000" b="1" i="0" u="none" strike="noStrike" cap="none" normalizeH="0" baseline="0" dirty="0" smtClean="0">
                          <a:ln>
                            <a:noFill/>
                          </a:ln>
                          <a:solidFill>
                            <a:srgbClr val="000000"/>
                          </a:solidFill>
                          <a:effectLst/>
                          <a:latin typeface="Arial" charset="0"/>
                        </a:rPr>
                        <a:t>IBR-2 and spectrometers</a:t>
                      </a:r>
                      <a:endParaRPr kumimoji="0" lang="ru-RU" sz="2000" b="1" i="0" u="none" strike="noStrike" cap="none" normalizeH="0" baseline="0" dirty="0" smtClean="0">
                        <a:ln>
                          <a:noFill/>
                        </a:ln>
                        <a:solidFill>
                          <a:srgbClr val="000000"/>
                        </a:solidFill>
                        <a:effectLst/>
                        <a:latin typeface="Arial" charset="0"/>
                      </a:endParaRPr>
                    </a:p>
                  </a:txBody>
                  <a:tcPr marL="36000" marR="72000" marT="36000" marB="36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algn="r" fontAlgn="b"/>
                      <a:r>
                        <a:rPr lang="ru-RU" sz="2000" b="1" i="0" u="none" strike="noStrike" dirty="0" smtClean="0">
                          <a:solidFill>
                            <a:srgbClr val="000000"/>
                          </a:solidFill>
                          <a:latin typeface="Arial"/>
                        </a:rPr>
                        <a:t>25,6</a:t>
                      </a:r>
                      <a:endParaRPr lang="ru-RU" sz="2000" b="1" i="0" u="none" strike="noStrike" dirty="0">
                        <a:solidFill>
                          <a:srgbClr val="000000"/>
                        </a:solidFill>
                        <a:latin typeface="Arial"/>
                      </a:endParaRPr>
                    </a:p>
                  </a:txBody>
                  <a:tcPr marL="36000" marR="72000" marT="36000" marB="3600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noFill/>
                  </a:tcPr>
                </a:tc>
                <a:tc>
                  <a:txBody>
                    <a:bodyPr/>
                    <a:lstStyle/>
                    <a:p>
                      <a:pPr algn="r" fontAlgn="b"/>
                      <a:endParaRPr lang="ru-RU" sz="2000" b="1" i="0" u="none" strike="noStrike" dirty="0">
                        <a:solidFill>
                          <a:srgbClr val="000000"/>
                        </a:solidFill>
                        <a:latin typeface="Arial"/>
                      </a:endParaRPr>
                    </a:p>
                  </a:txBody>
                  <a:tcPr marL="36000" marR="72000" marT="36000" marB="36000" anchor="ctr">
                    <a:lnL w="6350" cap="flat" cmpd="sng" algn="ctr">
                      <a:solidFill>
                        <a:srgbClr val="808080"/>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58140">
                <a:tc>
                  <a:txBody>
                    <a:bodyPr/>
                    <a:lstStyle/>
                    <a:p>
                      <a:pPr marL="0" marR="0" lvl="0" indent="0" algn="l" defTabSz="914400" rtl="0" eaLnBrk="1" fontAlgn="base" latinLnBrk="0" hangingPunct="1">
                        <a:lnSpc>
                          <a:spcPct val="100000"/>
                        </a:lnSpc>
                        <a:spcBef>
                          <a:spcPts val="0"/>
                        </a:spcBef>
                        <a:spcAft>
                          <a:spcPct val="0"/>
                        </a:spcAft>
                        <a:buClr>
                          <a:schemeClr val="hlink"/>
                        </a:buClr>
                        <a:buSzTx/>
                        <a:buFont typeface="Wingdings" pitchFamily="2" charset="2"/>
                        <a:buNone/>
                        <a:tabLst/>
                        <a:defRPr/>
                      </a:pPr>
                      <a:r>
                        <a:rPr kumimoji="0" lang="en-US" sz="2000" b="1" i="0" u="none" strike="noStrike" cap="none" normalizeH="0" baseline="0" dirty="0" smtClean="0">
                          <a:ln>
                            <a:noFill/>
                          </a:ln>
                          <a:solidFill>
                            <a:srgbClr val="000000"/>
                          </a:solidFill>
                          <a:effectLst/>
                          <a:latin typeface="Arial" charset="0"/>
                        </a:rPr>
                        <a:t>Neutrino Program</a:t>
                      </a:r>
                      <a:endParaRPr kumimoji="0" lang="ru-RU" sz="2000" b="1" i="0" u="none" strike="noStrike" cap="none" normalizeH="0" baseline="0" dirty="0" smtClean="0">
                        <a:ln>
                          <a:noFill/>
                        </a:ln>
                        <a:solidFill>
                          <a:srgbClr val="000000"/>
                        </a:solidFill>
                        <a:effectLst/>
                        <a:latin typeface="Arial" charset="0"/>
                      </a:endParaRPr>
                    </a:p>
                  </a:txBody>
                  <a:tcPr marL="36000" marR="72000" marT="36000" marB="36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algn="r" fontAlgn="b"/>
                      <a:r>
                        <a:rPr lang="ru-RU" sz="2000" b="1" i="0" u="none" strike="noStrike" dirty="0" smtClean="0">
                          <a:solidFill>
                            <a:srgbClr val="000000"/>
                          </a:solidFill>
                          <a:latin typeface="Arial"/>
                        </a:rPr>
                        <a:t>55,5</a:t>
                      </a:r>
                      <a:endParaRPr lang="ru-RU" sz="2000" b="1" i="0" u="none" strike="noStrike" dirty="0">
                        <a:solidFill>
                          <a:srgbClr val="000000"/>
                        </a:solidFill>
                        <a:latin typeface="Arial"/>
                      </a:endParaRPr>
                    </a:p>
                  </a:txBody>
                  <a:tcPr marL="36000" marR="72000" marT="36000" marB="3600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noFill/>
                  </a:tcPr>
                </a:tc>
                <a:tc>
                  <a:txBody>
                    <a:bodyPr/>
                    <a:lstStyle/>
                    <a:p>
                      <a:pPr algn="r" fontAlgn="b"/>
                      <a:endParaRPr lang="ru-RU" sz="2000" b="1" i="0" u="none" strike="noStrike" dirty="0">
                        <a:solidFill>
                          <a:srgbClr val="000000"/>
                        </a:solidFill>
                        <a:latin typeface="Arial"/>
                      </a:endParaRPr>
                    </a:p>
                  </a:txBody>
                  <a:tcPr marL="36000" marR="72000" marT="36000" marB="36000" anchor="ctr">
                    <a:lnL w="6350" cap="flat" cmpd="sng" algn="ctr">
                      <a:solidFill>
                        <a:srgbClr val="808080"/>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2514">
                <a:tc>
                  <a:txBody>
                    <a:bodyPr/>
                    <a:lstStyle/>
                    <a:p>
                      <a:pPr marL="0" marR="0" lvl="0" indent="0" algn="l" defTabSz="914400" rtl="0" eaLnBrk="1" fontAlgn="base" latinLnBrk="0" hangingPunct="1">
                        <a:lnSpc>
                          <a:spcPct val="100000"/>
                        </a:lnSpc>
                        <a:spcBef>
                          <a:spcPts val="0"/>
                        </a:spcBef>
                        <a:spcAft>
                          <a:spcPct val="0"/>
                        </a:spcAft>
                        <a:buClr>
                          <a:schemeClr val="hlink"/>
                        </a:buClr>
                        <a:buSzTx/>
                        <a:buFont typeface="Wingdings" pitchFamily="2" charset="2"/>
                        <a:buNone/>
                        <a:tabLst/>
                        <a:defRPr/>
                      </a:pPr>
                      <a:r>
                        <a:rPr kumimoji="0" lang="en-US" sz="2000" b="1" i="0" u="none" strike="noStrike" cap="none" normalizeH="0" baseline="0" dirty="0" smtClean="0">
                          <a:ln>
                            <a:noFill/>
                          </a:ln>
                          <a:solidFill>
                            <a:srgbClr val="000000"/>
                          </a:solidFill>
                          <a:effectLst/>
                          <a:latin typeface="Arial" charset="0"/>
                        </a:rPr>
                        <a:t>IT</a:t>
                      </a:r>
                      <a:endParaRPr kumimoji="0" lang="ru-RU" sz="2000" b="1" i="0" u="none" strike="noStrike" cap="none" normalizeH="0" baseline="0" dirty="0" smtClean="0">
                        <a:ln>
                          <a:noFill/>
                        </a:ln>
                        <a:solidFill>
                          <a:srgbClr val="000000"/>
                        </a:solidFill>
                        <a:effectLst/>
                        <a:latin typeface="Arial" charset="0"/>
                      </a:endParaRPr>
                    </a:p>
                  </a:txBody>
                  <a:tcPr marL="36000" marR="72000" marT="36000" marB="36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algn="r" fontAlgn="b"/>
                      <a:r>
                        <a:rPr lang="ru-RU" sz="2000" b="1" i="0" u="none" strike="noStrike" dirty="0" smtClean="0">
                          <a:solidFill>
                            <a:srgbClr val="000000"/>
                          </a:solidFill>
                          <a:latin typeface="Arial"/>
                        </a:rPr>
                        <a:t>17,7</a:t>
                      </a:r>
                      <a:endParaRPr lang="ru-RU" sz="2000" b="1" i="0" u="none" strike="noStrike" dirty="0">
                        <a:solidFill>
                          <a:srgbClr val="000000"/>
                        </a:solidFill>
                        <a:latin typeface="Arial"/>
                      </a:endParaRPr>
                    </a:p>
                  </a:txBody>
                  <a:tcPr marL="36000" marR="72000" marT="36000" marB="3600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noFill/>
                  </a:tcPr>
                </a:tc>
                <a:tc>
                  <a:txBody>
                    <a:bodyPr/>
                    <a:lstStyle/>
                    <a:p>
                      <a:pPr algn="r" fontAlgn="b"/>
                      <a:endParaRPr lang="ru-RU" sz="2000" b="1" i="0" u="none" strike="noStrike" dirty="0">
                        <a:solidFill>
                          <a:srgbClr val="000000"/>
                        </a:solidFill>
                        <a:latin typeface="Arial"/>
                      </a:endParaRPr>
                    </a:p>
                  </a:txBody>
                  <a:tcPr marL="36000" marR="72000" marT="36000" marB="36000" anchor="ctr">
                    <a:lnL w="6350" cap="flat" cmpd="sng" algn="ctr">
                      <a:solidFill>
                        <a:srgbClr val="808080"/>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22515">
                <a:tc>
                  <a:txBody>
                    <a:bodyPr/>
                    <a:lstStyle/>
                    <a:p>
                      <a:pPr marL="0" marR="0" lvl="0" indent="0" algn="l" defTabSz="914400" rtl="0" eaLnBrk="1" fontAlgn="base" latinLnBrk="0" hangingPunct="1">
                        <a:lnSpc>
                          <a:spcPct val="100000"/>
                        </a:lnSpc>
                        <a:spcBef>
                          <a:spcPts val="0"/>
                        </a:spcBef>
                        <a:spcAft>
                          <a:spcPct val="0"/>
                        </a:spcAft>
                        <a:buClr>
                          <a:schemeClr val="hlink"/>
                        </a:buClr>
                        <a:buSzTx/>
                        <a:buFont typeface="Wingdings" pitchFamily="2" charset="2"/>
                        <a:buNone/>
                        <a:tabLst/>
                        <a:defRPr/>
                      </a:pPr>
                      <a:r>
                        <a:rPr kumimoji="0" lang="en-US" sz="2000" b="1" i="0" u="none" strike="noStrike" cap="none" normalizeH="0" baseline="0" dirty="0" smtClean="0">
                          <a:ln>
                            <a:noFill/>
                          </a:ln>
                          <a:solidFill>
                            <a:srgbClr val="000000"/>
                          </a:solidFill>
                          <a:effectLst/>
                          <a:latin typeface="Arial" charset="0"/>
                        </a:rPr>
                        <a:t>Others</a:t>
                      </a:r>
                      <a:endParaRPr kumimoji="0" lang="ru-RU" sz="2000" b="1" i="0" u="none" strike="noStrike" cap="none" normalizeH="0" baseline="0" dirty="0" smtClean="0">
                        <a:ln>
                          <a:noFill/>
                        </a:ln>
                        <a:solidFill>
                          <a:srgbClr val="000000"/>
                        </a:solidFill>
                        <a:effectLst/>
                        <a:latin typeface="Arial" charset="0"/>
                      </a:endParaRPr>
                    </a:p>
                  </a:txBody>
                  <a:tcPr marL="36000" marR="72000" marT="36000" marB="36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ru-RU" sz="2000" b="1" i="0" u="none" strike="noStrike" dirty="0" smtClean="0">
                          <a:solidFill>
                            <a:srgbClr val="000000"/>
                          </a:solidFill>
                          <a:latin typeface="Arial"/>
                        </a:rPr>
                        <a:t>48,0</a:t>
                      </a:r>
                      <a:endParaRPr lang="ru-RU" sz="2000" b="1" i="0" u="none" strike="noStrike" dirty="0">
                        <a:solidFill>
                          <a:srgbClr val="000000"/>
                        </a:solidFill>
                        <a:latin typeface="Arial"/>
                      </a:endParaRPr>
                    </a:p>
                  </a:txBody>
                  <a:tcPr marL="36000" marR="72000" marT="36000" marB="3600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endParaRPr lang="ru-RU" sz="2000" b="1" i="0" u="none" strike="noStrike" dirty="0">
                        <a:solidFill>
                          <a:srgbClr val="000000"/>
                        </a:solidFill>
                        <a:latin typeface="Arial"/>
                      </a:endParaRPr>
                    </a:p>
                  </a:txBody>
                  <a:tcPr marL="36000" marR="72000" marT="36000" marB="36000" anchor="ctr">
                    <a:lnL w="6350" cap="flat" cmpd="sng" algn="ctr">
                      <a:solidFill>
                        <a:srgbClr val="808080"/>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73242">
                <a:tc>
                  <a:txBody>
                    <a:bodyPr/>
                    <a:lstStyle/>
                    <a:p>
                      <a:pPr marL="0" marR="0" lvl="0" indent="0" algn="l" defTabSz="914400" rtl="0" eaLnBrk="1" fontAlgn="base" latinLnBrk="0" hangingPunct="1">
                        <a:lnSpc>
                          <a:spcPct val="100000"/>
                        </a:lnSpc>
                        <a:spcBef>
                          <a:spcPts val="0"/>
                        </a:spcBef>
                        <a:spcAft>
                          <a:spcPct val="0"/>
                        </a:spcAft>
                        <a:buClr>
                          <a:schemeClr val="hlink"/>
                        </a:buClr>
                        <a:buSzTx/>
                        <a:buFont typeface="Wingdings" pitchFamily="2" charset="2"/>
                        <a:buNone/>
                        <a:tabLst/>
                        <a:defRPr/>
                      </a:pPr>
                      <a:r>
                        <a:rPr kumimoji="0" lang="en-US" sz="2000" b="1" i="0" u="none" strike="noStrike" cap="none" normalizeH="0" baseline="0" dirty="0" smtClean="0">
                          <a:ln>
                            <a:noFill/>
                          </a:ln>
                          <a:solidFill>
                            <a:srgbClr val="000000"/>
                          </a:solidFill>
                          <a:effectLst/>
                          <a:latin typeface="Arial" charset="0"/>
                        </a:rPr>
                        <a:t>Total investments</a:t>
                      </a:r>
                      <a:endParaRPr kumimoji="0" lang="ru-RU" sz="2000" b="1" i="0" u="none" strike="noStrike" cap="none" normalizeH="0" baseline="0" dirty="0" smtClean="0">
                        <a:ln>
                          <a:noFill/>
                        </a:ln>
                        <a:solidFill>
                          <a:srgbClr val="000000"/>
                        </a:solidFill>
                        <a:effectLst/>
                        <a:latin typeface="Arial" charset="0"/>
                      </a:endParaRPr>
                    </a:p>
                  </a:txBody>
                  <a:tcPr marL="36000" marR="72000" marT="36000" marB="36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algn="r" fontAlgn="b"/>
                      <a:r>
                        <a:rPr lang="ru-RU" sz="2000" b="1" i="0" u="none" strike="noStrike" dirty="0" smtClean="0">
                          <a:solidFill>
                            <a:srgbClr val="000000"/>
                          </a:solidFill>
                          <a:latin typeface="Arial"/>
                        </a:rPr>
                        <a:t>463,9</a:t>
                      </a:r>
                      <a:endParaRPr lang="ru-RU" sz="2000" b="1" i="0" u="none" strike="noStrike" dirty="0">
                        <a:solidFill>
                          <a:srgbClr val="000000"/>
                        </a:solidFill>
                        <a:latin typeface="Arial"/>
                      </a:endParaRPr>
                    </a:p>
                  </a:txBody>
                  <a:tcPr marL="36000" marR="72000" marT="36000" marB="3600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algn="r" fontAlgn="b"/>
                      <a:endParaRPr lang="ru-RU" sz="2000" b="1" i="0" u="none" strike="noStrike" dirty="0">
                        <a:solidFill>
                          <a:srgbClr val="000000"/>
                        </a:solidFill>
                        <a:latin typeface="Arial"/>
                      </a:endParaRPr>
                    </a:p>
                  </a:txBody>
                  <a:tcPr marL="36000" marR="72000" marT="36000" marB="36000" anchor="ctr">
                    <a:lnL w="6350" cap="flat" cmpd="sng" algn="ctr">
                      <a:solidFill>
                        <a:srgbClr val="808080"/>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73242">
                <a:tc>
                  <a:txBody>
                    <a:bodyPr/>
                    <a:lstStyle/>
                    <a:p>
                      <a:pPr marL="0" marR="0" lvl="0" indent="0" algn="l" defTabSz="914400" rtl="0" eaLnBrk="1" fontAlgn="base" latinLnBrk="0" hangingPunct="1">
                        <a:lnSpc>
                          <a:spcPct val="100000"/>
                        </a:lnSpc>
                        <a:spcBef>
                          <a:spcPts val="0"/>
                        </a:spcBef>
                        <a:spcAft>
                          <a:spcPct val="0"/>
                        </a:spcAft>
                        <a:buClr>
                          <a:schemeClr val="hlink"/>
                        </a:buClr>
                        <a:buSzTx/>
                        <a:buFont typeface="Wingdings" pitchFamily="2" charset="2"/>
                        <a:buNone/>
                        <a:tabLst/>
                        <a:defRPr/>
                      </a:pPr>
                      <a:r>
                        <a:rPr kumimoji="0" lang="en-US" sz="2000" b="1" i="0" u="none" strike="noStrike" cap="none" normalizeH="0" baseline="0" dirty="0" smtClean="0">
                          <a:ln>
                            <a:noFill/>
                          </a:ln>
                          <a:solidFill>
                            <a:srgbClr val="000000"/>
                          </a:solidFill>
                          <a:effectLst/>
                          <a:latin typeface="Arial" charset="0"/>
                        </a:rPr>
                        <a:t>Facilities M&amp;O</a:t>
                      </a:r>
                      <a:endParaRPr kumimoji="0" lang="ru-RU" sz="2000" b="1" i="0" u="none" strike="noStrike" cap="none" normalizeH="0" baseline="0" dirty="0" smtClean="0">
                        <a:ln>
                          <a:noFill/>
                        </a:ln>
                        <a:solidFill>
                          <a:srgbClr val="000000"/>
                        </a:solidFill>
                        <a:effectLst/>
                        <a:latin typeface="Arial" charset="0"/>
                      </a:endParaRPr>
                    </a:p>
                  </a:txBody>
                  <a:tcPr marL="36000" marR="72000" marT="36000" marB="36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ru-RU" sz="2000" b="1" i="0" u="none" strike="noStrike" dirty="0" smtClean="0">
                          <a:solidFill>
                            <a:srgbClr val="000000"/>
                          </a:solidFill>
                          <a:latin typeface="Arial"/>
                        </a:rPr>
                        <a:t>54,4</a:t>
                      </a:r>
                      <a:endParaRPr lang="ru-RU" sz="2000" b="1" i="0" u="none" strike="noStrike" dirty="0">
                        <a:solidFill>
                          <a:srgbClr val="000000"/>
                        </a:solidFill>
                        <a:latin typeface="Arial"/>
                      </a:endParaRPr>
                    </a:p>
                  </a:txBody>
                  <a:tcPr marL="36000" marR="72000" marT="36000" marB="3600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endParaRPr lang="ru-RU" sz="2000" b="1" i="0" u="none" strike="noStrike" dirty="0">
                        <a:solidFill>
                          <a:srgbClr val="000000"/>
                        </a:solidFill>
                        <a:latin typeface="Arial"/>
                      </a:endParaRPr>
                    </a:p>
                  </a:txBody>
                  <a:tcPr marL="36000" marR="72000" marT="36000" marB="36000" anchor="ctr">
                    <a:lnL w="6350" cap="flat" cmpd="sng" algn="ctr">
                      <a:solidFill>
                        <a:srgbClr val="808080"/>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73242">
                <a:tc>
                  <a:txBody>
                    <a:bodyPr/>
                    <a:lstStyle/>
                    <a:p>
                      <a:pPr marL="0" marR="0" lvl="0" indent="0" algn="l" defTabSz="914400" rtl="0" eaLnBrk="1" fontAlgn="base" latinLnBrk="0" hangingPunct="1">
                        <a:lnSpc>
                          <a:spcPct val="100000"/>
                        </a:lnSpc>
                        <a:spcBef>
                          <a:spcPts val="0"/>
                        </a:spcBef>
                        <a:spcAft>
                          <a:spcPct val="0"/>
                        </a:spcAft>
                        <a:buClr>
                          <a:schemeClr val="hlink"/>
                        </a:buClr>
                        <a:buSzTx/>
                        <a:buFont typeface="Wingdings" pitchFamily="2" charset="2"/>
                        <a:buNone/>
                        <a:tabLst/>
                        <a:defRPr/>
                      </a:pPr>
                      <a:r>
                        <a:rPr kumimoji="0" lang="en-US" sz="2000" b="1" i="0" u="none" strike="noStrike" cap="none" normalizeH="0" baseline="0" dirty="0" smtClean="0">
                          <a:ln>
                            <a:noFill/>
                          </a:ln>
                          <a:solidFill>
                            <a:srgbClr val="000000"/>
                          </a:solidFill>
                          <a:effectLst/>
                          <a:latin typeface="Arial" charset="0"/>
                        </a:rPr>
                        <a:t>Infrastructure</a:t>
                      </a:r>
                      <a:endParaRPr kumimoji="0" lang="ru-RU" sz="2000" b="1" i="0" u="none" strike="noStrike" cap="none" normalizeH="0" baseline="0" dirty="0" smtClean="0">
                        <a:ln>
                          <a:noFill/>
                        </a:ln>
                        <a:solidFill>
                          <a:srgbClr val="000000"/>
                        </a:solidFill>
                        <a:effectLst/>
                        <a:latin typeface="Arial" charset="0"/>
                      </a:endParaRPr>
                    </a:p>
                  </a:txBody>
                  <a:tcPr marL="36000" marR="72000" marT="36000" marB="36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ru-RU" sz="2000" b="1" i="0" u="none" strike="noStrike" dirty="0" smtClean="0">
                          <a:solidFill>
                            <a:srgbClr val="000000"/>
                          </a:solidFill>
                          <a:latin typeface="Arial"/>
                        </a:rPr>
                        <a:t>55,7</a:t>
                      </a:r>
                      <a:endParaRPr lang="ru-RU" sz="2000" b="1" i="0" u="none" strike="noStrike" dirty="0">
                        <a:solidFill>
                          <a:srgbClr val="000000"/>
                        </a:solidFill>
                        <a:latin typeface="Arial"/>
                      </a:endParaRPr>
                    </a:p>
                  </a:txBody>
                  <a:tcPr marL="36000" marR="72000" marT="36000" marB="3600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endParaRPr lang="ru-RU" sz="2000" b="1" i="0" u="none" strike="noStrike" dirty="0">
                        <a:solidFill>
                          <a:srgbClr val="000000"/>
                        </a:solidFill>
                        <a:latin typeface="Arial"/>
                      </a:endParaRPr>
                    </a:p>
                  </a:txBody>
                  <a:tcPr marL="36000" marR="72000" marT="36000" marB="36000" anchor="ctr">
                    <a:lnL w="6350" cap="flat" cmpd="sng" algn="ctr">
                      <a:solidFill>
                        <a:srgbClr val="808080"/>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73242">
                <a:tc>
                  <a:txBody>
                    <a:bodyPr/>
                    <a:lstStyle/>
                    <a:p>
                      <a:pPr marL="0" marR="0" lvl="0" indent="0" algn="r" defTabSz="914400" rtl="0" eaLnBrk="1" fontAlgn="base" latinLnBrk="0" hangingPunct="1">
                        <a:lnSpc>
                          <a:spcPct val="100000"/>
                        </a:lnSpc>
                        <a:spcBef>
                          <a:spcPts val="0"/>
                        </a:spcBef>
                        <a:spcAft>
                          <a:spcPct val="0"/>
                        </a:spcAft>
                        <a:buClr>
                          <a:schemeClr val="hlink"/>
                        </a:buClr>
                        <a:buSzTx/>
                        <a:buFont typeface="Wingdings" pitchFamily="2" charset="2"/>
                        <a:buNone/>
                        <a:tabLst/>
                        <a:defRPr/>
                      </a:pPr>
                      <a:r>
                        <a:rPr kumimoji="0" lang="ru-RU" sz="2000" b="1" i="0" u="none" strike="noStrike" cap="none" normalizeH="0" baseline="0" dirty="0" smtClean="0">
                          <a:ln>
                            <a:noFill/>
                          </a:ln>
                          <a:solidFill>
                            <a:srgbClr val="000000"/>
                          </a:solidFill>
                          <a:effectLst/>
                          <a:latin typeface="Arial" charset="0"/>
                        </a:rPr>
                        <a:t>ВСЕГО</a:t>
                      </a:r>
                    </a:p>
                  </a:txBody>
                  <a:tcPr marL="36000" marR="72000" marT="36000" marB="36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99CCFF"/>
                    </a:solidFill>
                  </a:tcPr>
                </a:tc>
                <a:tc>
                  <a:txBody>
                    <a:bodyPr/>
                    <a:lstStyle/>
                    <a:p>
                      <a:pPr algn="r" fontAlgn="b"/>
                      <a:r>
                        <a:rPr lang="ru-RU" sz="2000" b="1" i="0" u="none" strike="noStrike" dirty="0" smtClean="0">
                          <a:solidFill>
                            <a:srgbClr val="000000"/>
                          </a:solidFill>
                          <a:latin typeface="Arial"/>
                        </a:rPr>
                        <a:t>574,0</a:t>
                      </a:r>
                      <a:endParaRPr lang="ru-RU" sz="2000" b="1" i="0" u="none" strike="noStrike" dirty="0">
                        <a:solidFill>
                          <a:srgbClr val="000000"/>
                        </a:solidFill>
                        <a:latin typeface="Arial"/>
                      </a:endParaRPr>
                    </a:p>
                  </a:txBody>
                  <a:tcPr marL="36000" marR="72000" marT="36000" marB="3600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99CCFF"/>
                    </a:solidFill>
                  </a:tcPr>
                </a:tc>
                <a:tc>
                  <a:txBody>
                    <a:bodyPr/>
                    <a:lstStyle/>
                    <a:p>
                      <a:pPr algn="r" fontAlgn="b"/>
                      <a:endParaRPr lang="ru-RU" sz="2000" b="1" i="0" u="none" strike="noStrike" dirty="0">
                        <a:solidFill>
                          <a:srgbClr val="000000"/>
                        </a:solidFill>
                        <a:latin typeface="Arial"/>
                      </a:endParaRPr>
                    </a:p>
                  </a:txBody>
                  <a:tcPr marL="36000" marR="72000" marT="36000" marB="36000" anchor="ctr">
                    <a:lnL w="6350" cap="flat" cmpd="sng" algn="ctr">
                      <a:solidFill>
                        <a:srgbClr val="808080"/>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14615317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918592"/>
            <a:ext cx="8136904" cy="4708981"/>
          </a:xfrm>
          <a:prstGeom prst="rect">
            <a:avLst/>
          </a:prstGeom>
          <a:noFill/>
        </p:spPr>
        <p:txBody>
          <a:bodyPr wrap="square" rtlCol="0" anchor="ctr">
            <a:spAutoFit/>
          </a:bodyPr>
          <a:lstStyle/>
          <a:p>
            <a:r>
              <a:rPr lang="en-US" sz="2000" dirty="0" smtClean="0">
                <a:solidFill>
                  <a:srgbClr val="FFFF00"/>
                </a:solidFill>
              </a:rPr>
              <a:t>Conclusions</a:t>
            </a:r>
          </a:p>
          <a:p>
            <a:endParaRPr lang="en-US" sz="2000" dirty="0">
              <a:solidFill>
                <a:srgbClr val="FFFFFF"/>
              </a:solidFill>
            </a:endParaRPr>
          </a:p>
          <a:p>
            <a:pPr marL="342900" indent="-342900">
              <a:buFontTx/>
              <a:buAutoNum type="arabicPeriod"/>
            </a:pPr>
            <a:r>
              <a:rPr lang="en-US" sz="2000" dirty="0" smtClean="0">
                <a:solidFill>
                  <a:srgbClr val="FFFFFF"/>
                </a:solidFill>
              </a:rPr>
              <a:t>JINR is keeping its multi-disciplinary approach for the next 7-years period.</a:t>
            </a:r>
            <a:endParaRPr lang="ru-RU" sz="2000" dirty="0" smtClean="0">
              <a:solidFill>
                <a:srgbClr val="FFFFFF"/>
              </a:solidFill>
            </a:endParaRPr>
          </a:p>
          <a:p>
            <a:pPr marL="342900" indent="-342900">
              <a:buFontTx/>
              <a:buAutoNum type="arabicPeriod"/>
            </a:pPr>
            <a:endParaRPr lang="en-US" sz="2000" dirty="0" smtClean="0">
              <a:solidFill>
                <a:srgbClr val="FFFFFF"/>
              </a:solidFill>
            </a:endParaRPr>
          </a:p>
          <a:p>
            <a:r>
              <a:rPr lang="en-US" altLang="ru-RU" sz="2000" dirty="0" smtClean="0">
                <a:solidFill>
                  <a:schemeClr val="bg1"/>
                </a:solidFill>
              </a:rPr>
              <a:t> 2.  The presented </a:t>
            </a:r>
            <a:r>
              <a:rPr lang="en-US" altLang="ru-RU" sz="2000" dirty="0">
                <a:solidFill>
                  <a:schemeClr val="bg1"/>
                </a:solidFill>
              </a:rPr>
              <a:t>planning is based on the current vision of the JINR budget for years </a:t>
            </a:r>
            <a:r>
              <a:rPr lang="en-US" altLang="ru-RU" sz="2000" dirty="0" smtClean="0">
                <a:solidFill>
                  <a:schemeClr val="bg1"/>
                </a:solidFill>
              </a:rPr>
              <a:t>2017-2023, </a:t>
            </a:r>
            <a:r>
              <a:rPr lang="en-US" altLang="ru-RU" sz="2000" dirty="0">
                <a:solidFill>
                  <a:schemeClr val="bg1"/>
                </a:solidFill>
              </a:rPr>
              <a:t>proposed to the Committee of Plenipotentiaries by JINR Directorate and </a:t>
            </a:r>
            <a:r>
              <a:rPr lang="en-US" altLang="ru-RU" sz="2000" dirty="0" smtClean="0">
                <a:solidFill>
                  <a:schemeClr val="bg1"/>
                </a:solidFill>
              </a:rPr>
              <a:t>relies </a:t>
            </a:r>
            <a:r>
              <a:rPr lang="en-US" altLang="ru-RU" sz="2000" dirty="0">
                <a:solidFill>
                  <a:schemeClr val="bg1"/>
                </a:solidFill>
              </a:rPr>
              <a:t>on the </a:t>
            </a:r>
            <a:r>
              <a:rPr lang="en-US" altLang="ru-RU" sz="2000" dirty="0" smtClean="0">
                <a:solidFill>
                  <a:schemeClr val="bg1"/>
                </a:solidFill>
              </a:rPr>
              <a:t>stable contributions </a:t>
            </a:r>
            <a:r>
              <a:rPr lang="en-US" altLang="ru-RU" sz="2000" dirty="0">
                <a:solidFill>
                  <a:schemeClr val="bg1"/>
                </a:solidFill>
              </a:rPr>
              <a:t>of JINR’s Member States</a:t>
            </a:r>
            <a:r>
              <a:rPr lang="en-US" altLang="ru-RU" sz="2000" dirty="0">
                <a:solidFill>
                  <a:schemeClr val="hlink"/>
                </a:solidFill>
              </a:rPr>
              <a:t> </a:t>
            </a:r>
            <a:r>
              <a:rPr lang="en-US" altLang="ru-RU" sz="2000" dirty="0">
                <a:solidFill>
                  <a:schemeClr val="bg1"/>
                </a:solidFill>
              </a:rPr>
              <a:t>year by year.</a:t>
            </a:r>
            <a:r>
              <a:rPr lang="en-US" altLang="ru-RU" sz="2000" dirty="0">
                <a:solidFill>
                  <a:schemeClr val="hlink"/>
                </a:solidFill>
              </a:rPr>
              <a:t> </a:t>
            </a:r>
            <a:r>
              <a:rPr lang="en-US" altLang="ru-RU" sz="2000" b="1" i="1" dirty="0">
                <a:solidFill>
                  <a:srgbClr val="FFFF00"/>
                </a:solidFill>
              </a:rPr>
              <a:t>Security of the budget is of primary importance here.</a:t>
            </a:r>
          </a:p>
          <a:p>
            <a:endParaRPr lang="en-US" sz="2000" dirty="0" smtClean="0">
              <a:solidFill>
                <a:srgbClr val="FFFFFF"/>
              </a:solidFill>
            </a:endParaRPr>
          </a:p>
          <a:p>
            <a:r>
              <a:rPr lang="en-US" sz="2000" dirty="0" smtClean="0">
                <a:solidFill>
                  <a:srgbClr val="FFFFFF"/>
                </a:solidFill>
              </a:rPr>
              <a:t>3.  Fresh young personnel (about 50+150 FTE)</a:t>
            </a:r>
            <a:r>
              <a:rPr lang="ru-RU" sz="2000" dirty="0" smtClean="0">
                <a:solidFill>
                  <a:srgbClr val="FFFFFF"/>
                </a:solidFill>
              </a:rPr>
              <a:t> </a:t>
            </a:r>
            <a:r>
              <a:rPr lang="en-US" sz="2000" dirty="0" smtClean="0">
                <a:solidFill>
                  <a:srgbClr val="FFFFFF"/>
                </a:solidFill>
              </a:rPr>
              <a:t>is highly	required  for    </a:t>
            </a:r>
            <a:r>
              <a:rPr lang="ru-RU" sz="2000" dirty="0" smtClean="0">
                <a:solidFill>
                  <a:srgbClr val="FFFFFF"/>
                </a:solidFill>
              </a:rPr>
              <a:t>    </a:t>
            </a:r>
            <a:r>
              <a:rPr lang="en-US" sz="2000" dirty="0" smtClean="0">
                <a:solidFill>
                  <a:srgbClr val="FFFFFF"/>
                </a:solidFill>
              </a:rPr>
              <a:t>services at SHE and NICA. The clear staff policy has to be implemented. Establishment of non-governmental pension fund at JINR has to be considered.</a:t>
            </a:r>
            <a:endParaRPr lang="ru-RU" sz="2000" dirty="0">
              <a:solidFill>
                <a:srgbClr val="FFFFFF"/>
              </a:solidFill>
            </a:endParaRPr>
          </a:p>
        </p:txBody>
      </p:sp>
    </p:spTree>
    <p:extLst>
      <p:ext uri="{BB962C8B-B14F-4D97-AF65-F5344CB8AC3E}">
        <p14:creationId xmlns:p14="http://schemas.microsoft.com/office/powerpoint/2010/main" val="40483221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Times New Roman" panose="02020603050405020304" pitchFamily="18" charset="0"/>
              <a:buNone/>
              <a:tabLst/>
              <a:defRPr/>
            </a:pPr>
            <a:fld id="{E82A53F0-A533-4A17-963B-7EA8FF2EEAD8}" type="slidenum">
              <a:rPr kumimoji="0" lang="en-GB" altLang="fr-FR" sz="1400" b="0" i="0" u="none" strike="noStrike" kern="1200" cap="none" spc="0" normalizeH="0" baseline="0" noProof="0" smtClean="0">
                <a:ln>
                  <a:noFill/>
                </a:ln>
                <a:solidFill>
                  <a:srgbClr val="FFFFFF"/>
                </a:solidFill>
                <a:effectLst/>
                <a:uLnTx/>
                <a:uFillTx/>
                <a:latin typeface="Times New Roman" panose="02020603050405020304" pitchFamily="18"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 typeface="Times New Roman" panose="02020603050405020304" pitchFamily="18" charset="0"/>
                <a:buNone/>
                <a:tabLst/>
                <a:defRPr/>
              </a:pPr>
              <a:t>32</a:t>
            </a:fld>
            <a:endParaRPr kumimoji="0" lang="en-GB" altLang="fr-FR" sz="1400" b="0" i="0" u="none" strike="noStrike" kern="1200" cap="none" spc="0" normalizeH="0" baseline="0" noProof="0" dirty="0">
              <a:ln>
                <a:noFill/>
              </a:ln>
              <a:solidFill>
                <a:srgbClr val="FFFFFF"/>
              </a:solidFill>
              <a:effectLst/>
              <a:uLnTx/>
              <a:uFillTx/>
              <a:latin typeface="Times New Roman" panose="02020603050405020304" pitchFamily="18" charset="0"/>
              <a:cs typeface="Arial" panose="020B0604020202020204" pitchFamily="34" charset="0"/>
            </a:endParaRPr>
          </a:p>
        </p:txBody>
      </p:sp>
      <p:sp>
        <p:nvSpPr>
          <p:cNvPr id="5" name="TextBox 4"/>
          <p:cNvSpPr txBox="1"/>
          <p:nvPr/>
        </p:nvSpPr>
        <p:spPr>
          <a:xfrm>
            <a:off x="2915816" y="5538935"/>
            <a:ext cx="2776722" cy="70788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rgbClr val="FFFFFF"/>
                </a:solidFill>
                <a:effectLst/>
                <a:uLnTx/>
                <a:uFillTx/>
                <a:latin typeface="Comic Sans MS" panose="030F0702030302020204" pitchFamily="66" charset="0"/>
              </a:rPr>
              <a:t>Thank You!</a:t>
            </a:r>
            <a:endParaRPr kumimoji="0" lang="ru-RU" sz="1400" b="0" i="0" u="none" strike="noStrike" kern="1200" cap="none" spc="0" normalizeH="0" baseline="0" noProof="0" dirty="0">
              <a:ln>
                <a:noFill/>
              </a:ln>
              <a:solidFill>
                <a:srgbClr val="FFFFFF"/>
              </a:solidFill>
              <a:effectLst/>
              <a:uLnTx/>
              <a:uFillTx/>
              <a:latin typeface="Comic Sans MS" panose="030F0702030302020204" pitchFamily="66" charset="0"/>
            </a:endParaRPr>
          </a:p>
        </p:txBody>
      </p:sp>
      <p:pic>
        <p:nvPicPr>
          <p:cNvPr id="6" name="Рисунок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620688"/>
            <a:ext cx="6742223" cy="448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1543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70C0"/>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143362" name="Заголовок 1"/>
          <p:cNvSpPr>
            <a:spLocks noGrp="1"/>
          </p:cNvSpPr>
          <p:nvPr>
            <p:ph type="title"/>
          </p:nvPr>
        </p:nvSpPr>
        <p:spPr bwMode="auto">
          <a:xfrm>
            <a:off x="395288" y="2"/>
            <a:ext cx="8229600"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ru-RU" sz="3600" smtClean="0"/>
              <a:t>7-Year Plan (20</a:t>
            </a:r>
            <a:r>
              <a:rPr lang="ru-RU" altLang="ru-RU" sz="3600" smtClean="0"/>
              <a:t>10</a:t>
            </a:r>
            <a:r>
              <a:rPr lang="en-US" altLang="ru-RU" sz="3600" smtClean="0"/>
              <a:t> – 20</a:t>
            </a:r>
            <a:r>
              <a:rPr lang="ru-RU" altLang="ru-RU" sz="3600" smtClean="0"/>
              <a:t>16</a:t>
            </a:r>
            <a:r>
              <a:rPr lang="en-US" altLang="ru-RU" sz="3600" smtClean="0"/>
              <a:t>)</a:t>
            </a:r>
            <a:endParaRPr lang="ru-RU" altLang="ru-RU" sz="3600" smtClean="0"/>
          </a:p>
        </p:txBody>
      </p:sp>
      <p:sp>
        <p:nvSpPr>
          <p:cNvPr id="4" name="Номер слайда 3"/>
          <p:cNvSpPr>
            <a:spLocks noGrp="1"/>
          </p:cNvSpPr>
          <p:nvPr>
            <p:ph type="sldNum" sz="quarter" idx="11"/>
          </p:nvPr>
        </p:nvSpPr>
        <p:spPr>
          <a:xfrm>
            <a:off x="7924800" y="6416683"/>
            <a:ext cx="762000" cy="365125"/>
          </a:xfrm>
        </p:spPr>
        <p:txBody>
          <a:bodyPr/>
          <a:lstStyle>
            <a:lvl1pPr eaLnBrk="0" hangingPunct="0">
              <a:defRPr>
                <a:solidFill>
                  <a:schemeClr val="tx1"/>
                </a:solidFill>
                <a:latin typeface="Arial" panose="020B0604020202020204" pitchFamily="34" charset="0"/>
                <a:ea typeface="Droid Sans Fallback" charset="0"/>
                <a:cs typeface="Droid Sans Fallback" charset="0"/>
              </a:defRPr>
            </a:lvl1pPr>
            <a:lvl2pPr marL="742950" indent="-285750" eaLnBrk="0" hangingPunct="0">
              <a:defRPr>
                <a:solidFill>
                  <a:schemeClr val="tx1"/>
                </a:solidFill>
                <a:latin typeface="Arial" panose="020B0604020202020204" pitchFamily="34" charset="0"/>
                <a:ea typeface="Droid Sans Fallback" charset="0"/>
                <a:cs typeface="Droid Sans Fallback" charset="0"/>
              </a:defRPr>
            </a:lvl2pPr>
            <a:lvl3pPr marL="1143000" indent="-228600" eaLnBrk="0" hangingPunct="0">
              <a:defRPr>
                <a:solidFill>
                  <a:schemeClr val="tx1"/>
                </a:solidFill>
                <a:latin typeface="Arial" panose="020B0604020202020204" pitchFamily="34" charset="0"/>
                <a:ea typeface="Droid Sans Fallback" charset="0"/>
                <a:cs typeface="Droid Sans Fallback" charset="0"/>
              </a:defRPr>
            </a:lvl3pPr>
            <a:lvl4pPr marL="1600200" indent="-228600" eaLnBrk="0" hangingPunct="0">
              <a:defRPr>
                <a:solidFill>
                  <a:schemeClr val="tx1"/>
                </a:solidFill>
                <a:latin typeface="Arial" panose="020B0604020202020204" pitchFamily="34" charset="0"/>
                <a:ea typeface="Droid Sans Fallback" charset="0"/>
                <a:cs typeface="Droid Sans Fallback" charset="0"/>
              </a:defRPr>
            </a:lvl4pPr>
            <a:lvl5pPr marL="2057400" indent="-228600" eaLnBrk="0" hangingPunct="0">
              <a:defRPr>
                <a:solidFill>
                  <a:schemeClr val="tx1"/>
                </a:solidFill>
                <a:latin typeface="Arial" panose="020B0604020202020204" pitchFamily="34" charset="0"/>
                <a:ea typeface="Droid Sans Fallback" charset="0"/>
                <a:cs typeface="Droid Sans Fallback"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Droid Sans Fallback" charset="0"/>
                <a:cs typeface="Droid Sans Fallback"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Droid Sans Fallback" charset="0"/>
                <a:cs typeface="Droid Sans Fallback"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Droid Sans Fallback" charset="0"/>
                <a:cs typeface="Droid Sans Fallback"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Droid Sans Fallback" charset="0"/>
                <a:cs typeface="Droid Sans Fallback"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5B3515-3329-4C26-B8BB-EE57CC4D9C4A}" type="slidenum">
              <a:rPr kumimoji="0" lang="en-US" altLang="ru-RU" sz="1100" b="1" i="0" u="none" strike="noStrike" kern="1200" cap="none" spc="0" normalizeH="0" baseline="0" noProof="0">
                <a:ln>
                  <a:noFill/>
                </a:ln>
                <a:solidFill>
                  <a:srgbClr val="FFFFFF"/>
                </a:solidFill>
                <a:effectLst/>
                <a:uLnTx/>
                <a:uFillTx/>
                <a:latin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ru-RU" sz="1100" b="1" i="0" u="none" strike="noStrike" kern="1200" cap="none" spc="0" normalizeH="0" baseline="0" noProof="0">
              <a:ln>
                <a:noFill/>
              </a:ln>
              <a:solidFill>
                <a:srgbClr val="FFFFFF"/>
              </a:solidFill>
              <a:effectLst/>
              <a:uLnTx/>
              <a:uFillTx/>
              <a:latin typeface="Arial" panose="020B0604020202020204" pitchFamily="34" charset="0"/>
            </a:endParaRPr>
          </a:p>
        </p:txBody>
      </p:sp>
      <p:pic>
        <p:nvPicPr>
          <p:cNvPr id="143364" name="Picture 2" descr="D:\Users\User\Pictures\cover.bmp"/>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0829" y="1557343"/>
            <a:ext cx="3319463" cy="4708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5" name="TextBox 9"/>
          <p:cNvSpPr txBox="1">
            <a:spLocks noChangeArrowheads="1"/>
          </p:cNvSpPr>
          <p:nvPr/>
        </p:nvSpPr>
        <p:spPr bwMode="auto">
          <a:xfrm>
            <a:off x="3779839" y="680244"/>
            <a:ext cx="468153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Droid Sans Fallback" charset="0"/>
                <a:cs typeface="Droid Sans Fallback" charset="0"/>
              </a:defRPr>
            </a:lvl1pPr>
            <a:lvl2pPr marL="742950" indent="-285750" eaLnBrk="0" hangingPunct="0">
              <a:defRPr>
                <a:solidFill>
                  <a:schemeClr val="tx1"/>
                </a:solidFill>
                <a:latin typeface="Arial" panose="020B0604020202020204" pitchFamily="34" charset="0"/>
                <a:ea typeface="Droid Sans Fallback" charset="0"/>
                <a:cs typeface="Droid Sans Fallback" charset="0"/>
              </a:defRPr>
            </a:lvl2pPr>
            <a:lvl3pPr marL="1143000" indent="-228600" eaLnBrk="0" hangingPunct="0">
              <a:defRPr>
                <a:solidFill>
                  <a:schemeClr val="tx1"/>
                </a:solidFill>
                <a:latin typeface="Arial" panose="020B0604020202020204" pitchFamily="34" charset="0"/>
                <a:ea typeface="Droid Sans Fallback" charset="0"/>
                <a:cs typeface="Droid Sans Fallback" charset="0"/>
              </a:defRPr>
            </a:lvl3pPr>
            <a:lvl4pPr marL="1600200" indent="-228600" eaLnBrk="0" hangingPunct="0">
              <a:defRPr>
                <a:solidFill>
                  <a:schemeClr val="tx1"/>
                </a:solidFill>
                <a:latin typeface="Arial" panose="020B0604020202020204" pitchFamily="34" charset="0"/>
                <a:ea typeface="Droid Sans Fallback" charset="0"/>
                <a:cs typeface="Droid Sans Fallback" charset="0"/>
              </a:defRPr>
            </a:lvl4pPr>
            <a:lvl5pPr marL="2057400" indent="-228600" eaLnBrk="0" hangingPunct="0">
              <a:defRPr>
                <a:solidFill>
                  <a:schemeClr val="tx1"/>
                </a:solidFill>
                <a:latin typeface="Arial" panose="020B0604020202020204" pitchFamily="34" charset="0"/>
                <a:ea typeface="Droid Sans Fallback" charset="0"/>
                <a:cs typeface="Droid Sans Fallback"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Droid Sans Fallback" charset="0"/>
                <a:cs typeface="Droid Sans Fallback"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Droid Sans Fallback" charset="0"/>
                <a:cs typeface="Droid Sans Fallback"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Droid Sans Fallback" charset="0"/>
                <a:cs typeface="Droid Sans Fallback"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Droid Sans Fallback" charset="0"/>
                <a:cs typeface="Droid Sans Fallback"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ru-RU" sz="1800" b="1" i="1" u="none" strike="noStrike" kern="1200" cap="none" spc="0" normalizeH="0" baseline="0" noProof="0" dirty="0">
                <a:ln>
                  <a:noFill/>
                </a:ln>
                <a:solidFill>
                  <a:srgbClr val="000000"/>
                </a:solidFill>
                <a:effectLst/>
                <a:uLnTx/>
                <a:uFillTx/>
                <a:latin typeface="Times New Roman" panose="02020603050405020304" pitchFamily="18" charset="0"/>
              </a:rPr>
              <a:t>The concept of the </a:t>
            </a:r>
            <a:r>
              <a:rPr kumimoji="0" lang="en-US" altLang="ru-RU" sz="1800" b="1" i="1" u="none" strike="noStrike" kern="1200" cap="none" spc="0" normalizeH="0" baseline="0" noProof="0" dirty="0" smtClean="0">
                <a:ln>
                  <a:noFill/>
                </a:ln>
                <a:solidFill>
                  <a:srgbClr val="000000"/>
                </a:solidFill>
                <a:effectLst/>
                <a:uLnTx/>
                <a:uFillTx/>
                <a:latin typeface="Times New Roman" panose="02020603050405020304" pitchFamily="18" charset="0"/>
              </a:rPr>
              <a:t>current Seven-Year </a:t>
            </a:r>
            <a:r>
              <a:rPr kumimoji="0" lang="en-US" altLang="ru-RU" sz="1800" b="1" i="1" u="none" strike="noStrike" kern="1200" cap="none" spc="0" normalizeH="0" baseline="0" noProof="0" dirty="0">
                <a:ln>
                  <a:noFill/>
                </a:ln>
                <a:solidFill>
                  <a:srgbClr val="000000"/>
                </a:solidFill>
                <a:effectLst/>
                <a:uLnTx/>
                <a:uFillTx/>
                <a:latin typeface="Times New Roman" panose="02020603050405020304" pitchFamily="18" charset="0"/>
              </a:rPr>
              <a:t>Plan </a:t>
            </a:r>
            <a:r>
              <a:rPr kumimoji="0" lang="en-US" altLang="ru-RU" sz="1800" b="1" i="1" u="none" strike="noStrike" kern="1200" cap="none" spc="0" normalizeH="0" baseline="0" noProof="0" dirty="0" smtClean="0">
                <a:ln>
                  <a:noFill/>
                </a:ln>
                <a:solidFill>
                  <a:srgbClr val="000000"/>
                </a:solidFill>
                <a:effectLst/>
                <a:uLnTx/>
                <a:uFillTx/>
                <a:latin typeface="Times New Roman" panose="02020603050405020304" pitchFamily="18" charset="0"/>
              </a:rPr>
              <a:t>was focused </a:t>
            </a:r>
            <a:r>
              <a:rPr kumimoji="0" lang="en-US" altLang="ru-RU" sz="1800" b="1" i="1" u="none" strike="noStrike" kern="1200" cap="none" spc="0" normalizeH="0" baseline="0" noProof="0" dirty="0">
                <a:ln>
                  <a:noFill/>
                </a:ln>
                <a:solidFill>
                  <a:srgbClr val="000000"/>
                </a:solidFill>
                <a:effectLst/>
                <a:uLnTx/>
                <a:uFillTx/>
                <a:latin typeface="Times New Roman" panose="02020603050405020304" pitchFamily="18" charset="0"/>
              </a:rPr>
              <a:t>on the concentration of resources to update the accelerator and reactor base of the Institute. The key elements of the qualitative improvement of the research infrastructure are the following basic facilities:</a:t>
            </a:r>
            <a:endParaRPr kumimoji="0" lang="ru-RU" altLang="ru-RU" sz="1800" b="1" i="1" u="none" strike="noStrike" kern="1200" cap="none" spc="0" normalizeH="0" baseline="0" noProof="0" dirty="0">
              <a:ln>
                <a:noFill/>
              </a:ln>
              <a:solidFill>
                <a:srgbClr val="000000"/>
              </a:solidFill>
              <a:effectLst/>
              <a:uLnTx/>
              <a:uFillTx/>
              <a:latin typeface="Times New Roman" panose="02020603050405020304" pitchFamily="18" charset="0"/>
            </a:endParaRPr>
          </a:p>
        </p:txBody>
      </p:sp>
      <p:sp>
        <p:nvSpPr>
          <p:cNvPr id="143366" name="TextBox 10"/>
          <p:cNvSpPr txBox="1">
            <a:spLocks noChangeArrowheads="1"/>
          </p:cNvSpPr>
          <p:nvPr/>
        </p:nvSpPr>
        <p:spPr bwMode="auto">
          <a:xfrm>
            <a:off x="3779838" y="2492379"/>
            <a:ext cx="5364162"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Droid Sans Fallback" charset="0"/>
                <a:cs typeface="Droid Sans Fallback" charset="0"/>
              </a:defRPr>
            </a:lvl1pPr>
            <a:lvl2pPr marL="742950" indent="-285750" eaLnBrk="0" hangingPunct="0">
              <a:defRPr>
                <a:solidFill>
                  <a:schemeClr val="tx1"/>
                </a:solidFill>
                <a:latin typeface="Arial" panose="020B0604020202020204" pitchFamily="34" charset="0"/>
                <a:ea typeface="Droid Sans Fallback" charset="0"/>
                <a:cs typeface="Droid Sans Fallback" charset="0"/>
              </a:defRPr>
            </a:lvl2pPr>
            <a:lvl3pPr marL="1143000" indent="-228600" eaLnBrk="0" hangingPunct="0">
              <a:defRPr>
                <a:solidFill>
                  <a:schemeClr val="tx1"/>
                </a:solidFill>
                <a:latin typeface="Arial" panose="020B0604020202020204" pitchFamily="34" charset="0"/>
                <a:ea typeface="Droid Sans Fallback" charset="0"/>
                <a:cs typeface="Droid Sans Fallback" charset="0"/>
              </a:defRPr>
            </a:lvl3pPr>
            <a:lvl4pPr marL="1600200" indent="-228600" eaLnBrk="0" hangingPunct="0">
              <a:defRPr>
                <a:solidFill>
                  <a:schemeClr val="tx1"/>
                </a:solidFill>
                <a:latin typeface="Arial" panose="020B0604020202020204" pitchFamily="34" charset="0"/>
                <a:ea typeface="Droid Sans Fallback" charset="0"/>
                <a:cs typeface="Droid Sans Fallback" charset="0"/>
              </a:defRPr>
            </a:lvl4pPr>
            <a:lvl5pPr marL="2057400" indent="-228600" eaLnBrk="0" hangingPunct="0">
              <a:defRPr>
                <a:solidFill>
                  <a:schemeClr val="tx1"/>
                </a:solidFill>
                <a:latin typeface="Arial" panose="020B0604020202020204" pitchFamily="34" charset="0"/>
                <a:ea typeface="Droid Sans Fallback" charset="0"/>
                <a:cs typeface="Droid Sans Fallback"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Droid Sans Fallback" charset="0"/>
                <a:cs typeface="Droid Sans Fallback"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Droid Sans Fallback" charset="0"/>
                <a:cs typeface="Droid Sans Fallback"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Droid Sans Fallback" charset="0"/>
                <a:cs typeface="Droid Sans Fallback"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Droid Sans Fallback" charset="0"/>
                <a:cs typeface="Droid Sans Fallback"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ru-RU" sz="1800" b="1" i="0" u="none" strike="noStrike" kern="1200" cap="none" spc="0" normalizeH="0" baseline="0" noProof="0" dirty="0">
                <a:ln>
                  <a:noFill/>
                </a:ln>
                <a:solidFill>
                  <a:srgbClr val="000000"/>
                </a:solidFill>
                <a:effectLst/>
                <a:uLnTx/>
                <a:uFillTx/>
                <a:latin typeface="Times New Roman" panose="02020603050405020304" pitchFamily="18" charset="0"/>
              </a:rPr>
              <a:t>– </a:t>
            </a:r>
            <a:r>
              <a:rPr kumimoji="0" lang="en-US" altLang="ru-RU" sz="1800" b="1" i="0" u="none" strike="noStrike" kern="1200" cap="none" spc="0" normalizeH="0" baseline="0" noProof="0" dirty="0" smtClean="0">
                <a:ln>
                  <a:noFill/>
                </a:ln>
                <a:solidFill>
                  <a:srgbClr val="000000"/>
                </a:solidFill>
                <a:effectLst/>
                <a:uLnTx/>
                <a:uFillTx/>
                <a:latin typeface="Times New Roman" panose="02020603050405020304" pitchFamily="18" charset="0"/>
              </a:rPr>
              <a:t>heavy </a:t>
            </a:r>
            <a:r>
              <a:rPr kumimoji="0" lang="en-US" altLang="ru-RU" sz="1800" b="1" i="0" u="none" strike="noStrike" kern="1200" cap="none" spc="0" normalizeH="0" baseline="0" noProof="0" dirty="0">
                <a:ln>
                  <a:noFill/>
                </a:ln>
                <a:solidFill>
                  <a:srgbClr val="000000"/>
                </a:solidFill>
                <a:effectLst/>
                <a:uLnTx/>
                <a:uFillTx/>
                <a:latin typeface="Times New Roman" panose="02020603050405020304" pitchFamily="18" charset="0"/>
              </a:rPr>
              <a:t>ion collider NICA (</a:t>
            </a:r>
            <a:r>
              <a:rPr kumimoji="0" lang="en-US" altLang="ru-RU" sz="1800" b="1" i="0" u="none" strike="noStrike" kern="1200" cap="none" spc="0" normalizeH="0" baseline="0" noProof="0" dirty="0" err="1">
                <a:ln>
                  <a:noFill/>
                </a:ln>
                <a:solidFill>
                  <a:srgbClr val="000000"/>
                </a:solidFill>
                <a:effectLst/>
                <a:uLnTx/>
                <a:uFillTx/>
                <a:latin typeface="Times New Roman" panose="02020603050405020304" pitchFamily="18" charset="0"/>
              </a:rPr>
              <a:t>Nuclotron</a:t>
            </a:r>
            <a:r>
              <a:rPr kumimoji="0" lang="en-US" altLang="ru-RU" sz="1800" b="1" i="0" u="none" strike="noStrike" kern="1200" cap="none" spc="0" normalizeH="0" baseline="0" noProof="0" dirty="0">
                <a:ln>
                  <a:noFill/>
                </a:ln>
                <a:solidFill>
                  <a:srgbClr val="000000"/>
                </a:solidFill>
                <a:effectLst/>
                <a:uLnTx/>
                <a:uFillTx/>
                <a:latin typeface="Times New Roman" panose="02020603050405020304" pitchFamily="18" charset="0"/>
              </a:rPr>
              <a:t>-based Ion Collider </a:t>
            </a:r>
            <a:r>
              <a:rPr kumimoji="0" lang="en-US" altLang="ru-RU" sz="1800" b="1" i="0" u="none" strike="noStrike" kern="1200" cap="none" spc="0" normalizeH="0" baseline="0" noProof="0" dirty="0" err="1">
                <a:ln>
                  <a:noFill/>
                </a:ln>
                <a:solidFill>
                  <a:srgbClr val="000000"/>
                </a:solidFill>
                <a:effectLst/>
                <a:uLnTx/>
                <a:uFillTx/>
                <a:latin typeface="Times New Roman" panose="02020603050405020304" pitchFamily="18" charset="0"/>
              </a:rPr>
              <a:t>fAcility</a:t>
            </a:r>
            <a:r>
              <a:rPr kumimoji="0" lang="en-US" altLang="ru-RU" sz="1800" b="1" i="0" u="none" strike="noStrike" kern="1200" cap="none" spc="0" normalizeH="0" baseline="0" noProof="0" dirty="0">
                <a:ln>
                  <a:noFill/>
                </a:ln>
                <a:solidFill>
                  <a:srgbClr val="000000"/>
                </a:solidFill>
                <a:effectLst/>
                <a:uLnTx/>
                <a:uFillTx/>
                <a:latin typeface="Times New Roman" panose="02020603050405020304" pitchFamily="18" charset="0"/>
              </a:rPr>
              <a:t>) for research in the field of </a:t>
            </a:r>
            <a:r>
              <a:rPr kumimoji="0" lang="en-US" altLang="ru-RU" sz="1800" b="1" i="0" u="none" strike="noStrike" kern="1200" cap="none" spc="0" normalizeH="0" baseline="0" noProof="0" dirty="0" smtClean="0">
                <a:ln>
                  <a:noFill/>
                </a:ln>
                <a:solidFill>
                  <a:srgbClr val="000000"/>
                </a:solidFill>
                <a:effectLst/>
                <a:uLnTx/>
                <a:uFillTx/>
                <a:latin typeface="Times New Roman" panose="02020603050405020304" pitchFamily="18" charset="0"/>
              </a:rPr>
              <a:t>physic </a:t>
            </a:r>
            <a:r>
              <a:rPr kumimoji="0" lang="en-US" altLang="ru-RU" sz="1800" b="1" i="0" u="none" strike="noStrike" kern="1200" cap="none" spc="0" normalizeH="0" baseline="0" noProof="0" dirty="0">
                <a:ln>
                  <a:noFill/>
                </a:ln>
                <a:solidFill>
                  <a:srgbClr val="000000"/>
                </a:solidFill>
                <a:effectLst/>
                <a:uLnTx/>
                <a:uFillTx/>
                <a:latin typeface="Times New Roman" panose="02020603050405020304" pitchFamily="18" charset="0"/>
              </a:rPr>
              <a:t>of the hot and </a:t>
            </a:r>
            <a:r>
              <a:rPr kumimoji="0" lang="en-US" altLang="ru-RU" sz="1800" b="1" i="0" u="none" strike="noStrike" kern="1200" cap="none" spc="0" normalizeH="0" baseline="0" noProof="0" dirty="0" smtClean="0">
                <a:ln>
                  <a:noFill/>
                </a:ln>
                <a:solidFill>
                  <a:srgbClr val="000000"/>
                </a:solidFill>
                <a:effectLst/>
                <a:uLnTx/>
                <a:uFillTx/>
                <a:latin typeface="Times New Roman" panose="02020603050405020304" pitchFamily="18" charset="0"/>
              </a:rPr>
              <a:t>dense </a:t>
            </a:r>
            <a:r>
              <a:rPr kumimoji="0" lang="en-US" altLang="ru-RU" sz="1800" b="1" i="0" u="none" strike="noStrike" kern="1200" cap="none" spc="0" normalizeH="0" baseline="0" noProof="0" dirty="0">
                <a:ln>
                  <a:noFill/>
                </a:ln>
                <a:solidFill>
                  <a:srgbClr val="000000"/>
                </a:solidFill>
                <a:effectLst/>
                <a:uLnTx/>
                <a:uFillTx/>
                <a:latin typeface="Times New Roman" panose="02020603050405020304" pitchFamily="18" charset="0"/>
              </a:rPr>
              <a:t>baryonic matter;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ru-RU" sz="1800" b="0" i="0" u="none" strike="noStrike" kern="1200" cap="none" spc="0" normalizeH="0" baseline="0" noProof="0" dirty="0">
              <a:ln>
                <a:noFill/>
              </a:ln>
              <a:solidFill>
                <a:srgbClr val="000000"/>
              </a:solidFill>
              <a:effectLst/>
              <a:uLnTx/>
              <a:uFillTx/>
              <a:latin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ru-RU" sz="1800" b="1" i="0" u="none" strike="noStrike" kern="1200" cap="none" spc="0" normalizeH="0" baseline="0" noProof="0" dirty="0">
                <a:ln>
                  <a:noFill/>
                </a:ln>
                <a:solidFill>
                  <a:srgbClr val="000000"/>
                </a:solidFill>
                <a:effectLst/>
                <a:uLnTx/>
                <a:uFillTx/>
                <a:latin typeface="Times New Roman" panose="02020603050405020304" pitchFamily="18" charset="0"/>
              </a:rPr>
              <a:t>– </a:t>
            </a:r>
            <a:r>
              <a:rPr kumimoji="0" lang="en-US" altLang="ru-RU" sz="1800" b="1" i="0" u="none" strike="noStrike" kern="1200" cap="none" spc="0" normalizeH="0" baseline="0" noProof="0" dirty="0" smtClean="0">
                <a:ln>
                  <a:noFill/>
                </a:ln>
                <a:solidFill>
                  <a:srgbClr val="000000"/>
                </a:solidFill>
                <a:effectLst/>
                <a:uLnTx/>
                <a:uFillTx/>
                <a:latin typeface="Times New Roman" panose="02020603050405020304" pitchFamily="18" charset="0"/>
              </a:rPr>
              <a:t>cyclotron </a:t>
            </a:r>
            <a:r>
              <a:rPr kumimoji="0" lang="en-US" altLang="ru-RU" sz="1800" b="1" i="0" u="none" strike="noStrike" kern="1200" cap="none" spc="0" normalizeH="0" baseline="0" noProof="0" dirty="0">
                <a:ln>
                  <a:noFill/>
                </a:ln>
                <a:solidFill>
                  <a:srgbClr val="000000"/>
                </a:solidFill>
                <a:effectLst/>
                <a:uLnTx/>
                <a:uFillTx/>
                <a:latin typeface="Times New Roman" panose="02020603050405020304" pitchFamily="18" charset="0"/>
              </a:rPr>
              <a:t>complex DRIBs-III (</a:t>
            </a:r>
            <a:r>
              <a:rPr kumimoji="0" lang="en-US" altLang="ru-RU" sz="1800" b="1" i="0" u="none" strike="noStrike" kern="1200" cap="none" spc="0" normalizeH="0" baseline="0" noProof="0" dirty="0" err="1">
                <a:ln>
                  <a:noFill/>
                </a:ln>
                <a:solidFill>
                  <a:srgbClr val="000000"/>
                </a:solidFill>
                <a:effectLst/>
                <a:uLnTx/>
                <a:uFillTx/>
                <a:latin typeface="Times New Roman" panose="02020603050405020304" pitchFamily="18" charset="0"/>
              </a:rPr>
              <a:t>Dubna</a:t>
            </a:r>
            <a:r>
              <a:rPr kumimoji="0" lang="en-US" altLang="ru-RU" sz="1800" b="1" i="0" u="none" strike="noStrike" kern="1200" cap="none" spc="0" normalizeH="0" baseline="0" noProof="0" dirty="0">
                <a:ln>
                  <a:noFill/>
                </a:ln>
                <a:solidFill>
                  <a:srgbClr val="000000"/>
                </a:solidFill>
                <a:effectLst/>
                <a:uLnTx/>
                <a:uFillTx/>
                <a:latin typeface="Times New Roman" panose="02020603050405020304" pitchFamily="18" charset="0"/>
              </a:rPr>
              <a:t> Radioactive Ion Beams) for the search for new </a:t>
            </a:r>
            <a:r>
              <a:rPr kumimoji="0" lang="en-US" altLang="ru-RU" sz="1800" b="1" i="0" u="none" strike="noStrike" kern="1200" cap="none" spc="0" normalizeH="0" baseline="0" noProof="0" dirty="0" err="1">
                <a:ln>
                  <a:noFill/>
                </a:ln>
                <a:solidFill>
                  <a:srgbClr val="000000"/>
                </a:solidFill>
                <a:effectLst/>
                <a:uLnTx/>
                <a:uFillTx/>
                <a:latin typeface="Times New Roman" panose="02020603050405020304" pitchFamily="18" charset="0"/>
              </a:rPr>
              <a:t>superheavy</a:t>
            </a:r>
            <a:r>
              <a:rPr kumimoji="0" lang="en-US" altLang="ru-RU" sz="1800" b="1" i="0" u="none" strike="noStrike" kern="1200" cap="none" spc="0" normalizeH="0" baseline="0" noProof="0" dirty="0">
                <a:ln>
                  <a:noFill/>
                </a:ln>
                <a:solidFill>
                  <a:srgbClr val="000000"/>
                </a:solidFill>
                <a:effectLst/>
                <a:uLnTx/>
                <a:uFillTx/>
                <a:latin typeface="Times New Roman" panose="02020603050405020304" pitchFamily="18" charset="0"/>
              </a:rPr>
              <a:t> elements of Mendeleev’s Periodic Table and for studies of the properties of radioactive and exotic neutron-rich nuclei;</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ru-RU" sz="1800" b="0" i="0" u="none" strike="noStrike" kern="1200" cap="none" spc="0" normalizeH="0" baseline="0" noProof="0" dirty="0">
              <a:ln>
                <a:noFill/>
              </a:ln>
              <a:solidFill>
                <a:srgbClr val="000000"/>
              </a:solidFill>
              <a:effectLst/>
              <a:uLnTx/>
              <a:uFillTx/>
              <a:latin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ru-RU" sz="1800" b="1" i="0" u="none" strike="noStrike" kern="1200" cap="none" spc="0" normalizeH="0" baseline="0" noProof="0" dirty="0">
                <a:ln>
                  <a:noFill/>
                </a:ln>
                <a:solidFill>
                  <a:srgbClr val="000000"/>
                </a:solidFill>
                <a:effectLst/>
                <a:uLnTx/>
                <a:uFillTx/>
                <a:latin typeface="Times New Roman" panose="02020603050405020304" pitchFamily="18" charset="0"/>
              </a:rPr>
              <a:t>– </a:t>
            </a:r>
            <a:r>
              <a:rPr kumimoji="0" lang="en-US" altLang="ru-RU" sz="1800" b="1" i="0" u="none" strike="noStrike" kern="1200" cap="none" spc="0" normalizeH="0" baseline="0" noProof="0" dirty="0" smtClean="0">
                <a:ln>
                  <a:noFill/>
                </a:ln>
                <a:solidFill>
                  <a:srgbClr val="000000"/>
                </a:solidFill>
                <a:effectLst/>
                <a:uLnTx/>
                <a:uFillTx/>
                <a:latin typeface="Times New Roman" panose="02020603050405020304" pitchFamily="18" charset="0"/>
              </a:rPr>
              <a:t>modernized </a:t>
            </a:r>
            <a:r>
              <a:rPr kumimoji="0" lang="en-US" altLang="ru-RU" sz="1800" b="1" i="0" u="none" strike="noStrike" kern="1200" cap="none" spc="0" normalizeH="0" baseline="0" noProof="0" dirty="0">
                <a:ln>
                  <a:noFill/>
                </a:ln>
                <a:solidFill>
                  <a:srgbClr val="000000"/>
                </a:solidFill>
                <a:effectLst/>
                <a:uLnTx/>
                <a:uFillTx/>
                <a:latin typeface="Times New Roman" panose="02020603050405020304" pitchFamily="18" charset="0"/>
              </a:rPr>
              <a:t>reactor IBR-2M for research in condensed matter physics and particularly in the fields of nanoscience and </a:t>
            </a:r>
            <a:r>
              <a:rPr kumimoji="0" lang="en-US" altLang="ru-RU" sz="1800" b="1" i="0" u="none" strike="noStrike" kern="1200" cap="none" spc="0" normalizeH="0" baseline="0" noProof="0" dirty="0" smtClean="0">
                <a:ln>
                  <a:noFill/>
                </a:ln>
                <a:solidFill>
                  <a:srgbClr val="000000"/>
                </a:solidFill>
                <a:effectLst/>
                <a:uLnTx/>
                <a:uFillTx/>
                <a:latin typeface="Times New Roman" panose="02020603050405020304" pitchFamily="18" charset="0"/>
              </a:rPr>
              <a:t>nanotechnology.</a:t>
            </a:r>
            <a:endParaRPr kumimoji="0" lang="en-US" altLang="ru-RU" sz="1800" b="1" i="0" u="none" strike="noStrike" kern="1200" cap="none" spc="0" normalizeH="0" baseline="0" noProof="0" dirty="0">
              <a:ln>
                <a:noFill/>
              </a:ln>
              <a:solidFill>
                <a:srgbClr val="000000"/>
              </a:solidFill>
              <a:effectLst/>
              <a:uLnTx/>
              <a:uFillTx/>
              <a:latin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ru-RU" sz="1800" b="0" i="0" u="none" strike="noStrike" kern="1200" cap="none" spc="0" normalizeH="0" baseline="0" noProof="0" dirty="0">
                <a:ln>
                  <a:noFill/>
                </a:ln>
                <a:solidFill>
                  <a:srgbClr val="000000"/>
                </a:solidFill>
                <a:effectLst/>
                <a:uLnTx/>
                <a:uFillTx/>
                <a:latin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ru-RU" sz="1800" b="0" i="0" u="none" strike="noStrike" kern="1200" cap="none" spc="0" normalizeH="0" baseline="0" noProof="0" dirty="0">
              <a:ln>
                <a:noFill/>
              </a:ln>
              <a:solidFill>
                <a:srgbClr val="000000"/>
              </a:solidFill>
              <a:effectLst/>
              <a:uLnTx/>
              <a:uFillTx/>
              <a:latin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800" b="0" i="0" u="none" strike="noStrike" kern="1200" cap="none" spc="0" normalizeH="0" baseline="0" noProof="0" dirty="0">
              <a:ln>
                <a:noFill/>
              </a:ln>
              <a:solidFill>
                <a:srgbClr val="000000"/>
              </a:solidFill>
              <a:effectLst/>
              <a:uLnTx/>
              <a:uFillTx/>
              <a:latin typeface="Times New Roman" panose="02020603050405020304" pitchFamily="18" charset="0"/>
            </a:endParaRPr>
          </a:p>
        </p:txBody>
      </p:sp>
    </p:spTree>
    <p:extLst>
      <p:ext uri="{BB962C8B-B14F-4D97-AF65-F5344CB8AC3E}">
        <p14:creationId xmlns:p14="http://schemas.microsoft.com/office/powerpoint/2010/main" val="3463604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620688"/>
            <a:ext cx="2776855" cy="397402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1880" y="620688"/>
            <a:ext cx="2744162" cy="3831121"/>
          </a:xfrm>
          <a:prstGeom prst="rect">
            <a:avLst/>
          </a:prstGeom>
        </p:spPr>
      </p:pic>
      <p:pic>
        <p:nvPicPr>
          <p:cNvPr id="6" name="Рисунок 5"/>
          <p:cNvPicPr>
            <a:picLocks noChangeAspect="1"/>
          </p:cNvPicPr>
          <p:nvPr/>
        </p:nvPicPr>
        <p:blipFill>
          <a:blip r:embed="rId5"/>
          <a:stretch>
            <a:fillRect/>
          </a:stretch>
        </p:blipFill>
        <p:spPr>
          <a:xfrm>
            <a:off x="5183812" y="1484784"/>
            <a:ext cx="2743438" cy="3828620"/>
          </a:xfrm>
          <a:prstGeom prst="rect">
            <a:avLst/>
          </a:prstGeom>
        </p:spPr>
      </p:pic>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12160" y="4941168"/>
            <a:ext cx="3032194" cy="4233242"/>
          </a:xfrm>
          <a:prstGeom prst="rect">
            <a:avLst/>
          </a:prstGeom>
        </p:spPr>
      </p:pic>
      <p:sp>
        <p:nvSpPr>
          <p:cNvPr id="8" name="TextBox 7"/>
          <p:cNvSpPr txBox="1"/>
          <p:nvPr/>
        </p:nvSpPr>
        <p:spPr>
          <a:xfrm>
            <a:off x="35496" y="4941168"/>
            <a:ext cx="5976664" cy="1569660"/>
          </a:xfrm>
          <a:prstGeom prst="rect">
            <a:avLst/>
          </a:prstGeom>
          <a:noFill/>
        </p:spPr>
        <p:txBody>
          <a:bodyPr wrap="square" rtlCol="0">
            <a:spAutoFit/>
          </a:bodyPr>
          <a:lstStyle/>
          <a:p>
            <a:r>
              <a:rPr lang="en-US" sz="1200" dirty="0" smtClean="0"/>
              <a:t>Theory</a:t>
            </a:r>
            <a:r>
              <a:rPr lang="ru-RU" sz="1200" dirty="0" smtClean="0"/>
              <a:t> – 5</a:t>
            </a:r>
          </a:p>
          <a:p>
            <a:r>
              <a:rPr lang="en-US" sz="1200" dirty="0" smtClean="0"/>
              <a:t>Particle Physics and Relativistic Ion Physics </a:t>
            </a:r>
            <a:r>
              <a:rPr lang="ru-RU" sz="1200" dirty="0" smtClean="0"/>
              <a:t>– 18</a:t>
            </a:r>
          </a:p>
          <a:p>
            <a:r>
              <a:rPr lang="en-US" sz="1200" dirty="0" smtClean="0"/>
              <a:t>Nuclear Physics </a:t>
            </a:r>
            <a:r>
              <a:rPr lang="ru-RU" sz="1200" dirty="0" smtClean="0"/>
              <a:t> – 6</a:t>
            </a:r>
          </a:p>
          <a:p>
            <a:r>
              <a:rPr lang="en-US" sz="1200" dirty="0" smtClean="0"/>
              <a:t>Condensed Matter  Physics &amp; Radiobiology </a:t>
            </a:r>
            <a:r>
              <a:rPr lang="ru-RU" sz="1200" dirty="0" smtClean="0"/>
              <a:t> – 9</a:t>
            </a:r>
          </a:p>
          <a:p>
            <a:r>
              <a:rPr lang="en-US" sz="1200" dirty="0" smtClean="0"/>
              <a:t>IT, Networks, Computational Physics</a:t>
            </a:r>
            <a:r>
              <a:rPr lang="ru-RU" sz="1200" dirty="0" smtClean="0"/>
              <a:t> - 3</a:t>
            </a:r>
          </a:p>
          <a:p>
            <a:r>
              <a:rPr lang="en-US" sz="1200" dirty="0"/>
              <a:t>E</a:t>
            </a:r>
            <a:r>
              <a:rPr lang="en-US" sz="1200" dirty="0" smtClean="0"/>
              <a:t>ducational </a:t>
            </a:r>
            <a:r>
              <a:rPr lang="ru-RU" sz="1200" dirty="0" smtClean="0"/>
              <a:t> </a:t>
            </a:r>
            <a:r>
              <a:rPr lang="en-US" sz="1200" dirty="0" smtClean="0"/>
              <a:t>Programs </a:t>
            </a:r>
            <a:r>
              <a:rPr lang="ru-RU" sz="1200" dirty="0" smtClean="0"/>
              <a:t>– 1</a:t>
            </a:r>
          </a:p>
          <a:p>
            <a:endParaRPr lang="ru-RU" sz="1200" dirty="0"/>
          </a:p>
          <a:p>
            <a:r>
              <a:rPr lang="en-US" sz="1200" dirty="0" smtClean="0"/>
              <a:t>About </a:t>
            </a:r>
            <a:r>
              <a:rPr lang="ru-RU" sz="1200" dirty="0" smtClean="0"/>
              <a:t>40 </a:t>
            </a:r>
            <a:r>
              <a:rPr lang="en-US" sz="1200" dirty="0" smtClean="0"/>
              <a:t>topics in total</a:t>
            </a:r>
            <a:endParaRPr lang="ru-RU" sz="1200" dirty="0"/>
          </a:p>
        </p:txBody>
      </p:sp>
      <p:sp>
        <p:nvSpPr>
          <p:cNvPr id="9" name="TextBox 8"/>
          <p:cNvSpPr txBox="1"/>
          <p:nvPr/>
        </p:nvSpPr>
        <p:spPr>
          <a:xfrm>
            <a:off x="395536" y="0"/>
            <a:ext cx="7632848" cy="400110"/>
          </a:xfrm>
          <a:prstGeom prst="rect">
            <a:avLst/>
          </a:prstGeom>
          <a:noFill/>
        </p:spPr>
        <p:txBody>
          <a:bodyPr wrap="square" rtlCol="0">
            <a:spAutoFit/>
          </a:bodyPr>
          <a:lstStyle/>
          <a:p>
            <a:r>
              <a:rPr lang="en-US" sz="2000" dirty="0" smtClean="0"/>
              <a:t>JINR’s Topical Plan (updated yearly)</a:t>
            </a:r>
            <a:endParaRPr lang="ru-RU" sz="2000" dirty="0"/>
          </a:p>
        </p:txBody>
      </p:sp>
    </p:spTree>
    <p:extLst>
      <p:ext uri="{BB962C8B-B14F-4D97-AF65-F5344CB8AC3E}">
        <p14:creationId xmlns:p14="http://schemas.microsoft.com/office/powerpoint/2010/main" val="373993844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Рисунок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8991" y="1052736"/>
            <a:ext cx="3197225"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39"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8065" y="3501008"/>
            <a:ext cx="2759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2" name="TextBox 5"/>
          <p:cNvSpPr txBox="1">
            <a:spLocks noChangeArrowheads="1"/>
          </p:cNvSpPr>
          <p:nvPr/>
        </p:nvSpPr>
        <p:spPr bwMode="auto">
          <a:xfrm>
            <a:off x="2700338" y="549275"/>
            <a:ext cx="935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Droid Sans Fallback" charset="0"/>
                <a:cs typeface="Droid Sans Fallback" charset="0"/>
              </a:defRPr>
            </a:lvl1pPr>
            <a:lvl2pPr marL="742950" indent="-285750" eaLnBrk="0" hangingPunct="0">
              <a:defRPr>
                <a:solidFill>
                  <a:schemeClr val="tx1"/>
                </a:solidFill>
                <a:latin typeface="Arial" panose="020B0604020202020204" pitchFamily="34" charset="0"/>
                <a:ea typeface="Droid Sans Fallback" charset="0"/>
                <a:cs typeface="Droid Sans Fallback" charset="0"/>
              </a:defRPr>
            </a:lvl2pPr>
            <a:lvl3pPr marL="1143000" indent="-228600" eaLnBrk="0" hangingPunct="0">
              <a:defRPr>
                <a:solidFill>
                  <a:schemeClr val="tx1"/>
                </a:solidFill>
                <a:latin typeface="Arial" panose="020B0604020202020204" pitchFamily="34" charset="0"/>
                <a:ea typeface="Droid Sans Fallback" charset="0"/>
                <a:cs typeface="Droid Sans Fallback" charset="0"/>
              </a:defRPr>
            </a:lvl3pPr>
            <a:lvl4pPr marL="1600200" indent="-228600" eaLnBrk="0" hangingPunct="0">
              <a:defRPr>
                <a:solidFill>
                  <a:schemeClr val="tx1"/>
                </a:solidFill>
                <a:latin typeface="Arial" panose="020B0604020202020204" pitchFamily="34" charset="0"/>
                <a:ea typeface="Droid Sans Fallback" charset="0"/>
                <a:cs typeface="Droid Sans Fallback" charset="0"/>
              </a:defRPr>
            </a:lvl4pPr>
            <a:lvl5pPr marL="2057400" indent="-228600" eaLnBrk="0" hangingPunct="0">
              <a:defRPr>
                <a:solidFill>
                  <a:schemeClr val="tx1"/>
                </a:solidFill>
                <a:latin typeface="Arial" panose="020B0604020202020204" pitchFamily="34" charset="0"/>
                <a:ea typeface="Droid Sans Fallback" charset="0"/>
                <a:cs typeface="Droid Sans Fallback"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Droid Sans Fallback" charset="0"/>
                <a:cs typeface="Droid Sans Fallback"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Droid Sans Fallback" charset="0"/>
                <a:cs typeface="Droid Sans Fallback"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Droid Sans Fallback" charset="0"/>
                <a:cs typeface="Droid Sans Fallback"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Droid Sans Fallback" charset="0"/>
                <a:cs typeface="Droid Sans Fallback" charset="0"/>
              </a:defRPr>
            </a:lvl9pPr>
          </a:lstStyle>
          <a:p>
            <a:pPr eaLnBrk="1" hangingPunct="1"/>
            <a:r>
              <a:rPr lang="en-US" altLang="ru-RU">
                <a:solidFill>
                  <a:srgbClr val="000000"/>
                </a:solidFill>
              </a:rPr>
              <a:t> </a:t>
            </a:r>
            <a:endParaRPr lang="ru-RU" altLang="ru-RU">
              <a:solidFill>
                <a:srgbClr val="FF0000"/>
              </a:solidFill>
            </a:endParaRPr>
          </a:p>
        </p:txBody>
      </p:sp>
      <p:sp>
        <p:nvSpPr>
          <p:cNvPr id="2" name="TextBox 1"/>
          <p:cNvSpPr txBox="1"/>
          <p:nvPr/>
        </p:nvSpPr>
        <p:spPr>
          <a:xfrm>
            <a:off x="3275857" y="260648"/>
            <a:ext cx="5868144" cy="6740307"/>
          </a:xfrm>
          <a:prstGeom prst="rect">
            <a:avLst/>
          </a:prstGeom>
          <a:noFill/>
        </p:spPr>
        <p:txBody>
          <a:bodyPr wrap="square" rtlCol="0">
            <a:spAutoFit/>
          </a:bodyPr>
          <a:lstStyle/>
          <a:p>
            <a:pPr indent="450215" algn="ctr">
              <a:spcAft>
                <a:spcPts val="0"/>
              </a:spcAft>
              <a:tabLst>
                <a:tab pos="5372100" algn="l"/>
              </a:tabLst>
            </a:pPr>
            <a:r>
              <a:rPr lang="en-US" sz="2400" b="1"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Content</a:t>
            </a:r>
            <a:endParaRPr lang="ru-RU" sz="24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a:p>
            <a:pPr indent="450215" algn="just">
              <a:spcAft>
                <a:spcPts val="0"/>
              </a:spcAft>
              <a:tabLst>
                <a:tab pos="5372100" algn="l"/>
              </a:tabLst>
            </a:pPr>
            <a:r>
              <a:rPr lang="en-US"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-Introduction </a:t>
            </a:r>
            <a:endParaRPr lang="ru-RU"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spcAft>
                <a:spcPts val="0"/>
              </a:spcAft>
              <a:tabLst>
                <a:tab pos="5372100" algn="l"/>
              </a:tabLst>
            </a:pPr>
            <a:endParaRPr lang="ru-RU" sz="16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a:p>
            <a:pPr indent="450215" algn="just">
              <a:spcAft>
                <a:spcPts val="0"/>
              </a:spcAft>
              <a:tabLst>
                <a:tab pos="5372100" algn="l"/>
              </a:tabLst>
            </a:pPr>
            <a:r>
              <a:rPr lang="en-US"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-Development </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of the JINR facilities </a:t>
            </a:r>
            <a:endParaRPr lang="ru-RU"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spcAft>
                <a:spcPts val="0"/>
              </a:spcAft>
              <a:tabLst>
                <a:tab pos="5372100" algn="l"/>
              </a:tabLst>
            </a:pPr>
            <a:endParaRPr lang="ru-RU" sz="16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a:p>
            <a:pPr indent="450215" algn="just">
              <a:spcAft>
                <a:spcPts val="0"/>
              </a:spcAft>
              <a:tabLst>
                <a:tab pos="5372100" algn="l"/>
              </a:tabLst>
            </a:pPr>
            <a:r>
              <a:rPr lang="en-US"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-Physics: </a:t>
            </a:r>
          </a:p>
          <a:p>
            <a:pPr indent="450215" algn="just">
              <a:spcAft>
                <a:spcPts val="0"/>
              </a:spcAft>
              <a:tabLst>
                <a:tab pos="5372100" algn="l"/>
              </a:tabLst>
            </a:pPr>
            <a:r>
              <a:rPr lang="en-US" sz="1400" dirty="0" smtClean="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t> Particle </a:t>
            </a:r>
            <a:r>
              <a:rPr lang="en-US" sz="1400" dirty="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t>and </a:t>
            </a:r>
            <a:r>
              <a:rPr lang="en-US" sz="1400" dirty="0" smtClean="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t>relativistic heavy </a:t>
            </a:r>
            <a:r>
              <a:rPr lang="en-US" sz="1400" dirty="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t>ion </a:t>
            </a:r>
            <a:r>
              <a:rPr lang="en-US" sz="1400" dirty="0" smtClean="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t>physics</a:t>
            </a:r>
            <a:endParaRPr lang="ru-RU" sz="1400" dirty="0">
              <a:solidFill>
                <a:srgbClr val="FFFFFF"/>
              </a:solidFill>
              <a:latin typeface="Calibri" panose="020F0502020204030204" pitchFamily="34" charset="0"/>
              <a:ea typeface="Times New Roman" panose="02020603050405020304" pitchFamily="18" charset="0"/>
              <a:cs typeface="Times New Roman" panose="02020603050405020304" pitchFamily="18" charset="0"/>
            </a:endParaRPr>
          </a:p>
          <a:p>
            <a:pPr indent="450215" algn="just">
              <a:spcAft>
                <a:spcPts val="0"/>
              </a:spcAft>
              <a:tabLst>
                <a:tab pos="5372100" algn="l"/>
              </a:tabLst>
            </a:pPr>
            <a:r>
              <a:rPr lang="en-US" sz="1400" dirty="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smtClean="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t>Nuclear </a:t>
            </a:r>
            <a:r>
              <a:rPr lang="en-US" sz="1400" dirty="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t>physics </a:t>
            </a:r>
            <a:endParaRPr lang="ru-RU" sz="1400" dirty="0">
              <a:solidFill>
                <a:srgbClr val="FFFFFF"/>
              </a:solidFill>
              <a:latin typeface="Calibri" panose="020F0502020204030204" pitchFamily="34" charset="0"/>
              <a:ea typeface="Times New Roman" panose="02020603050405020304" pitchFamily="18" charset="0"/>
              <a:cs typeface="Times New Roman" panose="02020603050405020304" pitchFamily="18" charset="0"/>
            </a:endParaRPr>
          </a:p>
          <a:p>
            <a:pPr indent="450215" algn="just">
              <a:spcAft>
                <a:spcPts val="0"/>
              </a:spcAft>
              <a:tabLst>
                <a:tab pos="5372100" algn="l"/>
              </a:tabLst>
            </a:pPr>
            <a:r>
              <a:rPr lang="en-US" sz="1400" dirty="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smtClean="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t>Condensed </a:t>
            </a:r>
            <a:r>
              <a:rPr lang="en-US" sz="1400" dirty="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t>matter </a:t>
            </a:r>
            <a:r>
              <a:rPr lang="en-US" sz="1400" dirty="0" smtClean="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t>physics</a:t>
            </a:r>
            <a:endParaRPr lang="ru-RU" sz="1400" dirty="0">
              <a:solidFill>
                <a:srgbClr val="FFFFFF"/>
              </a:solidFill>
              <a:latin typeface="Calibri" panose="020F0502020204030204" pitchFamily="34" charset="0"/>
              <a:ea typeface="Times New Roman" panose="02020603050405020304" pitchFamily="18" charset="0"/>
              <a:cs typeface="Times New Roman" panose="02020603050405020304" pitchFamily="18" charset="0"/>
            </a:endParaRPr>
          </a:p>
          <a:p>
            <a:pPr indent="450215" algn="just">
              <a:spcAft>
                <a:spcPts val="0"/>
              </a:spcAft>
              <a:tabLst>
                <a:tab pos="5372100" algn="l"/>
              </a:tabLst>
            </a:pPr>
            <a:r>
              <a:rPr lang="en-US" sz="1400" dirty="0" smtClean="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t> Theoretical physics</a:t>
            </a:r>
          </a:p>
          <a:p>
            <a:pPr indent="450215" algn="just">
              <a:spcAft>
                <a:spcPts val="0"/>
              </a:spcAft>
              <a:tabLst>
                <a:tab pos="5372100" algn="l"/>
              </a:tabLst>
            </a:pPr>
            <a:endParaRPr lang="ru-RU" sz="16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a:p>
            <a:pPr indent="450215" algn="just">
              <a:spcAft>
                <a:spcPts val="0"/>
              </a:spcAft>
              <a:tabLst>
                <a:tab pos="5372100" algn="l"/>
              </a:tabLst>
            </a:pPr>
            <a:r>
              <a:rPr lang="en-US"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-Information Technologies</a:t>
            </a:r>
            <a:endParaRPr lang="ru-RU"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spcAft>
                <a:spcPts val="0"/>
              </a:spcAft>
              <a:tabLst>
                <a:tab pos="5372100" algn="l"/>
              </a:tabLst>
            </a:pPr>
            <a:endParaRPr lang="ru-RU" sz="16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a:p>
            <a:pPr indent="450215" algn="just">
              <a:spcAft>
                <a:spcPts val="0"/>
              </a:spcAft>
              <a:tabLst>
                <a:tab pos="5372100" algn="l"/>
              </a:tabLst>
            </a:pPr>
            <a:r>
              <a:rPr lang="en-US"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-Educational activities </a:t>
            </a:r>
            <a:endParaRPr lang="ru-RU"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spcAft>
                <a:spcPts val="0"/>
              </a:spcAft>
              <a:tabLst>
                <a:tab pos="5372100" algn="l"/>
              </a:tabLst>
            </a:pPr>
            <a:endParaRPr lang="ru-RU" sz="16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a:p>
            <a:pPr indent="450215" algn="just">
              <a:spcAft>
                <a:spcPts val="0"/>
              </a:spcAft>
              <a:tabLst>
                <a:tab pos="5372100" algn="l"/>
              </a:tabLst>
            </a:pPr>
            <a:r>
              <a:rPr lang="en-US"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-Engineering infrastructure</a:t>
            </a:r>
            <a:endParaRPr lang="ru-RU"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spcAft>
                <a:spcPts val="0"/>
              </a:spcAft>
              <a:tabLst>
                <a:tab pos="5372100" algn="l"/>
              </a:tabLst>
            </a:pPr>
            <a:endParaRPr lang="ru-RU" sz="16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a:p>
            <a:pPr indent="450215" algn="just">
              <a:spcAft>
                <a:spcPts val="0"/>
              </a:spcAft>
              <a:tabLst>
                <a:tab pos="5372100" algn="l"/>
              </a:tabLst>
            </a:pPr>
            <a:r>
              <a:rPr lang="en-US"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-Human </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resources and social </a:t>
            </a:r>
            <a:r>
              <a:rPr lang="en-US"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policy</a:t>
            </a:r>
          </a:p>
          <a:p>
            <a:pPr indent="450215" algn="just">
              <a:spcAft>
                <a:spcPts val="0"/>
              </a:spcAft>
              <a:tabLst>
                <a:tab pos="5372100" algn="l"/>
              </a:tabLst>
            </a:pPr>
            <a:endParaRPr lang="en-US"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lvl="1" algn="just">
              <a:spcAft>
                <a:spcPts val="0"/>
              </a:spcAft>
              <a:tabLst>
                <a:tab pos="5372100" algn="l"/>
              </a:tabLst>
            </a:pPr>
            <a:r>
              <a:rPr lang="ru-RU"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Innovations</a:t>
            </a:r>
          </a:p>
          <a:p>
            <a:pPr marL="342900" indent="-342900" algn="just">
              <a:spcAft>
                <a:spcPts val="0"/>
              </a:spcAft>
              <a:buFontTx/>
              <a:buChar char="-"/>
              <a:tabLst>
                <a:tab pos="5372100" algn="l"/>
              </a:tabLst>
            </a:pPr>
            <a:endParaRPr lang="en-US"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spcAft>
                <a:spcPts val="0"/>
              </a:spcAft>
              <a:tabLst>
                <a:tab pos="5372100" algn="l"/>
              </a:tabLst>
            </a:pPr>
            <a:r>
              <a:rPr lang="en-US"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Finances</a:t>
            </a:r>
          </a:p>
          <a:p>
            <a:pPr indent="450215" algn="just">
              <a:spcAft>
                <a:spcPts val="0"/>
              </a:spcAft>
              <a:tabLst>
                <a:tab pos="5372100" algn="l"/>
              </a:tabLst>
            </a:pPr>
            <a:endParaRPr lang="ru-RU"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spcAft>
                <a:spcPts val="0"/>
              </a:spcAft>
              <a:tabLst>
                <a:tab pos="5372100" algn="l"/>
              </a:tabLst>
            </a:pPr>
            <a:endParaRPr lang="ru-RU" sz="16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5034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04664"/>
            <a:ext cx="8713788" cy="7478970"/>
          </a:xfrm>
          <a:prstGeom prst="rect">
            <a:avLst/>
          </a:prstGeom>
          <a:noFill/>
        </p:spPr>
        <p:txBody>
          <a:bodyPr>
            <a:spAutoFit/>
          </a:bodyPr>
          <a:lstStyle/>
          <a:p>
            <a:pPr algn="ctr">
              <a:defRPr/>
            </a:pPr>
            <a:r>
              <a:rPr lang="en-US" sz="2400" b="1" i="1" dirty="0" smtClean="0">
                <a:solidFill>
                  <a:srgbClr val="FFFFFF"/>
                </a:solidFill>
                <a:latin typeface="Times New Roman" panose="02020603050405020304" pitchFamily="18" charset="0"/>
                <a:ea typeface="+mn-ea"/>
                <a:cs typeface="Times New Roman" panose="02020603050405020304" pitchFamily="18" charset="0"/>
              </a:rPr>
              <a:t>Major objectives </a:t>
            </a:r>
            <a:r>
              <a:rPr lang="en-US" sz="2400" b="1" i="1" dirty="0">
                <a:solidFill>
                  <a:srgbClr val="FFFFFF"/>
                </a:solidFill>
                <a:latin typeface="Times New Roman" panose="02020603050405020304" pitchFamily="18" charset="0"/>
                <a:ea typeface="+mn-ea"/>
                <a:cs typeface="Times New Roman" panose="02020603050405020304" pitchFamily="18" charset="0"/>
              </a:rPr>
              <a:t>of the plan </a:t>
            </a:r>
            <a:r>
              <a:rPr lang="en-US" sz="2400" b="1" i="1" dirty="0" smtClean="0">
                <a:solidFill>
                  <a:srgbClr val="FFFFFF"/>
                </a:solidFill>
                <a:latin typeface="Times New Roman" panose="02020603050405020304" pitchFamily="18" charset="0"/>
                <a:ea typeface="+mn-ea"/>
                <a:cs typeface="Times New Roman" panose="02020603050405020304" pitchFamily="18" charset="0"/>
              </a:rPr>
              <a:t>for </a:t>
            </a:r>
            <a:r>
              <a:rPr lang="en-US" sz="2400" b="1" i="1" dirty="0">
                <a:solidFill>
                  <a:srgbClr val="FFFFFF"/>
                </a:solidFill>
                <a:latin typeface="Times New Roman" panose="02020603050405020304" pitchFamily="18" charset="0"/>
                <a:ea typeface="+mn-ea"/>
                <a:cs typeface="Times New Roman" panose="02020603050405020304" pitchFamily="18" charset="0"/>
              </a:rPr>
              <a:t>the development of JINR in the next 7-years period (2017-2023):</a:t>
            </a:r>
          </a:p>
          <a:p>
            <a:pPr>
              <a:defRPr/>
            </a:pPr>
            <a:endParaRPr lang="en-US" b="1" dirty="0" smtClean="0">
              <a:solidFill>
                <a:srgbClr val="000000"/>
              </a:solidFill>
              <a:latin typeface="Times New Roman" panose="02020603050405020304" pitchFamily="18" charset="0"/>
              <a:ea typeface="+mn-ea"/>
              <a:cs typeface="Times New Roman" panose="02020603050405020304" pitchFamily="18" charset="0"/>
            </a:endParaRPr>
          </a:p>
          <a:p>
            <a:pPr marL="285750" indent="-285750">
              <a:buFontTx/>
              <a:buChar char="-"/>
              <a:defRPr/>
            </a:pPr>
            <a:r>
              <a:rPr lang="en-US" b="1" dirty="0" smtClean="0">
                <a:solidFill>
                  <a:srgbClr val="FFFF00"/>
                </a:solidFill>
                <a:latin typeface="Times New Roman" panose="02020603050405020304" pitchFamily="18" charset="0"/>
                <a:ea typeface="+mn-ea"/>
                <a:cs typeface="Times New Roman" panose="02020603050405020304" pitchFamily="18" charset="0"/>
              </a:rPr>
              <a:t>Focusing on the effective use of new and modernized basic facilities, built up under the current 7-years plan (IBR-2M, SHE factory);</a:t>
            </a:r>
          </a:p>
          <a:p>
            <a:pPr marL="285750" indent="-285750">
              <a:buFontTx/>
              <a:buChar char="-"/>
              <a:defRPr/>
            </a:pPr>
            <a:endParaRPr lang="en-US" b="1" dirty="0">
              <a:solidFill>
                <a:srgbClr val="FFFF00"/>
              </a:solidFill>
              <a:latin typeface="Times New Roman" panose="02020603050405020304" pitchFamily="18" charset="0"/>
              <a:ea typeface="+mn-ea"/>
              <a:cs typeface="Times New Roman" panose="02020603050405020304" pitchFamily="18" charset="0"/>
            </a:endParaRPr>
          </a:p>
          <a:p>
            <a:pPr marL="285750" indent="-285750">
              <a:buFontTx/>
              <a:buChar char="-"/>
              <a:defRPr/>
            </a:pPr>
            <a:r>
              <a:rPr lang="en-US" b="1" dirty="0" smtClean="0">
                <a:solidFill>
                  <a:srgbClr val="FFFF00"/>
                </a:solidFill>
                <a:latin typeface="Times New Roman" panose="02020603050405020304" pitchFamily="18" charset="0"/>
                <a:ea typeface="+mn-ea"/>
                <a:cs typeface="Times New Roman" panose="02020603050405020304" pitchFamily="18" charset="0"/>
              </a:rPr>
              <a:t>New </a:t>
            </a:r>
            <a:r>
              <a:rPr lang="en-US" b="1" dirty="0">
                <a:solidFill>
                  <a:srgbClr val="FFFF00"/>
                </a:solidFill>
                <a:latin typeface="Times New Roman" panose="02020603050405020304" pitchFamily="18" charset="0"/>
                <a:ea typeface="+mn-ea"/>
                <a:cs typeface="Times New Roman" panose="02020603050405020304" pitchFamily="18" charset="0"/>
              </a:rPr>
              <a:t>fixed target </a:t>
            </a:r>
            <a:r>
              <a:rPr lang="en-US" b="1" dirty="0" smtClean="0">
                <a:solidFill>
                  <a:srgbClr val="FFFF00"/>
                </a:solidFill>
                <a:latin typeface="Times New Roman" panose="02020603050405020304" pitchFamily="18" charset="0"/>
                <a:ea typeface="+mn-ea"/>
                <a:cs typeface="Times New Roman" panose="02020603050405020304" pitchFamily="18" charset="0"/>
              </a:rPr>
              <a:t>facility </a:t>
            </a:r>
            <a:r>
              <a:rPr lang="en-US" b="1" dirty="0">
                <a:solidFill>
                  <a:srgbClr val="FFFF00"/>
                </a:solidFill>
                <a:latin typeface="Times New Roman" panose="02020603050405020304" pitchFamily="18" charset="0"/>
                <a:ea typeface="+mn-ea"/>
                <a:cs typeface="Times New Roman" panose="02020603050405020304" pitchFamily="18" charset="0"/>
              </a:rPr>
              <a:t>at </a:t>
            </a:r>
            <a:r>
              <a:rPr lang="en-US" b="1" dirty="0" smtClean="0">
                <a:solidFill>
                  <a:srgbClr val="FFFF00"/>
                </a:solidFill>
                <a:latin typeface="Times New Roman" panose="02020603050405020304" pitchFamily="18" charset="0"/>
                <a:ea typeface="+mn-ea"/>
                <a:cs typeface="Times New Roman" panose="02020603050405020304" pitchFamily="18" charset="0"/>
              </a:rPr>
              <a:t>NUCLOTRON BM@N </a:t>
            </a:r>
            <a:r>
              <a:rPr lang="en-US" b="1" dirty="0">
                <a:solidFill>
                  <a:srgbClr val="FFFF00"/>
                </a:solidFill>
                <a:latin typeface="Times New Roman" panose="02020603050405020304" pitchFamily="18" charset="0"/>
                <a:ea typeface="+mn-ea"/>
                <a:cs typeface="Times New Roman" panose="02020603050405020304" pitchFamily="18" charset="0"/>
              </a:rPr>
              <a:t>(2017);</a:t>
            </a:r>
          </a:p>
          <a:p>
            <a:pPr>
              <a:defRPr/>
            </a:pPr>
            <a:endParaRPr lang="en-US" b="1" dirty="0">
              <a:solidFill>
                <a:srgbClr val="FFFF00"/>
              </a:solidFill>
              <a:latin typeface="Times New Roman" panose="02020603050405020304" pitchFamily="18" charset="0"/>
              <a:ea typeface="+mn-ea"/>
              <a:cs typeface="Times New Roman" panose="02020603050405020304" pitchFamily="18" charset="0"/>
            </a:endParaRPr>
          </a:p>
          <a:p>
            <a:pPr marL="285750" indent="-285750">
              <a:buFontTx/>
              <a:buChar char="-"/>
              <a:defRPr/>
            </a:pPr>
            <a:r>
              <a:rPr lang="en-US" b="1" dirty="0">
                <a:solidFill>
                  <a:srgbClr val="FFFF00"/>
                </a:solidFill>
                <a:latin typeface="Times New Roman" panose="02020603050405020304" pitchFamily="18" charset="0"/>
                <a:ea typeface="+mn-ea"/>
                <a:cs typeface="Times New Roman" panose="02020603050405020304" pitchFamily="18" charset="0"/>
              </a:rPr>
              <a:t>F</a:t>
            </a:r>
            <a:r>
              <a:rPr lang="en-US" b="1" dirty="0" smtClean="0">
                <a:solidFill>
                  <a:srgbClr val="FFFF00"/>
                </a:solidFill>
                <a:latin typeface="Times New Roman" panose="02020603050405020304" pitchFamily="18" charset="0"/>
                <a:ea typeface="+mn-ea"/>
                <a:cs typeface="Times New Roman" panose="02020603050405020304" pitchFamily="18" charset="0"/>
              </a:rPr>
              <a:t>irst </a:t>
            </a:r>
            <a:r>
              <a:rPr lang="en-US" b="1" dirty="0">
                <a:solidFill>
                  <a:srgbClr val="FFFF00"/>
                </a:solidFill>
                <a:latin typeface="Times New Roman" panose="02020603050405020304" pitchFamily="18" charset="0"/>
                <a:ea typeface="+mn-ea"/>
                <a:cs typeface="Times New Roman" panose="02020603050405020304" pitchFamily="18" charset="0"/>
              </a:rPr>
              <a:t>stage of the NICA collider (</a:t>
            </a:r>
            <a:r>
              <a:rPr lang="en-US" b="1" dirty="0" smtClean="0">
                <a:solidFill>
                  <a:srgbClr val="FFFF00"/>
                </a:solidFill>
                <a:latin typeface="Times New Roman" panose="02020603050405020304" pitchFamily="18" charset="0"/>
                <a:ea typeface="+mn-ea"/>
                <a:cs typeface="Times New Roman" panose="02020603050405020304" pitchFamily="18" charset="0"/>
              </a:rPr>
              <a:t>2020);</a:t>
            </a:r>
          </a:p>
          <a:p>
            <a:pPr>
              <a:defRPr/>
            </a:pPr>
            <a:endParaRPr lang="en-US" b="1" dirty="0">
              <a:solidFill>
                <a:srgbClr val="FFFF00"/>
              </a:solidFill>
              <a:latin typeface="Times New Roman" panose="02020603050405020304" pitchFamily="18" charset="0"/>
              <a:ea typeface="+mn-ea"/>
              <a:cs typeface="Times New Roman" panose="02020603050405020304" pitchFamily="18" charset="0"/>
            </a:endParaRPr>
          </a:p>
          <a:p>
            <a:pPr marL="285750" indent="-285750">
              <a:buFontTx/>
              <a:buChar char="-"/>
              <a:defRPr/>
            </a:pPr>
            <a:r>
              <a:rPr lang="en-US" b="1" dirty="0">
                <a:solidFill>
                  <a:srgbClr val="FFFF00"/>
                </a:solidFill>
                <a:latin typeface="Times New Roman" panose="02020603050405020304" pitchFamily="18" charset="0"/>
                <a:ea typeface="+mn-ea"/>
                <a:cs typeface="Times New Roman" panose="02020603050405020304" pitchFamily="18" charset="0"/>
              </a:rPr>
              <a:t>Full scale </a:t>
            </a:r>
            <a:r>
              <a:rPr lang="en-US" b="1" dirty="0" err="1">
                <a:solidFill>
                  <a:srgbClr val="FFFF00"/>
                </a:solidFill>
                <a:latin typeface="Times New Roman" panose="02020603050405020304" pitchFamily="18" charset="0"/>
                <a:ea typeface="+mn-ea"/>
                <a:cs typeface="Times New Roman" panose="02020603050405020304" pitchFamily="18" charset="0"/>
              </a:rPr>
              <a:t>Gigaton</a:t>
            </a:r>
            <a:r>
              <a:rPr lang="en-US" b="1" dirty="0">
                <a:solidFill>
                  <a:srgbClr val="FFFF00"/>
                </a:solidFill>
                <a:latin typeface="Times New Roman" panose="02020603050405020304" pitchFamily="18" charset="0"/>
                <a:ea typeface="+mn-ea"/>
                <a:cs typeface="Times New Roman" panose="02020603050405020304" pitchFamily="18" charset="0"/>
              </a:rPr>
              <a:t> Volume Detector at the Baikal lake (2023);</a:t>
            </a:r>
          </a:p>
          <a:p>
            <a:pPr>
              <a:defRPr/>
            </a:pPr>
            <a:endParaRPr lang="en-US" b="1" dirty="0">
              <a:solidFill>
                <a:srgbClr val="FFFF00"/>
              </a:solidFill>
              <a:latin typeface="Times New Roman" panose="02020603050405020304" pitchFamily="18" charset="0"/>
              <a:ea typeface="+mn-ea"/>
              <a:cs typeface="Times New Roman" panose="02020603050405020304" pitchFamily="18" charset="0"/>
            </a:endParaRPr>
          </a:p>
          <a:p>
            <a:pPr marL="285750" indent="-285750">
              <a:buFontTx/>
              <a:buChar char="-"/>
              <a:defRPr/>
            </a:pPr>
            <a:r>
              <a:rPr lang="en-US" b="1" dirty="0">
                <a:solidFill>
                  <a:srgbClr val="FFFF00"/>
                </a:solidFill>
                <a:latin typeface="Times New Roman" panose="02020603050405020304" pitchFamily="18" charset="0"/>
                <a:ea typeface="+mn-ea"/>
                <a:cs typeface="Times New Roman" panose="02020603050405020304" pitchFamily="18" charset="0"/>
              </a:rPr>
              <a:t>Extension of the international cooperation </a:t>
            </a:r>
            <a:r>
              <a:rPr lang="en-US" b="1" dirty="0" smtClean="0">
                <a:solidFill>
                  <a:srgbClr val="FFFF00"/>
                </a:solidFill>
                <a:latin typeface="Times New Roman" panose="02020603050405020304" pitchFamily="18" charset="0"/>
                <a:ea typeface="+mn-ea"/>
                <a:cs typeface="Times New Roman" panose="02020603050405020304" pitchFamily="18" charset="0"/>
              </a:rPr>
              <a:t>around </a:t>
            </a:r>
            <a:r>
              <a:rPr lang="en-US" b="1" dirty="0">
                <a:solidFill>
                  <a:srgbClr val="FFFF00"/>
                </a:solidFill>
                <a:latin typeface="Times New Roman" panose="02020603050405020304" pitchFamily="18" charset="0"/>
                <a:ea typeface="+mn-ea"/>
                <a:cs typeface="Times New Roman" panose="02020603050405020304" pitchFamily="18" charset="0"/>
              </a:rPr>
              <a:t>basic facilities of JINR,      further integration of these facilities to European and worldwide research infrastructure;</a:t>
            </a:r>
          </a:p>
          <a:p>
            <a:pPr marL="285750" indent="-285750">
              <a:buFontTx/>
              <a:buChar char="-"/>
              <a:defRPr/>
            </a:pPr>
            <a:endParaRPr lang="en-US" b="1" dirty="0">
              <a:solidFill>
                <a:srgbClr val="FFFF00"/>
              </a:solidFill>
              <a:latin typeface="Times New Roman" panose="02020603050405020304" pitchFamily="18" charset="0"/>
              <a:ea typeface="+mn-ea"/>
              <a:cs typeface="Times New Roman" panose="02020603050405020304" pitchFamily="18" charset="0"/>
            </a:endParaRPr>
          </a:p>
          <a:p>
            <a:pPr>
              <a:defRPr/>
            </a:pPr>
            <a:r>
              <a:rPr lang="en-US" b="1" dirty="0">
                <a:solidFill>
                  <a:srgbClr val="FFFF00"/>
                </a:solidFill>
                <a:latin typeface="Times New Roman" panose="02020603050405020304" pitchFamily="18" charset="0"/>
                <a:ea typeface="+mn-ea"/>
                <a:cs typeface="Times New Roman" panose="02020603050405020304" pitchFamily="18" charset="0"/>
              </a:rPr>
              <a:t>-   Attracting new countries to the JINR </a:t>
            </a:r>
            <a:r>
              <a:rPr lang="en-US" b="1" dirty="0" smtClean="0">
                <a:solidFill>
                  <a:srgbClr val="FFFF00"/>
                </a:solidFill>
                <a:latin typeface="Times New Roman" panose="02020603050405020304" pitchFamily="18" charset="0"/>
                <a:ea typeface="+mn-ea"/>
                <a:cs typeface="Times New Roman" panose="02020603050405020304" pitchFamily="18" charset="0"/>
              </a:rPr>
              <a:t>family;</a:t>
            </a:r>
            <a:endParaRPr lang="en-US" b="1" dirty="0">
              <a:solidFill>
                <a:srgbClr val="FFFF00"/>
              </a:solidFill>
              <a:latin typeface="Times New Roman" panose="02020603050405020304" pitchFamily="18" charset="0"/>
              <a:ea typeface="+mn-ea"/>
              <a:cs typeface="Times New Roman" panose="02020603050405020304" pitchFamily="18" charset="0"/>
            </a:endParaRPr>
          </a:p>
          <a:p>
            <a:pPr>
              <a:defRPr/>
            </a:pPr>
            <a:endParaRPr lang="en-US" b="1" dirty="0">
              <a:solidFill>
                <a:srgbClr val="FFFF00"/>
              </a:solidFill>
              <a:latin typeface="Times New Roman" panose="02020603050405020304" pitchFamily="18" charset="0"/>
              <a:ea typeface="+mn-ea"/>
              <a:cs typeface="Times New Roman" panose="02020603050405020304" pitchFamily="18" charset="0"/>
            </a:endParaRPr>
          </a:p>
          <a:p>
            <a:pPr marL="285750" indent="-285750">
              <a:buFontTx/>
              <a:buChar char="-"/>
              <a:defRPr/>
            </a:pPr>
            <a:r>
              <a:rPr lang="en-US" b="1" dirty="0">
                <a:solidFill>
                  <a:srgbClr val="FFFF00"/>
                </a:solidFill>
                <a:latin typeface="Times New Roman" panose="02020603050405020304" pitchFamily="18" charset="0"/>
                <a:ea typeface="+mn-ea"/>
                <a:cs typeface="Times New Roman" panose="02020603050405020304" pitchFamily="18" charset="0"/>
              </a:rPr>
              <a:t>Adjusting the general infrastructure and “modus operandi” of JINR accordingly to experience of  best international research </a:t>
            </a:r>
            <a:r>
              <a:rPr lang="en-US" b="1" dirty="0" smtClean="0">
                <a:solidFill>
                  <a:srgbClr val="FFFF00"/>
                </a:solidFill>
                <a:latin typeface="Times New Roman" panose="02020603050405020304" pitchFamily="18" charset="0"/>
                <a:ea typeface="+mn-ea"/>
                <a:cs typeface="Times New Roman" panose="02020603050405020304" pitchFamily="18" charset="0"/>
              </a:rPr>
              <a:t>centers.</a:t>
            </a:r>
          </a:p>
          <a:p>
            <a:pPr marL="285750" indent="-285750">
              <a:buFontTx/>
              <a:buChar char="-"/>
              <a:defRPr/>
            </a:pPr>
            <a:endParaRPr lang="en-US" b="1" dirty="0">
              <a:solidFill>
                <a:srgbClr val="000000"/>
              </a:solidFill>
              <a:latin typeface="Times New Roman" panose="02020603050405020304" pitchFamily="18" charset="0"/>
              <a:ea typeface="+mn-ea"/>
              <a:cs typeface="Times New Roman" panose="02020603050405020304" pitchFamily="18" charset="0"/>
            </a:endParaRPr>
          </a:p>
          <a:p>
            <a:pPr>
              <a:defRPr/>
            </a:pPr>
            <a:endParaRPr lang="en-US" b="1" dirty="0">
              <a:solidFill>
                <a:srgbClr val="000000"/>
              </a:solidFill>
              <a:ea typeface="+mn-ea"/>
              <a:cs typeface="Arial" pitchFamily="34" charset="0"/>
            </a:endParaRPr>
          </a:p>
          <a:p>
            <a:pPr>
              <a:defRPr/>
            </a:pPr>
            <a:endParaRPr lang="en-US" dirty="0">
              <a:solidFill>
                <a:srgbClr val="000000"/>
              </a:solidFill>
              <a:ea typeface="+mn-ea"/>
              <a:cs typeface="Arial" pitchFamily="34" charset="0"/>
            </a:endParaRPr>
          </a:p>
          <a:p>
            <a:pPr>
              <a:defRPr/>
            </a:pPr>
            <a:endParaRPr lang="en-US" dirty="0">
              <a:solidFill>
                <a:srgbClr val="000000"/>
              </a:solidFill>
              <a:ea typeface="+mn-ea"/>
              <a:cs typeface="Arial" pitchFamily="34" charset="0"/>
            </a:endParaRPr>
          </a:p>
          <a:p>
            <a:pPr>
              <a:defRPr/>
            </a:pPr>
            <a:endParaRPr lang="en-US" dirty="0">
              <a:solidFill>
                <a:srgbClr val="000000"/>
              </a:solidFill>
              <a:ea typeface="+mn-ea"/>
              <a:cs typeface="Arial" pitchFamily="34" charset="0"/>
            </a:endParaRPr>
          </a:p>
        </p:txBody>
      </p:sp>
    </p:spTree>
    <p:extLst>
      <p:ext uri="{BB962C8B-B14F-4D97-AF65-F5344CB8AC3E}">
        <p14:creationId xmlns:p14="http://schemas.microsoft.com/office/powerpoint/2010/main" val="1851736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3"/>
          <p:cNvSpPr>
            <a:spLocks noGrp="1" noChangeArrowheads="1"/>
          </p:cNvSpPr>
          <p:nvPr>
            <p:ph type="body" idx="1"/>
          </p:nvPr>
        </p:nvSpPr>
        <p:spPr>
          <a:xfrm>
            <a:off x="400050" y="254000"/>
            <a:ext cx="8439150" cy="927100"/>
          </a:xfrm>
        </p:spPr>
        <p:txBody>
          <a:bodyPr/>
          <a:lstStyle/>
          <a:p>
            <a:pPr marL="0" indent="0" eaLnBrk="1" hangingPunct="1">
              <a:spcBef>
                <a:spcPct val="0"/>
              </a:spcBef>
              <a:spcAft>
                <a:spcPts val="600"/>
              </a:spcAft>
              <a:buFontTx/>
              <a:buNone/>
            </a:pPr>
            <a:r>
              <a:rPr lang="en-US" sz="2400">
                <a:solidFill>
                  <a:srgbClr val="000090"/>
                </a:solidFill>
                <a:latin typeface="Arial" charset="0"/>
                <a:ea typeface="ＭＳ Ｐゴシック" charset="0"/>
                <a:cs typeface="ＭＳ Ｐゴシック" charset="0"/>
              </a:rPr>
              <a:t>All basic parts of the </a:t>
            </a:r>
            <a:r>
              <a:rPr lang="en-US" sz="2400" b="1">
                <a:solidFill>
                  <a:srgbClr val="000090"/>
                </a:solidFill>
                <a:latin typeface="Arial" charset="0"/>
                <a:ea typeface="ＭＳ Ｐゴシック" charset="0"/>
                <a:cs typeface="ＭＳ Ｐゴシック" charset="0"/>
              </a:rPr>
              <a:t>NICA complex </a:t>
            </a:r>
          </a:p>
          <a:p>
            <a:pPr marL="0" indent="0" eaLnBrk="1" hangingPunct="1">
              <a:spcBef>
                <a:spcPct val="0"/>
              </a:spcBef>
              <a:spcAft>
                <a:spcPts val="600"/>
              </a:spcAft>
              <a:buFontTx/>
              <a:buNone/>
            </a:pPr>
            <a:r>
              <a:rPr lang="en-US" sz="2400">
                <a:solidFill>
                  <a:srgbClr val="000090"/>
                </a:solidFill>
                <a:latin typeface="Arial" charset="0"/>
                <a:ea typeface="ＭＳ Ｐゴシック" charset="0"/>
                <a:cs typeface="ＭＳ Ｐゴシック" charset="0"/>
              </a:rPr>
              <a:t>are at the stages of fabrication or </a:t>
            </a:r>
            <a:r>
              <a:rPr lang="en-US" sz="2400" b="1">
                <a:solidFill>
                  <a:srgbClr val="000090"/>
                </a:solidFill>
                <a:latin typeface="Arial" charset="0"/>
                <a:ea typeface="ＭＳ Ｐゴシック" charset="0"/>
                <a:cs typeface="ＭＳ Ｐゴシック" charset="0"/>
              </a:rPr>
              <a:t>TDR</a:t>
            </a:r>
            <a:r>
              <a:rPr lang="en-US" sz="2400">
                <a:solidFill>
                  <a:srgbClr val="000090"/>
                </a:solidFill>
                <a:latin typeface="Arial" charset="0"/>
                <a:ea typeface="ＭＳ Ｐゴシック" charset="0"/>
                <a:cs typeface="ＭＳ Ｐゴシック" charset="0"/>
              </a:rPr>
              <a:t> approval.</a:t>
            </a:r>
          </a:p>
        </p:txBody>
      </p:sp>
      <p:sp>
        <p:nvSpPr>
          <p:cNvPr id="124931" name="Date Placeholder 8"/>
          <p:cNvSpPr>
            <a:spLocks noGrp="1"/>
          </p:cNvSpPr>
          <p:nvPr>
            <p:ph type="dt" sz="quarter" idx="10"/>
          </p:nvPr>
        </p:nvSpPr>
        <p:spPr>
          <a:xfrm>
            <a:off x="457200" y="6321425"/>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smtClean="0">
                <a:solidFill>
                  <a:srgbClr val="000000"/>
                </a:solidFill>
              </a:rPr>
              <a:t>September 22, 2016</a:t>
            </a:r>
            <a:endParaRPr lang="en-US" sz="1400">
              <a:solidFill>
                <a:srgbClr val="000000"/>
              </a:solidFill>
            </a:endParaRPr>
          </a:p>
        </p:txBody>
      </p:sp>
      <p:sp>
        <p:nvSpPr>
          <p:cNvPr id="124932" name="Footer Placeholder 9"/>
          <p:cNvSpPr>
            <a:spLocks noGrp="1"/>
          </p:cNvSpPr>
          <p:nvPr>
            <p:ph type="ftr" sz="quarter" idx="11"/>
          </p:nvPr>
        </p:nvSpPr>
        <p:spPr>
          <a:xfrm>
            <a:off x="2717800" y="6321425"/>
            <a:ext cx="46482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400" dirty="0" err="1">
                <a:solidFill>
                  <a:srgbClr val="000000"/>
                </a:solidFill>
              </a:rPr>
              <a:t>V.Kekelidze</a:t>
            </a:r>
            <a:r>
              <a:rPr lang="en-GB" sz="1400" dirty="0">
                <a:solidFill>
                  <a:srgbClr val="000000"/>
                </a:solidFill>
              </a:rPr>
              <a:t>, SC 120</a:t>
            </a:r>
            <a:endParaRPr lang="en-US" sz="1400" dirty="0">
              <a:solidFill>
                <a:srgbClr val="000000"/>
              </a:solidFill>
            </a:endParaRPr>
          </a:p>
        </p:txBody>
      </p:sp>
      <p:sp>
        <p:nvSpPr>
          <p:cNvPr id="124933" name="AutoShape 4"/>
          <p:cNvSpPr>
            <a:spLocks noChangeAspect="1" noChangeArrowheads="1"/>
          </p:cNvSpPr>
          <p:nvPr/>
        </p:nvSpPr>
        <p:spPr bwMode="auto">
          <a:xfrm>
            <a:off x="419100" y="1524000"/>
            <a:ext cx="81915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2400" b="1">
                <a:solidFill>
                  <a:srgbClr val="000090"/>
                </a:solidFill>
                <a:latin typeface="Arial" charset="0"/>
                <a:ea typeface="ＭＳ Ｐゴシック" charset="0"/>
              </a:rPr>
              <a:t>The</a:t>
            </a:r>
            <a:r>
              <a:rPr lang="en-US" sz="2400" b="1">
                <a:solidFill>
                  <a:srgbClr val="FF0000"/>
                </a:solidFill>
                <a:latin typeface="Arial" charset="0"/>
                <a:ea typeface="ＭＳ Ｐゴシック" charset="0"/>
              </a:rPr>
              <a:t> </a:t>
            </a:r>
            <a:r>
              <a:rPr lang="en-US" sz="2400" b="1">
                <a:solidFill>
                  <a:srgbClr val="000090"/>
                </a:solidFill>
                <a:latin typeface="Arial" charset="0"/>
                <a:ea typeface="ＭＳ Ｐゴシック" charset="0"/>
              </a:rPr>
              <a:t>major milestones for the commissioning:</a:t>
            </a:r>
            <a:endParaRPr lang="en-US" sz="2400" b="1">
              <a:solidFill>
                <a:srgbClr val="FF0006"/>
              </a:solidFill>
              <a:latin typeface="Arial" charset="0"/>
              <a:ea typeface="ＭＳ Ｐゴシック" charset="0"/>
            </a:endParaRPr>
          </a:p>
        </p:txBody>
      </p:sp>
      <p:sp>
        <p:nvSpPr>
          <p:cNvPr id="124934" name="AutoShape 4"/>
          <p:cNvSpPr>
            <a:spLocks noChangeAspect="1" noChangeArrowheads="1"/>
          </p:cNvSpPr>
          <p:nvPr/>
        </p:nvSpPr>
        <p:spPr bwMode="auto">
          <a:xfrm>
            <a:off x="520700" y="2184400"/>
            <a:ext cx="8229600" cy="1130300"/>
          </a:xfrm>
          <a:prstGeom prst="rect">
            <a:avLst/>
          </a:prstGeom>
          <a:solidFill>
            <a:srgbClr val="FFEA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pPr marL="0" lvl="1">
              <a:buClr>
                <a:srgbClr val="FF0000"/>
              </a:buClr>
            </a:pPr>
            <a:r>
              <a:rPr lang="en-US" sz="2400" b="1" dirty="0">
                <a:solidFill>
                  <a:srgbClr val="FF0006"/>
                </a:solidFill>
                <a:latin typeface="Arial" charset="0"/>
                <a:ea typeface="ＭＳ Ｐゴシック" charset="0"/>
              </a:rPr>
              <a:t> accelerator complex</a:t>
            </a:r>
            <a:r>
              <a:rPr lang="ru-RU" sz="2400" b="1" dirty="0">
                <a:solidFill>
                  <a:srgbClr val="FF0006"/>
                </a:solidFill>
                <a:latin typeface="Arial" charset="0"/>
                <a:ea typeface="ＭＳ Ｐゴシック" charset="0"/>
              </a:rPr>
              <a:t> </a:t>
            </a:r>
            <a:endParaRPr lang="en-US" sz="2400" b="1" dirty="0">
              <a:solidFill>
                <a:srgbClr val="FF0006"/>
              </a:solidFill>
              <a:latin typeface="Arial" charset="0"/>
              <a:ea typeface="ＭＳ Ｐゴシック" charset="0"/>
            </a:endParaRPr>
          </a:p>
          <a:p>
            <a:pPr marL="0" lvl="2">
              <a:buClr>
                <a:srgbClr val="FF0000"/>
              </a:buClr>
            </a:pPr>
            <a:r>
              <a:rPr lang="en-US" sz="2400" b="1" i="1" dirty="0">
                <a:solidFill>
                  <a:srgbClr val="000090"/>
                </a:solidFill>
                <a:latin typeface="Arial" charset="0"/>
                <a:ea typeface="ＭＳ Ｐゴシック" charset="0"/>
              </a:rPr>
              <a:t>		</a:t>
            </a:r>
            <a:r>
              <a:rPr lang="en-US" sz="2400" i="1" dirty="0">
                <a:solidFill>
                  <a:srgbClr val="000090"/>
                </a:solidFill>
                <a:latin typeface="Arial" charset="0"/>
                <a:ea typeface="ＭＳ Ｐゴシック" charset="0"/>
              </a:rPr>
              <a:t>start-up configuration</a:t>
            </a:r>
            <a:r>
              <a:rPr lang="ru-RU" sz="2400" dirty="0">
                <a:solidFill>
                  <a:srgbClr val="FF0000"/>
                </a:solidFill>
                <a:latin typeface="Arial" charset="0"/>
                <a:ea typeface="ＭＳ Ｐゴシック" charset="0"/>
              </a:rPr>
              <a:t> </a:t>
            </a:r>
            <a:r>
              <a:rPr lang="en-US" sz="2400" dirty="0">
                <a:solidFill>
                  <a:srgbClr val="FF0000"/>
                </a:solidFill>
                <a:latin typeface="Arial" charset="0"/>
                <a:ea typeface="ＭＳ Ｐゴシック" charset="0"/>
              </a:rPr>
              <a:t>                	  </a:t>
            </a:r>
            <a:r>
              <a:rPr lang="ru-RU" sz="2400" dirty="0">
                <a:solidFill>
                  <a:srgbClr val="000090"/>
                </a:solidFill>
                <a:latin typeface="Arial" charset="0"/>
                <a:ea typeface="ＭＳ Ｐゴシック" charset="0"/>
              </a:rPr>
              <a:t>– </a:t>
            </a:r>
            <a:r>
              <a:rPr lang="ru-RU" sz="2400" b="1" dirty="0" smtClean="0">
                <a:solidFill>
                  <a:srgbClr val="000090"/>
                </a:solidFill>
                <a:latin typeface="Arial" charset="0"/>
                <a:ea typeface="ＭＳ Ｐゴシック" charset="0"/>
              </a:rPr>
              <a:t>2020</a:t>
            </a:r>
            <a:endParaRPr lang="en-US" sz="2400" b="1" dirty="0">
              <a:solidFill>
                <a:srgbClr val="000090"/>
              </a:solidFill>
              <a:latin typeface="Arial" charset="0"/>
              <a:ea typeface="ＭＳ Ｐゴシック" charset="0"/>
            </a:endParaRPr>
          </a:p>
          <a:p>
            <a:pPr marL="0" lvl="2">
              <a:buClr>
                <a:srgbClr val="FF0000"/>
              </a:buClr>
            </a:pPr>
            <a:r>
              <a:rPr lang="en-US" sz="2400" i="1" dirty="0">
                <a:solidFill>
                  <a:srgbClr val="000090"/>
                </a:solidFill>
                <a:latin typeface="Arial" charset="0"/>
                <a:ea typeface="ＭＳ Ｐゴシック" charset="0"/>
              </a:rPr>
              <a:t>		the design configuration		</a:t>
            </a:r>
            <a:r>
              <a:rPr lang="en-US" sz="2400" dirty="0">
                <a:solidFill>
                  <a:srgbClr val="0000FF"/>
                </a:solidFill>
                <a:latin typeface="Arial" charset="0"/>
                <a:ea typeface="ＭＳ Ｐゴシック" charset="0"/>
              </a:rPr>
              <a:t>  </a:t>
            </a:r>
            <a:r>
              <a:rPr lang="ru-RU" sz="2400" dirty="0">
                <a:solidFill>
                  <a:srgbClr val="000090"/>
                </a:solidFill>
                <a:latin typeface="Arial" charset="0"/>
                <a:ea typeface="ＭＳ Ｐゴシック" charset="0"/>
              </a:rPr>
              <a:t>–</a:t>
            </a:r>
            <a:r>
              <a:rPr lang="en-US" sz="2400" dirty="0">
                <a:solidFill>
                  <a:srgbClr val="000090"/>
                </a:solidFill>
                <a:latin typeface="Arial" charset="0"/>
                <a:ea typeface="ＭＳ Ｐゴシック" charset="0"/>
              </a:rPr>
              <a:t> </a:t>
            </a:r>
            <a:r>
              <a:rPr lang="en-US" sz="2400" b="1" dirty="0">
                <a:solidFill>
                  <a:srgbClr val="000090"/>
                </a:solidFill>
                <a:latin typeface="Arial" charset="0"/>
                <a:ea typeface="ＭＳ Ｐゴシック" charset="0"/>
              </a:rPr>
              <a:t>2023</a:t>
            </a:r>
          </a:p>
        </p:txBody>
      </p:sp>
      <p:sp>
        <p:nvSpPr>
          <p:cNvPr id="124935" name="AutoShape 4"/>
          <p:cNvSpPr>
            <a:spLocks noChangeAspect="1" noChangeArrowheads="1"/>
          </p:cNvSpPr>
          <p:nvPr/>
        </p:nvSpPr>
        <p:spPr bwMode="auto">
          <a:xfrm>
            <a:off x="533400" y="3479800"/>
            <a:ext cx="8191500" cy="1130300"/>
          </a:xfrm>
          <a:prstGeom prst="rect">
            <a:avLst/>
          </a:prstGeom>
          <a:solidFill>
            <a:srgbClr val="BBE0E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pPr marL="0" lvl="1">
              <a:buClr>
                <a:srgbClr val="FF0000"/>
              </a:buClr>
            </a:pPr>
            <a:r>
              <a:rPr lang="en-US" sz="2400" b="1">
                <a:solidFill>
                  <a:srgbClr val="FF0000"/>
                </a:solidFill>
                <a:latin typeface="Arial" charset="0"/>
                <a:ea typeface="ＭＳ Ｐゴシック" charset="0"/>
              </a:rPr>
              <a:t> BM@N</a:t>
            </a:r>
            <a:r>
              <a:rPr lang="ru-RU" sz="2400" b="1">
                <a:solidFill>
                  <a:srgbClr val="FF0000"/>
                </a:solidFill>
                <a:latin typeface="Arial" charset="0"/>
                <a:ea typeface="ＭＳ Ｐゴシック" charset="0"/>
              </a:rPr>
              <a:t> </a:t>
            </a:r>
            <a:endParaRPr lang="en-US" sz="2400" b="1">
              <a:solidFill>
                <a:srgbClr val="FF0000"/>
              </a:solidFill>
              <a:latin typeface="Arial" charset="0"/>
              <a:ea typeface="ＭＳ Ｐゴシック" charset="0"/>
            </a:endParaRPr>
          </a:p>
          <a:p>
            <a:pPr marL="0" lvl="2">
              <a:buClr>
                <a:srgbClr val="FF0000"/>
              </a:buClr>
            </a:pPr>
            <a:r>
              <a:rPr lang="en-US" sz="2400" b="1" i="1">
                <a:solidFill>
                  <a:srgbClr val="000090"/>
                </a:solidFill>
                <a:latin typeface="Arial" charset="0"/>
                <a:ea typeface="ＭＳ Ｐゴシック" charset="0"/>
              </a:rPr>
              <a:t>		</a:t>
            </a:r>
            <a:r>
              <a:rPr lang="en-US" sz="2400" i="1">
                <a:solidFill>
                  <a:srgbClr val="000090"/>
                </a:solidFill>
                <a:latin typeface="Arial" charset="0"/>
                <a:ea typeface="ＭＳ Ｐゴシック" charset="0"/>
              </a:rPr>
              <a:t>the I stage			</a:t>
            </a:r>
            <a:r>
              <a:rPr lang="en-US" sz="2400">
                <a:solidFill>
                  <a:srgbClr val="FF0000"/>
                </a:solidFill>
                <a:latin typeface="Arial" charset="0"/>
                <a:ea typeface="ＭＳ Ｐゴシック" charset="0"/>
              </a:rPr>
              <a:t>	</a:t>
            </a:r>
            <a:r>
              <a:rPr lang="en-US" sz="2400">
                <a:solidFill>
                  <a:srgbClr val="000090"/>
                </a:solidFill>
                <a:latin typeface="Arial" charset="0"/>
                <a:ea typeface="ＭＳ Ｐゴシック" charset="0"/>
              </a:rPr>
              <a:t> </a:t>
            </a:r>
            <a:r>
              <a:rPr lang="ru-RU" sz="2400">
                <a:solidFill>
                  <a:srgbClr val="000090"/>
                </a:solidFill>
                <a:latin typeface="Arial" charset="0"/>
                <a:ea typeface="ＭＳ Ｐゴシック" charset="0"/>
              </a:rPr>
              <a:t>– </a:t>
            </a:r>
            <a:r>
              <a:rPr lang="ru-RU" sz="2400" b="1">
                <a:solidFill>
                  <a:srgbClr val="000090"/>
                </a:solidFill>
                <a:latin typeface="Arial" charset="0"/>
                <a:ea typeface="ＭＳ Ｐゴシック" charset="0"/>
              </a:rPr>
              <a:t>201</a:t>
            </a:r>
            <a:r>
              <a:rPr lang="en-US" sz="2400" b="1">
                <a:solidFill>
                  <a:srgbClr val="000090"/>
                </a:solidFill>
                <a:latin typeface="Arial" charset="0"/>
                <a:ea typeface="ＭＳ Ｐゴシック" charset="0"/>
              </a:rPr>
              <a:t>7</a:t>
            </a:r>
          </a:p>
          <a:p>
            <a:pPr marL="0" lvl="2">
              <a:buClr>
                <a:srgbClr val="FF0000"/>
              </a:buClr>
            </a:pPr>
            <a:r>
              <a:rPr lang="en-US" sz="2400" i="1">
                <a:solidFill>
                  <a:srgbClr val="000090"/>
                </a:solidFill>
                <a:latin typeface="Arial" charset="0"/>
                <a:ea typeface="ＭＳ Ｐゴシック" charset="0"/>
              </a:rPr>
              <a:t>		the II stage 		</a:t>
            </a:r>
            <a:r>
              <a:rPr lang="en-US" sz="2400">
                <a:solidFill>
                  <a:srgbClr val="0000FF"/>
                </a:solidFill>
                <a:latin typeface="Arial" charset="0"/>
                <a:ea typeface="ＭＳ Ｐゴシック" charset="0"/>
              </a:rPr>
              <a:t> 		 </a:t>
            </a:r>
            <a:r>
              <a:rPr lang="ru-RU" sz="2400">
                <a:solidFill>
                  <a:srgbClr val="000090"/>
                </a:solidFill>
                <a:latin typeface="Arial" charset="0"/>
                <a:ea typeface="ＭＳ Ｐゴシック" charset="0"/>
              </a:rPr>
              <a:t>–</a:t>
            </a:r>
            <a:r>
              <a:rPr lang="en-US" sz="2400">
                <a:solidFill>
                  <a:srgbClr val="000090"/>
                </a:solidFill>
                <a:latin typeface="Arial" charset="0"/>
                <a:ea typeface="ＭＳ Ｐゴシック" charset="0"/>
              </a:rPr>
              <a:t> </a:t>
            </a:r>
            <a:r>
              <a:rPr lang="en-US" sz="2400" b="1">
                <a:solidFill>
                  <a:srgbClr val="000090"/>
                </a:solidFill>
                <a:latin typeface="Arial" charset="0"/>
                <a:ea typeface="ＭＳ Ｐゴシック" charset="0"/>
              </a:rPr>
              <a:t>2019</a:t>
            </a:r>
          </a:p>
        </p:txBody>
      </p:sp>
      <p:sp>
        <p:nvSpPr>
          <p:cNvPr id="102408" name="AutoShape 4"/>
          <p:cNvSpPr>
            <a:spLocks noChangeAspect="1" noChangeArrowheads="1"/>
          </p:cNvSpPr>
          <p:nvPr/>
        </p:nvSpPr>
        <p:spPr bwMode="auto">
          <a:xfrm>
            <a:off x="533400" y="4699000"/>
            <a:ext cx="8191500" cy="1130300"/>
          </a:xfrm>
          <a:prstGeom prst="rect">
            <a:avLst/>
          </a:prstGeom>
          <a:solidFill>
            <a:schemeClr val="accent5"/>
          </a:solidFill>
          <a:ln>
            <a:noFill/>
          </a:ln>
        </p:spPr>
        <p:txBody>
          <a:bodyPr lIns="0" tIns="0" rIns="0" bIns="0"/>
          <a:lstStyle/>
          <a:p>
            <a:pPr marL="0" lvl="1">
              <a:buClr>
                <a:srgbClr val="FF0000"/>
              </a:buClr>
              <a:defRPr/>
            </a:pPr>
            <a:r>
              <a:rPr lang="en-US" sz="2400" b="1" dirty="0">
                <a:solidFill>
                  <a:srgbClr val="FF0000"/>
                </a:solidFill>
                <a:latin typeface="Arial" charset="0"/>
                <a:ea typeface="ＭＳ Ｐゴシック" charset="0"/>
              </a:rPr>
              <a:t> MPD</a:t>
            </a:r>
            <a:r>
              <a:rPr lang="ru-RU" sz="2400" b="1" dirty="0">
                <a:solidFill>
                  <a:srgbClr val="FF0000"/>
                </a:solidFill>
                <a:latin typeface="Arial" charset="0"/>
                <a:ea typeface="ＭＳ Ｐゴシック" charset="0"/>
              </a:rPr>
              <a:t> </a:t>
            </a:r>
            <a:endParaRPr lang="en-US" sz="2400" b="1" dirty="0">
              <a:solidFill>
                <a:srgbClr val="FF0000"/>
              </a:solidFill>
              <a:latin typeface="Arial" charset="0"/>
              <a:ea typeface="ＭＳ Ｐゴシック" charset="0"/>
            </a:endParaRPr>
          </a:p>
          <a:p>
            <a:pPr marL="0" lvl="2">
              <a:buClr>
                <a:srgbClr val="FF0000"/>
              </a:buClr>
              <a:defRPr/>
            </a:pPr>
            <a:r>
              <a:rPr lang="en-US" sz="2400" b="1" i="1" dirty="0">
                <a:solidFill>
                  <a:srgbClr val="000090"/>
                </a:solidFill>
                <a:latin typeface="Arial" charset="0"/>
                <a:ea typeface="ＭＳ Ｐゴシック" charset="0"/>
              </a:rPr>
              <a:t>		</a:t>
            </a:r>
            <a:r>
              <a:rPr lang="en-US" sz="2400" i="1" dirty="0">
                <a:solidFill>
                  <a:srgbClr val="000090"/>
                </a:solidFill>
                <a:latin typeface="Arial" charset="0"/>
                <a:ea typeface="ＭＳ Ｐゴシック" charset="0"/>
              </a:rPr>
              <a:t>the I stage			</a:t>
            </a:r>
            <a:r>
              <a:rPr lang="en-US" sz="2400" dirty="0">
                <a:solidFill>
                  <a:srgbClr val="FF0000"/>
                </a:solidFill>
                <a:latin typeface="Arial" charset="0"/>
                <a:ea typeface="ＭＳ Ｐゴシック" charset="0"/>
              </a:rPr>
              <a:t>	 </a:t>
            </a:r>
            <a:r>
              <a:rPr lang="ru-RU" sz="2400" dirty="0">
                <a:solidFill>
                  <a:srgbClr val="000090"/>
                </a:solidFill>
                <a:latin typeface="Arial" charset="0"/>
                <a:ea typeface="ＭＳ Ｐゴシック" charset="0"/>
              </a:rPr>
              <a:t>– </a:t>
            </a:r>
            <a:r>
              <a:rPr lang="ru-RU" sz="2400" b="1" dirty="0">
                <a:solidFill>
                  <a:srgbClr val="000090"/>
                </a:solidFill>
                <a:latin typeface="Arial" charset="0"/>
                <a:ea typeface="ＭＳ Ｐゴシック" charset="0"/>
              </a:rPr>
              <a:t>201</a:t>
            </a:r>
            <a:r>
              <a:rPr lang="en-US" sz="2400" b="1" dirty="0">
                <a:solidFill>
                  <a:srgbClr val="000090"/>
                </a:solidFill>
                <a:latin typeface="Arial" charset="0"/>
                <a:ea typeface="ＭＳ Ｐゴシック" charset="0"/>
              </a:rPr>
              <a:t>9</a:t>
            </a:r>
          </a:p>
          <a:p>
            <a:pPr marL="0" lvl="2">
              <a:buClr>
                <a:srgbClr val="FF0000"/>
              </a:buClr>
              <a:defRPr/>
            </a:pPr>
            <a:r>
              <a:rPr lang="en-US" sz="2400" i="1" dirty="0">
                <a:solidFill>
                  <a:srgbClr val="000090"/>
                </a:solidFill>
                <a:latin typeface="Arial" charset="0"/>
                <a:ea typeface="ＭＳ Ｐゴシック" charset="0"/>
              </a:rPr>
              <a:t>		upgraded (IT + end-cups) 	</a:t>
            </a:r>
            <a:r>
              <a:rPr lang="en-US" sz="2400" dirty="0">
                <a:solidFill>
                  <a:srgbClr val="0000FF"/>
                </a:solidFill>
                <a:latin typeface="Arial" charset="0"/>
                <a:ea typeface="ＭＳ Ｐゴシック" charset="0"/>
              </a:rPr>
              <a:t> 	</a:t>
            </a:r>
            <a:r>
              <a:rPr lang="en-US" sz="2400" dirty="0">
                <a:solidFill>
                  <a:srgbClr val="000090"/>
                </a:solidFill>
                <a:latin typeface="Arial" charset="0"/>
                <a:ea typeface="ＭＳ Ｐゴシック" charset="0"/>
              </a:rPr>
              <a:t> </a:t>
            </a:r>
            <a:r>
              <a:rPr lang="ru-RU" sz="2400" dirty="0">
                <a:solidFill>
                  <a:srgbClr val="000090"/>
                </a:solidFill>
                <a:latin typeface="Arial" charset="0"/>
                <a:ea typeface="ＭＳ Ｐゴシック" charset="0"/>
              </a:rPr>
              <a:t>–</a:t>
            </a:r>
            <a:r>
              <a:rPr lang="en-US" sz="2400" dirty="0">
                <a:solidFill>
                  <a:srgbClr val="000090"/>
                </a:solidFill>
                <a:latin typeface="Arial" charset="0"/>
                <a:ea typeface="ＭＳ Ｐゴシック" charset="0"/>
              </a:rPr>
              <a:t> </a:t>
            </a:r>
            <a:r>
              <a:rPr lang="en-US" sz="2400" b="1" dirty="0">
                <a:solidFill>
                  <a:srgbClr val="000090"/>
                </a:solidFill>
                <a:latin typeface="Arial" charset="0"/>
                <a:ea typeface="ＭＳ Ｐゴシック" charset="0"/>
              </a:rPr>
              <a:t>2023</a:t>
            </a:r>
          </a:p>
        </p:txBody>
      </p:sp>
      <p:sp>
        <p:nvSpPr>
          <p:cNvPr id="124937" name="AutoShape 4"/>
          <p:cNvSpPr>
            <a:spLocks noChangeAspect="1" noChangeArrowheads="1"/>
          </p:cNvSpPr>
          <p:nvPr/>
        </p:nvSpPr>
        <p:spPr bwMode="auto">
          <a:xfrm>
            <a:off x="520700" y="5956300"/>
            <a:ext cx="8204200" cy="431800"/>
          </a:xfrm>
          <a:prstGeom prst="rect">
            <a:avLst/>
          </a:prstGeom>
          <a:solidFill>
            <a:srgbClr val="CCFF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pPr marL="0" lvl="1">
              <a:buClr>
                <a:srgbClr val="FF0000"/>
              </a:buClr>
            </a:pPr>
            <a:r>
              <a:rPr lang="en-US" sz="2400" b="1">
                <a:solidFill>
                  <a:srgbClr val="FF0006"/>
                </a:solidFill>
                <a:latin typeface="Arial" charset="0"/>
                <a:ea typeface="ＭＳ Ｐゴシック" charset="0"/>
              </a:rPr>
              <a:t> SPD</a:t>
            </a:r>
            <a:r>
              <a:rPr lang="ru-RU" sz="2400" b="1">
                <a:solidFill>
                  <a:srgbClr val="FF0006"/>
                </a:solidFill>
                <a:latin typeface="Arial" charset="0"/>
                <a:ea typeface="ＭＳ Ｐゴシック" charset="0"/>
              </a:rPr>
              <a:t> </a:t>
            </a:r>
            <a:r>
              <a:rPr lang="en-US" sz="2400" b="1">
                <a:solidFill>
                  <a:srgbClr val="FF0000"/>
                </a:solidFill>
                <a:latin typeface="Arial" charset="0"/>
                <a:ea typeface="ＭＳ Ｐゴシック" charset="0"/>
              </a:rPr>
              <a:t>				</a:t>
            </a:r>
            <a:r>
              <a:rPr lang="en-US" sz="2400" i="1">
                <a:solidFill>
                  <a:srgbClr val="000090"/>
                </a:solidFill>
                <a:latin typeface="Arial" charset="0"/>
                <a:ea typeface="ＭＳ Ｐゴシック" charset="0"/>
              </a:rPr>
              <a:t>project is under preparation</a:t>
            </a:r>
            <a:endParaRPr lang="en-US" sz="2400">
              <a:solidFill>
                <a:srgbClr val="000090"/>
              </a:solidFill>
              <a:latin typeface="Arial" charset="0"/>
              <a:ea typeface="ＭＳ Ｐゴシック" charset="0"/>
            </a:endParaRPr>
          </a:p>
        </p:txBody>
      </p:sp>
    </p:spTree>
    <p:extLst>
      <p:ext uri="{BB962C8B-B14F-4D97-AF65-F5344CB8AC3E}">
        <p14:creationId xmlns:p14="http://schemas.microsoft.com/office/powerpoint/2010/main" val="3042022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164907"/>
            <a:ext cx="9144000" cy="4935776"/>
          </a:xfrm>
          <a:prstGeom prst="rect">
            <a:avLst/>
          </a:prstGeom>
        </p:spPr>
      </p:pic>
      <p:sp>
        <p:nvSpPr>
          <p:cNvPr id="5" name="TextBox 4"/>
          <p:cNvSpPr txBox="1"/>
          <p:nvPr/>
        </p:nvSpPr>
        <p:spPr>
          <a:xfrm>
            <a:off x="47489" y="724690"/>
            <a:ext cx="9096511" cy="461665"/>
          </a:xfrm>
          <a:prstGeom prst="rect">
            <a:avLst/>
          </a:prstGeom>
          <a:solidFill>
            <a:srgbClr val="FEFFD8"/>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0090"/>
                </a:solidFill>
                <a:effectLst/>
                <a:uLnTx/>
                <a:uFillTx/>
                <a:latin typeface="Arial"/>
                <a:ea typeface="ＭＳ Ｐゴシック" charset="0"/>
                <a:cs typeface="Arial"/>
              </a:rPr>
              <a:t>Main Research Infrastructure in Particle and Nuclear Physics </a:t>
            </a:r>
            <a:endParaRPr kumimoji="0" lang="en-US" sz="2400" b="1" i="0" u="none" strike="noStrike" kern="1200" cap="none" spc="0" normalizeH="0" baseline="0" noProof="0" dirty="0">
              <a:ln>
                <a:noFill/>
              </a:ln>
              <a:solidFill>
                <a:srgbClr val="000090"/>
              </a:solidFill>
              <a:effectLst/>
              <a:uLnTx/>
              <a:uFillTx/>
              <a:latin typeface="Arial"/>
              <a:ea typeface="ＭＳ Ｐゴシック" charset="0"/>
              <a:cs typeface="Arial"/>
            </a:endParaRPr>
          </a:p>
        </p:txBody>
      </p:sp>
      <p:grpSp>
        <p:nvGrpSpPr>
          <p:cNvPr id="9" name="Group 8"/>
          <p:cNvGrpSpPr/>
          <p:nvPr/>
        </p:nvGrpSpPr>
        <p:grpSpPr>
          <a:xfrm>
            <a:off x="2411760" y="4077072"/>
            <a:ext cx="4722717" cy="2338354"/>
            <a:chOff x="2385481" y="4002677"/>
            <a:chExt cx="4722717" cy="2338354"/>
          </a:xfrm>
        </p:grpSpPr>
        <p:sp>
          <p:nvSpPr>
            <p:cNvPr id="6" name="Oval 5"/>
            <p:cNvSpPr/>
            <p:nvPr/>
          </p:nvSpPr>
          <p:spPr>
            <a:xfrm>
              <a:off x="4067573" y="4002677"/>
              <a:ext cx="836023" cy="498325"/>
            </a:xfrm>
            <a:prstGeom prst="ellipse">
              <a:avLst/>
            </a:prstGeom>
            <a:noFill/>
            <a:ln w="5715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TextBox 7"/>
            <p:cNvSpPr txBox="1"/>
            <p:nvPr/>
          </p:nvSpPr>
          <p:spPr>
            <a:xfrm>
              <a:off x="2385481" y="5879366"/>
              <a:ext cx="4722717" cy="461665"/>
            </a:xfrm>
            <a:prstGeom prst="rect">
              <a:avLst/>
            </a:prstGeom>
            <a:solidFill>
              <a:schemeClr val="accent1">
                <a:lumMod val="20000"/>
                <a:lumOff val="80000"/>
              </a:schemeClr>
            </a:solidFill>
            <a:ln>
              <a:solidFill>
                <a:srgbClr val="FF0000"/>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Arial"/>
                  <a:ea typeface="ＭＳ Ｐゴシック" charset="0"/>
                  <a:cs typeface="Arial"/>
                </a:rPr>
                <a:t>NICA</a:t>
              </a:r>
              <a:r>
                <a:rPr kumimoji="0" lang="en-US" sz="2400" b="1" i="0" u="none" strike="noStrike" kern="1200" cap="none" spc="0" normalizeH="0" baseline="0" noProof="0" dirty="0" smtClean="0">
                  <a:ln>
                    <a:noFill/>
                  </a:ln>
                  <a:solidFill>
                    <a:srgbClr val="000090"/>
                  </a:solidFill>
                  <a:effectLst/>
                  <a:uLnTx/>
                  <a:uFillTx/>
                  <a:latin typeface="Arial"/>
                  <a:ea typeface="ＭＳ Ｐゴシック" charset="0"/>
                  <a:cs typeface="Arial"/>
                </a:rPr>
                <a:t> – Complementary Project</a:t>
              </a:r>
              <a:endParaRPr kumimoji="0" lang="en-US" sz="2400" b="1" i="0" u="none" strike="noStrike" kern="1200" cap="none" spc="0" normalizeH="0" baseline="0" noProof="0" dirty="0">
                <a:ln>
                  <a:noFill/>
                </a:ln>
                <a:solidFill>
                  <a:srgbClr val="000090"/>
                </a:solidFill>
                <a:effectLst/>
                <a:uLnTx/>
                <a:uFillTx/>
                <a:latin typeface="Arial"/>
                <a:ea typeface="ＭＳ Ｐゴシック" charset="0"/>
                <a:cs typeface="Arial"/>
              </a:endParaRPr>
            </a:p>
          </p:txBody>
        </p:sp>
      </p:grpSp>
      <p:sp>
        <p:nvSpPr>
          <p:cNvPr id="10" name="TextBox 9"/>
          <p:cNvSpPr txBox="1"/>
          <p:nvPr/>
        </p:nvSpPr>
        <p:spPr>
          <a:xfrm>
            <a:off x="1727200" y="135467"/>
            <a:ext cx="6237605" cy="523220"/>
          </a:xfrm>
          <a:prstGeom prst="rect">
            <a:avLst/>
          </a:prstGeom>
          <a:solidFill>
            <a:srgbClr val="CCFFCC"/>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ru-RU" sz="2800" b="1" dirty="0" smtClean="0">
                <a:solidFill>
                  <a:srgbClr val="000090"/>
                </a:solidFill>
                <a:latin typeface="Arial" charset="0"/>
                <a:ea typeface="ＭＳ Ｐゴシック" charset="0"/>
              </a:rPr>
              <a:t>2016 </a:t>
            </a:r>
            <a:r>
              <a:rPr lang="en-US" sz="2800" b="1" dirty="0" smtClean="0">
                <a:solidFill>
                  <a:srgbClr val="000090"/>
                </a:solidFill>
                <a:latin typeface="Arial" charset="0"/>
                <a:ea typeface="ＭＳ Ｐゴシック" charset="0"/>
              </a:rPr>
              <a:t>update </a:t>
            </a:r>
            <a:r>
              <a:rPr kumimoji="0" lang="en-US" sz="2800" b="1" i="0" u="none" strike="noStrike" kern="1200" cap="none" spc="0" normalizeH="0" baseline="0" noProof="0" dirty="0" smtClean="0">
                <a:ln>
                  <a:noFill/>
                </a:ln>
                <a:solidFill>
                  <a:srgbClr val="000090"/>
                </a:solidFill>
                <a:effectLst/>
                <a:uLnTx/>
                <a:uFillTx/>
                <a:latin typeface="Arial" charset="0"/>
                <a:ea typeface="ＭＳ Ｐゴシック" charset="0"/>
              </a:rPr>
              <a:t>of the ESFRI Roadmap</a:t>
            </a:r>
            <a:endParaRPr kumimoji="0" lang="en-US" sz="2800" b="1" i="0" u="none" strike="noStrike" kern="1200" cap="none" spc="0" normalizeH="0" baseline="0" noProof="0" dirty="0">
              <a:ln>
                <a:noFill/>
              </a:ln>
              <a:solidFill>
                <a:srgbClr val="000090"/>
              </a:solidFill>
              <a:effectLst/>
              <a:uLnTx/>
              <a:uFillTx/>
              <a:latin typeface="Arial" charset="0"/>
              <a:ea typeface="ＭＳ Ｐゴシック" charset="0"/>
            </a:endParaRPr>
          </a:p>
        </p:txBody>
      </p:sp>
    </p:spTree>
    <p:extLst>
      <p:ext uri="{BB962C8B-B14F-4D97-AF65-F5344CB8AC3E}">
        <p14:creationId xmlns:p14="http://schemas.microsoft.com/office/powerpoint/2010/main" val="335922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0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Droid Sans Fallback"/>
        <a:cs typeface="Droid Sans Fallback"/>
      </a:majorFont>
      <a:minorFont>
        <a:latin typeface="Arial"/>
        <a:ea typeface="Droid Sans Fallback"/>
        <a:cs typeface="Droid Sans Fallback"/>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SimSun" charset="-122"/>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sample">
  <a:themeElements>
    <a:clrScheme name="sample 4">
      <a:dk1>
        <a:srgbClr val="000000"/>
      </a:dk1>
      <a:lt1>
        <a:srgbClr val="FFFFFF"/>
      </a:lt1>
      <a:dk2>
        <a:srgbClr val="000000"/>
      </a:dk2>
      <a:lt2>
        <a:srgbClr val="B2B2B2"/>
      </a:lt2>
      <a:accent1>
        <a:srgbClr val="35C9C2"/>
      </a:accent1>
      <a:accent2>
        <a:srgbClr val="398AC7"/>
      </a:accent2>
      <a:accent3>
        <a:srgbClr val="FFFFFF"/>
      </a:accent3>
      <a:accent4>
        <a:srgbClr val="000000"/>
      </a:accent4>
      <a:accent5>
        <a:srgbClr val="AEE1DD"/>
      </a:accent5>
      <a:accent6>
        <a:srgbClr val="337DB4"/>
      </a:accent6>
      <a:hlink>
        <a:srgbClr val="8BBC00"/>
      </a:hlink>
      <a:folHlink>
        <a:srgbClr val="6D50CA"/>
      </a:folHlink>
    </a:clrScheme>
    <a:fontScheme name="sample">
      <a:majorFont>
        <a:latin typeface="Tahoma"/>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rgbClr val="000000"/>
          </a:solidFill>
          <a:prstDash val="solid"/>
          <a:round/>
          <a:headEnd type="none" w="med" len="med"/>
          <a:tailEnd type="none" w="med" len="med"/>
        </a:ln>
        <a:effectLst>
          <a:outerShdw dist="107763" dir="2700000" algn="ctr" rotWithShape="0">
            <a:srgbClr val="333333">
              <a:alpha val="50000"/>
            </a:srgbClr>
          </a:outerShdw>
        </a:effectLst>
      </a:spPr>
      <a:bodyPr vert="horz" wrap="square" lIns="180000" tIns="46800" rIns="180000" bIns="46800" numCol="1" anchor="t" anchorCtr="0" compatLnSpc="1">
        <a:prstTxWarp prst="textNoShape">
          <a:avLst/>
        </a:prstTxWarp>
      </a:bodyPr>
      <a:lstStyle>
        <a:defPPr marL="342900" marR="0" indent="-34290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rgbClr val="000000"/>
          </a:solidFill>
          <a:prstDash val="solid"/>
          <a:round/>
          <a:headEnd type="none" w="med" len="med"/>
          <a:tailEnd type="none" w="med" len="med"/>
        </a:ln>
        <a:effectLst>
          <a:outerShdw dist="107763" dir="2700000" algn="ctr" rotWithShape="0">
            <a:srgbClr val="333333">
              <a:alpha val="50000"/>
            </a:srgbClr>
          </a:outerShdw>
        </a:effectLst>
      </a:spPr>
      <a:bodyPr vert="horz" wrap="square" lIns="180000" tIns="46800" rIns="180000" bIns="46800" numCol="1" anchor="t" anchorCtr="0" compatLnSpc="1">
        <a:prstTxWarp prst="textNoShape">
          <a:avLst/>
        </a:prstTxWarp>
      </a:bodyPr>
      <a:lstStyle>
        <a:defPPr marL="342900" marR="0" indent="-34290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rgbClr val="000000"/>
            </a:solidFill>
            <a:effectLst/>
            <a:latin typeface="Arial" charset="0"/>
          </a:defRPr>
        </a:defPPr>
      </a:lstStyle>
    </a:lnDef>
  </a:objectDefaults>
  <a:extraClrSchemeLst>
    <a:extraClrScheme>
      <a:clrScheme name="sample 1">
        <a:dk1>
          <a:srgbClr val="000000"/>
        </a:dk1>
        <a:lt1>
          <a:srgbClr val="FFFFFF"/>
        </a:lt1>
        <a:dk2>
          <a:srgbClr val="1640B6"/>
        </a:dk2>
        <a:lt2>
          <a:srgbClr val="B2B2B2"/>
        </a:lt2>
        <a:accent1>
          <a:srgbClr val="48BDEC"/>
        </a:accent1>
        <a:accent2>
          <a:srgbClr val="E68402"/>
        </a:accent2>
        <a:accent3>
          <a:srgbClr val="FFFFFF"/>
        </a:accent3>
        <a:accent4>
          <a:srgbClr val="000000"/>
        </a:accent4>
        <a:accent5>
          <a:srgbClr val="B1DBF4"/>
        </a:accent5>
        <a:accent6>
          <a:srgbClr val="D07702"/>
        </a:accent6>
        <a:hlink>
          <a:srgbClr val="339966"/>
        </a:hlink>
        <a:folHlink>
          <a:srgbClr val="7E88E4"/>
        </a:folHlink>
      </a:clrScheme>
      <a:clrMap bg1="lt1" tx1="dk1" bg2="lt2" tx2="dk2" accent1="accent1" accent2="accent2" accent3="accent3" accent4="accent4" accent5="accent5" accent6="accent6" hlink="hlink" folHlink="folHlink"/>
    </a:extraClrScheme>
    <a:extraClrScheme>
      <a:clrScheme name="sample 2">
        <a:dk1>
          <a:srgbClr val="19426B"/>
        </a:dk1>
        <a:lt1>
          <a:srgbClr val="FFFFFF"/>
        </a:lt1>
        <a:dk2>
          <a:srgbClr val="008080"/>
        </a:dk2>
        <a:lt2>
          <a:srgbClr val="B2B2B2"/>
        </a:lt2>
        <a:accent1>
          <a:srgbClr val="35C9C2"/>
        </a:accent1>
        <a:accent2>
          <a:srgbClr val="398AC7"/>
        </a:accent2>
        <a:accent3>
          <a:srgbClr val="FFFFFF"/>
        </a:accent3>
        <a:accent4>
          <a:srgbClr val="14375A"/>
        </a:accent4>
        <a:accent5>
          <a:srgbClr val="AEE1DD"/>
        </a:accent5>
        <a:accent6>
          <a:srgbClr val="337DB4"/>
        </a:accent6>
        <a:hlink>
          <a:srgbClr val="8BBC00"/>
        </a:hlink>
        <a:folHlink>
          <a:srgbClr val="6D50CA"/>
        </a:folHlink>
      </a:clrScheme>
      <a:clrMap bg1="lt1" tx1="dk1" bg2="lt2" tx2="dk2" accent1="accent1" accent2="accent2" accent3="accent3" accent4="accent4" accent5="accent5" accent6="accent6" hlink="hlink" folHlink="folHlink"/>
    </a:extraClrScheme>
    <a:extraClrScheme>
      <a:clrScheme name="sample 3">
        <a:dk1>
          <a:srgbClr val="25095D"/>
        </a:dk1>
        <a:lt1>
          <a:srgbClr val="FFFFFF"/>
        </a:lt1>
        <a:dk2>
          <a:srgbClr val="235752"/>
        </a:dk2>
        <a:lt2>
          <a:srgbClr val="B2B2B2"/>
        </a:lt2>
        <a:accent1>
          <a:srgbClr val="DAAF34"/>
        </a:accent1>
        <a:accent2>
          <a:srgbClr val="6F9A3C"/>
        </a:accent2>
        <a:accent3>
          <a:srgbClr val="FFFFFF"/>
        </a:accent3>
        <a:accent4>
          <a:srgbClr val="1E064E"/>
        </a:accent4>
        <a:accent5>
          <a:srgbClr val="EAD4AE"/>
        </a:accent5>
        <a:accent6>
          <a:srgbClr val="648B35"/>
        </a:accent6>
        <a:hlink>
          <a:srgbClr val="8DAED9"/>
        </a:hlink>
        <a:folHlink>
          <a:srgbClr val="A8CB7D"/>
        </a:folHlink>
      </a:clrScheme>
      <a:clrMap bg1="lt1" tx1="dk1" bg2="lt2" tx2="dk2" accent1="accent1" accent2="accent2" accent3="accent3" accent4="accent4" accent5="accent5" accent6="accent6" hlink="hlink" folHlink="folHlink"/>
    </a:extraClrScheme>
    <a:extraClrScheme>
      <a:clrScheme name="sample 4">
        <a:dk1>
          <a:srgbClr val="000000"/>
        </a:dk1>
        <a:lt1>
          <a:srgbClr val="FFFFFF"/>
        </a:lt1>
        <a:dk2>
          <a:srgbClr val="000000"/>
        </a:dk2>
        <a:lt2>
          <a:srgbClr val="B2B2B2"/>
        </a:lt2>
        <a:accent1>
          <a:srgbClr val="35C9C2"/>
        </a:accent1>
        <a:accent2>
          <a:srgbClr val="398AC7"/>
        </a:accent2>
        <a:accent3>
          <a:srgbClr val="FFFFFF"/>
        </a:accent3>
        <a:accent4>
          <a:srgbClr val="000000"/>
        </a:accent4>
        <a:accent5>
          <a:srgbClr val="AEE1DD"/>
        </a:accent5>
        <a:accent6>
          <a:srgbClr val="337DB4"/>
        </a:accent6>
        <a:hlink>
          <a:srgbClr val="8BBC00"/>
        </a:hlink>
        <a:folHlink>
          <a:srgbClr val="6D50CA"/>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4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6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Droid Sans Fallback"/>
        <a:cs typeface="Droid Sans Fallback"/>
      </a:majorFont>
      <a:minorFont>
        <a:latin typeface="Arial"/>
        <a:ea typeface="Droid Sans Fallback"/>
        <a:cs typeface="Droid Sans Fallback"/>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SimSun" charset="-122"/>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sample">
  <a:themeElements>
    <a:clrScheme name="sample 4">
      <a:dk1>
        <a:srgbClr val="000000"/>
      </a:dk1>
      <a:lt1>
        <a:srgbClr val="FFFFFF"/>
      </a:lt1>
      <a:dk2>
        <a:srgbClr val="000000"/>
      </a:dk2>
      <a:lt2>
        <a:srgbClr val="B2B2B2"/>
      </a:lt2>
      <a:accent1>
        <a:srgbClr val="35C9C2"/>
      </a:accent1>
      <a:accent2>
        <a:srgbClr val="398AC7"/>
      </a:accent2>
      <a:accent3>
        <a:srgbClr val="FFFFFF"/>
      </a:accent3>
      <a:accent4>
        <a:srgbClr val="000000"/>
      </a:accent4>
      <a:accent5>
        <a:srgbClr val="AEE1DD"/>
      </a:accent5>
      <a:accent6>
        <a:srgbClr val="337DB4"/>
      </a:accent6>
      <a:hlink>
        <a:srgbClr val="8BBC00"/>
      </a:hlink>
      <a:folHlink>
        <a:srgbClr val="6D50CA"/>
      </a:folHlink>
    </a:clrScheme>
    <a:fontScheme name="sample">
      <a:majorFont>
        <a:latin typeface="Tahoma"/>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rgbClr val="000000"/>
          </a:solidFill>
          <a:prstDash val="solid"/>
          <a:round/>
          <a:headEnd type="none" w="med" len="med"/>
          <a:tailEnd type="none" w="med" len="med"/>
        </a:ln>
        <a:effectLst>
          <a:outerShdw dist="107763" dir="2700000" algn="ctr" rotWithShape="0">
            <a:srgbClr val="333333">
              <a:alpha val="50000"/>
            </a:srgbClr>
          </a:outerShdw>
        </a:effectLst>
      </a:spPr>
      <a:bodyPr vert="horz" wrap="square" lIns="180000" tIns="46800" rIns="180000" bIns="46800" numCol="1" anchor="t" anchorCtr="0" compatLnSpc="1">
        <a:prstTxWarp prst="textNoShape">
          <a:avLst/>
        </a:prstTxWarp>
      </a:bodyPr>
      <a:lstStyle>
        <a:defPPr marL="342900" marR="0" indent="-34290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rgbClr val="000000"/>
          </a:solidFill>
          <a:prstDash val="solid"/>
          <a:round/>
          <a:headEnd type="none" w="med" len="med"/>
          <a:tailEnd type="none" w="med" len="med"/>
        </a:ln>
        <a:effectLst>
          <a:outerShdw dist="107763" dir="2700000" algn="ctr" rotWithShape="0">
            <a:srgbClr val="333333">
              <a:alpha val="50000"/>
            </a:srgbClr>
          </a:outerShdw>
        </a:effectLst>
      </a:spPr>
      <a:bodyPr vert="horz" wrap="square" lIns="180000" tIns="46800" rIns="180000" bIns="46800" numCol="1" anchor="t" anchorCtr="0" compatLnSpc="1">
        <a:prstTxWarp prst="textNoShape">
          <a:avLst/>
        </a:prstTxWarp>
      </a:bodyPr>
      <a:lstStyle>
        <a:defPPr marL="342900" marR="0" indent="-34290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rgbClr val="000000"/>
            </a:solidFill>
            <a:effectLst/>
            <a:latin typeface="Arial" charset="0"/>
          </a:defRPr>
        </a:defPPr>
      </a:lstStyle>
    </a:lnDef>
  </a:objectDefaults>
  <a:extraClrSchemeLst>
    <a:extraClrScheme>
      <a:clrScheme name="sample 1">
        <a:dk1>
          <a:srgbClr val="000000"/>
        </a:dk1>
        <a:lt1>
          <a:srgbClr val="FFFFFF"/>
        </a:lt1>
        <a:dk2>
          <a:srgbClr val="1640B6"/>
        </a:dk2>
        <a:lt2>
          <a:srgbClr val="B2B2B2"/>
        </a:lt2>
        <a:accent1>
          <a:srgbClr val="48BDEC"/>
        </a:accent1>
        <a:accent2>
          <a:srgbClr val="E68402"/>
        </a:accent2>
        <a:accent3>
          <a:srgbClr val="FFFFFF"/>
        </a:accent3>
        <a:accent4>
          <a:srgbClr val="000000"/>
        </a:accent4>
        <a:accent5>
          <a:srgbClr val="B1DBF4"/>
        </a:accent5>
        <a:accent6>
          <a:srgbClr val="D07702"/>
        </a:accent6>
        <a:hlink>
          <a:srgbClr val="339966"/>
        </a:hlink>
        <a:folHlink>
          <a:srgbClr val="7E88E4"/>
        </a:folHlink>
      </a:clrScheme>
      <a:clrMap bg1="lt1" tx1="dk1" bg2="lt2" tx2="dk2" accent1="accent1" accent2="accent2" accent3="accent3" accent4="accent4" accent5="accent5" accent6="accent6" hlink="hlink" folHlink="folHlink"/>
    </a:extraClrScheme>
    <a:extraClrScheme>
      <a:clrScheme name="sample 2">
        <a:dk1>
          <a:srgbClr val="19426B"/>
        </a:dk1>
        <a:lt1>
          <a:srgbClr val="FFFFFF"/>
        </a:lt1>
        <a:dk2>
          <a:srgbClr val="008080"/>
        </a:dk2>
        <a:lt2>
          <a:srgbClr val="B2B2B2"/>
        </a:lt2>
        <a:accent1>
          <a:srgbClr val="35C9C2"/>
        </a:accent1>
        <a:accent2>
          <a:srgbClr val="398AC7"/>
        </a:accent2>
        <a:accent3>
          <a:srgbClr val="FFFFFF"/>
        </a:accent3>
        <a:accent4>
          <a:srgbClr val="14375A"/>
        </a:accent4>
        <a:accent5>
          <a:srgbClr val="AEE1DD"/>
        </a:accent5>
        <a:accent6>
          <a:srgbClr val="337DB4"/>
        </a:accent6>
        <a:hlink>
          <a:srgbClr val="8BBC00"/>
        </a:hlink>
        <a:folHlink>
          <a:srgbClr val="6D50CA"/>
        </a:folHlink>
      </a:clrScheme>
      <a:clrMap bg1="lt1" tx1="dk1" bg2="lt2" tx2="dk2" accent1="accent1" accent2="accent2" accent3="accent3" accent4="accent4" accent5="accent5" accent6="accent6" hlink="hlink" folHlink="folHlink"/>
    </a:extraClrScheme>
    <a:extraClrScheme>
      <a:clrScheme name="sample 3">
        <a:dk1>
          <a:srgbClr val="25095D"/>
        </a:dk1>
        <a:lt1>
          <a:srgbClr val="FFFFFF"/>
        </a:lt1>
        <a:dk2>
          <a:srgbClr val="235752"/>
        </a:dk2>
        <a:lt2>
          <a:srgbClr val="B2B2B2"/>
        </a:lt2>
        <a:accent1>
          <a:srgbClr val="DAAF34"/>
        </a:accent1>
        <a:accent2>
          <a:srgbClr val="6F9A3C"/>
        </a:accent2>
        <a:accent3>
          <a:srgbClr val="FFFFFF"/>
        </a:accent3>
        <a:accent4>
          <a:srgbClr val="1E064E"/>
        </a:accent4>
        <a:accent5>
          <a:srgbClr val="EAD4AE"/>
        </a:accent5>
        <a:accent6>
          <a:srgbClr val="648B35"/>
        </a:accent6>
        <a:hlink>
          <a:srgbClr val="8DAED9"/>
        </a:hlink>
        <a:folHlink>
          <a:srgbClr val="A8CB7D"/>
        </a:folHlink>
      </a:clrScheme>
      <a:clrMap bg1="lt1" tx1="dk1" bg2="lt2" tx2="dk2" accent1="accent1" accent2="accent2" accent3="accent3" accent4="accent4" accent5="accent5" accent6="accent6" hlink="hlink" folHlink="folHlink"/>
    </a:extraClrScheme>
    <a:extraClrScheme>
      <a:clrScheme name="sample 4">
        <a:dk1>
          <a:srgbClr val="000000"/>
        </a:dk1>
        <a:lt1>
          <a:srgbClr val="FFFFFF"/>
        </a:lt1>
        <a:dk2>
          <a:srgbClr val="000000"/>
        </a:dk2>
        <a:lt2>
          <a:srgbClr val="B2B2B2"/>
        </a:lt2>
        <a:accent1>
          <a:srgbClr val="35C9C2"/>
        </a:accent1>
        <a:accent2>
          <a:srgbClr val="398AC7"/>
        </a:accent2>
        <a:accent3>
          <a:srgbClr val="FFFFFF"/>
        </a:accent3>
        <a:accent4>
          <a:srgbClr val="000000"/>
        </a:accent4>
        <a:accent5>
          <a:srgbClr val="AEE1DD"/>
        </a:accent5>
        <a:accent6>
          <a:srgbClr val="337DB4"/>
        </a:accent6>
        <a:hlink>
          <a:srgbClr val="8BBC00"/>
        </a:hlink>
        <a:folHlink>
          <a:srgbClr val="6D50CA"/>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1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Droid Sans Fallback"/>
        <a:cs typeface="Droid Sans Fallback"/>
      </a:majorFont>
      <a:minorFont>
        <a:latin typeface="Arial"/>
        <a:ea typeface="Droid Sans Fallback"/>
        <a:cs typeface="Droid Sans Fallback"/>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SimSun" charset="-122"/>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Droid Sans Fallback"/>
        <a:cs typeface="Droid Sans Fallback"/>
      </a:majorFont>
      <a:minorFont>
        <a:latin typeface="Arial"/>
        <a:ea typeface="Droid Sans Fallback"/>
        <a:cs typeface="Droid Sans Fallback"/>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SimSun" charset="-122"/>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Droid Sans Fallback"/>
        <a:cs typeface="Droid Sans Fallback"/>
      </a:majorFont>
      <a:minorFont>
        <a:latin typeface="Arial"/>
        <a:ea typeface="Droid Sans Fallback"/>
        <a:cs typeface="Droid Sans Fallback"/>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SimSun" charset="-122"/>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Специальное оформление">
  <a:themeElements>
    <a:clrScheme name="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пециальное оформление">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Специальное оформление">
  <a:themeElements>
    <a:clrScheme name="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пециальное оформление">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Специальное оформление">
  <a:themeElements>
    <a:clrScheme name="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пециальное оформление">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sample">
  <a:themeElements>
    <a:clrScheme name="sample 4">
      <a:dk1>
        <a:srgbClr val="000000"/>
      </a:dk1>
      <a:lt1>
        <a:srgbClr val="FFFFFF"/>
      </a:lt1>
      <a:dk2>
        <a:srgbClr val="000000"/>
      </a:dk2>
      <a:lt2>
        <a:srgbClr val="B2B2B2"/>
      </a:lt2>
      <a:accent1>
        <a:srgbClr val="35C9C2"/>
      </a:accent1>
      <a:accent2>
        <a:srgbClr val="398AC7"/>
      </a:accent2>
      <a:accent3>
        <a:srgbClr val="FFFFFF"/>
      </a:accent3>
      <a:accent4>
        <a:srgbClr val="000000"/>
      </a:accent4>
      <a:accent5>
        <a:srgbClr val="AEE1DD"/>
      </a:accent5>
      <a:accent6>
        <a:srgbClr val="337DB4"/>
      </a:accent6>
      <a:hlink>
        <a:srgbClr val="8BBC00"/>
      </a:hlink>
      <a:folHlink>
        <a:srgbClr val="6D50CA"/>
      </a:folHlink>
    </a:clrScheme>
    <a:fontScheme name="sample">
      <a:majorFont>
        <a:latin typeface="Tahoma"/>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rgbClr val="000000"/>
          </a:solidFill>
          <a:prstDash val="solid"/>
          <a:round/>
          <a:headEnd type="none" w="med" len="med"/>
          <a:tailEnd type="none" w="med" len="med"/>
        </a:ln>
        <a:effectLst>
          <a:outerShdw dist="107763" dir="2700000" algn="ctr" rotWithShape="0">
            <a:srgbClr val="333333">
              <a:alpha val="50000"/>
            </a:srgbClr>
          </a:outerShdw>
        </a:effectLst>
      </a:spPr>
      <a:bodyPr vert="horz" wrap="square" lIns="180000" tIns="46800" rIns="180000" bIns="46800" numCol="1" anchor="t" anchorCtr="0" compatLnSpc="1">
        <a:prstTxWarp prst="textNoShape">
          <a:avLst/>
        </a:prstTxWarp>
      </a:bodyPr>
      <a:lstStyle>
        <a:defPPr marL="342900" marR="0" indent="-34290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rgbClr val="000000"/>
          </a:solidFill>
          <a:prstDash val="solid"/>
          <a:round/>
          <a:headEnd type="none" w="med" len="med"/>
          <a:tailEnd type="none" w="med" len="med"/>
        </a:ln>
        <a:effectLst>
          <a:outerShdw dist="107763" dir="2700000" algn="ctr" rotWithShape="0">
            <a:srgbClr val="333333">
              <a:alpha val="50000"/>
            </a:srgbClr>
          </a:outerShdw>
        </a:effectLst>
      </a:spPr>
      <a:bodyPr vert="horz" wrap="square" lIns="180000" tIns="46800" rIns="180000" bIns="46800" numCol="1" anchor="t" anchorCtr="0" compatLnSpc="1">
        <a:prstTxWarp prst="textNoShape">
          <a:avLst/>
        </a:prstTxWarp>
      </a:bodyPr>
      <a:lstStyle>
        <a:defPPr marL="342900" marR="0" indent="-34290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rgbClr val="000000"/>
            </a:solidFill>
            <a:effectLst/>
            <a:latin typeface="Arial" charset="0"/>
          </a:defRPr>
        </a:defPPr>
      </a:lstStyle>
    </a:lnDef>
  </a:objectDefaults>
  <a:extraClrSchemeLst>
    <a:extraClrScheme>
      <a:clrScheme name="sample 1">
        <a:dk1>
          <a:srgbClr val="000000"/>
        </a:dk1>
        <a:lt1>
          <a:srgbClr val="FFFFFF"/>
        </a:lt1>
        <a:dk2>
          <a:srgbClr val="1640B6"/>
        </a:dk2>
        <a:lt2>
          <a:srgbClr val="B2B2B2"/>
        </a:lt2>
        <a:accent1>
          <a:srgbClr val="48BDEC"/>
        </a:accent1>
        <a:accent2>
          <a:srgbClr val="E68402"/>
        </a:accent2>
        <a:accent3>
          <a:srgbClr val="FFFFFF"/>
        </a:accent3>
        <a:accent4>
          <a:srgbClr val="000000"/>
        </a:accent4>
        <a:accent5>
          <a:srgbClr val="B1DBF4"/>
        </a:accent5>
        <a:accent6>
          <a:srgbClr val="D07702"/>
        </a:accent6>
        <a:hlink>
          <a:srgbClr val="339966"/>
        </a:hlink>
        <a:folHlink>
          <a:srgbClr val="7E88E4"/>
        </a:folHlink>
      </a:clrScheme>
      <a:clrMap bg1="lt1" tx1="dk1" bg2="lt2" tx2="dk2" accent1="accent1" accent2="accent2" accent3="accent3" accent4="accent4" accent5="accent5" accent6="accent6" hlink="hlink" folHlink="folHlink"/>
    </a:extraClrScheme>
    <a:extraClrScheme>
      <a:clrScheme name="sample 2">
        <a:dk1>
          <a:srgbClr val="19426B"/>
        </a:dk1>
        <a:lt1>
          <a:srgbClr val="FFFFFF"/>
        </a:lt1>
        <a:dk2>
          <a:srgbClr val="008080"/>
        </a:dk2>
        <a:lt2>
          <a:srgbClr val="B2B2B2"/>
        </a:lt2>
        <a:accent1>
          <a:srgbClr val="35C9C2"/>
        </a:accent1>
        <a:accent2>
          <a:srgbClr val="398AC7"/>
        </a:accent2>
        <a:accent3>
          <a:srgbClr val="FFFFFF"/>
        </a:accent3>
        <a:accent4>
          <a:srgbClr val="14375A"/>
        </a:accent4>
        <a:accent5>
          <a:srgbClr val="AEE1DD"/>
        </a:accent5>
        <a:accent6>
          <a:srgbClr val="337DB4"/>
        </a:accent6>
        <a:hlink>
          <a:srgbClr val="8BBC00"/>
        </a:hlink>
        <a:folHlink>
          <a:srgbClr val="6D50CA"/>
        </a:folHlink>
      </a:clrScheme>
      <a:clrMap bg1="lt1" tx1="dk1" bg2="lt2" tx2="dk2" accent1="accent1" accent2="accent2" accent3="accent3" accent4="accent4" accent5="accent5" accent6="accent6" hlink="hlink" folHlink="folHlink"/>
    </a:extraClrScheme>
    <a:extraClrScheme>
      <a:clrScheme name="sample 3">
        <a:dk1>
          <a:srgbClr val="25095D"/>
        </a:dk1>
        <a:lt1>
          <a:srgbClr val="FFFFFF"/>
        </a:lt1>
        <a:dk2>
          <a:srgbClr val="235752"/>
        </a:dk2>
        <a:lt2>
          <a:srgbClr val="B2B2B2"/>
        </a:lt2>
        <a:accent1>
          <a:srgbClr val="DAAF34"/>
        </a:accent1>
        <a:accent2>
          <a:srgbClr val="6F9A3C"/>
        </a:accent2>
        <a:accent3>
          <a:srgbClr val="FFFFFF"/>
        </a:accent3>
        <a:accent4>
          <a:srgbClr val="1E064E"/>
        </a:accent4>
        <a:accent5>
          <a:srgbClr val="EAD4AE"/>
        </a:accent5>
        <a:accent6>
          <a:srgbClr val="648B35"/>
        </a:accent6>
        <a:hlink>
          <a:srgbClr val="8DAED9"/>
        </a:hlink>
        <a:folHlink>
          <a:srgbClr val="A8CB7D"/>
        </a:folHlink>
      </a:clrScheme>
      <a:clrMap bg1="lt1" tx1="dk1" bg2="lt2" tx2="dk2" accent1="accent1" accent2="accent2" accent3="accent3" accent4="accent4" accent5="accent5" accent6="accent6" hlink="hlink" folHlink="folHlink"/>
    </a:extraClrScheme>
    <a:extraClrScheme>
      <a:clrScheme name="sample 4">
        <a:dk1>
          <a:srgbClr val="000000"/>
        </a:dk1>
        <a:lt1>
          <a:srgbClr val="FFFFFF"/>
        </a:lt1>
        <a:dk2>
          <a:srgbClr val="000000"/>
        </a:dk2>
        <a:lt2>
          <a:srgbClr val="B2B2B2"/>
        </a:lt2>
        <a:accent1>
          <a:srgbClr val="35C9C2"/>
        </a:accent1>
        <a:accent2>
          <a:srgbClr val="398AC7"/>
        </a:accent2>
        <a:accent3>
          <a:srgbClr val="FFFFFF"/>
        </a:accent3>
        <a:accent4>
          <a:srgbClr val="000000"/>
        </a:accent4>
        <a:accent5>
          <a:srgbClr val="AEE1DD"/>
        </a:accent5>
        <a:accent6>
          <a:srgbClr val="337DB4"/>
        </a:accent6>
        <a:hlink>
          <a:srgbClr val="8BBC00"/>
        </a:hlink>
        <a:folHlink>
          <a:srgbClr val="6D50CA"/>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Оформление по умолчанию">
  <a:themeElements>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Apex</Template>
  <TotalTime>8895</TotalTime>
  <Words>1375</Words>
  <Application>Microsoft Office PowerPoint</Application>
  <PresentationFormat>Экран (4:3)</PresentationFormat>
  <Paragraphs>273</Paragraphs>
  <Slides>32</Slides>
  <Notes>11</Notes>
  <HiddenSlides>0</HiddenSlides>
  <MMClips>0</MMClips>
  <ScaleCrop>false</ScaleCrop>
  <HeadingPairs>
    <vt:vector size="6" baseType="variant">
      <vt:variant>
        <vt:lpstr>Использованные шрифты</vt:lpstr>
      </vt:variant>
      <vt:variant>
        <vt:i4>15</vt:i4>
      </vt:variant>
      <vt:variant>
        <vt:lpstr>Тема</vt:lpstr>
      </vt:variant>
      <vt:variant>
        <vt:i4>16</vt:i4>
      </vt:variant>
      <vt:variant>
        <vt:lpstr>Заголовки слайдов</vt:lpstr>
      </vt:variant>
      <vt:variant>
        <vt:i4>32</vt:i4>
      </vt:variant>
    </vt:vector>
  </HeadingPairs>
  <TitlesOfParts>
    <vt:vector size="63" baseType="lpstr">
      <vt:lpstr>ＭＳ Ｐゴシック</vt:lpstr>
      <vt:lpstr>SimSun</vt:lpstr>
      <vt:lpstr>Arial</vt:lpstr>
      <vt:lpstr>Arial Unicode MS</vt:lpstr>
      <vt:lpstr>Calibri</vt:lpstr>
      <vt:lpstr>Calibri Light</vt:lpstr>
      <vt:lpstr>Comic Sans MS</vt:lpstr>
      <vt:lpstr>Copperplate Gothic Bold</vt:lpstr>
      <vt:lpstr>Droid Sans Fallback</vt:lpstr>
      <vt:lpstr>MS Mincho</vt:lpstr>
      <vt:lpstr>Tahoma</vt:lpstr>
      <vt:lpstr>Times New Roman</vt:lpstr>
      <vt:lpstr>Trebuchet MS</vt:lpstr>
      <vt:lpstr>Verdana</vt:lpstr>
      <vt:lpstr>Wingdings</vt:lpstr>
      <vt:lpstr>10_Тема Office</vt:lpstr>
      <vt:lpstr>11_Тема Office</vt:lpstr>
      <vt:lpstr>2_Тема Office</vt:lpstr>
      <vt:lpstr>7_Тема Office</vt:lpstr>
      <vt:lpstr>Специальное оформление</vt:lpstr>
      <vt:lpstr>1_Специальное оформление</vt:lpstr>
      <vt:lpstr>2_Специальное оформление</vt:lpstr>
      <vt:lpstr>sample</vt:lpstr>
      <vt:lpstr>2_Оформление по умолчанию</vt:lpstr>
      <vt:lpstr>1_sample</vt:lpstr>
      <vt:lpstr>Оформление по умолчанию</vt:lpstr>
      <vt:lpstr>14_Тема Office</vt:lpstr>
      <vt:lpstr>1_Оформление по умолчанию</vt:lpstr>
      <vt:lpstr>16_Тема Office</vt:lpstr>
      <vt:lpstr>2_sample</vt:lpstr>
      <vt:lpstr>1_Тема Office</vt:lpstr>
      <vt:lpstr>Презентация PowerPoint</vt:lpstr>
      <vt:lpstr>Презентация PowerPoint</vt:lpstr>
      <vt:lpstr>Презентация PowerPoint</vt:lpstr>
      <vt:lpstr>7-Year Plan (2010 – 2016)</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2016÷2024 years FLNR accelerators running, creation and modernization schedule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Budget of the JINR: 2010-2016</vt:lpstr>
      <vt:lpstr>Budgetary expectation for years 2017-2023</vt:lpstr>
      <vt:lpstr>Preliminary expectation of investments to Projects</vt:lpstr>
      <vt:lpstr>Презентация PowerPoint</vt:lpstr>
      <vt:lpstr>Презентация PowerPoint</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JINR</dc:title>
  <dc:creator>Russakovich</dc:creator>
  <cp:lastModifiedBy>user</cp:lastModifiedBy>
  <cp:revision>361</cp:revision>
  <cp:lastPrinted>2015-09-18T15:27:28Z</cp:lastPrinted>
  <dcterms:created xsi:type="dcterms:W3CDTF">2012-06-06T15:23:17Z</dcterms:created>
  <dcterms:modified xsi:type="dcterms:W3CDTF">2017-01-25T06:13:54Z</dcterms:modified>
</cp:coreProperties>
</file>