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1681" r:id="rId2"/>
    <p:sldId id="258" r:id="rId3"/>
    <p:sldId id="257" r:id="rId4"/>
    <p:sldId id="260" r:id="rId5"/>
    <p:sldId id="262" r:id="rId6"/>
    <p:sldId id="263" r:id="rId7"/>
    <p:sldId id="264" r:id="rId8"/>
    <p:sldId id="1684" r:id="rId9"/>
    <p:sldId id="1687" r:id="rId10"/>
    <p:sldId id="265" r:id="rId11"/>
    <p:sldId id="1685" r:id="rId12"/>
    <p:sldId id="293" r:id="rId13"/>
    <p:sldId id="1686" r:id="rId14"/>
    <p:sldId id="1680" r:id="rId15"/>
    <p:sldId id="261" r:id="rId16"/>
    <p:sldId id="16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етр Парфенов" userId="aabe5716e90e97ce" providerId="LiveId" clId="{26914BA0-660C-4049-A562-45352D9F296B}"/>
    <pc:docChg chg="undo custSel addSld delSld modSld sldOrd">
      <pc:chgData name="Петр Парфенов" userId="aabe5716e90e97ce" providerId="LiveId" clId="{26914BA0-660C-4049-A562-45352D9F296B}" dt="2020-10-22T10:53:40.475" v="7075" actId="14826"/>
      <pc:docMkLst>
        <pc:docMk/>
      </pc:docMkLst>
      <pc:sldChg chg="modSp del mod">
        <pc:chgData name="Петр Парфенов" userId="aabe5716e90e97ce" providerId="LiveId" clId="{26914BA0-660C-4049-A562-45352D9F296B}" dt="2020-10-21T14:32:21.755" v="2179" actId="47"/>
        <pc:sldMkLst>
          <pc:docMk/>
          <pc:sldMk cId="1740777911" sldId="256"/>
        </pc:sldMkLst>
        <pc:spChg chg="mod">
          <ac:chgData name="Петр Парфенов" userId="aabe5716e90e97ce" providerId="LiveId" clId="{26914BA0-660C-4049-A562-45352D9F296B}" dt="2020-10-21T14:32:07.294" v="2177" actId="20577"/>
          <ac:spMkLst>
            <pc:docMk/>
            <pc:sldMk cId="1740777911" sldId="256"/>
            <ac:spMk id="3" creationId="{57DEA13D-91CD-4B03-A6E0-00A33D4A1FC4}"/>
          </ac:spMkLst>
        </pc:spChg>
      </pc:sldChg>
      <pc:sldChg chg="addSp delSp modSp mod">
        <pc:chgData name="Петр Парфенов" userId="aabe5716e90e97ce" providerId="LiveId" clId="{26914BA0-660C-4049-A562-45352D9F296B}" dt="2020-10-22T08:01:40.062" v="7047" actId="14100"/>
        <pc:sldMkLst>
          <pc:docMk/>
          <pc:sldMk cId="3808681692" sldId="257"/>
        </pc:sldMkLst>
        <pc:spChg chg="mod">
          <ac:chgData name="Петр Парфенов" userId="aabe5716e90e97ce" providerId="LiveId" clId="{26914BA0-660C-4049-A562-45352D9F296B}" dt="2020-10-21T16:17:54.156" v="2575" actId="404"/>
          <ac:spMkLst>
            <pc:docMk/>
            <pc:sldMk cId="3808681692" sldId="257"/>
            <ac:spMk id="2" creationId="{ECBCC5F5-5643-4B94-9C1B-D3D72AA74DF8}"/>
          </ac:spMkLst>
        </pc:spChg>
        <pc:spChg chg="add mod">
          <ac:chgData name="Петр Парфенов" userId="aabe5716e90e97ce" providerId="LiveId" clId="{26914BA0-660C-4049-A562-45352D9F296B}" dt="2020-10-21T17:32:47.794" v="3494"/>
          <ac:spMkLst>
            <pc:docMk/>
            <pc:sldMk cId="3808681692" sldId="257"/>
            <ac:spMk id="3" creationId="{0DE19E32-6CA2-4893-AF56-08DDB715B833}"/>
          </ac:spMkLst>
        </pc:spChg>
        <pc:spChg chg="add mod">
          <ac:chgData name="Петр Парфенов" userId="aabe5716e90e97ce" providerId="LiveId" clId="{26914BA0-660C-4049-A562-45352D9F296B}" dt="2020-10-21T17:32:55.979" v="3498"/>
          <ac:spMkLst>
            <pc:docMk/>
            <pc:sldMk cId="3808681692" sldId="257"/>
            <ac:spMk id="7" creationId="{6C5777CC-92CE-45F4-A078-DC399BB3DE17}"/>
          </ac:spMkLst>
        </pc:spChg>
        <pc:spChg chg="mod">
          <ac:chgData name="Петр Парфенов" userId="aabe5716e90e97ce" providerId="LiveId" clId="{26914BA0-660C-4049-A562-45352D9F296B}" dt="2020-10-21T19:09:46.740" v="4301" actId="20577"/>
          <ac:spMkLst>
            <pc:docMk/>
            <pc:sldMk cId="3808681692" sldId="257"/>
            <ac:spMk id="8" creationId="{7E7BC8C1-946F-431F-AC32-9E6655B23331}"/>
          </ac:spMkLst>
        </pc:spChg>
        <pc:spChg chg="add mod">
          <ac:chgData name="Петр Парфенов" userId="aabe5716e90e97ce" providerId="LiveId" clId="{26914BA0-660C-4049-A562-45352D9F296B}" dt="2020-10-22T07:57:38.802" v="7041" actId="14100"/>
          <ac:spMkLst>
            <pc:docMk/>
            <pc:sldMk cId="3808681692" sldId="257"/>
            <ac:spMk id="10" creationId="{74C464F0-9516-4E1F-82C2-70B5575D2FF2}"/>
          </ac:spMkLst>
        </pc:spChg>
        <pc:spChg chg="add mod">
          <ac:chgData name="Петр Парфенов" userId="aabe5716e90e97ce" providerId="LiveId" clId="{26914BA0-660C-4049-A562-45352D9F296B}" dt="2020-10-21T17:33:03.339" v="3502"/>
          <ac:spMkLst>
            <pc:docMk/>
            <pc:sldMk cId="3808681692" sldId="257"/>
            <ac:spMk id="11" creationId="{A4F8F2F3-E9C7-4995-9A45-C1A809F7011E}"/>
          </ac:spMkLst>
        </pc:spChg>
        <pc:spChg chg="add del">
          <ac:chgData name="Петр Парфенов" userId="aabe5716e90e97ce" providerId="LiveId" clId="{26914BA0-660C-4049-A562-45352D9F296B}" dt="2020-10-22T07:53:32.039" v="7013" actId="22"/>
          <ac:spMkLst>
            <pc:docMk/>
            <pc:sldMk cId="3808681692" sldId="257"/>
            <ac:spMk id="12" creationId="{AA9EC8F8-79C5-4CE6-9194-03A73EA0FD7A}"/>
          </ac:spMkLst>
        </pc:spChg>
        <pc:picChg chg="mod">
          <ac:chgData name="Петр Парфенов" userId="aabe5716e90e97ce" providerId="LiveId" clId="{26914BA0-660C-4049-A562-45352D9F296B}" dt="2020-10-22T08:01:40.062" v="7047" actId="14100"/>
          <ac:picMkLst>
            <pc:docMk/>
            <pc:sldMk cId="3808681692" sldId="257"/>
            <ac:picMk id="5" creationId="{192B15FD-3CCB-461E-BCAC-C4DDB2403017}"/>
          </ac:picMkLst>
        </pc:picChg>
        <pc:picChg chg="mod">
          <ac:chgData name="Петр Парфенов" userId="aabe5716e90e97ce" providerId="LiveId" clId="{26914BA0-660C-4049-A562-45352D9F296B}" dt="2020-10-22T08:01:40.062" v="7047" actId="14100"/>
          <ac:picMkLst>
            <pc:docMk/>
            <pc:sldMk cId="3808681692" sldId="257"/>
            <ac:picMk id="6" creationId="{BFDAAD5F-EE77-498A-A426-C4265BCB8FFB}"/>
          </ac:picMkLst>
        </pc:picChg>
      </pc:sldChg>
      <pc:sldChg chg="addSp modSp mod">
        <pc:chgData name="Петр Парфенов" userId="aabe5716e90e97ce" providerId="LiveId" clId="{26914BA0-660C-4049-A562-45352D9F296B}" dt="2020-10-21T19:38:29.127" v="5520" actId="20577"/>
        <pc:sldMkLst>
          <pc:docMk/>
          <pc:sldMk cId="1605337888" sldId="258"/>
        </pc:sldMkLst>
        <pc:spChg chg="mod">
          <ac:chgData name="Петр Парфенов" userId="aabe5716e90e97ce" providerId="LiveId" clId="{26914BA0-660C-4049-A562-45352D9F296B}" dt="2020-10-21T19:38:29.127" v="5520" actId="20577"/>
          <ac:spMkLst>
            <pc:docMk/>
            <pc:sldMk cId="1605337888" sldId="258"/>
            <ac:spMk id="3" creationId="{E6D683DD-5A91-472B-8C77-0E0091AFB2DA}"/>
          </ac:spMkLst>
        </pc:spChg>
        <pc:spChg chg="add mod">
          <ac:chgData name="Петр Парфенов" userId="aabe5716e90e97ce" providerId="LiveId" clId="{26914BA0-660C-4049-A562-45352D9F296B}" dt="2020-10-21T19:35:29.517" v="5477"/>
          <ac:spMkLst>
            <pc:docMk/>
            <pc:sldMk cId="1605337888" sldId="258"/>
            <ac:spMk id="5" creationId="{3C787281-B7D6-429E-BA48-576F9AE3E35B}"/>
          </ac:spMkLst>
        </pc:spChg>
      </pc:sldChg>
      <pc:sldChg chg="del">
        <pc:chgData name="Петр Парфенов" userId="aabe5716e90e97ce" providerId="LiveId" clId="{26914BA0-660C-4049-A562-45352D9F296B}" dt="2020-10-22T07:58:20.127" v="7042" actId="47"/>
        <pc:sldMkLst>
          <pc:docMk/>
          <pc:sldMk cId="1832213865" sldId="259"/>
        </pc:sldMkLst>
      </pc:sldChg>
      <pc:sldChg chg="modSp mod">
        <pc:chgData name="Петр Парфенов" userId="aabe5716e90e97ce" providerId="LiveId" clId="{26914BA0-660C-4049-A562-45352D9F296B}" dt="2020-10-21T17:33:27.264" v="3506" actId="20577"/>
        <pc:sldMkLst>
          <pc:docMk/>
          <pc:sldMk cId="2025162787" sldId="260"/>
        </pc:sldMkLst>
        <pc:spChg chg="mod">
          <ac:chgData name="Петр Парфенов" userId="aabe5716e90e97ce" providerId="LiveId" clId="{26914BA0-660C-4049-A562-45352D9F296B}" dt="2020-10-21T16:23:18.345" v="2846" actId="20577"/>
          <ac:spMkLst>
            <pc:docMk/>
            <pc:sldMk cId="2025162787" sldId="260"/>
            <ac:spMk id="2" creationId="{470D2289-A027-461C-8D81-A16EB2C6C66D}"/>
          </ac:spMkLst>
        </pc:spChg>
        <pc:spChg chg="mod ord">
          <ac:chgData name="Петр Парфенов" userId="aabe5716e90e97ce" providerId="LiveId" clId="{26914BA0-660C-4049-A562-45352D9F296B}" dt="2020-10-21T17:33:27.264" v="3506" actId="20577"/>
          <ac:spMkLst>
            <pc:docMk/>
            <pc:sldMk cId="2025162787" sldId="260"/>
            <ac:spMk id="3" creationId="{CA596483-CCC5-473B-B84A-6E74A2C9183D}"/>
          </ac:spMkLst>
        </pc:spChg>
        <pc:spChg chg="mod">
          <ac:chgData name="Петр Парфенов" userId="aabe5716e90e97ce" providerId="LiveId" clId="{26914BA0-660C-4049-A562-45352D9F296B}" dt="2020-10-21T13:24:21.607" v="462" actId="1076"/>
          <ac:spMkLst>
            <pc:docMk/>
            <pc:sldMk cId="2025162787" sldId="260"/>
            <ac:spMk id="8" creationId="{4EC6F029-BF07-4BED-B2E7-0F85D397BA8B}"/>
          </ac:spMkLst>
        </pc:spChg>
        <pc:picChg chg="mod">
          <ac:chgData name="Петр Парфенов" userId="aabe5716e90e97ce" providerId="LiveId" clId="{26914BA0-660C-4049-A562-45352D9F296B}" dt="2020-10-21T17:06:25.405" v="3488" actId="14826"/>
          <ac:picMkLst>
            <pc:docMk/>
            <pc:sldMk cId="2025162787" sldId="260"/>
            <ac:picMk id="5" creationId="{625A21C8-4728-4617-89EC-3B2C660C6A85}"/>
          </ac:picMkLst>
        </pc:picChg>
        <pc:picChg chg="mod">
          <ac:chgData name="Петр Парфенов" userId="aabe5716e90e97ce" providerId="LiveId" clId="{26914BA0-660C-4049-A562-45352D9F296B}" dt="2020-10-21T17:06:30.859" v="3489" actId="14826"/>
          <ac:picMkLst>
            <pc:docMk/>
            <pc:sldMk cId="2025162787" sldId="260"/>
            <ac:picMk id="6" creationId="{B879A92B-D1BC-4D40-BB27-18BF7D83EFC3}"/>
          </ac:picMkLst>
        </pc:picChg>
        <pc:picChg chg="mod">
          <ac:chgData name="Петр Парфенов" userId="aabe5716e90e97ce" providerId="LiveId" clId="{26914BA0-660C-4049-A562-45352D9F296B}" dt="2020-10-21T17:06:36.537" v="3490" actId="14826"/>
          <ac:picMkLst>
            <pc:docMk/>
            <pc:sldMk cId="2025162787" sldId="260"/>
            <ac:picMk id="7" creationId="{B7A59B00-A058-44C7-BF9D-4CFF24BF2148}"/>
          </ac:picMkLst>
        </pc:picChg>
      </pc:sldChg>
      <pc:sldChg chg="addSp modSp new mod">
        <pc:chgData name="Петр Парфенов" userId="aabe5716e90e97ce" providerId="LiveId" clId="{26914BA0-660C-4049-A562-45352D9F296B}" dt="2020-10-21T17:57:59.631" v="3566"/>
        <pc:sldMkLst>
          <pc:docMk/>
          <pc:sldMk cId="1485869087" sldId="262"/>
        </pc:sldMkLst>
        <pc:spChg chg="mod">
          <ac:chgData name="Петр Парфенов" userId="aabe5716e90e97ce" providerId="LiveId" clId="{26914BA0-660C-4049-A562-45352D9F296B}" dt="2020-10-21T13:32:55.670" v="832"/>
          <ac:spMkLst>
            <pc:docMk/>
            <pc:sldMk cId="1485869087" sldId="262"/>
            <ac:spMk id="2" creationId="{C8733F27-A21E-4B0C-A152-195FC28548A8}"/>
          </ac:spMkLst>
        </pc:spChg>
        <pc:spChg chg="mod">
          <ac:chgData name="Петр Парфенов" userId="aabe5716e90e97ce" providerId="LiveId" clId="{26914BA0-660C-4049-A562-45352D9F296B}" dt="2020-10-21T17:57:59.631" v="3566"/>
          <ac:spMkLst>
            <pc:docMk/>
            <pc:sldMk cId="1485869087" sldId="262"/>
            <ac:spMk id="3" creationId="{5B298DA3-7D21-4D86-9AF6-99036E95CDE2}"/>
          </ac:spMkLst>
        </pc:spChg>
        <pc:spChg chg="add mod">
          <ac:chgData name="Петр Парфенов" userId="aabe5716e90e97ce" providerId="LiveId" clId="{26914BA0-660C-4049-A562-45352D9F296B}" dt="2020-10-21T16:25:46.987" v="2905" actId="20577"/>
          <ac:spMkLst>
            <pc:docMk/>
            <pc:sldMk cId="1485869087" sldId="262"/>
            <ac:spMk id="8" creationId="{247071CC-6661-45D8-9B10-629C8925E02E}"/>
          </ac:spMkLst>
        </pc:spChg>
        <pc:graphicFrameChg chg="add mod modGraphic">
          <ac:chgData name="Петр Парфенов" userId="aabe5716e90e97ce" providerId="LiveId" clId="{26914BA0-660C-4049-A562-45352D9F296B}" dt="2020-10-21T17:39:43.227" v="3559" actId="14100"/>
          <ac:graphicFrameMkLst>
            <pc:docMk/>
            <pc:sldMk cId="1485869087" sldId="262"/>
            <ac:graphicFrameMk id="5" creationId="{E47A2A6B-0314-4527-8034-9F23FA03EB56}"/>
          </ac:graphicFrameMkLst>
        </pc:graphicFrameChg>
        <pc:picChg chg="add mod">
          <ac:chgData name="Петр Парфенов" userId="aabe5716e90e97ce" providerId="LiveId" clId="{26914BA0-660C-4049-A562-45352D9F296B}" dt="2020-10-21T13:16:42.616" v="298" actId="1035"/>
          <ac:picMkLst>
            <pc:docMk/>
            <pc:sldMk cId="1485869087" sldId="262"/>
            <ac:picMk id="6" creationId="{90F3E04E-9927-4494-82C0-D66C6DBAD5F4}"/>
          </ac:picMkLst>
        </pc:picChg>
      </pc:sldChg>
      <pc:sldChg chg="addSp modSp new mod">
        <pc:chgData name="Петр Парфенов" userId="aabe5716e90e97ce" providerId="LiveId" clId="{26914BA0-660C-4049-A562-45352D9F296B}" dt="2020-10-21T14:06:03.160" v="1697" actId="1076"/>
        <pc:sldMkLst>
          <pc:docMk/>
          <pc:sldMk cId="4162386831" sldId="263"/>
        </pc:sldMkLst>
        <pc:spChg chg="mod">
          <ac:chgData name="Петр Парфенов" userId="aabe5716e90e97ce" providerId="LiveId" clId="{26914BA0-660C-4049-A562-45352D9F296B}" dt="2020-10-21T13:18:44.348" v="349" actId="1076"/>
          <ac:spMkLst>
            <pc:docMk/>
            <pc:sldMk cId="4162386831" sldId="263"/>
            <ac:spMk id="2" creationId="{3955BCCF-E284-441C-98AF-A13473F77D3F}"/>
          </ac:spMkLst>
        </pc:spChg>
        <pc:spChg chg="mod">
          <ac:chgData name="Петр Парфенов" userId="aabe5716e90e97ce" providerId="LiveId" clId="{26914BA0-660C-4049-A562-45352D9F296B}" dt="2020-10-21T14:06:03.160" v="1697" actId="1076"/>
          <ac:spMkLst>
            <pc:docMk/>
            <pc:sldMk cId="4162386831" sldId="263"/>
            <ac:spMk id="3" creationId="{6A0560F3-E364-475B-9FB5-560B1CF888EE}"/>
          </ac:spMkLst>
        </pc:spChg>
        <pc:spChg chg="add mod">
          <ac:chgData name="Петр Парфенов" userId="aabe5716e90e97ce" providerId="LiveId" clId="{26914BA0-660C-4049-A562-45352D9F296B}" dt="2020-10-21T13:45:38.243" v="1233" actId="14100"/>
          <ac:spMkLst>
            <pc:docMk/>
            <pc:sldMk cId="4162386831" sldId="263"/>
            <ac:spMk id="8" creationId="{E53B1B40-6D1C-4919-BB61-0D954444FD7C}"/>
          </ac:spMkLst>
        </pc:spChg>
        <pc:picChg chg="add mod">
          <ac:chgData name="Петр Парфенов" userId="aabe5716e90e97ce" providerId="LiveId" clId="{26914BA0-660C-4049-A562-45352D9F296B}" dt="2020-10-21T13:42:29.644" v="1182" actId="1035"/>
          <ac:picMkLst>
            <pc:docMk/>
            <pc:sldMk cId="4162386831" sldId="263"/>
            <ac:picMk id="5" creationId="{66AFE27B-542A-4D44-B260-BFB6AF8ED8A6}"/>
          </ac:picMkLst>
        </pc:picChg>
        <pc:picChg chg="add mod">
          <ac:chgData name="Петр Парфенов" userId="aabe5716e90e97ce" providerId="LiveId" clId="{26914BA0-660C-4049-A562-45352D9F296B}" dt="2020-10-21T13:42:29.644" v="1182" actId="1035"/>
          <ac:picMkLst>
            <pc:docMk/>
            <pc:sldMk cId="4162386831" sldId="263"/>
            <ac:picMk id="6" creationId="{790D96CA-5EFA-4E30-A139-2DD92B73B54A}"/>
          </ac:picMkLst>
        </pc:picChg>
        <pc:picChg chg="add mod">
          <ac:chgData name="Петр Парфенов" userId="aabe5716e90e97ce" providerId="LiveId" clId="{26914BA0-660C-4049-A562-45352D9F296B}" dt="2020-10-21T13:42:29.644" v="1182" actId="1035"/>
          <ac:picMkLst>
            <pc:docMk/>
            <pc:sldMk cId="4162386831" sldId="263"/>
            <ac:picMk id="7" creationId="{1FFCBA31-EC3E-4E4B-AAFE-68C05D2D1496}"/>
          </ac:picMkLst>
        </pc:picChg>
      </pc:sldChg>
      <pc:sldChg chg="addSp modSp new mod ord">
        <pc:chgData name="Петр Парфенов" userId="aabe5716e90e97ce" providerId="LiveId" clId="{26914BA0-660C-4049-A562-45352D9F296B}" dt="2020-10-21T19:05:40.055" v="4290" actId="20577"/>
        <pc:sldMkLst>
          <pc:docMk/>
          <pc:sldMk cId="3746970848" sldId="264"/>
        </pc:sldMkLst>
        <pc:spChg chg="mod ord">
          <ac:chgData name="Петр Парфенов" userId="aabe5716e90e97ce" providerId="LiveId" clId="{26914BA0-660C-4049-A562-45352D9F296B}" dt="2020-10-21T16:33:20.528" v="3158" actId="20577"/>
          <ac:spMkLst>
            <pc:docMk/>
            <pc:sldMk cId="3746970848" sldId="264"/>
            <ac:spMk id="2" creationId="{1A0CD578-E2C0-4BCE-8F91-AAAE75580E6F}"/>
          </ac:spMkLst>
        </pc:spChg>
        <pc:spChg chg="mod">
          <ac:chgData name="Петр Парфенов" userId="aabe5716e90e97ce" providerId="LiveId" clId="{26914BA0-660C-4049-A562-45352D9F296B}" dt="2020-10-21T16:33:08.009" v="3147" actId="20577"/>
          <ac:spMkLst>
            <pc:docMk/>
            <pc:sldMk cId="3746970848" sldId="264"/>
            <ac:spMk id="3" creationId="{085C404A-75FF-41CA-AD1D-A27ED752FFB4}"/>
          </ac:spMkLst>
        </pc:spChg>
        <pc:spChg chg="add mod">
          <ac:chgData name="Петр Парфенов" userId="aabe5716e90e97ce" providerId="LiveId" clId="{26914BA0-660C-4049-A562-45352D9F296B}" dt="2020-10-21T19:05:40.055" v="4290" actId="20577"/>
          <ac:spMkLst>
            <pc:docMk/>
            <pc:sldMk cId="3746970848" sldId="264"/>
            <ac:spMk id="9" creationId="{A17FEF0C-1584-4CF9-8310-0C3653A49A8B}"/>
          </ac:spMkLst>
        </pc:spChg>
        <pc:picChg chg="add mod">
          <ac:chgData name="Петр Парфенов" userId="aabe5716e90e97ce" providerId="LiveId" clId="{26914BA0-660C-4049-A562-45352D9F296B}" dt="2020-10-21T17:43:01.171" v="3560" actId="14826"/>
          <ac:picMkLst>
            <pc:docMk/>
            <pc:sldMk cId="3746970848" sldId="264"/>
            <ac:picMk id="5" creationId="{B11B5655-E71D-4621-85C4-90B69A3E0EA7}"/>
          </ac:picMkLst>
        </pc:picChg>
        <pc:picChg chg="add mod">
          <ac:chgData name="Петр Парфенов" userId="aabe5716e90e97ce" providerId="LiveId" clId="{26914BA0-660C-4049-A562-45352D9F296B}" dt="2020-10-21T17:43:07.201" v="3561" actId="14826"/>
          <ac:picMkLst>
            <pc:docMk/>
            <pc:sldMk cId="3746970848" sldId="264"/>
            <ac:picMk id="6" creationId="{37029392-5EB5-44CF-8EA9-135155142506}"/>
          </ac:picMkLst>
        </pc:picChg>
        <pc:picChg chg="add mod">
          <ac:chgData name="Петр Парфенов" userId="aabe5716e90e97ce" providerId="LiveId" clId="{26914BA0-660C-4049-A562-45352D9F296B}" dt="2020-10-21T13:44:48.057" v="1227" actId="1037"/>
          <ac:picMkLst>
            <pc:docMk/>
            <pc:sldMk cId="3746970848" sldId="264"/>
            <ac:picMk id="7" creationId="{EE46D29E-0EA1-46C0-A901-FD70567811B2}"/>
          </ac:picMkLst>
        </pc:picChg>
        <pc:picChg chg="add mod">
          <ac:chgData name="Петр Парфенов" userId="aabe5716e90e97ce" providerId="LiveId" clId="{26914BA0-660C-4049-A562-45352D9F296B}" dt="2020-10-21T13:44:48.057" v="1227" actId="1037"/>
          <ac:picMkLst>
            <pc:docMk/>
            <pc:sldMk cId="3746970848" sldId="264"/>
            <ac:picMk id="8" creationId="{77DA4CF3-2FD9-44EC-9561-8C39E9440DD9}"/>
          </ac:picMkLst>
        </pc:picChg>
      </pc:sldChg>
      <pc:sldChg chg="addSp delSp modSp new mod">
        <pc:chgData name="Петр Парфенов" userId="aabe5716e90e97ce" providerId="LiveId" clId="{26914BA0-660C-4049-A562-45352D9F296B}" dt="2020-10-21T19:07:44.742" v="4296" actId="1076"/>
        <pc:sldMkLst>
          <pc:docMk/>
          <pc:sldMk cId="3463166336" sldId="265"/>
        </pc:sldMkLst>
        <pc:spChg chg="mod">
          <ac:chgData name="Петр Парфенов" userId="aabe5716e90e97ce" providerId="LiveId" clId="{26914BA0-660C-4049-A562-45352D9F296B}" dt="2020-10-21T14:51:42.636" v="2227" actId="20577"/>
          <ac:spMkLst>
            <pc:docMk/>
            <pc:sldMk cId="3463166336" sldId="265"/>
            <ac:spMk id="2" creationId="{EEEA6E9C-8A37-4E87-949A-1F839700347C}"/>
          </ac:spMkLst>
        </pc:spChg>
        <pc:spChg chg="mod">
          <ac:chgData name="Петр Парфенов" userId="aabe5716e90e97ce" providerId="LiveId" clId="{26914BA0-660C-4049-A562-45352D9F296B}" dt="2020-10-21T19:07:44.742" v="4296" actId="1076"/>
          <ac:spMkLst>
            <pc:docMk/>
            <pc:sldMk cId="3463166336" sldId="265"/>
            <ac:spMk id="3" creationId="{7E8543CB-766F-4C8D-BC58-676A6EE79371}"/>
          </ac:spMkLst>
        </pc:spChg>
        <pc:picChg chg="add del mod">
          <ac:chgData name="Петр Парфенов" userId="aabe5716e90e97ce" providerId="LiveId" clId="{26914BA0-660C-4049-A562-45352D9F296B}" dt="2020-10-21T16:38:02.073" v="3295" actId="478"/>
          <ac:picMkLst>
            <pc:docMk/>
            <pc:sldMk cId="3463166336" sldId="265"/>
            <ac:picMk id="5" creationId="{B440D7FD-5140-4726-A9EA-9F1DB0500FA0}"/>
          </ac:picMkLst>
        </pc:picChg>
        <pc:picChg chg="add del mod">
          <ac:chgData name="Петр Парфенов" userId="aabe5716e90e97ce" providerId="LiveId" clId="{26914BA0-660C-4049-A562-45352D9F296B}" dt="2020-10-21T16:38:02.073" v="3295" actId="478"/>
          <ac:picMkLst>
            <pc:docMk/>
            <pc:sldMk cId="3463166336" sldId="265"/>
            <ac:picMk id="6" creationId="{81D4D5E5-53B7-4991-8511-8EC1A5D180F5}"/>
          </ac:picMkLst>
        </pc:picChg>
        <pc:picChg chg="add del mod">
          <ac:chgData name="Петр Парфенов" userId="aabe5716e90e97ce" providerId="LiveId" clId="{26914BA0-660C-4049-A562-45352D9F296B}" dt="2020-10-21T16:38:02.073" v="3295" actId="478"/>
          <ac:picMkLst>
            <pc:docMk/>
            <pc:sldMk cId="3463166336" sldId="265"/>
            <ac:picMk id="7" creationId="{19FC87CC-8EBD-4D2E-A77D-9DD42FA9A5E7}"/>
          </ac:picMkLst>
        </pc:picChg>
        <pc:picChg chg="add mod">
          <ac:chgData name="Петр Парфенов" userId="aabe5716e90e97ce" providerId="LiveId" clId="{26914BA0-660C-4049-A562-45352D9F296B}" dt="2020-10-21T19:07:35.415" v="4295" actId="14100"/>
          <ac:picMkLst>
            <pc:docMk/>
            <pc:sldMk cId="3463166336" sldId="265"/>
            <ac:picMk id="9" creationId="{29C53E73-6C92-47EC-977C-5539AE1513EC}"/>
          </ac:picMkLst>
        </pc:picChg>
      </pc:sldChg>
      <pc:sldChg chg="addSp delSp modSp add del mod">
        <pc:chgData name="Петр Парфенов" userId="aabe5716e90e97ce" providerId="LiveId" clId="{26914BA0-660C-4049-A562-45352D9F296B}" dt="2020-10-22T07:48:40.419" v="7011" actId="27636"/>
        <pc:sldMkLst>
          <pc:docMk/>
          <pc:sldMk cId="0" sldId="293"/>
        </pc:sldMkLst>
        <pc:spChg chg="del">
          <ac:chgData name="Петр Парфенов" userId="aabe5716e90e97ce" providerId="LiveId" clId="{26914BA0-660C-4049-A562-45352D9F296B}" dt="2020-10-21T14:16:47.957" v="1844" actId="478"/>
          <ac:spMkLst>
            <pc:docMk/>
            <pc:sldMk cId="0" sldId="293"/>
            <ac:spMk id="2" creationId="{12824840-E3F8-4F3D-A88B-853136BC153B}"/>
          </ac:spMkLst>
        </pc:spChg>
        <pc:spChg chg="del">
          <ac:chgData name="Петр Парфенов" userId="aabe5716e90e97ce" providerId="LiveId" clId="{26914BA0-660C-4049-A562-45352D9F296B}" dt="2020-10-21T14:13:56.168" v="1777" actId="478"/>
          <ac:spMkLst>
            <pc:docMk/>
            <pc:sldMk cId="0" sldId="293"/>
            <ac:spMk id="3" creationId="{334E02B2-EEA6-4708-BC35-5883F109A4BC}"/>
          </ac:spMkLst>
        </pc:spChg>
        <pc:spChg chg="add mod">
          <ac:chgData name="Петр Парфенов" userId="aabe5716e90e97ce" providerId="LiveId" clId="{26914BA0-660C-4049-A562-45352D9F296B}" dt="2020-10-21T14:19:28.399" v="1908" actId="1035"/>
          <ac:spMkLst>
            <pc:docMk/>
            <pc:sldMk cId="0" sldId="293"/>
            <ac:spMk id="7" creationId="{A5F53CAE-A98D-4CE1-8F03-0BE4739613F2}"/>
          </ac:spMkLst>
        </pc:spChg>
        <pc:spChg chg="add mod">
          <ac:chgData name="Петр Парфенов" userId="aabe5716e90e97ce" providerId="LiveId" clId="{26914BA0-660C-4049-A562-45352D9F296B}" dt="2020-10-21T17:59:23.472" v="3574" actId="1035"/>
          <ac:spMkLst>
            <pc:docMk/>
            <pc:sldMk cId="0" sldId="293"/>
            <ac:spMk id="8" creationId="{8EF0F099-90D2-4D9C-B395-120D3BF51B0A}"/>
          </ac:spMkLst>
        </pc:spChg>
        <pc:spChg chg="add mod">
          <ac:chgData name="Петр Парфенов" userId="aabe5716e90e97ce" providerId="LiveId" clId="{26914BA0-660C-4049-A562-45352D9F296B}" dt="2020-10-22T07:48:40.419" v="7011" actId="27636"/>
          <ac:spMkLst>
            <pc:docMk/>
            <pc:sldMk cId="0" sldId="293"/>
            <ac:spMk id="10" creationId="{DF93C8A6-FF15-4797-9753-6D98F143EBBF}"/>
          </ac:spMkLst>
        </pc:spChg>
        <pc:spChg chg="mod ord">
          <ac:chgData name="Петр Парфенов" userId="aabe5716e90e97ce" providerId="LiveId" clId="{26914BA0-660C-4049-A562-45352D9F296B}" dt="2020-10-21T17:59:03.922" v="3569"/>
          <ac:spMkLst>
            <pc:docMk/>
            <pc:sldMk cId="0" sldId="293"/>
            <ac:spMk id="14341" creationId="{0F36906C-3C39-4C60-A7D5-FBE1A889EA05}"/>
          </ac:spMkLst>
        </pc:spChg>
        <pc:spChg chg="del mod">
          <ac:chgData name="Петр Парфенов" userId="aabe5716e90e97ce" providerId="LiveId" clId="{26914BA0-660C-4049-A562-45352D9F296B}" dt="2020-10-22T07:48:01.110" v="6946" actId="478"/>
          <ac:spMkLst>
            <pc:docMk/>
            <pc:sldMk cId="0" sldId="293"/>
            <ac:spMk id="25604" creationId="{C4B017F3-D369-4BB3-85ED-69F35A30054F}"/>
          </ac:spMkLst>
        </pc:spChg>
        <pc:spChg chg="del">
          <ac:chgData name="Петр Парфенов" userId="aabe5716e90e97ce" providerId="LiveId" clId="{26914BA0-660C-4049-A562-45352D9F296B}" dt="2020-10-21T14:18:11.670" v="1862" actId="478"/>
          <ac:spMkLst>
            <pc:docMk/>
            <pc:sldMk cId="0" sldId="293"/>
            <ac:spMk id="25607" creationId="{D03BF9E0-2FB3-4E7A-BE0E-E6E68A3DEB86}"/>
          </ac:spMkLst>
        </pc:spChg>
        <pc:spChg chg="add del mod">
          <ac:chgData name="Петр Парфенов" userId="aabe5716e90e97ce" providerId="LiveId" clId="{26914BA0-660C-4049-A562-45352D9F296B}" dt="2020-10-21T14:15:31.196" v="1786" actId="478"/>
          <ac:spMkLst>
            <pc:docMk/>
            <pc:sldMk cId="0" sldId="293"/>
            <ac:spMk id="25609" creationId="{BD425AB3-146D-4821-B8A1-77868E1CEE4F}"/>
          </ac:spMkLst>
        </pc:spChg>
        <pc:graphicFrameChg chg="del mod replId">
          <ac:chgData name="Петр Парфенов" userId="aabe5716e90e97ce" providerId="LiveId" clId="{26914BA0-660C-4049-A562-45352D9F296B}" dt="2020-10-21T14:15:02.043" v="1781"/>
          <ac:graphicFrameMkLst>
            <pc:docMk/>
            <pc:sldMk cId="0" sldId="293"/>
            <ac:graphicFrameMk id="4" creationId="{BD425AB3-146D-4821-B8A1-77868E1CEE4F}"/>
          </ac:graphicFrameMkLst>
        </pc:graphicFrameChg>
        <pc:picChg chg="add mod">
          <ac:chgData name="Петр Парфенов" userId="aabe5716e90e97ce" providerId="LiveId" clId="{26914BA0-660C-4049-A562-45352D9F296B}" dt="2020-10-21T14:19:16.214" v="1893" actId="1035"/>
          <ac:picMkLst>
            <pc:docMk/>
            <pc:sldMk cId="0" sldId="293"/>
            <ac:picMk id="6" creationId="{6A56B353-C04F-4DAB-8C44-A7FC1AAD2572}"/>
          </ac:picMkLst>
        </pc:picChg>
        <pc:picChg chg="del">
          <ac:chgData name="Петр Парфенов" userId="aabe5716e90e97ce" providerId="LiveId" clId="{26914BA0-660C-4049-A562-45352D9F296B}" dt="2020-10-21T14:14:06.794" v="1778" actId="478"/>
          <ac:picMkLst>
            <pc:docMk/>
            <pc:sldMk cId="0" sldId="293"/>
            <ac:picMk id="25608" creationId="{78328C11-F0A6-48C7-9308-07BE18071A21}"/>
          </ac:picMkLst>
        </pc:picChg>
      </pc:sldChg>
      <pc:sldChg chg="add del">
        <pc:chgData name="Петр Парфенов" userId="aabe5716e90e97ce" providerId="LiveId" clId="{26914BA0-660C-4049-A562-45352D9F296B}" dt="2020-10-21T15:06:22.134" v="2325" actId="47"/>
        <pc:sldMkLst>
          <pc:docMk/>
          <pc:sldMk cId="0" sldId="299"/>
        </pc:sldMkLst>
      </pc:sldChg>
      <pc:sldChg chg="addSp delSp modSp add del mod">
        <pc:chgData name="Петр Парфенов" userId="aabe5716e90e97ce" providerId="LiveId" clId="{26914BA0-660C-4049-A562-45352D9F296B}" dt="2020-10-21T14:19:41.841" v="1918" actId="47"/>
        <pc:sldMkLst>
          <pc:docMk/>
          <pc:sldMk cId="0" sldId="1679"/>
        </pc:sldMkLst>
        <pc:spChg chg="add del">
          <ac:chgData name="Петр Парфенов" userId="aabe5716e90e97ce" providerId="LiveId" clId="{26914BA0-660C-4049-A562-45352D9F296B}" dt="2020-10-21T14:17:02.708" v="1847" actId="22"/>
          <ac:spMkLst>
            <pc:docMk/>
            <pc:sldMk cId="0" sldId="1679"/>
            <ac:spMk id="4" creationId="{7339A532-145A-4713-BB03-F6817D7FE2B5}"/>
          </ac:spMkLst>
        </pc:spChg>
        <pc:spChg chg="mod">
          <ac:chgData name="Петр Парфенов" userId="aabe5716e90e97ce" providerId="LiveId" clId="{26914BA0-660C-4049-A562-45352D9F296B}" dt="2020-10-21T14:02:20.153" v="1658" actId="20577"/>
          <ac:spMkLst>
            <pc:docMk/>
            <pc:sldMk cId="0" sldId="1679"/>
            <ac:spMk id="36866" creationId="{7D63B096-E344-429F-B566-74E32425AB01}"/>
          </ac:spMkLst>
        </pc:spChg>
        <pc:spChg chg="mod">
          <ac:chgData name="Петр Парфенов" userId="aabe5716e90e97ce" providerId="LiveId" clId="{26914BA0-660C-4049-A562-45352D9F296B}" dt="2020-10-21T14:11:04.576" v="1707" actId="20577"/>
          <ac:spMkLst>
            <pc:docMk/>
            <pc:sldMk cId="0" sldId="1679"/>
            <ac:spMk id="36868" creationId="{8F8C90B6-F750-48B0-94DA-845591B12925}"/>
          </ac:spMkLst>
        </pc:spChg>
        <pc:picChg chg="add mod ord">
          <ac:chgData name="Петр Парфенов" userId="aabe5716e90e97ce" providerId="LiveId" clId="{26914BA0-660C-4049-A562-45352D9F296B}" dt="2020-10-21T14:00:11.260" v="1583" actId="1076"/>
          <ac:picMkLst>
            <pc:docMk/>
            <pc:sldMk cId="0" sldId="1679"/>
            <ac:picMk id="3" creationId="{7FC23FBE-2A85-42D1-A03C-AF76B0D32BB7}"/>
          </ac:picMkLst>
        </pc:picChg>
        <pc:picChg chg="del">
          <ac:chgData name="Петр Парфенов" userId="aabe5716e90e97ce" providerId="LiveId" clId="{26914BA0-660C-4049-A562-45352D9F296B}" dt="2020-10-21T13:58:14.829" v="1579" actId="478"/>
          <ac:picMkLst>
            <pc:docMk/>
            <pc:sldMk cId="0" sldId="1679"/>
            <ac:picMk id="36869" creationId="{CEAF2342-09D9-4C3E-A94C-83049411FB56}"/>
          </ac:picMkLst>
        </pc:picChg>
      </pc:sldChg>
      <pc:sldChg chg="new del">
        <pc:chgData name="Петр Парфенов" userId="aabe5716e90e97ce" providerId="LiveId" clId="{26914BA0-660C-4049-A562-45352D9F296B}" dt="2020-10-21T14:04:50.481" v="1663" actId="680"/>
        <pc:sldMkLst>
          <pc:docMk/>
          <pc:sldMk cId="125499324" sldId="1680"/>
        </pc:sldMkLst>
      </pc:sldChg>
      <pc:sldChg chg="new del">
        <pc:chgData name="Петр Парфенов" userId="aabe5716e90e97ce" providerId="LiveId" clId="{26914BA0-660C-4049-A562-45352D9F296B}" dt="2020-10-21T14:04:53.644" v="1665" actId="680"/>
        <pc:sldMkLst>
          <pc:docMk/>
          <pc:sldMk cId="3153628240" sldId="1680"/>
        </pc:sldMkLst>
      </pc:sldChg>
      <pc:sldChg chg="new del">
        <pc:chgData name="Петр Парфенов" userId="aabe5716e90e97ce" providerId="LiveId" clId="{26914BA0-660C-4049-A562-45352D9F296B}" dt="2020-10-21T14:04:46.904" v="1661" actId="680"/>
        <pc:sldMkLst>
          <pc:docMk/>
          <pc:sldMk cId="3362279532" sldId="1680"/>
        </pc:sldMkLst>
      </pc:sldChg>
      <pc:sldChg chg="modSp new mod ord">
        <pc:chgData name="Петр Парфенов" userId="aabe5716e90e97ce" providerId="LiveId" clId="{26914BA0-660C-4049-A562-45352D9F296B}" dt="2020-10-22T10:34:10.924" v="7073"/>
        <pc:sldMkLst>
          <pc:docMk/>
          <pc:sldMk cId="3372373688" sldId="1680"/>
        </pc:sldMkLst>
        <pc:spChg chg="mod">
          <ac:chgData name="Петр Парфенов" userId="aabe5716e90e97ce" providerId="LiveId" clId="{26914BA0-660C-4049-A562-45352D9F296B}" dt="2020-10-21T14:05:15.447" v="1690" actId="1076"/>
          <ac:spMkLst>
            <pc:docMk/>
            <pc:sldMk cId="3372373688" sldId="1680"/>
            <ac:spMk id="2" creationId="{C2F9D337-B21D-451C-A0F0-27CDC2E7BE01}"/>
          </ac:spMkLst>
        </pc:spChg>
        <pc:spChg chg="mod">
          <ac:chgData name="Петр Парфенов" userId="aabe5716e90e97ce" providerId="LiveId" clId="{26914BA0-660C-4049-A562-45352D9F296B}" dt="2020-10-22T10:34:10.924" v="7073"/>
          <ac:spMkLst>
            <pc:docMk/>
            <pc:sldMk cId="3372373688" sldId="1680"/>
            <ac:spMk id="3" creationId="{6C03ECB7-BD1B-4287-B9C5-46A461AA2581}"/>
          </ac:spMkLst>
        </pc:spChg>
      </pc:sldChg>
      <pc:sldChg chg="modSp add mod setBg">
        <pc:chgData name="Петр Парфенов" userId="aabe5716e90e97ce" providerId="LiveId" clId="{26914BA0-660C-4049-A562-45352D9F296B}" dt="2020-10-21T19:43:24.584" v="5543" actId="14100"/>
        <pc:sldMkLst>
          <pc:docMk/>
          <pc:sldMk cId="0" sldId="1681"/>
        </pc:sldMkLst>
        <pc:spChg chg="mod">
          <ac:chgData name="Петр Парфенов" userId="aabe5716e90e97ce" providerId="LiveId" clId="{26914BA0-660C-4049-A562-45352D9F296B}" dt="2020-10-21T14:32:33.755" v="2180"/>
          <ac:spMkLst>
            <pc:docMk/>
            <pc:sldMk cId="0" sldId="1681"/>
            <ac:spMk id="3074" creationId="{6391C804-778A-4B9E-809A-660F6FCA8884}"/>
          </ac:spMkLst>
        </pc:spChg>
        <pc:spChg chg="mod">
          <ac:chgData name="Петр Парфенов" userId="aabe5716e90e97ce" providerId="LiveId" clId="{26914BA0-660C-4049-A562-45352D9F296B}" dt="2020-10-21T19:43:24.584" v="5543" actId="14100"/>
          <ac:spMkLst>
            <pc:docMk/>
            <pc:sldMk cId="0" sldId="1681"/>
            <ac:spMk id="3075" creationId="{DE0130D5-78CF-49AD-BF63-271A58ACB1D4}"/>
          </ac:spMkLst>
        </pc:spChg>
      </pc:sldChg>
      <pc:sldChg chg="addSp modSp new del mod">
        <pc:chgData name="Петр Парфенов" userId="aabe5716e90e97ce" providerId="LiveId" clId="{26914BA0-660C-4049-A562-45352D9F296B}" dt="2020-10-21T14:31:05.131" v="2149" actId="47"/>
        <pc:sldMkLst>
          <pc:docMk/>
          <pc:sldMk cId="3218319284" sldId="1681"/>
        </pc:sldMkLst>
        <pc:spChg chg="mod">
          <ac:chgData name="Петр Парфенов" userId="aabe5716e90e97ce" providerId="LiveId" clId="{26914BA0-660C-4049-A562-45352D9F296B}" dt="2020-10-21T14:29:16.016" v="2146" actId="1076"/>
          <ac:spMkLst>
            <pc:docMk/>
            <pc:sldMk cId="3218319284" sldId="1681"/>
            <ac:spMk id="2" creationId="{74BF94AE-2C52-4617-B0DA-BD47AFC986B4}"/>
          </ac:spMkLst>
        </pc:spChg>
        <pc:spChg chg="mod">
          <ac:chgData name="Петр Парфенов" userId="aabe5716e90e97ce" providerId="LiveId" clId="{26914BA0-660C-4049-A562-45352D9F296B}" dt="2020-10-21T14:28:36.161" v="2097" actId="14100"/>
          <ac:spMkLst>
            <pc:docMk/>
            <pc:sldMk cId="3218319284" sldId="1681"/>
            <ac:spMk id="3" creationId="{9AE3FDB6-2587-4C52-A978-3154CFA69563}"/>
          </ac:spMkLst>
        </pc:spChg>
        <pc:picChg chg="add mod">
          <ac:chgData name="Петр Парфенов" userId="aabe5716e90e97ce" providerId="LiveId" clId="{26914BA0-660C-4049-A562-45352D9F296B}" dt="2020-10-21T14:29:26.910" v="2148" actId="1076"/>
          <ac:picMkLst>
            <pc:docMk/>
            <pc:sldMk cId="3218319284" sldId="1681"/>
            <ac:picMk id="5" creationId="{A83847E7-BD30-419E-A7FD-746977507161}"/>
          </ac:picMkLst>
        </pc:picChg>
        <pc:picChg chg="add mod">
          <ac:chgData name="Петр Парфенов" userId="aabe5716e90e97ce" providerId="LiveId" clId="{26914BA0-660C-4049-A562-45352D9F296B}" dt="2020-10-21T14:29:26.910" v="2148" actId="1076"/>
          <ac:picMkLst>
            <pc:docMk/>
            <pc:sldMk cId="3218319284" sldId="1681"/>
            <ac:picMk id="6" creationId="{8F53B1FE-1BFC-4C80-8261-073BA6935E77}"/>
          </ac:picMkLst>
        </pc:picChg>
        <pc:picChg chg="add mod">
          <ac:chgData name="Петр Парфенов" userId="aabe5716e90e97ce" providerId="LiveId" clId="{26914BA0-660C-4049-A562-45352D9F296B}" dt="2020-10-21T14:29:26.910" v="2148" actId="1076"/>
          <ac:picMkLst>
            <pc:docMk/>
            <pc:sldMk cId="3218319284" sldId="1681"/>
            <ac:picMk id="7" creationId="{B08F6F76-6D9A-4D9E-B482-BEA6C4DF2BBF}"/>
          </ac:picMkLst>
        </pc:picChg>
        <pc:picChg chg="add mod">
          <ac:chgData name="Петр Парфенов" userId="aabe5716e90e97ce" providerId="LiveId" clId="{26914BA0-660C-4049-A562-45352D9F296B}" dt="2020-10-21T14:29:26.910" v="2148" actId="1076"/>
          <ac:picMkLst>
            <pc:docMk/>
            <pc:sldMk cId="3218319284" sldId="1681"/>
            <ac:picMk id="8" creationId="{D1D7545B-4A56-4E4B-A1E4-543563EB3507}"/>
          </ac:picMkLst>
        </pc:picChg>
      </pc:sldChg>
      <pc:sldChg chg="addSp delSp modSp new add del mod">
        <pc:chgData name="Петр Парфенов" userId="aabe5716e90e97ce" providerId="LiveId" clId="{26914BA0-660C-4049-A562-45352D9F296B}" dt="2020-10-21T16:17:31.762" v="2554" actId="2696"/>
        <pc:sldMkLst>
          <pc:docMk/>
          <pc:sldMk cId="659011401" sldId="1682"/>
        </pc:sldMkLst>
        <pc:spChg chg="mod">
          <ac:chgData name="Петр Парфенов" userId="aabe5716e90e97ce" providerId="LiveId" clId="{26914BA0-660C-4049-A562-45352D9F296B}" dt="2020-10-21T16:17:29.928" v="2553" actId="6549"/>
          <ac:spMkLst>
            <pc:docMk/>
            <pc:sldMk cId="659011401" sldId="1682"/>
            <ac:spMk id="2" creationId="{D2ED9670-6BB5-4DFB-A3F3-7CDDA66ED91E}"/>
          </ac:spMkLst>
        </pc:spChg>
        <pc:spChg chg="del">
          <ac:chgData name="Петр Парфенов" userId="aabe5716e90e97ce" providerId="LiveId" clId="{26914BA0-660C-4049-A562-45352D9F296B}" dt="2020-10-21T15:06:06.415" v="2305" actId="478"/>
          <ac:spMkLst>
            <pc:docMk/>
            <pc:sldMk cId="659011401" sldId="1682"/>
            <ac:spMk id="3" creationId="{E1761554-3A2D-47EC-B0D2-B4FA8DB80E0D}"/>
          </ac:spMkLst>
        </pc:spChg>
        <pc:spChg chg="add mod">
          <ac:chgData name="Петр Парфенов" userId="aabe5716e90e97ce" providerId="LiveId" clId="{26914BA0-660C-4049-A562-45352D9F296B}" dt="2020-10-21T15:06:18.744" v="2324" actId="1035"/>
          <ac:spMkLst>
            <pc:docMk/>
            <pc:sldMk cId="659011401" sldId="1682"/>
            <ac:spMk id="6" creationId="{495B003A-BF42-44ED-B976-20C9115727C4}"/>
          </ac:spMkLst>
        </pc:spChg>
        <pc:spChg chg="add mod">
          <ac:chgData name="Петр Парфенов" userId="aabe5716e90e97ce" providerId="LiveId" clId="{26914BA0-660C-4049-A562-45352D9F296B}" dt="2020-10-21T15:06:18.744" v="2324" actId="1035"/>
          <ac:spMkLst>
            <pc:docMk/>
            <pc:sldMk cId="659011401" sldId="1682"/>
            <ac:spMk id="12" creationId="{6A723AF8-8258-41D1-8D56-DA07432DB086}"/>
          </ac:spMkLst>
        </pc:spChg>
        <pc:spChg chg="add mod">
          <ac:chgData name="Петр Парфенов" userId="aabe5716e90e97ce" providerId="LiveId" clId="{26914BA0-660C-4049-A562-45352D9F296B}" dt="2020-10-21T15:06:18.744" v="2324" actId="1035"/>
          <ac:spMkLst>
            <pc:docMk/>
            <pc:sldMk cId="659011401" sldId="1682"/>
            <ac:spMk id="20" creationId="{4010B273-F3E7-40E2-9B72-77D30A8C0C54}"/>
          </ac:spMkLst>
        </pc:spChg>
        <pc:spChg chg="add mod">
          <ac:chgData name="Петр Парфенов" userId="aabe5716e90e97ce" providerId="LiveId" clId="{26914BA0-660C-4049-A562-45352D9F296B}" dt="2020-10-21T15:06:18.744" v="2324" actId="1035"/>
          <ac:spMkLst>
            <pc:docMk/>
            <pc:sldMk cId="659011401" sldId="1682"/>
            <ac:spMk id="22" creationId="{92CE8C3E-D764-46A1-B98F-50548EC540E3}"/>
          </ac:spMkLst>
        </pc:spChg>
        <pc:graphicFrameChg chg="add mod">
          <ac:chgData name="Петр Парфенов" userId="aabe5716e90e97ce" providerId="LiveId" clId="{26914BA0-660C-4049-A562-45352D9F296B}" dt="2020-10-21T15:06:18.744" v="2324" actId="1035"/>
          <ac:graphicFrameMkLst>
            <pc:docMk/>
            <pc:sldMk cId="659011401" sldId="1682"/>
            <ac:graphicFrameMk id="18" creationId="{578BDAC6-F49D-46A2-9740-A891DE085B9E}"/>
          </ac:graphicFrameMkLst>
        </pc:graphicFrameChg>
        <pc:picChg chg="add mod">
          <ac:chgData name="Петр Парфенов" userId="aabe5716e90e97ce" providerId="LiveId" clId="{26914BA0-660C-4049-A562-45352D9F296B}" dt="2020-10-21T15:06:18.744" v="2324" actId="1035"/>
          <ac:picMkLst>
            <pc:docMk/>
            <pc:sldMk cId="659011401" sldId="1682"/>
            <ac:picMk id="8" creationId="{E70C8A88-4195-4F92-80C4-BCBC4913236A}"/>
          </ac:picMkLst>
        </pc:picChg>
        <pc:picChg chg="add mod">
          <ac:chgData name="Петр Парфенов" userId="aabe5716e90e97ce" providerId="LiveId" clId="{26914BA0-660C-4049-A562-45352D9F296B}" dt="2020-10-21T15:06:18.744" v="2324" actId="1035"/>
          <ac:picMkLst>
            <pc:docMk/>
            <pc:sldMk cId="659011401" sldId="1682"/>
            <ac:picMk id="10" creationId="{0301E863-9856-46B3-B64A-05A000F6D270}"/>
          </ac:picMkLst>
        </pc:picChg>
        <pc:picChg chg="add mod">
          <ac:chgData name="Петр Парфенов" userId="aabe5716e90e97ce" providerId="LiveId" clId="{26914BA0-660C-4049-A562-45352D9F296B}" dt="2020-10-21T15:06:18.744" v="2324" actId="1035"/>
          <ac:picMkLst>
            <pc:docMk/>
            <pc:sldMk cId="659011401" sldId="1682"/>
            <ac:picMk id="14" creationId="{EA2FC18B-4AC5-4368-9CBF-2099B6F75DBE}"/>
          </ac:picMkLst>
        </pc:picChg>
        <pc:picChg chg="add mod">
          <ac:chgData name="Петр Парфенов" userId="aabe5716e90e97ce" providerId="LiveId" clId="{26914BA0-660C-4049-A562-45352D9F296B}" dt="2020-10-21T15:06:18.744" v="2324" actId="1035"/>
          <ac:picMkLst>
            <pc:docMk/>
            <pc:sldMk cId="659011401" sldId="1682"/>
            <ac:picMk id="16" creationId="{90E76FD8-3E6D-4636-BEEC-A95594C9AC58}"/>
          </ac:picMkLst>
        </pc:picChg>
      </pc:sldChg>
      <pc:sldChg chg="add">
        <pc:chgData name="Петр Парфенов" userId="aabe5716e90e97ce" providerId="LiveId" clId="{26914BA0-660C-4049-A562-45352D9F296B}" dt="2020-10-21T16:17:33.672" v="2555"/>
        <pc:sldMkLst>
          <pc:docMk/>
          <pc:sldMk cId="2995275548" sldId="1682"/>
        </pc:sldMkLst>
      </pc:sldChg>
      <pc:sldChg chg="addSp delSp modSp add del mod">
        <pc:chgData name="Петр Парфенов" userId="aabe5716e90e97ce" providerId="LiveId" clId="{26914BA0-660C-4049-A562-45352D9F296B}" dt="2020-10-21T16:41:21.736" v="3448" actId="47"/>
        <pc:sldMkLst>
          <pc:docMk/>
          <pc:sldMk cId="715407850" sldId="1683"/>
        </pc:sldMkLst>
        <pc:spChg chg="mod">
          <ac:chgData name="Петр Парфенов" userId="aabe5716e90e97ce" providerId="LiveId" clId="{26914BA0-660C-4049-A562-45352D9F296B}" dt="2020-10-21T15:27:15.047" v="2387" actId="20577"/>
          <ac:spMkLst>
            <pc:docMk/>
            <pc:sldMk cId="715407850" sldId="1683"/>
            <ac:spMk id="2" creationId="{EEEA6E9C-8A37-4E87-949A-1F839700347C}"/>
          </ac:spMkLst>
        </pc:spChg>
        <pc:spChg chg="mod">
          <ac:chgData name="Петр Парфенов" userId="aabe5716e90e97ce" providerId="LiveId" clId="{26914BA0-660C-4049-A562-45352D9F296B}" dt="2020-10-21T15:28:34.536" v="2448" actId="20577"/>
          <ac:spMkLst>
            <pc:docMk/>
            <pc:sldMk cId="715407850" sldId="1683"/>
            <ac:spMk id="3" creationId="{7E8543CB-766F-4C8D-BC58-676A6EE79371}"/>
          </ac:spMkLst>
        </pc:spChg>
        <pc:spChg chg="add mod">
          <ac:chgData name="Петр Парфенов" userId="aabe5716e90e97ce" providerId="LiveId" clId="{26914BA0-660C-4049-A562-45352D9F296B}" dt="2020-10-21T15:54:09.346" v="2485" actId="1076"/>
          <ac:spMkLst>
            <pc:docMk/>
            <pc:sldMk cId="715407850" sldId="1683"/>
            <ac:spMk id="10" creationId="{8F022B71-8FCC-4107-A54A-AAB85E637AFB}"/>
          </ac:spMkLst>
        </pc:spChg>
        <pc:picChg chg="del">
          <ac:chgData name="Петр Парфенов" userId="aabe5716e90e97ce" providerId="LiveId" clId="{26914BA0-660C-4049-A562-45352D9F296B}" dt="2020-10-21T15:27:17.829" v="2388" actId="478"/>
          <ac:picMkLst>
            <pc:docMk/>
            <pc:sldMk cId="715407850" sldId="1683"/>
            <ac:picMk id="5" creationId="{B440D7FD-5140-4726-A9EA-9F1DB0500FA0}"/>
          </ac:picMkLst>
        </pc:picChg>
        <pc:picChg chg="del">
          <ac:chgData name="Петр Парфенов" userId="aabe5716e90e97ce" providerId="LiveId" clId="{26914BA0-660C-4049-A562-45352D9F296B}" dt="2020-10-21T15:27:18.317" v="2389" actId="478"/>
          <ac:picMkLst>
            <pc:docMk/>
            <pc:sldMk cId="715407850" sldId="1683"/>
            <ac:picMk id="6" creationId="{81D4D5E5-53B7-4991-8511-8EC1A5D180F5}"/>
          </ac:picMkLst>
        </pc:picChg>
        <pc:picChg chg="del">
          <ac:chgData name="Петр Парфенов" userId="aabe5716e90e97ce" providerId="LiveId" clId="{26914BA0-660C-4049-A562-45352D9F296B}" dt="2020-10-21T15:27:18.806" v="2390" actId="478"/>
          <ac:picMkLst>
            <pc:docMk/>
            <pc:sldMk cId="715407850" sldId="1683"/>
            <ac:picMk id="7" creationId="{19FC87CC-8EBD-4D2E-A77D-9DD42FA9A5E7}"/>
          </ac:picMkLst>
        </pc:picChg>
        <pc:picChg chg="add mod">
          <ac:chgData name="Петр Парфенов" userId="aabe5716e90e97ce" providerId="LiveId" clId="{26914BA0-660C-4049-A562-45352D9F296B}" dt="2020-10-21T15:27:30.055" v="2392" actId="1076"/>
          <ac:picMkLst>
            <pc:docMk/>
            <pc:sldMk cId="715407850" sldId="1683"/>
            <ac:picMk id="8" creationId="{096C1817-9632-4C71-85BF-6941EBD5766C}"/>
          </ac:picMkLst>
        </pc:picChg>
        <pc:picChg chg="add mod">
          <ac:chgData name="Петр Парфенов" userId="aabe5716e90e97ce" providerId="LiveId" clId="{26914BA0-660C-4049-A562-45352D9F296B}" dt="2020-10-21T15:27:30.055" v="2392" actId="1076"/>
          <ac:picMkLst>
            <pc:docMk/>
            <pc:sldMk cId="715407850" sldId="1683"/>
            <ac:picMk id="9" creationId="{7A41B5AD-810F-4580-9CE0-7ED85DC2F165}"/>
          </ac:picMkLst>
        </pc:picChg>
      </pc:sldChg>
      <pc:sldChg chg="new del">
        <pc:chgData name="Петр Парфенов" userId="aabe5716e90e97ce" providerId="LiveId" clId="{26914BA0-660C-4049-A562-45352D9F296B}" dt="2020-10-21T15:26:44.593" v="2373" actId="680"/>
        <pc:sldMkLst>
          <pc:docMk/>
          <pc:sldMk cId="2482075256" sldId="1683"/>
        </pc:sldMkLst>
      </pc:sldChg>
      <pc:sldChg chg="addSp modSp new mod">
        <pc:chgData name="Петр Парфенов" userId="aabe5716e90e97ce" providerId="LiveId" clId="{26914BA0-660C-4049-A562-45352D9F296B}" dt="2020-10-22T07:56:49.707" v="7038" actId="1076"/>
        <pc:sldMkLst>
          <pc:docMk/>
          <pc:sldMk cId="1040908124" sldId="1684"/>
        </pc:sldMkLst>
        <pc:spChg chg="mod">
          <ac:chgData name="Петр Парфенов" userId="aabe5716e90e97ce" providerId="LiveId" clId="{26914BA0-660C-4049-A562-45352D9F296B}" dt="2020-10-21T18:40:34.912" v="3646"/>
          <ac:spMkLst>
            <pc:docMk/>
            <pc:sldMk cId="1040908124" sldId="1684"/>
            <ac:spMk id="2" creationId="{670663B2-059C-4099-9C12-4CB48D81BB99}"/>
          </ac:spMkLst>
        </pc:spChg>
        <pc:spChg chg="mod">
          <ac:chgData name="Петр Парфенов" userId="aabe5716e90e97ce" providerId="LiveId" clId="{26914BA0-660C-4049-A562-45352D9F296B}" dt="2020-10-22T07:02:29.168" v="6313" actId="20577"/>
          <ac:spMkLst>
            <pc:docMk/>
            <pc:sldMk cId="1040908124" sldId="1684"/>
            <ac:spMk id="3" creationId="{CEC68B6D-12C2-4D1D-9C84-2A7BC8D08B5C}"/>
          </ac:spMkLst>
        </pc:spChg>
        <pc:spChg chg="add mod">
          <ac:chgData name="Петр Парфенов" userId="aabe5716e90e97ce" providerId="LiveId" clId="{26914BA0-660C-4049-A562-45352D9F296B}" dt="2020-10-22T07:56:49.707" v="7038" actId="1076"/>
          <ac:spMkLst>
            <pc:docMk/>
            <pc:sldMk cId="1040908124" sldId="1684"/>
            <ac:spMk id="7" creationId="{0E6B92FB-3E90-4EF2-9C4B-1FBEC2717062}"/>
          </ac:spMkLst>
        </pc:spChg>
        <pc:picChg chg="add mod">
          <ac:chgData name="Петр Парфенов" userId="aabe5716e90e97ce" providerId="LiveId" clId="{26914BA0-660C-4049-A562-45352D9F296B}" dt="2020-10-21T18:39:52.174" v="3575" actId="14100"/>
          <ac:picMkLst>
            <pc:docMk/>
            <pc:sldMk cId="1040908124" sldId="1684"/>
            <ac:picMk id="6" creationId="{0FEE3307-341A-48EC-A76C-8F6AEAE49BC9}"/>
          </ac:picMkLst>
        </pc:picChg>
      </pc:sldChg>
      <pc:sldChg chg="modSp add mod">
        <pc:chgData name="Петр Парфенов" userId="aabe5716e90e97ce" providerId="LiveId" clId="{26914BA0-660C-4049-A562-45352D9F296B}" dt="2020-10-21T19:08:15.701" v="4297" actId="1076"/>
        <pc:sldMkLst>
          <pc:docMk/>
          <pc:sldMk cId="876671928" sldId="1685"/>
        </pc:sldMkLst>
        <pc:spChg chg="mod">
          <ac:chgData name="Петр Парфенов" userId="aabe5716e90e97ce" providerId="LiveId" clId="{26914BA0-660C-4049-A562-45352D9F296B}" dt="2020-10-21T19:08:15.701" v="4297" actId="1076"/>
          <ac:spMkLst>
            <pc:docMk/>
            <pc:sldMk cId="876671928" sldId="1685"/>
            <ac:spMk id="3" creationId="{7E8543CB-766F-4C8D-BC58-676A6EE79371}"/>
          </ac:spMkLst>
        </pc:spChg>
      </pc:sldChg>
      <pc:sldChg chg="addSp delSp modSp new mod ord">
        <pc:chgData name="Петр Парфенов" userId="aabe5716e90e97ce" providerId="LiveId" clId="{26914BA0-660C-4049-A562-45352D9F296B}" dt="2020-10-22T10:53:40.475" v="7075" actId="14826"/>
        <pc:sldMkLst>
          <pc:docMk/>
          <pc:sldMk cId="2363742593" sldId="1686"/>
        </pc:sldMkLst>
        <pc:spChg chg="mod ord">
          <ac:chgData name="Петр Парфенов" userId="aabe5716e90e97ce" providerId="LiveId" clId="{26914BA0-660C-4049-A562-45352D9F296B}" dt="2020-10-22T07:43:50.795" v="6790" actId="20577"/>
          <ac:spMkLst>
            <pc:docMk/>
            <pc:sldMk cId="2363742593" sldId="1686"/>
            <ac:spMk id="2" creationId="{4767B785-03C9-407F-866A-BA7D94934849}"/>
          </ac:spMkLst>
        </pc:spChg>
        <pc:spChg chg="mod">
          <ac:chgData name="Петр Парфенов" userId="aabe5716e90e97ce" providerId="LiveId" clId="{26914BA0-660C-4049-A562-45352D9F296B}" dt="2020-10-22T08:47:49.954" v="7051" actId="20577"/>
          <ac:spMkLst>
            <pc:docMk/>
            <pc:sldMk cId="2363742593" sldId="1686"/>
            <ac:spMk id="3" creationId="{DA850D3A-0B12-49A8-BDE0-01862C47AF98}"/>
          </ac:spMkLst>
        </pc:spChg>
        <pc:picChg chg="add del mod">
          <ac:chgData name="Петр Парфенов" userId="aabe5716e90e97ce" providerId="LiveId" clId="{26914BA0-660C-4049-A562-45352D9F296B}" dt="2020-10-22T10:02:51.092" v="7068" actId="22"/>
          <ac:picMkLst>
            <pc:docMk/>
            <pc:sldMk cId="2363742593" sldId="1686"/>
            <ac:picMk id="5" creationId="{571D36B5-FB46-4156-B5E6-7E68E4D22BE0}"/>
          </ac:picMkLst>
        </pc:picChg>
        <pc:picChg chg="add del mod">
          <ac:chgData name="Петр Парфенов" userId="aabe5716e90e97ce" providerId="LiveId" clId="{26914BA0-660C-4049-A562-45352D9F296B}" dt="2020-10-22T07:36:41.826" v="6474" actId="478"/>
          <ac:picMkLst>
            <pc:docMk/>
            <pc:sldMk cId="2363742593" sldId="1686"/>
            <ac:picMk id="6" creationId="{CA5ED6A6-CF8D-49D6-8B86-C53C4F4E0F05}"/>
          </ac:picMkLst>
        </pc:picChg>
        <pc:picChg chg="add mod">
          <ac:chgData name="Петр Парфенов" userId="aabe5716e90e97ce" providerId="LiveId" clId="{26914BA0-660C-4049-A562-45352D9F296B}" dt="2020-10-22T07:39:09.256" v="6494" actId="1076"/>
          <ac:picMkLst>
            <pc:docMk/>
            <pc:sldMk cId="2363742593" sldId="1686"/>
            <ac:picMk id="7" creationId="{3F70D06D-63EE-40F9-89B2-61E82F99B0E0}"/>
          </ac:picMkLst>
        </pc:picChg>
        <pc:picChg chg="add del mod">
          <ac:chgData name="Петр Парфенов" userId="aabe5716e90e97ce" providerId="LiveId" clId="{26914BA0-660C-4049-A562-45352D9F296B}" dt="2020-10-22T07:36:41.826" v="6474" actId="478"/>
          <ac:picMkLst>
            <pc:docMk/>
            <pc:sldMk cId="2363742593" sldId="1686"/>
            <ac:picMk id="8" creationId="{95BCBD51-4FC3-48C5-B8C7-D205F40DDB15}"/>
          </ac:picMkLst>
        </pc:picChg>
        <pc:picChg chg="add mod">
          <ac:chgData name="Петр Парфенов" userId="aabe5716e90e97ce" providerId="LiveId" clId="{26914BA0-660C-4049-A562-45352D9F296B}" dt="2020-10-22T10:02:52.564" v="7071" actId="14100"/>
          <ac:picMkLst>
            <pc:docMk/>
            <pc:sldMk cId="2363742593" sldId="1686"/>
            <ac:picMk id="9" creationId="{86477957-E203-4823-B5A3-526A830237C3}"/>
          </ac:picMkLst>
        </pc:picChg>
        <pc:picChg chg="add del mod">
          <ac:chgData name="Петр Парфенов" userId="aabe5716e90e97ce" providerId="LiveId" clId="{26914BA0-660C-4049-A562-45352D9F296B}" dt="2020-10-22T07:36:41.826" v="6474" actId="478"/>
          <ac:picMkLst>
            <pc:docMk/>
            <pc:sldMk cId="2363742593" sldId="1686"/>
            <ac:picMk id="10" creationId="{4EEF97A3-3797-4CFE-B91D-84D1BAA5E3EF}"/>
          </ac:picMkLst>
        </pc:picChg>
        <pc:picChg chg="add del mod">
          <ac:chgData name="Петр Парфенов" userId="aabe5716e90e97ce" providerId="LiveId" clId="{26914BA0-660C-4049-A562-45352D9F296B}" dt="2020-10-22T07:36:41.826" v="6474" actId="478"/>
          <ac:picMkLst>
            <pc:docMk/>
            <pc:sldMk cId="2363742593" sldId="1686"/>
            <ac:picMk id="12" creationId="{8AC5D079-ADDC-4D7A-B449-B2C7BF704665}"/>
          </ac:picMkLst>
        </pc:picChg>
        <pc:picChg chg="add mod">
          <ac:chgData name="Петр Парфенов" userId="aabe5716e90e97ce" providerId="LiveId" clId="{26914BA0-660C-4049-A562-45352D9F296B}" dt="2020-10-22T10:53:40.475" v="7075" actId="14826"/>
          <ac:picMkLst>
            <pc:docMk/>
            <pc:sldMk cId="2363742593" sldId="1686"/>
            <ac:picMk id="14" creationId="{28EC456E-C570-405B-AA61-0EA1B06E2992}"/>
          </ac:picMkLst>
        </pc:picChg>
        <pc:picChg chg="add mod">
          <ac:chgData name="Петр Парфенов" userId="aabe5716e90e97ce" providerId="LiveId" clId="{26914BA0-660C-4049-A562-45352D9F296B}" dt="2020-10-22T10:53:36.056" v="7074" actId="14826"/>
          <ac:picMkLst>
            <pc:docMk/>
            <pc:sldMk cId="2363742593" sldId="1686"/>
            <ac:picMk id="16" creationId="{5F6A7B7E-BF7C-419C-9C47-D5CBD9D3F901}"/>
          </ac:picMkLst>
        </pc:picChg>
        <pc:picChg chg="add del mod">
          <ac:chgData name="Петр Парфенов" userId="aabe5716e90e97ce" providerId="LiveId" clId="{26914BA0-660C-4049-A562-45352D9F296B}" dt="2020-10-22T07:36:44.266" v="6475" actId="478"/>
          <ac:picMkLst>
            <pc:docMk/>
            <pc:sldMk cId="2363742593" sldId="1686"/>
            <ac:picMk id="18" creationId="{4D2C1C9B-D71A-4943-9253-E57C79DB42CA}"/>
          </ac:picMkLst>
        </pc:picChg>
        <pc:picChg chg="add del mod">
          <ac:chgData name="Петр Парфенов" userId="aabe5716e90e97ce" providerId="LiveId" clId="{26914BA0-660C-4049-A562-45352D9F296B}" dt="2020-10-22T07:36:44.266" v="6475" actId="478"/>
          <ac:picMkLst>
            <pc:docMk/>
            <pc:sldMk cId="2363742593" sldId="1686"/>
            <ac:picMk id="20" creationId="{FCE4166B-D550-4CD2-B0A2-C10959892910}"/>
          </ac:picMkLst>
        </pc:picChg>
        <pc:picChg chg="add del mod">
          <ac:chgData name="Петр Парфенов" userId="aabe5716e90e97ce" providerId="LiveId" clId="{26914BA0-660C-4049-A562-45352D9F296B}" dt="2020-10-22T07:39:11.730" v="6495" actId="478"/>
          <ac:picMkLst>
            <pc:docMk/>
            <pc:sldMk cId="2363742593" sldId="1686"/>
            <ac:picMk id="22" creationId="{178C95E3-244D-45B8-9231-E71EF5091256}"/>
          </ac:picMkLst>
        </pc:picChg>
      </pc:sldChg>
      <pc:sldChg chg="addSp delSp modSp new del mod ord">
        <pc:chgData name="Петр Парфенов" userId="aabe5716e90e97ce" providerId="LiveId" clId="{26914BA0-660C-4049-A562-45352D9F296B}" dt="2020-10-22T06:44:40.298" v="5889" actId="47"/>
        <pc:sldMkLst>
          <pc:docMk/>
          <pc:sldMk cId="542433661" sldId="1687"/>
        </pc:sldMkLst>
        <pc:spChg chg="del mod">
          <ac:chgData name="Петр Парфенов" userId="aabe5716e90e97ce" providerId="LiveId" clId="{26914BA0-660C-4049-A562-45352D9F296B}" dt="2020-10-22T06:44:38.108" v="5888" actId="478"/>
          <ac:spMkLst>
            <pc:docMk/>
            <pc:sldMk cId="542433661" sldId="1687"/>
            <ac:spMk id="2" creationId="{E4146029-EAC5-436D-95F7-64B43B083175}"/>
          </ac:spMkLst>
        </pc:spChg>
        <pc:spChg chg="mod">
          <ac:chgData name="Петр Парфенов" userId="aabe5716e90e97ce" providerId="LiveId" clId="{26914BA0-660C-4049-A562-45352D9F296B}" dt="2020-10-22T06:43:42.488" v="5868" actId="20577"/>
          <ac:spMkLst>
            <pc:docMk/>
            <pc:sldMk cId="542433661" sldId="1687"/>
            <ac:spMk id="3" creationId="{87AD2F79-E9C4-4492-BD59-A595516C79FE}"/>
          </ac:spMkLst>
        </pc:spChg>
        <pc:spChg chg="add mod">
          <ac:chgData name="Петр Парфенов" userId="aabe5716e90e97ce" providerId="LiveId" clId="{26914BA0-660C-4049-A562-45352D9F296B}" dt="2020-10-22T06:44:38.108" v="5888" actId="478"/>
          <ac:spMkLst>
            <pc:docMk/>
            <pc:sldMk cId="542433661" sldId="1687"/>
            <ac:spMk id="6" creationId="{F2E51576-9FC4-45A2-BE36-49811F095C8F}"/>
          </ac:spMkLst>
        </pc:spChg>
      </pc:sldChg>
      <pc:sldChg chg="addSp delSp modSp add mod ord">
        <pc:chgData name="Петр Парфенов" userId="aabe5716e90e97ce" providerId="LiveId" clId="{26914BA0-660C-4049-A562-45352D9F296B}" dt="2020-10-22T07:55:34.255" v="7031" actId="1076"/>
        <pc:sldMkLst>
          <pc:docMk/>
          <pc:sldMk cId="2416239940" sldId="1687"/>
        </pc:sldMkLst>
        <pc:spChg chg="mod">
          <ac:chgData name="Петр Парфенов" userId="aabe5716e90e97ce" providerId="LiveId" clId="{26914BA0-660C-4049-A562-45352D9F296B}" dt="2020-10-22T07:11:39.217" v="6438"/>
          <ac:spMkLst>
            <pc:docMk/>
            <pc:sldMk cId="2416239940" sldId="1687"/>
            <ac:spMk id="2" creationId="{EEEA6E9C-8A37-4E87-949A-1F839700347C}"/>
          </ac:spMkLst>
        </pc:spChg>
        <pc:spChg chg="mod">
          <ac:chgData name="Петр Парфенов" userId="aabe5716e90e97ce" providerId="LiveId" clId="{26914BA0-660C-4049-A562-45352D9F296B}" dt="2020-10-22T07:08:57.777" v="6403" actId="20577"/>
          <ac:spMkLst>
            <pc:docMk/>
            <pc:sldMk cId="2416239940" sldId="1687"/>
            <ac:spMk id="3" creationId="{7E8543CB-766F-4C8D-BC58-676A6EE79371}"/>
          </ac:spMkLst>
        </pc:spChg>
        <pc:spChg chg="add mod">
          <ac:chgData name="Петр Парфенов" userId="aabe5716e90e97ce" providerId="LiveId" clId="{26914BA0-660C-4049-A562-45352D9F296B}" dt="2020-10-22T07:55:34.255" v="7031" actId="1076"/>
          <ac:spMkLst>
            <pc:docMk/>
            <pc:sldMk cId="2416239940" sldId="1687"/>
            <ac:spMk id="11" creationId="{9FB8EB92-F94C-4BCB-A302-A3F3C3AD17B0}"/>
          </ac:spMkLst>
        </pc:spChg>
        <pc:spChg chg="add del">
          <ac:chgData name="Петр Парфенов" userId="aabe5716e90e97ce" providerId="LiveId" clId="{26914BA0-660C-4049-A562-45352D9F296B}" dt="2020-10-22T07:05:38.855" v="6361"/>
          <ac:spMkLst>
            <pc:docMk/>
            <pc:sldMk cId="2416239940" sldId="1687"/>
            <ac:spMk id="12" creationId="{3145A786-6EBB-4A00-A927-DB4C0A4F1FC4}"/>
          </ac:spMkLst>
        </pc:spChg>
        <pc:picChg chg="del">
          <ac:chgData name="Петр Парфенов" userId="aabe5716e90e97ce" providerId="LiveId" clId="{26914BA0-660C-4049-A562-45352D9F296B}" dt="2020-10-22T06:44:51.803" v="5891" actId="478"/>
          <ac:picMkLst>
            <pc:docMk/>
            <pc:sldMk cId="2416239940" sldId="1687"/>
            <ac:picMk id="5" creationId="{B440D7FD-5140-4726-A9EA-9F1DB0500FA0}"/>
          </ac:picMkLst>
        </pc:picChg>
        <pc:picChg chg="del">
          <ac:chgData name="Петр Парфенов" userId="aabe5716e90e97ce" providerId="LiveId" clId="{26914BA0-660C-4049-A562-45352D9F296B}" dt="2020-10-22T06:44:51.803" v="5891" actId="478"/>
          <ac:picMkLst>
            <pc:docMk/>
            <pc:sldMk cId="2416239940" sldId="1687"/>
            <ac:picMk id="6" creationId="{81D4D5E5-53B7-4991-8511-8EC1A5D180F5}"/>
          </ac:picMkLst>
        </pc:picChg>
        <pc:picChg chg="del">
          <ac:chgData name="Петр Парфенов" userId="aabe5716e90e97ce" providerId="LiveId" clId="{26914BA0-660C-4049-A562-45352D9F296B}" dt="2020-10-22T06:44:51.803" v="5891" actId="478"/>
          <ac:picMkLst>
            <pc:docMk/>
            <pc:sldMk cId="2416239940" sldId="1687"/>
            <ac:picMk id="7" creationId="{19FC87CC-8EBD-4D2E-A77D-9DD42FA9A5E7}"/>
          </ac:picMkLst>
        </pc:picChg>
        <pc:picChg chg="add del mod">
          <ac:chgData name="Петр Парфенов" userId="aabe5716e90e97ce" providerId="LiveId" clId="{26914BA0-660C-4049-A562-45352D9F296B}" dt="2020-10-22T07:10:14.183" v="6404" actId="478"/>
          <ac:picMkLst>
            <pc:docMk/>
            <pc:sldMk cId="2416239940" sldId="1687"/>
            <ac:picMk id="8" creationId="{DC561AE2-A15F-4043-930D-9DB20A25266C}"/>
          </ac:picMkLst>
        </pc:picChg>
        <pc:picChg chg="add mod">
          <ac:chgData name="Петр Парфенов" userId="aabe5716e90e97ce" providerId="LiveId" clId="{26914BA0-660C-4049-A562-45352D9F296B}" dt="2020-10-22T07:11:03.972" v="6435" actId="1038"/>
          <ac:picMkLst>
            <pc:docMk/>
            <pc:sldMk cId="2416239940" sldId="1687"/>
            <ac:picMk id="10" creationId="{7DCF7DB0-00EB-4004-9C0E-9EBD5C2C736D}"/>
          </ac:picMkLst>
        </pc:picChg>
        <pc:picChg chg="add mod">
          <ac:chgData name="Петр Парфенов" userId="aabe5716e90e97ce" providerId="LiveId" clId="{26914BA0-660C-4049-A562-45352D9F296B}" dt="2020-10-22T07:11:16.037" v="6436" actId="1076"/>
          <ac:picMkLst>
            <pc:docMk/>
            <pc:sldMk cId="2416239940" sldId="1687"/>
            <ac:picMk id="14" creationId="{2C9C3152-3F7C-4913-ABD9-C516346B97EB}"/>
          </ac:picMkLst>
        </pc:picChg>
      </pc:sldChg>
      <pc:sldMasterChg chg="delSldLayout">
        <pc:chgData name="Петр Парфенов" userId="aabe5716e90e97ce" providerId="LiveId" clId="{26914BA0-660C-4049-A562-45352D9F296B}" dt="2020-10-21T15:06:22.134" v="2325" actId="47"/>
        <pc:sldMasterMkLst>
          <pc:docMk/>
          <pc:sldMasterMk cId="1458729250" sldId="2147483648"/>
        </pc:sldMasterMkLst>
        <pc:sldLayoutChg chg="del">
          <pc:chgData name="Петр Парфенов" userId="aabe5716e90e97ce" providerId="LiveId" clId="{26914BA0-660C-4049-A562-45352D9F296B}" dt="2020-10-21T15:06:22.134" v="2325" actId="47"/>
          <pc:sldLayoutMkLst>
            <pc:docMk/>
            <pc:sldMasterMk cId="1458729250" sldId="2147483648"/>
            <pc:sldLayoutMk cId="385344773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1D7A6-2B21-4EA6-A54B-9504103C5FBF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C7DEA-DD9A-4DAD-9537-7F7FB63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3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2">
            <a:extLst>
              <a:ext uri="{FF2B5EF4-FFF2-40B4-BE49-F238E27FC236}">
                <a16:creationId xmlns:a16="http://schemas.microsoft.com/office/drawing/2014/main" id="{99BA2F3D-55FE-41C5-A7B5-16417FFFA8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7C4F5F-2C22-445B-A63D-FBD3B1CA0E4C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54292457-9496-4DA6-8902-CE61838A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11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5C6CB2F7-8B75-4E3A-8295-A8D0DB0317DF}" type="slidenum">
              <a:rPr lang="ru-RU" altLang="ru-RU"/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43DF1C7A-F451-4138-B603-12461F320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43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297F4272-2686-423F-8471-30F23278F70E}" type="slidenum">
              <a:rPr lang="ru-RU" altLang="ru-RU"/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1A28795E-7952-404C-9BB7-F81F1FC0A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75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AC6FE26F-5F37-4B97-8D16-1065D1F5C73C}" type="slidenum">
              <a:rPr lang="ru-RU" altLang="ru-RU"/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102" name="Text Box 4">
            <a:extLst>
              <a:ext uri="{FF2B5EF4-FFF2-40B4-BE49-F238E27FC236}">
                <a16:creationId xmlns:a16="http://schemas.microsoft.com/office/drawing/2014/main" id="{C06DE71C-B1F0-4678-AE15-6E6D9C7B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81561523-C64D-40F7-B6D8-2181ACDE70A2}" type="slidenum">
              <a:rPr lang="ru-RU" altLang="ru-RU"/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103" name="Text Box 5">
            <a:extLst>
              <a:ext uri="{FF2B5EF4-FFF2-40B4-BE49-F238E27FC236}">
                <a16:creationId xmlns:a16="http://schemas.microsoft.com/office/drawing/2014/main" id="{59680688-C86F-4C4E-AA0F-6FF9F44F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85B7DE7D-EF50-437A-9CEF-DBC8680A2304}" type="slidenum">
              <a:rPr lang="ru-RU" altLang="ru-RU"/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104" name="Text Box 6">
            <a:extLst>
              <a:ext uri="{FF2B5EF4-FFF2-40B4-BE49-F238E27FC236}">
                <a16:creationId xmlns:a16="http://schemas.microsoft.com/office/drawing/2014/main" id="{4FE8506F-6EE9-4EE6-9C31-ABF13197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5D9EBC84-416A-41C0-9096-57750361BD43}" type="slidenum">
              <a:rPr lang="ru-RU" altLang="ru-RU"/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105" name="Text Box 7">
            <a:extLst>
              <a:ext uri="{FF2B5EF4-FFF2-40B4-BE49-F238E27FC236}">
                <a16:creationId xmlns:a16="http://schemas.microsoft.com/office/drawing/2014/main" id="{C7CF4579-673C-4543-B061-66422987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0A9282E3-894F-4A41-8E73-D59A9F128827}" type="slidenum">
              <a:rPr lang="ru-RU" altLang="ru-RU"/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4106" name="Rectangle 8">
            <a:extLst>
              <a:ext uri="{FF2B5EF4-FFF2-40B4-BE49-F238E27FC236}">
                <a16:creationId xmlns:a16="http://schemas.microsoft.com/office/drawing/2014/main" id="{D77663DA-6B40-40CD-A386-797B5B32F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7" name="Text Box 9">
            <a:extLst>
              <a:ext uri="{FF2B5EF4-FFF2-40B4-BE49-F238E27FC236}">
                <a16:creationId xmlns:a16="http://schemas.microsoft.com/office/drawing/2014/main" id="{2269CC0A-DE08-43D7-A497-E6F5D8709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r>
              <a:rPr lang="en-US" altLang="ru-RU">
                <a:cs typeface="AR PL SungtiL GB" charset="0"/>
              </a:rPr>
              <a:t>Good afternoon! In this presentation, I would like to speak about </a:t>
            </a:r>
            <a:r>
              <a:rPr lang="en-US" altLang="ru-RU" b="1"/>
              <a:t>The comparison of methods for elliptic flow </a:t>
            </a:r>
            <a:r>
              <a:rPr lang="en-US" altLang="ru-RU" b="1">
                <a:cs typeface="Noto Sans CJK SC" charset="0"/>
              </a:rPr>
              <a:t>future</a:t>
            </a:r>
            <a:r>
              <a:rPr lang="ru-RU" altLang="ru-RU" b="1">
                <a:cs typeface="Noto Sans CJK SC" charset="0"/>
              </a:rPr>
              <a:t> </a:t>
            </a:r>
            <a:r>
              <a:rPr lang="en-US" altLang="ru-RU" b="1"/>
              <a:t>measurements with the MPD Experiment at NICA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>
              <a:cs typeface="Noto Sans CJK SC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>
              <a:cs typeface="Noto Sans CJK S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>
            <a:extLst>
              <a:ext uri="{FF2B5EF4-FFF2-40B4-BE49-F238E27FC236}">
                <a16:creationId xmlns:a16="http://schemas.microsoft.com/office/drawing/2014/main" id="{01F76756-849D-4F73-AA2E-915B9E6D5F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fld id="{5B4BA481-7FB9-42AE-80B1-C0261E70BDB8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1BC7128-3E25-42C5-923F-676B9DC91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11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8262945C-BBB8-4235-AFF0-A9F9E8684C3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6773BBE0-F569-4DA6-ACEE-CDA21972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43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BE468B11-D814-402C-BF39-99FC40EC3E0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186766F7-ED33-4812-BB68-C1A0AB82A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75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E8F4A887-D42A-4D75-A7D2-01C862860E1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323483BA-314E-4C30-802A-4010DDDC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680A2CD8-D06F-425A-8537-3405A109482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410C9192-3D95-4E17-9039-613F44F7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60773C3A-C6E8-40AA-B30D-FB51CD7193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2" name="Text Box 6">
            <a:extLst>
              <a:ext uri="{FF2B5EF4-FFF2-40B4-BE49-F238E27FC236}">
                <a16:creationId xmlns:a16="http://schemas.microsoft.com/office/drawing/2014/main" id="{63E73EA1-6356-4038-8A1E-1F1C9279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DF1A9272-F40D-4301-82D5-480D195B95B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Text Box 7">
            <a:extLst>
              <a:ext uri="{FF2B5EF4-FFF2-40B4-BE49-F238E27FC236}">
                <a16:creationId xmlns:a16="http://schemas.microsoft.com/office/drawing/2014/main" id="{2BCF2F8C-C53C-46D3-8190-C1BE8EB7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15748C32-1C31-4EF6-995A-44138FD0C68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Text Box 8">
            <a:extLst>
              <a:ext uri="{FF2B5EF4-FFF2-40B4-BE49-F238E27FC236}">
                <a16:creationId xmlns:a16="http://schemas.microsoft.com/office/drawing/2014/main" id="{B3B9E1E4-631F-466D-9533-F525CF4C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440" rIns="92520" bIns="46440" anchor="b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 hangingPunct="1"/>
            <a:fld id="{6AE926F7-96BD-4087-B1BF-707EE8F27716}" type="slidenum">
              <a:rPr lang="en-US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en-US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Rectangle 9">
            <a:extLst>
              <a:ext uri="{FF2B5EF4-FFF2-40B4-BE49-F238E27FC236}">
                <a16:creationId xmlns:a16="http://schemas.microsoft.com/office/drawing/2014/main" id="{51AE314D-172B-422D-B93C-9884FE6C0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36" name="Text Box 10">
            <a:extLst>
              <a:ext uri="{FF2B5EF4-FFF2-40B4-BE49-F238E27FC236}">
                <a16:creationId xmlns:a16="http://schemas.microsoft.com/office/drawing/2014/main" id="{3C500554-B2E6-4034-A1AD-1CAC04A88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r>
              <a:rPr lang="en-US" altLang="ru-RU">
                <a:cs typeface="AR PL SungtiL GB" charset="0"/>
              </a:rPr>
              <a:t>Different orders of cumulants do not have the same sensitivity to elliptic flow fluctuations.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r>
              <a:rPr lang="en-US" altLang="ru-RU">
                <a:cs typeface="AR PL SungtiL GB" charset="0"/>
              </a:rPr>
              <a:t>In the figure, you can see the results of ALICE experiment, where red </a:t>
            </a:r>
            <a:r>
              <a:rPr lang="en-US" altLang="ru-RU">
                <a:cs typeface="Noto Sans CJK SC" charset="0"/>
              </a:rPr>
              <a:t>squares</a:t>
            </a:r>
            <a:r>
              <a:rPr lang="ru-RU" altLang="ru-RU">
                <a:cs typeface="Noto Sans CJK SC" charset="0"/>
              </a:rPr>
              <a:t> </a:t>
            </a:r>
            <a:r>
              <a:rPr lang="en-US" altLang="ru-RU">
                <a:cs typeface="Noto Sans CJK SC" charset="0"/>
              </a:rPr>
              <a:t>denote </a:t>
            </a:r>
            <a:r>
              <a:rPr lang="en-US" altLang="ru-RU">
                <a:cs typeface="AR PL SungtiL GB" charset="0"/>
              </a:rPr>
              <a:t>the second order cumulants</a:t>
            </a:r>
            <a:r>
              <a:rPr lang="ru-RU" altLang="ru-RU">
                <a:cs typeface="AR PL SungtiL GB" charset="0"/>
              </a:rPr>
              <a:t> </a:t>
            </a:r>
            <a:r>
              <a:rPr lang="en-US" altLang="ru-RU">
                <a:cs typeface="AR PL SungtiL GB" charset="0"/>
              </a:rPr>
              <a:t>and </a:t>
            </a:r>
            <a:r>
              <a:rPr lang="en-US" altLang="ru-RU">
                <a:cs typeface="Noto Sans CJK SC" charset="0"/>
              </a:rPr>
              <a:t>grey crosses</a:t>
            </a:r>
            <a:r>
              <a:rPr lang="ru-RU" altLang="ru-RU">
                <a:cs typeface="Noto Sans CJK SC" charset="0"/>
              </a:rPr>
              <a:t> </a:t>
            </a:r>
            <a:r>
              <a:rPr lang="en-US" altLang="ru-RU">
                <a:cs typeface="Noto Sans CJK SC" charset="0"/>
              </a:rPr>
              <a:t>-are </a:t>
            </a:r>
            <a:r>
              <a:rPr lang="en-US" altLang="ru-RU">
                <a:cs typeface="AR PL SungtiL GB" charset="0"/>
              </a:rPr>
              <a:t>the fourth order cumulants of elliptic flow</a:t>
            </a:r>
            <a:r>
              <a:rPr lang="ru-RU" altLang="ru-RU">
                <a:cs typeface="AR PL SungtiL GB" charset="0"/>
              </a:rPr>
              <a:t>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r>
              <a:rPr lang="en-US" altLang="ru-RU">
                <a:cs typeface="AR PL SungtiL GB" charset="0"/>
              </a:rPr>
              <a:t>the difference between two- and multi-particle cumulants is due(</a:t>
            </a:r>
            <a:r>
              <a:rPr lang="ru-RU" altLang="ru-RU">
                <a:cs typeface="AR PL SungtiL GB" charset="0"/>
              </a:rPr>
              <a:t>ДЬЮ</a:t>
            </a:r>
            <a:r>
              <a:rPr lang="en-US" altLang="ru-RU">
                <a:cs typeface="AR PL SungtiL GB" charset="0"/>
              </a:rPr>
              <a:t>) to the fluctuations in the initial geometry.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r>
              <a:rPr lang="en-US" altLang="ru-RU">
                <a:cs typeface="AR PL SungtiL GB" charset="0"/>
              </a:rPr>
              <a:t>In collisions, fluctuations can be expressed not only by the initial geometry, but also by the non-flow</a:t>
            </a:r>
            <a:r>
              <a:rPr lang="ru-RU" altLang="ru-RU">
                <a:cs typeface="AR PL SungtiL GB" charset="0"/>
              </a:rPr>
              <a:t>,</a:t>
            </a:r>
            <a:r>
              <a:rPr lang="en-US" altLang="ru-RU">
                <a:cs typeface="AR PL SungtiL GB" charset="0"/>
              </a:rPr>
              <a:t> formed by resonance decay or jet fragmentation.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r>
              <a:rPr lang="en-US" altLang="ru-RU">
                <a:cs typeface="AR PL SungtiL GB" charset="0"/>
              </a:rPr>
              <a:t>And we can see that elliptic flow obtained by second order cumulants   is more sensitive to nonflow than other higher order cumulants.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27783-E833-4C7E-9EC4-42300DFEE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E5B760-40FB-4707-BE6B-3504D2AE7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9F4BB-1DCB-4EA0-9A08-0779F7E8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C1D-DA0D-4684-AF18-12692E703AAA}" type="datetime1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FB3FE-764A-4E41-B6E5-2E1F456E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E4312-5AD2-47E9-B298-E93BED7A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0D734-27FA-4E8A-A93A-7563862C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6C77FB-E36C-4353-96D2-52D01008B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575A2-1DEA-46F7-AF15-497D2130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32B9-44CF-4A47-8695-774A1D2A99C2}" type="datetime1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72E1B-2FFF-4480-A344-B86237B2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E18F8-06B6-461C-935A-C0CE8E5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2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2FD7D7-4D1F-440E-87C9-2EEAEF6C1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FF452F-73E3-4EB4-B96F-5BF152FD8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A8CC4-F799-4F42-A825-A242A2E9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26A-F5B2-496D-AAA9-5208A5B5F828}" type="datetime1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4EB2E-CDF8-4610-8C19-90641B1B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C7F41-A338-418B-B29E-3F1D75FB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5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1CC0E-5BFF-4A79-976B-FA9009A4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6137F-217C-428D-A62F-EAEFC8F6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847C2-1825-4728-81F0-AB4AC198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D180-8953-491D-A544-9940DCC9B4FF}" type="datetime1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B5184-5210-4C34-A39F-9FEA3500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5F0B7-54D0-43AE-B48F-211375D2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4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95457-78D6-4590-8526-A19FE8A7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1E48E8-B031-4C85-A46D-1AC5B460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A94C4-D2BA-4B32-AD67-C8DA6FFE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F8D0-D421-406F-92A4-4C83729DFDF2}" type="datetime1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B77FE-667E-4392-A789-97C3A1F7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A7895F-77AE-450B-9ED3-3C584A28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964C6-6425-45B8-8267-D6DDA30A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EDA23C-EB55-4F89-B4B6-7EA697B58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EFF36-A7C7-44B0-B3B7-F7534044F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C2C0BA-8594-4F39-9A33-1477F4EF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5E4-7B59-4175-BDC5-27E615EC08E3}" type="datetime1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49A43-8D78-41AA-BA95-42D37F88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4089E-E37B-4C37-9AE8-EBD53CAA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71897-F4E7-4B37-B6CC-6A053DFC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E5488-A661-4F71-8C1B-A6BF297E7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16E8CB-EE71-48BF-BDEE-DB19E9EA7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E4BE3F-DFC0-45EB-87F3-B57D8E035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2C770C-F0A1-4B76-8042-7EDDFAD72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791756-C218-451B-BB6A-C236225B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81D9-D4D1-4652-927E-CE9393D2A40A}" type="datetime1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F5920-7072-49AF-9600-32D2F5E0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DF5DC2-225C-481C-A8C0-6103ABE6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4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C816A-1253-49A7-910D-ADB0FC2E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7AD303-8524-4C38-9C1A-0FE4286C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E261-5FB5-454A-B59E-752E1D40B738}" type="datetime1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51FD44-6EBA-497A-BF3A-54B53D1B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994BEE-CBA9-4E53-872D-5652F874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8220C4-1C00-47B6-AA3B-F6D0560B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7208-FEAF-43AE-B8C1-299F8A0DF23F}" type="datetime1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41B48-5BE3-4FE4-9806-E3DC7461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7DA02-7647-4141-BF2A-398DC56F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4DB6-0436-4001-828D-1A9F168A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B5C36-88DB-4DCC-AE21-C012B23A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67E60B-0FB8-4ED1-8696-A981402B9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7B647D-7C09-4A05-B79A-749B0464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AD57-C5D2-447C-9430-DE98B3DEFD8F}" type="datetime1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CF2C7F-E466-44F8-8E44-EEE66B7C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0CF9A0-AFFD-422A-B63D-1166A800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9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6299F-ACCD-4E3B-98A3-CEDEB11D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D26A6-8D4C-4E2D-812C-9B5EDF14A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6CB36-1673-4D84-AEAA-61325F9F1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186CC2-C9DC-4DAE-800E-E5ADF5D5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5C3-1A5C-44F7-B327-5F3970FA1DB9}" type="datetime1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D799A-C39E-4738-8044-37FF85B6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02F33A-447F-49B3-9C65-FBBFDF09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62275-1FF5-453C-9E78-64718B31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DB21C0-1E98-4D7A-AC27-E4549412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CD541-89E3-4C4F-9161-0FD08CA4B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28FC-803A-4676-AC09-DF897086550C}" type="datetime1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A0A02-5D7A-43EB-8937-09F61603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E6460-1AD1-4BA6-A27E-76513C228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0250-69CB-4814-840C-80277808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6391C804-778A-4B9E-809A-660F6FCA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02" y="506794"/>
            <a:ext cx="10295184" cy="23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 anchor="b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400" b="1" dirty="0"/>
              <a:t>What do anisotropic flow measurements can tell us about the matter created in the little bang at NICA?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DE0130D5-78CF-49AD-BF63-271A58AC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173" y="3120271"/>
            <a:ext cx="9328067" cy="220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Petr Parfenov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Vinh Ba Luong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Dim Idrisov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Nikolay Geraksiev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Arkadiy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Taranenko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Alexey Povarov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Alexander Demanov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Anton Truttse</a:t>
            </a:r>
            <a:r>
              <a:rPr lang="en-US" altLang="ru-RU" sz="2000" b="1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spcBef>
                <a:spcPts val="1013"/>
              </a:spcBef>
              <a:buClrTx/>
              <a:buFontTx/>
              <a:buNone/>
            </a:pPr>
            <a:r>
              <a:rPr lang="en-US" altLang="ru-RU" sz="1800" baseline="33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National Research Nuclear University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MEPhI</a:t>
            </a:r>
            <a:endParaRPr lang="en-US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50"/>
              </a:spcBef>
              <a:buClrTx/>
              <a:buFontTx/>
              <a:buNone/>
            </a:pPr>
            <a:r>
              <a:rPr lang="en-US" altLang="ru-RU" sz="1800" baseline="3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VBLHEP JINR</a:t>
            </a:r>
          </a:p>
          <a:p>
            <a:pPr algn="ctr" eaLnBrk="1" hangingPunct="1">
              <a:spcBef>
                <a:spcPts val="150"/>
              </a:spcBef>
              <a:buClrTx/>
              <a:buFontTx/>
              <a:buNone/>
            </a:pPr>
            <a:r>
              <a:rPr lang="en-US" altLang="ru-RU" sz="1800" baseline="3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FPT, Plovdiv University “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Paisii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Hilendarski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For the MPD Collaboration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C240832-8D08-4345-AED9-524D5192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02" y="6078193"/>
            <a:ext cx="10295184" cy="31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</a:rPr>
              <a:t>The Conference "RFBR Grants for NICA", 20-23 October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</a:rPr>
              <a:t> 2020, Dubna, Russia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328E0B8F-3C33-4A1E-B915-76975F1E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757" y="5449625"/>
            <a:ext cx="9780901" cy="3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2000" b="1">
                <a:solidFill>
                  <a:schemeClr val="tx1"/>
                </a:solidFill>
              </a:rPr>
              <a:t>This work is supported by the RFBR according to the research project No. 18-02-40086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A6E9C-8A37-4E87-949A-1F839700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25524"/>
          </a:xfrm>
        </p:spPr>
        <p:txBody>
          <a:bodyPr>
            <a:normAutofit fontScale="90000"/>
          </a:bodyPr>
          <a:lstStyle/>
          <a:p>
            <a:r>
              <a:rPr lang="en-US" dirty="0"/>
              <a:t>Elliptic flow: protons vs. </a:t>
            </a:r>
            <a:r>
              <a:rPr lang="en-US"/>
              <a:t>antiprotons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543CB-766F-4C8D-BC58-676A6EE79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636" y="5070764"/>
                <a:ext cx="10755164" cy="82119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Both </a:t>
                </a:r>
                <a:r>
                  <a:rPr lang="en-US" dirty="0" err="1"/>
                  <a:t>vHLLE+UrQMD</a:t>
                </a:r>
                <a:r>
                  <a:rPr lang="en-US" dirty="0"/>
                  <a:t> and </a:t>
                </a:r>
                <a:r>
                  <a:rPr lang="en-US" dirty="0" err="1"/>
                  <a:t>UrQMD</a:t>
                </a:r>
                <a:r>
                  <a:rPr lang="en-US" dirty="0"/>
                  <a:t>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but experimental data shows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543CB-766F-4C8D-BC58-676A6EE79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636" y="5070764"/>
                <a:ext cx="10755164" cy="821191"/>
              </a:xfrm>
              <a:blipFill>
                <a:blip r:embed="rId2"/>
                <a:stretch>
                  <a:fillRect l="-1020" t="-17037" b="-16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042AA-A15D-4173-92D6-BAF443AA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C53E73-6C92-47EC-977C-5539AE151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572"/>
            <a:ext cx="12192000" cy="33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A6E9C-8A37-4E87-949A-1F839700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25524"/>
          </a:xfrm>
        </p:spPr>
        <p:txBody>
          <a:bodyPr>
            <a:normAutofit fontScale="90000"/>
          </a:bodyPr>
          <a:lstStyle/>
          <a:p>
            <a:r>
              <a:rPr lang="en-US" dirty="0"/>
              <a:t>Elliptic flow: protons vs. antiprotons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543CB-766F-4C8D-BC58-676A6EE79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36" y="5290730"/>
            <a:ext cx="10755164" cy="8211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same trend is apparent in both </a:t>
            </a:r>
            <a:r>
              <a:rPr lang="en-US" dirty="0" err="1"/>
              <a:t>vHLLE+UrQMD</a:t>
            </a:r>
            <a:r>
              <a:rPr lang="en-US" dirty="0"/>
              <a:t> and AMPT</a:t>
            </a:r>
          </a:p>
          <a:p>
            <a:r>
              <a:rPr lang="en-US" dirty="0"/>
              <a:t>The effect is smaller in AMPT than in </a:t>
            </a:r>
            <a:r>
              <a:rPr lang="en-US" dirty="0" err="1"/>
              <a:t>vHLLE+UrQMD</a:t>
            </a:r>
            <a:r>
              <a:rPr lang="en-US" dirty="0"/>
              <a:t> and </a:t>
            </a:r>
            <a:r>
              <a:rPr lang="en-US" dirty="0" err="1"/>
              <a:t>UrQMD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042AA-A15D-4173-92D6-BAF443AA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40D7FD-5140-4726-A9EA-9F1DB050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6" y="748026"/>
            <a:ext cx="3696525" cy="42802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D4D5E5-53B7-4991-8511-8EC1A5D1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16" y="748026"/>
            <a:ext cx="3696525" cy="42802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FC87CC-8EBD-4D2E-A77D-9DD42FA9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046" y="766088"/>
            <a:ext cx="3815709" cy="42440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7667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26AEBB80-87C1-4520-9E83-227DFFC4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479" y="6355970"/>
            <a:ext cx="2736494" cy="35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r" eaLnBrk="1"/>
            <a:fld id="{39F99827-0626-4FEA-80B1-1BCFD7E22E27}" type="slidenum"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 algn="r" eaLnBrk="1"/>
              <a:t>12</a:t>
            </a:fld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1642E10-D1BE-48FE-8B2C-F3D4C2C82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563" y="1413137"/>
            <a:ext cx="552378" cy="279364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25605" name="Object 4">
            <a:extLst>
              <a:ext uri="{FF2B5EF4-FFF2-40B4-BE49-F238E27FC236}">
                <a16:creationId xmlns:a16="http://schemas.microsoft.com/office/drawing/2014/main" id="{DDA51D39-7196-43AB-9A75-E3FEFC4E61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3628" y="2578211"/>
          <a:ext cx="914281" cy="19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34880" imgH="676440" progId="">
                  <p:embed/>
                </p:oleObj>
              </mc:Choice>
              <mc:Fallback>
                <p:oleObj r:id="rId4" imgW="434880" imgH="676440" progId="">
                  <p:embed/>
                  <p:pic>
                    <p:nvPicPr>
                      <p:cNvPr id="25605" name="Object 4">
                        <a:extLst>
                          <a:ext uri="{FF2B5EF4-FFF2-40B4-BE49-F238E27FC236}">
                            <a16:creationId xmlns:a16="http://schemas.microsoft.com/office/drawing/2014/main" id="{DDA51D39-7196-43AB-9A75-E3FEFC4E6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628" y="2578211"/>
                        <a:ext cx="914281" cy="19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56B353-C04F-4DAB-8C44-A7FC1AAD2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560"/>
            <a:ext cx="12192000" cy="349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Text Box 5">
                <a:extLst>
                  <a:ext uri="{FF2B5EF4-FFF2-40B4-BE49-F238E27FC236}">
                    <a16:creationId xmlns:a16="http://schemas.microsoft.com/office/drawing/2014/main" id="{0F36906C-3C39-4C60-A7D5-FBE1A889EA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4122" y="635365"/>
                <a:ext cx="10523755" cy="11637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89988" tIns="46794" rIns="89988" bIns="46794"/>
              <a:lstStyle>
                <a:lvl1pPr marL="228600" indent="-227013"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1pPr>
                <a:lvl2pPr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2pPr>
                <a:lvl3pPr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3pPr>
                <a:lvl4pPr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4pPr>
                <a:lvl5pPr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228600" algn="l"/>
                    <a:tab pos="671513" algn="l"/>
                    <a:tab pos="1120775" algn="l"/>
                    <a:tab pos="1570038" algn="l"/>
                    <a:tab pos="2019300" algn="l"/>
                    <a:tab pos="2468563" algn="l"/>
                    <a:tab pos="2917825" algn="l"/>
                    <a:tab pos="3367088" algn="l"/>
                    <a:tab pos="3816350" algn="l"/>
                    <a:tab pos="4265613" algn="l"/>
                    <a:tab pos="4714875" algn="l"/>
                    <a:tab pos="5164138" algn="l"/>
                    <a:tab pos="5613400" algn="l"/>
                    <a:tab pos="6062663" algn="l"/>
                    <a:tab pos="6511925" algn="l"/>
                    <a:tab pos="6961188" algn="l"/>
                    <a:tab pos="7410450" algn="l"/>
                    <a:tab pos="7859713" algn="l"/>
                    <a:tab pos="8308975" algn="l"/>
                    <a:tab pos="8758238" algn="l"/>
                    <a:tab pos="9207500" algn="l"/>
                    <a:tab pos="9429750" algn="l"/>
                    <a:tab pos="9879013" algn="l"/>
                    <a:tab pos="10328275" algn="l"/>
                    <a:tab pos="10777538" algn="l"/>
                  </a:tabLst>
                  <a:defRPr>
                    <a:solidFill>
                      <a:srgbClr val="FFFFFF"/>
                    </a:solidFill>
                    <a:latin typeface="Calibri" panose="020F0502020204030204" pitchFamily="34" charset="0"/>
                    <a:cs typeface="Noto Sans CJK SC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ru-RU" sz="2000" dirty="0">
                    <a:solidFill>
                      <a:srgbClr val="000000"/>
                    </a:solidFill>
                  </a:rPr>
                  <a:t>Elliptic flow fluctuations: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ru-RU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ru-RU" sz="2000" dirty="0">
                  <a:solidFill>
                    <a:srgbClr val="000000"/>
                  </a:solidFill>
                </a:endParaRPr>
              </a:p>
              <a:p>
                <a:pPr indent="-223816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ru-RU" sz="2000" dirty="0">
                    <a:solidFill>
                      <a:srgbClr val="000000"/>
                    </a:solidFill>
                  </a:rPr>
                  <a:t>The difference between 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ru-RU" sz="2000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ru-RU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{2}</m:t>
                    </m:r>
                  </m:oMath>
                </a14:m>
                <a:r>
                  <a:rPr lang="en-US" altLang="ru-RU" sz="20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ru-RU" sz="2000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ru-RU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{4}</m:t>
                    </m:r>
                  </m:oMath>
                </a14:m>
                <a:r>
                  <a:rPr lang="en-US" altLang="ru-RU" sz="20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⟨"/>
                        <m:endChr m:val="⟩"/>
                        <m:ctrlP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ru-RU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ru-RU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⟨"/>
                        <m:endChr m:val="⟩"/>
                        <m:ctrlP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ru-RU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341" name="Text Box 5">
                <a:extLst>
                  <a:ext uri="{FF2B5EF4-FFF2-40B4-BE49-F238E27FC236}">
                    <a16:creationId xmlns:a16="http://schemas.microsoft.com/office/drawing/2014/main" id="{0F36906C-3C39-4C60-A7D5-FBE1A889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122" y="635365"/>
                <a:ext cx="10523755" cy="1163748"/>
              </a:xfrm>
              <a:prstGeom prst="rect">
                <a:avLst/>
              </a:prstGeom>
              <a:blipFill>
                <a:blip r:embed="rId7"/>
                <a:stretch>
                  <a:fillRect l="-637" t="-5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5">
            <a:extLst>
              <a:ext uri="{FF2B5EF4-FFF2-40B4-BE49-F238E27FC236}">
                <a16:creationId xmlns:a16="http://schemas.microsoft.com/office/drawing/2014/main" id="{A5F53CAE-A98D-4CE1-8F03-0BE47396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" y="6582345"/>
            <a:ext cx="5535763" cy="2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8" tIns="46794" rIns="89988" bIns="46794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r>
              <a:rPr lang="fr-FR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data: </a:t>
            </a:r>
            <a:r>
              <a:rPr lang="fr-FR" alt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Adamczyk et al. (STAR Collaboration). Phys. Rev. C 86, 054908 (2012)</a:t>
            </a:r>
            <a:r>
              <a:rPr lang="fr-FR" altLang="ru-RU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8EF0F099-90D2-4D9C-B395-120D3BF51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178" y="4877347"/>
                <a:ext cx="10615641" cy="1543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9988" tIns="46794" rIns="89988" bIns="46794">
                <a:spAutoFit/>
              </a:bodyPr>
              <a:lstStyle>
                <a:lvl1pPr marL="285750" indent="-285750"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1pPr>
                <a:lvl2pPr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2pPr>
                <a:lvl3pPr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3pPr>
                <a:lvl4pPr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4pPr>
                <a:lvl5pPr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  <a:tab pos="9144000" algn="l"/>
                    <a:tab pos="9601200" algn="l"/>
                    <a:tab pos="10058400" algn="l"/>
                    <a:tab pos="10515600" algn="l"/>
                  </a:tabLst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Noto Sans CJK SC" charset="0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</a:t>
                </a:r>
                <a14:m>
                  <m:oMath xmlns:m="http://schemas.openxmlformats.org/officeDocument/2006/math">
                    <m:r>
                      <a:rPr lang="en-US" altLang="ru-RU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fluctuations (</a:t>
                </a:r>
                <a14:m>
                  <m:oMath xmlns:m="http://schemas.openxmlformats.org/officeDocument/2006/math">
                    <m:r>
                      <a:rPr lang="en-US" altLang="ru-RU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ru-RU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{4}/</m:t>
                    </m:r>
                    <m:r>
                      <a:rPr lang="en-US" altLang="ru-RU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ru-RU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{2}</m:t>
                    </m:r>
                  </m:oMath>
                </a14:m>
                <a:r>
                  <a:rPr lang="en-US" alt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observed by STAR experiment can be reproduced both in the string/cascade models (</a:t>
                </a:r>
                <a:r>
                  <a:rPr lang="en-US" altLang="ru-RU" sz="1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UrQMD</a:t>
                </a:r>
                <a:r>
                  <a:rPr lang="en-US" alt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SMASH) and hybrid model (AMPT with string melting)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Dominant source of </a:t>
                </a:r>
                <a14:m>
                  <m:oMath xmlns:m="http://schemas.openxmlformats.org/officeDocument/2006/math">
                    <m:r>
                      <a:rPr lang="en-US" altLang="ru-RU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fluctuations: participant eccentricity fluctuations in the initial geometry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ru-RU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 there non-zero relative </a:t>
                </a:r>
                <a14:m>
                  <m:oMath xmlns:m="http://schemas.openxmlformats.org/officeDocument/2006/math">
                    <m:r>
                      <a:rPr lang="en-US" altLang="ru-RU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ru-RU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fluctuations (</a:t>
                </a:r>
                <a14:m>
                  <m:oMath xmlns:m="http://schemas.openxmlformats.org/officeDocument/2006/math">
                    <m:r>
                      <a:rPr lang="en-US" altLang="ru-RU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ru-RU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{4}/</m:t>
                    </m:r>
                    <m:r>
                      <a:rPr lang="en-US" altLang="ru-RU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ru-RU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{2}</m:t>
                    </m:r>
                  </m:oMath>
                </a14:m>
                <a:r>
                  <a:rPr lang="en-US" altLang="ru-RU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ru-RU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ru-RU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=4.5</m:t>
                    </m:r>
                  </m:oMath>
                </a14:m>
                <a:r>
                  <a:rPr lang="en-US" altLang="ru-RU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GeV? How (</a:t>
                </a:r>
                <a14:m>
                  <m:oMath xmlns:m="http://schemas.openxmlformats.org/officeDocument/2006/math">
                    <m:r>
                      <a:rPr lang="en-US" altLang="ru-RU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ru-RU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{4}/</m:t>
                    </m:r>
                    <m:r>
                      <a:rPr lang="en-US" altLang="ru-RU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ru-RU" sz="16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ru-RU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{2}</m:t>
                    </m:r>
                  </m:oMath>
                </a14:m>
                <a:r>
                  <a:rPr lang="en-US" altLang="ru-RU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depends on PID? </a:t>
                </a: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8EF0F099-90D2-4D9C-B395-120D3BF51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178" y="4877347"/>
                <a:ext cx="10615641" cy="1543360"/>
              </a:xfrm>
              <a:prstGeom prst="rect">
                <a:avLst/>
              </a:prstGeom>
              <a:blipFill>
                <a:blip r:embed="rId8"/>
                <a:stretch>
                  <a:fillRect l="-230" r="-287" b="-3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F93C8A6-FF15-4797-9753-6D98F143EBBF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52552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Relative elliptic flow fluctuations at 11.5, 7.7 and 4.5 GeV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0D3A-0B12-49A8-BDE0-01862C47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88" y="5771159"/>
            <a:ext cx="10674433" cy="7677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further investigate mentioned effects, framework for differential anisotropic flow measurements from realistically reconstructed data with high precision was implemented in the MPDROOT environment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E80B84-AF1F-4D54-B027-E00A46B1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13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EC456E-C570-405B-AA61-0EA1B06E2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6152" y="3154302"/>
            <a:ext cx="2625908" cy="2523505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5F6A7B7E-BF7C-419C-9C47-D5CBD9D3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6005" y="3138686"/>
            <a:ext cx="2658409" cy="25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70D06D-63EE-40F9-89B2-61E82F99B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05" y="497842"/>
            <a:ext cx="5707795" cy="27051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7B785-03C9-407F-866A-BA7D9493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19587"/>
          </a:xfrm>
        </p:spPr>
        <p:txBody>
          <a:bodyPr>
            <a:normAutofit fontScale="90000"/>
          </a:bodyPr>
          <a:lstStyle/>
          <a:p>
            <a:r>
              <a:rPr lang="en-US" dirty="0"/>
              <a:t>Flow measurements in MPD at NICA</a:t>
            </a:r>
            <a:endParaRPr lang="ru-RU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6477957-E203-4823-B5A3-526A8302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" y="656112"/>
            <a:ext cx="5373909" cy="50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4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9D337-B21D-451C-A0F0-27CDC2E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69177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and outlook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C03ECB7-BD1B-4287-B9C5-46A461AA25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034" y="1007236"/>
                <a:ext cx="10769931" cy="5399501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n-US" b="1" dirty="0"/>
                  <a:t>Beam-energy dependence of v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and v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:</a:t>
                </a:r>
              </a:p>
              <a:p>
                <a:pPr lvl="1" algn="just"/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dirty="0"/>
                  <a:t> has strong centrality dependence</a:t>
                </a:r>
              </a:p>
              <a:p>
                <a:pPr lvl="1" algn="just"/>
                <a:r>
                  <a:rPr lang="en-US" dirty="0"/>
                  <a:t>Significant increase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beam energy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=2−8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 algn="just"/>
                <a:r>
                  <a:rPr lang="en-US" b="1" dirty="0"/>
                  <a:t>Elliptic flow at NICA energies:</a:t>
                </a:r>
              </a:p>
              <a:p>
                <a:pPr lvl="1" algn="just"/>
                <a:r>
                  <a:rPr lang="en-US" dirty="0"/>
                  <a:t>Pure string/hadronic cascade models (</a:t>
                </a:r>
                <a:r>
                  <a:rPr lang="en-US" dirty="0" err="1"/>
                  <a:t>UrQMD</a:t>
                </a:r>
                <a:r>
                  <a:rPr lang="en-US" dirty="0"/>
                  <a:t>, SMASH) has a good agreement with experimental data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 lvl="1" algn="just"/>
                <a:r>
                  <a:rPr lang="en-US" dirty="0"/>
                  <a:t>Hybrid models (AMPT, </a:t>
                </a:r>
                <a:r>
                  <a:rPr lang="en-US" dirty="0" err="1"/>
                  <a:t>vHLLE+UrQMD</a:t>
                </a:r>
                <a:r>
                  <a:rPr lang="en-US" dirty="0"/>
                  <a:t>) reproduce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≥7.7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 lvl="1" algn="just"/>
                <a:r>
                  <a:rPr lang="en-US" dirty="0"/>
                  <a:t>NCQ scaling is observed not only in hybrid models but also in string/cascade models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difference cannot be reproduced in given models</a:t>
                </a:r>
              </a:p>
              <a:p>
                <a:pPr algn="just"/>
                <a:r>
                  <a:rPr lang="en-US" b="1" dirty="0">
                    <a:solidFill>
                      <a:schemeClr val="accent1"/>
                    </a:solidFill>
                  </a:rPr>
                  <a:t>Relative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fluctuations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}/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)  </a:t>
                </a:r>
                <a:r>
                  <a:rPr lang="en-US" dirty="0">
                    <a:solidFill>
                      <a:schemeClr val="accent1"/>
                    </a:solidFill>
                  </a:rPr>
                  <a:t>measured in models (AMPT,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UrQMD</a:t>
                </a:r>
                <a:r>
                  <a:rPr lang="en-US" dirty="0">
                    <a:solidFill>
                      <a:schemeClr val="accent1"/>
                    </a:solidFill>
                  </a:rPr>
                  <a:t>, SMASH) are in a reasonable agreement with STAR published data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=7.7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11.5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GeV</a:t>
                </a:r>
                <a:endParaRPr lang="en-US" dirty="0"/>
              </a:p>
              <a:p>
                <a:pPr lvl="1" algn="just"/>
                <a:r>
                  <a:rPr lang="en-US" dirty="0">
                    <a:solidFill>
                      <a:srgbClr val="C00000"/>
                    </a:solidFill>
                  </a:rPr>
                  <a:t>Further investigation for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{4}/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{2}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GeV is needed</a:t>
                </a:r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Implemented tools for flow measurements in MPDROOT allows us to further investigate all the discussed effects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C03ECB7-BD1B-4287-B9C5-46A461AA2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034" y="1007236"/>
                <a:ext cx="10769931" cy="5399501"/>
              </a:xfrm>
              <a:blipFill>
                <a:blip r:embed="rId2"/>
                <a:stretch>
                  <a:fillRect l="-793" t="-2596" r="-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7D25-16FA-4267-879A-72FAE2B1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7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8B770-77BF-41E4-8AF7-F3F22C91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lang="en-US" dirty="0"/>
              <a:t>Backup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EE58B5-1372-427A-BA39-C75E16B2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0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D9670-6BB5-4DFB-A3F3-7CDDA66E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91779"/>
          </a:xfrm>
        </p:spPr>
        <p:txBody>
          <a:bodyPr>
            <a:normAutofit fontScale="90000"/>
          </a:bodyPr>
          <a:lstStyle/>
          <a:p>
            <a:r>
              <a:rPr lang="en-US" dirty="0"/>
              <a:t>Anisotropic Collective Flow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16DA4C-8000-4D39-A4E5-13D83D01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16</a:t>
            </a:fld>
            <a:endParaRPr lang="ru-RU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95B003A-BF42-44ED-B976-20C9115727C4}"/>
              </a:ext>
            </a:extLst>
          </p:cNvPr>
          <p:cNvSpPr txBox="1"/>
          <p:nvPr/>
        </p:nvSpPr>
        <p:spPr>
          <a:xfrm>
            <a:off x="1734912" y="5630692"/>
            <a:ext cx="10117408" cy="488886"/>
          </a:xfrm>
          <a:prstGeom prst="rect">
            <a:avLst/>
          </a:prstGeom>
          <a:noFill/>
          <a:ln cap="flat">
            <a:noFill/>
          </a:ln>
        </p:spPr>
        <p:txBody>
          <a:bodyPr lIns="108837" tIns="73763" rIns="108837" bIns="54413"/>
          <a:lstStyle/>
          <a:p>
            <a:pPr defTabSz="1105764">
              <a:lnSpc>
                <a:spcPct val="93000"/>
              </a:lnSpc>
              <a:tabLst>
                <a:tab pos="552883" algn="l"/>
                <a:tab pos="1105764" algn="l"/>
                <a:tab pos="1658647" algn="l"/>
                <a:tab pos="2211530" algn="l"/>
                <a:tab pos="2764412" algn="l"/>
                <a:tab pos="3317294" algn="l"/>
                <a:tab pos="3870177" algn="l"/>
                <a:tab pos="4423059" algn="l"/>
                <a:tab pos="4975941" algn="l"/>
                <a:tab pos="5528824" algn="l"/>
                <a:tab pos="6081706" algn="l"/>
                <a:tab pos="66345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77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v</a:t>
            </a:r>
            <a:r>
              <a:rPr lang="en-US" sz="2177" kern="0" baseline="-33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1</a:t>
            </a:r>
            <a:r>
              <a:rPr lang="en-US" sz="2177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- directed flow               v</a:t>
            </a:r>
            <a:r>
              <a:rPr lang="en-US" sz="2177" kern="0" baseline="-33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2</a:t>
            </a:r>
            <a:r>
              <a:rPr lang="en-US" sz="2177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- elliptic flow           v</a:t>
            </a:r>
            <a:r>
              <a:rPr lang="en-US" sz="2177" kern="0" baseline="-33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3 </a:t>
            </a:r>
            <a:r>
              <a:rPr lang="en-US" sz="2177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- triangular flow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70C8A88-4195-4F92-80C4-BCBC4913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40" y="4191018"/>
            <a:ext cx="9372968" cy="135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0301E863-9856-46B3-B64A-05A000F6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1" y="1100558"/>
            <a:ext cx="3885694" cy="184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6A723AF8-8258-41D1-8D56-DA07432DB086}"/>
              </a:ext>
            </a:extLst>
          </p:cNvPr>
          <p:cNvSpPr/>
          <p:nvPr/>
        </p:nvSpPr>
        <p:spPr>
          <a:xfrm>
            <a:off x="4834895" y="1608492"/>
            <a:ext cx="1157137" cy="290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val 18904"/>
              <a:gd name="f9" fmla="val 10800"/>
              <a:gd name="f10" fmla="val 16200"/>
              <a:gd name="f11" fmla="+- 0 0 -90"/>
              <a:gd name="f12" fmla="*/ f3 1 21600"/>
              <a:gd name="f13" fmla="*/ f4 1 2160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1600"/>
              <a:gd name="f20" fmla="*/ 0 f17 1"/>
              <a:gd name="f21" fmla="*/ 59928 f17 1"/>
              <a:gd name="f22" fmla="*/ 837782 f17 1"/>
              <a:gd name="f23" fmla="*/ 957263 f17 1"/>
              <a:gd name="f24" fmla="*/ 119857 f17 1"/>
              <a:gd name="f25" fmla="*/ 239713 f17 1"/>
              <a:gd name="f26" fmla="*/ 179785 f17 1"/>
              <a:gd name="f27" fmla="*/ 5400 f17 1"/>
              <a:gd name="f28" fmla="*/ 20252 f17 1"/>
              <a:gd name="f29" fmla="*/ 16200 f17 1"/>
              <a:gd name="f30" fmla="+- f18 0 f1"/>
              <a:gd name="f31" fmla="*/ f20 1 21600"/>
              <a:gd name="f32" fmla="*/ f21 1 21600"/>
              <a:gd name="f33" fmla="*/ f22 1 21600"/>
              <a:gd name="f34" fmla="*/ f23 1 21600"/>
              <a:gd name="f35" fmla="*/ f24 1 21600"/>
              <a:gd name="f36" fmla="*/ f25 1 21600"/>
              <a:gd name="f37" fmla="*/ f26 1 21600"/>
              <a:gd name="f38" fmla="*/ f27 1 21600"/>
              <a:gd name="f39" fmla="*/ f28 1 21600"/>
              <a:gd name="f40" fmla="*/ f29 1 21600"/>
              <a:gd name="f41" fmla="*/ f31 1 f19"/>
              <a:gd name="f42" fmla="*/ f32 1 f19"/>
              <a:gd name="f43" fmla="*/ f33 1 f19"/>
              <a:gd name="f44" fmla="*/ f34 1 f19"/>
              <a:gd name="f45" fmla="*/ f35 1 f19"/>
              <a:gd name="f46" fmla="*/ f36 1 f19"/>
              <a:gd name="f47" fmla="*/ f37 1 f19"/>
              <a:gd name="f48" fmla="*/ f39 1 f19"/>
              <a:gd name="f49" fmla="*/ f38 1 f19"/>
              <a:gd name="f50" fmla="*/ f40 1 f19"/>
              <a:gd name="f51" fmla="*/ f41 f12 1"/>
              <a:gd name="f52" fmla="*/ f48 f12 1"/>
              <a:gd name="f53" fmla="*/ f50 f13 1"/>
              <a:gd name="f54" fmla="*/ f49 f13 1"/>
              <a:gd name="f55" fmla="*/ f42 f13 1"/>
              <a:gd name="f56" fmla="*/ f43 f12 1"/>
              <a:gd name="f57" fmla="*/ f41 f13 1"/>
              <a:gd name="f58" fmla="*/ f44 f12 1"/>
              <a:gd name="f59" fmla="*/ f45 f13 1"/>
              <a:gd name="f60" fmla="*/ f46 f13 1"/>
              <a:gd name="f61" fmla="*/ f4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5"/>
              </a:cxn>
              <a:cxn ang="f30">
                <a:pos x="f56" y="f55"/>
              </a:cxn>
              <a:cxn ang="f30">
                <a:pos x="f56" y="f57"/>
              </a:cxn>
              <a:cxn ang="f30">
                <a:pos x="f58" y="f59"/>
              </a:cxn>
              <a:cxn ang="f30">
                <a:pos x="f56" y="f60"/>
              </a:cxn>
              <a:cxn ang="f30">
                <a:pos x="f56" y="f61"/>
              </a:cxn>
              <a:cxn ang="f30">
                <a:pos x="f51" y="f61"/>
              </a:cxn>
            </a:cxnLst>
            <a:rect l="f51" t="f54" r="f52" b="f53"/>
            <a:pathLst>
              <a:path w="21600" h="21600">
                <a:moveTo>
                  <a:pt x="f5" y="f7"/>
                </a:moveTo>
                <a:lnTo>
                  <a:pt x="f8" y="f7"/>
                </a:lnTo>
                <a:lnTo>
                  <a:pt x="f8" y="f5"/>
                </a:lnTo>
                <a:lnTo>
                  <a:pt x="f6" y="f9"/>
                </a:lnTo>
                <a:lnTo>
                  <a:pt x="f8" y="f6"/>
                </a:lnTo>
                <a:lnTo>
                  <a:pt x="f8" y="f10"/>
                </a:lnTo>
                <a:lnTo>
                  <a:pt x="f5" y="f10"/>
                </a:lnTo>
                <a:lnTo>
                  <a:pt x="f5" y="f7"/>
                </a:lnTo>
                <a:close/>
              </a:path>
            </a:pathLst>
          </a:custGeom>
          <a:noFill/>
          <a:ln w="3236" cap="flat">
            <a:solidFill>
              <a:srgbClr val="2F528F"/>
            </a:solidFill>
            <a:prstDash val="solid"/>
            <a:miter/>
          </a:ln>
        </p:spPr>
        <p:txBody>
          <a:bodyPr wrap="none" lIns="110574" tIns="55287" rIns="110574" bIns="55287" anchor="ctr"/>
          <a:lstStyle/>
          <a:p>
            <a:pPr defTabSz="11057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77" ker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EA2FC18B-4AC5-4368-9CBF-2099B6F7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72" y="1156113"/>
            <a:ext cx="2761890" cy="11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90E76FD8-3E6D-4636-BEEC-A95594C9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8" y="2559280"/>
            <a:ext cx="3244428" cy="67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578BDAC6-F49D-46A2-9740-A891DE085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6790" y="2386265"/>
          <a:ext cx="3760298" cy="76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7" imgW="2971057" imgH="629579" progId="">
                  <p:embed/>
                </p:oleObj>
              </mc:Choice>
              <mc:Fallback>
                <p:oleObj r:id="rId7" imgW="2971057" imgH="629579" progId="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578BDAC6-F49D-46A2-9740-A891DE085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790" y="2386265"/>
                        <a:ext cx="3760298" cy="761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12">
            <a:extLst>
              <a:ext uri="{FF2B5EF4-FFF2-40B4-BE49-F238E27FC236}">
                <a16:creationId xmlns:a16="http://schemas.microsoft.com/office/drawing/2014/main" id="{4010B273-F3E7-40E2-9B72-77D30A8C0C54}"/>
              </a:ext>
            </a:extLst>
          </p:cNvPr>
          <p:cNvSpPr/>
          <p:nvPr/>
        </p:nvSpPr>
        <p:spPr>
          <a:xfrm flipV="1">
            <a:off x="5263465" y="2754517"/>
            <a:ext cx="663489" cy="206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val 18241"/>
              <a:gd name="f9" fmla="val 10800"/>
              <a:gd name="f10" fmla="val 16200"/>
              <a:gd name="f11" fmla="+- 0 0 -90"/>
              <a:gd name="f12" fmla="*/ f3 1 21600"/>
              <a:gd name="f13" fmla="*/ f4 1 2160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1600"/>
              <a:gd name="f20" fmla="*/ 0 f17 1"/>
              <a:gd name="f21" fmla="*/ 42466 f17 1"/>
              <a:gd name="f22" fmla="*/ 463858 f17 1"/>
              <a:gd name="f23" fmla="*/ 549275 f17 1"/>
              <a:gd name="f24" fmla="*/ 84931 f17 1"/>
              <a:gd name="f25" fmla="*/ 169862 f17 1"/>
              <a:gd name="f26" fmla="*/ 127397 f17 1"/>
              <a:gd name="f27" fmla="*/ 5400 f17 1"/>
              <a:gd name="f28" fmla="*/ 19920 f17 1"/>
              <a:gd name="f29" fmla="*/ 16200 f17 1"/>
              <a:gd name="f30" fmla="+- f18 0 f1"/>
              <a:gd name="f31" fmla="*/ f20 1 21600"/>
              <a:gd name="f32" fmla="*/ f21 1 21600"/>
              <a:gd name="f33" fmla="*/ f22 1 21600"/>
              <a:gd name="f34" fmla="*/ f23 1 21600"/>
              <a:gd name="f35" fmla="*/ f24 1 21600"/>
              <a:gd name="f36" fmla="*/ f25 1 21600"/>
              <a:gd name="f37" fmla="*/ f26 1 21600"/>
              <a:gd name="f38" fmla="*/ f27 1 21600"/>
              <a:gd name="f39" fmla="*/ f28 1 21600"/>
              <a:gd name="f40" fmla="*/ f29 1 21600"/>
              <a:gd name="f41" fmla="*/ f31 1 f19"/>
              <a:gd name="f42" fmla="*/ f32 1 f19"/>
              <a:gd name="f43" fmla="*/ f33 1 f19"/>
              <a:gd name="f44" fmla="*/ f34 1 f19"/>
              <a:gd name="f45" fmla="*/ f35 1 f19"/>
              <a:gd name="f46" fmla="*/ f36 1 f19"/>
              <a:gd name="f47" fmla="*/ f37 1 f19"/>
              <a:gd name="f48" fmla="*/ f39 1 f19"/>
              <a:gd name="f49" fmla="*/ f38 1 f19"/>
              <a:gd name="f50" fmla="*/ f40 1 f19"/>
              <a:gd name="f51" fmla="*/ f41 f12 1"/>
              <a:gd name="f52" fmla="*/ f48 f12 1"/>
              <a:gd name="f53" fmla="*/ f50 f13 1"/>
              <a:gd name="f54" fmla="*/ f49 f13 1"/>
              <a:gd name="f55" fmla="*/ f42 f13 1"/>
              <a:gd name="f56" fmla="*/ f43 f12 1"/>
              <a:gd name="f57" fmla="*/ f41 f13 1"/>
              <a:gd name="f58" fmla="*/ f44 f12 1"/>
              <a:gd name="f59" fmla="*/ f45 f13 1"/>
              <a:gd name="f60" fmla="*/ f46 f13 1"/>
              <a:gd name="f61" fmla="*/ f4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5"/>
              </a:cxn>
              <a:cxn ang="f30">
                <a:pos x="f56" y="f55"/>
              </a:cxn>
              <a:cxn ang="f30">
                <a:pos x="f56" y="f57"/>
              </a:cxn>
              <a:cxn ang="f30">
                <a:pos x="f58" y="f59"/>
              </a:cxn>
              <a:cxn ang="f30">
                <a:pos x="f56" y="f60"/>
              </a:cxn>
              <a:cxn ang="f30">
                <a:pos x="f56" y="f61"/>
              </a:cxn>
              <a:cxn ang="f30">
                <a:pos x="f51" y="f61"/>
              </a:cxn>
            </a:cxnLst>
            <a:rect l="f51" t="f54" r="f52" b="f53"/>
            <a:pathLst>
              <a:path w="21600" h="21600">
                <a:moveTo>
                  <a:pt x="f5" y="f7"/>
                </a:moveTo>
                <a:lnTo>
                  <a:pt x="f8" y="f7"/>
                </a:lnTo>
                <a:lnTo>
                  <a:pt x="f8" y="f5"/>
                </a:lnTo>
                <a:lnTo>
                  <a:pt x="f6" y="f9"/>
                </a:lnTo>
                <a:lnTo>
                  <a:pt x="f8" y="f6"/>
                </a:lnTo>
                <a:lnTo>
                  <a:pt x="f8" y="f10"/>
                </a:lnTo>
                <a:lnTo>
                  <a:pt x="f5" y="f10"/>
                </a:lnTo>
                <a:lnTo>
                  <a:pt x="f5" y="f7"/>
                </a:lnTo>
                <a:close/>
              </a:path>
            </a:pathLst>
          </a:custGeom>
          <a:solidFill>
            <a:srgbClr val="4472C4"/>
          </a:solidFill>
          <a:ln w="12600" cap="flat">
            <a:solidFill>
              <a:srgbClr val="00B0F0"/>
            </a:solidFill>
            <a:prstDash val="solid"/>
            <a:miter/>
          </a:ln>
        </p:spPr>
        <p:txBody>
          <a:bodyPr wrap="none" lIns="110574" tIns="55287" rIns="110574" bIns="55287" anchor="ctr"/>
          <a:lstStyle/>
          <a:p>
            <a:pPr defTabSz="11057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77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2CE8C3E-D764-46A1-B98F-50548EC540E3}"/>
              </a:ext>
            </a:extLst>
          </p:cNvPr>
          <p:cNvSpPr txBox="1"/>
          <p:nvPr/>
        </p:nvSpPr>
        <p:spPr>
          <a:xfrm>
            <a:off x="1734912" y="3311657"/>
            <a:ext cx="8822176" cy="906344"/>
          </a:xfrm>
          <a:prstGeom prst="rect">
            <a:avLst/>
          </a:prstGeom>
          <a:noFill/>
          <a:ln cap="flat">
            <a:noFill/>
          </a:ln>
        </p:spPr>
        <p:txBody>
          <a:bodyPr lIns="108837" tIns="54413" rIns="108837" bIns="54413"/>
          <a:lstStyle/>
          <a:p>
            <a:pPr defTabSz="1105764">
              <a:lnSpc>
                <a:spcPct val="102000"/>
              </a:lnSpc>
              <a:tabLst>
                <a:tab pos="552883" algn="l"/>
                <a:tab pos="1105764" algn="l"/>
                <a:tab pos="1658647" algn="l"/>
                <a:tab pos="2211530" algn="l"/>
                <a:tab pos="2764412" algn="l"/>
                <a:tab pos="3317294" algn="l"/>
                <a:tab pos="3870177" algn="l"/>
                <a:tab pos="4423059" algn="l"/>
                <a:tab pos="4975941" algn="l"/>
                <a:tab pos="5528824" algn="l"/>
                <a:tab pos="6081706" algn="l"/>
                <a:tab pos="6634588" algn="l"/>
                <a:tab pos="718747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000084"/>
                </a:solidFill>
                <a:latin typeface="Cabin SemiBold"/>
                <a:cs typeface="Noto Sans CJK SC"/>
              </a:rPr>
              <a:t>Initial eccentricity (and its attendant fluctuations), </a:t>
            </a:r>
            <a:r>
              <a:rPr lang="en-US" sz="2400" b="1" kern="0" dirty="0" err="1">
                <a:solidFill>
                  <a:srgbClr val="000084"/>
                </a:solidFill>
                <a:latin typeface="Cabin SemiBold"/>
                <a:cs typeface="Arial" pitchFamily="34"/>
              </a:rPr>
              <a:t>ε</a:t>
            </a:r>
            <a:r>
              <a:rPr lang="en-US" sz="2400" b="1" kern="0" baseline="-33000" dirty="0" err="1">
                <a:solidFill>
                  <a:srgbClr val="000084"/>
                </a:solidFill>
                <a:latin typeface="Cabin SemiBold"/>
                <a:cs typeface="Arial" pitchFamily="34"/>
              </a:rPr>
              <a:t>n</a:t>
            </a:r>
            <a:r>
              <a:rPr lang="en-US" sz="2400" b="1" kern="0" dirty="0">
                <a:solidFill>
                  <a:srgbClr val="000084"/>
                </a:solidFill>
                <a:latin typeface="Cabin SemiBold"/>
                <a:cs typeface="Arial" pitchFamily="34"/>
              </a:rPr>
              <a:t>, drives momentum anisotropy, </a:t>
            </a:r>
            <a:r>
              <a:rPr lang="en-US" sz="2400" b="1" kern="0" dirty="0" err="1">
                <a:solidFill>
                  <a:srgbClr val="000084"/>
                </a:solidFill>
                <a:latin typeface="Cabin SemiBold"/>
                <a:cs typeface="Arial" pitchFamily="34"/>
              </a:rPr>
              <a:t>v</a:t>
            </a:r>
            <a:r>
              <a:rPr lang="en-US" sz="2400" b="1" kern="0" baseline="-33000" dirty="0" err="1">
                <a:solidFill>
                  <a:srgbClr val="000084"/>
                </a:solidFill>
                <a:latin typeface="Cabin SemiBold"/>
                <a:cs typeface="Arial" pitchFamily="34"/>
              </a:rPr>
              <a:t>n</a:t>
            </a:r>
            <a:r>
              <a:rPr lang="en-US" sz="2400" b="1" kern="0" dirty="0">
                <a:solidFill>
                  <a:srgbClr val="000084"/>
                </a:solidFill>
                <a:latin typeface="Cabin SemiBold"/>
                <a:cs typeface="Arial" pitchFamily="34"/>
              </a:rPr>
              <a:t>, with specific viscous modulation </a:t>
            </a:r>
          </a:p>
        </p:txBody>
      </p:sp>
    </p:spTree>
    <p:extLst>
      <p:ext uri="{BB962C8B-B14F-4D97-AF65-F5344CB8AC3E}">
        <p14:creationId xmlns:p14="http://schemas.microsoft.com/office/powerpoint/2010/main" val="299527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0D776-4204-45E2-80D0-CFB2DAC7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D683DD-5A91-472B-8C77-0E0091AFB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Beam energy dependence of directed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and elliptic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) flow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at NICA energy range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=4−11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 lvl="1"/>
                <a:r>
                  <a:rPr lang="en-US" dirty="0"/>
                  <a:t>NCQ scaling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Difference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of particles and antiparticles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fluctuations</a:t>
                </a:r>
              </a:p>
              <a:p>
                <a:r>
                  <a:rPr lang="en-US" dirty="0"/>
                  <a:t>Summary and outlook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D683DD-5A91-472B-8C77-0E0091AFB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FE21CA-1F3A-4571-A490-AE3B1E18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87281-B7D6-429E-BA48-576F9AE3E35B}"/>
              </a:ext>
            </a:extLst>
          </p:cNvPr>
          <p:cNvSpPr txBox="1"/>
          <p:nvPr/>
        </p:nvSpPr>
        <p:spPr>
          <a:xfrm>
            <a:off x="563781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33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B15FD-3CCB-461E-BCAC-C4DDB240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5" y="520646"/>
            <a:ext cx="8039100" cy="45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CC5F5-5643-4B94-9C1B-D3D72AA7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60"/>
            <a:ext cx="10515600" cy="596776"/>
          </a:xfrm>
        </p:spPr>
        <p:txBody>
          <a:bodyPr>
            <a:noAutofit/>
          </a:bodyPr>
          <a:lstStyle/>
          <a:p>
            <a:r>
              <a:rPr lang="en-US" sz="2800" dirty="0"/>
              <a:t>Beam energy dependence of anisotropic flow from RHIC to NICA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9C3DDD-068C-47AD-9E9A-6F9425E7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BFDAAD5F-EE77-498A-A426-C4265BCB8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549" y="987427"/>
            <a:ext cx="3725900" cy="4137249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7E7BC8C1-946F-431F-AC32-9E6655B233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57601"/>
                <a:ext cx="10515600" cy="120437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non-monotonic behavior and strong centrality dependence</a:t>
                </a:r>
              </a:p>
              <a:p>
                <a:r>
                  <a:rPr lang="en-US" dirty="0"/>
                  <a:t>Strong change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=2−8</m:t>
                    </m:r>
                  </m:oMath>
                </a14:m>
                <a:r>
                  <a:rPr lang="en-US" dirty="0"/>
                  <a:t> GeV</a:t>
                </a:r>
              </a:p>
              <a:p>
                <a:r>
                  <a:rPr lang="en-US" dirty="0"/>
                  <a:t>Substantial particle-antiparticle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split at lower energies</a:t>
                </a:r>
                <a:endParaRPr lang="ru-RU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7E7BC8C1-946F-431F-AC32-9E6655B23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57601"/>
                <a:ext cx="10515600" cy="1204370"/>
              </a:xfrm>
              <a:blipFill>
                <a:blip r:embed="rId4"/>
                <a:stretch>
                  <a:fillRect l="-812" t="-11616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E19E32-6CA2-4893-AF56-08DDB715B833}"/>
                  </a:ext>
                </a:extLst>
              </p:cNvPr>
              <p:cNvSpPr txBox="1"/>
              <p:nvPr/>
            </p:nvSpPr>
            <p:spPr>
              <a:xfrm>
                <a:off x="1686296" y="618096"/>
                <a:ext cx="1887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– Directed flow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E19E32-6CA2-4893-AF56-08DDB715B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96" y="618096"/>
                <a:ext cx="1887055" cy="369332"/>
              </a:xfrm>
              <a:prstGeom prst="rect">
                <a:avLst/>
              </a:prstGeom>
              <a:blipFill>
                <a:blip r:embed="rId5"/>
                <a:stretch>
                  <a:fillRect t="-8197" r="-16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5777CC-92CE-45F4-A078-DC399BB3DE17}"/>
                  </a:ext>
                </a:extLst>
              </p:cNvPr>
              <p:cNvSpPr txBox="1"/>
              <p:nvPr/>
            </p:nvSpPr>
            <p:spPr>
              <a:xfrm>
                <a:off x="5430981" y="618096"/>
                <a:ext cx="1708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– Elliptic flow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5777CC-92CE-45F4-A078-DC399BB3D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981" y="618096"/>
                <a:ext cx="1708801" cy="369332"/>
              </a:xfrm>
              <a:prstGeom prst="rect">
                <a:avLst/>
              </a:prstGeom>
              <a:blipFill>
                <a:blip r:embed="rId6"/>
                <a:stretch>
                  <a:fillRect t="-8197" r="-178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8F2F3-E9C7-4995-9A45-C1A809F7011E}"/>
                  </a:ext>
                </a:extLst>
              </p:cNvPr>
              <p:cNvSpPr txBox="1"/>
              <p:nvPr/>
            </p:nvSpPr>
            <p:spPr>
              <a:xfrm>
                <a:off x="8818961" y="618096"/>
                <a:ext cx="3017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of particles vs. antiparticles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8F2F3-E9C7-4995-9A45-C1A809F7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961" y="618096"/>
                <a:ext cx="3017236" cy="369332"/>
              </a:xfrm>
              <a:prstGeom prst="rect">
                <a:avLst/>
              </a:prstGeom>
              <a:blipFill>
                <a:blip r:embed="rId7"/>
                <a:stretch>
                  <a:fillRect t="-8197" r="-8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4C464F0-9516-4E1F-82C2-70B5575D2FF2}"/>
              </a:ext>
            </a:extLst>
          </p:cNvPr>
          <p:cNvSpPr txBox="1"/>
          <p:nvPr/>
        </p:nvSpPr>
        <p:spPr>
          <a:xfrm>
            <a:off x="0" y="6399386"/>
            <a:ext cx="3895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Taranenko et. al.  Phys. Part. Nuclei 51, 309–313 (2020)</a:t>
            </a:r>
          </a:p>
          <a:p>
            <a:r>
              <a:rPr lang="en-US" sz="1200" dirty="0">
                <a:solidFill>
                  <a:schemeClr val="tx1"/>
                </a:solidFill>
              </a:rPr>
              <a:t>RHIC BES. (STAR Collaboration) </a:t>
            </a:r>
            <a:r>
              <a:rPr lang="en-US" sz="1200" dirty="0"/>
              <a:t>Phys. Rev. C </a:t>
            </a:r>
            <a:r>
              <a:rPr lang="en-US" sz="1200" b="1" dirty="0"/>
              <a:t>88</a:t>
            </a:r>
            <a:r>
              <a:rPr lang="en-US" sz="1200" dirty="0"/>
              <a:t> (2013) 14902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8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EFD8FA-B18B-4559-A1EF-BD62283D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4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038403-71E2-4457-AFEB-79169FF7B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" y="3113698"/>
            <a:ext cx="4213355" cy="26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2D4EAD-B02C-4A2C-9B9F-CE707F0A1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1145" y="3113698"/>
            <a:ext cx="4213355" cy="26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871BE2E-0101-4EF9-B5BD-28F490129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549" y="3113697"/>
            <a:ext cx="4213356" cy="26897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06F4EAE-1C8A-4AAD-8AAD-2EBF4DBBBC00}"/>
              </a:ext>
            </a:extLst>
          </p:cNvPr>
          <p:cNvSpPr txBox="1"/>
          <p:nvPr/>
        </p:nvSpPr>
        <p:spPr>
          <a:xfrm>
            <a:off x="9233065" y="420675"/>
            <a:ext cx="3023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STAR data: Phys. Rev. Lett. </a:t>
            </a:r>
            <a:r>
              <a:rPr lang="en-US" sz="1200" b="1" dirty="0"/>
              <a:t>112</a:t>
            </a:r>
            <a:r>
              <a:rPr lang="en-US" sz="1200" dirty="0"/>
              <a:t> (2014) 162301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5A21C8-4728-4617-89EC-3B2C660C6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" y="519233"/>
            <a:ext cx="4213355" cy="26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9A92B-D1BC-4D40-BB27-18BF7D83E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1145" y="519233"/>
            <a:ext cx="4213355" cy="26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59B00-A058-44C7-BF9D-4CFF24BF2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549" y="519232"/>
            <a:ext cx="4213356" cy="26897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70D2289-A027-461C-8D81-A16EB2C6C6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6525"/>
                <a:ext cx="10515600" cy="54333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Model vs. data comparison for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70D2289-A027-461C-8D81-A16EB2C6C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6525"/>
                <a:ext cx="10515600" cy="543337"/>
              </a:xfrm>
              <a:blipFill>
                <a:blip r:embed="rId8"/>
                <a:stretch>
                  <a:fillRect l="-1507" t="-21111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C6F029-BF07-4BED-B2E7-0F85D397BA8B}"/>
              </a:ext>
            </a:extLst>
          </p:cNvPr>
          <p:cNvSpPr txBox="1"/>
          <p:nvPr/>
        </p:nvSpPr>
        <p:spPr>
          <a:xfrm>
            <a:off x="8415784" y="488454"/>
            <a:ext cx="349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 data: Phys. Rev. Lett. </a:t>
            </a:r>
            <a:r>
              <a:rPr lang="en-US" sz="1400" b="1" dirty="0"/>
              <a:t>112</a:t>
            </a:r>
            <a:r>
              <a:rPr lang="en-US" sz="1400" dirty="0"/>
              <a:t> (2014) 162301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A596483-CCC5-473B-B84A-6E74A2C91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42937"/>
                <a:ext cx="10515600" cy="70687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DCM-QGSM-SMM and JAM XPT have the better agreement with STAR published data</a:t>
                </a:r>
              </a:p>
              <a:p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changes dramatically with centrality for protons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A596483-CCC5-473B-B84A-6E74A2C91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42937"/>
                <a:ext cx="10515600" cy="706870"/>
              </a:xfrm>
              <a:blipFill>
                <a:blip r:embed="rId9"/>
                <a:stretch>
                  <a:fillRect l="-696" t="-18103" b="-17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16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8733F27-A21E-4B0C-A152-195FC28548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6337"/>
                <a:ext cx="10515600" cy="602714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at NICA energy range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8733F27-A21E-4B0C-A152-195FC2854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6337"/>
                <a:ext cx="10515600" cy="602714"/>
              </a:xfrm>
              <a:blipFill>
                <a:blip r:embed="rId2"/>
                <a:stretch>
                  <a:fillRect t="-31313" b="-46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298DA3-7D21-4D86-9AF6-99036E95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85459"/>
                <a:ext cx="10515600" cy="112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kind of additional information can we extract from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centrality)-dependence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from comparison with DCM</a:t>
                </a:r>
                <a:r>
                  <a:rPr lang="ru-RU" dirty="0"/>
                  <a:t>-</a:t>
                </a:r>
                <a:r>
                  <a:rPr lang="en-US" dirty="0"/>
                  <a:t>QGSM-SMM and JAM (XPT &amp; 1PT </a:t>
                </a:r>
                <a:r>
                  <a:rPr lang="en-US" dirty="0" err="1"/>
                  <a:t>EoS</a:t>
                </a:r>
                <a:r>
                  <a:rPr lang="en-US" dirty="0"/>
                  <a:t>) models?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298DA3-7D21-4D86-9AF6-99036E95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85459"/>
                <a:ext cx="10515600" cy="1127800"/>
              </a:xfrm>
              <a:blipFill>
                <a:blip r:embed="rId3"/>
                <a:stretch>
                  <a:fillRect l="-928" t="-10811" b="-7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00832-DA9E-4DD1-8E32-35694653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F3E04E-9927-4494-82C0-D66C6DBAD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1" y="1166258"/>
            <a:ext cx="10818421" cy="41661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7071CC-6661-45D8-9B10-629C8925E02E}"/>
              </a:ext>
            </a:extLst>
          </p:cNvPr>
          <p:cNvSpPr/>
          <p:nvPr/>
        </p:nvSpPr>
        <p:spPr>
          <a:xfrm>
            <a:off x="2857789" y="870778"/>
            <a:ext cx="5574160" cy="4194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none" lIns="110588" tIns="55294" rIns="110588" bIns="55294">
            <a:spAutoFit/>
          </a:bodyPr>
          <a:lstStyle/>
          <a:p>
            <a:pPr defTabSz="1105875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NA61/SHINE:  </a:t>
            </a:r>
            <a:r>
              <a:rPr lang="en-US" sz="2000" kern="0" dirty="0" err="1">
                <a:solidFill>
                  <a:srgbClr val="000000"/>
                </a:solidFill>
                <a:latin typeface="Calibri"/>
              </a:rPr>
              <a:t>Golosov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. O.,  </a:t>
            </a:r>
            <a:r>
              <a:rPr lang="en-US" sz="2000" kern="0" dirty="0" err="1">
                <a:solidFill>
                  <a:srgbClr val="000000"/>
                </a:solidFill>
                <a:latin typeface="Calibri"/>
              </a:rPr>
              <a:t>Kashirin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 E. (ICPPA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6">
                <a:extLst>
                  <a:ext uri="{FF2B5EF4-FFF2-40B4-BE49-F238E27FC236}">
                    <a16:creationId xmlns:a16="http://schemas.microsoft.com/office/drawing/2014/main" id="{E47A2A6B-0314-4527-8034-9F23FA03EB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82761"/>
                  </p:ext>
                </p:extLst>
              </p:nvPr>
            </p:nvGraphicFramePr>
            <p:xfrm>
              <a:off x="9844644" y="23752"/>
              <a:ext cx="2329542" cy="12232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4771">
                      <a:extLst>
                        <a:ext uri="{9D8B030D-6E8A-4147-A177-3AD203B41FA5}">
                          <a16:colId xmlns:a16="http://schemas.microsoft.com/office/drawing/2014/main" val="974079901"/>
                        </a:ext>
                      </a:extLst>
                    </a:gridCol>
                    <a:gridCol w="1164771">
                      <a:extLst>
                        <a:ext uri="{9D8B030D-6E8A-4147-A177-3AD203B41FA5}">
                          <a16:colId xmlns:a16="http://schemas.microsoft.com/office/drawing/2014/main" val="1456311282"/>
                        </a:ext>
                      </a:extLst>
                    </a:gridCol>
                  </a:tblGrid>
                  <a:tr h="27502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baseline="-25000" dirty="0" err="1">
                                  <a:latin typeface="Cambria Math" panose="02040503050406030204" pitchFamily="18" charset="0"/>
                                </a:rPr>
                                <m:t>𝐿𝑎𝑏</m:t>
                              </m:r>
                            </m:oMath>
                          </a14:m>
                          <a:r>
                            <a:rPr lang="en-US" sz="1400" dirty="0"/>
                            <a:t>, A GeV/c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4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dirty="0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1400" b="1" dirty="0" smtClean="0">
                                          <a:latin typeface="Cambria Math" panose="02040503050406030204" pitchFamily="18" charset="0"/>
                                        </a:rPr>
                                        <m:t>𝑵𝑵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sz="1400" dirty="0"/>
                            <a:t>, GeV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301722"/>
                      </a:ext>
                    </a:extLst>
                  </a:tr>
                  <a:tr h="2714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13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5.123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726745"/>
                      </a:ext>
                    </a:extLst>
                  </a:tr>
                  <a:tr h="2714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30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7.624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494331"/>
                      </a:ext>
                    </a:extLst>
                  </a:tr>
                  <a:tr h="2714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40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8.87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505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6">
                <a:extLst>
                  <a:ext uri="{FF2B5EF4-FFF2-40B4-BE49-F238E27FC236}">
                    <a16:creationId xmlns:a16="http://schemas.microsoft.com/office/drawing/2014/main" id="{E47A2A6B-0314-4527-8034-9F23FA03EB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82761"/>
                  </p:ext>
                </p:extLst>
              </p:nvPr>
            </p:nvGraphicFramePr>
            <p:xfrm>
              <a:off x="9844644" y="23752"/>
              <a:ext cx="2329542" cy="12232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4771">
                      <a:extLst>
                        <a:ext uri="{9D8B030D-6E8A-4147-A177-3AD203B41FA5}">
                          <a16:colId xmlns:a16="http://schemas.microsoft.com/office/drawing/2014/main" val="974079901"/>
                        </a:ext>
                      </a:extLst>
                    </a:gridCol>
                    <a:gridCol w="1164771">
                      <a:extLst>
                        <a:ext uri="{9D8B030D-6E8A-4147-A177-3AD203B41FA5}">
                          <a16:colId xmlns:a16="http://schemas.microsoft.com/office/drawing/2014/main" val="1456311282"/>
                        </a:ext>
                      </a:extLst>
                    </a:gridCol>
                  </a:tblGrid>
                  <a:tr h="3088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521" t="-1961" r="-101042" b="-3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100521" t="-1961" r="-1042" b="-3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030172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13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5.123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7267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30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7.624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49433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40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8.87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505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586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5BCCF-E284-441C-98AF-A13473F7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19587"/>
          </a:xfrm>
        </p:spPr>
        <p:txBody>
          <a:bodyPr>
            <a:normAutofit fontScale="90000"/>
          </a:bodyPr>
          <a:lstStyle/>
          <a:p>
            <a:r>
              <a:rPr lang="en-US" dirty="0"/>
              <a:t>Elliptic flow at NICA energies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0560F3-E364-475B-9FB5-560B1CF88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586" y="4496446"/>
                <a:ext cx="10764827" cy="171371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da-DK" dirty="0"/>
                  <a:t>Pure String/Hadronic Cascade models reproduce </a:t>
                </a:r>
                <a14:m>
                  <m:oMath xmlns:m="http://schemas.openxmlformats.org/officeDocument/2006/math">
                    <m:r>
                      <a:rPr lang="da-DK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a-DK" dirty="0"/>
                  <a:t> signal from STAR data for Au+Au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en-US" dirty="0"/>
                  <a:t> GeV reasonably well</a:t>
                </a:r>
                <a:endParaRPr lang="da-DK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da-DK" dirty="0"/>
                  <a:t>But these models give smaller </a:t>
                </a:r>
                <a14:m>
                  <m:oMath xmlns:m="http://schemas.openxmlformats.org/officeDocument/2006/math">
                    <m:r>
                      <a:rPr lang="da-DK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a-DK" dirty="0"/>
                  <a:t> signal </a:t>
                </a:r>
                <a:r>
                  <a:rPr lang="en-US" dirty="0"/>
                  <a:t>compared to STAR data for </a:t>
                </a:r>
                <a:r>
                  <a:rPr lang="en-US" dirty="0" err="1"/>
                  <a:t>Au+Au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=7.7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Hybrid models show a reasonable agreement with STAR data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7.7</m:t>
                    </m:r>
                  </m:oMath>
                </a14:m>
                <a:r>
                  <a:rPr lang="en-US" dirty="0"/>
                  <a:t> GeV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0560F3-E364-475B-9FB5-560B1CF88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586" y="4496446"/>
                <a:ext cx="10764827" cy="1713710"/>
              </a:xfrm>
              <a:blipFill>
                <a:blip r:embed="rId2"/>
                <a:stretch>
                  <a:fillRect l="-623" t="-2491" r="-113" b="-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9A4199-7EF8-48D7-8827-615A750C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AFE27B-542A-4D44-B260-BFB6AF8E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551" y="867536"/>
            <a:ext cx="3918218" cy="3349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0D96CA-5EFA-4E30-A139-2DD92B73B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276" y="807480"/>
            <a:ext cx="3918217" cy="34092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FCBA31-EC3E-4E4B-AAFE-68C05D2D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537"/>
            <a:ext cx="4271649" cy="334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3B1B40-6D1C-4919-BB61-0D954444FD7C}"/>
              </a:ext>
            </a:extLst>
          </p:cNvPr>
          <p:cNvSpPr txBox="1"/>
          <p:nvPr/>
        </p:nvSpPr>
        <p:spPr>
          <a:xfrm>
            <a:off x="588973" y="867535"/>
            <a:ext cx="3918217" cy="306387"/>
          </a:xfrm>
          <a:prstGeom prst="rect">
            <a:avLst/>
          </a:prstGeom>
          <a:noFill/>
          <a:ln cap="flat">
            <a:noFill/>
          </a:ln>
        </p:spPr>
        <p:txBody>
          <a:bodyPr wrap="square" lIns="82944" tIns="41472" rIns="82944" bIns="41472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829452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51" b="0" i="1" kern="0" dirty="0">
                <a:solidFill>
                  <a:srgbClr val="002060"/>
                </a:solidFill>
                <a:latin typeface="Calibri"/>
              </a:rPr>
              <a:t>STAR Collaboration, arxiv.org/abs/2007.14005</a:t>
            </a:r>
            <a:endParaRPr lang="ru-RU" sz="1451" b="0" i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38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85C404A-75FF-41CA-AD1D-A27ED752F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5850" y="819398"/>
                <a:ext cx="4351272" cy="222662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Main definitions: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- number of constituent quarks: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for mesons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for baryons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85C404A-75FF-41CA-AD1D-A27ED752F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5850" y="819398"/>
                <a:ext cx="4351272" cy="2226623"/>
              </a:xfrm>
              <a:blipFill>
                <a:blip r:embed="rId2"/>
                <a:stretch>
                  <a:fillRect l="-1821" t="-6011" b="-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F2EFD2-0DC5-4500-B1A9-CD1EB85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29392-5EB5-44CF-8EA9-13515514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878" y="3322352"/>
            <a:ext cx="3554158" cy="28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DA4CF3-2FD9-44EC-9561-8C39E944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60" y="3360557"/>
            <a:ext cx="3807948" cy="27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1B5655-E71D-4621-85C4-90B69A3E0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878" y="716065"/>
            <a:ext cx="3516493" cy="28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CD578-E2C0-4BCE-8F91-AAAE7558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37400"/>
          </a:xfrm>
        </p:spPr>
        <p:txBody>
          <a:bodyPr>
            <a:normAutofit fontScale="90000"/>
          </a:bodyPr>
          <a:lstStyle/>
          <a:p>
            <a:r>
              <a:rPr lang="en-US" dirty="0"/>
              <a:t>Elliptic flow: NCQ scaling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46D29E-0EA1-46C0-A901-FD705678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60" y="700933"/>
            <a:ext cx="3810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A17FEF0C-1584-4CF9-8310-0C3653A49A8B}"/>
              </a:ext>
            </a:extLst>
          </p:cNvPr>
          <p:cNvSpPr txBox="1">
            <a:spLocks/>
          </p:cNvSpPr>
          <p:nvPr/>
        </p:nvSpPr>
        <p:spPr>
          <a:xfrm>
            <a:off x="7481308" y="3508711"/>
            <a:ext cx="4073236" cy="2380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At RHIC: NCQ scaling </a:t>
            </a:r>
            <a:r>
              <a:rPr lang="en-US" dirty="0">
                <a:latin typeface="Cambria Math" panose="02040503050406030204" pitchFamily="18" charset="0"/>
              </a:rPr>
              <a:t>= partonic collectivity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NCQ scaling holds both in hybrid (</a:t>
            </a:r>
            <a:r>
              <a:rPr lang="en-US" dirty="0" err="1">
                <a:solidFill>
                  <a:schemeClr val="tx1"/>
                </a:solidFill>
              </a:rPr>
              <a:t>vHLLE+UrQMD</a:t>
            </a:r>
            <a:r>
              <a:rPr lang="en-US" dirty="0">
                <a:solidFill>
                  <a:schemeClr val="tx1"/>
                </a:solidFill>
              </a:rPr>
              <a:t>, AMPT) and pure string/hadronic cascade (</a:t>
            </a:r>
            <a:r>
              <a:rPr lang="en-US" dirty="0" err="1">
                <a:solidFill>
                  <a:schemeClr val="tx1"/>
                </a:solidFill>
              </a:rPr>
              <a:t>UrQMD</a:t>
            </a:r>
            <a:r>
              <a:rPr lang="en-US" dirty="0">
                <a:solidFill>
                  <a:schemeClr val="tx1"/>
                </a:solidFill>
              </a:rPr>
              <a:t>, SMASH) models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What is the origin of NCQ scaling?</a:t>
            </a:r>
            <a:endParaRPr lang="ru-RU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7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670663B2-059C-4099-9C12-4CB48D81BB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6525"/>
                <a:ext cx="10515600" cy="691779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Difference in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/>
                  <a:t> between particles and antiparticles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670663B2-059C-4099-9C12-4CB48D81B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6525"/>
                <a:ext cx="10515600" cy="691779"/>
              </a:xfrm>
              <a:blipFill>
                <a:blip r:embed="rId2"/>
                <a:stretch>
                  <a:fillRect l="-1797" t="-13158" b="-25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EC68B6D-12C2-4D1D-9C84-2A7BC8D08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3897" y="1253331"/>
                <a:ext cx="596834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Several theoretical scenarios of possible sources of the observed difference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Transported and produced protons (or quarks) have different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Mean-field potentials in the hadronic phase: particles feel Coulomb attraction or repulsion corresponding to their charge sign</a:t>
                </a:r>
              </a:p>
              <a:p>
                <a:pPr lvl="1"/>
                <a:r>
                  <a:rPr lang="en-US" dirty="0"/>
                  <a:t>Possible artificial increase of the baryon-antibaryon difference may be attributed to the way event plane is defined in the measurements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The difference cannot be quantitively reproduced within those scenarios</a:t>
                </a:r>
              </a:p>
              <a:p>
                <a:pPr lvl="2"/>
                <a:endParaRPr lang="ru-RU" baseline="-25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EC68B6D-12C2-4D1D-9C84-2A7BC8D08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3897" y="1253331"/>
                <a:ext cx="5968340" cy="4351338"/>
              </a:xfrm>
              <a:blipFill>
                <a:blip r:embed="rId3"/>
                <a:stretch>
                  <a:fillRect l="-1634" t="-2945" r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61B9B4-85FB-4E5E-ABB6-4DF76E0C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8</a:t>
            </a:fld>
            <a:endParaRPr lang="ru-RU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0FEE3307-341A-48EC-A76C-8F6AEAE49B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6717" y="1351998"/>
            <a:ext cx="4357273" cy="44043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B92FB-3E90-4EF2-9C4B-1FBEC2717062}"/>
              </a:ext>
            </a:extLst>
          </p:cNvPr>
          <p:cNvSpPr txBox="1"/>
          <p:nvPr/>
        </p:nvSpPr>
        <p:spPr>
          <a:xfrm>
            <a:off x="1251364" y="1169605"/>
            <a:ext cx="3897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RHIC BES. (STAR Collaboration) </a:t>
            </a:r>
            <a:r>
              <a:rPr lang="en-US" sz="1200" dirty="0"/>
              <a:t>Phys. Rev. C </a:t>
            </a:r>
            <a:r>
              <a:rPr lang="en-US" sz="1200" b="1" dirty="0"/>
              <a:t>88</a:t>
            </a:r>
            <a:r>
              <a:rPr lang="en-US" sz="1200" dirty="0"/>
              <a:t> (2013) 14902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0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EEA6E9C-8A37-4E87-949A-1F83970034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6525"/>
                <a:ext cx="10515600" cy="525524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Difference in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/>
                  <a:t> between particles and antiparticles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EEA6E9C-8A37-4E87-949A-1F8397003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6525"/>
                <a:ext cx="10515600" cy="525524"/>
              </a:xfrm>
              <a:blipFill>
                <a:blip r:embed="rId2"/>
                <a:stretch>
                  <a:fillRect l="-1797" t="-33333" b="-482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543CB-766F-4C8D-BC58-676A6EE79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636" y="5290730"/>
                <a:ext cx="10755164" cy="82119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difference between might depend on the event plane (defined from protons or antiprotons; 1</a:t>
                </a:r>
                <a:r>
                  <a:rPr lang="en-US" baseline="30000" dirty="0"/>
                  <a:t>st</a:t>
                </a:r>
                <a:r>
                  <a:rPr lang="en-US" dirty="0"/>
                  <a:t> or 2</a:t>
                </a:r>
                <a:r>
                  <a:rPr lang="en-US" baseline="30000" dirty="0"/>
                  <a:t>nd</a:t>
                </a:r>
                <a:r>
                  <a:rPr lang="en-US" dirty="0"/>
                  <a:t> order harmonic) that is used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measurements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543CB-766F-4C8D-BC58-676A6EE79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636" y="5290730"/>
                <a:ext cx="10755164" cy="821191"/>
              </a:xfrm>
              <a:blipFill>
                <a:blip r:embed="rId3"/>
                <a:stretch>
                  <a:fillRect l="-737" t="-14074" r="-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042AA-A15D-4173-92D6-BAF443AA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50-69CB-4814-840C-80277808CB09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CF7DB0-00EB-4004-9C0E-9EBD5C2C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78" y="1214984"/>
            <a:ext cx="3673725" cy="3522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B8EB92-F94C-4BCB-A302-A3F3C3AD17B0}"/>
              </a:ext>
            </a:extLst>
          </p:cNvPr>
          <p:cNvSpPr txBox="1"/>
          <p:nvPr/>
        </p:nvSpPr>
        <p:spPr>
          <a:xfrm>
            <a:off x="819691" y="1023993"/>
            <a:ext cx="3294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Steinheimer</a:t>
            </a:r>
            <a:r>
              <a:rPr lang="en-US" sz="1200" dirty="0"/>
              <a:t>, J. et al., Phys.Rev.C 86 (2012) 044903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9C3152-3F7C-4913-ABD9-C516346B9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118" y="1214984"/>
            <a:ext cx="7433090" cy="3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9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1325</Words>
  <Application>Microsoft Office PowerPoint</Application>
  <PresentationFormat>Широкоэкранный</PresentationFormat>
  <Paragraphs>133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Cabin SemiBold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Outline</vt:lpstr>
      <vt:lpstr>Beam energy dependence of anisotropic flow from RHIC to NICA</vt:lpstr>
      <vt:lpstr>Model vs. data comparison for v1(y)</vt:lpstr>
      <vt:lpstr>v1(pT) at NICA energy range</vt:lpstr>
      <vt:lpstr>Elliptic flow at NICA energies</vt:lpstr>
      <vt:lpstr>Elliptic flow: NCQ scaling</vt:lpstr>
      <vt:lpstr>Difference in v2 between particles and antiparticles</vt:lpstr>
      <vt:lpstr>Difference in v2 between particles and antiparticles</vt:lpstr>
      <vt:lpstr>Elliptic flow: protons vs. antiprotons</vt:lpstr>
      <vt:lpstr>Elliptic flow: protons vs. antiprotons</vt:lpstr>
      <vt:lpstr>Презентация PowerPoint</vt:lpstr>
      <vt:lpstr>Flow measurements in MPD at NICA</vt:lpstr>
      <vt:lpstr>Summary and outlook</vt:lpstr>
      <vt:lpstr>Backup</vt:lpstr>
      <vt:lpstr>Anisotropic Collective Flow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anisotropic flow measurements can tell us about the matter created in the little bang at NICA? </dc:title>
  <dc:creator>Петр Парфенов</dc:creator>
  <cp:lastModifiedBy>Петр Парфенов</cp:lastModifiedBy>
  <cp:revision>17</cp:revision>
  <dcterms:created xsi:type="dcterms:W3CDTF">2020-10-21T12:20:54Z</dcterms:created>
  <dcterms:modified xsi:type="dcterms:W3CDTF">2020-10-22T10:53:48Z</dcterms:modified>
</cp:coreProperties>
</file>