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F15-D06A-46C7-9B87-691C044E19B4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D15E-8799-4FE1-A23B-D37F0842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14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F15-D06A-46C7-9B87-691C044E19B4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D15E-8799-4FE1-A23B-D37F0842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3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F15-D06A-46C7-9B87-691C044E19B4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D15E-8799-4FE1-A23B-D37F0842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80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F15-D06A-46C7-9B87-691C044E19B4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D15E-8799-4FE1-A23B-D37F0842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12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F15-D06A-46C7-9B87-691C044E19B4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D15E-8799-4FE1-A23B-D37F0842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6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F15-D06A-46C7-9B87-691C044E19B4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D15E-8799-4FE1-A23B-D37F0842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92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F15-D06A-46C7-9B87-691C044E19B4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D15E-8799-4FE1-A23B-D37F0842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77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F15-D06A-46C7-9B87-691C044E19B4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D15E-8799-4FE1-A23B-D37F0842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01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F15-D06A-46C7-9B87-691C044E19B4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D15E-8799-4FE1-A23B-D37F0842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52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F15-D06A-46C7-9B87-691C044E19B4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D15E-8799-4FE1-A23B-D37F0842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40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F15-D06A-46C7-9B87-691C044E19B4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D15E-8799-4FE1-A23B-D37F0842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30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C5F15-D06A-46C7-9B87-691C044E19B4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2D15E-8799-4FE1-A23B-D37F0842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04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50223"/>
            <a:ext cx="214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PWG2 meeting 29.07.2020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09599" y="243841"/>
            <a:ext cx="4993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Preparing track QA for spectra analysis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41690" y="1367246"/>
            <a:ext cx="4456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Questions so far: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Vertex position (DCA)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TPC information (</a:t>
            </a:r>
            <a:r>
              <a:rPr lang="en-US" sz="2000" dirty="0" err="1" smtClean="0"/>
              <a:t>dE</a:t>
            </a:r>
            <a:r>
              <a:rPr lang="en-US" sz="2000" dirty="0" smtClean="0"/>
              <a:t>/dx, fit points)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Model comparison</a:t>
            </a:r>
            <a:r>
              <a:rPr lang="ru-RU" sz="2000" dirty="0" smtClean="0"/>
              <a:t> (</a:t>
            </a:r>
            <a:r>
              <a:rPr lang="en-US" sz="2000" dirty="0" smtClean="0"/>
              <a:t>cascade vs hydro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797221" y="4197530"/>
            <a:ext cx="4928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Lack of proper documentation for MPDROOT – hard to keep track on code changes </a:t>
            </a:r>
            <a:r>
              <a:rPr lang="en-US" sz="2000" smtClean="0"/>
              <a:t>&amp; </a:t>
            </a:r>
          </a:p>
          <a:p>
            <a:pPr algn="ctr"/>
            <a:r>
              <a:rPr lang="en-US" sz="2000" smtClean="0"/>
              <a:t>to </a:t>
            </a:r>
            <a:r>
              <a:rPr lang="en-US" sz="2000" dirty="0" smtClean="0"/>
              <a:t>assign new people to work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06034" y="6560309"/>
            <a:ext cx="1185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Alexey </a:t>
            </a:r>
            <a:r>
              <a:rPr lang="en-US" sz="1400" dirty="0" err="1" smtClean="0"/>
              <a:t>Aparin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4639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56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alexey</dc:creator>
  <cp:lastModifiedBy>alexey</cp:lastModifiedBy>
  <cp:revision>7</cp:revision>
  <dcterms:created xsi:type="dcterms:W3CDTF">2020-07-28T19:14:02Z</dcterms:created>
  <dcterms:modified xsi:type="dcterms:W3CDTF">2020-07-28T20:12:01Z</dcterms:modified>
</cp:coreProperties>
</file>