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8"/>
  </p:notesMasterIdLst>
  <p:handoutMasterIdLst>
    <p:handoutMasterId r:id="rId19"/>
  </p:handoutMasterIdLst>
  <p:sldIdLst>
    <p:sldId id="256" r:id="rId3"/>
    <p:sldId id="257" r:id="rId4"/>
    <p:sldId id="273" r:id="rId5"/>
    <p:sldId id="277" r:id="rId6"/>
    <p:sldId id="258" r:id="rId7"/>
    <p:sldId id="264" r:id="rId8"/>
    <p:sldId id="274" r:id="rId9"/>
    <p:sldId id="266" r:id="rId10"/>
    <p:sldId id="275" r:id="rId11"/>
    <p:sldId id="261" r:id="rId12"/>
    <p:sldId id="262" r:id="rId13"/>
    <p:sldId id="278" r:id="rId14"/>
    <p:sldId id="279" r:id="rId15"/>
    <p:sldId id="267" r:id="rId16"/>
    <p:sldId id="268" r:id="rId17"/>
  </p:sldIdLst>
  <p:sldSz cx="12384088" cy="6983413"/>
  <p:notesSz cx="7559675" cy="106918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917" autoAdjust="0"/>
  </p:normalViewPr>
  <p:slideViewPr>
    <p:cSldViewPr snapToGrid="0">
      <p:cViewPr varScale="1">
        <p:scale>
          <a:sx n="64" d="100"/>
          <a:sy n="64" d="100"/>
        </p:scale>
        <p:origin x="918" y="66"/>
      </p:cViewPr>
      <p:guideLst/>
    </p:cSldViewPr>
  </p:slideViewPr>
  <p:notesTextViewPr>
    <p:cViewPr>
      <p:scale>
        <a:sx n="1" d="1"/>
        <a:sy n="1" d="1"/>
      </p:scale>
      <p:origin x="0" y="0"/>
    </p:cViewPr>
  </p:notesTextViewPr>
  <p:sorterViewPr>
    <p:cViewPr>
      <p:scale>
        <a:sx n="100" d="100"/>
        <a:sy n="100" d="100"/>
      </p:scale>
      <p:origin x="0" y="-23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Верхний колонтитул 1"/>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1">
            <a:no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sz="1400"/>
            </a:pPr>
            <a:endParaRPr lang="en-US" sz="1400" b="0" i="0" u="none" strike="noStrike" cap="none" baseline="0">
              <a:ln>
                <a:noFill/>
              </a:ln>
              <a:solidFill>
                <a:srgbClr val="000000"/>
              </a:solidFill>
              <a:latin typeface="Arial" pitchFamily="34"/>
              <a:ea typeface="Droid Sans Fallback" pitchFamily="2"/>
              <a:cs typeface="Droid Sans Fallback" pitchFamily="2"/>
            </a:endParaRPr>
          </a:p>
        </p:txBody>
      </p:sp>
      <p:sp>
        <p:nvSpPr>
          <p:cNvPr id="3" name="Дата 2"/>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1">
            <a:noAutofit/>
          </a:bodyPr>
          <a:lstStyle/>
          <a:p>
            <a:pPr marL="0" marR="0" lvl="0" indent="0" algn="r"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sz="1400"/>
            </a:pPr>
            <a:endParaRPr lang="en-US" sz="1400" b="0" i="0" u="none" strike="noStrike" cap="none" baseline="0">
              <a:ln>
                <a:noFill/>
              </a:ln>
              <a:solidFill>
                <a:srgbClr val="000000"/>
              </a:solidFill>
              <a:latin typeface="Arial" pitchFamily="34"/>
              <a:ea typeface="Droid Sans Fallback" pitchFamily="2"/>
              <a:cs typeface="Droid Sans Fallback" pitchFamily="2"/>
            </a:endParaRPr>
          </a:p>
        </p:txBody>
      </p:sp>
      <p:sp>
        <p:nvSpPr>
          <p:cNvPr id="4" name="Нижний колонтитул 3"/>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1">
            <a:no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sz="1400"/>
            </a:pPr>
            <a:endParaRPr lang="en-US" sz="1400" b="0" i="0" u="none" strike="noStrike" cap="none" baseline="0">
              <a:ln>
                <a:noFill/>
              </a:ln>
              <a:solidFill>
                <a:srgbClr val="000000"/>
              </a:solidFill>
              <a:latin typeface="Arial" pitchFamily="34"/>
              <a:ea typeface="Droid Sans Fallback" pitchFamily="2"/>
              <a:cs typeface="Droid Sans Fallback" pitchFamily="2"/>
            </a:endParaRPr>
          </a:p>
        </p:txBody>
      </p:sp>
      <p:sp>
        <p:nvSpPr>
          <p:cNvPr id="5" name="Номер слайда 4"/>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1">
            <a:noAutofit/>
          </a:bodyPr>
          <a:lstStyle/>
          <a:p>
            <a:pPr marL="0" marR="0" lvl="0" indent="0" algn="r"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sz="1400"/>
            </a:pPr>
            <a:fld id="{9503D94E-0286-4FB6-B146-111D5D63A2A3}" type="slidenum">
              <a:t>‹#›</a:t>
            </a:fld>
            <a:endParaRPr lang="en-US" sz="1400" b="0" i="0" u="none" strike="noStrike" cap="none" baseline="0">
              <a:ln>
                <a:noFill/>
              </a:ln>
              <a:solidFill>
                <a:srgbClr val="000000"/>
              </a:solidFill>
              <a:latin typeface="Arial" pitchFamily="34"/>
              <a:ea typeface="Droid Sans Fallback" pitchFamily="2"/>
              <a:cs typeface="Droid Sans Fallback" pitchFamily="2"/>
            </a:endParaRPr>
          </a:p>
        </p:txBody>
      </p:sp>
    </p:spTree>
    <p:extLst>
      <p:ext uri="{BB962C8B-B14F-4D97-AF65-F5344CB8AC3E}">
        <p14:creationId xmlns:p14="http://schemas.microsoft.com/office/powerpoint/2010/main" val="25696069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Прямоугольник 1"/>
          <p:cNvSpPr>
            <a:spLocks noMove="1" noResize="1"/>
          </p:cNvSpPr>
          <p:nvPr/>
        </p:nvSpPr>
        <p:spPr>
          <a:xfrm>
            <a:off x="0" y="0"/>
            <a:ext cx="7560000" cy="10692000"/>
          </a:xfrm>
          <a:prstGeom prst="rect">
            <a:avLst/>
          </a:prstGeom>
          <a:solidFill>
            <a:srgbClr val="FFFFFF"/>
          </a:solidFill>
          <a:ln cap="sq">
            <a:noFill/>
            <a:prstDash val="solid"/>
          </a:ln>
        </p:spPr>
        <p:txBody>
          <a:bodyPr vert="horz" wrap="none" lIns="90000" tIns="45000" rIns="90000" bIns="45000" anchor="ctr" anchorCtr="1" compatLnSpc="1">
            <a:no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000000"/>
              </a:solidFill>
              <a:latin typeface="Arial" pitchFamily="34"/>
              <a:ea typeface="Droid Sans Fallback" pitchFamily="2"/>
              <a:cs typeface="Droid Sans Fallback" pitchFamily="2"/>
            </a:endParaRPr>
          </a:p>
        </p:txBody>
      </p:sp>
      <p:sp>
        <p:nvSpPr>
          <p:cNvPr id="3" name="Полилиния 2"/>
          <p:cNvSpPr/>
          <p:nvPr/>
        </p:nvSpPr>
        <p:spPr>
          <a:xfrm>
            <a:off x="0" y="0"/>
            <a:ext cx="7559640" cy="10691640"/>
          </a:xfrm>
          <a:custGeom>
            <a:avLst>
              <a:gd name="f0" fmla="val 4"/>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000000"/>
              </a:solidFill>
              <a:latin typeface="Arial" pitchFamily="34"/>
              <a:ea typeface="Droid Sans Fallback" pitchFamily="2"/>
              <a:cs typeface="Droid Sans Fallback" pitchFamily="2"/>
            </a:endParaRPr>
          </a:p>
        </p:txBody>
      </p:sp>
      <p:sp>
        <p:nvSpPr>
          <p:cNvPr id="4" name="Полилиния 3"/>
          <p:cNvSpPr/>
          <p:nvPr/>
        </p:nvSpPr>
        <p:spPr>
          <a:xfrm>
            <a:off x="0" y="0"/>
            <a:ext cx="7559640" cy="10691640"/>
          </a:xfrm>
          <a:custGeom>
            <a:avLst>
              <a:gd name="f0" fmla="val 4"/>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000000"/>
              </a:solidFill>
              <a:latin typeface="Arial" pitchFamily="34"/>
              <a:ea typeface="Droid Sans Fallback" pitchFamily="2"/>
              <a:cs typeface="Droid Sans Fallback" pitchFamily="2"/>
            </a:endParaRPr>
          </a:p>
        </p:txBody>
      </p:sp>
      <p:sp>
        <p:nvSpPr>
          <p:cNvPr id="5" name="Полилиния 4"/>
          <p:cNvSpPr/>
          <p:nvPr/>
        </p:nvSpPr>
        <p:spPr>
          <a:xfrm>
            <a:off x="0" y="0"/>
            <a:ext cx="7559640" cy="10691640"/>
          </a:xfrm>
          <a:custGeom>
            <a:avLst>
              <a:gd name="f0" fmla="val 4"/>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000000"/>
              </a:solidFill>
              <a:latin typeface="Arial" pitchFamily="34"/>
              <a:ea typeface="Droid Sans Fallback" pitchFamily="2"/>
              <a:cs typeface="Droid Sans Fallback" pitchFamily="2"/>
            </a:endParaRPr>
          </a:p>
        </p:txBody>
      </p:sp>
      <p:sp>
        <p:nvSpPr>
          <p:cNvPr id="6" name="Полилиния 5"/>
          <p:cNvSpPr/>
          <p:nvPr/>
        </p:nvSpPr>
        <p:spPr>
          <a:xfrm>
            <a:off x="0" y="0"/>
            <a:ext cx="7559640" cy="10691640"/>
          </a:xfrm>
          <a:custGeom>
            <a:avLst>
              <a:gd name="f0" fmla="val 4"/>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000000"/>
              </a:solidFill>
              <a:latin typeface="Arial" pitchFamily="34"/>
              <a:ea typeface="Droid Sans Fallback" pitchFamily="2"/>
              <a:cs typeface="Droid Sans Fallback" pitchFamily="2"/>
            </a:endParaRPr>
          </a:p>
        </p:txBody>
      </p:sp>
      <p:sp>
        <p:nvSpPr>
          <p:cNvPr id="7" name="Полилиния 6"/>
          <p:cNvSpPr/>
          <p:nvPr/>
        </p:nvSpPr>
        <p:spPr>
          <a:xfrm>
            <a:off x="0" y="0"/>
            <a:ext cx="7559640" cy="10691640"/>
          </a:xfrm>
          <a:custGeom>
            <a:avLst>
              <a:gd name="f0" fmla="val 4"/>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000000"/>
              </a:solidFill>
              <a:latin typeface="Arial" pitchFamily="34"/>
              <a:ea typeface="Droid Sans Fallback" pitchFamily="2"/>
              <a:cs typeface="Droid Sans Fallback" pitchFamily="2"/>
            </a:endParaRPr>
          </a:p>
        </p:txBody>
      </p:sp>
      <p:sp>
        <p:nvSpPr>
          <p:cNvPr id="8" name="Полилиния 7"/>
          <p:cNvSpPr/>
          <p:nvPr/>
        </p:nvSpPr>
        <p:spPr>
          <a:xfrm>
            <a:off x="0" y="0"/>
            <a:ext cx="7559640" cy="10691640"/>
          </a:xfrm>
          <a:custGeom>
            <a:avLst>
              <a:gd name="f0" fmla="val 4"/>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000000"/>
              </a:solidFill>
              <a:latin typeface="Arial" pitchFamily="34"/>
              <a:ea typeface="Droid Sans Fallback" pitchFamily="2"/>
              <a:cs typeface="Droid Sans Fallback" pitchFamily="2"/>
            </a:endParaRPr>
          </a:p>
        </p:txBody>
      </p:sp>
      <p:sp>
        <p:nvSpPr>
          <p:cNvPr id="9" name="Полилиния 8"/>
          <p:cNvSpPr/>
          <p:nvPr/>
        </p:nvSpPr>
        <p:spPr>
          <a:xfrm>
            <a:off x="0" y="0"/>
            <a:ext cx="7559640" cy="10691640"/>
          </a:xfrm>
          <a:custGeom>
            <a:avLst>
              <a:gd name="f0" fmla="val 4"/>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000000"/>
              </a:solidFill>
              <a:latin typeface="Arial" pitchFamily="34"/>
              <a:ea typeface="Droid Sans Fallback" pitchFamily="2"/>
              <a:cs typeface="Droid Sans Fallback" pitchFamily="2"/>
            </a:endParaRPr>
          </a:p>
        </p:txBody>
      </p:sp>
      <p:sp>
        <p:nvSpPr>
          <p:cNvPr id="10" name="Полилиния 9"/>
          <p:cNvSpPr/>
          <p:nvPr/>
        </p:nvSpPr>
        <p:spPr>
          <a:xfrm>
            <a:off x="0" y="0"/>
            <a:ext cx="7559640" cy="10691640"/>
          </a:xfrm>
          <a:custGeom>
            <a:avLst>
              <a:gd name="f0" fmla="val 4"/>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000000"/>
              </a:solidFill>
              <a:latin typeface="Arial" pitchFamily="34"/>
              <a:ea typeface="Droid Sans Fallback" pitchFamily="2"/>
              <a:cs typeface="Droid Sans Fallback" pitchFamily="2"/>
            </a:endParaRPr>
          </a:p>
        </p:txBody>
      </p:sp>
      <p:sp>
        <p:nvSpPr>
          <p:cNvPr id="11" name="Полилиния 10"/>
          <p:cNvSpPr/>
          <p:nvPr/>
        </p:nvSpPr>
        <p:spPr>
          <a:xfrm>
            <a:off x="0" y="0"/>
            <a:ext cx="7559640" cy="10691640"/>
          </a:xfrm>
          <a:custGeom>
            <a:avLst>
              <a:gd name="f0" fmla="val 4"/>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000000"/>
              </a:solidFill>
              <a:latin typeface="Arial" pitchFamily="34"/>
              <a:ea typeface="Droid Sans Fallback" pitchFamily="2"/>
              <a:cs typeface="Droid Sans Fallback" pitchFamily="2"/>
            </a:endParaRPr>
          </a:p>
        </p:txBody>
      </p:sp>
      <p:sp>
        <p:nvSpPr>
          <p:cNvPr id="12" name="Полилиния 11"/>
          <p:cNvSpPr/>
          <p:nvPr/>
        </p:nvSpPr>
        <p:spPr>
          <a:xfrm>
            <a:off x="0" y="0"/>
            <a:ext cx="7559640" cy="10691640"/>
          </a:xfrm>
          <a:custGeom>
            <a:avLst>
              <a:gd name="f0" fmla="val 4"/>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000000"/>
              </a:solidFill>
              <a:latin typeface="Arial" pitchFamily="34"/>
              <a:ea typeface="Droid Sans Fallback" pitchFamily="2"/>
              <a:cs typeface="Droid Sans Fallback" pitchFamily="2"/>
            </a:endParaRPr>
          </a:p>
        </p:txBody>
      </p:sp>
      <p:sp>
        <p:nvSpPr>
          <p:cNvPr id="13" name="Полилиния 12"/>
          <p:cNvSpPr/>
          <p:nvPr/>
        </p:nvSpPr>
        <p:spPr>
          <a:xfrm>
            <a:off x="0" y="0"/>
            <a:ext cx="7559640" cy="10691640"/>
          </a:xfrm>
          <a:custGeom>
            <a:avLst>
              <a:gd name="f0" fmla="val 4"/>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000000"/>
              </a:solidFill>
              <a:latin typeface="Arial" pitchFamily="34"/>
              <a:ea typeface="Droid Sans Fallback" pitchFamily="2"/>
              <a:cs typeface="Droid Sans Fallback" pitchFamily="2"/>
            </a:endParaRPr>
          </a:p>
        </p:txBody>
      </p:sp>
      <p:sp>
        <p:nvSpPr>
          <p:cNvPr id="14" name="Полилиния 13"/>
          <p:cNvSpPr/>
          <p:nvPr/>
        </p:nvSpPr>
        <p:spPr>
          <a:xfrm>
            <a:off x="0" y="0"/>
            <a:ext cx="7559640" cy="10691640"/>
          </a:xfrm>
          <a:custGeom>
            <a:avLst>
              <a:gd name="f0" fmla="val 4"/>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000000"/>
              </a:solidFill>
              <a:latin typeface="Arial" pitchFamily="34"/>
              <a:ea typeface="Droid Sans Fallback" pitchFamily="2"/>
              <a:cs typeface="Droid Sans Fallback" pitchFamily="2"/>
            </a:endParaRPr>
          </a:p>
        </p:txBody>
      </p:sp>
      <p:sp>
        <p:nvSpPr>
          <p:cNvPr id="15" name="Полилиния 14"/>
          <p:cNvSpPr/>
          <p:nvPr/>
        </p:nvSpPr>
        <p:spPr>
          <a:xfrm>
            <a:off x="0" y="0"/>
            <a:ext cx="7559640" cy="10691640"/>
          </a:xfrm>
          <a:custGeom>
            <a:avLst>
              <a:gd name="f0" fmla="val 4"/>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000000"/>
              </a:solidFill>
              <a:latin typeface="Arial" pitchFamily="34"/>
              <a:ea typeface="Droid Sans Fallback" pitchFamily="2"/>
              <a:cs typeface="Droid Sans Fallback" pitchFamily="2"/>
            </a:endParaRPr>
          </a:p>
        </p:txBody>
      </p:sp>
      <p:sp>
        <p:nvSpPr>
          <p:cNvPr id="16" name="Полилиния 15"/>
          <p:cNvSpPr/>
          <p:nvPr/>
        </p:nvSpPr>
        <p:spPr>
          <a:xfrm>
            <a:off x="0" y="0"/>
            <a:ext cx="7559640" cy="10691640"/>
          </a:xfrm>
          <a:custGeom>
            <a:avLst>
              <a:gd name="f0" fmla="val 4"/>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000000"/>
              </a:solidFill>
              <a:latin typeface="Arial" pitchFamily="34"/>
              <a:ea typeface="Droid Sans Fallback" pitchFamily="2"/>
              <a:cs typeface="Droid Sans Fallback" pitchFamily="2"/>
            </a:endParaRPr>
          </a:p>
        </p:txBody>
      </p:sp>
      <p:sp>
        <p:nvSpPr>
          <p:cNvPr id="17" name="Полилиния 16"/>
          <p:cNvSpPr/>
          <p:nvPr/>
        </p:nvSpPr>
        <p:spPr>
          <a:xfrm>
            <a:off x="0" y="0"/>
            <a:ext cx="7559640" cy="10691640"/>
          </a:xfrm>
          <a:custGeom>
            <a:avLst>
              <a:gd name="f0" fmla="val 4"/>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000000"/>
              </a:solidFill>
              <a:latin typeface="Arial" pitchFamily="34"/>
              <a:ea typeface="Droid Sans Fallback" pitchFamily="2"/>
              <a:cs typeface="Droid Sans Fallback" pitchFamily="2"/>
            </a:endParaRPr>
          </a:p>
        </p:txBody>
      </p:sp>
      <p:sp>
        <p:nvSpPr>
          <p:cNvPr id="18" name="Полилиния 17"/>
          <p:cNvSpPr/>
          <p:nvPr/>
        </p:nvSpPr>
        <p:spPr>
          <a:xfrm>
            <a:off x="0" y="0"/>
            <a:ext cx="7559640" cy="10691640"/>
          </a:xfrm>
          <a:custGeom>
            <a:avLst>
              <a:gd name="f0" fmla="val 4"/>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000000"/>
              </a:solidFill>
              <a:latin typeface="Arial" pitchFamily="34"/>
              <a:ea typeface="Droid Sans Fallback" pitchFamily="2"/>
              <a:cs typeface="Droid Sans Fallback" pitchFamily="2"/>
            </a:endParaRPr>
          </a:p>
        </p:txBody>
      </p:sp>
      <p:sp>
        <p:nvSpPr>
          <p:cNvPr id="19" name="Полилиния 18"/>
          <p:cNvSpPr/>
          <p:nvPr/>
        </p:nvSpPr>
        <p:spPr>
          <a:xfrm>
            <a:off x="0" y="0"/>
            <a:ext cx="7559640" cy="10691640"/>
          </a:xfrm>
          <a:custGeom>
            <a:avLst>
              <a:gd name="f0" fmla="val 4"/>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000000"/>
              </a:solidFill>
              <a:latin typeface="Arial" pitchFamily="34"/>
              <a:ea typeface="Droid Sans Fallback" pitchFamily="2"/>
              <a:cs typeface="Droid Sans Fallback" pitchFamily="2"/>
            </a:endParaRPr>
          </a:p>
        </p:txBody>
      </p:sp>
      <p:sp>
        <p:nvSpPr>
          <p:cNvPr id="20" name="Полилиния 19"/>
          <p:cNvSpPr/>
          <p:nvPr/>
        </p:nvSpPr>
        <p:spPr>
          <a:xfrm>
            <a:off x="0" y="0"/>
            <a:ext cx="7559640" cy="10691640"/>
          </a:xfrm>
          <a:custGeom>
            <a:avLst>
              <a:gd name="f0" fmla="val 4"/>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000000"/>
              </a:solidFill>
              <a:latin typeface="Arial" pitchFamily="34"/>
              <a:ea typeface="Droid Sans Fallback" pitchFamily="2"/>
              <a:cs typeface="Droid Sans Fallback" pitchFamily="2"/>
            </a:endParaRPr>
          </a:p>
        </p:txBody>
      </p:sp>
      <p:sp>
        <p:nvSpPr>
          <p:cNvPr id="21" name="Полилиния 20"/>
          <p:cNvSpPr/>
          <p:nvPr/>
        </p:nvSpPr>
        <p:spPr>
          <a:xfrm>
            <a:off x="0" y="0"/>
            <a:ext cx="7559640" cy="10691640"/>
          </a:xfrm>
          <a:custGeom>
            <a:avLst>
              <a:gd name="f0" fmla="val 4"/>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000000"/>
              </a:solidFill>
              <a:latin typeface="Arial" pitchFamily="34"/>
              <a:ea typeface="Droid Sans Fallback" pitchFamily="2"/>
              <a:cs typeface="Droid Sans Fallback" pitchFamily="2"/>
            </a:endParaRPr>
          </a:p>
        </p:txBody>
      </p:sp>
      <p:sp>
        <p:nvSpPr>
          <p:cNvPr id="22" name="Полилиния 21"/>
          <p:cNvSpPr/>
          <p:nvPr/>
        </p:nvSpPr>
        <p:spPr>
          <a:xfrm>
            <a:off x="0" y="0"/>
            <a:ext cx="7559640" cy="10691640"/>
          </a:xfrm>
          <a:custGeom>
            <a:avLst>
              <a:gd name="f0" fmla="val 4"/>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000000"/>
              </a:solidFill>
              <a:latin typeface="Arial" pitchFamily="34"/>
              <a:ea typeface="Droid Sans Fallback" pitchFamily="2"/>
              <a:cs typeface="Droid Sans Fallback" pitchFamily="2"/>
            </a:endParaRPr>
          </a:p>
        </p:txBody>
      </p:sp>
      <p:sp>
        <p:nvSpPr>
          <p:cNvPr id="23" name="Полилиния 22"/>
          <p:cNvSpPr/>
          <p:nvPr/>
        </p:nvSpPr>
        <p:spPr>
          <a:xfrm>
            <a:off x="0" y="0"/>
            <a:ext cx="7559640" cy="10691640"/>
          </a:xfrm>
          <a:custGeom>
            <a:avLst>
              <a:gd name="f0" fmla="val 4"/>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000000"/>
              </a:solidFill>
              <a:latin typeface="Arial" pitchFamily="34"/>
              <a:ea typeface="Droid Sans Fallback" pitchFamily="2"/>
              <a:cs typeface="Droid Sans Fallback" pitchFamily="2"/>
            </a:endParaRPr>
          </a:p>
        </p:txBody>
      </p:sp>
      <p:sp>
        <p:nvSpPr>
          <p:cNvPr id="24" name="Полилиния 23"/>
          <p:cNvSpPr/>
          <p:nvPr/>
        </p:nvSpPr>
        <p:spPr>
          <a:xfrm>
            <a:off x="0" y="0"/>
            <a:ext cx="7559640" cy="10691640"/>
          </a:xfrm>
          <a:custGeom>
            <a:avLst>
              <a:gd name="f0" fmla="val 4"/>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000000"/>
              </a:solidFill>
              <a:latin typeface="Arial" pitchFamily="34"/>
              <a:ea typeface="Droid Sans Fallback" pitchFamily="2"/>
              <a:cs typeface="Droid Sans Fallback" pitchFamily="2"/>
            </a:endParaRPr>
          </a:p>
        </p:txBody>
      </p:sp>
      <p:sp>
        <p:nvSpPr>
          <p:cNvPr id="25" name="Полилиния 24"/>
          <p:cNvSpPr/>
          <p:nvPr/>
        </p:nvSpPr>
        <p:spPr>
          <a:xfrm>
            <a:off x="0" y="0"/>
            <a:ext cx="7559640" cy="10691640"/>
          </a:xfrm>
          <a:custGeom>
            <a:avLst>
              <a:gd name="f0" fmla="val 4"/>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000000"/>
              </a:solidFill>
              <a:latin typeface="Arial" pitchFamily="34"/>
              <a:ea typeface="Droid Sans Fallback" pitchFamily="2"/>
              <a:cs typeface="Droid Sans Fallback" pitchFamily="2"/>
            </a:endParaRPr>
          </a:p>
        </p:txBody>
      </p:sp>
      <p:sp>
        <p:nvSpPr>
          <p:cNvPr id="26" name="Полилиния 25"/>
          <p:cNvSpPr/>
          <p:nvPr/>
        </p:nvSpPr>
        <p:spPr>
          <a:xfrm>
            <a:off x="0" y="0"/>
            <a:ext cx="7559640" cy="10691640"/>
          </a:xfrm>
          <a:custGeom>
            <a:avLst>
              <a:gd name="f0" fmla="val 4"/>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000000"/>
              </a:solidFill>
              <a:latin typeface="Arial" pitchFamily="34"/>
              <a:ea typeface="Droid Sans Fallback" pitchFamily="2"/>
              <a:cs typeface="Droid Sans Fallback" pitchFamily="2"/>
            </a:endParaRPr>
          </a:p>
        </p:txBody>
      </p:sp>
      <p:sp>
        <p:nvSpPr>
          <p:cNvPr id="27" name="Полилиния 26"/>
          <p:cNvSpPr/>
          <p:nvPr/>
        </p:nvSpPr>
        <p:spPr>
          <a:xfrm>
            <a:off x="0" y="0"/>
            <a:ext cx="7559640" cy="10691640"/>
          </a:xfrm>
          <a:custGeom>
            <a:avLst>
              <a:gd name="f0" fmla="val 4"/>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000000"/>
              </a:solidFill>
              <a:latin typeface="Arial" pitchFamily="34"/>
              <a:ea typeface="Droid Sans Fallback" pitchFamily="2"/>
              <a:cs typeface="Droid Sans Fallback" pitchFamily="2"/>
            </a:endParaRPr>
          </a:p>
        </p:txBody>
      </p:sp>
      <p:sp>
        <p:nvSpPr>
          <p:cNvPr id="28" name="Полилиния 27"/>
          <p:cNvSpPr/>
          <p:nvPr/>
        </p:nvSpPr>
        <p:spPr>
          <a:xfrm>
            <a:off x="0" y="0"/>
            <a:ext cx="7559640" cy="10691640"/>
          </a:xfrm>
          <a:custGeom>
            <a:avLst>
              <a:gd name="f0" fmla="val 4"/>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000000"/>
              </a:solidFill>
              <a:latin typeface="Arial" pitchFamily="34"/>
              <a:ea typeface="Droid Sans Fallback" pitchFamily="2"/>
              <a:cs typeface="Droid Sans Fallback" pitchFamily="2"/>
            </a:endParaRPr>
          </a:p>
        </p:txBody>
      </p:sp>
      <p:sp>
        <p:nvSpPr>
          <p:cNvPr id="29" name="Полилиния 28"/>
          <p:cNvSpPr/>
          <p:nvPr/>
        </p:nvSpPr>
        <p:spPr>
          <a:xfrm>
            <a:off x="0" y="0"/>
            <a:ext cx="7559640" cy="10691640"/>
          </a:xfrm>
          <a:custGeom>
            <a:avLst>
              <a:gd name="f0" fmla="val 4"/>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000000"/>
              </a:solidFill>
              <a:latin typeface="Arial" pitchFamily="34"/>
              <a:ea typeface="Droid Sans Fallback" pitchFamily="2"/>
              <a:cs typeface="Droid Sans Fallback" pitchFamily="2"/>
            </a:endParaRPr>
          </a:p>
        </p:txBody>
      </p:sp>
      <p:sp>
        <p:nvSpPr>
          <p:cNvPr id="30" name="Полилиния 29"/>
          <p:cNvSpPr/>
          <p:nvPr/>
        </p:nvSpPr>
        <p:spPr>
          <a:xfrm>
            <a:off x="0" y="0"/>
            <a:ext cx="7559640" cy="10691640"/>
          </a:xfrm>
          <a:custGeom>
            <a:avLst>
              <a:gd name="f0" fmla="val 4"/>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000000"/>
              </a:solidFill>
              <a:latin typeface="Arial" pitchFamily="34"/>
              <a:ea typeface="Droid Sans Fallback" pitchFamily="2"/>
              <a:cs typeface="Droid Sans Fallback" pitchFamily="2"/>
            </a:endParaRPr>
          </a:p>
        </p:txBody>
      </p:sp>
      <p:sp>
        <p:nvSpPr>
          <p:cNvPr id="31" name="Полилиния 30"/>
          <p:cNvSpPr/>
          <p:nvPr/>
        </p:nvSpPr>
        <p:spPr>
          <a:xfrm>
            <a:off x="0" y="0"/>
            <a:ext cx="7559640" cy="10691640"/>
          </a:xfrm>
          <a:custGeom>
            <a:avLst>
              <a:gd name="f0" fmla="val 4"/>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000000"/>
              </a:solidFill>
              <a:latin typeface="Arial" pitchFamily="34"/>
              <a:ea typeface="Droid Sans Fallback" pitchFamily="2"/>
              <a:cs typeface="Droid Sans Fallback" pitchFamily="2"/>
            </a:endParaRPr>
          </a:p>
        </p:txBody>
      </p:sp>
      <p:sp>
        <p:nvSpPr>
          <p:cNvPr id="32" name="Полилиния 31"/>
          <p:cNvSpPr/>
          <p:nvPr/>
        </p:nvSpPr>
        <p:spPr>
          <a:xfrm>
            <a:off x="0" y="0"/>
            <a:ext cx="7559640" cy="10691640"/>
          </a:xfrm>
          <a:custGeom>
            <a:avLst>
              <a:gd name="f0" fmla="val 4"/>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000000"/>
              </a:solidFill>
              <a:latin typeface="Arial" pitchFamily="34"/>
              <a:ea typeface="Droid Sans Fallback" pitchFamily="2"/>
              <a:cs typeface="Droid Sans Fallback" pitchFamily="2"/>
            </a:endParaRPr>
          </a:p>
        </p:txBody>
      </p:sp>
      <p:sp>
        <p:nvSpPr>
          <p:cNvPr id="33" name="Полилиния 32"/>
          <p:cNvSpPr/>
          <p:nvPr/>
        </p:nvSpPr>
        <p:spPr>
          <a:xfrm>
            <a:off x="0" y="0"/>
            <a:ext cx="7559640" cy="10691640"/>
          </a:xfrm>
          <a:custGeom>
            <a:avLst>
              <a:gd name="f0" fmla="val 4"/>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000000"/>
              </a:solidFill>
              <a:latin typeface="Arial" pitchFamily="34"/>
              <a:ea typeface="Droid Sans Fallback" pitchFamily="2"/>
              <a:cs typeface="Droid Sans Fallback" pitchFamily="2"/>
            </a:endParaRPr>
          </a:p>
        </p:txBody>
      </p:sp>
      <p:sp>
        <p:nvSpPr>
          <p:cNvPr id="34" name="Полилиния 33"/>
          <p:cNvSpPr/>
          <p:nvPr/>
        </p:nvSpPr>
        <p:spPr>
          <a:xfrm>
            <a:off x="0" y="0"/>
            <a:ext cx="7559640" cy="10691640"/>
          </a:xfrm>
          <a:custGeom>
            <a:avLst>
              <a:gd name="f0" fmla="val 4"/>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000000"/>
              </a:solidFill>
              <a:latin typeface="Arial" pitchFamily="34"/>
              <a:ea typeface="Droid Sans Fallback" pitchFamily="2"/>
              <a:cs typeface="Droid Sans Fallback" pitchFamily="2"/>
            </a:endParaRPr>
          </a:p>
        </p:txBody>
      </p:sp>
      <p:sp>
        <p:nvSpPr>
          <p:cNvPr id="35" name="Полилиния 34"/>
          <p:cNvSpPr/>
          <p:nvPr/>
        </p:nvSpPr>
        <p:spPr>
          <a:xfrm>
            <a:off x="0" y="0"/>
            <a:ext cx="7559640" cy="10691640"/>
          </a:xfrm>
          <a:custGeom>
            <a:avLst>
              <a:gd name="f0" fmla="val 4"/>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000000"/>
              </a:solidFill>
              <a:latin typeface="Arial" pitchFamily="34"/>
              <a:ea typeface="Droid Sans Fallback" pitchFamily="2"/>
              <a:cs typeface="Droid Sans Fallback" pitchFamily="2"/>
            </a:endParaRPr>
          </a:p>
        </p:txBody>
      </p:sp>
      <p:sp>
        <p:nvSpPr>
          <p:cNvPr id="36" name="Полилиния 35"/>
          <p:cNvSpPr/>
          <p:nvPr/>
        </p:nvSpPr>
        <p:spPr>
          <a:xfrm>
            <a:off x="0" y="0"/>
            <a:ext cx="7559640" cy="10691640"/>
          </a:xfrm>
          <a:custGeom>
            <a:avLst>
              <a:gd name="f0" fmla="val 4"/>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000000"/>
              </a:solidFill>
              <a:latin typeface="Arial" pitchFamily="34"/>
              <a:ea typeface="Droid Sans Fallback" pitchFamily="2"/>
              <a:cs typeface="Droid Sans Fallback" pitchFamily="2"/>
            </a:endParaRPr>
          </a:p>
        </p:txBody>
      </p:sp>
      <p:sp>
        <p:nvSpPr>
          <p:cNvPr id="37" name="Полилиния 36"/>
          <p:cNvSpPr/>
          <p:nvPr/>
        </p:nvSpPr>
        <p:spPr>
          <a:xfrm>
            <a:off x="0" y="0"/>
            <a:ext cx="7559640" cy="10691640"/>
          </a:xfrm>
          <a:custGeom>
            <a:avLst>
              <a:gd name="f0" fmla="val 4"/>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000000"/>
              </a:solidFill>
              <a:latin typeface="Arial" pitchFamily="34"/>
              <a:ea typeface="Droid Sans Fallback" pitchFamily="2"/>
              <a:cs typeface="Droid Sans Fallback" pitchFamily="2"/>
            </a:endParaRPr>
          </a:p>
        </p:txBody>
      </p:sp>
      <p:sp>
        <p:nvSpPr>
          <p:cNvPr id="38" name="Полилиния 37"/>
          <p:cNvSpPr/>
          <p:nvPr/>
        </p:nvSpPr>
        <p:spPr>
          <a:xfrm>
            <a:off x="0" y="0"/>
            <a:ext cx="7559640" cy="10691640"/>
          </a:xfrm>
          <a:custGeom>
            <a:avLst>
              <a:gd name="f0" fmla="val 4"/>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000000"/>
              </a:solidFill>
              <a:latin typeface="Arial" pitchFamily="34"/>
              <a:ea typeface="Droid Sans Fallback" pitchFamily="2"/>
              <a:cs typeface="Droid Sans Fallback" pitchFamily="2"/>
            </a:endParaRPr>
          </a:p>
        </p:txBody>
      </p:sp>
      <p:sp>
        <p:nvSpPr>
          <p:cNvPr id="39" name="Полилиния 38"/>
          <p:cNvSpPr/>
          <p:nvPr/>
        </p:nvSpPr>
        <p:spPr>
          <a:xfrm>
            <a:off x="0" y="0"/>
            <a:ext cx="7559640" cy="10691640"/>
          </a:xfrm>
          <a:custGeom>
            <a:avLst>
              <a:gd name="f0" fmla="val 4"/>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000000"/>
              </a:solidFill>
              <a:latin typeface="Arial" pitchFamily="34"/>
              <a:ea typeface="Droid Sans Fallback" pitchFamily="2"/>
              <a:cs typeface="Droid Sans Fallback" pitchFamily="2"/>
            </a:endParaRPr>
          </a:p>
        </p:txBody>
      </p:sp>
      <p:sp>
        <p:nvSpPr>
          <p:cNvPr id="40" name="Образ слайда 39"/>
          <p:cNvSpPr>
            <a:spLocks noGrp="1" noRot="1" noChangeAspect="1"/>
          </p:cNvSpPr>
          <p:nvPr>
            <p:ph type="sldImg" idx="2"/>
          </p:nvPr>
        </p:nvSpPr>
        <p:spPr>
          <a:xfrm>
            <a:off x="-360" y="-14111640"/>
            <a:ext cx="360" cy="29814840"/>
          </a:xfrm>
          <a:prstGeom prst="rect">
            <a:avLst/>
          </a:prstGeom>
          <a:noFill/>
          <a:ln>
            <a:noFill/>
            <a:prstDash val="solid"/>
          </a:ln>
        </p:spPr>
      </p:sp>
      <p:sp>
        <p:nvSpPr>
          <p:cNvPr id="41" name="Заметки 40"/>
          <p:cNvSpPr txBox="1">
            <a:spLocks noGrp="1"/>
          </p:cNvSpPr>
          <p:nvPr>
            <p:ph type="body" sz="quarter" idx="3"/>
          </p:nvPr>
        </p:nvSpPr>
        <p:spPr>
          <a:xfrm>
            <a:off x="755639" y="5078520"/>
            <a:ext cx="5988240" cy="4751279"/>
          </a:xfrm>
          <a:prstGeom prst="rect">
            <a:avLst/>
          </a:prstGeom>
          <a:noFill/>
          <a:ln>
            <a:noFill/>
          </a:ln>
        </p:spPr>
        <p:txBody>
          <a:bodyPr vert="horz" lIns="0" tIns="0" rIns="0" bIns="0" compatLnSpc="1"/>
          <a:lstStyle/>
          <a:p>
            <a:endParaRPr lang="en-US"/>
          </a:p>
        </p:txBody>
      </p:sp>
      <p:sp>
        <p:nvSpPr>
          <p:cNvPr id="42" name="Верхний колонтитул 41"/>
          <p:cNvSpPr txBox="1">
            <a:spLocks noGrp="1"/>
          </p:cNvSpPr>
          <p:nvPr>
            <p:ph type="hdr" sz="quarter"/>
          </p:nvPr>
        </p:nvSpPr>
        <p:spPr>
          <a:xfrm>
            <a:off x="-360" y="-360"/>
            <a:ext cx="3220919" cy="474840"/>
          </a:xfrm>
          <a:prstGeom prst="rect">
            <a:avLst/>
          </a:prstGeom>
          <a:noFill/>
          <a:ln>
            <a:noFill/>
          </a:ln>
        </p:spPr>
        <p:txBody>
          <a:bodyPr vert="horz" wrap="square" lIns="0" tIns="0" rIns="0" bIns="0" anchor="t" anchorCtr="0" compatLnSpc="1">
            <a:noAutofit/>
          </a:bodyPr>
          <a:lstStyle>
            <a:lvl1pPr marL="0" marR="0" lvl="0" indent="0" algn="l" rtl="0" hangingPunct="0">
              <a:lnSpc>
                <a:spcPct val="95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lang="ru-RU" sz="1400" b="0" i="0" u="none" strike="noStrike" cap="none" baseline="0">
                <a:ln>
                  <a:noFill/>
                </a:ln>
                <a:solidFill>
                  <a:srgbClr val="000000"/>
                </a:solidFill>
                <a:latin typeface="Times New Roman" pitchFamily="18"/>
                <a:ea typeface="DejaVu Sans Condensed" pitchFamily="2"/>
                <a:cs typeface="DejaVu Sans Condensed" pitchFamily="2"/>
              </a:defRPr>
            </a:lvl1pPr>
          </a:lstStyle>
          <a:p>
            <a:pPr lvl="0"/>
            <a:endParaRPr lang="ru-RU"/>
          </a:p>
        </p:txBody>
      </p:sp>
      <p:sp>
        <p:nvSpPr>
          <p:cNvPr id="43" name="Дата 42"/>
          <p:cNvSpPr txBox="1">
            <a:spLocks noGrp="1"/>
          </p:cNvSpPr>
          <p:nvPr>
            <p:ph type="dt" idx="1"/>
          </p:nvPr>
        </p:nvSpPr>
        <p:spPr>
          <a:xfrm>
            <a:off x="4278240" y="-360"/>
            <a:ext cx="3221279" cy="474840"/>
          </a:xfrm>
          <a:prstGeom prst="rect">
            <a:avLst/>
          </a:prstGeom>
          <a:noFill/>
          <a:ln>
            <a:noFill/>
          </a:ln>
        </p:spPr>
        <p:txBody>
          <a:bodyPr vert="horz" wrap="square" lIns="0" tIns="0" rIns="0" bIns="0" anchor="t" anchorCtr="0" compatLnSpc="1">
            <a:noAutofit/>
          </a:bodyPr>
          <a:lstStyle>
            <a:lvl1pPr marL="0" marR="0" lvl="0" indent="0" algn="r" rtl="0" hangingPunct="0">
              <a:lnSpc>
                <a:spcPct val="95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lang="ru-RU" sz="1400" b="0" i="0" u="none" strike="noStrike" cap="none" baseline="0">
                <a:ln>
                  <a:noFill/>
                </a:ln>
                <a:solidFill>
                  <a:srgbClr val="000000"/>
                </a:solidFill>
                <a:latin typeface="Times New Roman" pitchFamily="18"/>
                <a:ea typeface="DejaVu Sans Condensed" pitchFamily="2"/>
                <a:cs typeface="DejaVu Sans Condensed" pitchFamily="2"/>
              </a:defRPr>
            </a:lvl1pPr>
          </a:lstStyle>
          <a:p>
            <a:pPr lvl="0"/>
            <a:endParaRPr lang="ru-RU"/>
          </a:p>
        </p:txBody>
      </p:sp>
      <p:sp>
        <p:nvSpPr>
          <p:cNvPr id="44" name="Нижний колонтитул 43"/>
          <p:cNvSpPr txBox="1">
            <a:spLocks noGrp="1"/>
          </p:cNvSpPr>
          <p:nvPr>
            <p:ph type="ftr" sz="quarter" idx="4"/>
          </p:nvPr>
        </p:nvSpPr>
        <p:spPr>
          <a:xfrm>
            <a:off x="-360" y="10154880"/>
            <a:ext cx="3220919" cy="474840"/>
          </a:xfrm>
          <a:prstGeom prst="rect">
            <a:avLst/>
          </a:prstGeom>
          <a:noFill/>
          <a:ln>
            <a:noFill/>
          </a:ln>
        </p:spPr>
        <p:txBody>
          <a:bodyPr vert="horz" wrap="square" lIns="0" tIns="0" rIns="0" bIns="0" anchor="b" anchorCtr="0" compatLnSpc="1">
            <a:noAutofit/>
          </a:bodyPr>
          <a:lstStyle>
            <a:lvl1pPr marL="0" marR="0" lvl="0" indent="0" algn="l" rtl="0" hangingPunct="0">
              <a:lnSpc>
                <a:spcPct val="95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lang="ru-RU" sz="1400" b="0" i="0" u="none" strike="noStrike" cap="none" baseline="0">
                <a:ln>
                  <a:noFill/>
                </a:ln>
                <a:solidFill>
                  <a:srgbClr val="000000"/>
                </a:solidFill>
                <a:latin typeface="Times New Roman" pitchFamily="18"/>
                <a:ea typeface="DejaVu Sans Condensed" pitchFamily="2"/>
                <a:cs typeface="DejaVu Sans Condensed" pitchFamily="2"/>
              </a:defRPr>
            </a:lvl1pPr>
          </a:lstStyle>
          <a:p>
            <a:pPr lvl="0"/>
            <a:endParaRPr lang="ru-RU"/>
          </a:p>
        </p:txBody>
      </p:sp>
      <p:sp>
        <p:nvSpPr>
          <p:cNvPr id="45" name="Номер слайда 44"/>
          <p:cNvSpPr txBox="1">
            <a:spLocks noGrp="1"/>
          </p:cNvSpPr>
          <p:nvPr>
            <p:ph type="sldNum" sz="quarter" idx="5"/>
          </p:nvPr>
        </p:nvSpPr>
        <p:spPr>
          <a:xfrm>
            <a:off x="4278240" y="10154880"/>
            <a:ext cx="3221279" cy="474840"/>
          </a:xfrm>
          <a:prstGeom prst="rect">
            <a:avLst/>
          </a:prstGeom>
          <a:noFill/>
          <a:ln>
            <a:noFill/>
          </a:ln>
        </p:spPr>
        <p:txBody>
          <a:bodyPr vert="horz" wrap="square" lIns="0" tIns="0" rIns="0" bIns="0" anchor="b" anchorCtr="0" compatLnSpc="1">
            <a:noAutofit/>
          </a:bodyPr>
          <a:lstStyle>
            <a:lvl1pPr marL="0" marR="0" lvl="0" indent="0" algn="r" rtl="0" hangingPunct="0">
              <a:lnSpc>
                <a:spcPct val="95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lang="ru-RU" sz="1400" b="0" i="0" u="none" strike="noStrike" cap="none" baseline="0">
                <a:ln>
                  <a:noFill/>
                </a:ln>
                <a:solidFill>
                  <a:srgbClr val="000000"/>
                </a:solidFill>
                <a:latin typeface="Times New Roman" pitchFamily="18"/>
                <a:ea typeface="DejaVu Sans Condensed" pitchFamily="2"/>
                <a:cs typeface="DejaVu Sans Condensed" pitchFamily="2"/>
              </a:defRPr>
            </a:lvl1pPr>
          </a:lstStyle>
          <a:p>
            <a:pPr lvl="0"/>
            <a:fld id="{5A7D5812-D031-48BE-94BD-8A717AB97D02}" type="slidenum">
              <a:t>‹#›</a:t>
            </a:fld>
            <a:endParaRPr lang="ru-RU"/>
          </a:p>
        </p:txBody>
      </p:sp>
    </p:spTree>
    <p:extLst>
      <p:ext uri="{BB962C8B-B14F-4D97-AF65-F5344CB8AC3E}">
        <p14:creationId xmlns:p14="http://schemas.microsoft.com/office/powerpoint/2010/main" val="3221691299"/>
      </p:ext>
    </p:extLst>
  </p:cSld>
  <p:clrMap bg1="lt1" tx1="dk1" bg2="lt2" tx2="dk2" accent1="accent1" accent2="accent2" accent3="accent3" accent4="accent4" accent5="accent5" accent6="accent6" hlink="hlink" folHlink="folHlink"/>
  <p:notesStyle>
    <a:lvl1pPr marL="0" marR="0" indent="0" algn="l" rtl="0" hangingPunct="0">
      <a:lnSpc>
        <a:spcPct val="100000"/>
      </a:lnSpc>
      <a:spcBef>
        <a:spcPts val="448"/>
      </a:spcBef>
      <a:spcAft>
        <a:spcPts val="0"/>
      </a:spcAft>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lang="en-US" sz="1200" b="0" i="0" u="none" strike="noStrike" cap="none" baseline="0">
        <a:ln>
          <a:noFill/>
        </a:ln>
        <a:solidFill>
          <a:srgbClr val="000000"/>
        </a:solidFill>
        <a:latin typeface="Times New Roman" pitchFamily="18"/>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44"/>
          <p:cNvSpPr txBox="1">
            <a:spLocks noGrp="1"/>
          </p:cNvSpPr>
          <p:nvPr>
            <p:ph type="sldNum" sz="quarter" idx="5"/>
          </p:nvPr>
        </p:nvSpPr>
        <p:spPr>
          <a:ln/>
        </p:spPr>
        <p:txBody>
          <a:bodyPr vert="horz" wrap="square" lIns="0" tIns="0" rIns="0" bIns="0" anchor="b" anchorCtr="0" compatLnSpc="1">
            <a:noAutofit/>
          </a:bodyPr>
          <a:lstStyle/>
          <a:p>
            <a:pPr lvl="0"/>
            <a:fld id="{59B44601-8DD7-4CAD-B7C7-3F8BFD2FCE87}" type="slidenum">
              <a:t>1</a:t>
            </a:fld>
            <a:endParaRPr lang="ru-RU"/>
          </a:p>
        </p:txBody>
      </p:sp>
      <p:sp>
        <p:nvSpPr>
          <p:cNvPr id="2" name="Образ слайда 1"/>
          <p:cNvSpPr>
            <a:spLocks noGrp="1" noRot="1" noChangeAspect="1" noResize="1"/>
          </p:cNvSpPr>
          <p:nvPr>
            <p:ph type="sldImg"/>
          </p:nvPr>
        </p:nvSpPr>
        <p:spPr>
          <a:xfrm>
            <a:off x="0" y="812800"/>
            <a:ext cx="1588" cy="1588"/>
          </a:xfrm>
          <a:solidFill>
            <a:srgbClr val="729FCF"/>
          </a:solidFill>
          <a:ln w="25400">
            <a:solidFill>
              <a:srgbClr val="3465A4"/>
            </a:solidFill>
            <a:prstDash val="solid"/>
          </a:ln>
        </p:spPr>
      </p:sp>
      <p:sp>
        <p:nvSpPr>
          <p:cNvPr id="3" name="Полилиния 2"/>
          <p:cNvSpPr/>
          <p:nvPr/>
        </p:nvSpPr>
        <p:spPr>
          <a:xfrm>
            <a:off x="755639" y="5078520"/>
            <a:ext cx="6048360" cy="48117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000" tIns="46800" rIns="90000" bIns="46800" anchor="ctr" anchorCtr="0" compatLnSpc="1">
            <a:no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000000"/>
              </a:solidFill>
              <a:latin typeface="Arial" pitchFamily="34"/>
              <a:ea typeface="Droid Sans Fallback" pitchFamily="2"/>
              <a:cs typeface="Droid Sans Fallback" pitchFamily="2"/>
            </a:endParaRPr>
          </a:p>
        </p:txBody>
      </p:sp>
      <p:sp>
        <p:nvSpPr>
          <p:cNvPr id="8" name="Заметки 7"/>
          <p:cNvSpPr>
            <a:spLocks noGrp="1"/>
          </p:cNvSpPr>
          <p:nvPr>
            <p:ph type="body" idx="1"/>
          </p:nvPr>
        </p:nvSpPr>
        <p:spPr/>
        <p:txBody>
          <a:bodyPr/>
          <a:lstStyle/>
          <a:p>
            <a:r>
              <a:rPr lang="ru-RU" dirty="0"/>
              <a:t>Добрый</a:t>
            </a:r>
            <a:r>
              <a:rPr lang="ru-RU" baseline="0" dirty="0"/>
              <a:t> день, коллеги, меня зовут Федченков Петр. Я представляю группу разработчиков из университета ИТМО Санкт Петербург и института Курчатова. Сегодня я хотел бы представить доклад, посвященный </a:t>
            </a:r>
            <a:r>
              <a:rPr lang="ru-RU" sz="1200" b="1" dirty="0">
                <a:solidFill>
                  <a:srgbClr val="3465A4"/>
                </a:solidFill>
                <a:latin typeface="Times New Roman" pitchFamily="18"/>
                <a:cs typeface="Times New Roman" pitchFamily="18"/>
              </a:rPr>
              <a:t>Service </a:t>
            </a:r>
            <a:r>
              <a:rPr lang="ru-RU" sz="1200" b="1" dirty="0" err="1">
                <a:solidFill>
                  <a:srgbClr val="3465A4"/>
                </a:solidFill>
                <a:latin typeface="Times New Roman" pitchFamily="18"/>
                <a:cs typeface="Times New Roman" pitchFamily="18"/>
              </a:rPr>
              <a:t>Reliability</a:t>
            </a:r>
            <a:r>
              <a:rPr lang="ru-RU" sz="1200" b="1" dirty="0">
                <a:solidFill>
                  <a:srgbClr val="3465A4"/>
                </a:solidFill>
                <a:latin typeface="Times New Roman" pitchFamily="18"/>
                <a:cs typeface="Times New Roman" pitchFamily="18"/>
              </a:rPr>
              <a:t> with the </a:t>
            </a:r>
            <a:r>
              <a:rPr lang="ru-RU" sz="1200" b="1" dirty="0" err="1">
                <a:solidFill>
                  <a:srgbClr val="3465A4"/>
                </a:solidFill>
                <a:latin typeface="Times New Roman" pitchFamily="18"/>
                <a:cs typeface="Times New Roman" pitchFamily="18"/>
              </a:rPr>
              <a:t>Cloud</a:t>
            </a:r>
            <a:r>
              <a:rPr lang="ru-RU" sz="1200" b="1" dirty="0">
                <a:solidFill>
                  <a:srgbClr val="3465A4"/>
                </a:solidFill>
                <a:latin typeface="Times New Roman" pitchFamily="18"/>
                <a:cs typeface="Times New Roman" pitchFamily="18"/>
              </a:rPr>
              <a:t> of Data </a:t>
            </a:r>
            <a:r>
              <a:rPr lang="ru-RU" sz="1200" b="1" dirty="0" err="1">
                <a:solidFill>
                  <a:srgbClr val="3465A4"/>
                </a:solidFill>
                <a:latin typeface="Times New Roman" pitchFamily="18"/>
                <a:cs typeface="Times New Roman" pitchFamily="18"/>
              </a:rPr>
              <a:t>Centers</a:t>
            </a:r>
            <a:r>
              <a:rPr lang="ru-RU" sz="1200" b="1" dirty="0">
                <a:solidFill>
                  <a:srgbClr val="3465A4"/>
                </a:solidFill>
                <a:latin typeface="Times New Roman" pitchFamily="18"/>
                <a:cs typeface="Times New Roman" pitchFamily="18"/>
              </a:rPr>
              <a:t> </a:t>
            </a:r>
            <a:r>
              <a:rPr lang="ru-RU" sz="1200" b="1" dirty="0" err="1">
                <a:solidFill>
                  <a:srgbClr val="3465A4"/>
                </a:solidFill>
                <a:latin typeface="Times New Roman" pitchFamily="18"/>
                <a:cs typeface="Times New Roman" pitchFamily="18"/>
              </a:rPr>
              <a:t>under</a:t>
            </a:r>
            <a:r>
              <a:rPr lang="ru-RU" sz="1200" b="1" dirty="0">
                <a:solidFill>
                  <a:srgbClr val="3465A4"/>
                </a:solidFill>
                <a:latin typeface="Times New Roman" pitchFamily="18"/>
                <a:cs typeface="Times New Roman" pitchFamily="18"/>
              </a:rPr>
              <a:t> </a:t>
            </a:r>
            <a:r>
              <a:rPr lang="ru-RU" sz="1200" b="1" dirty="0" err="1">
                <a:solidFill>
                  <a:srgbClr val="3465A4"/>
                </a:solidFill>
                <a:latin typeface="Times New Roman" pitchFamily="18"/>
                <a:cs typeface="Times New Roman" pitchFamily="18"/>
              </a:rPr>
              <a:t>Openstack</a:t>
            </a:r>
            <a:r>
              <a:rPr lang="ru-RU" sz="1200" b="1" dirty="0">
                <a:solidFill>
                  <a:srgbClr val="3465A4"/>
                </a:solidFill>
                <a:latin typeface="Times New Roman" pitchFamily="18"/>
                <a:cs typeface="Times New Roman" pitchFamily="18"/>
              </a:rPr>
              <a:t>.</a:t>
            </a:r>
            <a:r>
              <a:rPr lang="ru-RU" sz="1200" b="1" baseline="0" dirty="0">
                <a:solidFill>
                  <a:srgbClr val="3465A4"/>
                </a:solidFill>
                <a:latin typeface="Times New Roman" pitchFamily="18"/>
                <a:cs typeface="Times New Roman" pitchFamily="18"/>
              </a:rPr>
              <a:t> </a:t>
            </a:r>
            <a:endParaRPr lang="en-US" sz="1200" b="1" baseline="0" dirty="0">
              <a:solidFill>
                <a:srgbClr val="3465A4"/>
              </a:solidFill>
              <a:latin typeface="Times New Roman" pitchFamily="18"/>
              <a:cs typeface="Times New Roman" pitchFamily="18"/>
            </a:endParaRPr>
          </a:p>
          <a:p>
            <a:endParaRPr lang="en-US" sz="1200" b="1" baseline="0" dirty="0">
              <a:solidFill>
                <a:srgbClr val="3465A4"/>
              </a:solidFill>
              <a:latin typeface="Times New Roman" pitchFamily="18"/>
              <a:cs typeface="Times New Roman" pitchFamily="18"/>
            </a:endParaRPr>
          </a:p>
          <a:p>
            <a:r>
              <a:rPr lang="en-US" dirty="0"/>
              <a:t>Good afternoon, colleagues.</a:t>
            </a:r>
            <a:r>
              <a:rPr lang="en-US" baseline="0" dirty="0"/>
              <a:t> </a:t>
            </a:r>
            <a:r>
              <a:rPr lang="en-US" sz="1200" b="0" i="0" u="none" strike="noStrike" cap="none" baseline="0" dirty="0">
                <a:ln>
                  <a:noFill/>
                </a:ln>
                <a:solidFill>
                  <a:srgbClr val="000000"/>
                </a:solidFill>
                <a:effectLst/>
                <a:latin typeface="Times New Roman" pitchFamily="18"/>
              </a:rPr>
              <a:t>It is an honor to be here with you today. M</a:t>
            </a:r>
            <a:r>
              <a:rPr lang="en-US" dirty="0"/>
              <a:t>y name is Fedchenkov Petr. I represent a group of researchers from the ITMO University and the </a:t>
            </a:r>
            <a:r>
              <a:rPr lang="en-US" dirty="0" err="1"/>
              <a:t>Kurchatov</a:t>
            </a:r>
            <a:r>
              <a:rPr lang="en-US" dirty="0"/>
              <a:t> Institute St. Petersburg. Today I would like to present a report on Service Reliability with the Cloud of Data Centers under </a:t>
            </a:r>
            <a:r>
              <a:rPr lang="en-US" dirty="0" err="1"/>
              <a:t>Openstack</a:t>
            </a:r>
            <a:r>
              <a:rPr lang="en-US" dirty="0"/>
              <a:t> platform.</a:t>
            </a:r>
            <a:endParaRPr lang="ru-RU"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44"/>
          <p:cNvSpPr txBox="1">
            <a:spLocks noGrp="1"/>
          </p:cNvSpPr>
          <p:nvPr>
            <p:ph type="sldNum" sz="quarter" idx="5"/>
          </p:nvPr>
        </p:nvSpPr>
        <p:spPr>
          <a:ln/>
        </p:spPr>
        <p:txBody>
          <a:bodyPr vert="horz" wrap="square" lIns="0" tIns="0" rIns="0" bIns="0" anchor="b" anchorCtr="0" compatLnSpc="1">
            <a:noAutofit/>
          </a:bodyPr>
          <a:lstStyle/>
          <a:p>
            <a:pPr lvl="0"/>
            <a:fld id="{754A28EA-FA47-4A12-AA83-23681185DAD2}" type="slidenum">
              <a:t>10</a:t>
            </a:fld>
            <a:endParaRPr lang="ru-RU"/>
          </a:p>
        </p:txBody>
      </p:sp>
      <p:sp>
        <p:nvSpPr>
          <p:cNvPr id="2" name="Образ слайда 1"/>
          <p:cNvSpPr>
            <a:spLocks noGrp="1" noRot="1" noChangeAspect="1" noResize="1"/>
          </p:cNvSpPr>
          <p:nvPr>
            <p:ph type="sldImg"/>
          </p:nvPr>
        </p:nvSpPr>
        <p:spPr>
          <a:xfrm>
            <a:off x="-26435050" y="-14111288"/>
            <a:ext cx="52870100" cy="29814838"/>
          </a:xfrm>
          <a:solidFill>
            <a:srgbClr val="729FCF"/>
          </a:solidFill>
          <a:ln w="25400">
            <a:solidFill>
              <a:srgbClr val="3465A4"/>
            </a:solidFill>
            <a:prstDash val="solid"/>
          </a:ln>
        </p:spPr>
      </p:sp>
      <p:sp>
        <p:nvSpPr>
          <p:cNvPr id="3" name="Заметки 2"/>
          <p:cNvSpPr txBox="1">
            <a:spLocks noGrp="1"/>
          </p:cNvSpPr>
          <p:nvPr>
            <p:ph type="body" sz="quarter" idx="1"/>
          </p:nvPr>
        </p:nvSpPr>
        <p:spPr/>
        <p:txBody>
          <a:bodyPr/>
          <a:lstStyle/>
          <a:p>
            <a:r>
              <a:rPr lang="ru-RU" dirty="0"/>
              <a:t>На данном слайде представлено развертывание платформы </a:t>
            </a:r>
            <a:r>
              <a:rPr lang="en-US" dirty="0" err="1"/>
              <a:t>openstack</a:t>
            </a:r>
            <a:r>
              <a:rPr lang="en-US" dirty="0"/>
              <a:t> </a:t>
            </a:r>
            <a:r>
              <a:rPr lang="ru-RU" dirty="0"/>
              <a:t>на двух </a:t>
            </a:r>
            <a:r>
              <a:rPr lang="ru-RU" dirty="0" err="1"/>
              <a:t>цодах</a:t>
            </a:r>
            <a:r>
              <a:rPr lang="ru-RU" dirty="0"/>
              <a:t>. Каждый </a:t>
            </a:r>
            <a:r>
              <a:rPr lang="ru-RU" dirty="0" err="1"/>
              <a:t>цод</a:t>
            </a:r>
            <a:r>
              <a:rPr lang="ru-RU" dirty="0"/>
              <a:t> является с точки зрения разделения </a:t>
            </a:r>
            <a:r>
              <a:rPr lang="en-US" dirty="0" err="1"/>
              <a:t>openstack</a:t>
            </a:r>
            <a:r>
              <a:rPr lang="en-US" dirty="0"/>
              <a:t> </a:t>
            </a:r>
            <a:r>
              <a:rPr lang="ru-RU" dirty="0"/>
              <a:t>отдельным регионом. Каждый регион предполагает наличие полного набора служб </a:t>
            </a:r>
            <a:r>
              <a:rPr lang="en-US" dirty="0" err="1"/>
              <a:t>openstack</a:t>
            </a:r>
            <a:r>
              <a:rPr lang="ru-RU" dirty="0"/>
              <a:t> с заданными адресами доступа. Мы используем адрес </a:t>
            </a:r>
            <a:r>
              <a:rPr lang="en-US" dirty="0" err="1"/>
              <a:t>openvpn</a:t>
            </a:r>
            <a:r>
              <a:rPr lang="en-US" dirty="0"/>
              <a:t> </a:t>
            </a:r>
            <a:r>
              <a:rPr lang="ru-RU" dirty="0"/>
              <a:t>сервера в качестве адреса для доступа служб внутри </a:t>
            </a:r>
            <a:r>
              <a:rPr lang="ru-RU" dirty="0" err="1"/>
              <a:t>цода</a:t>
            </a:r>
            <a:r>
              <a:rPr lang="ru-RU" dirty="0"/>
              <a:t>. Подобный вариант позволяет пользоваться локальными службами в случае разрыва ассоциации. Для обеспечения единства управления необходимо использование кластера базы данных </a:t>
            </a:r>
            <a:r>
              <a:rPr lang="en-US" dirty="0"/>
              <a:t>keystone</a:t>
            </a:r>
            <a:r>
              <a:rPr lang="ru-RU" dirty="0"/>
              <a:t> и очереди сообщений</a:t>
            </a:r>
            <a:r>
              <a:rPr lang="en-US" dirty="0"/>
              <a:t>. </a:t>
            </a:r>
            <a:r>
              <a:rPr lang="ru-RU" dirty="0"/>
              <a:t>Благодаря единой базе данных, каждый из </a:t>
            </a:r>
            <a:r>
              <a:rPr lang="en-US" dirty="0"/>
              <a:t>keystone </a:t>
            </a:r>
            <a:r>
              <a:rPr lang="ru-RU" dirty="0"/>
              <a:t>может обращается к данным </a:t>
            </a:r>
            <a:r>
              <a:rPr lang="en-US" dirty="0"/>
              <a:t>keystone </a:t>
            </a:r>
            <a:r>
              <a:rPr lang="ru-RU" dirty="0"/>
              <a:t>другого региона</a:t>
            </a:r>
            <a:endParaRPr lang="en-US" dirty="0"/>
          </a:p>
          <a:p>
            <a:endParaRPr lang="en-US" dirty="0"/>
          </a:p>
          <a:p>
            <a:endParaRPr lang="en-US" dirty="0"/>
          </a:p>
          <a:p>
            <a:r>
              <a:rPr lang="en-US" dirty="0"/>
              <a:t>This slide shows the deployment of the </a:t>
            </a:r>
            <a:r>
              <a:rPr lang="en-US" dirty="0" err="1"/>
              <a:t>openstack</a:t>
            </a:r>
            <a:r>
              <a:rPr lang="en-US" dirty="0"/>
              <a:t> platform on two </a:t>
            </a:r>
            <a:r>
              <a:rPr lang="en-US" sz="1200" b="0" i="0" u="none" strike="noStrike" cap="none" baseline="0" dirty="0">
                <a:ln>
                  <a:noFill/>
                </a:ln>
                <a:solidFill>
                  <a:srgbClr val="000000"/>
                </a:solidFill>
                <a:effectLst/>
                <a:latin typeface="Times New Roman" pitchFamily="18"/>
              </a:rPr>
              <a:t>Data centers</a:t>
            </a:r>
            <a:r>
              <a:rPr lang="en-US" dirty="0"/>
              <a:t>. Each </a:t>
            </a:r>
            <a:r>
              <a:rPr lang="en-US" sz="1200" b="0" i="0" u="none" strike="noStrike" cap="none" baseline="0" dirty="0">
                <a:ln>
                  <a:noFill/>
                </a:ln>
                <a:solidFill>
                  <a:srgbClr val="000000"/>
                </a:solidFill>
                <a:effectLst/>
                <a:latin typeface="Times New Roman" pitchFamily="18"/>
              </a:rPr>
              <a:t>Data center</a:t>
            </a:r>
            <a:r>
              <a:rPr lang="en-US" dirty="0"/>
              <a:t> is in terms of dividing the </a:t>
            </a:r>
            <a:r>
              <a:rPr lang="en-US" dirty="0" err="1"/>
              <a:t>openstack</a:t>
            </a:r>
            <a:r>
              <a:rPr lang="en-US" dirty="0"/>
              <a:t> into a separate region. Each region assumes that there is a full set of </a:t>
            </a:r>
            <a:r>
              <a:rPr lang="en-US" dirty="0" err="1"/>
              <a:t>openstack</a:t>
            </a:r>
            <a:r>
              <a:rPr lang="en-US" dirty="0"/>
              <a:t> services with the specified access addresses. We use the </a:t>
            </a:r>
            <a:r>
              <a:rPr lang="en-US" dirty="0" err="1"/>
              <a:t>openvpn</a:t>
            </a:r>
            <a:r>
              <a:rPr lang="en-US" dirty="0"/>
              <a:t> address of the server as the address for accessing services inside the</a:t>
            </a:r>
            <a:r>
              <a:rPr lang="en-US" baseline="0" dirty="0"/>
              <a:t> </a:t>
            </a:r>
            <a:r>
              <a:rPr lang="en-US" sz="1200" b="0" i="0" u="none" strike="noStrike" cap="none" baseline="0" dirty="0">
                <a:ln>
                  <a:noFill/>
                </a:ln>
                <a:solidFill>
                  <a:srgbClr val="000000"/>
                </a:solidFill>
                <a:effectLst/>
                <a:latin typeface="Times New Roman" pitchFamily="18"/>
              </a:rPr>
              <a:t>Data centers</a:t>
            </a:r>
            <a:r>
              <a:rPr lang="en-US" dirty="0"/>
              <a:t>. This option allows you to use local services in the event of an association breakdown. To ensure unified management, you must use the keystone database cluster and the message queue. Thanks to a single database, each of the keystone can access the keystone data of another region.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44"/>
          <p:cNvSpPr txBox="1">
            <a:spLocks noGrp="1"/>
          </p:cNvSpPr>
          <p:nvPr>
            <p:ph type="sldNum" sz="quarter" idx="5"/>
          </p:nvPr>
        </p:nvSpPr>
        <p:spPr>
          <a:ln/>
        </p:spPr>
        <p:txBody>
          <a:bodyPr vert="horz" wrap="square" lIns="0" tIns="0" rIns="0" bIns="0" anchor="b" anchorCtr="0" compatLnSpc="1">
            <a:noAutofit/>
          </a:bodyPr>
          <a:lstStyle/>
          <a:p>
            <a:pPr lvl="0"/>
            <a:fld id="{3E749983-7C5B-472F-9162-1262737CFBE7}" type="slidenum">
              <a:t>11</a:t>
            </a:fld>
            <a:endParaRPr lang="ru-RU"/>
          </a:p>
        </p:txBody>
      </p:sp>
      <p:sp>
        <p:nvSpPr>
          <p:cNvPr id="2" name="Образ слайда 1"/>
          <p:cNvSpPr>
            <a:spLocks noGrp="1" noRot="1" noChangeAspect="1" noResize="1"/>
          </p:cNvSpPr>
          <p:nvPr>
            <p:ph type="sldImg"/>
          </p:nvPr>
        </p:nvSpPr>
        <p:spPr>
          <a:xfrm>
            <a:off x="-26435050" y="-14111288"/>
            <a:ext cx="52870100" cy="29814838"/>
          </a:xfrm>
          <a:solidFill>
            <a:srgbClr val="729FCF"/>
          </a:solidFill>
          <a:ln w="25400">
            <a:solidFill>
              <a:srgbClr val="3465A4"/>
            </a:solidFill>
            <a:prstDash val="solid"/>
          </a:ln>
        </p:spPr>
      </p:sp>
      <p:sp>
        <p:nvSpPr>
          <p:cNvPr id="3" name="Заметки 2"/>
          <p:cNvSpPr txBox="1">
            <a:spLocks noGrp="1"/>
          </p:cNvSpPr>
          <p:nvPr>
            <p:ph type="body" sz="quarter" idx="1"/>
          </p:nvPr>
        </p:nvSpPr>
        <p:spPr/>
        <p:txBody>
          <a:bodyPr/>
          <a:lstStyle/>
          <a:p>
            <a:r>
              <a:rPr lang="ru-RU" dirty="0"/>
              <a:t>В случае использования числа регионов больше двух, удобно использовать виртуальный </a:t>
            </a:r>
            <a:r>
              <a:rPr lang="en-US" dirty="0" err="1"/>
              <a:t>ip</a:t>
            </a:r>
            <a:r>
              <a:rPr lang="en-US" dirty="0"/>
              <a:t> </a:t>
            </a:r>
            <a:r>
              <a:rPr lang="ru-RU" dirty="0"/>
              <a:t>адрес и модули </a:t>
            </a:r>
            <a:r>
              <a:rPr lang="en-US" dirty="0"/>
              <a:t>Pacemaker</a:t>
            </a:r>
            <a:r>
              <a:rPr lang="ru-RU" dirty="0"/>
              <a:t> и настроить платформу на взаимодействие через него. </a:t>
            </a:r>
            <a:r>
              <a:rPr lang="en-US" dirty="0" err="1"/>
              <a:t>Haproxy</a:t>
            </a:r>
            <a:r>
              <a:rPr lang="en-US" dirty="0"/>
              <a:t> </a:t>
            </a:r>
            <a:r>
              <a:rPr lang="ru-RU" dirty="0"/>
              <a:t>может быть использован в данном случае не только для балансировки нагрузки, но и для обеспечения </a:t>
            </a:r>
            <a:r>
              <a:rPr lang="ru-RU" dirty="0" err="1"/>
              <a:t>роутинга</a:t>
            </a:r>
            <a:r>
              <a:rPr lang="ru-RU" dirty="0"/>
              <a:t> пакетов</a:t>
            </a:r>
            <a:endParaRPr lang="en-US" dirty="0"/>
          </a:p>
          <a:p>
            <a:endParaRPr lang="en-US" dirty="0"/>
          </a:p>
          <a:p>
            <a:r>
              <a:rPr lang="en-US" dirty="0"/>
              <a:t>In case of using a number of regions more than two, it is convenient to use virtual </a:t>
            </a:r>
            <a:r>
              <a:rPr lang="en-US" dirty="0" err="1"/>
              <a:t>ip</a:t>
            </a:r>
            <a:r>
              <a:rPr lang="en-US" dirty="0"/>
              <a:t> address and Pacemaker modules and configure the platform for interaction through it. </a:t>
            </a:r>
            <a:r>
              <a:rPr lang="en-US" dirty="0" err="1"/>
              <a:t>Haproxy</a:t>
            </a:r>
            <a:r>
              <a:rPr lang="en-US" dirty="0"/>
              <a:t> can be used in this case not only for load balancing, but also to ensure routing of packets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44"/>
          <p:cNvSpPr txBox="1">
            <a:spLocks noGrp="1"/>
          </p:cNvSpPr>
          <p:nvPr>
            <p:ph type="sldNum" sz="quarter" idx="5"/>
          </p:nvPr>
        </p:nvSpPr>
        <p:spPr>
          <a:ln/>
        </p:spPr>
        <p:txBody>
          <a:bodyPr vert="horz" wrap="square" lIns="0" tIns="0" rIns="0" bIns="0" anchor="b" anchorCtr="0" compatLnSpc="1">
            <a:noAutofit/>
          </a:bodyPr>
          <a:lstStyle/>
          <a:p>
            <a:pPr lvl="0"/>
            <a:fld id="{3E749983-7C5B-472F-9162-1262737CFBE7}" type="slidenum">
              <a:t>12</a:t>
            </a:fld>
            <a:endParaRPr lang="ru-RU"/>
          </a:p>
        </p:txBody>
      </p:sp>
      <p:sp>
        <p:nvSpPr>
          <p:cNvPr id="2" name="Образ слайда 1"/>
          <p:cNvSpPr>
            <a:spLocks noGrp="1" noRot="1" noChangeAspect="1" noResize="1"/>
          </p:cNvSpPr>
          <p:nvPr>
            <p:ph type="sldImg"/>
          </p:nvPr>
        </p:nvSpPr>
        <p:spPr>
          <a:xfrm>
            <a:off x="-26435050" y="-14111288"/>
            <a:ext cx="52870100" cy="29814838"/>
          </a:xfrm>
          <a:solidFill>
            <a:srgbClr val="729FCF"/>
          </a:solidFill>
          <a:ln w="25400">
            <a:solidFill>
              <a:srgbClr val="3465A4"/>
            </a:solidFill>
            <a:prstDash val="solid"/>
          </a:ln>
        </p:spPr>
      </p:sp>
      <p:sp>
        <p:nvSpPr>
          <p:cNvPr id="3" name="Заметки 2"/>
          <p:cNvSpPr txBox="1">
            <a:spLocks noGrp="1"/>
          </p:cNvSpPr>
          <p:nvPr>
            <p:ph type="body" sz="quarter" idx="1"/>
          </p:nvPr>
        </p:nvSpPr>
        <p:spPr/>
        <p:txBody>
          <a:bodyPr/>
          <a:lstStyle/>
          <a:p>
            <a:endParaRPr lang="en-US" dirty="0"/>
          </a:p>
        </p:txBody>
      </p:sp>
    </p:spTree>
    <p:extLst>
      <p:ext uri="{BB962C8B-B14F-4D97-AF65-F5344CB8AC3E}">
        <p14:creationId xmlns:p14="http://schemas.microsoft.com/office/powerpoint/2010/main" val="30799070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44"/>
          <p:cNvSpPr txBox="1">
            <a:spLocks noGrp="1"/>
          </p:cNvSpPr>
          <p:nvPr>
            <p:ph type="sldNum" sz="quarter" idx="5"/>
          </p:nvPr>
        </p:nvSpPr>
        <p:spPr>
          <a:ln/>
        </p:spPr>
        <p:txBody>
          <a:bodyPr vert="horz" wrap="square" lIns="0" tIns="0" rIns="0" bIns="0" anchor="b" anchorCtr="0" compatLnSpc="1">
            <a:noAutofit/>
          </a:bodyPr>
          <a:lstStyle/>
          <a:p>
            <a:pPr lvl="0"/>
            <a:fld id="{5CAD652E-B9BD-4378-ACB2-B67582740874}" type="slidenum">
              <a:t>13</a:t>
            </a:fld>
            <a:endParaRPr lang="ru-RU"/>
          </a:p>
        </p:txBody>
      </p:sp>
      <p:sp>
        <p:nvSpPr>
          <p:cNvPr id="2" name="Образ слайда 1"/>
          <p:cNvSpPr>
            <a:spLocks noGrp="1" noRot="1" noChangeAspect="1" noResize="1"/>
          </p:cNvSpPr>
          <p:nvPr>
            <p:ph type="sldImg"/>
          </p:nvPr>
        </p:nvSpPr>
        <p:spPr>
          <a:xfrm>
            <a:off x="-26435050" y="-14111288"/>
            <a:ext cx="52870100" cy="29814838"/>
          </a:xfrm>
          <a:solidFill>
            <a:srgbClr val="729FCF"/>
          </a:solidFill>
          <a:ln w="25400">
            <a:solidFill>
              <a:srgbClr val="3465A4"/>
            </a:solidFill>
            <a:prstDash val="solid"/>
          </a:ln>
        </p:spPr>
      </p:sp>
      <p:sp>
        <p:nvSpPr>
          <p:cNvPr id="3" name="Заметки 2"/>
          <p:cNvSpPr txBox="1">
            <a:spLocks noGrp="1"/>
          </p:cNvSpPr>
          <p:nvPr>
            <p:ph type="body" sz="quarter" idx="1"/>
          </p:nvPr>
        </p:nvSpPr>
        <p:spPr/>
        <p:txBody>
          <a:bodyPr/>
          <a:lstStyle/>
          <a:p>
            <a:endParaRPr lang="en-US" dirty="0"/>
          </a:p>
        </p:txBody>
      </p:sp>
    </p:spTree>
    <p:extLst>
      <p:ext uri="{BB962C8B-B14F-4D97-AF65-F5344CB8AC3E}">
        <p14:creationId xmlns:p14="http://schemas.microsoft.com/office/powerpoint/2010/main" val="28486670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44"/>
          <p:cNvSpPr txBox="1">
            <a:spLocks noGrp="1"/>
          </p:cNvSpPr>
          <p:nvPr>
            <p:ph type="sldNum" sz="quarter" idx="5"/>
          </p:nvPr>
        </p:nvSpPr>
        <p:spPr>
          <a:ln/>
        </p:spPr>
        <p:txBody>
          <a:bodyPr vert="horz" wrap="square" lIns="0" tIns="0" rIns="0" bIns="0" anchor="b" anchorCtr="0" compatLnSpc="1">
            <a:noAutofit/>
          </a:bodyPr>
          <a:lstStyle/>
          <a:p>
            <a:pPr lvl="0"/>
            <a:fld id="{05EEA026-F3DA-45CA-A3E4-FF0B0979FDF3}" type="slidenum">
              <a:t>14</a:t>
            </a:fld>
            <a:endParaRPr lang="ru-RU"/>
          </a:p>
        </p:txBody>
      </p:sp>
      <p:sp>
        <p:nvSpPr>
          <p:cNvPr id="2" name="Образ слайда 1"/>
          <p:cNvSpPr>
            <a:spLocks noGrp="1" noRot="1" noChangeAspect="1" noResize="1"/>
          </p:cNvSpPr>
          <p:nvPr>
            <p:ph type="sldImg"/>
          </p:nvPr>
        </p:nvSpPr>
        <p:spPr>
          <a:xfrm>
            <a:off x="-26435050" y="-14111288"/>
            <a:ext cx="52870100" cy="29814838"/>
          </a:xfrm>
          <a:solidFill>
            <a:srgbClr val="729FCF"/>
          </a:solidFill>
          <a:ln w="25400">
            <a:solidFill>
              <a:srgbClr val="3465A4"/>
            </a:solidFill>
            <a:prstDash val="solid"/>
          </a:ln>
        </p:spPr>
      </p:sp>
      <p:sp>
        <p:nvSpPr>
          <p:cNvPr id="3" name="Заметки 2"/>
          <p:cNvSpPr txBox="1">
            <a:spLocks noGrp="1"/>
          </p:cNvSpPr>
          <p:nvPr>
            <p:ph type="body" sz="quarter"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44"/>
          <p:cNvSpPr txBox="1">
            <a:spLocks noGrp="1"/>
          </p:cNvSpPr>
          <p:nvPr>
            <p:ph type="sldNum" sz="quarter" idx="5"/>
          </p:nvPr>
        </p:nvSpPr>
        <p:spPr>
          <a:ln/>
        </p:spPr>
        <p:txBody>
          <a:bodyPr vert="horz" wrap="square" lIns="0" tIns="0" rIns="0" bIns="0" anchor="b" anchorCtr="0" compatLnSpc="1">
            <a:noAutofit/>
          </a:bodyPr>
          <a:lstStyle/>
          <a:p>
            <a:pPr lvl="0"/>
            <a:fld id="{E0F6562A-D4B5-4C6B-A2B5-C3A5DD5B89C8}" type="slidenum">
              <a:t>15</a:t>
            </a:fld>
            <a:endParaRPr lang="ru-RU"/>
          </a:p>
        </p:txBody>
      </p:sp>
      <p:sp>
        <p:nvSpPr>
          <p:cNvPr id="2" name="Полилиния 1"/>
          <p:cNvSpPr/>
          <p:nvPr/>
        </p:nvSpPr>
        <p:spPr>
          <a:xfrm>
            <a:off x="1106640" y="812880"/>
            <a:ext cx="5344920" cy="400823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cap="sq">
            <a:solidFill>
              <a:srgbClr val="000000"/>
            </a:solidFill>
            <a:prstDash val="solid"/>
            <a:miter/>
          </a:ln>
        </p:spPr>
        <p:txBody>
          <a:bodyPr vert="horz" wrap="none" lIns="90000" tIns="46800" rIns="90000" bIns="46800" anchor="ctr" anchorCtr="0" compatLnSpc="1">
            <a:no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000000"/>
              </a:solidFill>
              <a:latin typeface="Arial" pitchFamily="34"/>
              <a:ea typeface="Droid Sans Fallback" pitchFamily="2"/>
              <a:cs typeface="Droid Sans Fallback" pitchFamily="2"/>
            </a:endParaRPr>
          </a:p>
        </p:txBody>
      </p:sp>
      <p:sp>
        <p:nvSpPr>
          <p:cNvPr id="3" name="Полилиния 2"/>
          <p:cNvSpPr/>
          <p:nvPr/>
        </p:nvSpPr>
        <p:spPr>
          <a:xfrm>
            <a:off x="755639" y="5078520"/>
            <a:ext cx="6048360" cy="48117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000" tIns="46800" rIns="90000" bIns="46800" anchor="ctr" anchorCtr="0" compatLnSpc="1">
            <a:no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000000"/>
              </a:solidFill>
              <a:latin typeface="Arial" pitchFamily="34"/>
              <a:ea typeface="Droid Sans Fallback" pitchFamily="2"/>
              <a:cs typeface="Droid Sans Fallback" pitchFamily="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44"/>
          <p:cNvSpPr txBox="1">
            <a:spLocks noGrp="1"/>
          </p:cNvSpPr>
          <p:nvPr>
            <p:ph type="sldNum" sz="quarter" idx="5"/>
          </p:nvPr>
        </p:nvSpPr>
        <p:spPr>
          <a:ln/>
        </p:spPr>
        <p:txBody>
          <a:bodyPr vert="horz" wrap="square" lIns="0" tIns="0" rIns="0" bIns="0" anchor="b" anchorCtr="0" compatLnSpc="1">
            <a:noAutofit/>
          </a:bodyPr>
          <a:lstStyle/>
          <a:p>
            <a:pPr lvl="0"/>
            <a:fld id="{8DCACB6A-8722-4F69-875C-135C17EC9089}" type="slidenum">
              <a:t>2</a:t>
            </a:fld>
            <a:endParaRPr lang="ru-RU"/>
          </a:p>
        </p:txBody>
      </p:sp>
      <p:sp>
        <p:nvSpPr>
          <p:cNvPr id="2" name="Образ слайда 1"/>
          <p:cNvSpPr>
            <a:spLocks noGrp="1" noRot="1" noChangeAspect="1" noResize="1"/>
          </p:cNvSpPr>
          <p:nvPr>
            <p:ph type="sldImg"/>
          </p:nvPr>
        </p:nvSpPr>
        <p:spPr>
          <a:xfrm>
            <a:off x="-26435050" y="-14111288"/>
            <a:ext cx="52870100" cy="29814838"/>
          </a:xfrm>
          <a:solidFill>
            <a:srgbClr val="729FCF"/>
          </a:solidFill>
          <a:ln w="25400">
            <a:solidFill>
              <a:srgbClr val="3465A4"/>
            </a:solidFill>
            <a:prstDash val="solid"/>
          </a:ln>
        </p:spPr>
      </p:sp>
      <p:sp>
        <p:nvSpPr>
          <p:cNvPr id="3" name="Заметки 2"/>
          <p:cNvSpPr txBox="1">
            <a:spLocks noGrp="1"/>
          </p:cNvSpPr>
          <p:nvPr>
            <p:ph type="body" sz="quarter" idx="1"/>
          </p:nvPr>
        </p:nvSpPr>
        <p:spPr/>
        <p:txBody>
          <a:bodyPr/>
          <a:lstStyle/>
          <a:p>
            <a:r>
              <a:rPr lang="ru-RU" sz="1200" b="0" baseline="0" dirty="0">
                <a:solidFill>
                  <a:srgbClr val="3465A4"/>
                </a:solidFill>
                <a:latin typeface="Times New Roman" pitchFamily="18"/>
                <a:cs typeface="Times New Roman" pitchFamily="18"/>
              </a:rPr>
              <a:t>Мы занимаемся разработкой платформы </a:t>
            </a:r>
            <a:r>
              <a:rPr lang="ru-RU" sz="1200" b="0" baseline="0" dirty="0" err="1">
                <a:solidFill>
                  <a:srgbClr val="3465A4"/>
                </a:solidFill>
                <a:latin typeface="Times New Roman" pitchFamily="18"/>
                <a:cs typeface="Times New Roman" pitchFamily="18"/>
              </a:rPr>
              <a:t>виртуализации</a:t>
            </a:r>
            <a:r>
              <a:rPr lang="ru-RU" sz="1200" b="0" baseline="0" dirty="0">
                <a:solidFill>
                  <a:srgbClr val="3465A4"/>
                </a:solidFill>
                <a:latin typeface="Times New Roman" pitchFamily="18"/>
                <a:cs typeface="Times New Roman" pitchFamily="18"/>
              </a:rPr>
              <a:t> для географически распределённых </a:t>
            </a:r>
            <a:r>
              <a:rPr lang="ru-RU" sz="1200" b="0" baseline="0" dirty="0" err="1">
                <a:solidFill>
                  <a:srgbClr val="3465A4"/>
                </a:solidFill>
                <a:latin typeface="Times New Roman" pitchFamily="18"/>
                <a:cs typeface="Times New Roman" pitchFamily="18"/>
              </a:rPr>
              <a:t>цодов</a:t>
            </a:r>
            <a:r>
              <a:rPr lang="ru-RU" sz="1200" b="0" baseline="0" dirty="0">
                <a:solidFill>
                  <a:srgbClr val="3465A4"/>
                </a:solidFill>
                <a:latin typeface="Times New Roman" pitchFamily="18"/>
                <a:cs typeface="Times New Roman" pitchFamily="18"/>
              </a:rPr>
              <a:t> на базе платформы </a:t>
            </a:r>
            <a:r>
              <a:rPr lang="en-US" sz="1200" b="0" baseline="0" dirty="0" err="1">
                <a:solidFill>
                  <a:srgbClr val="3465A4"/>
                </a:solidFill>
                <a:latin typeface="Times New Roman" pitchFamily="18"/>
                <a:cs typeface="Times New Roman" pitchFamily="18"/>
              </a:rPr>
              <a:t>openstack</a:t>
            </a:r>
            <a:r>
              <a:rPr lang="en-US" sz="1200" b="0" baseline="0" dirty="0">
                <a:solidFill>
                  <a:srgbClr val="3465A4"/>
                </a:solidFill>
                <a:latin typeface="Times New Roman" pitchFamily="18"/>
                <a:cs typeface="Times New Roman" pitchFamily="18"/>
              </a:rPr>
              <a:t>. </a:t>
            </a:r>
            <a:r>
              <a:rPr lang="ru-RU" sz="1200" b="0" baseline="0" dirty="0">
                <a:solidFill>
                  <a:srgbClr val="3465A4"/>
                </a:solidFill>
                <a:latin typeface="Times New Roman" pitchFamily="18"/>
                <a:cs typeface="Times New Roman" pitchFamily="18"/>
              </a:rPr>
              <a:t>Данная презентация посвящена средствам обеспечения </a:t>
            </a:r>
            <a:r>
              <a:rPr lang="ru-RU" sz="1200" b="0" baseline="0" dirty="0" err="1">
                <a:solidFill>
                  <a:srgbClr val="3465A4"/>
                </a:solidFill>
                <a:latin typeface="Times New Roman" pitchFamily="18"/>
                <a:cs typeface="Times New Roman" pitchFamily="18"/>
              </a:rPr>
              <a:t>отказоустойчивости</a:t>
            </a:r>
            <a:r>
              <a:rPr lang="ru-RU" sz="1200" b="0" baseline="0" dirty="0">
                <a:solidFill>
                  <a:srgbClr val="3465A4"/>
                </a:solidFill>
                <a:latin typeface="Times New Roman" pitchFamily="18"/>
                <a:cs typeface="Times New Roman" pitchFamily="18"/>
              </a:rPr>
              <a:t>, </a:t>
            </a:r>
            <a:r>
              <a:rPr lang="ru-RU" sz="1200" b="0" baseline="0" dirty="0" err="1">
                <a:solidFill>
                  <a:srgbClr val="3465A4"/>
                </a:solidFill>
                <a:latin typeface="Times New Roman" pitchFamily="18"/>
                <a:cs typeface="Times New Roman" pitchFamily="18"/>
              </a:rPr>
              <a:t>применяемыеми</a:t>
            </a:r>
            <a:r>
              <a:rPr lang="ru-RU" sz="1200" b="0" baseline="0" dirty="0">
                <a:solidFill>
                  <a:srgbClr val="3465A4"/>
                </a:solidFill>
                <a:latin typeface="Times New Roman" pitchFamily="18"/>
                <a:cs typeface="Times New Roman" pitchFamily="18"/>
              </a:rPr>
              <a:t> нами в проекте. Мы рассмотрим варианты развертывания платформы на базе </a:t>
            </a:r>
            <a:r>
              <a:rPr lang="ru-RU" sz="1200" b="0" baseline="0" dirty="0" err="1">
                <a:solidFill>
                  <a:srgbClr val="3465A4"/>
                </a:solidFill>
                <a:latin typeface="Times New Roman" pitchFamily="18"/>
                <a:cs typeface="Times New Roman" pitchFamily="18"/>
              </a:rPr>
              <a:t>цодов</a:t>
            </a:r>
            <a:r>
              <a:rPr lang="ru-RU" sz="1200" b="0" baseline="0" dirty="0">
                <a:solidFill>
                  <a:srgbClr val="3465A4"/>
                </a:solidFill>
                <a:latin typeface="Times New Roman" pitchFamily="18"/>
                <a:cs typeface="Times New Roman" pitchFamily="18"/>
              </a:rPr>
              <a:t> и обеспечения выполнения функций</a:t>
            </a:r>
            <a:endParaRPr lang="en-US" sz="1200" b="0" baseline="0" dirty="0">
              <a:solidFill>
                <a:srgbClr val="3465A4"/>
              </a:solidFill>
              <a:latin typeface="Times New Roman" pitchFamily="18"/>
              <a:cs typeface="Times New Roman" pitchFamily="18"/>
            </a:endParaRPr>
          </a:p>
          <a:p>
            <a:endParaRPr lang="en-US" sz="1200" b="0" baseline="0" dirty="0">
              <a:solidFill>
                <a:srgbClr val="3465A4"/>
              </a:solidFill>
              <a:latin typeface="Times New Roman" pitchFamily="18"/>
              <a:cs typeface="Times New Roman" pitchFamily="18"/>
            </a:endParaRPr>
          </a:p>
          <a:p>
            <a:endParaRPr lang="en-US" sz="1200" b="0" baseline="0" dirty="0">
              <a:solidFill>
                <a:srgbClr val="3465A4"/>
              </a:solidFill>
              <a:latin typeface="Times New Roman" pitchFamily="18"/>
              <a:cs typeface="Times New Roman" pitchFamily="18"/>
            </a:endParaRPr>
          </a:p>
          <a:p>
            <a:pPr marL="0" marR="0" lvl="0" indent="0" algn="l" defTabSz="914400" rtl="0" eaLnBrk="1" fontAlgn="auto" latinLnBrk="0" hangingPunct="0">
              <a:lnSpc>
                <a:spcPct val="100000"/>
              </a:lnSpc>
              <a:spcBef>
                <a:spcPts val="448"/>
              </a:spcBef>
              <a:spcAft>
                <a:spcPts val="0"/>
              </a:spcAft>
              <a:buClrTx/>
              <a:buSzTx/>
              <a:buFontTx/>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a:pPr>
            <a:r>
              <a:rPr lang="en-US" dirty="0"/>
              <a:t>We are developing a virtualization platform for geographically distributed </a:t>
            </a:r>
            <a:r>
              <a:rPr lang="en-US" sz="1200" b="0" i="0" u="none" strike="noStrike" cap="none" baseline="0" dirty="0">
                <a:ln>
                  <a:noFill/>
                </a:ln>
                <a:solidFill>
                  <a:srgbClr val="000000"/>
                </a:solidFill>
                <a:effectLst/>
                <a:latin typeface="Times New Roman" pitchFamily="18"/>
              </a:rPr>
              <a:t>Data centers</a:t>
            </a:r>
            <a:r>
              <a:rPr lang="en-US" dirty="0"/>
              <a:t> based on the </a:t>
            </a:r>
            <a:r>
              <a:rPr lang="en-US" dirty="0" err="1"/>
              <a:t>openstack</a:t>
            </a:r>
            <a:r>
              <a:rPr lang="en-US" dirty="0"/>
              <a:t> platform. This presentation is devoted to the means of ensuring fault tolerance, which we use in the project. We will consider the options for deploying a platform based on dots and providing functions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44"/>
          <p:cNvSpPr txBox="1">
            <a:spLocks noGrp="1"/>
          </p:cNvSpPr>
          <p:nvPr>
            <p:ph type="sldNum" sz="quarter" idx="5"/>
          </p:nvPr>
        </p:nvSpPr>
        <p:spPr>
          <a:ln/>
        </p:spPr>
        <p:txBody>
          <a:bodyPr vert="horz" wrap="square" lIns="0" tIns="0" rIns="0" bIns="0" anchor="b" anchorCtr="0" compatLnSpc="1">
            <a:noAutofit/>
          </a:bodyPr>
          <a:lstStyle/>
          <a:p>
            <a:pPr marL="0" marR="0" lvl="0" indent="0" algn="r" defTabSz="914400" rtl="0" eaLnBrk="1" fontAlgn="auto" latinLnBrk="0" hangingPunct="0">
              <a:lnSpc>
                <a:spcPct val="95000"/>
              </a:lnSpc>
              <a:spcBef>
                <a:spcPts val="0"/>
              </a:spcBef>
              <a:spcAft>
                <a:spcPts val="0"/>
              </a:spcAft>
              <a:buClrTx/>
              <a:buSzTx/>
              <a:buFontTx/>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a:pPr>
            <a:fld id="{AB9D56E2-1124-4F6D-9961-69C35F979748}" type="slidenum">
              <a:rPr kumimoji="0" lang="ru-RU" sz="1400" b="0" i="0" u="none" strike="noStrike" kern="1200" cap="none" spc="0" normalizeH="0" baseline="0" noProof="0" smtClean="0">
                <a:ln>
                  <a:noFill/>
                </a:ln>
                <a:solidFill>
                  <a:srgbClr val="000000"/>
                </a:solidFill>
                <a:effectLst/>
                <a:uLnTx/>
                <a:uFillTx/>
                <a:latin typeface="Times New Roman" pitchFamily="18"/>
              </a:rPr>
              <a:pPr marL="0" marR="0" lvl="0" indent="0" algn="r" defTabSz="914400" rtl="0" eaLnBrk="1" fontAlgn="auto" latinLnBrk="0" hangingPunct="0">
                <a:lnSpc>
                  <a:spcPct val="95000"/>
                </a:lnSpc>
                <a:spcBef>
                  <a:spcPts val="0"/>
                </a:spcBef>
                <a:spcAft>
                  <a:spcPts val="0"/>
                </a:spcAft>
                <a:buClrTx/>
                <a:buSzTx/>
                <a:buFontTx/>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a:pPr>
              <a:t>3</a:t>
            </a:fld>
            <a:endParaRPr kumimoji="0" lang="ru-RU" sz="1400" b="0" i="0" u="none" strike="noStrike" kern="1200" cap="none" spc="0" normalizeH="0" baseline="0" noProof="0">
              <a:ln>
                <a:noFill/>
              </a:ln>
              <a:solidFill>
                <a:srgbClr val="000000"/>
              </a:solidFill>
              <a:effectLst/>
              <a:uLnTx/>
              <a:uFillTx/>
              <a:latin typeface="Times New Roman" pitchFamily="18"/>
            </a:endParaRPr>
          </a:p>
        </p:txBody>
      </p:sp>
      <p:sp>
        <p:nvSpPr>
          <p:cNvPr id="2" name="Образ слайда 1"/>
          <p:cNvSpPr>
            <a:spLocks noGrp="1" noRot="1" noChangeAspect="1" noResize="1"/>
          </p:cNvSpPr>
          <p:nvPr>
            <p:ph type="sldImg"/>
          </p:nvPr>
        </p:nvSpPr>
        <p:spPr>
          <a:xfrm>
            <a:off x="-26435050" y="-14111288"/>
            <a:ext cx="52870100" cy="29814838"/>
          </a:xfrm>
          <a:solidFill>
            <a:srgbClr val="729FCF"/>
          </a:solidFill>
          <a:ln w="25400">
            <a:solidFill>
              <a:srgbClr val="3465A4"/>
            </a:solidFill>
            <a:prstDash val="solid"/>
          </a:ln>
        </p:spPr>
      </p:sp>
      <p:sp>
        <p:nvSpPr>
          <p:cNvPr id="3" name="Заметки 2"/>
          <p:cNvSpPr txBox="1">
            <a:spLocks noGrp="1"/>
          </p:cNvSpPr>
          <p:nvPr>
            <p:ph type="body" sz="quarter" idx="1"/>
          </p:nvPr>
        </p:nvSpPr>
        <p:spPr/>
        <p:txBody>
          <a:bodyPr/>
          <a:lstStyle/>
          <a:p>
            <a:r>
              <a:rPr lang="ru-RU" dirty="0"/>
              <a:t>Распределённая система предполагай использование централизованного управления через контрольную панель, например </a:t>
            </a:r>
            <a:r>
              <a:rPr lang="en-US" dirty="0"/>
              <a:t>Horizon </a:t>
            </a:r>
            <a:r>
              <a:rPr lang="ru-RU" dirty="0"/>
              <a:t>для </a:t>
            </a:r>
            <a:r>
              <a:rPr lang="en-US" dirty="0" err="1"/>
              <a:t>openstack</a:t>
            </a:r>
            <a:r>
              <a:rPr lang="en-US" dirty="0"/>
              <a:t>. </a:t>
            </a:r>
            <a:r>
              <a:rPr lang="ru-RU" dirty="0"/>
              <a:t>Несмотря на физическое выделение ресурсов в рамках конкретного </a:t>
            </a:r>
            <a:r>
              <a:rPr lang="ru-RU" dirty="0" err="1"/>
              <a:t>ЦОДа</a:t>
            </a:r>
            <a:r>
              <a:rPr lang="ru-RU" dirty="0"/>
              <a:t>, запрос может быть сгенерирован на любом из них.</a:t>
            </a:r>
            <a:r>
              <a:rPr lang="en-US" dirty="0"/>
              <a:t> </a:t>
            </a:r>
            <a:r>
              <a:rPr lang="ru-RU" dirty="0"/>
              <a:t>В</a:t>
            </a:r>
            <a:r>
              <a:rPr lang="ru-RU" baseline="0" dirty="0"/>
              <a:t> случае недоступности одного из </a:t>
            </a:r>
            <a:r>
              <a:rPr lang="ru-RU" baseline="0" dirty="0" err="1"/>
              <a:t>ЦОДов</a:t>
            </a:r>
            <a:r>
              <a:rPr lang="ru-RU" baseline="0" dirty="0"/>
              <a:t> работоспособность других не должна быть затронута.</a:t>
            </a:r>
            <a:endParaRPr lang="en-US" dirty="0"/>
          </a:p>
          <a:p>
            <a:endParaRPr lang="en-US" dirty="0"/>
          </a:p>
          <a:p>
            <a:endParaRPr lang="en-US" dirty="0"/>
          </a:p>
          <a:p>
            <a:r>
              <a:rPr lang="en-US" dirty="0"/>
              <a:t>The distributed system assumes the use of centralized management through the control panel, for example Horizon for </a:t>
            </a:r>
            <a:r>
              <a:rPr lang="en-US" dirty="0" err="1"/>
              <a:t>openstack</a:t>
            </a:r>
            <a:r>
              <a:rPr lang="en-US" dirty="0"/>
              <a:t>. Despite the physical allocation of resources within a particular data center, a request can be generated on any of them.</a:t>
            </a:r>
            <a:r>
              <a:rPr lang="ru-RU" dirty="0"/>
              <a:t> </a:t>
            </a:r>
            <a:r>
              <a:rPr lang="en-US" dirty="0"/>
              <a:t>And</a:t>
            </a:r>
            <a:r>
              <a:rPr lang="en-US" baseline="0" dirty="0"/>
              <a:t> all of DCs should run the command accordingly to request. In the case of the inaccessibility of one of the data centers, the operability of others should not be affected.</a:t>
            </a:r>
            <a:endParaRPr lang="en-US" dirty="0"/>
          </a:p>
          <a:p>
            <a:endParaRPr lang="en-US" dirty="0"/>
          </a:p>
        </p:txBody>
      </p:sp>
    </p:spTree>
    <p:extLst>
      <p:ext uri="{BB962C8B-B14F-4D97-AF65-F5344CB8AC3E}">
        <p14:creationId xmlns:p14="http://schemas.microsoft.com/office/powerpoint/2010/main" val="22871169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44"/>
          <p:cNvSpPr txBox="1">
            <a:spLocks noGrp="1"/>
          </p:cNvSpPr>
          <p:nvPr>
            <p:ph type="sldNum" sz="quarter" idx="5"/>
          </p:nvPr>
        </p:nvSpPr>
        <p:spPr>
          <a:ln/>
        </p:spPr>
        <p:txBody>
          <a:bodyPr vert="horz" wrap="square" lIns="0" tIns="0" rIns="0" bIns="0" anchor="b" anchorCtr="0" compatLnSpc="1">
            <a:noAutofit/>
          </a:bodyPr>
          <a:lstStyle/>
          <a:p>
            <a:pPr marL="0" marR="0" lvl="0" indent="0" algn="r" defTabSz="914400" rtl="0" eaLnBrk="1" fontAlgn="auto" latinLnBrk="0" hangingPunct="0">
              <a:lnSpc>
                <a:spcPct val="95000"/>
              </a:lnSpc>
              <a:spcBef>
                <a:spcPts val="0"/>
              </a:spcBef>
              <a:spcAft>
                <a:spcPts val="0"/>
              </a:spcAft>
              <a:buClrTx/>
              <a:buSzTx/>
              <a:buFontTx/>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a:pPr>
            <a:fld id="{AB9D56E2-1124-4F6D-9961-69C35F979748}" type="slidenum">
              <a:rPr kumimoji="0" lang="ru-RU" sz="1400" b="0" i="0" u="none" strike="noStrike" kern="1200" cap="none" spc="0" normalizeH="0" baseline="0" noProof="0" smtClean="0">
                <a:ln>
                  <a:noFill/>
                </a:ln>
                <a:solidFill>
                  <a:srgbClr val="000000"/>
                </a:solidFill>
                <a:effectLst/>
                <a:uLnTx/>
                <a:uFillTx/>
                <a:latin typeface="Times New Roman" pitchFamily="18"/>
              </a:rPr>
              <a:pPr marL="0" marR="0" lvl="0" indent="0" algn="r" defTabSz="914400" rtl="0" eaLnBrk="1" fontAlgn="auto" latinLnBrk="0" hangingPunct="0">
                <a:lnSpc>
                  <a:spcPct val="95000"/>
                </a:lnSpc>
                <a:spcBef>
                  <a:spcPts val="0"/>
                </a:spcBef>
                <a:spcAft>
                  <a:spcPts val="0"/>
                </a:spcAft>
                <a:buClrTx/>
                <a:buSzTx/>
                <a:buFontTx/>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a:pPr>
              <a:t>4</a:t>
            </a:fld>
            <a:endParaRPr kumimoji="0" lang="ru-RU" sz="1400" b="0" i="0" u="none" strike="noStrike" kern="1200" cap="none" spc="0" normalizeH="0" baseline="0" noProof="0">
              <a:ln>
                <a:noFill/>
              </a:ln>
              <a:solidFill>
                <a:srgbClr val="000000"/>
              </a:solidFill>
              <a:effectLst/>
              <a:uLnTx/>
              <a:uFillTx/>
              <a:latin typeface="Times New Roman" pitchFamily="18"/>
            </a:endParaRPr>
          </a:p>
        </p:txBody>
      </p:sp>
      <p:sp>
        <p:nvSpPr>
          <p:cNvPr id="2" name="Образ слайда 1"/>
          <p:cNvSpPr>
            <a:spLocks noGrp="1" noRot="1" noChangeAspect="1" noResize="1"/>
          </p:cNvSpPr>
          <p:nvPr>
            <p:ph type="sldImg"/>
          </p:nvPr>
        </p:nvSpPr>
        <p:spPr>
          <a:xfrm>
            <a:off x="-26435050" y="-14111288"/>
            <a:ext cx="52870100" cy="29814838"/>
          </a:xfrm>
          <a:solidFill>
            <a:srgbClr val="729FCF"/>
          </a:solidFill>
          <a:ln w="25400">
            <a:solidFill>
              <a:srgbClr val="3465A4"/>
            </a:solidFill>
            <a:prstDash val="solid"/>
          </a:ln>
        </p:spPr>
      </p:sp>
      <p:sp>
        <p:nvSpPr>
          <p:cNvPr id="3" name="Заметки 2"/>
          <p:cNvSpPr txBox="1">
            <a:spLocks noGrp="1"/>
          </p:cNvSpPr>
          <p:nvPr>
            <p:ph type="body" sz="quarter" idx="1"/>
          </p:nvPr>
        </p:nvSpPr>
        <p:spPr/>
        <p:txBody>
          <a:bodyPr/>
          <a:lstStyle/>
          <a:p>
            <a:endParaRPr lang="en-US" dirty="0"/>
          </a:p>
        </p:txBody>
      </p:sp>
    </p:spTree>
    <p:extLst>
      <p:ext uri="{BB962C8B-B14F-4D97-AF65-F5344CB8AC3E}">
        <p14:creationId xmlns:p14="http://schemas.microsoft.com/office/powerpoint/2010/main" val="1122734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44"/>
          <p:cNvSpPr txBox="1">
            <a:spLocks noGrp="1"/>
          </p:cNvSpPr>
          <p:nvPr>
            <p:ph type="sldNum" sz="quarter" idx="5"/>
          </p:nvPr>
        </p:nvSpPr>
        <p:spPr>
          <a:ln/>
        </p:spPr>
        <p:txBody>
          <a:bodyPr vert="horz" wrap="square" lIns="0" tIns="0" rIns="0" bIns="0" anchor="b" anchorCtr="0" compatLnSpc="1">
            <a:noAutofit/>
          </a:bodyPr>
          <a:lstStyle/>
          <a:p>
            <a:pPr lvl="0"/>
            <a:fld id="{5CAD652E-B9BD-4378-ACB2-B67582740874}" type="slidenum">
              <a:t>5</a:t>
            </a:fld>
            <a:endParaRPr lang="ru-RU"/>
          </a:p>
        </p:txBody>
      </p:sp>
      <p:sp>
        <p:nvSpPr>
          <p:cNvPr id="2" name="Образ слайда 1"/>
          <p:cNvSpPr>
            <a:spLocks noGrp="1" noRot="1" noChangeAspect="1" noResize="1"/>
          </p:cNvSpPr>
          <p:nvPr>
            <p:ph type="sldImg"/>
          </p:nvPr>
        </p:nvSpPr>
        <p:spPr>
          <a:xfrm>
            <a:off x="-26435050" y="-14111288"/>
            <a:ext cx="52870100" cy="29814838"/>
          </a:xfrm>
          <a:solidFill>
            <a:srgbClr val="729FCF"/>
          </a:solidFill>
          <a:ln w="25400">
            <a:solidFill>
              <a:srgbClr val="3465A4"/>
            </a:solidFill>
            <a:prstDash val="solid"/>
          </a:ln>
        </p:spPr>
      </p:sp>
      <p:sp>
        <p:nvSpPr>
          <p:cNvPr id="3" name="Заметки 2"/>
          <p:cNvSpPr txBox="1">
            <a:spLocks noGrp="1"/>
          </p:cNvSpPr>
          <p:nvPr>
            <p:ph type="body" sz="quarter" idx="1"/>
          </p:nvPr>
        </p:nvSpPr>
        <p:spPr/>
        <p:txBody>
          <a:bodyPr/>
          <a:lstStyle/>
          <a:p>
            <a:r>
              <a:rPr lang="ru-RU" dirty="0"/>
              <a:t>Основными облачными службами являются стандартные средства вычислений(виртуальных машин), </a:t>
            </a:r>
            <a:r>
              <a:rPr lang="ru-RU" dirty="0" err="1"/>
              <a:t>хранения,передачи</a:t>
            </a:r>
            <a:r>
              <a:rPr lang="ru-RU" dirty="0"/>
              <a:t> данных. </a:t>
            </a:r>
          </a:p>
          <a:p>
            <a:r>
              <a:rPr lang="ru-RU" dirty="0"/>
              <a:t>Особенностью платформы является использование наряду с классическими вариантами шифрования каналов, шифрования каналов с использованием квантового генератора ключа</a:t>
            </a:r>
            <a:endParaRPr lang="en-US" dirty="0"/>
          </a:p>
          <a:p>
            <a:endParaRPr lang="en-US" dirty="0"/>
          </a:p>
          <a:p>
            <a:endParaRPr lang="en-US" dirty="0"/>
          </a:p>
          <a:p>
            <a:r>
              <a:rPr lang="en-US" dirty="0"/>
              <a:t>The main cloud services are standard tools for computing (virtual machines), storage, and data transfer.</a:t>
            </a:r>
          </a:p>
          <a:p>
            <a:r>
              <a:rPr lang="en-US" dirty="0"/>
              <a:t>The feature of our platform is using encryption of channels using a quantum key generator along with the classical options for encryption of channels.</a:t>
            </a:r>
            <a:r>
              <a:rPr lang="en-US" baseline="0" dirty="0"/>
              <a:t> In such way we can improve </a:t>
            </a:r>
            <a:r>
              <a:rPr lang="en-US" dirty="0"/>
              <a:t>degree of channel security to a new level. We have Alice</a:t>
            </a:r>
            <a:r>
              <a:rPr lang="en-US" baseline="0" dirty="0"/>
              <a:t> and Bob for every channel between DCs</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44"/>
          <p:cNvSpPr txBox="1">
            <a:spLocks noGrp="1"/>
          </p:cNvSpPr>
          <p:nvPr>
            <p:ph type="sldNum" sz="quarter" idx="5"/>
          </p:nvPr>
        </p:nvSpPr>
        <p:spPr>
          <a:ln/>
        </p:spPr>
        <p:txBody>
          <a:bodyPr vert="horz" wrap="square" lIns="0" tIns="0" rIns="0" bIns="0" anchor="b" anchorCtr="0" compatLnSpc="1">
            <a:noAutofit/>
          </a:bodyPr>
          <a:lstStyle/>
          <a:p>
            <a:pPr lvl="0"/>
            <a:fld id="{91E740EA-7B04-4AB1-A9CC-3C69B1982BBC}" type="slidenum">
              <a:t>6</a:t>
            </a:fld>
            <a:endParaRPr lang="ru-RU"/>
          </a:p>
        </p:txBody>
      </p:sp>
      <p:sp>
        <p:nvSpPr>
          <p:cNvPr id="2" name="Образ слайда 1"/>
          <p:cNvSpPr>
            <a:spLocks noGrp="1" noRot="1" noChangeAspect="1" noResize="1"/>
          </p:cNvSpPr>
          <p:nvPr>
            <p:ph type="sldImg"/>
          </p:nvPr>
        </p:nvSpPr>
        <p:spPr>
          <a:xfrm>
            <a:off x="-26435050" y="-14111288"/>
            <a:ext cx="52870100" cy="29814838"/>
          </a:xfrm>
          <a:solidFill>
            <a:srgbClr val="729FCF"/>
          </a:solidFill>
          <a:ln w="25400">
            <a:solidFill>
              <a:srgbClr val="3465A4"/>
            </a:solidFill>
            <a:prstDash val="solid"/>
          </a:ln>
        </p:spPr>
      </p:sp>
      <p:sp>
        <p:nvSpPr>
          <p:cNvPr id="3" name="Заметки 2"/>
          <p:cNvSpPr txBox="1">
            <a:spLocks noGrp="1"/>
          </p:cNvSpPr>
          <p:nvPr>
            <p:ph type="body" sz="quarter"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44"/>
          <p:cNvSpPr txBox="1">
            <a:spLocks noGrp="1"/>
          </p:cNvSpPr>
          <p:nvPr>
            <p:ph type="sldNum" sz="quarter" idx="5"/>
          </p:nvPr>
        </p:nvSpPr>
        <p:spPr>
          <a:ln/>
        </p:spPr>
        <p:txBody>
          <a:bodyPr vert="horz" wrap="square" lIns="0" tIns="0" rIns="0" bIns="0" anchor="b" anchorCtr="0" compatLnSpc="1">
            <a:noAutofit/>
          </a:bodyPr>
          <a:lstStyle/>
          <a:p>
            <a:pPr lvl="0"/>
            <a:fld id="{DF8F6FDA-D005-4439-8A58-495890B4B711}" type="slidenum">
              <a:t>7</a:t>
            </a:fld>
            <a:endParaRPr lang="ru-RU"/>
          </a:p>
        </p:txBody>
      </p:sp>
      <p:sp>
        <p:nvSpPr>
          <p:cNvPr id="2" name="Образ слайда 1"/>
          <p:cNvSpPr>
            <a:spLocks noGrp="1" noRot="1" noChangeAspect="1" noResize="1"/>
          </p:cNvSpPr>
          <p:nvPr>
            <p:ph type="sldImg"/>
          </p:nvPr>
        </p:nvSpPr>
        <p:spPr>
          <a:xfrm>
            <a:off x="-26435050" y="-14111288"/>
            <a:ext cx="52870100" cy="29814838"/>
          </a:xfrm>
          <a:solidFill>
            <a:srgbClr val="729FCF"/>
          </a:solidFill>
          <a:ln w="25400">
            <a:solidFill>
              <a:srgbClr val="3465A4"/>
            </a:solidFill>
            <a:prstDash val="solid"/>
          </a:ln>
        </p:spPr>
      </p:sp>
      <p:sp>
        <p:nvSpPr>
          <p:cNvPr id="3" name="Заметки 2"/>
          <p:cNvSpPr txBox="1">
            <a:spLocks noGrp="1"/>
          </p:cNvSpPr>
          <p:nvPr>
            <p:ph type="body" sz="quarter" idx="1"/>
          </p:nvPr>
        </p:nvSpPr>
        <p:spPr/>
        <p:txBody>
          <a:bodyPr/>
          <a:lstStyle/>
          <a:p>
            <a:r>
              <a:rPr lang="ru-RU" dirty="0"/>
              <a:t>Возвращаясь к техническим характеристикам географически распределённых </a:t>
            </a:r>
            <a:r>
              <a:rPr lang="ru-RU" dirty="0" err="1"/>
              <a:t>цодов</a:t>
            </a:r>
            <a:r>
              <a:rPr lang="ru-RU" dirty="0"/>
              <a:t>, хочется отметить ряд важных возможностей которые можно разбить на несколько групп, а именно:</a:t>
            </a:r>
          </a:p>
          <a:p>
            <a:r>
              <a:rPr lang="ru-RU" dirty="0"/>
              <a:t>В аспекте хранения и передачи данных:</a:t>
            </a:r>
          </a:p>
          <a:p>
            <a:r>
              <a:rPr lang="ru-RU" dirty="0"/>
              <a:t>За счёт репликации данных и избыточного кодирования повышается надежность хранилища. За счёт компрессии снижается объём данных. </a:t>
            </a:r>
          </a:p>
          <a:p>
            <a:r>
              <a:rPr lang="ru-RU" dirty="0"/>
              <a:t>Веб портал разрабатываемой платформы позволяет автоматически разворачивать сетевую архитектуру с использованием квантовых каналов и архитектуру подсистемы хранения</a:t>
            </a:r>
          </a:p>
          <a:p>
            <a:endParaRPr lang="ru-RU" dirty="0"/>
          </a:p>
          <a:p>
            <a:endParaRPr lang="ru-RU" dirty="0"/>
          </a:p>
          <a:p>
            <a:r>
              <a:rPr lang="en-US" dirty="0"/>
              <a:t>Returning to the technical characteristics of geographically distributed </a:t>
            </a:r>
            <a:r>
              <a:rPr lang="en-US" sz="1200" b="0" i="0" u="none" strike="noStrike" cap="none" baseline="0" dirty="0">
                <a:ln>
                  <a:noFill/>
                </a:ln>
                <a:solidFill>
                  <a:srgbClr val="000000"/>
                </a:solidFill>
                <a:effectLst/>
                <a:latin typeface="Times New Roman" pitchFamily="18"/>
              </a:rPr>
              <a:t>Data centers</a:t>
            </a:r>
            <a:r>
              <a:rPr lang="en-US" dirty="0"/>
              <a:t>, I want to note a number of important opportunities that can be divided into several groups, namely:</a:t>
            </a:r>
          </a:p>
          <a:p>
            <a:r>
              <a:rPr lang="en-US" dirty="0"/>
              <a:t>In the aspect of data storage and transmission:</a:t>
            </a:r>
          </a:p>
          <a:p>
            <a:r>
              <a:rPr lang="en-US" dirty="0"/>
              <a:t>Due to data replication and redundant coding, the reliability of the storage increases. Due to compression, the amount of data is reduced.</a:t>
            </a:r>
          </a:p>
          <a:p>
            <a:r>
              <a:rPr lang="en-US" dirty="0"/>
              <a:t>The web portal of the developed platform allows to automatically deploy the network architecture using quantum channels and the architecture of the storage subsystem</a:t>
            </a:r>
          </a:p>
          <a:p>
            <a:r>
              <a:rPr lang="en-US" dirty="0"/>
              <a:t>Storage deployment is performed upon user request</a:t>
            </a:r>
            <a:r>
              <a:rPr lang="ru-RU" dirty="0"/>
              <a:t>.</a:t>
            </a:r>
            <a:r>
              <a:rPr lang="ru-RU" baseline="0" dirty="0"/>
              <a:t> </a:t>
            </a:r>
            <a:r>
              <a:rPr lang="en-US" baseline="0" dirty="0"/>
              <a:t>We use CEPH cluster in storage layer.</a:t>
            </a:r>
            <a:endParaRPr lang="en-US" dirty="0"/>
          </a:p>
          <a:p>
            <a:endParaRPr lang="en-US" dirty="0"/>
          </a:p>
        </p:txBody>
      </p:sp>
    </p:spTree>
    <p:extLst>
      <p:ext uri="{BB962C8B-B14F-4D97-AF65-F5344CB8AC3E}">
        <p14:creationId xmlns:p14="http://schemas.microsoft.com/office/powerpoint/2010/main" val="13272924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44"/>
          <p:cNvSpPr txBox="1">
            <a:spLocks noGrp="1"/>
          </p:cNvSpPr>
          <p:nvPr>
            <p:ph type="sldNum" sz="quarter" idx="5"/>
          </p:nvPr>
        </p:nvSpPr>
        <p:spPr>
          <a:ln/>
        </p:spPr>
        <p:txBody>
          <a:bodyPr vert="horz" wrap="square" lIns="0" tIns="0" rIns="0" bIns="0" anchor="b" anchorCtr="0" compatLnSpc="1">
            <a:noAutofit/>
          </a:bodyPr>
          <a:lstStyle/>
          <a:p>
            <a:pPr lvl="0"/>
            <a:fld id="{F971CCCE-CB45-47FB-A0DB-9FD2C26B3120}" type="slidenum">
              <a:t>8</a:t>
            </a:fld>
            <a:endParaRPr lang="ru-RU"/>
          </a:p>
        </p:txBody>
      </p:sp>
      <p:sp>
        <p:nvSpPr>
          <p:cNvPr id="2" name="Образ слайда 1"/>
          <p:cNvSpPr>
            <a:spLocks noGrp="1" noRot="1" noChangeAspect="1" noResize="1"/>
          </p:cNvSpPr>
          <p:nvPr>
            <p:ph type="sldImg"/>
          </p:nvPr>
        </p:nvSpPr>
        <p:spPr>
          <a:xfrm>
            <a:off x="-26435050" y="-14111288"/>
            <a:ext cx="52870100" cy="29814838"/>
          </a:xfrm>
          <a:solidFill>
            <a:srgbClr val="729FCF"/>
          </a:solidFill>
          <a:ln w="25400">
            <a:solidFill>
              <a:srgbClr val="3465A4"/>
            </a:solidFill>
            <a:prstDash val="solid"/>
          </a:ln>
        </p:spPr>
      </p:sp>
      <p:sp>
        <p:nvSpPr>
          <p:cNvPr id="3" name="Заметки 2"/>
          <p:cNvSpPr txBox="1">
            <a:spLocks noGrp="1"/>
          </p:cNvSpPr>
          <p:nvPr>
            <p:ph type="body" sz="quarter" idx="1"/>
          </p:nvPr>
        </p:nvSpPr>
        <p:spPr/>
        <p:txBody>
          <a:bodyPr/>
          <a:lstStyle/>
          <a:p>
            <a:r>
              <a:rPr lang="ru-RU" dirty="0"/>
              <a:t>Использование</a:t>
            </a:r>
            <a:r>
              <a:rPr lang="ru-RU" baseline="0" dirty="0"/>
              <a:t> кластера </a:t>
            </a:r>
            <a:r>
              <a:rPr lang="en-US" baseline="0" dirty="0"/>
              <a:t>CEPH </a:t>
            </a:r>
            <a:r>
              <a:rPr lang="ru-RU" baseline="0" dirty="0"/>
              <a:t>в качестве хранилища данных позволяет использовать распределенную архитектуру построения </a:t>
            </a:r>
            <a:r>
              <a:rPr lang="ru-RU" baseline="0" dirty="0" err="1"/>
              <a:t>ЦОДов</a:t>
            </a:r>
            <a:r>
              <a:rPr lang="ru-RU" baseline="0" dirty="0"/>
              <a:t>. Так, хранилище может быть распределено между отдельными </a:t>
            </a:r>
            <a:r>
              <a:rPr lang="ru-RU" baseline="0" dirty="0" err="1"/>
              <a:t>ЦОДами</a:t>
            </a:r>
            <a:r>
              <a:rPr lang="ru-RU" baseline="0" dirty="0"/>
              <a:t> и использовано клиентами вне зависимости от подключения к конкретному </a:t>
            </a:r>
            <a:r>
              <a:rPr lang="ru-RU" baseline="0" dirty="0" err="1"/>
              <a:t>ЦОДу</a:t>
            </a:r>
            <a:r>
              <a:rPr lang="ru-RU" baseline="0" dirty="0"/>
              <a:t>.</a:t>
            </a:r>
            <a:r>
              <a:rPr lang="en-US" baseline="0" dirty="0"/>
              <a:t> </a:t>
            </a:r>
          </a:p>
          <a:p>
            <a:endParaRPr lang="en-US" baseline="0" dirty="0"/>
          </a:p>
          <a:p>
            <a:endParaRPr lang="en-US" baseline="0" dirty="0"/>
          </a:p>
          <a:p>
            <a:r>
              <a:rPr lang="en-US" dirty="0"/>
              <a:t>The use of a CEPH cluster as a data storage allows us to use a distributed data center architecture. So, the storage can be distributed between individual data centers and used by clients, regardless of the connection to a particular data center.</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44"/>
          <p:cNvSpPr txBox="1">
            <a:spLocks noGrp="1"/>
          </p:cNvSpPr>
          <p:nvPr>
            <p:ph type="sldNum" sz="quarter" idx="5"/>
          </p:nvPr>
        </p:nvSpPr>
        <p:spPr>
          <a:ln/>
        </p:spPr>
        <p:txBody>
          <a:bodyPr vert="horz" wrap="square" lIns="0" tIns="0" rIns="0" bIns="0" anchor="b" anchorCtr="0" compatLnSpc="1">
            <a:noAutofit/>
          </a:bodyPr>
          <a:lstStyle/>
          <a:p>
            <a:pPr lvl="0"/>
            <a:fld id="{5CAD652E-B9BD-4378-ACB2-B67582740874}" type="slidenum">
              <a:t>9</a:t>
            </a:fld>
            <a:endParaRPr lang="ru-RU"/>
          </a:p>
        </p:txBody>
      </p:sp>
      <p:sp>
        <p:nvSpPr>
          <p:cNvPr id="2" name="Образ слайда 1"/>
          <p:cNvSpPr>
            <a:spLocks noGrp="1" noRot="1" noChangeAspect="1" noResize="1"/>
          </p:cNvSpPr>
          <p:nvPr>
            <p:ph type="sldImg"/>
          </p:nvPr>
        </p:nvSpPr>
        <p:spPr>
          <a:xfrm>
            <a:off x="-26435050" y="-14111288"/>
            <a:ext cx="52870100" cy="29814838"/>
          </a:xfrm>
          <a:solidFill>
            <a:srgbClr val="729FCF"/>
          </a:solidFill>
          <a:ln w="25400">
            <a:solidFill>
              <a:srgbClr val="3465A4"/>
            </a:solidFill>
            <a:prstDash val="solid"/>
          </a:ln>
        </p:spPr>
      </p:sp>
      <p:sp>
        <p:nvSpPr>
          <p:cNvPr id="3" name="Заметки 2"/>
          <p:cNvSpPr txBox="1">
            <a:spLocks noGrp="1"/>
          </p:cNvSpPr>
          <p:nvPr>
            <p:ph type="body" sz="quarter" idx="1"/>
          </p:nvPr>
        </p:nvSpPr>
        <p:spPr/>
        <p:txBody>
          <a:bodyPr/>
          <a:lstStyle/>
          <a:p>
            <a:endParaRPr lang="en-US" dirty="0"/>
          </a:p>
        </p:txBody>
      </p:sp>
    </p:spTree>
    <p:extLst>
      <p:ext uri="{BB962C8B-B14F-4D97-AF65-F5344CB8AC3E}">
        <p14:creationId xmlns:p14="http://schemas.microsoft.com/office/powerpoint/2010/main" val="1414481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47813" y="1143000"/>
            <a:ext cx="9288462" cy="2430463"/>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47813" y="3667125"/>
            <a:ext cx="9288462" cy="168751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pPr lvl="0"/>
            <a:r>
              <a:rPr lang="ru-RU"/>
              <a:t>28th Sep 2017</a:t>
            </a:r>
          </a:p>
          <a:p>
            <a:pPr lvl="0"/>
            <a:endParaRPr lang="ru-RU"/>
          </a:p>
        </p:txBody>
      </p:sp>
      <p:sp>
        <p:nvSpPr>
          <p:cNvPr id="5" name="Номер слайда 4"/>
          <p:cNvSpPr>
            <a:spLocks noGrp="1"/>
          </p:cNvSpPr>
          <p:nvPr>
            <p:ph type="sldNum" sz="quarter" idx="11"/>
          </p:nvPr>
        </p:nvSpPr>
        <p:spPr/>
        <p:txBody>
          <a:bodyPr/>
          <a:lstStyle/>
          <a:p>
            <a:pPr lvl="0"/>
            <a:fld id="{43ACCE58-62CA-4F0B-832B-2A3118F6083C}" type="slidenum">
              <a:t>‹#›</a:t>
            </a:fld>
            <a:endParaRPr lang="ru-RU"/>
          </a:p>
        </p:txBody>
      </p:sp>
    </p:spTree>
    <p:extLst>
      <p:ext uri="{BB962C8B-B14F-4D97-AF65-F5344CB8AC3E}">
        <p14:creationId xmlns:p14="http://schemas.microsoft.com/office/powerpoint/2010/main" val="1270151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lvl="0"/>
            <a:r>
              <a:rPr lang="ru-RU"/>
              <a:t>28th Sep 2017</a:t>
            </a:r>
          </a:p>
          <a:p>
            <a:pPr lvl="0"/>
            <a:endParaRPr lang="ru-RU"/>
          </a:p>
        </p:txBody>
      </p:sp>
      <p:sp>
        <p:nvSpPr>
          <p:cNvPr id="5" name="Номер слайда 4"/>
          <p:cNvSpPr>
            <a:spLocks noGrp="1"/>
          </p:cNvSpPr>
          <p:nvPr>
            <p:ph type="sldNum" sz="quarter" idx="11"/>
          </p:nvPr>
        </p:nvSpPr>
        <p:spPr/>
        <p:txBody>
          <a:bodyPr/>
          <a:lstStyle/>
          <a:p>
            <a:pPr lvl="0"/>
            <a:fld id="{63FDEABA-8BB4-49E1-B90B-5E937932B379}" type="slidenum">
              <a:t>‹#›</a:t>
            </a:fld>
            <a:endParaRPr lang="ru-RU"/>
          </a:p>
        </p:txBody>
      </p:sp>
    </p:spTree>
    <p:extLst>
      <p:ext uri="{BB962C8B-B14F-4D97-AF65-F5344CB8AC3E}">
        <p14:creationId xmlns:p14="http://schemas.microsoft.com/office/powerpoint/2010/main" val="1050198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6488" y="417513"/>
            <a:ext cx="2730500" cy="5842000"/>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530225" y="417513"/>
            <a:ext cx="8043863" cy="58420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lvl="0"/>
            <a:r>
              <a:rPr lang="ru-RU"/>
              <a:t>28th Sep 2017</a:t>
            </a:r>
          </a:p>
          <a:p>
            <a:pPr lvl="0"/>
            <a:endParaRPr lang="ru-RU"/>
          </a:p>
        </p:txBody>
      </p:sp>
      <p:sp>
        <p:nvSpPr>
          <p:cNvPr id="5" name="Номер слайда 4"/>
          <p:cNvSpPr>
            <a:spLocks noGrp="1"/>
          </p:cNvSpPr>
          <p:nvPr>
            <p:ph type="sldNum" sz="quarter" idx="11"/>
          </p:nvPr>
        </p:nvSpPr>
        <p:spPr/>
        <p:txBody>
          <a:bodyPr/>
          <a:lstStyle/>
          <a:p>
            <a:pPr lvl="0"/>
            <a:fld id="{0CCE015F-54BE-4D0F-9104-A40519C72FFF}" type="slidenum">
              <a:t>‹#›</a:t>
            </a:fld>
            <a:endParaRPr lang="ru-RU"/>
          </a:p>
        </p:txBody>
      </p:sp>
    </p:spTree>
    <p:extLst>
      <p:ext uri="{BB962C8B-B14F-4D97-AF65-F5344CB8AC3E}">
        <p14:creationId xmlns:p14="http://schemas.microsoft.com/office/powerpoint/2010/main" val="3092845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47813" y="1143000"/>
            <a:ext cx="9288462" cy="2430463"/>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47813" y="3667125"/>
            <a:ext cx="9288462" cy="168751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pPr lvl="0"/>
            <a:r>
              <a:rPr lang="ru-RU"/>
              <a:t>28th Sep 2017</a:t>
            </a:r>
          </a:p>
          <a:p>
            <a:pPr lvl="0"/>
            <a:endParaRPr lang="ru-RU"/>
          </a:p>
        </p:txBody>
      </p:sp>
      <p:sp>
        <p:nvSpPr>
          <p:cNvPr id="5" name="Номер слайда 4"/>
          <p:cNvSpPr>
            <a:spLocks noGrp="1"/>
          </p:cNvSpPr>
          <p:nvPr>
            <p:ph type="sldNum" sz="quarter" idx="11"/>
          </p:nvPr>
        </p:nvSpPr>
        <p:spPr/>
        <p:txBody>
          <a:bodyPr/>
          <a:lstStyle/>
          <a:p>
            <a:pPr lvl="0"/>
            <a:fld id="{31620E82-D005-42D7-A4D2-56EB65FD2BAF}" type="slidenum">
              <a:t>‹#›</a:t>
            </a:fld>
            <a:endParaRPr lang="ru-RU"/>
          </a:p>
        </p:txBody>
      </p:sp>
    </p:spTree>
    <p:extLst>
      <p:ext uri="{BB962C8B-B14F-4D97-AF65-F5344CB8AC3E}">
        <p14:creationId xmlns:p14="http://schemas.microsoft.com/office/powerpoint/2010/main" val="9666869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lvl="0"/>
            <a:r>
              <a:rPr lang="ru-RU"/>
              <a:t>28th Sep 2017</a:t>
            </a:r>
          </a:p>
          <a:p>
            <a:pPr lvl="0"/>
            <a:endParaRPr lang="ru-RU"/>
          </a:p>
        </p:txBody>
      </p:sp>
      <p:sp>
        <p:nvSpPr>
          <p:cNvPr id="5" name="Номер слайда 4"/>
          <p:cNvSpPr>
            <a:spLocks noGrp="1"/>
          </p:cNvSpPr>
          <p:nvPr>
            <p:ph type="sldNum" sz="quarter" idx="11"/>
          </p:nvPr>
        </p:nvSpPr>
        <p:spPr/>
        <p:txBody>
          <a:bodyPr/>
          <a:lstStyle/>
          <a:p>
            <a:pPr lvl="0"/>
            <a:fld id="{D208D724-484C-445F-BAF3-B20D4B426077}" type="slidenum">
              <a:t>‹#›</a:t>
            </a:fld>
            <a:endParaRPr lang="ru-RU"/>
          </a:p>
        </p:txBody>
      </p:sp>
    </p:spTree>
    <p:extLst>
      <p:ext uri="{BB962C8B-B14F-4D97-AF65-F5344CB8AC3E}">
        <p14:creationId xmlns:p14="http://schemas.microsoft.com/office/powerpoint/2010/main" val="21168404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44550" y="1741488"/>
            <a:ext cx="10682288" cy="2905125"/>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44550" y="4673600"/>
            <a:ext cx="10682288" cy="15271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pPr lvl="0"/>
            <a:r>
              <a:rPr lang="ru-RU"/>
              <a:t>28th Sep 2017</a:t>
            </a:r>
          </a:p>
          <a:p>
            <a:pPr lvl="0"/>
            <a:endParaRPr lang="ru-RU"/>
          </a:p>
        </p:txBody>
      </p:sp>
      <p:sp>
        <p:nvSpPr>
          <p:cNvPr id="5" name="Номер слайда 4"/>
          <p:cNvSpPr>
            <a:spLocks noGrp="1"/>
          </p:cNvSpPr>
          <p:nvPr>
            <p:ph type="sldNum" sz="quarter" idx="11"/>
          </p:nvPr>
        </p:nvSpPr>
        <p:spPr/>
        <p:txBody>
          <a:bodyPr/>
          <a:lstStyle/>
          <a:p>
            <a:pPr lvl="0"/>
            <a:fld id="{82B9DF85-2F77-405B-B85E-39163007CDE8}" type="slidenum">
              <a:t>‹#›</a:t>
            </a:fld>
            <a:endParaRPr lang="ru-RU"/>
          </a:p>
        </p:txBody>
      </p:sp>
    </p:spTree>
    <p:extLst>
      <p:ext uri="{BB962C8B-B14F-4D97-AF65-F5344CB8AC3E}">
        <p14:creationId xmlns:p14="http://schemas.microsoft.com/office/powerpoint/2010/main" val="40443752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619125" y="1935163"/>
            <a:ext cx="5341938" cy="432435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13463" y="1935163"/>
            <a:ext cx="5343525" cy="432435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pPr lvl="0"/>
            <a:r>
              <a:rPr lang="ru-RU"/>
              <a:t>28th Sep 2017</a:t>
            </a:r>
          </a:p>
          <a:p>
            <a:pPr lvl="0"/>
            <a:endParaRPr lang="ru-RU"/>
          </a:p>
        </p:txBody>
      </p:sp>
      <p:sp>
        <p:nvSpPr>
          <p:cNvPr id="6" name="Номер слайда 5"/>
          <p:cNvSpPr>
            <a:spLocks noGrp="1"/>
          </p:cNvSpPr>
          <p:nvPr>
            <p:ph type="sldNum" sz="quarter" idx="11"/>
          </p:nvPr>
        </p:nvSpPr>
        <p:spPr/>
        <p:txBody>
          <a:bodyPr/>
          <a:lstStyle/>
          <a:p>
            <a:pPr lvl="0"/>
            <a:fld id="{83037CDB-7F1F-4D7F-BE45-D3357FAE7214}" type="slidenum">
              <a:t>‹#›</a:t>
            </a:fld>
            <a:endParaRPr lang="ru-RU"/>
          </a:p>
        </p:txBody>
      </p:sp>
    </p:spTree>
    <p:extLst>
      <p:ext uri="{BB962C8B-B14F-4D97-AF65-F5344CB8AC3E}">
        <p14:creationId xmlns:p14="http://schemas.microsoft.com/office/powerpoint/2010/main" val="24322235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2488" y="371475"/>
            <a:ext cx="10682287" cy="1349375"/>
          </a:xfrm>
        </p:spPr>
        <p:txBody>
          <a:bodyPr/>
          <a:lstStyle/>
          <a:p>
            <a:r>
              <a:rPr lang="ru-RU"/>
              <a:t>Образец заголовка</a:t>
            </a:r>
          </a:p>
        </p:txBody>
      </p:sp>
      <p:sp>
        <p:nvSpPr>
          <p:cNvPr id="3" name="Текст 2"/>
          <p:cNvSpPr>
            <a:spLocks noGrp="1"/>
          </p:cNvSpPr>
          <p:nvPr>
            <p:ph type="body" idx="1"/>
          </p:nvPr>
        </p:nvSpPr>
        <p:spPr>
          <a:xfrm>
            <a:off x="852488" y="1711325"/>
            <a:ext cx="5240337" cy="8397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52488" y="2551113"/>
            <a:ext cx="5240337" cy="375126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269038" y="1711325"/>
            <a:ext cx="5265737" cy="8397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269038" y="2551113"/>
            <a:ext cx="5265737" cy="375126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pPr lvl="0"/>
            <a:r>
              <a:rPr lang="ru-RU"/>
              <a:t>28th Sep 2017</a:t>
            </a:r>
          </a:p>
          <a:p>
            <a:pPr lvl="0"/>
            <a:endParaRPr lang="ru-RU"/>
          </a:p>
        </p:txBody>
      </p:sp>
      <p:sp>
        <p:nvSpPr>
          <p:cNvPr id="8" name="Номер слайда 7"/>
          <p:cNvSpPr>
            <a:spLocks noGrp="1"/>
          </p:cNvSpPr>
          <p:nvPr>
            <p:ph type="sldNum" sz="quarter" idx="11"/>
          </p:nvPr>
        </p:nvSpPr>
        <p:spPr/>
        <p:txBody>
          <a:bodyPr/>
          <a:lstStyle/>
          <a:p>
            <a:pPr lvl="0"/>
            <a:fld id="{A4F6E1B6-B9EC-432F-A677-3F938D1935AC}" type="slidenum">
              <a:t>‹#›</a:t>
            </a:fld>
            <a:endParaRPr lang="ru-RU"/>
          </a:p>
        </p:txBody>
      </p:sp>
    </p:spTree>
    <p:extLst>
      <p:ext uri="{BB962C8B-B14F-4D97-AF65-F5344CB8AC3E}">
        <p14:creationId xmlns:p14="http://schemas.microsoft.com/office/powerpoint/2010/main" val="20748863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pPr lvl="0"/>
            <a:r>
              <a:rPr lang="ru-RU"/>
              <a:t>28th Sep 2017</a:t>
            </a:r>
          </a:p>
          <a:p>
            <a:pPr lvl="0"/>
            <a:endParaRPr lang="ru-RU"/>
          </a:p>
        </p:txBody>
      </p:sp>
      <p:sp>
        <p:nvSpPr>
          <p:cNvPr id="4" name="Номер слайда 3"/>
          <p:cNvSpPr>
            <a:spLocks noGrp="1"/>
          </p:cNvSpPr>
          <p:nvPr>
            <p:ph type="sldNum" sz="quarter" idx="11"/>
          </p:nvPr>
        </p:nvSpPr>
        <p:spPr/>
        <p:txBody>
          <a:bodyPr/>
          <a:lstStyle/>
          <a:p>
            <a:pPr lvl="0"/>
            <a:fld id="{F73A0C9D-CF8A-4A1E-BA50-B10C5D3736A5}" type="slidenum">
              <a:t>‹#›</a:t>
            </a:fld>
            <a:endParaRPr lang="ru-RU"/>
          </a:p>
        </p:txBody>
      </p:sp>
    </p:spTree>
    <p:extLst>
      <p:ext uri="{BB962C8B-B14F-4D97-AF65-F5344CB8AC3E}">
        <p14:creationId xmlns:p14="http://schemas.microsoft.com/office/powerpoint/2010/main" val="41612593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lvl="0"/>
            <a:r>
              <a:rPr lang="ru-RU"/>
              <a:t>28th Sep 2017</a:t>
            </a:r>
          </a:p>
          <a:p>
            <a:pPr lvl="0"/>
            <a:endParaRPr lang="ru-RU"/>
          </a:p>
        </p:txBody>
      </p:sp>
      <p:sp>
        <p:nvSpPr>
          <p:cNvPr id="3" name="Номер слайда 2"/>
          <p:cNvSpPr>
            <a:spLocks noGrp="1"/>
          </p:cNvSpPr>
          <p:nvPr>
            <p:ph type="sldNum" sz="quarter" idx="11"/>
          </p:nvPr>
        </p:nvSpPr>
        <p:spPr/>
        <p:txBody>
          <a:bodyPr/>
          <a:lstStyle/>
          <a:p>
            <a:pPr lvl="0"/>
            <a:fld id="{660A80A9-8DD3-49A0-B376-684A06294F28}" type="slidenum">
              <a:t>‹#›</a:t>
            </a:fld>
            <a:endParaRPr lang="ru-RU"/>
          </a:p>
        </p:txBody>
      </p:sp>
    </p:spTree>
    <p:extLst>
      <p:ext uri="{BB962C8B-B14F-4D97-AF65-F5344CB8AC3E}">
        <p14:creationId xmlns:p14="http://schemas.microsoft.com/office/powerpoint/2010/main" val="4105465591"/>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2488" y="465138"/>
            <a:ext cx="3994150" cy="1630362"/>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264150" y="1004888"/>
            <a:ext cx="6270625" cy="49641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52488" y="2095500"/>
            <a:ext cx="3994150" cy="388143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pPr lvl="0"/>
            <a:r>
              <a:rPr lang="ru-RU"/>
              <a:t>28th Sep 2017</a:t>
            </a:r>
          </a:p>
          <a:p>
            <a:pPr lvl="0"/>
            <a:endParaRPr lang="ru-RU"/>
          </a:p>
        </p:txBody>
      </p:sp>
      <p:sp>
        <p:nvSpPr>
          <p:cNvPr id="6" name="Номер слайда 5"/>
          <p:cNvSpPr>
            <a:spLocks noGrp="1"/>
          </p:cNvSpPr>
          <p:nvPr>
            <p:ph type="sldNum" sz="quarter" idx="11"/>
          </p:nvPr>
        </p:nvSpPr>
        <p:spPr/>
        <p:txBody>
          <a:bodyPr/>
          <a:lstStyle/>
          <a:p>
            <a:pPr lvl="0"/>
            <a:fld id="{97D90384-E4CD-4564-9B1F-38C26230E4F9}" type="slidenum">
              <a:t>‹#›</a:t>
            </a:fld>
            <a:endParaRPr lang="ru-RU"/>
          </a:p>
        </p:txBody>
      </p:sp>
    </p:spTree>
    <p:extLst>
      <p:ext uri="{BB962C8B-B14F-4D97-AF65-F5344CB8AC3E}">
        <p14:creationId xmlns:p14="http://schemas.microsoft.com/office/powerpoint/2010/main" val="3160808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lvl="0"/>
            <a:r>
              <a:rPr lang="ru-RU"/>
              <a:t>28th Sep 2017</a:t>
            </a:r>
          </a:p>
          <a:p>
            <a:pPr lvl="0"/>
            <a:endParaRPr lang="ru-RU"/>
          </a:p>
        </p:txBody>
      </p:sp>
      <p:sp>
        <p:nvSpPr>
          <p:cNvPr id="5" name="Номер слайда 4"/>
          <p:cNvSpPr>
            <a:spLocks noGrp="1"/>
          </p:cNvSpPr>
          <p:nvPr>
            <p:ph type="sldNum" sz="quarter" idx="11"/>
          </p:nvPr>
        </p:nvSpPr>
        <p:spPr/>
        <p:txBody>
          <a:bodyPr/>
          <a:lstStyle/>
          <a:p>
            <a:pPr lvl="0"/>
            <a:fld id="{C3FEA56E-164D-48E4-A75C-A4391755D46D}" type="slidenum">
              <a:t>‹#›</a:t>
            </a:fld>
            <a:endParaRPr lang="ru-RU"/>
          </a:p>
        </p:txBody>
      </p:sp>
    </p:spTree>
    <p:extLst>
      <p:ext uri="{BB962C8B-B14F-4D97-AF65-F5344CB8AC3E}">
        <p14:creationId xmlns:p14="http://schemas.microsoft.com/office/powerpoint/2010/main" val="37347489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2488" y="465138"/>
            <a:ext cx="3994150" cy="1630362"/>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264150" y="1004888"/>
            <a:ext cx="6270625" cy="49641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52488" y="2095500"/>
            <a:ext cx="3994150" cy="388143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pPr lvl="0"/>
            <a:r>
              <a:rPr lang="ru-RU"/>
              <a:t>28th Sep 2017</a:t>
            </a:r>
          </a:p>
          <a:p>
            <a:pPr lvl="0"/>
            <a:endParaRPr lang="ru-RU"/>
          </a:p>
        </p:txBody>
      </p:sp>
      <p:sp>
        <p:nvSpPr>
          <p:cNvPr id="6" name="Номер слайда 5"/>
          <p:cNvSpPr>
            <a:spLocks noGrp="1"/>
          </p:cNvSpPr>
          <p:nvPr>
            <p:ph type="sldNum" sz="quarter" idx="11"/>
          </p:nvPr>
        </p:nvSpPr>
        <p:spPr/>
        <p:txBody>
          <a:bodyPr/>
          <a:lstStyle/>
          <a:p>
            <a:pPr lvl="0"/>
            <a:fld id="{379133E1-C93D-4262-A730-228D105F144D}" type="slidenum">
              <a:t>‹#›</a:t>
            </a:fld>
            <a:endParaRPr lang="ru-RU"/>
          </a:p>
        </p:txBody>
      </p:sp>
    </p:spTree>
    <p:extLst>
      <p:ext uri="{BB962C8B-B14F-4D97-AF65-F5344CB8AC3E}">
        <p14:creationId xmlns:p14="http://schemas.microsoft.com/office/powerpoint/2010/main" val="11113685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lvl="0"/>
            <a:r>
              <a:rPr lang="ru-RU"/>
              <a:t>28th Sep 2017</a:t>
            </a:r>
          </a:p>
          <a:p>
            <a:pPr lvl="0"/>
            <a:endParaRPr lang="ru-RU"/>
          </a:p>
        </p:txBody>
      </p:sp>
      <p:sp>
        <p:nvSpPr>
          <p:cNvPr id="5" name="Номер слайда 4"/>
          <p:cNvSpPr>
            <a:spLocks noGrp="1"/>
          </p:cNvSpPr>
          <p:nvPr>
            <p:ph type="sldNum" sz="quarter" idx="11"/>
          </p:nvPr>
        </p:nvSpPr>
        <p:spPr/>
        <p:txBody>
          <a:bodyPr/>
          <a:lstStyle/>
          <a:p>
            <a:pPr lvl="0"/>
            <a:fld id="{2539BE8F-ED23-4CAE-BB72-8E96F66D481C}" type="slidenum">
              <a:t>‹#›</a:t>
            </a:fld>
            <a:endParaRPr lang="ru-RU"/>
          </a:p>
        </p:txBody>
      </p:sp>
    </p:spTree>
    <p:extLst>
      <p:ext uri="{BB962C8B-B14F-4D97-AF65-F5344CB8AC3E}">
        <p14:creationId xmlns:p14="http://schemas.microsoft.com/office/powerpoint/2010/main" val="26641607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6488" y="417513"/>
            <a:ext cx="2730500" cy="5842000"/>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530225" y="417513"/>
            <a:ext cx="8043863" cy="58420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lvl="0"/>
            <a:r>
              <a:rPr lang="ru-RU"/>
              <a:t>28th Sep 2017</a:t>
            </a:r>
          </a:p>
          <a:p>
            <a:pPr lvl="0"/>
            <a:endParaRPr lang="ru-RU"/>
          </a:p>
        </p:txBody>
      </p:sp>
      <p:sp>
        <p:nvSpPr>
          <p:cNvPr id="5" name="Номер слайда 4"/>
          <p:cNvSpPr>
            <a:spLocks noGrp="1"/>
          </p:cNvSpPr>
          <p:nvPr>
            <p:ph type="sldNum" sz="quarter" idx="11"/>
          </p:nvPr>
        </p:nvSpPr>
        <p:spPr/>
        <p:txBody>
          <a:bodyPr/>
          <a:lstStyle/>
          <a:p>
            <a:pPr lvl="0"/>
            <a:fld id="{695E2424-C177-47DD-9CB9-FE0B367CC7F2}" type="slidenum">
              <a:t>‹#›</a:t>
            </a:fld>
            <a:endParaRPr lang="ru-RU"/>
          </a:p>
        </p:txBody>
      </p:sp>
    </p:spTree>
    <p:extLst>
      <p:ext uri="{BB962C8B-B14F-4D97-AF65-F5344CB8AC3E}">
        <p14:creationId xmlns:p14="http://schemas.microsoft.com/office/powerpoint/2010/main" val="3214698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44550" y="1741488"/>
            <a:ext cx="10682288" cy="2905125"/>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44550" y="4673600"/>
            <a:ext cx="10682288" cy="15271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pPr lvl="0"/>
            <a:r>
              <a:rPr lang="ru-RU"/>
              <a:t>28th Sep 2017</a:t>
            </a:r>
          </a:p>
          <a:p>
            <a:pPr lvl="0"/>
            <a:endParaRPr lang="ru-RU"/>
          </a:p>
        </p:txBody>
      </p:sp>
      <p:sp>
        <p:nvSpPr>
          <p:cNvPr id="5" name="Номер слайда 4"/>
          <p:cNvSpPr>
            <a:spLocks noGrp="1"/>
          </p:cNvSpPr>
          <p:nvPr>
            <p:ph type="sldNum" sz="quarter" idx="11"/>
          </p:nvPr>
        </p:nvSpPr>
        <p:spPr/>
        <p:txBody>
          <a:bodyPr/>
          <a:lstStyle/>
          <a:p>
            <a:pPr lvl="0"/>
            <a:fld id="{864EDD20-29A6-46C8-9CA3-621B96A16228}" type="slidenum">
              <a:t>‹#›</a:t>
            </a:fld>
            <a:endParaRPr lang="ru-RU"/>
          </a:p>
        </p:txBody>
      </p:sp>
    </p:spTree>
    <p:extLst>
      <p:ext uri="{BB962C8B-B14F-4D97-AF65-F5344CB8AC3E}">
        <p14:creationId xmlns:p14="http://schemas.microsoft.com/office/powerpoint/2010/main" val="3885328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619125" y="1935163"/>
            <a:ext cx="5341938" cy="432435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13463" y="1935163"/>
            <a:ext cx="5343525" cy="432435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pPr lvl="0"/>
            <a:r>
              <a:rPr lang="ru-RU"/>
              <a:t>28th Sep 2017</a:t>
            </a:r>
          </a:p>
          <a:p>
            <a:pPr lvl="0"/>
            <a:endParaRPr lang="ru-RU"/>
          </a:p>
        </p:txBody>
      </p:sp>
      <p:sp>
        <p:nvSpPr>
          <p:cNvPr id="6" name="Номер слайда 5"/>
          <p:cNvSpPr>
            <a:spLocks noGrp="1"/>
          </p:cNvSpPr>
          <p:nvPr>
            <p:ph type="sldNum" sz="quarter" idx="11"/>
          </p:nvPr>
        </p:nvSpPr>
        <p:spPr/>
        <p:txBody>
          <a:bodyPr/>
          <a:lstStyle/>
          <a:p>
            <a:pPr lvl="0"/>
            <a:fld id="{844124D5-3F4D-4185-9B57-4EDC43D0B7AD}" type="slidenum">
              <a:t>‹#›</a:t>
            </a:fld>
            <a:endParaRPr lang="ru-RU"/>
          </a:p>
        </p:txBody>
      </p:sp>
    </p:spTree>
    <p:extLst>
      <p:ext uri="{BB962C8B-B14F-4D97-AF65-F5344CB8AC3E}">
        <p14:creationId xmlns:p14="http://schemas.microsoft.com/office/powerpoint/2010/main" val="3087356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2488" y="371475"/>
            <a:ext cx="10682287" cy="1349375"/>
          </a:xfrm>
        </p:spPr>
        <p:txBody>
          <a:bodyPr/>
          <a:lstStyle/>
          <a:p>
            <a:r>
              <a:rPr lang="ru-RU"/>
              <a:t>Образец заголовка</a:t>
            </a:r>
          </a:p>
        </p:txBody>
      </p:sp>
      <p:sp>
        <p:nvSpPr>
          <p:cNvPr id="3" name="Текст 2"/>
          <p:cNvSpPr>
            <a:spLocks noGrp="1"/>
          </p:cNvSpPr>
          <p:nvPr>
            <p:ph type="body" idx="1"/>
          </p:nvPr>
        </p:nvSpPr>
        <p:spPr>
          <a:xfrm>
            <a:off x="852488" y="1711325"/>
            <a:ext cx="5240337" cy="8397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52488" y="2551113"/>
            <a:ext cx="5240337" cy="375126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269038" y="1711325"/>
            <a:ext cx="5265737" cy="8397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269038" y="2551113"/>
            <a:ext cx="5265737" cy="375126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pPr lvl="0"/>
            <a:r>
              <a:rPr lang="ru-RU"/>
              <a:t>28th Sep 2017</a:t>
            </a:r>
          </a:p>
          <a:p>
            <a:pPr lvl="0"/>
            <a:endParaRPr lang="ru-RU"/>
          </a:p>
        </p:txBody>
      </p:sp>
      <p:sp>
        <p:nvSpPr>
          <p:cNvPr id="8" name="Номер слайда 7"/>
          <p:cNvSpPr>
            <a:spLocks noGrp="1"/>
          </p:cNvSpPr>
          <p:nvPr>
            <p:ph type="sldNum" sz="quarter" idx="11"/>
          </p:nvPr>
        </p:nvSpPr>
        <p:spPr/>
        <p:txBody>
          <a:bodyPr/>
          <a:lstStyle/>
          <a:p>
            <a:pPr lvl="0"/>
            <a:fld id="{9249D75C-CC08-48A3-BA6E-36049F465FA5}" type="slidenum">
              <a:t>‹#›</a:t>
            </a:fld>
            <a:endParaRPr lang="ru-RU"/>
          </a:p>
        </p:txBody>
      </p:sp>
    </p:spTree>
    <p:extLst>
      <p:ext uri="{BB962C8B-B14F-4D97-AF65-F5344CB8AC3E}">
        <p14:creationId xmlns:p14="http://schemas.microsoft.com/office/powerpoint/2010/main" val="192997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pPr lvl="0"/>
            <a:r>
              <a:rPr lang="ru-RU"/>
              <a:t>28th Sep 2017</a:t>
            </a:r>
          </a:p>
          <a:p>
            <a:pPr lvl="0"/>
            <a:endParaRPr lang="ru-RU"/>
          </a:p>
        </p:txBody>
      </p:sp>
      <p:sp>
        <p:nvSpPr>
          <p:cNvPr id="4" name="Номер слайда 3"/>
          <p:cNvSpPr>
            <a:spLocks noGrp="1"/>
          </p:cNvSpPr>
          <p:nvPr>
            <p:ph type="sldNum" sz="quarter" idx="11"/>
          </p:nvPr>
        </p:nvSpPr>
        <p:spPr/>
        <p:txBody>
          <a:bodyPr/>
          <a:lstStyle/>
          <a:p>
            <a:pPr lvl="0"/>
            <a:fld id="{AA1FB11F-F12F-4C67-9C80-564D34656362}" type="slidenum">
              <a:t>‹#›</a:t>
            </a:fld>
            <a:endParaRPr lang="ru-RU"/>
          </a:p>
        </p:txBody>
      </p:sp>
    </p:spTree>
    <p:extLst>
      <p:ext uri="{BB962C8B-B14F-4D97-AF65-F5344CB8AC3E}">
        <p14:creationId xmlns:p14="http://schemas.microsoft.com/office/powerpoint/2010/main" val="525454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lvl="0"/>
            <a:r>
              <a:rPr lang="ru-RU"/>
              <a:t>28th Sep 2017</a:t>
            </a:r>
          </a:p>
          <a:p>
            <a:pPr lvl="0"/>
            <a:endParaRPr lang="ru-RU"/>
          </a:p>
        </p:txBody>
      </p:sp>
      <p:sp>
        <p:nvSpPr>
          <p:cNvPr id="3" name="Номер слайда 2"/>
          <p:cNvSpPr>
            <a:spLocks noGrp="1"/>
          </p:cNvSpPr>
          <p:nvPr>
            <p:ph type="sldNum" sz="quarter" idx="11"/>
          </p:nvPr>
        </p:nvSpPr>
        <p:spPr/>
        <p:txBody>
          <a:bodyPr/>
          <a:lstStyle/>
          <a:p>
            <a:pPr lvl="0"/>
            <a:fld id="{537D1A99-A83E-49F6-839A-FDCE9F8A066D}" type="slidenum">
              <a:t>‹#›</a:t>
            </a:fld>
            <a:endParaRPr lang="ru-RU"/>
          </a:p>
        </p:txBody>
      </p:sp>
    </p:spTree>
    <p:extLst>
      <p:ext uri="{BB962C8B-B14F-4D97-AF65-F5344CB8AC3E}">
        <p14:creationId xmlns:p14="http://schemas.microsoft.com/office/powerpoint/2010/main" val="51406041"/>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2488" y="465138"/>
            <a:ext cx="3994150" cy="1630362"/>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264150" y="1004888"/>
            <a:ext cx="6270625" cy="49641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52488" y="2095500"/>
            <a:ext cx="3994150" cy="388143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pPr lvl="0"/>
            <a:r>
              <a:rPr lang="ru-RU"/>
              <a:t>28th Sep 2017</a:t>
            </a:r>
          </a:p>
          <a:p>
            <a:pPr lvl="0"/>
            <a:endParaRPr lang="ru-RU"/>
          </a:p>
        </p:txBody>
      </p:sp>
      <p:sp>
        <p:nvSpPr>
          <p:cNvPr id="6" name="Номер слайда 5"/>
          <p:cNvSpPr>
            <a:spLocks noGrp="1"/>
          </p:cNvSpPr>
          <p:nvPr>
            <p:ph type="sldNum" sz="quarter" idx="11"/>
          </p:nvPr>
        </p:nvSpPr>
        <p:spPr/>
        <p:txBody>
          <a:bodyPr/>
          <a:lstStyle/>
          <a:p>
            <a:pPr lvl="0"/>
            <a:fld id="{492621B7-5915-4CB3-B39B-C3B69D977931}" type="slidenum">
              <a:t>‹#›</a:t>
            </a:fld>
            <a:endParaRPr lang="ru-RU"/>
          </a:p>
        </p:txBody>
      </p:sp>
    </p:spTree>
    <p:extLst>
      <p:ext uri="{BB962C8B-B14F-4D97-AF65-F5344CB8AC3E}">
        <p14:creationId xmlns:p14="http://schemas.microsoft.com/office/powerpoint/2010/main" val="4229651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2488" y="465138"/>
            <a:ext cx="3994150" cy="1630362"/>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264150" y="1004888"/>
            <a:ext cx="6270625" cy="49641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52488" y="2095500"/>
            <a:ext cx="3994150" cy="388143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pPr lvl="0"/>
            <a:r>
              <a:rPr lang="ru-RU"/>
              <a:t>28th Sep 2017</a:t>
            </a:r>
          </a:p>
          <a:p>
            <a:pPr lvl="0"/>
            <a:endParaRPr lang="ru-RU"/>
          </a:p>
        </p:txBody>
      </p:sp>
      <p:sp>
        <p:nvSpPr>
          <p:cNvPr id="6" name="Номер слайда 5"/>
          <p:cNvSpPr>
            <a:spLocks noGrp="1"/>
          </p:cNvSpPr>
          <p:nvPr>
            <p:ph type="sldNum" sz="quarter" idx="11"/>
          </p:nvPr>
        </p:nvSpPr>
        <p:spPr/>
        <p:txBody>
          <a:bodyPr/>
          <a:lstStyle/>
          <a:p>
            <a:pPr lvl="0"/>
            <a:fld id="{04426975-11E7-4121-875B-16BFC0D5061F}" type="slidenum">
              <a:t>‹#›</a:t>
            </a:fld>
            <a:endParaRPr lang="ru-RU"/>
          </a:p>
        </p:txBody>
      </p:sp>
    </p:spTree>
    <p:extLst>
      <p:ext uri="{BB962C8B-B14F-4D97-AF65-F5344CB8AC3E}">
        <p14:creationId xmlns:p14="http://schemas.microsoft.com/office/powerpoint/2010/main" val="4062897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Рисунок 1">
            <a:extLst/>
          </p:cNvPr>
          <p:cNvPicPr>
            <a:picLocks noChangeAspect="1"/>
          </p:cNvPicPr>
          <p:nvPr/>
        </p:nvPicPr>
        <p:blipFill>
          <a:blip r:embed="rId13">
            <a:lum/>
            <a:alphaModFix/>
          </a:blip>
          <a:srcRect/>
          <a:stretch>
            <a:fillRect/>
          </a:stretch>
        </p:blipFill>
        <p:spPr>
          <a:xfrm>
            <a:off x="0" y="0"/>
            <a:ext cx="12384000" cy="6983280"/>
          </a:xfrm>
          <a:prstGeom prst="rect">
            <a:avLst/>
          </a:prstGeom>
          <a:noFill/>
          <a:ln>
            <a:noFill/>
          </a:ln>
        </p:spPr>
      </p:pic>
      <p:sp>
        <p:nvSpPr>
          <p:cNvPr id="3" name="Заголовок 2"/>
          <p:cNvSpPr txBox="1">
            <a:spLocks noGrp="1"/>
          </p:cNvSpPr>
          <p:nvPr>
            <p:ph type="title"/>
          </p:nvPr>
        </p:nvSpPr>
        <p:spPr>
          <a:xfrm>
            <a:off x="530280" y="417600"/>
            <a:ext cx="8609040" cy="914400"/>
          </a:xfrm>
          <a:prstGeom prst="rect">
            <a:avLst/>
          </a:prstGeom>
          <a:noFill/>
          <a:ln>
            <a:noFill/>
          </a:ln>
        </p:spPr>
        <p:txBody>
          <a:bodyPr vert="horz" lIns="0" tIns="0" rIns="0" bIns="0" anchor="ctr" anchorCtr="0" compatLnSpc="1"/>
          <a:lstStyle/>
          <a:p>
            <a:endParaRPr lang="en-US"/>
          </a:p>
        </p:txBody>
      </p:sp>
      <p:sp>
        <p:nvSpPr>
          <p:cNvPr id="4" name="Текст 3"/>
          <p:cNvSpPr txBox="1">
            <a:spLocks noGrp="1"/>
          </p:cNvSpPr>
          <p:nvPr>
            <p:ph type="body" idx="1"/>
          </p:nvPr>
        </p:nvSpPr>
        <p:spPr>
          <a:xfrm>
            <a:off x="618840" y="1934639"/>
            <a:ext cx="10837800" cy="4324680"/>
          </a:xfrm>
          <a:prstGeom prst="rect">
            <a:avLst/>
          </a:prstGeom>
          <a:noFill/>
          <a:ln>
            <a:noFill/>
          </a:ln>
        </p:spPr>
        <p:txBody>
          <a:bodyPr vert="horz" lIns="0" tIns="21240" rIns="0" bIns="0" anchor="t" anchorCtr="0" compatLnSpc="1">
            <a:no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4"/>
          <p:cNvSpPr txBox="1">
            <a:spLocks noGrp="1"/>
          </p:cNvSpPr>
          <p:nvPr>
            <p:ph type="dt" sz="half" idx="2"/>
          </p:nvPr>
        </p:nvSpPr>
        <p:spPr>
          <a:xfrm>
            <a:off x="474840" y="6413400"/>
            <a:ext cx="1963440" cy="225360"/>
          </a:xfrm>
          <a:prstGeom prst="rect">
            <a:avLst/>
          </a:prstGeom>
          <a:noFill/>
          <a:ln>
            <a:noFill/>
          </a:ln>
        </p:spPr>
        <p:txBody>
          <a:bodyPr vert="horz" wrap="square" lIns="0" tIns="0" rIns="0" bIns="0" anchor="t" anchorCtr="0" compatLnSpc="1">
            <a:noAutofit/>
          </a:bodyPr>
          <a:lstStyle>
            <a:lvl1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lang="ru-RU" sz="1800" b="0" i="0" u="none" strike="noStrike" baseline="0">
                <a:solidFill>
                  <a:srgbClr val="000000"/>
                </a:solidFill>
                <a:latin typeface="Arial" pitchFamily="34"/>
                <a:ea typeface="Droid Sans Fallback" pitchFamily="2"/>
                <a:cs typeface="Droid Sans Fallback" pitchFamily="2"/>
              </a:defRPr>
            </a:lvl1pPr>
            <a:lvl2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lang="ru-RU" sz="1800" b="0" i="0" u="none" strike="noStrike" baseline="0">
                <a:solidFill>
                  <a:srgbClr val="000000"/>
                </a:solidFill>
                <a:latin typeface="Arial" pitchFamily="34"/>
                <a:ea typeface="Droid Sans Fallback" pitchFamily="2"/>
                <a:cs typeface="Droid Sans Fallback" pitchFamily="2"/>
              </a:defRPr>
            </a:lvl2pPr>
          </a:lstStyle>
          <a:p>
            <a:pPr lvl="0"/>
            <a:r>
              <a:rPr lang="ru-RU"/>
              <a:t>28th Sep 2017</a:t>
            </a:r>
          </a:p>
          <a:p>
            <a:pPr lvl="0"/>
            <a:endParaRPr lang="ru-RU"/>
          </a:p>
        </p:txBody>
      </p:sp>
      <p:sp>
        <p:nvSpPr>
          <p:cNvPr id="6" name="Номер слайда 5"/>
          <p:cNvSpPr txBox="1">
            <a:spLocks noGrp="1"/>
          </p:cNvSpPr>
          <p:nvPr>
            <p:ph type="sldNum" sz="quarter" idx="4"/>
          </p:nvPr>
        </p:nvSpPr>
        <p:spPr>
          <a:xfrm>
            <a:off x="11088720" y="6408360"/>
            <a:ext cx="758880" cy="182520"/>
          </a:xfrm>
          <a:prstGeom prst="rect">
            <a:avLst/>
          </a:prstGeom>
          <a:noFill/>
          <a:ln>
            <a:noFill/>
          </a:ln>
        </p:spPr>
        <p:txBody>
          <a:bodyPr vert="horz" wrap="square" lIns="0" tIns="0" rIns="0" bIns="0" anchor="t" anchorCtr="0" compatLnSpc="1">
            <a:noAutofit/>
          </a:bodyPr>
          <a:lstStyle>
            <a:lvl1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lang="ru-RU" sz="1800" b="0" i="0" u="none" strike="noStrike" baseline="0">
                <a:solidFill>
                  <a:srgbClr val="000000"/>
                </a:solidFill>
                <a:latin typeface="Arial" pitchFamily="34"/>
                <a:ea typeface="Droid Sans Fallback" pitchFamily="2"/>
                <a:cs typeface="Droid Sans Fallback" pitchFamily="2"/>
              </a:defRPr>
            </a:lvl1pPr>
          </a:lstStyle>
          <a:p>
            <a:pPr lvl="0"/>
            <a:fld id="{6463BF8F-A5F8-4392-8069-A49FAC71B987}" type="slidenum">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indent="0" algn="l" rtl="0" hangingPunct="0">
        <a:lnSpc>
          <a:spcPct val="93000"/>
        </a:lnSpc>
        <a:spcBef>
          <a:spcPts val="0"/>
        </a:spcBef>
        <a:spcAft>
          <a:spcPts val="0"/>
        </a:spcAft>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lang="en-US" sz="3300" b="0" i="0" u="none" strike="noStrike" cap="none" baseline="0">
          <a:ln>
            <a:noFill/>
          </a:ln>
          <a:solidFill>
            <a:srgbClr val="333333"/>
          </a:solidFill>
          <a:latin typeface="Arial" pitchFamily="34"/>
        </a:defRPr>
      </a:lvl1pPr>
    </p:titleStyle>
    <p:bodyStyle>
      <a:lvl1pPr marL="342720" marR="0" indent="-342720" algn="l" rtl="0" hangingPunct="0">
        <a:lnSpc>
          <a:spcPct val="93000"/>
        </a:lnSpc>
        <a:spcBef>
          <a:spcPts val="0"/>
        </a:spcBef>
        <a:spcAft>
          <a:spcPts val="1312"/>
        </a:spcAft>
        <a:tabLst>
          <a:tab pos="342720" algn="l"/>
          <a:tab pos="456840" algn="l"/>
          <a:tab pos="914040" algn="l"/>
          <a:tab pos="1371239" algn="l"/>
          <a:tab pos="1828439" algn="l"/>
          <a:tab pos="2285639" algn="l"/>
          <a:tab pos="2742839" algn="l"/>
          <a:tab pos="3200040" algn="l"/>
          <a:tab pos="3657239" algn="l"/>
          <a:tab pos="4114440" algn="l"/>
          <a:tab pos="4571639" algn="l"/>
          <a:tab pos="5028840" algn="l"/>
          <a:tab pos="5486040" algn="l"/>
          <a:tab pos="5943240" algn="l"/>
          <a:tab pos="6400440" algn="l"/>
          <a:tab pos="6857640" algn="l"/>
          <a:tab pos="7314840" algn="l"/>
          <a:tab pos="7772040" algn="l"/>
          <a:tab pos="8229240" algn="l"/>
          <a:tab pos="8686440" algn="l"/>
          <a:tab pos="9143640" algn="l"/>
        </a:tabLst>
        <a:defRPr lang="en-US" sz="2400" b="0" i="0" u="none" strike="noStrike" cap="none" baseline="0">
          <a:ln>
            <a:noFill/>
          </a:ln>
          <a:solidFill>
            <a:srgbClr val="4700B8"/>
          </a:solidFill>
          <a:latin typeface="Arial" pitchFamily="34"/>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Рисунок 1">
            <a:extLst/>
          </p:cNvPr>
          <p:cNvPicPr>
            <a:picLocks noChangeAspect="1"/>
          </p:cNvPicPr>
          <p:nvPr/>
        </p:nvPicPr>
        <p:blipFill>
          <a:blip r:embed="rId13">
            <a:lum/>
            <a:alphaModFix/>
          </a:blip>
          <a:srcRect/>
          <a:stretch>
            <a:fillRect/>
          </a:stretch>
        </p:blipFill>
        <p:spPr>
          <a:xfrm>
            <a:off x="0" y="0"/>
            <a:ext cx="12384000" cy="6983280"/>
          </a:xfrm>
          <a:prstGeom prst="rect">
            <a:avLst/>
          </a:prstGeom>
          <a:noFill/>
          <a:ln>
            <a:noFill/>
          </a:ln>
        </p:spPr>
      </p:pic>
      <p:sp>
        <p:nvSpPr>
          <p:cNvPr id="3" name="Заголовок 2"/>
          <p:cNvSpPr txBox="1">
            <a:spLocks noGrp="1"/>
          </p:cNvSpPr>
          <p:nvPr>
            <p:ph type="title"/>
          </p:nvPr>
        </p:nvSpPr>
        <p:spPr>
          <a:xfrm>
            <a:off x="530280" y="417600"/>
            <a:ext cx="8609040" cy="914400"/>
          </a:xfrm>
          <a:prstGeom prst="rect">
            <a:avLst/>
          </a:prstGeom>
          <a:noFill/>
          <a:ln>
            <a:noFill/>
          </a:ln>
        </p:spPr>
        <p:txBody>
          <a:bodyPr vert="horz" lIns="0" tIns="0" rIns="0" bIns="0" anchor="ctr" anchorCtr="0" compatLnSpc="1"/>
          <a:lstStyle/>
          <a:p>
            <a:endParaRPr lang="en-US"/>
          </a:p>
        </p:txBody>
      </p:sp>
      <p:sp>
        <p:nvSpPr>
          <p:cNvPr id="4" name="Текст 3"/>
          <p:cNvSpPr txBox="1">
            <a:spLocks noGrp="1"/>
          </p:cNvSpPr>
          <p:nvPr>
            <p:ph type="body" idx="1"/>
          </p:nvPr>
        </p:nvSpPr>
        <p:spPr>
          <a:xfrm>
            <a:off x="618840" y="1934639"/>
            <a:ext cx="10837800" cy="4324680"/>
          </a:xfrm>
          <a:prstGeom prst="rect">
            <a:avLst/>
          </a:prstGeom>
          <a:noFill/>
          <a:ln>
            <a:noFill/>
          </a:ln>
        </p:spPr>
        <p:txBody>
          <a:bodyPr vert="horz" lIns="0" tIns="21240" rIns="0" bIns="0" anchor="t" anchorCtr="0" compatLnSpc="1">
            <a:no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4"/>
          <p:cNvSpPr txBox="1">
            <a:spLocks noGrp="1"/>
          </p:cNvSpPr>
          <p:nvPr>
            <p:ph type="dt" sz="half" idx="2"/>
          </p:nvPr>
        </p:nvSpPr>
        <p:spPr>
          <a:xfrm>
            <a:off x="474840" y="6413400"/>
            <a:ext cx="1963440" cy="225360"/>
          </a:xfrm>
          <a:prstGeom prst="rect">
            <a:avLst/>
          </a:prstGeom>
          <a:noFill/>
          <a:ln>
            <a:noFill/>
          </a:ln>
        </p:spPr>
        <p:txBody>
          <a:bodyPr vert="horz" wrap="square" lIns="0" tIns="0" rIns="0" bIns="0" anchor="t" anchorCtr="0" compatLnSpc="1">
            <a:noAutofit/>
          </a:bodyPr>
          <a:lstStyle>
            <a:lvl1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lang="ru-RU" sz="1800" b="0" i="0" u="none" strike="noStrike" baseline="0">
                <a:solidFill>
                  <a:srgbClr val="000000"/>
                </a:solidFill>
                <a:latin typeface="Arial" pitchFamily="34"/>
                <a:ea typeface="Droid Sans Fallback" pitchFamily="2"/>
                <a:cs typeface="Droid Sans Fallback" pitchFamily="2"/>
              </a:defRPr>
            </a:lvl1pPr>
            <a:lvl2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lang="ru-RU" sz="1800" b="0" i="0" u="none" strike="noStrike" baseline="0">
                <a:solidFill>
                  <a:srgbClr val="000000"/>
                </a:solidFill>
                <a:latin typeface="Arial" pitchFamily="34"/>
                <a:ea typeface="Droid Sans Fallback" pitchFamily="2"/>
                <a:cs typeface="Droid Sans Fallback" pitchFamily="2"/>
              </a:defRPr>
            </a:lvl2pPr>
          </a:lstStyle>
          <a:p>
            <a:pPr lvl="0"/>
            <a:r>
              <a:rPr lang="ru-RU"/>
              <a:t>28th Sep 2017</a:t>
            </a:r>
          </a:p>
          <a:p>
            <a:pPr lvl="0"/>
            <a:endParaRPr lang="ru-RU"/>
          </a:p>
        </p:txBody>
      </p:sp>
      <p:sp>
        <p:nvSpPr>
          <p:cNvPr id="6" name="Номер слайда 5"/>
          <p:cNvSpPr txBox="1">
            <a:spLocks noGrp="1"/>
          </p:cNvSpPr>
          <p:nvPr>
            <p:ph type="sldNum" sz="quarter" idx="4"/>
          </p:nvPr>
        </p:nvSpPr>
        <p:spPr>
          <a:xfrm>
            <a:off x="11088720" y="6408360"/>
            <a:ext cx="758880" cy="182520"/>
          </a:xfrm>
          <a:prstGeom prst="rect">
            <a:avLst/>
          </a:prstGeom>
          <a:noFill/>
          <a:ln>
            <a:noFill/>
          </a:ln>
        </p:spPr>
        <p:txBody>
          <a:bodyPr vert="horz" wrap="square" lIns="0" tIns="0" rIns="0" bIns="0" anchor="t" anchorCtr="0" compatLnSpc="1">
            <a:noAutofit/>
          </a:bodyPr>
          <a:lstStyle>
            <a:lvl1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lang="ru-RU" sz="1800" b="0" i="0" u="none" strike="noStrike" baseline="0">
                <a:solidFill>
                  <a:srgbClr val="000000"/>
                </a:solidFill>
                <a:latin typeface="Arial" pitchFamily="34"/>
                <a:ea typeface="Droid Sans Fallback" pitchFamily="2"/>
                <a:cs typeface="Droid Sans Fallback" pitchFamily="2"/>
              </a:defRPr>
            </a:lvl1pPr>
          </a:lstStyle>
          <a:p>
            <a:pPr lvl="0"/>
            <a:fld id="{09428A7C-7FCD-4FF3-AEA8-D3DA7F029A59}" type="slidenum">
              <a:t>‹#›</a:t>
            </a:fld>
            <a:endParaRPr lang="ru-RU"/>
          </a:p>
        </p:txBody>
      </p:sp>
    </p:spTree>
    <p:extLst>
      <p:ext uri="{BB962C8B-B14F-4D97-AF65-F5344CB8AC3E}">
        <p14:creationId xmlns:p14="http://schemas.microsoft.com/office/powerpoint/2010/main" val="2565870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0" marR="0" indent="0" algn="l" rtl="0" hangingPunct="0">
        <a:lnSpc>
          <a:spcPct val="93000"/>
        </a:lnSpc>
        <a:spcBef>
          <a:spcPts val="0"/>
        </a:spcBef>
        <a:spcAft>
          <a:spcPts val="0"/>
        </a:spcAft>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lang="en-US" sz="3300" b="0" i="0" u="none" strike="noStrike" cap="none" baseline="0">
          <a:ln>
            <a:noFill/>
          </a:ln>
          <a:solidFill>
            <a:srgbClr val="333333"/>
          </a:solidFill>
          <a:latin typeface="Arial" pitchFamily="34"/>
        </a:defRPr>
      </a:lvl1pPr>
    </p:titleStyle>
    <p:bodyStyle>
      <a:lvl1pPr marL="342720" marR="0" indent="-342720" algn="l" rtl="0" hangingPunct="0">
        <a:lnSpc>
          <a:spcPct val="93000"/>
        </a:lnSpc>
        <a:spcBef>
          <a:spcPts val="0"/>
        </a:spcBef>
        <a:spcAft>
          <a:spcPts val="1312"/>
        </a:spcAft>
        <a:tabLst>
          <a:tab pos="342720" algn="l"/>
          <a:tab pos="456840" algn="l"/>
          <a:tab pos="914040" algn="l"/>
          <a:tab pos="1371239" algn="l"/>
          <a:tab pos="1828439" algn="l"/>
          <a:tab pos="2285639" algn="l"/>
          <a:tab pos="2742839" algn="l"/>
          <a:tab pos="3200040" algn="l"/>
          <a:tab pos="3657239" algn="l"/>
          <a:tab pos="4114440" algn="l"/>
          <a:tab pos="4571639" algn="l"/>
          <a:tab pos="5028840" algn="l"/>
          <a:tab pos="5486040" algn="l"/>
          <a:tab pos="5943240" algn="l"/>
          <a:tab pos="6400440" algn="l"/>
          <a:tab pos="6857640" algn="l"/>
          <a:tab pos="7314840" algn="l"/>
          <a:tab pos="7772040" algn="l"/>
          <a:tab pos="8229240" algn="l"/>
          <a:tab pos="8686440" algn="l"/>
          <a:tab pos="9143640" algn="l"/>
        </a:tabLst>
        <a:defRPr lang="en-US" sz="2400" b="0" i="0" u="none" strike="noStrike" cap="none" baseline="0">
          <a:ln>
            <a:noFill/>
          </a:ln>
          <a:solidFill>
            <a:srgbClr val="4700B8"/>
          </a:solidFill>
          <a:latin typeface="Arial" pitchFamily="34"/>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12" name="Дата 1"/>
          <p:cNvSpPr>
            <a:spLocks noGrp="1"/>
          </p:cNvSpPr>
          <p:nvPr>
            <p:ph type="dt" sz="half" idx="10"/>
          </p:nvPr>
        </p:nvSpPr>
        <p:spPr/>
        <p:txBody>
          <a:bodyPr/>
          <a:lstStyle/>
          <a:p>
            <a:pPr lvl="0"/>
            <a:r>
              <a:rPr lang="ru-RU"/>
              <a:t>28th Sep 2017</a:t>
            </a:r>
          </a:p>
          <a:p>
            <a:pPr lvl="0"/>
            <a:endParaRPr lang="ru-RU"/>
          </a:p>
        </p:txBody>
      </p:sp>
      <p:sp>
        <p:nvSpPr>
          <p:cNvPr id="13" name="Номер слайда 2"/>
          <p:cNvSpPr>
            <a:spLocks noGrp="1"/>
          </p:cNvSpPr>
          <p:nvPr>
            <p:ph type="sldNum" sz="quarter" idx="11"/>
          </p:nvPr>
        </p:nvSpPr>
        <p:spPr/>
        <p:txBody>
          <a:bodyPr/>
          <a:lstStyle/>
          <a:p>
            <a:pPr lvl="0"/>
            <a:fld id="{D6590287-3704-4683-8FAF-8D947654371B}" type="slidenum">
              <a:t>1</a:t>
            </a:fld>
            <a:endParaRPr lang="ru-RU"/>
          </a:p>
        </p:txBody>
      </p:sp>
      <p:sp>
        <p:nvSpPr>
          <p:cNvPr id="2" name="Заголовок 1"/>
          <p:cNvSpPr txBox="1">
            <a:spLocks noGrp="1"/>
          </p:cNvSpPr>
          <p:nvPr>
            <p:ph type="title" idx="4294967295"/>
          </p:nvPr>
        </p:nvSpPr>
        <p:spPr>
          <a:xfrm>
            <a:off x="530280" y="1280159"/>
            <a:ext cx="8624880" cy="1182960"/>
          </a:xfrm>
        </p:spPr>
        <p:txBody>
          <a:bodyPr wrap="square" tIns="29160">
            <a:noAutofit/>
          </a:bodyPr>
          <a:lstStyle/>
          <a:p>
            <a:pPr lvl="0"/>
            <a:r>
              <a:rPr lang="ru-RU" sz="4000" b="1" dirty="0" err="1">
                <a:solidFill>
                  <a:srgbClr val="3465A4"/>
                </a:solidFill>
                <a:latin typeface="Times New Roman" pitchFamily="18"/>
                <a:cs typeface="Times New Roman" pitchFamily="18"/>
              </a:rPr>
              <a:t>Service</a:t>
            </a:r>
            <a:r>
              <a:rPr lang="ru-RU" sz="4000" b="1" dirty="0">
                <a:solidFill>
                  <a:srgbClr val="3465A4"/>
                </a:solidFill>
                <a:latin typeface="Times New Roman" pitchFamily="18"/>
                <a:cs typeface="Times New Roman" pitchFamily="18"/>
              </a:rPr>
              <a:t> </a:t>
            </a:r>
            <a:r>
              <a:rPr lang="ru-RU" sz="4000" b="1" dirty="0" err="1">
                <a:solidFill>
                  <a:srgbClr val="3465A4"/>
                </a:solidFill>
                <a:latin typeface="Times New Roman" pitchFamily="18"/>
                <a:cs typeface="Times New Roman" pitchFamily="18"/>
              </a:rPr>
              <a:t>Reliability</a:t>
            </a:r>
            <a:r>
              <a:rPr lang="ru-RU" sz="4000" b="1" dirty="0">
                <a:solidFill>
                  <a:srgbClr val="3465A4"/>
                </a:solidFill>
                <a:latin typeface="Times New Roman" pitchFamily="18"/>
                <a:cs typeface="Times New Roman" pitchFamily="18"/>
              </a:rPr>
              <a:t> </a:t>
            </a:r>
            <a:r>
              <a:rPr lang="ru-RU" sz="4000" b="1" dirty="0" err="1">
                <a:solidFill>
                  <a:srgbClr val="3465A4"/>
                </a:solidFill>
                <a:latin typeface="Times New Roman" pitchFamily="18"/>
                <a:cs typeface="Times New Roman" pitchFamily="18"/>
              </a:rPr>
              <a:t>with</a:t>
            </a:r>
            <a:r>
              <a:rPr lang="ru-RU" sz="4000" b="1" dirty="0">
                <a:solidFill>
                  <a:srgbClr val="3465A4"/>
                </a:solidFill>
                <a:latin typeface="Times New Roman" pitchFamily="18"/>
                <a:cs typeface="Times New Roman" pitchFamily="18"/>
              </a:rPr>
              <a:t> </a:t>
            </a:r>
            <a:r>
              <a:rPr lang="ru-RU" sz="4000" b="1" dirty="0" err="1">
                <a:solidFill>
                  <a:srgbClr val="3465A4"/>
                </a:solidFill>
                <a:latin typeface="Times New Roman" pitchFamily="18"/>
                <a:cs typeface="Times New Roman" pitchFamily="18"/>
              </a:rPr>
              <a:t>the</a:t>
            </a:r>
            <a:r>
              <a:rPr lang="ru-RU" sz="4000" b="1" dirty="0">
                <a:solidFill>
                  <a:srgbClr val="3465A4"/>
                </a:solidFill>
                <a:latin typeface="Times New Roman" pitchFamily="18"/>
                <a:cs typeface="Times New Roman" pitchFamily="18"/>
              </a:rPr>
              <a:t> </a:t>
            </a:r>
            <a:r>
              <a:rPr lang="ru-RU" sz="4000" b="1" dirty="0" err="1">
                <a:solidFill>
                  <a:srgbClr val="3465A4"/>
                </a:solidFill>
                <a:latin typeface="Times New Roman" pitchFamily="18"/>
                <a:cs typeface="Times New Roman" pitchFamily="18"/>
              </a:rPr>
              <a:t>Cloud</a:t>
            </a:r>
            <a:r>
              <a:rPr lang="ru-RU" sz="4000" b="1" dirty="0">
                <a:solidFill>
                  <a:srgbClr val="3465A4"/>
                </a:solidFill>
                <a:latin typeface="Times New Roman" pitchFamily="18"/>
                <a:cs typeface="Times New Roman" pitchFamily="18"/>
              </a:rPr>
              <a:t> </a:t>
            </a:r>
            <a:r>
              <a:rPr lang="ru-RU" sz="4000" b="1" dirty="0" err="1">
                <a:solidFill>
                  <a:srgbClr val="3465A4"/>
                </a:solidFill>
                <a:latin typeface="Times New Roman" pitchFamily="18"/>
                <a:cs typeface="Times New Roman" pitchFamily="18"/>
              </a:rPr>
              <a:t>of</a:t>
            </a:r>
            <a:r>
              <a:rPr lang="ru-RU" sz="4000" b="1" dirty="0">
                <a:solidFill>
                  <a:srgbClr val="3465A4"/>
                </a:solidFill>
                <a:latin typeface="Times New Roman" pitchFamily="18"/>
                <a:cs typeface="Times New Roman" pitchFamily="18"/>
              </a:rPr>
              <a:t> </a:t>
            </a:r>
            <a:r>
              <a:rPr lang="ru-RU" sz="4000" b="1" dirty="0" err="1">
                <a:solidFill>
                  <a:srgbClr val="3465A4"/>
                </a:solidFill>
                <a:latin typeface="Times New Roman" pitchFamily="18"/>
                <a:cs typeface="Times New Roman" pitchFamily="18"/>
              </a:rPr>
              <a:t>Data</a:t>
            </a:r>
            <a:r>
              <a:rPr lang="ru-RU" sz="4000" b="1" dirty="0">
                <a:solidFill>
                  <a:srgbClr val="3465A4"/>
                </a:solidFill>
                <a:latin typeface="Times New Roman" pitchFamily="18"/>
                <a:cs typeface="Times New Roman" pitchFamily="18"/>
              </a:rPr>
              <a:t> </a:t>
            </a:r>
            <a:r>
              <a:rPr lang="ru-RU" sz="4000" b="1" dirty="0" err="1">
                <a:solidFill>
                  <a:srgbClr val="3465A4"/>
                </a:solidFill>
                <a:latin typeface="Times New Roman" pitchFamily="18"/>
                <a:cs typeface="Times New Roman" pitchFamily="18"/>
              </a:rPr>
              <a:t>Centers</a:t>
            </a:r>
            <a:r>
              <a:rPr lang="ru-RU" sz="4000" b="1" dirty="0">
                <a:solidFill>
                  <a:srgbClr val="3465A4"/>
                </a:solidFill>
                <a:latin typeface="Times New Roman" pitchFamily="18"/>
                <a:cs typeface="Times New Roman" pitchFamily="18"/>
              </a:rPr>
              <a:t> </a:t>
            </a:r>
            <a:r>
              <a:rPr lang="ru-RU" sz="4000" b="1" dirty="0" err="1">
                <a:solidFill>
                  <a:srgbClr val="3465A4"/>
                </a:solidFill>
                <a:latin typeface="Times New Roman" pitchFamily="18"/>
                <a:cs typeface="Times New Roman" pitchFamily="18"/>
              </a:rPr>
              <a:t>under</a:t>
            </a:r>
            <a:r>
              <a:rPr lang="ru-RU" sz="4000" b="1" dirty="0">
                <a:solidFill>
                  <a:srgbClr val="3465A4"/>
                </a:solidFill>
                <a:latin typeface="Times New Roman" pitchFamily="18"/>
                <a:cs typeface="Times New Roman" pitchFamily="18"/>
              </a:rPr>
              <a:t> </a:t>
            </a:r>
            <a:r>
              <a:rPr lang="ru-RU" sz="4000" b="1" dirty="0" err="1">
                <a:solidFill>
                  <a:srgbClr val="3465A4"/>
                </a:solidFill>
                <a:latin typeface="Times New Roman" pitchFamily="18"/>
                <a:cs typeface="Times New Roman" pitchFamily="18"/>
              </a:rPr>
              <a:t>Openstack</a:t>
            </a:r>
            <a:endParaRPr lang="ru-RU" sz="4000" b="1" dirty="0">
              <a:solidFill>
                <a:srgbClr val="3465A4"/>
              </a:solidFill>
              <a:latin typeface="Times New Roman" pitchFamily="18"/>
              <a:cs typeface="Times New Roman" pitchFamily="18"/>
            </a:endParaRPr>
          </a:p>
        </p:txBody>
      </p:sp>
      <p:pic>
        <p:nvPicPr>
          <p:cNvPr id="3" name="Рисунок 2">
            <a:extLst/>
          </p:cNvPr>
          <p:cNvPicPr>
            <a:picLocks noChangeAspect="1"/>
          </p:cNvPicPr>
          <p:nvPr/>
        </p:nvPicPr>
        <p:blipFill>
          <a:blip r:embed="rId3">
            <a:lum/>
            <a:alphaModFix/>
          </a:blip>
          <a:srcRect/>
          <a:stretch>
            <a:fillRect/>
          </a:stretch>
        </p:blipFill>
        <p:spPr>
          <a:xfrm>
            <a:off x="781200" y="3939839"/>
            <a:ext cx="540000" cy="540000"/>
          </a:xfrm>
          <a:prstGeom prst="rect">
            <a:avLst/>
          </a:prstGeom>
          <a:noFill/>
          <a:ln>
            <a:noFill/>
          </a:ln>
        </p:spPr>
      </p:pic>
      <p:sp>
        <p:nvSpPr>
          <p:cNvPr id="4" name="Полилиния 3"/>
          <p:cNvSpPr/>
          <p:nvPr/>
        </p:nvSpPr>
        <p:spPr>
          <a:xfrm>
            <a:off x="583200" y="1935000"/>
            <a:ext cx="10901160" cy="2673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21240" rIns="0" bIns="0" anchor="t" anchorCtr="0" compatLnSpc="1">
            <a:noAutofit/>
          </a:bodyPr>
          <a:lstStyle/>
          <a:p>
            <a:pPr marL="342720" lvl="0" indent="-284040" hangingPunct="0">
              <a:lnSpc>
                <a:spcPct val="98000"/>
              </a:lnSpc>
              <a:spcAft>
                <a:spcPts val="1312"/>
              </a:spcAft>
              <a:tabLst>
                <a:tab pos="342720" algn="l"/>
                <a:tab pos="799920" algn="l"/>
                <a:tab pos="1257120" algn="l"/>
                <a:tab pos="1714319" algn="l"/>
                <a:tab pos="2171520" algn="l"/>
                <a:tab pos="2628720" algn="l"/>
                <a:tab pos="3085919" algn="l"/>
                <a:tab pos="3543120" algn="l"/>
                <a:tab pos="4000320" algn="l"/>
                <a:tab pos="4457520" algn="l"/>
                <a:tab pos="4914720" algn="l"/>
                <a:tab pos="5371920" algn="l"/>
                <a:tab pos="5829119" algn="l"/>
                <a:tab pos="6286320" algn="l"/>
                <a:tab pos="6743519" algn="l"/>
                <a:tab pos="7200720" algn="l"/>
                <a:tab pos="7657920" algn="l"/>
                <a:tab pos="8115120" algn="l"/>
                <a:tab pos="8572320" algn="l"/>
                <a:tab pos="9029520" algn="l"/>
                <a:tab pos="9486720" algn="l"/>
              </a:tabLst>
            </a:pPr>
            <a:endParaRPr lang="en-US" sz="2400" dirty="0">
              <a:solidFill>
                <a:srgbClr val="4700B8"/>
              </a:solidFill>
              <a:latin typeface="Arial" pitchFamily="34"/>
              <a:ea typeface="Droid Sans Fallback" pitchFamily="2"/>
              <a:cs typeface="Droid Sans Fallback" pitchFamily="2"/>
            </a:endParaRPr>
          </a:p>
          <a:p>
            <a:pPr marL="342720" lvl="0" indent="-284040" hangingPunct="0">
              <a:lnSpc>
                <a:spcPct val="98000"/>
              </a:lnSpc>
              <a:spcAft>
                <a:spcPts val="1312"/>
              </a:spcAft>
              <a:tabLst>
                <a:tab pos="342720" algn="l"/>
                <a:tab pos="799920" algn="l"/>
                <a:tab pos="1257120" algn="l"/>
                <a:tab pos="1714319" algn="l"/>
                <a:tab pos="2171520" algn="l"/>
                <a:tab pos="2628720" algn="l"/>
                <a:tab pos="3085919" algn="l"/>
                <a:tab pos="3543120" algn="l"/>
                <a:tab pos="4000320" algn="l"/>
                <a:tab pos="4457520" algn="l"/>
                <a:tab pos="4914720" algn="l"/>
                <a:tab pos="5371920" algn="l"/>
                <a:tab pos="5829119" algn="l"/>
                <a:tab pos="6286320" algn="l"/>
                <a:tab pos="6743519" algn="l"/>
                <a:tab pos="7200720" algn="l"/>
                <a:tab pos="7657920" algn="l"/>
                <a:tab pos="8115120" algn="l"/>
                <a:tab pos="8572320" algn="l"/>
                <a:tab pos="9029520" algn="l"/>
                <a:tab pos="9486720" algn="l"/>
              </a:tabLst>
            </a:pPr>
            <a:endParaRPr lang="en-US" sz="2400" dirty="0">
              <a:solidFill>
                <a:srgbClr val="4700B8"/>
              </a:solidFill>
              <a:latin typeface="Arial" pitchFamily="34"/>
              <a:ea typeface="Droid Sans Fallback" pitchFamily="2"/>
              <a:cs typeface="Droid Sans Fallback" pitchFamily="2"/>
            </a:endParaRPr>
          </a:p>
          <a:p>
            <a:pPr marL="342720" lvl="0" indent="-284040" hangingPunct="0">
              <a:lnSpc>
                <a:spcPct val="98000"/>
              </a:lnSpc>
              <a:spcAft>
                <a:spcPts val="1312"/>
              </a:spcAft>
              <a:tabLst>
                <a:tab pos="342720" algn="l"/>
                <a:tab pos="799920" algn="l"/>
                <a:tab pos="1257120" algn="l"/>
                <a:tab pos="1714319" algn="l"/>
                <a:tab pos="2171520" algn="l"/>
                <a:tab pos="2628720" algn="l"/>
                <a:tab pos="3085919" algn="l"/>
                <a:tab pos="3543120" algn="l"/>
                <a:tab pos="4000320" algn="l"/>
                <a:tab pos="4457520" algn="l"/>
                <a:tab pos="4914720" algn="l"/>
                <a:tab pos="5371920" algn="l"/>
                <a:tab pos="5829119" algn="l"/>
                <a:tab pos="6286320" algn="l"/>
                <a:tab pos="6743519" algn="l"/>
                <a:tab pos="7200720" algn="l"/>
                <a:tab pos="7657920" algn="l"/>
                <a:tab pos="8115120" algn="l"/>
                <a:tab pos="8572320" algn="l"/>
                <a:tab pos="9029520" algn="l"/>
                <a:tab pos="9486720" algn="l"/>
              </a:tabLst>
            </a:pPr>
            <a:r>
              <a:rPr lang="en-US" sz="2400" dirty="0">
                <a:solidFill>
                  <a:srgbClr val="4700B8"/>
                </a:solidFill>
                <a:latin typeface="Arial" pitchFamily="34"/>
                <a:ea typeface="Droid Sans Fallback" pitchFamily="2"/>
                <a:cs typeface="Droid Sans Fallback" pitchFamily="2"/>
              </a:rPr>
              <a:t>Petr Fedchenkov</a:t>
            </a:r>
            <a:r>
              <a:rPr lang="en-US" sz="2400" baseline="-25000" dirty="0">
                <a:solidFill>
                  <a:srgbClr val="4700B8"/>
                </a:solidFill>
                <a:latin typeface="Arial" pitchFamily="34"/>
                <a:ea typeface="Droid Sans Fallback" pitchFamily="2"/>
                <a:cs typeface="Droid Sans Fallback" pitchFamily="2"/>
              </a:rPr>
              <a:t>1</a:t>
            </a:r>
            <a:r>
              <a:rPr lang="en-US" sz="2400" dirty="0">
                <a:solidFill>
                  <a:srgbClr val="4700B8"/>
                </a:solidFill>
                <a:latin typeface="Arial" pitchFamily="34"/>
                <a:ea typeface="Droid Sans Fallback" pitchFamily="2"/>
                <a:cs typeface="Droid Sans Fallback" pitchFamily="2"/>
              </a:rPr>
              <a:t>, Sergey Khoruzhnikov</a:t>
            </a:r>
            <a:r>
              <a:rPr lang="en-US" sz="2400" baseline="-25000" dirty="0">
                <a:solidFill>
                  <a:srgbClr val="4700B8"/>
                </a:solidFill>
                <a:latin typeface="Arial" pitchFamily="34"/>
                <a:ea typeface="Droid Sans Fallback" pitchFamily="2"/>
                <a:cs typeface="Droid Sans Fallback" pitchFamily="2"/>
              </a:rPr>
              <a:t>1</a:t>
            </a:r>
            <a:r>
              <a:rPr lang="en-US" sz="2400" dirty="0">
                <a:solidFill>
                  <a:srgbClr val="4700B8"/>
                </a:solidFill>
                <a:latin typeface="Arial" pitchFamily="34"/>
                <a:ea typeface="Droid Sans Fallback" pitchFamily="2"/>
                <a:cs typeface="Droid Sans Fallback" pitchFamily="2"/>
              </a:rPr>
              <a:t>, Vladimir Grudinin</a:t>
            </a:r>
            <a:r>
              <a:rPr lang="en-US" sz="2400" baseline="-25000" dirty="0">
                <a:solidFill>
                  <a:srgbClr val="4700B8"/>
                </a:solidFill>
                <a:latin typeface="Arial" pitchFamily="34"/>
                <a:ea typeface="Droid Sans Fallback" pitchFamily="2"/>
                <a:cs typeface="Droid Sans Fallback" pitchFamily="2"/>
              </a:rPr>
              <a:t>1</a:t>
            </a:r>
            <a:r>
              <a:rPr lang="en-US" sz="2400" dirty="0">
                <a:solidFill>
                  <a:srgbClr val="4700B8"/>
                </a:solidFill>
                <a:latin typeface="Arial" pitchFamily="34"/>
                <a:ea typeface="Droid Sans Fallback" pitchFamily="2"/>
                <a:cs typeface="Droid Sans Fallback" pitchFamily="2"/>
              </a:rPr>
              <a:t>, Oleg Sadov</a:t>
            </a:r>
            <a:r>
              <a:rPr lang="en-US" sz="2400" baseline="-25000" dirty="0">
                <a:solidFill>
                  <a:srgbClr val="4700B8"/>
                </a:solidFill>
                <a:latin typeface="Arial" pitchFamily="34"/>
                <a:ea typeface="Droid Sans Fallback" pitchFamily="2"/>
                <a:cs typeface="Droid Sans Fallback" pitchFamily="2"/>
              </a:rPr>
              <a:t>1</a:t>
            </a:r>
            <a:r>
              <a:rPr lang="en-US" sz="2400" dirty="0">
                <a:solidFill>
                  <a:srgbClr val="4700B8"/>
                </a:solidFill>
                <a:latin typeface="Arial" pitchFamily="34"/>
                <a:ea typeface="Droid Sans Fallback" pitchFamily="2"/>
                <a:cs typeface="Droid Sans Fallback" pitchFamily="2"/>
              </a:rPr>
              <a:t>, Andrey Shevel</a:t>
            </a:r>
            <a:r>
              <a:rPr lang="en-US" sz="2400" baseline="-25000" dirty="0">
                <a:solidFill>
                  <a:srgbClr val="4700B8"/>
                </a:solidFill>
                <a:latin typeface="Arial" pitchFamily="34"/>
                <a:ea typeface="Droid Sans Fallback" pitchFamily="2"/>
                <a:cs typeface="Droid Sans Fallback" pitchFamily="2"/>
              </a:rPr>
              <a:t>1,2</a:t>
            </a:r>
            <a:r>
              <a:rPr lang="en-US" sz="2400" dirty="0">
                <a:solidFill>
                  <a:srgbClr val="4700B8"/>
                </a:solidFill>
                <a:latin typeface="Arial" pitchFamily="34"/>
                <a:ea typeface="Droid Sans Fallback" pitchFamily="2"/>
                <a:cs typeface="Droid Sans Fallback" pitchFamily="2"/>
              </a:rPr>
              <a:t>, </a:t>
            </a:r>
            <a:r>
              <a:rPr lang="en-US" sz="2400" dirty="0" err="1">
                <a:solidFill>
                  <a:srgbClr val="4700B8"/>
                </a:solidFill>
                <a:latin typeface="Arial" pitchFamily="34"/>
                <a:ea typeface="Droid Sans Fallback" pitchFamily="2"/>
                <a:cs typeface="Droid Sans Fallback" pitchFamily="2"/>
              </a:rPr>
              <a:t>Arsen</a:t>
            </a:r>
            <a:r>
              <a:rPr lang="en-US" sz="2400" dirty="0">
                <a:solidFill>
                  <a:srgbClr val="4700B8"/>
                </a:solidFill>
                <a:latin typeface="Arial" pitchFamily="34"/>
                <a:ea typeface="Droid Sans Fallback" pitchFamily="2"/>
                <a:cs typeface="Droid Sans Fallback" pitchFamily="2"/>
              </a:rPr>
              <a:t> Kairkanov</a:t>
            </a:r>
            <a:r>
              <a:rPr lang="en-US" sz="2400" baseline="-25000" dirty="0">
                <a:solidFill>
                  <a:srgbClr val="4700B8"/>
                </a:solidFill>
                <a:latin typeface="Arial" pitchFamily="34"/>
                <a:ea typeface="Droid Sans Fallback" pitchFamily="2"/>
                <a:cs typeface="Droid Sans Fallback" pitchFamily="2"/>
              </a:rPr>
              <a:t>1</a:t>
            </a:r>
            <a:r>
              <a:rPr lang="en-US" sz="2400" dirty="0">
                <a:solidFill>
                  <a:srgbClr val="4700B8"/>
                </a:solidFill>
                <a:latin typeface="Arial" pitchFamily="34"/>
                <a:ea typeface="Droid Sans Fallback" pitchFamily="2"/>
                <a:cs typeface="Droid Sans Fallback" pitchFamily="2"/>
              </a:rPr>
              <a:t>, Oleg Lazo</a:t>
            </a:r>
            <a:r>
              <a:rPr lang="en-US" sz="2400" baseline="-25000" dirty="0">
                <a:solidFill>
                  <a:srgbClr val="4700B8"/>
                </a:solidFill>
                <a:latin typeface="Arial" pitchFamily="34"/>
                <a:ea typeface="Droid Sans Fallback" pitchFamily="2"/>
                <a:cs typeface="Droid Sans Fallback" pitchFamily="2"/>
              </a:rPr>
              <a:t>1</a:t>
            </a:r>
            <a:r>
              <a:rPr lang="en-US" sz="2400" dirty="0">
                <a:solidFill>
                  <a:srgbClr val="4700B8"/>
                </a:solidFill>
                <a:latin typeface="Arial" pitchFamily="34"/>
                <a:ea typeface="Droid Sans Fallback" pitchFamily="2"/>
                <a:cs typeface="Droid Sans Fallback" pitchFamily="2"/>
              </a:rPr>
              <a:t>, Anatoly Oreshkin</a:t>
            </a:r>
            <a:r>
              <a:rPr lang="en-US" sz="2400" baseline="-25000" dirty="0">
                <a:solidFill>
                  <a:srgbClr val="4700B8"/>
                </a:solidFill>
                <a:latin typeface="Arial" pitchFamily="34"/>
                <a:ea typeface="Droid Sans Fallback" pitchFamily="2"/>
                <a:cs typeface="Droid Sans Fallback" pitchFamily="2"/>
              </a:rPr>
              <a:t>2</a:t>
            </a:r>
          </a:p>
          <a:p>
            <a:pPr marL="342720" lvl="0" indent="-284040" hangingPunct="0">
              <a:lnSpc>
                <a:spcPct val="98000"/>
              </a:lnSpc>
              <a:spcAft>
                <a:spcPts val="1312"/>
              </a:spcAft>
              <a:tabLst>
                <a:tab pos="342720" algn="l"/>
                <a:tab pos="799920" algn="l"/>
                <a:tab pos="1257120" algn="l"/>
                <a:tab pos="1714319" algn="l"/>
                <a:tab pos="2171520" algn="l"/>
                <a:tab pos="2628720" algn="l"/>
                <a:tab pos="3085919" algn="l"/>
                <a:tab pos="3543120" algn="l"/>
                <a:tab pos="4000320" algn="l"/>
                <a:tab pos="4457520" algn="l"/>
                <a:tab pos="4914720" algn="l"/>
                <a:tab pos="5371920" algn="l"/>
                <a:tab pos="5829119" algn="l"/>
                <a:tab pos="6286320" algn="l"/>
                <a:tab pos="6743519" algn="l"/>
                <a:tab pos="7200720" algn="l"/>
                <a:tab pos="7657920" algn="l"/>
                <a:tab pos="8115120" algn="l"/>
                <a:tab pos="8572320" algn="l"/>
                <a:tab pos="9029520" algn="l"/>
                <a:tab pos="9486720" algn="l"/>
              </a:tabLst>
            </a:pPr>
            <a:endParaRPr lang="en-US" sz="2400" dirty="0">
              <a:solidFill>
                <a:srgbClr val="4700B8"/>
              </a:solidFill>
              <a:latin typeface="Arial" pitchFamily="34"/>
              <a:ea typeface="Droid Sans Fallback" pitchFamily="2"/>
              <a:cs typeface="Droid Sans Fallback" pitchFamily="2"/>
            </a:endParaRPr>
          </a:p>
          <a:p>
            <a:pPr marL="342720" lvl="0" indent="-284040" hangingPunct="0">
              <a:lnSpc>
                <a:spcPct val="98000"/>
              </a:lnSpc>
              <a:spcAft>
                <a:spcPts val="1312"/>
              </a:spcAft>
              <a:tabLst>
                <a:tab pos="342720" algn="l"/>
                <a:tab pos="799920" algn="l"/>
                <a:tab pos="1257120" algn="l"/>
                <a:tab pos="1714319" algn="l"/>
                <a:tab pos="2171520" algn="l"/>
                <a:tab pos="2628720" algn="l"/>
                <a:tab pos="3085919" algn="l"/>
                <a:tab pos="3543120" algn="l"/>
                <a:tab pos="4000320" algn="l"/>
                <a:tab pos="4457520" algn="l"/>
                <a:tab pos="4914720" algn="l"/>
                <a:tab pos="5371920" algn="l"/>
                <a:tab pos="5829119" algn="l"/>
                <a:tab pos="6286320" algn="l"/>
                <a:tab pos="6743519" algn="l"/>
                <a:tab pos="7200720" algn="l"/>
                <a:tab pos="7657920" algn="l"/>
                <a:tab pos="8115120" algn="l"/>
                <a:tab pos="8572320" algn="l"/>
                <a:tab pos="9029520" algn="l"/>
                <a:tab pos="9486720" algn="l"/>
              </a:tabLst>
            </a:pPr>
            <a:endParaRPr lang="en-US" sz="2400" dirty="0">
              <a:solidFill>
                <a:srgbClr val="4700B8"/>
              </a:solidFill>
              <a:latin typeface="Arial" pitchFamily="34"/>
              <a:ea typeface="Droid Sans Fallback" pitchFamily="2"/>
              <a:cs typeface="Droid Sans Fallback" pitchFamily="2"/>
            </a:endParaRPr>
          </a:p>
          <a:p>
            <a:pPr marL="342720" lvl="0" indent="-284040" hangingPunct="0">
              <a:lnSpc>
                <a:spcPct val="98000"/>
              </a:lnSpc>
              <a:spcAft>
                <a:spcPts val="1312"/>
              </a:spcAft>
              <a:tabLst>
                <a:tab pos="342720" algn="l"/>
                <a:tab pos="799920" algn="l"/>
                <a:tab pos="1257120" algn="l"/>
                <a:tab pos="1714319" algn="l"/>
                <a:tab pos="2171520" algn="l"/>
                <a:tab pos="2628720" algn="l"/>
                <a:tab pos="3085919" algn="l"/>
                <a:tab pos="3543120" algn="l"/>
                <a:tab pos="4000320" algn="l"/>
                <a:tab pos="4457520" algn="l"/>
                <a:tab pos="4914720" algn="l"/>
                <a:tab pos="5371920" algn="l"/>
                <a:tab pos="5829119" algn="l"/>
                <a:tab pos="6286320" algn="l"/>
                <a:tab pos="6743519" algn="l"/>
                <a:tab pos="7200720" algn="l"/>
                <a:tab pos="7657920" algn="l"/>
                <a:tab pos="8115120" algn="l"/>
                <a:tab pos="8572320" algn="l"/>
                <a:tab pos="9029520" algn="l"/>
                <a:tab pos="9486720" algn="l"/>
              </a:tabLst>
            </a:pPr>
            <a:endParaRPr lang="en-US" sz="2400" dirty="0">
              <a:solidFill>
                <a:srgbClr val="4700B8"/>
              </a:solidFill>
              <a:latin typeface="Arial" pitchFamily="34"/>
              <a:ea typeface="Droid Sans Fallback" pitchFamily="2"/>
              <a:cs typeface="Droid Sans Fallback" pitchFamily="2"/>
            </a:endParaRPr>
          </a:p>
          <a:p>
            <a:pPr marL="342720" lvl="0" indent="-284040" hangingPunct="0">
              <a:lnSpc>
                <a:spcPct val="98000"/>
              </a:lnSpc>
              <a:spcAft>
                <a:spcPts val="1312"/>
              </a:spcAft>
              <a:tabLst>
                <a:tab pos="342720" algn="l"/>
                <a:tab pos="799920" algn="l"/>
                <a:tab pos="1257120" algn="l"/>
                <a:tab pos="1714319" algn="l"/>
                <a:tab pos="2171520" algn="l"/>
                <a:tab pos="2628720" algn="l"/>
                <a:tab pos="3085919" algn="l"/>
                <a:tab pos="3543120" algn="l"/>
                <a:tab pos="4000320" algn="l"/>
                <a:tab pos="4457520" algn="l"/>
                <a:tab pos="4914720" algn="l"/>
                <a:tab pos="5371920" algn="l"/>
                <a:tab pos="5829119" algn="l"/>
                <a:tab pos="6286320" algn="l"/>
                <a:tab pos="6743519" algn="l"/>
                <a:tab pos="7200720" algn="l"/>
                <a:tab pos="7657920" algn="l"/>
                <a:tab pos="8115120" algn="l"/>
                <a:tab pos="8572320" algn="l"/>
                <a:tab pos="9029520" algn="l"/>
                <a:tab pos="9486720" algn="l"/>
              </a:tabLst>
            </a:pPr>
            <a:r>
              <a:rPr lang="en-US" sz="2400" dirty="0">
                <a:solidFill>
                  <a:srgbClr val="4700B8"/>
                </a:solidFill>
                <a:latin typeface="Arial" pitchFamily="34"/>
                <a:ea typeface="Droid Sans Fallback" pitchFamily="2"/>
                <a:cs typeface="Droid Sans Fallback" pitchFamily="2"/>
              </a:rPr>
              <a:t>26th International Symposium on Nuclear Electronics and Computing — NEC'2017, 25 September – 29 September, 2017, Montenegro (</a:t>
            </a:r>
            <a:r>
              <a:rPr lang="en-US" sz="2400" dirty="0" err="1">
                <a:solidFill>
                  <a:srgbClr val="4700B8"/>
                </a:solidFill>
                <a:latin typeface="Arial" pitchFamily="34"/>
                <a:ea typeface="Droid Sans Fallback" pitchFamily="2"/>
                <a:cs typeface="Droid Sans Fallback" pitchFamily="2"/>
              </a:rPr>
              <a:t>Budva</a:t>
            </a:r>
            <a:r>
              <a:rPr lang="en-US" sz="2400" dirty="0">
                <a:solidFill>
                  <a:srgbClr val="4700B8"/>
                </a:solidFill>
                <a:latin typeface="Arial" pitchFamily="34"/>
                <a:ea typeface="Droid Sans Fallback" pitchFamily="2"/>
                <a:cs typeface="Droid Sans Fallback" pitchFamily="2"/>
              </a:rPr>
              <a:t>).</a:t>
            </a:r>
          </a:p>
          <a:p>
            <a:pPr marL="342720" lvl="0" indent="-284040" hangingPunct="0">
              <a:lnSpc>
                <a:spcPct val="98000"/>
              </a:lnSpc>
              <a:spcAft>
                <a:spcPts val="1312"/>
              </a:spcAft>
              <a:tabLst>
                <a:tab pos="342720" algn="l"/>
                <a:tab pos="799920" algn="l"/>
                <a:tab pos="1257120" algn="l"/>
                <a:tab pos="1714319" algn="l"/>
                <a:tab pos="2171520" algn="l"/>
                <a:tab pos="2628720" algn="l"/>
                <a:tab pos="3085919" algn="l"/>
                <a:tab pos="3543120" algn="l"/>
                <a:tab pos="4000320" algn="l"/>
                <a:tab pos="4457520" algn="l"/>
                <a:tab pos="4914720" algn="l"/>
                <a:tab pos="5371920" algn="l"/>
                <a:tab pos="5829119" algn="l"/>
                <a:tab pos="6286320" algn="l"/>
                <a:tab pos="6743519" algn="l"/>
                <a:tab pos="7200720" algn="l"/>
                <a:tab pos="7657920" algn="l"/>
                <a:tab pos="8115120" algn="l"/>
                <a:tab pos="8572320" algn="l"/>
                <a:tab pos="9029520" algn="l"/>
                <a:tab pos="9486720" algn="l"/>
              </a:tabLst>
            </a:pPr>
            <a:endParaRPr lang="en-US" sz="2400" dirty="0">
              <a:solidFill>
                <a:srgbClr val="4700B8"/>
              </a:solidFill>
              <a:latin typeface="Arial" pitchFamily="34"/>
              <a:ea typeface="Droid Sans Fallback" pitchFamily="2"/>
              <a:cs typeface="Droid Sans Fallback" pitchFamily="2"/>
            </a:endParaRPr>
          </a:p>
          <a:p>
            <a:pPr marL="342720" lvl="0" indent="-284040" hangingPunct="0">
              <a:lnSpc>
                <a:spcPct val="98000"/>
              </a:lnSpc>
              <a:spcAft>
                <a:spcPts val="1312"/>
              </a:spcAft>
              <a:tabLst>
                <a:tab pos="342720" algn="l"/>
                <a:tab pos="799920" algn="l"/>
                <a:tab pos="1257120" algn="l"/>
                <a:tab pos="1714319" algn="l"/>
                <a:tab pos="2171520" algn="l"/>
                <a:tab pos="2628720" algn="l"/>
                <a:tab pos="3085919" algn="l"/>
                <a:tab pos="3543120" algn="l"/>
                <a:tab pos="4000320" algn="l"/>
                <a:tab pos="4457520" algn="l"/>
                <a:tab pos="4914720" algn="l"/>
                <a:tab pos="5371920" algn="l"/>
                <a:tab pos="5829119" algn="l"/>
                <a:tab pos="6286320" algn="l"/>
                <a:tab pos="6743519" algn="l"/>
                <a:tab pos="7200720" algn="l"/>
                <a:tab pos="7657920" algn="l"/>
                <a:tab pos="8115120" algn="l"/>
                <a:tab pos="8572320" algn="l"/>
                <a:tab pos="9029520" algn="l"/>
                <a:tab pos="9486720" algn="l"/>
              </a:tabLst>
            </a:pPr>
            <a:endParaRPr lang="en-US" sz="2400" dirty="0">
              <a:solidFill>
                <a:srgbClr val="4700B8"/>
              </a:solidFill>
              <a:latin typeface="Arial" pitchFamily="34"/>
              <a:ea typeface="Droid Sans Fallback" pitchFamily="2"/>
              <a:cs typeface="Droid Sans Fallback" pitchFamily="2"/>
            </a:endParaRPr>
          </a:p>
          <a:p>
            <a:pPr marL="342720" lvl="0" indent="-284040" hangingPunct="0">
              <a:lnSpc>
                <a:spcPct val="98000"/>
              </a:lnSpc>
              <a:spcAft>
                <a:spcPts val="1312"/>
              </a:spcAft>
              <a:tabLst>
                <a:tab pos="342720" algn="l"/>
                <a:tab pos="799920" algn="l"/>
                <a:tab pos="1257120" algn="l"/>
                <a:tab pos="1714319" algn="l"/>
                <a:tab pos="2171520" algn="l"/>
                <a:tab pos="2628720" algn="l"/>
                <a:tab pos="3085919" algn="l"/>
                <a:tab pos="3543120" algn="l"/>
                <a:tab pos="4000320" algn="l"/>
                <a:tab pos="4457520" algn="l"/>
                <a:tab pos="4914720" algn="l"/>
                <a:tab pos="5371920" algn="l"/>
                <a:tab pos="5829119" algn="l"/>
                <a:tab pos="6286320" algn="l"/>
                <a:tab pos="6743519" algn="l"/>
                <a:tab pos="7200720" algn="l"/>
                <a:tab pos="7657920" algn="l"/>
                <a:tab pos="8115120" algn="l"/>
                <a:tab pos="8572320" algn="l"/>
                <a:tab pos="9029520" algn="l"/>
                <a:tab pos="9486720" algn="l"/>
              </a:tabLst>
            </a:pPr>
            <a:endParaRPr lang="en-US" sz="2400" dirty="0">
              <a:solidFill>
                <a:srgbClr val="4700B8"/>
              </a:solidFill>
              <a:latin typeface="Arial" pitchFamily="34"/>
              <a:ea typeface="Droid Sans Fallback" pitchFamily="2"/>
              <a:cs typeface="Droid Sans Fallback" pitchFamily="2"/>
            </a:endParaRPr>
          </a:p>
        </p:txBody>
      </p:sp>
      <p:sp>
        <p:nvSpPr>
          <p:cNvPr id="5" name="Полилиния 4"/>
          <p:cNvSpPr/>
          <p:nvPr/>
        </p:nvSpPr>
        <p:spPr>
          <a:xfrm>
            <a:off x="6180120" y="4202280"/>
            <a:ext cx="5295959" cy="207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000" tIns="46800" rIns="90000" bIns="46800" anchor="ctr" anchorCtr="0" compatLnSpc="1">
            <a:no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000000"/>
              </a:solidFill>
              <a:latin typeface="Arial" pitchFamily="34"/>
              <a:ea typeface="Droid Sans Fallback" pitchFamily="2"/>
              <a:cs typeface="Droid Sans Fallback" pitchFamily="2"/>
            </a:endParaRPr>
          </a:p>
        </p:txBody>
      </p:sp>
      <p:sp>
        <p:nvSpPr>
          <p:cNvPr id="6" name="Полилиния 5"/>
          <p:cNvSpPr/>
          <p:nvPr/>
        </p:nvSpPr>
        <p:spPr>
          <a:xfrm>
            <a:off x="619200" y="4202280"/>
            <a:ext cx="5295959" cy="207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000" tIns="46800" rIns="90000" bIns="46800" anchor="ctr" anchorCtr="0" compatLnSpc="1">
            <a:no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000000"/>
              </a:solidFill>
              <a:latin typeface="Arial" pitchFamily="34"/>
              <a:ea typeface="Droid Sans Fallback" pitchFamily="2"/>
              <a:cs typeface="Droid Sans Fallback" pitchFamily="2"/>
            </a:endParaRPr>
          </a:p>
        </p:txBody>
      </p:sp>
      <p:pic>
        <p:nvPicPr>
          <p:cNvPr id="7" name="Рисунок 6">
            <a:extLst/>
          </p:cNvPr>
          <p:cNvPicPr>
            <a:picLocks noChangeAspect="1"/>
          </p:cNvPicPr>
          <p:nvPr/>
        </p:nvPicPr>
        <p:blipFill>
          <a:blip r:embed="rId4">
            <a:lum/>
            <a:alphaModFix/>
          </a:blip>
          <a:srcRect/>
          <a:stretch>
            <a:fillRect/>
          </a:stretch>
        </p:blipFill>
        <p:spPr>
          <a:xfrm>
            <a:off x="863279" y="4580639"/>
            <a:ext cx="363600" cy="360000"/>
          </a:xfrm>
          <a:prstGeom prst="rect">
            <a:avLst/>
          </a:prstGeom>
          <a:noFill/>
          <a:ln>
            <a:noFill/>
          </a:ln>
        </p:spPr>
      </p:pic>
      <p:sp>
        <p:nvSpPr>
          <p:cNvPr id="8" name="TextBox 7"/>
          <p:cNvSpPr txBox="1"/>
          <p:nvPr/>
        </p:nvSpPr>
        <p:spPr>
          <a:xfrm>
            <a:off x="404640" y="4025520"/>
            <a:ext cx="336240" cy="425520"/>
          </a:xfrm>
          <a:prstGeom prst="rect">
            <a:avLst/>
          </a:prstGeom>
          <a:noFill/>
          <a:ln>
            <a:noFill/>
          </a:ln>
        </p:spPr>
        <p:txBody>
          <a:bodyPr vert="horz" wrap="none" lIns="90000" tIns="45000" rIns="90000" bIns="45000" anchorCtr="0" compatLnSpc="1">
            <a:sp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2200" b="1" i="0" u="none" strike="noStrike" cap="none" baseline="0">
                <a:ln>
                  <a:noFill/>
                </a:ln>
                <a:solidFill>
                  <a:srgbClr val="FF3333"/>
                </a:solidFill>
                <a:latin typeface="Arial" pitchFamily="34"/>
                <a:ea typeface="Droid Sans Fallback" pitchFamily="2"/>
                <a:cs typeface="Droid Sans Fallback" pitchFamily="2"/>
              </a:rPr>
              <a:t>1</a:t>
            </a:r>
          </a:p>
        </p:txBody>
      </p:sp>
      <p:sp>
        <p:nvSpPr>
          <p:cNvPr id="9" name="TextBox 8"/>
          <p:cNvSpPr txBox="1"/>
          <p:nvPr/>
        </p:nvSpPr>
        <p:spPr>
          <a:xfrm>
            <a:off x="411120" y="4548960"/>
            <a:ext cx="336240" cy="425520"/>
          </a:xfrm>
          <a:prstGeom prst="rect">
            <a:avLst/>
          </a:prstGeom>
          <a:noFill/>
          <a:ln>
            <a:noFill/>
          </a:ln>
        </p:spPr>
        <p:txBody>
          <a:bodyPr vert="horz" wrap="none" lIns="90000" tIns="45000" rIns="90000" bIns="45000" anchorCtr="0" compatLnSpc="1">
            <a:sp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2200" b="1" i="0" u="none" strike="noStrike" cap="none" baseline="0">
                <a:ln>
                  <a:noFill/>
                </a:ln>
                <a:solidFill>
                  <a:srgbClr val="FF3333"/>
                </a:solidFill>
                <a:latin typeface="Arial" pitchFamily="34"/>
                <a:ea typeface="Droid Sans Fallback" pitchFamily="2"/>
                <a:cs typeface="Droid Sans Fallback" pitchFamily="2"/>
              </a:rPr>
              <a:t>2</a:t>
            </a:r>
          </a:p>
        </p:txBody>
      </p:sp>
      <p:sp>
        <p:nvSpPr>
          <p:cNvPr id="10" name="TextBox 9"/>
          <p:cNvSpPr txBox="1"/>
          <p:nvPr/>
        </p:nvSpPr>
        <p:spPr>
          <a:xfrm>
            <a:off x="1203119" y="4061159"/>
            <a:ext cx="4704480" cy="456480"/>
          </a:xfrm>
          <a:prstGeom prst="rect">
            <a:avLst/>
          </a:prstGeom>
          <a:noFill/>
          <a:ln>
            <a:noFill/>
          </a:ln>
        </p:spPr>
        <p:txBody>
          <a:bodyPr vert="horz" wrap="none" lIns="90000" tIns="45000" rIns="90000" bIns="45000" anchorCtr="0" compatLnSpc="1"/>
          <a:lstStyle/>
          <a:p>
            <a:pPr marL="342720" marR="0" lvl="0" indent="-284040" algn="ctr" rtl="0" hangingPunct="0">
              <a:lnSpc>
                <a:spcPct val="98000"/>
              </a:lnSpc>
              <a:spcBef>
                <a:spcPts val="0"/>
              </a:spcBef>
              <a:spcAft>
                <a:spcPts val="1312"/>
              </a:spcAft>
              <a:buNone/>
              <a:tabLst>
                <a:tab pos="342720" algn="l"/>
                <a:tab pos="799920" algn="l"/>
                <a:tab pos="1257120" algn="l"/>
                <a:tab pos="1714319" algn="l"/>
                <a:tab pos="2171520" algn="l"/>
                <a:tab pos="2628720" algn="l"/>
                <a:tab pos="3085919" algn="l"/>
                <a:tab pos="3543120" algn="l"/>
                <a:tab pos="4000320" algn="l"/>
                <a:tab pos="4457520" algn="l"/>
                <a:tab pos="4914720" algn="l"/>
                <a:tab pos="5371920" algn="l"/>
                <a:tab pos="5829119" algn="l"/>
                <a:tab pos="6286320" algn="l"/>
                <a:tab pos="6743519" algn="l"/>
                <a:tab pos="7200720" algn="l"/>
                <a:tab pos="7657920" algn="l"/>
                <a:tab pos="8115120" algn="l"/>
                <a:tab pos="8572320" algn="l"/>
                <a:tab pos="9029520" algn="l"/>
                <a:tab pos="9486720" algn="l"/>
              </a:tabLst>
            </a:pPr>
            <a:r>
              <a:rPr lang="ru-RU" sz="2000" b="0" i="0" u="none" strike="noStrike" cap="none" baseline="0">
                <a:ln>
                  <a:noFill/>
                </a:ln>
                <a:solidFill>
                  <a:srgbClr val="2300DC"/>
                </a:solidFill>
                <a:latin typeface="Arial" pitchFamily="34"/>
                <a:ea typeface="Droid Sans Fallback" pitchFamily="2"/>
                <a:cs typeface="Droid Sans Fallback" pitchFamily="2"/>
              </a:rPr>
              <a:t>ITMO University, S.Petersburg (Russia)</a:t>
            </a:r>
          </a:p>
        </p:txBody>
      </p:sp>
      <p:sp>
        <p:nvSpPr>
          <p:cNvPr id="11" name="TextBox 10"/>
          <p:cNvSpPr txBox="1"/>
          <p:nvPr/>
        </p:nvSpPr>
        <p:spPr>
          <a:xfrm>
            <a:off x="1288800" y="4507920"/>
            <a:ext cx="5248080" cy="678600"/>
          </a:xfrm>
          <a:prstGeom prst="rect">
            <a:avLst/>
          </a:prstGeom>
          <a:noFill/>
          <a:ln>
            <a:noFill/>
          </a:ln>
        </p:spPr>
        <p:txBody>
          <a:bodyPr vert="horz" wrap="none" lIns="90000" tIns="45000" rIns="90000" bIns="45000" anchorCtr="0" compatLnSpc="1"/>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1800" b="0" i="0" u="none" strike="noStrike" cap="none" baseline="0" dirty="0">
                <a:ln>
                  <a:noFill/>
                </a:ln>
                <a:solidFill>
                  <a:srgbClr val="3333FF"/>
                </a:solidFill>
                <a:latin typeface="Arial" pitchFamily="34"/>
                <a:ea typeface="Droid Sans Fallback" pitchFamily="2"/>
                <a:cs typeface="Droid Sans Fallback" pitchFamily="2"/>
              </a:rPr>
              <a:t>National Research Centre "</a:t>
            </a:r>
            <a:r>
              <a:rPr lang="en-US" sz="1800" b="0" i="0" u="none" strike="noStrike" cap="none" baseline="0" dirty="0" err="1">
                <a:ln>
                  <a:noFill/>
                </a:ln>
                <a:solidFill>
                  <a:srgbClr val="3333FF"/>
                </a:solidFill>
                <a:latin typeface="Arial" pitchFamily="34"/>
                <a:ea typeface="Droid Sans Fallback" pitchFamily="2"/>
                <a:cs typeface="Droid Sans Fallback" pitchFamily="2"/>
              </a:rPr>
              <a:t>Kurchatov</a:t>
            </a:r>
            <a:r>
              <a:rPr lang="en-US" sz="1800" b="0" i="0" u="none" strike="noStrike" cap="none" baseline="0" dirty="0">
                <a:ln>
                  <a:noFill/>
                </a:ln>
                <a:solidFill>
                  <a:srgbClr val="3333FF"/>
                </a:solidFill>
                <a:latin typeface="Arial" pitchFamily="34"/>
                <a:ea typeface="Droid Sans Fallback" pitchFamily="2"/>
                <a:cs typeface="Droid Sans Fallback" pitchFamily="2"/>
              </a:rPr>
              <a:t> Institute"</a:t>
            </a:r>
          </a:p>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1800" b="0" i="0" u="none" strike="noStrike" cap="none" baseline="0" dirty="0">
                <a:ln>
                  <a:noFill/>
                </a:ln>
                <a:solidFill>
                  <a:srgbClr val="3333FF"/>
                </a:solidFill>
                <a:latin typeface="Arial" pitchFamily="34"/>
                <a:ea typeface="Droid Sans Fallback" pitchFamily="2"/>
                <a:cs typeface="Droid Sans Fallback" pitchFamily="2"/>
              </a:rPr>
              <a:t>PETERSBURG NUCLEAR PHYSICS INSTITUTE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pic>
        <p:nvPicPr>
          <p:cNvPr id="2" name="Рисунок 1">
            <a:extLst/>
          </p:cNvPr>
          <p:cNvPicPr>
            <a:picLocks noChangeAspect="1"/>
          </p:cNvPicPr>
          <p:nvPr/>
        </p:nvPicPr>
        <p:blipFill>
          <a:blip r:embed="rId3">
            <a:lum/>
            <a:alphaModFix/>
          </a:blip>
          <a:srcRect/>
          <a:stretch>
            <a:fillRect/>
          </a:stretch>
        </p:blipFill>
        <p:spPr>
          <a:xfrm>
            <a:off x="5286821" y="1182365"/>
            <a:ext cx="5755047" cy="5408515"/>
          </a:xfrm>
          <a:prstGeom prst="rect">
            <a:avLst/>
          </a:prstGeom>
          <a:noFill/>
          <a:ln>
            <a:noFill/>
          </a:ln>
        </p:spPr>
      </p:pic>
      <p:sp>
        <p:nvSpPr>
          <p:cNvPr id="4" name="Дата 1"/>
          <p:cNvSpPr>
            <a:spLocks noGrp="1"/>
          </p:cNvSpPr>
          <p:nvPr>
            <p:ph type="dt" sz="half" idx="10"/>
          </p:nvPr>
        </p:nvSpPr>
        <p:spPr/>
        <p:txBody>
          <a:bodyPr/>
          <a:lstStyle/>
          <a:p>
            <a:pPr lvl="0"/>
            <a:r>
              <a:rPr lang="ru-RU"/>
              <a:t>28th Sep 2017</a:t>
            </a:r>
          </a:p>
          <a:p>
            <a:pPr lvl="0"/>
            <a:endParaRPr lang="ru-RU"/>
          </a:p>
        </p:txBody>
      </p:sp>
      <p:sp>
        <p:nvSpPr>
          <p:cNvPr id="5" name="Номер слайда 2"/>
          <p:cNvSpPr>
            <a:spLocks noGrp="1"/>
          </p:cNvSpPr>
          <p:nvPr>
            <p:ph type="sldNum" sz="quarter" idx="11"/>
          </p:nvPr>
        </p:nvSpPr>
        <p:spPr/>
        <p:txBody>
          <a:bodyPr/>
          <a:lstStyle/>
          <a:p>
            <a:pPr lvl="0"/>
            <a:fld id="{A71ADD8C-9F13-4826-B93D-5949EBFC6848}" type="slidenum">
              <a:t>10</a:t>
            </a:fld>
            <a:endParaRPr lang="ru-RU"/>
          </a:p>
        </p:txBody>
      </p:sp>
      <p:sp>
        <p:nvSpPr>
          <p:cNvPr id="3" name="TextBox 2"/>
          <p:cNvSpPr txBox="1"/>
          <p:nvPr/>
        </p:nvSpPr>
        <p:spPr>
          <a:xfrm>
            <a:off x="390960" y="552240"/>
            <a:ext cx="10608868" cy="1035496"/>
          </a:xfrm>
          <a:prstGeom prst="rect">
            <a:avLst/>
          </a:prstGeom>
          <a:noFill/>
          <a:ln>
            <a:noFill/>
          </a:ln>
        </p:spPr>
        <p:txBody>
          <a:bodyPr vert="horz" wrap="square" lIns="90000" tIns="45000" rIns="90000" bIns="45000" anchorCtr="0" compatLnSpc="1">
            <a:spAutoFit/>
          </a:bodyPr>
          <a:lstStyle/>
          <a:p>
            <a:pPr lvl="0" hangingPunct="0">
              <a:lnSpc>
                <a:spcPct val="93000"/>
              </a:lnSpc>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3300" dirty="0">
                <a:solidFill>
                  <a:srgbClr val="800000"/>
                </a:solidFill>
                <a:latin typeface="Arial" pitchFamily="34"/>
                <a:ea typeface="Droid Sans Fallback" pitchFamily="2"/>
                <a:cs typeface="Droid Sans Fallback" pitchFamily="2"/>
              </a:rPr>
              <a:t>Testbed architecture of Common Keystone</a:t>
            </a:r>
          </a:p>
          <a:p>
            <a:pPr lvl="0" hangingPunct="0">
              <a:lnSpc>
                <a:spcPct val="93000"/>
              </a:lnSpc>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3300" dirty="0">
                <a:solidFill>
                  <a:srgbClr val="800000"/>
                </a:solidFill>
                <a:latin typeface="Arial" pitchFamily="34"/>
                <a:ea typeface="Droid Sans Fallback" pitchFamily="2"/>
                <a:cs typeface="Droid Sans Fallback" pitchFamily="2"/>
              </a:rPr>
              <a:t>Database for two DCs</a:t>
            </a:r>
          </a:p>
        </p:txBody>
      </p:sp>
      <p:sp>
        <p:nvSpPr>
          <p:cNvPr id="7" name="TextBox 6"/>
          <p:cNvSpPr txBox="1"/>
          <p:nvPr/>
        </p:nvSpPr>
        <p:spPr>
          <a:xfrm>
            <a:off x="740255" y="1800790"/>
            <a:ext cx="4426719" cy="2924347"/>
          </a:xfrm>
          <a:prstGeom prst="rect">
            <a:avLst/>
          </a:prstGeom>
          <a:noFill/>
          <a:ln>
            <a:noFill/>
          </a:ln>
        </p:spPr>
        <p:txBody>
          <a:bodyPr vert="horz" wrap="square" lIns="90000" tIns="45000" rIns="90000" bIns="45000" anchorCtr="0" compatLnSpc="1">
            <a:spAutoFit/>
          </a:bodyPr>
          <a:lstStyle/>
          <a:p>
            <a:pPr lvl="0" hangingPunct="0">
              <a:lnSpc>
                <a:spcPct val="93000"/>
              </a:lnSpc>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2200" dirty="0">
                <a:solidFill>
                  <a:srgbClr val="6666FF"/>
                </a:solidFill>
                <a:latin typeface="Arial" pitchFamily="34"/>
                <a:ea typeface="Droid Sans Fallback" pitchFamily="2"/>
                <a:cs typeface="Droid Sans Fallback" pitchFamily="2"/>
              </a:rPr>
              <a:t>Each DC  runs  under own </a:t>
            </a:r>
            <a:r>
              <a:rPr lang="en-US" sz="2200" dirty="0" err="1">
                <a:solidFill>
                  <a:srgbClr val="6666FF"/>
                </a:solidFill>
                <a:latin typeface="Arial" pitchFamily="34"/>
                <a:ea typeface="Droid Sans Fallback" pitchFamily="2"/>
                <a:cs typeface="Droid Sans Fallback" pitchFamily="2"/>
              </a:rPr>
              <a:t>Openstack</a:t>
            </a:r>
            <a:r>
              <a:rPr lang="en-US" sz="2200" dirty="0">
                <a:solidFill>
                  <a:srgbClr val="6666FF"/>
                </a:solidFill>
                <a:latin typeface="Arial" pitchFamily="34"/>
                <a:ea typeface="Droid Sans Fallback" pitchFamily="2"/>
                <a:cs typeface="Droid Sans Fallback" pitchFamily="2"/>
              </a:rPr>
              <a:t> with own region.</a:t>
            </a:r>
          </a:p>
          <a:p>
            <a:pPr lvl="0" hangingPunct="0">
              <a:lnSpc>
                <a:spcPct val="93000"/>
              </a:lnSpc>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200" dirty="0">
              <a:solidFill>
                <a:srgbClr val="6666FF"/>
              </a:solidFill>
              <a:latin typeface="Arial" pitchFamily="34"/>
              <a:ea typeface="Droid Sans Fallback" pitchFamily="2"/>
              <a:cs typeface="Droid Sans Fallback" pitchFamily="2"/>
            </a:endParaRPr>
          </a:p>
          <a:p>
            <a:pPr lvl="0" hangingPunct="0">
              <a:lnSpc>
                <a:spcPct val="93000"/>
              </a:lnSpc>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2200" dirty="0">
                <a:solidFill>
                  <a:srgbClr val="6666FF"/>
                </a:solidFill>
                <a:latin typeface="Arial" pitchFamily="34"/>
                <a:ea typeface="Droid Sans Fallback" pitchFamily="2"/>
                <a:cs typeface="Droid Sans Fallback" pitchFamily="2"/>
              </a:rPr>
              <a:t>Created </a:t>
            </a:r>
            <a:r>
              <a:rPr lang="en-US" sz="2200" dirty="0" err="1">
                <a:solidFill>
                  <a:srgbClr val="6666FF"/>
                </a:solidFill>
                <a:latin typeface="Arial" pitchFamily="34"/>
                <a:ea typeface="Droid Sans Fallback" pitchFamily="2"/>
                <a:cs typeface="Droid Sans Fallback" pitchFamily="2"/>
              </a:rPr>
              <a:t>Galera</a:t>
            </a:r>
            <a:r>
              <a:rPr lang="en-US" sz="2200" dirty="0">
                <a:solidFill>
                  <a:srgbClr val="6666FF"/>
                </a:solidFill>
                <a:latin typeface="Arial" pitchFamily="34"/>
                <a:ea typeface="Droid Sans Fallback" pitchFamily="2"/>
                <a:cs typeface="Droid Sans Fallback" pitchFamily="2"/>
              </a:rPr>
              <a:t> cluster provides synch between different regions (DCs).</a:t>
            </a:r>
          </a:p>
          <a:p>
            <a:pPr lvl="0" hangingPunct="0">
              <a:lnSpc>
                <a:spcPct val="93000"/>
              </a:lnSpc>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200" dirty="0">
              <a:solidFill>
                <a:srgbClr val="6666FF"/>
              </a:solidFill>
              <a:latin typeface="Arial" pitchFamily="34"/>
              <a:ea typeface="Droid Sans Fallback" pitchFamily="2"/>
              <a:cs typeface="Droid Sans Fallback" pitchFamily="2"/>
            </a:endParaRPr>
          </a:p>
          <a:p>
            <a:pPr lvl="0" hangingPunct="0">
              <a:lnSpc>
                <a:spcPct val="93000"/>
              </a:lnSpc>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2200" dirty="0">
                <a:solidFill>
                  <a:srgbClr val="6666FF"/>
                </a:solidFill>
                <a:latin typeface="Arial" pitchFamily="34"/>
                <a:ea typeface="Droid Sans Fallback" pitchFamily="2"/>
                <a:cs typeface="Droid Sans Fallback" pitchFamily="2"/>
              </a:rPr>
              <a:t>Each region (DC) has own address space.</a:t>
            </a:r>
          </a:p>
        </p:txBody>
      </p:sp>
      <p:sp>
        <p:nvSpPr>
          <p:cNvPr id="8" name="TextBox 7"/>
          <p:cNvSpPr txBox="1"/>
          <p:nvPr/>
        </p:nvSpPr>
        <p:spPr>
          <a:xfrm>
            <a:off x="740255" y="4925852"/>
            <a:ext cx="4023308" cy="1035368"/>
          </a:xfrm>
          <a:prstGeom prst="rect">
            <a:avLst/>
          </a:prstGeom>
          <a:noFill/>
          <a:ln>
            <a:noFill/>
          </a:ln>
        </p:spPr>
        <p:txBody>
          <a:bodyPr vert="horz" wrap="square" lIns="90000" tIns="45000" rIns="90000" bIns="45000" anchorCtr="0" compatLnSpc="1">
            <a:spAutoFit/>
          </a:bodyPr>
          <a:lstStyle/>
          <a:p>
            <a:pPr lvl="0" hangingPunct="0">
              <a:lnSpc>
                <a:spcPct val="93000"/>
              </a:lnSpc>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2200" dirty="0">
                <a:solidFill>
                  <a:srgbClr val="6666FF"/>
                </a:solidFill>
                <a:latin typeface="Arial" pitchFamily="34"/>
                <a:ea typeface="Droid Sans Fallback" pitchFamily="2"/>
                <a:cs typeface="Droid Sans Fallback" pitchFamily="2"/>
              </a:rPr>
              <a:t>Created RabbitMQ cluster provides command transfer between DCs.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4" name="Дата 1"/>
          <p:cNvSpPr>
            <a:spLocks noGrp="1"/>
          </p:cNvSpPr>
          <p:nvPr>
            <p:ph type="dt" sz="half" idx="10"/>
          </p:nvPr>
        </p:nvSpPr>
        <p:spPr/>
        <p:txBody>
          <a:bodyPr/>
          <a:lstStyle/>
          <a:p>
            <a:pPr lvl="0"/>
            <a:r>
              <a:rPr lang="ru-RU"/>
              <a:t>28th Sep 2017</a:t>
            </a:r>
          </a:p>
          <a:p>
            <a:pPr lvl="0"/>
            <a:endParaRPr lang="ru-RU"/>
          </a:p>
        </p:txBody>
      </p:sp>
      <p:sp>
        <p:nvSpPr>
          <p:cNvPr id="5" name="Номер слайда 2"/>
          <p:cNvSpPr>
            <a:spLocks noGrp="1"/>
          </p:cNvSpPr>
          <p:nvPr>
            <p:ph type="sldNum" sz="quarter" idx="11"/>
          </p:nvPr>
        </p:nvSpPr>
        <p:spPr/>
        <p:txBody>
          <a:bodyPr/>
          <a:lstStyle/>
          <a:p>
            <a:pPr lvl="0"/>
            <a:fld id="{F24B6F0B-C9A4-49CE-BE53-2878D53643BE}" type="slidenum">
              <a:t>11</a:t>
            </a:fld>
            <a:endParaRPr lang="ru-RU"/>
          </a:p>
        </p:txBody>
      </p:sp>
      <p:sp>
        <p:nvSpPr>
          <p:cNvPr id="2" name="Заголовок 1"/>
          <p:cNvSpPr txBox="1">
            <a:spLocks noGrp="1"/>
          </p:cNvSpPr>
          <p:nvPr>
            <p:ph type="title" idx="4294967295"/>
          </p:nvPr>
        </p:nvSpPr>
        <p:spPr>
          <a:xfrm>
            <a:off x="474840" y="510206"/>
            <a:ext cx="8609040" cy="608917"/>
          </a:xfrm>
        </p:spPr>
        <p:txBody>
          <a:bodyPr/>
          <a:lstStyle/>
          <a:p>
            <a:pPr lvl="0"/>
            <a:r>
              <a:rPr lang="en-US" dirty="0">
                <a:solidFill>
                  <a:srgbClr val="800000"/>
                </a:solidFill>
              </a:rPr>
              <a:t>Three DCs testbed configuration</a:t>
            </a:r>
          </a:p>
        </p:txBody>
      </p:sp>
      <p:sp>
        <p:nvSpPr>
          <p:cNvPr id="7" name="TextBox 6"/>
          <p:cNvSpPr txBox="1"/>
          <p:nvPr/>
        </p:nvSpPr>
        <p:spPr>
          <a:xfrm>
            <a:off x="614862" y="2108318"/>
            <a:ext cx="4118503" cy="405709"/>
          </a:xfrm>
          <a:prstGeom prst="rect">
            <a:avLst/>
          </a:prstGeom>
          <a:noFill/>
          <a:ln>
            <a:noFill/>
          </a:ln>
        </p:spPr>
        <p:txBody>
          <a:bodyPr vert="horz" wrap="square" lIns="90000" tIns="45000" rIns="90000" bIns="45000" anchorCtr="0" compatLnSpc="1">
            <a:spAutoFit/>
          </a:bodyPr>
          <a:lstStyle/>
          <a:p>
            <a:pPr lvl="0" hangingPunct="0">
              <a:lnSpc>
                <a:spcPct val="93000"/>
              </a:lnSpc>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2200" dirty="0">
                <a:solidFill>
                  <a:srgbClr val="6666FF"/>
                </a:solidFill>
                <a:latin typeface="Arial" pitchFamily="34"/>
                <a:ea typeface="Droid Sans Fallback" pitchFamily="2"/>
                <a:cs typeface="Droid Sans Fallback" pitchFamily="2"/>
              </a:rPr>
              <a:t>High Availability Proxy </a:t>
            </a:r>
          </a:p>
        </p:txBody>
      </p:sp>
      <p:sp>
        <p:nvSpPr>
          <p:cNvPr id="8" name="TextBox 7"/>
          <p:cNvSpPr txBox="1"/>
          <p:nvPr/>
        </p:nvSpPr>
        <p:spPr>
          <a:xfrm>
            <a:off x="614862" y="3063285"/>
            <a:ext cx="4338686" cy="720538"/>
          </a:xfrm>
          <a:prstGeom prst="rect">
            <a:avLst/>
          </a:prstGeom>
          <a:noFill/>
          <a:ln>
            <a:noFill/>
          </a:ln>
        </p:spPr>
        <p:txBody>
          <a:bodyPr vert="horz" wrap="square" lIns="90000" tIns="45000" rIns="90000" bIns="45000" anchorCtr="0" compatLnSpc="1">
            <a:spAutoFit/>
          </a:bodyPr>
          <a:lstStyle/>
          <a:p>
            <a:pPr lvl="0" hangingPunct="0">
              <a:lnSpc>
                <a:spcPct val="93000"/>
              </a:lnSpc>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2200" dirty="0">
                <a:solidFill>
                  <a:srgbClr val="6666FF"/>
                </a:solidFill>
                <a:latin typeface="Arial" pitchFamily="34"/>
                <a:ea typeface="Droid Sans Fallback" pitchFamily="2"/>
                <a:cs typeface="Droid Sans Fallback" pitchFamily="2"/>
              </a:rPr>
              <a:t>Virtual IP for Keystone and DB access between regions</a:t>
            </a:r>
          </a:p>
        </p:txBody>
      </p:sp>
      <p:sp>
        <p:nvSpPr>
          <p:cNvPr id="9" name="TextBox 8"/>
          <p:cNvSpPr txBox="1"/>
          <p:nvPr/>
        </p:nvSpPr>
        <p:spPr>
          <a:xfrm>
            <a:off x="608752" y="4050438"/>
            <a:ext cx="4338686" cy="720538"/>
          </a:xfrm>
          <a:prstGeom prst="rect">
            <a:avLst/>
          </a:prstGeom>
          <a:noFill/>
          <a:ln>
            <a:noFill/>
          </a:ln>
        </p:spPr>
        <p:txBody>
          <a:bodyPr vert="horz" wrap="square" lIns="90000" tIns="45000" rIns="90000" bIns="45000" anchorCtr="0" compatLnSpc="1">
            <a:spAutoFit/>
          </a:bodyPr>
          <a:lstStyle/>
          <a:p>
            <a:pPr lvl="0" hangingPunct="0">
              <a:lnSpc>
                <a:spcPct val="93000"/>
              </a:lnSpc>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2200" dirty="0">
                <a:solidFill>
                  <a:srgbClr val="6666FF"/>
                </a:solidFill>
                <a:latin typeface="Arial" pitchFamily="34"/>
                <a:ea typeface="Droid Sans Fallback" pitchFamily="2"/>
                <a:cs typeface="Droid Sans Fallback" pitchFamily="2"/>
              </a:rPr>
              <a:t>Pacemaker for service stability and checking</a:t>
            </a:r>
          </a:p>
        </p:txBody>
      </p:sp>
      <p:pic>
        <p:nvPicPr>
          <p:cNvPr id="10" name="Рисунок 9">
            <a:extLst>
              <a:ext uri="{FF2B5EF4-FFF2-40B4-BE49-F238E27FC236}">
                <a16:creationId xmlns:a16="http://schemas.microsoft.com/office/drawing/2014/main" id="{50BCEED2-34D4-48DF-8313-718C45C5705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29945" y="1084896"/>
            <a:ext cx="6444000" cy="5608458"/>
          </a:xfrm>
          <a:prstGeom prst="rect">
            <a:avLst/>
          </a:prstGeom>
        </p:spPr>
      </p:pic>
      <p:sp>
        <p:nvSpPr>
          <p:cNvPr id="11" name="Прямоугольник 10">
            <a:extLst>
              <a:ext uri="{FF2B5EF4-FFF2-40B4-BE49-F238E27FC236}">
                <a16:creationId xmlns:a16="http://schemas.microsoft.com/office/drawing/2014/main" id="{A37DD2D2-965A-4C96-9928-FCC1CC46BDEF}"/>
              </a:ext>
            </a:extLst>
          </p:cNvPr>
          <p:cNvSpPr/>
          <p:nvPr/>
        </p:nvSpPr>
        <p:spPr>
          <a:xfrm>
            <a:off x="425454" y="5056915"/>
            <a:ext cx="4189715" cy="1107996"/>
          </a:xfrm>
          <a:prstGeom prst="rect">
            <a:avLst/>
          </a:prstGeom>
        </p:spPr>
        <p:txBody>
          <a:bodyPr wrap="square">
            <a:spAutoFit/>
          </a:bodyPr>
          <a:lstStyle/>
          <a:p>
            <a:r>
              <a:rPr lang="en-US" sz="2200" dirty="0">
                <a:solidFill>
                  <a:schemeClr val="accent1">
                    <a:lumMod val="75000"/>
                  </a:schemeClr>
                </a:solidFill>
              </a:rPr>
              <a:t>CEPH is used just as storage: different pools for different MySQL.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Дата 1"/>
          <p:cNvSpPr>
            <a:spLocks noGrp="1"/>
          </p:cNvSpPr>
          <p:nvPr>
            <p:ph type="dt" sz="half" idx="10"/>
          </p:nvPr>
        </p:nvSpPr>
        <p:spPr/>
        <p:txBody>
          <a:bodyPr/>
          <a:lstStyle/>
          <a:p>
            <a:pPr lvl="0"/>
            <a:r>
              <a:rPr lang="ru-RU"/>
              <a:t>28th Sep 2017</a:t>
            </a:r>
          </a:p>
          <a:p>
            <a:pPr lvl="0"/>
            <a:endParaRPr lang="ru-RU"/>
          </a:p>
        </p:txBody>
      </p:sp>
      <p:sp>
        <p:nvSpPr>
          <p:cNvPr id="5" name="Номер слайда 2"/>
          <p:cNvSpPr>
            <a:spLocks noGrp="1"/>
          </p:cNvSpPr>
          <p:nvPr>
            <p:ph type="sldNum" sz="quarter" idx="11"/>
          </p:nvPr>
        </p:nvSpPr>
        <p:spPr/>
        <p:txBody>
          <a:bodyPr/>
          <a:lstStyle/>
          <a:p>
            <a:pPr lvl="0"/>
            <a:fld id="{F24B6F0B-C9A4-49CE-BE53-2878D53643BE}" type="slidenum">
              <a:t>12</a:t>
            </a:fld>
            <a:endParaRPr lang="ru-RU"/>
          </a:p>
        </p:txBody>
      </p:sp>
      <p:sp>
        <p:nvSpPr>
          <p:cNvPr id="2" name="Заголовок 1"/>
          <p:cNvSpPr txBox="1">
            <a:spLocks noGrp="1"/>
          </p:cNvSpPr>
          <p:nvPr>
            <p:ph type="title" idx="4294967295"/>
          </p:nvPr>
        </p:nvSpPr>
        <p:spPr/>
        <p:txBody>
          <a:bodyPr/>
          <a:lstStyle/>
          <a:p>
            <a:pPr lvl="0"/>
            <a:r>
              <a:rPr lang="en-US" dirty="0">
                <a:solidFill>
                  <a:srgbClr val="800000"/>
                </a:solidFill>
              </a:rPr>
              <a:t>Basic testbed configuration</a:t>
            </a:r>
          </a:p>
        </p:txBody>
      </p:sp>
      <p:sp>
        <p:nvSpPr>
          <p:cNvPr id="6" name="Прямоугольник 5"/>
          <p:cNvSpPr/>
          <p:nvPr/>
        </p:nvSpPr>
        <p:spPr>
          <a:xfrm>
            <a:off x="2052320" y="1388046"/>
            <a:ext cx="5242560" cy="2462594"/>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000"/>
          </a:p>
        </p:txBody>
      </p:sp>
      <p:sp>
        <p:nvSpPr>
          <p:cNvPr id="11" name="Скругленный прямоугольник 10"/>
          <p:cNvSpPr/>
          <p:nvPr/>
        </p:nvSpPr>
        <p:spPr>
          <a:xfrm>
            <a:off x="2235200" y="1526193"/>
            <a:ext cx="1097280" cy="53753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a:solidFill>
                  <a:schemeClr val="accent1"/>
                </a:solidFill>
              </a:rPr>
              <a:t>OpenVPN</a:t>
            </a:r>
            <a:r>
              <a:rPr lang="en-US" sz="1200" dirty="0">
                <a:solidFill>
                  <a:schemeClr val="accent1"/>
                </a:solidFill>
              </a:rPr>
              <a:t> </a:t>
            </a:r>
          </a:p>
          <a:p>
            <a:pPr algn="ctr"/>
            <a:r>
              <a:rPr lang="en-US" sz="1100" i="1" dirty="0">
                <a:solidFill>
                  <a:schemeClr val="accent1"/>
                </a:solidFill>
              </a:rPr>
              <a:t>server 1</a:t>
            </a:r>
            <a:endParaRPr lang="ru-RU" sz="1100" i="1" dirty="0">
              <a:solidFill>
                <a:schemeClr val="accent1"/>
              </a:solidFill>
            </a:endParaRPr>
          </a:p>
        </p:txBody>
      </p:sp>
      <p:sp>
        <p:nvSpPr>
          <p:cNvPr id="12" name="Скругленный прямоугольник 11"/>
          <p:cNvSpPr/>
          <p:nvPr/>
        </p:nvSpPr>
        <p:spPr>
          <a:xfrm>
            <a:off x="3501797" y="1526193"/>
            <a:ext cx="1097280" cy="53753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a:solidFill>
                  <a:schemeClr val="accent1"/>
                </a:solidFill>
              </a:rPr>
              <a:t>OpenVPN</a:t>
            </a:r>
            <a:r>
              <a:rPr lang="en-US" sz="1200" dirty="0">
                <a:solidFill>
                  <a:schemeClr val="accent1"/>
                </a:solidFill>
              </a:rPr>
              <a:t> </a:t>
            </a:r>
          </a:p>
          <a:p>
            <a:pPr algn="ctr"/>
            <a:r>
              <a:rPr lang="en-US" sz="1100" i="1" dirty="0">
                <a:solidFill>
                  <a:schemeClr val="accent1"/>
                </a:solidFill>
              </a:rPr>
              <a:t>client 2</a:t>
            </a:r>
            <a:endParaRPr lang="ru-RU" sz="1100" i="1" dirty="0">
              <a:solidFill>
                <a:schemeClr val="accent1"/>
              </a:solidFill>
            </a:endParaRPr>
          </a:p>
        </p:txBody>
      </p:sp>
      <p:sp>
        <p:nvSpPr>
          <p:cNvPr id="13" name="Скругленный прямоугольник 12"/>
          <p:cNvSpPr/>
          <p:nvPr/>
        </p:nvSpPr>
        <p:spPr>
          <a:xfrm>
            <a:off x="4768394" y="1526193"/>
            <a:ext cx="1097280" cy="53753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accent1"/>
                </a:solidFill>
              </a:rPr>
              <a:t>MySQL </a:t>
            </a:r>
            <a:r>
              <a:rPr lang="en-US" sz="1200" dirty="0" err="1">
                <a:solidFill>
                  <a:schemeClr val="accent1"/>
                </a:solidFill>
              </a:rPr>
              <a:t>Galera</a:t>
            </a:r>
            <a:r>
              <a:rPr lang="en-US" sz="1200" dirty="0">
                <a:solidFill>
                  <a:schemeClr val="accent1"/>
                </a:solidFill>
              </a:rPr>
              <a:t> </a:t>
            </a:r>
          </a:p>
          <a:p>
            <a:pPr algn="ctr"/>
            <a:r>
              <a:rPr lang="en-US" sz="1100" i="1" dirty="0">
                <a:solidFill>
                  <a:schemeClr val="accent1"/>
                </a:solidFill>
              </a:rPr>
              <a:t>node 1</a:t>
            </a:r>
            <a:endParaRPr lang="ru-RU" sz="1100" i="1" dirty="0">
              <a:solidFill>
                <a:schemeClr val="accent1"/>
              </a:solidFill>
            </a:endParaRPr>
          </a:p>
        </p:txBody>
      </p:sp>
      <p:sp>
        <p:nvSpPr>
          <p:cNvPr id="14" name="Скругленный прямоугольник 13"/>
          <p:cNvSpPr/>
          <p:nvPr/>
        </p:nvSpPr>
        <p:spPr>
          <a:xfrm>
            <a:off x="6031637" y="1527436"/>
            <a:ext cx="1097280" cy="53753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a:solidFill>
                  <a:schemeClr val="accent1"/>
                </a:solidFill>
              </a:rPr>
              <a:t>RabbitMQ</a:t>
            </a:r>
            <a:endParaRPr lang="en-US" sz="1200" dirty="0">
              <a:solidFill>
                <a:schemeClr val="accent1"/>
              </a:solidFill>
            </a:endParaRPr>
          </a:p>
          <a:p>
            <a:pPr algn="ctr"/>
            <a:r>
              <a:rPr lang="en-US" sz="1100" i="1" dirty="0">
                <a:solidFill>
                  <a:schemeClr val="accent1"/>
                </a:solidFill>
              </a:rPr>
              <a:t>node 1</a:t>
            </a:r>
            <a:endParaRPr lang="ru-RU" sz="1100" i="1" dirty="0">
              <a:solidFill>
                <a:schemeClr val="accent1"/>
              </a:solidFill>
            </a:endParaRPr>
          </a:p>
        </p:txBody>
      </p:sp>
      <p:sp>
        <p:nvSpPr>
          <p:cNvPr id="15" name="Скругленный прямоугольник 14"/>
          <p:cNvSpPr/>
          <p:nvPr/>
        </p:nvSpPr>
        <p:spPr>
          <a:xfrm>
            <a:off x="3501797" y="2329951"/>
            <a:ext cx="1097280" cy="537530"/>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accent6"/>
                </a:solidFill>
              </a:rPr>
              <a:t>Horizon </a:t>
            </a:r>
          </a:p>
          <a:p>
            <a:pPr algn="ctr"/>
            <a:r>
              <a:rPr lang="en-US" sz="1100" i="1" dirty="0">
                <a:solidFill>
                  <a:schemeClr val="accent6"/>
                </a:solidFill>
              </a:rPr>
              <a:t>With access to both Regions</a:t>
            </a:r>
            <a:endParaRPr lang="ru-RU" sz="1100" i="1" dirty="0">
              <a:solidFill>
                <a:schemeClr val="accent6"/>
              </a:solidFill>
            </a:endParaRPr>
          </a:p>
        </p:txBody>
      </p:sp>
      <p:sp>
        <p:nvSpPr>
          <p:cNvPr id="16" name="Скругленный прямоугольник 15"/>
          <p:cNvSpPr/>
          <p:nvPr/>
        </p:nvSpPr>
        <p:spPr>
          <a:xfrm>
            <a:off x="4764991" y="2325821"/>
            <a:ext cx="1097280" cy="537530"/>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accent6"/>
                </a:solidFill>
              </a:rPr>
              <a:t>Keystone </a:t>
            </a:r>
          </a:p>
          <a:p>
            <a:pPr algn="ctr"/>
            <a:r>
              <a:rPr lang="en-US" sz="1100" i="1" dirty="0">
                <a:solidFill>
                  <a:schemeClr val="accent6"/>
                </a:solidFill>
              </a:rPr>
              <a:t>Region 1</a:t>
            </a:r>
            <a:endParaRPr lang="ru-RU" sz="1100" i="1" dirty="0">
              <a:solidFill>
                <a:schemeClr val="accent6"/>
              </a:solidFill>
            </a:endParaRPr>
          </a:p>
        </p:txBody>
      </p:sp>
      <p:sp>
        <p:nvSpPr>
          <p:cNvPr id="17" name="Скругленный прямоугольник 16"/>
          <p:cNvSpPr/>
          <p:nvPr/>
        </p:nvSpPr>
        <p:spPr>
          <a:xfrm>
            <a:off x="6031637" y="2325821"/>
            <a:ext cx="1097280" cy="537530"/>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accent6"/>
                </a:solidFill>
              </a:rPr>
              <a:t>Nova</a:t>
            </a:r>
          </a:p>
        </p:txBody>
      </p:sp>
      <p:sp>
        <p:nvSpPr>
          <p:cNvPr id="18" name="Скругленный прямоугольник 17"/>
          <p:cNvSpPr/>
          <p:nvPr/>
        </p:nvSpPr>
        <p:spPr>
          <a:xfrm>
            <a:off x="3501797" y="3111815"/>
            <a:ext cx="1097280" cy="537530"/>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accent6"/>
                </a:solidFill>
              </a:rPr>
              <a:t>Glance</a:t>
            </a:r>
            <a:endParaRPr lang="ru-RU" sz="1100" i="1" dirty="0">
              <a:solidFill>
                <a:schemeClr val="accent6"/>
              </a:solidFill>
            </a:endParaRPr>
          </a:p>
        </p:txBody>
      </p:sp>
      <p:sp>
        <p:nvSpPr>
          <p:cNvPr id="19" name="Скругленный прямоугольник 18"/>
          <p:cNvSpPr/>
          <p:nvPr/>
        </p:nvSpPr>
        <p:spPr>
          <a:xfrm>
            <a:off x="4764991" y="3111815"/>
            <a:ext cx="1097280" cy="537530"/>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accent6"/>
                </a:solidFill>
              </a:rPr>
              <a:t>Cinder</a:t>
            </a:r>
            <a:endParaRPr lang="ru-RU" sz="1100" i="1" dirty="0">
              <a:solidFill>
                <a:schemeClr val="accent6"/>
              </a:solidFill>
            </a:endParaRPr>
          </a:p>
        </p:txBody>
      </p:sp>
      <p:sp>
        <p:nvSpPr>
          <p:cNvPr id="20" name="Скругленный прямоугольник 19"/>
          <p:cNvSpPr/>
          <p:nvPr/>
        </p:nvSpPr>
        <p:spPr>
          <a:xfrm>
            <a:off x="6031637" y="3111815"/>
            <a:ext cx="1097280" cy="537530"/>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accent6"/>
                </a:solidFill>
              </a:rPr>
              <a:t>Neutron</a:t>
            </a:r>
            <a:endParaRPr lang="ru-RU" sz="1100" i="1" dirty="0">
              <a:solidFill>
                <a:schemeClr val="accent6"/>
              </a:solidFill>
            </a:endParaRPr>
          </a:p>
        </p:txBody>
      </p:sp>
      <p:sp>
        <p:nvSpPr>
          <p:cNvPr id="21" name="Скругленный прямоугольник 20"/>
          <p:cNvSpPr/>
          <p:nvPr/>
        </p:nvSpPr>
        <p:spPr>
          <a:xfrm>
            <a:off x="2226693" y="3111815"/>
            <a:ext cx="1097280" cy="53753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a:solidFill>
                  <a:srgbClr val="C00000"/>
                </a:solidFill>
              </a:rPr>
              <a:t>Ceph</a:t>
            </a:r>
            <a:r>
              <a:rPr lang="en-US" sz="1200" dirty="0">
                <a:solidFill>
                  <a:srgbClr val="C00000"/>
                </a:solidFill>
              </a:rPr>
              <a:t> </a:t>
            </a:r>
          </a:p>
          <a:p>
            <a:pPr algn="ctr"/>
            <a:r>
              <a:rPr lang="en-US" sz="1100" i="1" dirty="0">
                <a:solidFill>
                  <a:srgbClr val="C00000"/>
                </a:solidFill>
              </a:rPr>
              <a:t>For DB, Cinder and Glance</a:t>
            </a:r>
            <a:endParaRPr lang="ru-RU" sz="1100" i="1" dirty="0">
              <a:solidFill>
                <a:srgbClr val="C00000"/>
              </a:solidFill>
            </a:endParaRPr>
          </a:p>
        </p:txBody>
      </p:sp>
      <p:sp>
        <p:nvSpPr>
          <p:cNvPr id="23" name="TextBox 22"/>
          <p:cNvSpPr txBox="1"/>
          <p:nvPr/>
        </p:nvSpPr>
        <p:spPr>
          <a:xfrm>
            <a:off x="2438280" y="2206477"/>
            <a:ext cx="670376" cy="677108"/>
          </a:xfrm>
          <a:prstGeom prst="rect">
            <a:avLst/>
          </a:prstGeom>
          <a:noFill/>
        </p:spPr>
        <p:txBody>
          <a:bodyPr wrap="none" rtlCol="0">
            <a:spAutoFit/>
          </a:bodyPr>
          <a:lstStyle/>
          <a:p>
            <a:r>
              <a:rPr lang="en-US" sz="2000" b="1" dirty="0"/>
              <a:t>DC 1</a:t>
            </a:r>
          </a:p>
          <a:p>
            <a:pPr algn="ctr"/>
            <a:r>
              <a:rPr lang="en-US" dirty="0"/>
              <a:t>VM</a:t>
            </a:r>
            <a:endParaRPr lang="ru-RU" sz="2000" dirty="0"/>
          </a:p>
        </p:txBody>
      </p:sp>
      <p:sp>
        <p:nvSpPr>
          <p:cNvPr id="37" name="Прямоугольник 36"/>
          <p:cNvSpPr/>
          <p:nvPr/>
        </p:nvSpPr>
        <p:spPr>
          <a:xfrm>
            <a:off x="2052320" y="4094974"/>
            <a:ext cx="5242560" cy="2462594"/>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000"/>
          </a:p>
        </p:txBody>
      </p:sp>
      <p:sp>
        <p:nvSpPr>
          <p:cNvPr id="38" name="Скругленный прямоугольник 37"/>
          <p:cNvSpPr/>
          <p:nvPr/>
        </p:nvSpPr>
        <p:spPr>
          <a:xfrm>
            <a:off x="2235200" y="4233121"/>
            <a:ext cx="1097280" cy="53753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a:solidFill>
                  <a:schemeClr val="accent1"/>
                </a:solidFill>
              </a:rPr>
              <a:t>OpenVPN</a:t>
            </a:r>
            <a:r>
              <a:rPr lang="en-US" sz="1200" dirty="0">
                <a:solidFill>
                  <a:schemeClr val="accent1"/>
                </a:solidFill>
              </a:rPr>
              <a:t> </a:t>
            </a:r>
          </a:p>
          <a:p>
            <a:pPr algn="ctr"/>
            <a:r>
              <a:rPr lang="en-US" sz="1100" i="1" dirty="0">
                <a:solidFill>
                  <a:schemeClr val="accent1"/>
                </a:solidFill>
              </a:rPr>
              <a:t>server 2</a:t>
            </a:r>
            <a:endParaRPr lang="ru-RU" sz="1100" i="1" dirty="0">
              <a:solidFill>
                <a:schemeClr val="accent1"/>
              </a:solidFill>
            </a:endParaRPr>
          </a:p>
        </p:txBody>
      </p:sp>
      <p:sp>
        <p:nvSpPr>
          <p:cNvPr id="39" name="Скругленный прямоугольник 38"/>
          <p:cNvSpPr/>
          <p:nvPr/>
        </p:nvSpPr>
        <p:spPr>
          <a:xfrm>
            <a:off x="3501797" y="4233121"/>
            <a:ext cx="1097280" cy="53753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a:solidFill>
                  <a:schemeClr val="accent1"/>
                </a:solidFill>
              </a:rPr>
              <a:t>OpenVPN</a:t>
            </a:r>
            <a:r>
              <a:rPr lang="en-US" sz="1200" dirty="0">
                <a:solidFill>
                  <a:schemeClr val="accent1"/>
                </a:solidFill>
              </a:rPr>
              <a:t> </a:t>
            </a:r>
          </a:p>
          <a:p>
            <a:pPr algn="ctr"/>
            <a:r>
              <a:rPr lang="en-US" sz="1100" i="1" dirty="0">
                <a:solidFill>
                  <a:schemeClr val="accent1"/>
                </a:solidFill>
              </a:rPr>
              <a:t>client 1</a:t>
            </a:r>
            <a:endParaRPr lang="ru-RU" sz="1100" i="1" dirty="0">
              <a:solidFill>
                <a:schemeClr val="accent1"/>
              </a:solidFill>
            </a:endParaRPr>
          </a:p>
        </p:txBody>
      </p:sp>
      <p:sp>
        <p:nvSpPr>
          <p:cNvPr id="40" name="Скругленный прямоугольник 39"/>
          <p:cNvSpPr/>
          <p:nvPr/>
        </p:nvSpPr>
        <p:spPr>
          <a:xfrm>
            <a:off x="4768394" y="4233121"/>
            <a:ext cx="1097280" cy="53753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accent1"/>
                </a:solidFill>
              </a:rPr>
              <a:t>MySQL </a:t>
            </a:r>
            <a:r>
              <a:rPr lang="en-US" sz="1200" dirty="0" err="1">
                <a:solidFill>
                  <a:schemeClr val="accent1"/>
                </a:solidFill>
              </a:rPr>
              <a:t>Galera</a:t>
            </a:r>
            <a:r>
              <a:rPr lang="en-US" sz="1200" dirty="0">
                <a:solidFill>
                  <a:schemeClr val="accent1"/>
                </a:solidFill>
              </a:rPr>
              <a:t> </a:t>
            </a:r>
          </a:p>
          <a:p>
            <a:pPr algn="ctr"/>
            <a:r>
              <a:rPr lang="en-US" sz="1100" i="1" dirty="0">
                <a:solidFill>
                  <a:schemeClr val="accent1"/>
                </a:solidFill>
              </a:rPr>
              <a:t>node 2</a:t>
            </a:r>
            <a:endParaRPr lang="ru-RU" sz="1100" i="1" dirty="0">
              <a:solidFill>
                <a:schemeClr val="accent1"/>
              </a:solidFill>
            </a:endParaRPr>
          </a:p>
        </p:txBody>
      </p:sp>
      <p:sp>
        <p:nvSpPr>
          <p:cNvPr id="41" name="Скругленный прямоугольник 40"/>
          <p:cNvSpPr/>
          <p:nvPr/>
        </p:nvSpPr>
        <p:spPr>
          <a:xfrm>
            <a:off x="6031637" y="4234364"/>
            <a:ext cx="1097280" cy="53753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a:solidFill>
                  <a:schemeClr val="accent1"/>
                </a:solidFill>
              </a:rPr>
              <a:t>RabbitMQ</a:t>
            </a:r>
            <a:endParaRPr lang="en-US" sz="1200" dirty="0">
              <a:solidFill>
                <a:schemeClr val="accent1"/>
              </a:solidFill>
            </a:endParaRPr>
          </a:p>
          <a:p>
            <a:pPr algn="ctr"/>
            <a:r>
              <a:rPr lang="en-US" sz="1100" i="1" dirty="0">
                <a:solidFill>
                  <a:schemeClr val="accent1"/>
                </a:solidFill>
              </a:rPr>
              <a:t>node 2</a:t>
            </a:r>
            <a:endParaRPr lang="ru-RU" sz="1100" i="1" dirty="0">
              <a:solidFill>
                <a:schemeClr val="accent1"/>
              </a:solidFill>
            </a:endParaRPr>
          </a:p>
        </p:txBody>
      </p:sp>
      <p:sp>
        <p:nvSpPr>
          <p:cNvPr id="42" name="Скругленный прямоугольник 41"/>
          <p:cNvSpPr/>
          <p:nvPr/>
        </p:nvSpPr>
        <p:spPr>
          <a:xfrm>
            <a:off x="3501797" y="5036879"/>
            <a:ext cx="1097280" cy="537530"/>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accent6"/>
                </a:solidFill>
              </a:rPr>
              <a:t>Horizon </a:t>
            </a:r>
          </a:p>
          <a:p>
            <a:pPr algn="ctr"/>
            <a:r>
              <a:rPr lang="en-US" sz="1100" i="1" dirty="0">
                <a:solidFill>
                  <a:schemeClr val="accent6"/>
                </a:solidFill>
              </a:rPr>
              <a:t>With access to both Regions</a:t>
            </a:r>
            <a:endParaRPr lang="ru-RU" sz="1100" i="1" dirty="0">
              <a:solidFill>
                <a:schemeClr val="accent6"/>
              </a:solidFill>
            </a:endParaRPr>
          </a:p>
        </p:txBody>
      </p:sp>
      <p:sp>
        <p:nvSpPr>
          <p:cNvPr id="43" name="Скругленный прямоугольник 42"/>
          <p:cNvSpPr/>
          <p:nvPr/>
        </p:nvSpPr>
        <p:spPr>
          <a:xfrm>
            <a:off x="4764991" y="5032749"/>
            <a:ext cx="1097280" cy="537530"/>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accent6"/>
                </a:solidFill>
              </a:rPr>
              <a:t>Keystone </a:t>
            </a:r>
          </a:p>
          <a:p>
            <a:pPr algn="ctr"/>
            <a:r>
              <a:rPr lang="en-US" sz="1100" i="1" dirty="0">
                <a:solidFill>
                  <a:schemeClr val="accent6"/>
                </a:solidFill>
              </a:rPr>
              <a:t>Region 2</a:t>
            </a:r>
            <a:endParaRPr lang="ru-RU" sz="1100" i="1" dirty="0">
              <a:solidFill>
                <a:schemeClr val="accent6"/>
              </a:solidFill>
            </a:endParaRPr>
          </a:p>
        </p:txBody>
      </p:sp>
      <p:sp>
        <p:nvSpPr>
          <p:cNvPr id="44" name="Скругленный прямоугольник 43"/>
          <p:cNvSpPr/>
          <p:nvPr/>
        </p:nvSpPr>
        <p:spPr>
          <a:xfrm>
            <a:off x="6031637" y="5032749"/>
            <a:ext cx="1097280" cy="537530"/>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accent6"/>
                </a:solidFill>
              </a:rPr>
              <a:t>Nova</a:t>
            </a:r>
          </a:p>
        </p:txBody>
      </p:sp>
      <p:sp>
        <p:nvSpPr>
          <p:cNvPr id="45" name="Скругленный прямоугольник 44"/>
          <p:cNvSpPr/>
          <p:nvPr/>
        </p:nvSpPr>
        <p:spPr>
          <a:xfrm>
            <a:off x="3501797" y="5818743"/>
            <a:ext cx="1097280" cy="537530"/>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accent6"/>
                </a:solidFill>
              </a:rPr>
              <a:t>Glance</a:t>
            </a:r>
            <a:endParaRPr lang="ru-RU" sz="1100" i="1" dirty="0">
              <a:solidFill>
                <a:schemeClr val="accent6"/>
              </a:solidFill>
            </a:endParaRPr>
          </a:p>
        </p:txBody>
      </p:sp>
      <p:sp>
        <p:nvSpPr>
          <p:cNvPr id="46" name="Скругленный прямоугольник 45"/>
          <p:cNvSpPr/>
          <p:nvPr/>
        </p:nvSpPr>
        <p:spPr>
          <a:xfrm>
            <a:off x="4764991" y="5818743"/>
            <a:ext cx="1097280" cy="537530"/>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accent6"/>
                </a:solidFill>
              </a:rPr>
              <a:t>Cinder</a:t>
            </a:r>
            <a:endParaRPr lang="ru-RU" sz="1100" i="1" dirty="0">
              <a:solidFill>
                <a:schemeClr val="accent6"/>
              </a:solidFill>
            </a:endParaRPr>
          </a:p>
        </p:txBody>
      </p:sp>
      <p:sp>
        <p:nvSpPr>
          <p:cNvPr id="47" name="Скругленный прямоугольник 46"/>
          <p:cNvSpPr/>
          <p:nvPr/>
        </p:nvSpPr>
        <p:spPr>
          <a:xfrm>
            <a:off x="6031637" y="5818743"/>
            <a:ext cx="1097280" cy="537530"/>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accent6"/>
                </a:solidFill>
              </a:rPr>
              <a:t>Neutron</a:t>
            </a:r>
            <a:endParaRPr lang="ru-RU" sz="1100" i="1" dirty="0">
              <a:solidFill>
                <a:schemeClr val="accent6"/>
              </a:solidFill>
            </a:endParaRPr>
          </a:p>
        </p:txBody>
      </p:sp>
      <p:sp>
        <p:nvSpPr>
          <p:cNvPr id="48" name="Скругленный прямоугольник 47"/>
          <p:cNvSpPr/>
          <p:nvPr/>
        </p:nvSpPr>
        <p:spPr>
          <a:xfrm>
            <a:off x="2226693" y="5818743"/>
            <a:ext cx="1097280" cy="53753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a:solidFill>
                  <a:srgbClr val="C00000"/>
                </a:solidFill>
              </a:rPr>
              <a:t>Ceph</a:t>
            </a:r>
            <a:r>
              <a:rPr lang="en-US" sz="1200" dirty="0">
                <a:solidFill>
                  <a:srgbClr val="C00000"/>
                </a:solidFill>
              </a:rPr>
              <a:t> </a:t>
            </a:r>
          </a:p>
          <a:p>
            <a:pPr algn="ctr"/>
            <a:r>
              <a:rPr lang="en-US" sz="1100" i="1" dirty="0">
                <a:solidFill>
                  <a:srgbClr val="C00000"/>
                </a:solidFill>
              </a:rPr>
              <a:t>For DB, Cinder and Glance</a:t>
            </a:r>
            <a:endParaRPr lang="ru-RU" sz="1100" i="1" dirty="0">
              <a:solidFill>
                <a:srgbClr val="C00000"/>
              </a:solidFill>
            </a:endParaRPr>
          </a:p>
        </p:txBody>
      </p:sp>
      <p:sp>
        <p:nvSpPr>
          <p:cNvPr id="49" name="TextBox 48"/>
          <p:cNvSpPr txBox="1"/>
          <p:nvPr/>
        </p:nvSpPr>
        <p:spPr>
          <a:xfrm>
            <a:off x="2438280" y="4913405"/>
            <a:ext cx="670376" cy="677108"/>
          </a:xfrm>
          <a:prstGeom prst="rect">
            <a:avLst/>
          </a:prstGeom>
          <a:noFill/>
        </p:spPr>
        <p:txBody>
          <a:bodyPr wrap="none" rtlCol="0">
            <a:spAutoFit/>
          </a:bodyPr>
          <a:lstStyle/>
          <a:p>
            <a:r>
              <a:rPr lang="en-US" sz="2000" b="1" dirty="0"/>
              <a:t>DC 2</a:t>
            </a:r>
          </a:p>
          <a:p>
            <a:pPr algn="ctr"/>
            <a:r>
              <a:rPr lang="en-US" dirty="0"/>
              <a:t>VM</a:t>
            </a:r>
            <a:endParaRPr lang="ru-RU" sz="2000" dirty="0"/>
          </a:p>
        </p:txBody>
      </p:sp>
      <p:cxnSp>
        <p:nvCxnSpPr>
          <p:cNvPr id="51" name="Прямая соединительная линия 50"/>
          <p:cNvCxnSpPr>
            <a:stCxn id="6" idx="3"/>
          </p:cNvCxnSpPr>
          <p:nvPr/>
        </p:nvCxnSpPr>
        <p:spPr>
          <a:xfrm flipV="1">
            <a:off x="7294880" y="2609193"/>
            <a:ext cx="2125017" cy="1015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52" name="Прямая соединительная линия 51"/>
          <p:cNvCxnSpPr/>
          <p:nvPr/>
        </p:nvCxnSpPr>
        <p:spPr>
          <a:xfrm flipV="1">
            <a:off x="7294880" y="5316121"/>
            <a:ext cx="2125017" cy="1015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54" name="Прямая со стрелкой 53"/>
          <p:cNvCxnSpPr/>
          <p:nvPr/>
        </p:nvCxnSpPr>
        <p:spPr>
          <a:xfrm>
            <a:off x="9214945" y="2619343"/>
            <a:ext cx="0" cy="2682171"/>
          </a:xfrm>
          <a:prstGeom prst="straightConnector1">
            <a:avLst/>
          </a:prstGeom>
          <a:ln w="63500">
            <a:solidFill>
              <a:schemeClr val="accent1">
                <a:alpha val="47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7582726" y="3380580"/>
            <a:ext cx="3264438" cy="1631216"/>
          </a:xfrm>
          <a:prstGeom prst="rect">
            <a:avLst/>
          </a:prstGeom>
          <a:noFill/>
        </p:spPr>
        <p:txBody>
          <a:bodyPr wrap="square" rtlCol="0">
            <a:spAutoFit/>
          </a:bodyPr>
          <a:lstStyle/>
          <a:p>
            <a:pPr algn="ctr"/>
            <a:r>
              <a:rPr lang="en-US" sz="2000" b="1" dirty="0">
                <a:solidFill>
                  <a:schemeClr val="accent1">
                    <a:lumMod val="75000"/>
                  </a:schemeClr>
                </a:solidFill>
              </a:rPr>
              <a:t>Open VPN connection </a:t>
            </a:r>
          </a:p>
          <a:p>
            <a:endParaRPr lang="en-US" sz="2000" b="1" dirty="0">
              <a:solidFill>
                <a:schemeClr val="accent1">
                  <a:lumMod val="75000"/>
                </a:schemeClr>
              </a:solidFill>
            </a:endParaRPr>
          </a:p>
          <a:p>
            <a:pPr algn="ctr"/>
            <a:r>
              <a:rPr lang="en-US" sz="2000" b="1" dirty="0">
                <a:solidFill>
                  <a:schemeClr val="accent1">
                    <a:lumMod val="75000"/>
                  </a:schemeClr>
                </a:solidFill>
              </a:rPr>
              <a:t>Distance between host machines 43 km over common Internet</a:t>
            </a:r>
            <a:endParaRPr lang="ru-RU" sz="2000" dirty="0">
              <a:solidFill>
                <a:schemeClr val="accent1">
                  <a:lumMod val="75000"/>
                </a:schemeClr>
              </a:solidFill>
            </a:endParaRPr>
          </a:p>
        </p:txBody>
      </p:sp>
    </p:spTree>
    <p:extLst>
      <p:ext uri="{BB962C8B-B14F-4D97-AF65-F5344CB8AC3E}">
        <p14:creationId xmlns:p14="http://schemas.microsoft.com/office/powerpoint/2010/main" val="2245649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Дата 1"/>
          <p:cNvSpPr>
            <a:spLocks noGrp="1"/>
          </p:cNvSpPr>
          <p:nvPr>
            <p:ph type="dt" sz="half" idx="10"/>
          </p:nvPr>
        </p:nvSpPr>
        <p:spPr/>
        <p:txBody>
          <a:bodyPr/>
          <a:lstStyle/>
          <a:p>
            <a:pPr lvl="0"/>
            <a:r>
              <a:rPr lang="ru-RU"/>
              <a:t>28th Sep 2017</a:t>
            </a:r>
          </a:p>
          <a:p>
            <a:pPr lvl="0"/>
            <a:endParaRPr lang="ru-RU"/>
          </a:p>
        </p:txBody>
      </p:sp>
      <p:sp>
        <p:nvSpPr>
          <p:cNvPr id="5" name="Номер слайда 2"/>
          <p:cNvSpPr>
            <a:spLocks noGrp="1"/>
          </p:cNvSpPr>
          <p:nvPr>
            <p:ph type="sldNum" sz="quarter" idx="11"/>
          </p:nvPr>
        </p:nvSpPr>
        <p:spPr/>
        <p:txBody>
          <a:bodyPr/>
          <a:lstStyle/>
          <a:p>
            <a:pPr lvl="0"/>
            <a:fld id="{C37F3E3C-1431-465D-A416-DF693902CA85}" type="slidenum">
              <a:t>13</a:t>
            </a:fld>
            <a:endParaRPr lang="ru-RU"/>
          </a:p>
        </p:txBody>
      </p:sp>
      <p:sp>
        <p:nvSpPr>
          <p:cNvPr id="2" name="Заголовок 1"/>
          <p:cNvSpPr txBox="1">
            <a:spLocks noGrp="1"/>
          </p:cNvSpPr>
          <p:nvPr>
            <p:ph type="title" idx="4294967295"/>
          </p:nvPr>
        </p:nvSpPr>
        <p:spPr/>
        <p:txBody>
          <a:bodyPr/>
          <a:lstStyle/>
          <a:p>
            <a:pPr lvl="0"/>
            <a:r>
              <a:rPr lang="en-US" dirty="0">
                <a:solidFill>
                  <a:srgbClr val="990000"/>
                </a:solidFill>
              </a:rPr>
              <a:t>Conclusion </a:t>
            </a:r>
          </a:p>
        </p:txBody>
      </p:sp>
      <p:sp>
        <p:nvSpPr>
          <p:cNvPr id="3" name="Текст 2"/>
          <p:cNvSpPr txBox="1">
            <a:spLocks noGrp="1"/>
          </p:cNvSpPr>
          <p:nvPr>
            <p:ph type="body" idx="4294967295"/>
          </p:nvPr>
        </p:nvSpPr>
        <p:spPr/>
        <p:txBody>
          <a:bodyPr/>
          <a:lstStyle/>
          <a:p>
            <a:pPr lvl="0">
              <a:buSzPct val="45000"/>
              <a:buFont typeface="StarSymbol"/>
              <a:buChar char="●"/>
            </a:pPr>
            <a:r>
              <a:rPr lang="en-US" sz="2200"/>
              <a:t>In developed testbed </a:t>
            </a:r>
            <a:r>
              <a:rPr lang="en-US" sz="2200" dirty="0"/>
              <a:t>is possible:</a:t>
            </a:r>
          </a:p>
          <a:p>
            <a:pPr lvl="1">
              <a:buSzPct val="45000"/>
              <a:buFont typeface="StarSymbol"/>
              <a:buChar char="●"/>
            </a:pPr>
            <a:r>
              <a:rPr lang="en-US" sz="2200" dirty="0">
                <a:solidFill>
                  <a:schemeClr val="accent1">
                    <a:lumMod val="75000"/>
                  </a:schemeClr>
                </a:solidFill>
              </a:rPr>
              <a:t>enter into Horizon DC1 , start and see  running VMs and other resources of both regions (DCs) and vice versa.</a:t>
            </a:r>
          </a:p>
          <a:p>
            <a:pPr lvl="1">
              <a:buSzPct val="45000"/>
              <a:buFont typeface="StarSymbol"/>
              <a:buChar char="●"/>
            </a:pPr>
            <a:r>
              <a:rPr lang="en-US" sz="2200" dirty="0">
                <a:solidFill>
                  <a:schemeClr val="accent1">
                    <a:lumMod val="75000"/>
                  </a:schemeClr>
                </a:solidFill>
              </a:rPr>
              <a:t>shutdown DC1 and continue to use DC2</a:t>
            </a:r>
            <a:r>
              <a:rPr lang="ru-RU" sz="2200" dirty="0">
                <a:solidFill>
                  <a:schemeClr val="accent1">
                    <a:lumMod val="75000"/>
                  </a:schemeClr>
                </a:solidFill>
              </a:rPr>
              <a:t> </a:t>
            </a:r>
            <a:r>
              <a:rPr lang="en-US" sz="2200" dirty="0">
                <a:solidFill>
                  <a:schemeClr val="accent1">
                    <a:lumMod val="75000"/>
                  </a:schemeClr>
                </a:solidFill>
              </a:rPr>
              <a:t>and vice versa.</a:t>
            </a:r>
          </a:p>
          <a:p>
            <a:pPr lvl="1">
              <a:buSzPct val="45000"/>
              <a:buFont typeface="StarSymbol"/>
              <a:buChar char="●"/>
            </a:pPr>
            <a:r>
              <a:rPr lang="en-US" sz="2200" dirty="0">
                <a:solidFill>
                  <a:schemeClr val="accent1">
                    <a:lumMod val="75000"/>
                  </a:schemeClr>
                </a:solidFill>
              </a:rPr>
              <a:t>use (</a:t>
            </a:r>
            <a:r>
              <a:rPr lang="en-US" sz="1800" dirty="0">
                <a:solidFill>
                  <a:schemeClr val="accent1">
                    <a:lumMod val="75000"/>
                  </a:schemeClr>
                </a:solidFill>
              </a:rPr>
              <a:t>with light modification by adding third DC in form of VM</a:t>
            </a:r>
            <a:r>
              <a:rPr lang="en-US" sz="2200" dirty="0">
                <a:solidFill>
                  <a:schemeClr val="accent1">
                    <a:lumMod val="75000"/>
                  </a:schemeClr>
                </a:solidFill>
              </a:rPr>
              <a:t>) Virtual IP to enter the most appropriate at time region (DC).</a:t>
            </a:r>
          </a:p>
          <a:p>
            <a:pPr lvl="1">
              <a:buSzPct val="45000"/>
              <a:buFont typeface="StarSymbol"/>
              <a:buChar char="●"/>
            </a:pPr>
            <a:r>
              <a:rPr lang="en-US" sz="2200" dirty="0">
                <a:solidFill>
                  <a:schemeClr val="accent1">
                    <a:lumMod val="75000"/>
                  </a:schemeClr>
                </a:solidFill>
              </a:rPr>
              <a:t>Experimental distributed CEPH cluster (as part of future GDSDS) is used in testbed.  It is running  more than two years. It passed through many updates,  sudden power off, unplanned reboot, but no data corruption.</a:t>
            </a:r>
          </a:p>
          <a:p>
            <a:pPr marL="457200" lvl="1" indent="0">
              <a:buSzPct val="45000"/>
              <a:buNone/>
            </a:pPr>
            <a:endParaRPr lang="en-US" sz="2200" dirty="0"/>
          </a:p>
        </p:txBody>
      </p:sp>
    </p:spTree>
    <p:extLst>
      <p:ext uri="{BB962C8B-B14F-4D97-AF65-F5344CB8AC3E}">
        <p14:creationId xmlns:p14="http://schemas.microsoft.com/office/powerpoint/2010/main" val="15328466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4" name="Дата 1"/>
          <p:cNvSpPr>
            <a:spLocks noGrp="1"/>
          </p:cNvSpPr>
          <p:nvPr>
            <p:ph type="dt" sz="half" idx="10"/>
          </p:nvPr>
        </p:nvSpPr>
        <p:spPr/>
        <p:txBody>
          <a:bodyPr/>
          <a:lstStyle/>
          <a:p>
            <a:pPr lvl="0"/>
            <a:r>
              <a:rPr lang="ru-RU"/>
              <a:t>28th Sep 2017</a:t>
            </a:r>
          </a:p>
          <a:p>
            <a:pPr lvl="0"/>
            <a:endParaRPr lang="ru-RU"/>
          </a:p>
        </p:txBody>
      </p:sp>
      <p:sp>
        <p:nvSpPr>
          <p:cNvPr id="5" name="Номер слайда 2"/>
          <p:cNvSpPr>
            <a:spLocks noGrp="1"/>
          </p:cNvSpPr>
          <p:nvPr>
            <p:ph type="sldNum" sz="quarter" idx="11"/>
          </p:nvPr>
        </p:nvSpPr>
        <p:spPr/>
        <p:txBody>
          <a:bodyPr/>
          <a:lstStyle/>
          <a:p>
            <a:pPr lvl="0"/>
            <a:fld id="{72502499-A7D5-4AE7-909E-B353D1002B18}" type="slidenum">
              <a:t>14</a:t>
            </a:fld>
            <a:endParaRPr lang="ru-RU"/>
          </a:p>
        </p:txBody>
      </p:sp>
      <p:sp>
        <p:nvSpPr>
          <p:cNvPr id="2" name="Заголовок 1"/>
          <p:cNvSpPr txBox="1">
            <a:spLocks noGrp="1"/>
          </p:cNvSpPr>
          <p:nvPr>
            <p:ph type="title" idx="4294967295"/>
          </p:nvPr>
        </p:nvSpPr>
        <p:spPr/>
        <p:txBody>
          <a:bodyPr/>
          <a:lstStyle/>
          <a:p>
            <a:pPr lvl="0"/>
            <a:r>
              <a:rPr lang="en-US">
                <a:solidFill>
                  <a:srgbClr val="800000"/>
                </a:solidFill>
              </a:rPr>
              <a:t>References</a:t>
            </a:r>
          </a:p>
        </p:txBody>
      </p:sp>
      <p:sp>
        <p:nvSpPr>
          <p:cNvPr id="3" name="Текст 2"/>
          <p:cNvSpPr txBox="1">
            <a:spLocks noGrp="1"/>
          </p:cNvSpPr>
          <p:nvPr>
            <p:ph type="body" idx="4294967295"/>
          </p:nvPr>
        </p:nvSpPr>
        <p:spPr/>
        <p:txBody>
          <a:bodyPr/>
          <a:lstStyle/>
          <a:p>
            <a:pPr lvl="0">
              <a:buClr>
                <a:srgbClr val="000000"/>
              </a:buClr>
              <a:buSzPct val="45000"/>
              <a:buFont typeface="StarSymbol"/>
              <a:buChar char="●"/>
            </a:pPr>
            <a:endParaRPr lang="en-US" sz="2800" dirty="0"/>
          </a:p>
          <a:p>
            <a:pPr lvl="0">
              <a:buClr>
                <a:srgbClr val="000000"/>
              </a:buClr>
              <a:buSzPct val="45000"/>
              <a:buFont typeface="StarSymbol"/>
              <a:buChar char="●"/>
            </a:pPr>
            <a:r>
              <a:rPr lang="en-US" sz="2800" dirty="0"/>
              <a:t> </a:t>
            </a:r>
            <a:r>
              <a:rPr lang="en-US" dirty="0"/>
              <a:t>Justin Riley, John </a:t>
            </a:r>
            <a:r>
              <a:rPr lang="en-US" dirty="0" err="1"/>
              <a:t>Noss</a:t>
            </a:r>
            <a:r>
              <a:rPr lang="en-US" dirty="0"/>
              <a:t>, Wes Dillingham, James Cuff, Ignacio M. </a:t>
            </a:r>
            <a:r>
              <a:rPr lang="en-US" dirty="0" err="1"/>
              <a:t>Llorente</a:t>
            </a:r>
            <a:r>
              <a:rPr lang="en-US" dirty="0"/>
              <a:t>, "A High-Availability Cloud for Research Computing", Computer, vol. 50, issue 6 , pp. 92-95, 2017.</a:t>
            </a:r>
          </a:p>
          <a:p>
            <a:pPr>
              <a:buClr>
                <a:srgbClr val="000000"/>
              </a:buClr>
              <a:buSzPct val="45000"/>
              <a:buFont typeface="StarSymbol"/>
              <a:buChar char="●"/>
            </a:pPr>
            <a:r>
              <a:rPr lang="en-US" dirty="0"/>
              <a:t>  M. </a:t>
            </a:r>
            <a:r>
              <a:rPr lang="en-US" dirty="0" err="1"/>
              <a:t>Nabi</a:t>
            </a:r>
            <a:r>
              <a:rPr lang="en-US" dirty="0"/>
              <a:t>, M. </a:t>
            </a:r>
            <a:r>
              <a:rPr lang="en-US" dirty="0" err="1"/>
              <a:t>Toeroe</a:t>
            </a:r>
            <a:r>
              <a:rPr lang="en-US" dirty="0"/>
              <a:t>, F. </a:t>
            </a:r>
            <a:r>
              <a:rPr lang="en-US" dirty="0" err="1"/>
              <a:t>Khendek</a:t>
            </a:r>
            <a:r>
              <a:rPr lang="en-US" dirty="0"/>
              <a:t>, "Availability in the Cloud", </a:t>
            </a:r>
            <a:r>
              <a:rPr lang="en-US" i="1" dirty="0"/>
              <a:t>J. Network and Computer Applications</a:t>
            </a:r>
            <a:r>
              <a:rPr lang="en-US" dirty="0"/>
              <a:t>, vol. 60, pp. 54-67, 2016.</a:t>
            </a:r>
          </a:p>
          <a:p>
            <a:pPr lvl="0">
              <a:buClr>
                <a:srgbClr val="000000"/>
              </a:buClr>
              <a:buSzPct val="45000"/>
              <a:buFont typeface="StarSymbol"/>
              <a:buChar char="●"/>
            </a:pP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3" name="Дата 1"/>
          <p:cNvSpPr>
            <a:spLocks noGrp="1"/>
          </p:cNvSpPr>
          <p:nvPr>
            <p:ph type="dt" sz="half" idx="10"/>
          </p:nvPr>
        </p:nvSpPr>
        <p:spPr/>
        <p:txBody>
          <a:bodyPr/>
          <a:lstStyle/>
          <a:p>
            <a:pPr lvl="0"/>
            <a:r>
              <a:rPr lang="ru-RU"/>
              <a:t>28th Sep 2017</a:t>
            </a:r>
          </a:p>
          <a:p>
            <a:pPr lvl="0"/>
            <a:endParaRPr lang="ru-RU"/>
          </a:p>
        </p:txBody>
      </p:sp>
      <p:sp>
        <p:nvSpPr>
          <p:cNvPr id="4" name="Номер слайда 2"/>
          <p:cNvSpPr>
            <a:spLocks noGrp="1"/>
          </p:cNvSpPr>
          <p:nvPr>
            <p:ph type="sldNum" sz="quarter" idx="11"/>
          </p:nvPr>
        </p:nvSpPr>
        <p:spPr/>
        <p:txBody>
          <a:bodyPr/>
          <a:lstStyle/>
          <a:p>
            <a:pPr lvl="0"/>
            <a:fld id="{43002910-1DC3-4B0A-B9BB-54D751DF81B8}" type="slidenum">
              <a:t>15</a:t>
            </a:fld>
            <a:endParaRPr lang="ru-RU"/>
          </a:p>
        </p:txBody>
      </p:sp>
      <p:sp>
        <p:nvSpPr>
          <p:cNvPr id="2" name="Заголовок 1"/>
          <p:cNvSpPr txBox="1">
            <a:spLocks noGrp="1"/>
          </p:cNvSpPr>
          <p:nvPr>
            <p:ph type="title" idx="4294967295"/>
          </p:nvPr>
        </p:nvSpPr>
        <p:spPr>
          <a:xfrm>
            <a:off x="529920" y="597960"/>
            <a:ext cx="8669160" cy="598680"/>
          </a:xfrm>
        </p:spPr>
        <p:txBody>
          <a:bodyPr wrap="square" tIns="29160">
            <a:noAutofit/>
          </a:bodyPr>
          <a:lstStyle/>
          <a:p>
            <a:pPr lvl="0"/>
            <a:r>
              <a:rPr lang="ru-RU">
                <a:solidFill>
                  <a:srgbClr val="800000"/>
                </a:solidFill>
              </a:rPr>
              <a:t>Time for questions &amp; suggestions!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4" name="Дата 1"/>
          <p:cNvSpPr>
            <a:spLocks noGrp="1"/>
          </p:cNvSpPr>
          <p:nvPr>
            <p:ph type="dt" sz="half" idx="10"/>
          </p:nvPr>
        </p:nvSpPr>
        <p:spPr/>
        <p:txBody>
          <a:bodyPr/>
          <a:lstStyle/>
          <a:p>
            <a:pPr lvl="0"/>
            <a:r>
              <a:rPr lang="ru-RU"/>
              <a:t>28th Sep 2017</a:t>
            </a:r>
          </a:p>
          <a:p>
            <a:pPr lvl="0"/>
            <a:endParaRPr lang="ru-RU"/>
          </a:p>
        </p:txBody>
      </p:sp>
      <p:sp>
        <p:nvSpPr>
          <p:cNvPr id="5" name="Номер слайда 2"/>
          <p:cNvSpPr>
            <a:spLocks noGrp="1"/>
          </p:cNvSpPr>
          <p:nvPr>
            <p:ph type="sldNum" sz="quarter" idx="11"/>
          </p:nvPr>
        </p:nvSpPr>
        <p:spPr/>
        <p:txBody>
          <a:bodyPr/>
          <a:lstStyle/>
          <a:p>
            <a:pPr lvl="0"/>
            <a:fld id="{2A82FCFF-52DA-44FE-8CDD-CCB2EA7D84E9}" type="slidenum">
              <a:t>2</a:t>
            </a:fld>
            <a:endParaRPr lang="ru-RU"/>
          </a:p>
        </p:txBody>
      </p:sp>
      <p:sp>
        <p:nvSpPr>
          <p:cNvPr id="2" name="Заголовок 1"/>
          <p:cNvSpPr txBox="1">
            <a:spLocks noGrp="1"/>
          </p:cNvSpPr>
          <p:nvPr>
            <p:ph type="title" idx="4294967295"/>
          </p:nvPr>
        </p:nvSpPr>
        <p:spPr/>
        <p:txBody>
          <a:bodyPr/>
          <a:lstStyle/>
          <a:p>
            <a:pPr lvl="0"/>
            <a:r>
              <a:rPr lang="en-US"/>
              <a:t>Outlook</a:t>
            </a:r>
          </a:p>
        </p:txBody>
      </p:sp>
      <p:sp>
        <p:nvSpPr>
          <p:cNvPr id="3" name="Текст 2"/>
          <p:cNvSpPr txBox="1">
            <a:spLocks noGrp="1"/>
          </p:cNvSpPr>
          <p:nvPr>
            <p:ph type="body" idx="4294967295"/>
          </p:nvPr>
        </p:nvSpPr>
        <p:spPr>
          <a:xfrm>
            <a:off x="618840" y="1934639"/>
            <a:ext cx="9805320" cy="4283280"/>
          </a:xfrm>
        </p:spPr>
        <p:txBody>
          <a:bodyPr/>
          <a:lstStyle/>
          <a:p>
            <a:pPr lvl="0">
              <a:buSzPct val="45000"/>
              <a:buFont typeface="StarSymbol"/>
              <a:buChar char="●"/>
            </a:pPr>
            <a:r>
              <a:rPr lang="en-US" dirty="0"/>
              <a:t>Cloud of Data Centers with </a:t>
            </a:r>
            <a:r>
              <a:rPr lang="en-US" dirty="0" err="1"/>
              <a:t>Openstack</a:t>
            </a:r>
            <a:endParaRPr lang="en-US" dirty="0"/>
          </a:p>
          <a:p>
            <a:pPr lvl="0">
              <a:buSzPct val="45000"/>
              <a:buFont typeface="StarSymbol"/>
              <a:buChar char="●"/>
            </a:pPr>
            <a:r>
              <a:rPr lang="en-US" dirty="0"/>
              <a:t>Cloud </a:t>
            </a:r>
            <a:r>
              <a:rPr lang="en-US" dirty="0" err="1"/>
              <a:t>Sevices</a:t>
            </a:r>
            <a:endParaRPr lang="en-US" dirty="0"/>
          </a:p>
          <a:p>
            <a:pPr lvl="0">
              <a:buSzPct val="45000"/>
              <a:buFont typeface="StarSymbol"/>
              <a:buChar char="●"/>
            </a:pPr>
            <a:r>
              <a:rPr lang="en-US" dirty="0"/>
              <a:t>Cloud Networking</a:t>
            </a:r>
          </a:p>
          <a:p>
            <a:pPr>
              <a:buSzPct val="45000"/>
              <a:buFont typeface="StarSymbol"/>
              <a:buChar char="●"/>
            </a:pPr>
            <a:r>
              <a:rPr lang="en-US" dirty="0"/>
              <a:t>Software Defined Storage in cloud of Data Centers</a:t>
            </a:r>
          </a:p>
          <a:p>
            <a:pPr lvl="0">
              <a:buSzPct val="45000"/>
              <a:buFont typeface="StarSymbol"/>
              <a:buChar char="●"/>
            </a:pPr>
            <a:r>
              <a:rPr lang="en-US" dirty="0" err="1"/>
              <a:t>PoC</a:t>
            </a:r>
            <a:r>
              <a:rPr lang="en-US" dirty="0"/>
              <a:t> Testbed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Дата 1"/>
          <p:cNvSpPr>
            <a:spLocks noGrp="1"/>
          </p:cNvSpPr>
          <p:nvPr>
            <p:ph type="dt" sz="half" idx="10"/>
          </p:nvPr>
        </p:nvSpPr>
        <p:spPr/>
        <p:txBody>
          <a:bodyPr/>
          <a:lstStyle/>
          <a:p>
            <a:pPr marL="0" marR="0" lvl="0" indent="0" algn="l" defTabSz="914400" rtl="0" eaLnBrk="1" fontAlgn="auto" latinLnBrk="0" hangingPunct="0">
              <a:lnSpc>
                <a:spcPct val="93000"/>
              </a:lnSpc>
              <a:spcBef>
                <a:spcPts val="0"/>
              </a:spcBef>
              <a:spcAft>
                <a:spcPts val="0"/>
              </a:spcAft>
              <a:buClrTx/>
              <a:buSzTx/>
              <a:buFontTx/>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a:pPr>
            <a:r>
              <a:rPr kumimoji="0" lang="ru-RU" sz="1800" b="0" i="0" u="none" strike="noStrike" kern="1200" cap="none" spc="0" normalizeH="0" baseline="0" noProof="0">
                <a:ln>
                  <a:noFill/>
                </a:ln>
                <a:solidFill>
                  <a:srgbClr val="000000"/>
                </a:solidFill>
                <a:effectLst/>
                <a:uLnTx/>
                <a:uFillTx/>
                <a:latin typeface="Arial" pitchFamily="34"/>
              </a:rPr>
              <a:t>28th Sep 2017</a:t>
            </a:r>
          </a:p>
          <a:p>
            <a:pPr marL="0" marR="0" lvl="0" indent="0" algn="l" defTabSz="914400" rtl="0" eaLnBrk="1" fontAlgn="auto" latinLnBrk="0" hangingPunct="0">
              <a:lnSpc>
                <a:spcPct val="93000"/>
              </a:lnSpc>
              <a:spcBef>
                <a:spcPts val="0"/>
              </a:spcBef>
              <a:spcAft>
                <a:spcPts val="0"/>
              </a:spcAft>
              <a:buClrTx/>
              <a:buSzTx/>
              <a:buFontTx/>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a:pPr>
            <a:endParaRPr kumimoji="0" lang="ru-RU" sz="1800" b="0" i="0" u="none" strike="noStrike" kern="1200" cap="none" spc="0" normalizeH="0" baseline="0" noProof="0">
              <a:ln>
                <a:noFill/>
              </a:ln>
              <a:solidFill>
                <a:srgbClr val="000000"/>
              </a:solidFill>
              <a:effectLst/>
              <a:uLnTx/>
              <a:uFillTx/>
              <a:latin typeface="Arial" pitchFamily="34"/>
            </a:endParaRPr>
          </a:p>
        </p:txBody>
      </p:sp>
      <p:sp>
        <p:nvSpPr>
          <p:cNvPr id="19" name="Номер слайда 2"/>
          <p:cNvSpPr>
            <a:spLocks noGrp="1"/>
          </p:cNvSpPr>
          <p:nvPr>
            <p:ph type="sldNum" sz="quarter" idx="11"/>
          </p:nvPr>
        </p:nvSpPr>
        <p:spPr/>
        <p:txBody>
          <a:bodyPr/>
          <a:lstStyle/>
          <a:p>
            <a:pPr marL="0" marR="0" lvl="0" indent="0" algn="l" defTabSz="914400" rtl="0" eaLnBrk="1" fontAlgn="auto" latinLnBrk="0" hangingPunct="0">
              <a:lnSpc>
                <a:spcPct val="93000"/>
              </a:lnSpc>
              <a:spcBef>
                <a:spcPts val="0"/>
              </a:spcBef>
              <a:spcAft>
                <a:spcPts val="0"/>
              </a:spcAft>
              <a:buClrTx/>
              <a:buSzTx/>
              <a:buFontTx/>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a:pPr>
            <a:fld id="{AE9FEF15-E05F-4956-B0DF-96CB033C32AB}" type="slidenum">
              <a:rPr kumimoji="0" lang="ru-RU" sz="1800" b="0" i="0" u="none" strike="noStrike" kern="1200" cap="none" spc="0" normalizeH="0" baseline="0" noProof="0" smtClean="0">
                <a:ln>
                  <a:noFill/>
                </a:ln>
                <a:solidFill>
                  <a:srgbClr val="000000"/>
                </a:solidFill>
                <a:effectLst/>
                <a:uLnTx/>
                <a:uFillTx/>
                <a:latin typeface="Arial" pitchFamily="34"/>
              </a:rPr>
              <a:pPr marL="0" marR="0" lvl="0" indent="0" algn="l" defTabSz="914400" rtl="0" eaLnBrk="1" fontAlgn="auto" latinLnBrk="0" hangingPunct="0">
                <a:lnSpc>
                  <a:spcPct val="93000"/>
                </a:lnSpc>
                <a:spcBef>
                  <a:spcPts val="0"/>
                </a:spcBef>
                <a:spcAft>
                  <a:spcPts val="0"/>
                </a:spcAft>
                <a:buClrTx/>
                <a:buSzTx/>
                <a:buFontTx/>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a:pPr>
              <a:t>3</a:t>
            </a:fld>
            <a:endParaRPr kumimoji="0" lang="ru-RU" sz="1800" b="0" i="0" u="none" strike="noStrike" kern="1200" cap="none" spc="0" normalizeH="0" baseline="0" noProof="0">
              <a:ln>
                <a:noFill/>
              </a:ln>
              <a:solidFill>
                <a:srgbClr val="000000"/>
              </a:solidFill>
              <a:effectLst/>
              <a:uLnTx/>
              <a:uFillTx/>
              <a:latin typeface="Arial" pitchFamily="34"/>
            </a:endParaRPr>
          </a:p>
        </p:txBody>
      </p:sp>
      <p:sp>
        <p:nvSpPr>
          <p:cNvPr id="2" name="Заголовок 1"/>
          <p:cNvSpPr txBox="1">
            <a:spLocks noGrp="1"/>
          </p:cNvSpPr>
          <p:nvPr>
            <p:ph type="title" idx="4294967295"/>
          </p:nvPr>
        </p:nvSpPr>
        <p:spPr>
          <a:xfrm>
            <a:off x="530280" y="357639"/>
            <a:ext cx="8609040" cy="914400"/>
          </a:xfrm>
        </p:spPr>
        <p:txBody>
          <a:bodyPr/>
          <a:lstStyle/>
          <a:p>
            <a:pPr lvl="0"/>
            <a:r>
              <a:rPr lang="en-US" dirty="0">
                <a:solidFill>
                  <a:srgbClr val="800000"/>
                </a:solidFill>
              </a:rPr>
              <a:t>Cloud of Data Centers</a:t>
            </a:r>
            <a:r>
              <a:rPr lang="ru-RU" dirty="0">
                <a:solidFill>
                  <a:srgbClr val="800000"/>
                </a:solidFill>
              </a:rPr>
              <a:t> (</a:t>
            </a:r>
            <a:r>
              <a:rPr lang="en-US" dirty="0">
                <a:solidFill>
                  <a:srgbClr val="800000"/>
                </a:solidFill>
              </a:rPr>
              <a:t>basic configuration)</a:t>
            </a:r>
          </a:p>
        </p:txBody>
      </p:sp>
      <p:sp>
        <p:nvSpPr>
          <p:cNvPr id="3" name="Полилиния 2"/>
          <p:cNvSpPr/>
          <p:nvPr/>
        </p:nvSpPr>
        <p:spPr>
          <a:xfrm>
            <a:off x="1737359" y="2377439"/>
            <a:ext cx="1737359" cy="1097280"/>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w="0">
            <a:solidFill>
              <a:srgbClr val="3465A4"/>
            </a:solidFill>
            <a:prstDash val="solid"/>
          </a:ln>
        </p:spPr>
        <p:txBody>
          <a:bodyPr vert="horz" wrap="none" lIns="90000" tIns="45000" rIns="90000" bIns="45000" anchor="ctr" anchorCtr="0" compatLnSpc="1">
            <a:noAutofit/>
          </a:bodyPr>
          <a:lstStyle/>
          <a:p>
            <a:pPr marL="0" marR="0" lvl="0" indent="0" algn="ctr" defTabSz="914400" rtl="0" eaLnBrk="1" fontAlgn="auto" latinLnBrk="0" hangingPunct="0">
              <a:lnSpc>
                <a:spcPct val="93000"/>
              </a:lnSpc>
              <a:spcBef>
                <a:spcPts val="0"/>
              </a:spcBef>
              <a:spcAft>
                <a:spcPts val="0"/>
              </a:spcAft>
              <a:buClrTx/>
              <a:buSzTx/>
              <a:buFontTx/>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sz="1800"/>
            </a:pPr>
            <a:r>
              <a:rPr kumimoji="0" lang="en-US" sz="3600" b="1" i="0" u="none" strike="noStrike" kern="1200" cap="none" spc="0" normalizeH="0" baseline="0" noProof="0">
                <a:ln>
                  <a:noFill/>
                </a:ln>
                <a:solidFill>
                  <a:srgbClr val="800000"/>
                </a:solidFill>
                <a:effectLst/>
                <a:uLnTx/>
                <a:uFillTx/>
                <a:latin typeface="Arial" pitchFamily="34"/>
                <a:ea typeface="Droid Sans Fallback" pitchFamily="2"/>
                <a:cs typeface="Droid Sans Fallback" pitchFamily="2"/>
              </a:rPr>
              <a:t>DC1</a:t>
            </a:r>
          </a:p>
        </p:txBody>
      </p:sp>
      <p:sp>
        <p:nvSpPr>
          <p:cNvPr id="4" name="Полилиния 3"/>
          <p:cNvSpPr/>
          <p:nvPr/>
        </p:nvSpPr>
        <p:spPr>
          <a:xfrm>
            <a:off x="8569440" y="2286000"/>
            <a:ext cx="1737359" cy="1097280"/>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w="0">
            <a:solidFill>
              <a:srgbClr val="3465A4"/>
            </a:solidFill>
            <a:prstDash val="solid"/>
          </a:ln>
        </p:spPr>
        <p:txBody>
          <a:bodyPr vert="horz" wrap="none" lIns="90000" tIns="45000" rIns="90000" bIns="45000" anchor="ctr" anchorCtr="0" compatLnSpc="1">
            <a:noAutofit/>
          </a:bodyPr>
          <a:lstStyle/>
          <a:p>
            <a:pPr marL="0" marR="0" lvl="0" indent="0" algn="ctr" defTabSz="914400" rtl="0" eaLnBrk="1" fontAlgn="auto" latinLnBrk="0" hangingPunct="0">
              <a:lnSpc>
                <a:spcPct val="93000"/>
              </a:lnSpc>
              <a:spcBef>
                <a:spcPts val="0"/>
              </a:spcBef>
              <a:spcAft>
                <a:spcPts val="0"/>
              </a:spcAft>
              <a:buClrTx/>
              <a:buSzTx/>
              <a:buFontTx/>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sz="1800"/>
            </a:pPr>
            <a:r>
              <a:rPr kumimoji="0" lang="en-US" sz="3600" b="1" i="0" u="none" strike="noStrike" kern="1200" cap="none" spc="0" normalizeH="0" baseline="0" noProof="0">
                <a:ln>
                  <a:noFill/>
                </a:ln>
                <a:solidFill>
                  <a:srgbClr val="800000"/>
                </a:solidFill>
                <a:effectLst/>
                <a:uLnTx/>
                <a:uFillTx/>
                <a:latin typeface="Arial" pitchFamily="34"/>
                <a:ea typeface="Droid Sans Fallback" pitchFamily="2"/>
                <a:cs typeface="Droid Sans Fallback" pitchFamily="2"/>
              </a:rPr>
              <a:t>DC3</a:t>
            </a:r>
          </a:p>
        </p:txBody>
      </p:sp>
      <p:sp>
        <p:nvSpPr>
          <p:cNvPr id="5" name="Полилиния 4"/>
          <p:cNvSpPr/>
          <p:nvPr/>
        </p:nvSpPr>
        <p:spPr>
          <a:xfrm>
            <a:off x="4480560" y="4114800"/>
            <a:ext cx="1737359" cy="1097280"/>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w="0">
            <a:solidFill>
              <a:srgbClr val="3465A4"/>
            </a:solidFill>
            <a:prstDash val="solid"/>
          </a:ln>
        </p:spPr>
        <p:txBody>
          <a:bodyPr vert="horz" wrap="none" lIns="90000" tIns="45000" rIns="90000" bIns="45000" anchor="ctr" anchorCtr="0" compatLnSpc="1">
            <a:noAutofit/>
          </a:bodyPr>
          <a:lstStyle/>
          <a:p>
            <a:pPr marL="0" marR="0" lvl="0" indent="0" algn="ctr" defTabSz="914400" rtl="0" eaLnBrk="1" fontAlgn="auto" latinLnBrk="0" hangingPunct="0">
              <a:lnSpc>
                <a:spcPct val="93000"/>
              </a:lnSpc>
              <a:spcBef>
                <a:spcPts val="0"/>
              </a:spcBef>
              <a:spcAft>
                <a:spcPts val="0"/>
              </a:spcAft>
              <a:buClrTx/>
              <a:buSzTx/>
              <a:buFontTx/>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sz="1800"/>
            </a:pPr>
            <a:r>
              <a:rPr kumimoji="0" lang="en-US" sz="3600" b="1" i="0" u="none" strike="noStrike" kern="1200" cap="none" spc="0" normalizeH="0" baseline="0" noProof="0">
                <a:ln>
                  <a:noFill/>
                </a:ln>
                <a:solidFill>
                  <a:srgbClr val="800000"/>
                </a:solidFill>
                <a:effectLst/>
                <a:uLnTx/>
                <a:uFillTx/>
                <a:latin typeface="Arial" pitchFamily="34"/>
                <a:ea typeface="Droid Sans Fallback" pitchFamily="2"/>
                <a:cs typeface="Droid Sans Fallback" pitchFamily="2"/>
              </a:rPr>
              <a:t>DC2</a:t>
            </a:r>
          </a:p>
        </p:txBody>
      </p:sp>
      <p:sp>
        <p:nvSpPr>
          <p:cNvPr id="6" name="Полилиния 5"/>
          <p:cNvSpPr/>
          <p:nvPr/>
        </p:nvSpPr>
        <p:spPr>
          <a:xfrm>
            <a:off x="1097280" y="3697200"/>
            <a:ext cx="1737359" cy="6400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0">
            <a:solidFill>
              <a:srgbClr val="3465A4"/>
            </a:solidFill>
            <a:prstDash val="solid"/>
          </a:ln>
        </p:spPr>
        <p:txBody>
          <a:bodyPr vert="horz" wrap="none" lIns="90000" tIns="45000" rIns="90000" bIns="45000" anchor="ctr" anchorCtr="0" compatLnSpc="1">
            <a:noAutofit/>
          </a:bodyPr>
          <a:lstStyle/>
          <a:p>
            <a:pPr marL="0" marR="0" lvl="0" indent="0" algn="ctr" defTabSz="914400" rtl="0" eaLnBrk="1" fontAlgn="auto" latinLnBrk="0" hangingPunct="0">
              <a:lnSpc>
                <a:spcPct val="93000"/>
              </a:lnSpc>
              <a:spcBef>
                <a:spcPts val="0"/>
              </a:spcBef>
              <a:spcAft>
                <a:spcPts val="0"/>
              </a:spcAft>
              <a:buClrTx/>
              <a:buSzTx/>
              <a:buFontTx/>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sz="1800"/>
            </a:pPr>
            <a:r>
              <a:rPr kumimoji="0" lang="en-US" sz="1800" b="0" i="0" u="none" strike="noStrike" kern="1200" cap="none" spc="0" normalizeH="0" baseline="0" noProof="0">
                <a:ln>
                  <a:noFill/>
                </a:ln>
                <a:solidFill>
                  <a:srgbClr val="6600FF"/>
                </a:solidFill>
                <a:effectLst/>
                <a:uLnTx/>
                <a:uFillTx/>
                <a:latin typeface="Arial" pitchFamily="34"/>
                <a:ea typeface="Droid Sans Fallback" pitchFamily="2"/>
                <a:cs typeface="Droid Sans Fallback" pitchFamily="2"/>
              </a:rPr>
              <a:t>Control panel</a:t>
            </a:r>
          </a:p>
          <a:p>
            <a:pPr marL="0" marR="0" lvl="0" indent="0" algn="ctr" defTabSz="914400" rtl="0" eaLnBrk="1" fontAlgn="auto" latinLnBrk="0" hangingPunct="0">
              <a:lnSpc>
                <a:spcPct val="93000"/>
              </a:lnSpc>
              <a:spcBef>
                <a:spcPts val="0"/>
              </a:spcBef>
              <a:spcAft>
                <a:spcPts val="0"/>
              </a:spcAft>
              <a:buClrTx/>
              <a:buSzTx/>
              <a:buFontTx/>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sz="1800"/>
            </a:pPr>
            <a:r>
              <a:rPr kumimoji="0" lang="en-US" sz="1800" b="0" i="0" u="none" strike="noStrike" kern="1200" cap="none" spc="0" normalizeH="0" baseline="0" noProof="0">
                <a:ln>
                  <a:noFill/>
                </a:ln>
                <a:solidFill>
                  <a:srgbClr val="6600FF"/>
                </a:solidFill>
                <a:effectLst/>
                <a:uLnTx/>
                <a:uFillTx/>
                <a:latin typeface="Arial" pitchFamily="34"/>
                <a:ea typeface="Droid Sans Fallback" pitchFamily="2"/>
                <a:cs typeface="Droid Sans Fallback" pitchFamily="2"/>
              </a:rPr>
              <a:t>aka Horizon</a:t>
            </a:r>
          </a:p>
        </p:txBody>
      </p:sp>
      <p:sp>
        <p:nvSpPr>
          <p:cNvPr id="7" name="Полилиния 6"/>
          <p:cNvSpPr/>
          <p:nvPr/>
        </p:nvSpPr>
        <p:spPr>
          <a:xfrm>
            <a:off x="4389120" y="5486399"/>
            <a:ext cx="1737359" cy="6400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0">
            <a:solidFill>
              <a:srgbClr val="3465A4"/>
            </a:solidFill>
            <a:prstDash val="solid"/>
          </a:ln>
        </p:spPr>
        <p:txBody>
          <a:bodyPr vert="horz" wrap="none" lIns="90000" tIns="45000" rIns="90000" bIns="45000" anchor="ctr" anchorCtr="0" compatLnSpc="1">
            <a:noAutofit/>
          </a:bodyPr>
          <a:lstStyle/>
          <a:p>
            <a:pPr marL="0" marR="0" lvl="0" indent="0" algn="ctr" defTabSz="914400" rtl="0" eaLnBrk="1" fontAlgn="auto" latinLnBrk="0" hangingPunct="0">
              <a:lnSpc>
                <a:spcPct val="93000"/>
              </a:lnSpc>
              <a:spcBef>
                <a:spcPts val="0"/>
              </a:spcBef>
              <a:spcAft>
                <a:spcPts val="0"/>
              </a:spcAft>
              <a:buClrTx/>
              <a:buSzTx/>
              <a:buFontTx/>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sz="1800"/>
            </a:pPr>
            <a:r>
              <a:rPr kumimoji="0" lang="en-US" sz="1800" b="0" i="0" u="none" strike="noStrike" kern="1200" cap="none" spc="0" normalizeH="0" baseline="0" noProof="0">
                <a:ln>
                  <a:noFill/>
                </a:ln>
                <a:solidFill>
                  <a:srgbClr val="6600FF"/>
                </a:solidFill>
                <a:effectLst/>
                <a:uLnTx/>
                <a:uFillTx/>
                <a:latin typeface="Arial" pitchFamily="34"/>
                <a:ea typeface="Droid Sans Fallback" pitchFamily="2"/>
                <a:cs typeface="Droid Sans Fallback" pitchFamily="2"/>
              </a:rPr>
              <a:t>Control panel</a:t>
            </a:r>
          </a:p>
          <a:p>
            <a:pPr marL="0" marR="0" lvl="0" indent="0" algn="ctr" defTabSz="914400" rtl="0" eaLnBrk="1" fontAlgn="auto" latinLnBrk="0" hangingPunct="0">
              <a:lnSpc>
                <a:spcPct val="93000"/>
              </a:lnSpc>
              <a:spcBef>
                <a:spcPts val="0"/>
              </a:spcBef>
              <a:spcAft>
                <a:spcPts val="0"/>
              </a:spcAft>
              <a:buClrTx/>
              <a:buSzTx/>
              <a:buFontTx/>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sz="1800"/>
            </a:pPr>
            <a:r>
              <a:rPr kumimoji="0" lang="en-US" sz="1800" b="0" i="0" u="none" strike="noStrike" kern="1200" cap="none" spc="0" normalizeH="0" baseline="0" noProof="0">
                <a:ln>
                  <a:noFill/>
                </a:ln>
                <a:solidFill>
                  <a:srgbClr val="6600FF"/>
                </a:solidFill>
                <a:effectLst/>
                <a:uLnTx/>
                <a:uFillTx/>
                <a:latin typeface="Arial" pitchFamily="34"/>
                <a:ea typeface="Droid Sans Fallback" pitchFamily="2"/>
                <a:cs typeface="Droid Sans Fallback" pitchFamily="2"/>
              </a:rPr>
              <a:t>aka Horizon</a:t>
            </a:r>
          </a:p>
        </p:txBody>
      </p:sp>
      <p:sp>
        <p:nvSpPr>
          <p:cNvPr id="8" name="Полилиния 7"/>
          <p:cNvSpPr/>
          <p:nvPr/>
        </p:nvSpPr>
        <p:spPr>
          <a:xfrm>
            <a:off x="9326160" y="3566160"/>
            <a:ext cx="1737359" cy="6400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0">
            <a:solidFill>
              <a:srgbClr val="3465A4"/>
            </a:solidFill>
            <a:prstDash val="solid"/>
          </a:ln>
        </p:spPr>
        <p:txBody>
          <a:bodyPr vert="horz" wrap="none" lIns="90000" tIns="45000" rIns="90000" bIns="45000" anchor="ctr" anchorCtr="0" compatLnSpc="1">
            <a:noAutofit/>
          </a:bodyPr>
          <a:lstStyle/>
          <a:p>
            <a:pPr marL="0" marR="0" lvl="0" indent="0" algn="ctr" defTabSz="914400" rtl="0" eaLnBrk="1" fontAlgn="auto" latinLnBrk="0" hangingPunct="0">
              <a:lnSpc>
                <a:spcPct val="93000"/>
              </a:lnSpc>
              <a:spcBef>
                <a:spcPts val="0"/>
              </a:spcBef>
              <a:spcAft>
                <a:spcPts val="0"/>
              </a:spcAft>
              <a:buClrTx/>
              <a:buSzTx/>
              <a:buFontTx/>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sz="1800"/>
            </a:pPr>
            <a:r>
              <a:rPr kumimoji="0" lang="en-US" sz="1800" b="0" i="0" u="none" strike="noStrike" kern="1200" cap="none" spc="0" normalizeH="0" baseline="0" noProof="0">
                <a:ln>
                  <a:noFill/>
                </a:ln>
                <a:solidFill>
                  <a:srgbClr val="6600FF"/>
                </a:solidFill>
                <a:effectLst/>
                <a:uLnTx/>
                <a:uFillTx/>
                <a:latin typeface="Arial" pitchFamily="34"/>
                <a:ea typeface="Droid Sans Fallback" pitchFamily="2"/>
                <a:cs typeface="Droid Sans Fallback" pitchFamily="2"/>
              </a:rPr>
              <a:t>Control panel</a:t>
            </a:r>
          </a:p>
          <a:p>
            <a:pPr marL="0" marR="0" lvl="0" indent="0" algn="ctr" defTabSz="914400" rtl="0" eaLnBrk="1" fontAlgn="auto" latinLnBrk="0" hangingPunct="0">
              <a:lnSpc>
                <a:spcPct val="93000"/>
              </a:lnSpc>
              <a:spcBef>
                <a:spcPts val="0"/>
              </a:spcBef>
              <a:spcAft>
                <a:spcPts val="0"/>
              </a:spcAft>
              <a:buClrTx/>
              <a:buSzTx/>
              <a:buFontTx/>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sz="1800"/>
            </a:pPr>
            <a:r>
              <a:rPr kumimoji="0" lang="en-US" sz="1800" b="0" i="0" u="none" strike="noStrike" kern="1200" cap="none" spc="0" normalizeH="0" baseline="0" noProof="0">
                <a:ln>
                  <a:noFill/>
                </a:ln>
                <a:solidFill>
                  <a:srgbClr val="6600FF"/>
                </a:solidFill>
                <a:effectLst/>
                <a:uLnTx/>
                <a:uFillTx/>
                <a:latin typeface="Arial" pitchFamily="34"/>
                <a:ea typeface="Droid Sans Fallback" pitchFamily="2"/>
                <a:cs typeface="Droid Sans Fallback" pitchFamily="2"/>
              </a:rPr>
              <a:t>aka Horizon</a:t>
            </a:r>
          </a:p>
        </p:txBody>
      </p:sp>
      <p:sp>
        <p:nvSpPr>
          <p:cNvPr id="10" name="TextBox 9"/>
          <p:cNvSpPr txBox="1"/>
          <p:nvPr/>
        </p:nvSpPr>
        <p:spPr>
          <a:xfrm>
            <a:off x="10074240" y="5655600"/>
            <a:ext cx="1110240" cy="516960"/>
          </a:xfrm>
          <a:prstGeom prst="rect">
            <a:avLst/>
          </a:prstGeom>
          <a:noFill/>
          <a:ln>
            <a:noFill/>
          </a:ln>
        </p:spPr>
        <p:txBody>
          <a:bodyPr vert="horz" wrap="none" lIns="90000" tIns="45000" rIns="90000" bIns="45000" anchorCtr="0" compatLnSpc="1">
            <a:spAutoFit/>
          </a:bodyPr>
          <a:lstStyle/>
          <a:p>
            <a:pPr marL="0" marR="0" lvl="0" indent="0" algn="l" defTabSz="914400" rtl="0" eaLnBrk="1" fontAlgn="auto" latinLnBrk="0" hangingPunct="0">
              <a:lnSpc>
                <a:spcPct val="93000"/>
              </a:lnSpc>
              <a:spcBef>
                <a:spcPts val="0"/>
              </a:spcBef>
              <a:spcAft>
                <a:spcPts val="0"/>
              </a:spcAft>
              <a:buClrTx/>
              <a:buSzTx/>
              <a:buFontTx/>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sz="1800"/>
            </a:pPr>
            <a:r>
              <a:rPr kumimoji="0" lang="en-US" sz="2800" b="0" i="0" u="none" strike="noStrike" kern="1200" cap="none" spc="0" normalizeH="0" baseline="0" noProof="0">
                <a:ln>
                  <a:noFill/>
                </a:ln>
                <a:solidFill>
                  <a:srgbClr val="FF6600"/>
                </a:solidFill>
                <a:effectLst/>
                <a:uLnTx/>
                <a:uFillTx/>
                <a:latin typeface="Arial" pitchFamily="34"/>
                <a:ea typeface="Droid Sans Fallback" pitchFamily="2"/>
                <a:cs typeface="Droid Sans Fallback" pitchFamily="2"/>
              </a:rPr>
              <a:t>Cloud</a:t>
            </a:r>
          </a:p>
        </p:txBody>
      </p:sp>
      <p:sp>
        <p:nvSpPr>
          <p:cNvPr id="11" name="Полилиния 10"/>
          <p:cNvSpPr/>
          <p:nvPr/>
        </p:nvSpPr>
        <p:spPr>
          <a:xfrm>
            <a:off x="3474720" y="3200400"/>
            <a:ext cx="1371240" cy="914039"/>
          </a:xfrm>
          <a:custGeom>
            <a:avLst/>
            <a:gdLst/>
            <a:ahLst/>
            <a:cxnLst>
              <a:cxn ang="3cd4">
                <a:pos x="hc" y="t"/>
              </a:cxn>
              <a:cxn ang="cd2">
                <a:pos x="l" y="vc"/>
              </a:cxn>
              <a:cxn ang="cd4">
                <a:pos x="hc" y="b"/>
              </a:cxn>
              <a:cxn ang="0">
                <a:pos x="r" y="vc"/>
              </a:cxn>
            </a:cxnLst>
            <a:rect l="l" t="t" r="r" b="b"/>
            <a:pathLst>
              <a:path w="3810" h="2540" fill="none">
                <a:moveTo>
                  <a:pt x="0" y="0"/>
                </a:moveTo>
                <a:lnTo>
                  <a:pt x="3810" y="0"/>
                </a:lnTo>
                <a:lnTo>
                  <a:pt x="3810" y="2540"/>
                </a:lnTo>
              </a:path>
            </a:pathLst>
          </a:custGeom>
          <a:noFill/>
          <a:ln w="36000">
            <a:solidFill>
              <a:srgbClr val="3333FF"/>
            </a:solidFill>
            <a:prstDash val="solid"/>
          </a:ln>
        </p:spPr>
        <p:txBody>
          <a:bodyPr vert="horz" wrap="none" lIns="108000" tIns="63000" rIns="108000" bIns="63000" anchor="ctr" anchorCtr="0" compatLnSpc="1"/>
          <a:lstStyle/>
          <a:p>
            <a:pPr marL="0" marR="0" lvl="0" indent="0" algn="l" defTabSz="914400" rtl="0" eaLnBrk="1" fontAlgn="auto" latinLnBrk="0" hangingPunct="0">
              <a:lnSpc>
                <a:spcPct val="93000"/>
              </a:lnSpc>
              <a:spcBef>
                <a:spcPts val="0"/>
              </a:spcBef>
              <a:spcAft>
                <a:spcPts val="0"/>
              </a:spcAft>
              <a:buClrTx/>
              <a:buSzTx/>
              <a:buFontTx/>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a:pPr>
            <a:endParaRPr kumimoji="0" lang="en-US" sz="1800" b="0" i="0" u="none" strike="noStrike" kern="1200" cap="none" spc="0" normalizeH="0" baseline="0" noProof="0">
              <a:ln>
                <a:noFill/>
              </a:ln>
              <a:solidFill>
                <a:srgbClr val="000000"/>
              </a:solidFill>
              <a:effectLst/>
              <a:uLnTx/>
              <a:uFillTx/>
              <a:latin typeface="Arial" pitchFamily="34"/>
              <a:ea typeface="Droid Sans Fallback" pitchFamily="2"/>
              <a:cs typeface="Droid Sans Fallback" pitchFamily="2"/>
            </a:endParaRPr>
          </a:p>
        </p:txBody>
      </p:sp>
      <p:sp>
        <p:nvSpPr>
          <p:cNvPr id="12" name="Полилиния 11"/>
          <p:cNvSpPr/>
          <p:nvPr/>
        </p:nvSpPr>
        <p:spPr>
          <a:xfrm rot="10800000">
            <a:off x="5852520" y="3200761"/>
            <a:ext cx="2716920" cy="914039"/>
          </a:xfrm>
          <a:custGeom>
            <a:avLst/>
            <a:gdLst/>
            <a:ahLst/>
            <a:cxnLst>
              <a:cxn ang="3cd4">
                <a:pos x="hc" y="t"/>
              </a:cxn>
              <a:cxn ang="cd2">
                <a:pos x="l" y="vc"/>
              </a:cxn>
              <a:cxn ang="cd4">
                <a:pos x="hc" y="b"/>
              </a:cxn>
              <a:cxn ang="0">
                <a:pos x="r" y="vc"/>
              </a:cxn>
            </a:cxnLst>
            <a:rect l="l" t="t" r="r" b="b"/>
            <a:pathLst>
              <a:path w="7548" h="2540" fill="none">
                <a:moveTo>
                  <a:pt x="0" y="2540"/>
                </a:moveTo>
                <a:lnTo>
                  <a:pt x="7548" y="2540"/>
                </a:lnTo>
                <a:lnTo>
                  <a:pt x="7548" y="0"/>
                </a:lnTo>
              </a:path>
            </a:pathLst>
          </a:custGeom>
          <a:noFill/>
          <a:ln w="36000">
            <a:solidFill>
              <a:srgbClr val="3333FF"/>
            </a:solidFill>
            <a:prstDash val="solid"/>
          </a:ln>
        </p:spPr>
        <p:txBody>
          <a:bodyPr vert="horz" wrap="none" lIns="108000" tIns="63000" rIns="108000" bIns="63000" anchor="ctr" anchorCtr="0" compatLnSpc="1"/>
          <a:lstStyle/>
          <a:p>
            <a:pPr marL="0" marR="0" lvl="0" indent="0" algn="l" defTabSz="914400" rtl="0" eaLnBrk="1" fontAlgn="auto" latinLnBrk="0" hangingPunct="0">
              <a:lnSpc>
                <a:spcPct val="93000"/>
              </a:lnSpc>
              <a:spcBef>
                <a:spcPts val="0"/>
              </a:spcBef>
              <a:spcAft>
                <a:spcPts val="0"/>
              </a:spcAft>
              <a:buClrTx/>
              <a:buSzTx/>
              <a:buFontTx/>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a:pPr>
            <a:endParaRPr kumimoji="0" lang="en-US" sz="1800" b="0" i="0" u="none" strike="noStrike" kern="1200" cap="none" spc="0" normalizeH="0" baseline="0" noProof="0">
              <a:ln>
                <a:noFill/>
              </a:ln>
              <a:solidFill>
                <a:srgbClr val="000000"/>
              </a:solidFill>
              <a:effectLst/>
              <a:uLnTx/>
              <a:uFillTx/>
              <a:latin typeface="Arial" pitchFamily="34"/>
              <a:ea typeface="Droid Sans Fallback" pitchFamily="2"/>
              <a:cs typeface="Droid Sans Fallback" pitchFamily="2"/>
            </a:endParaRPr>
          </a:p>
        </p:txBody>
      </p:sp>
      <p:sp>
        <p:nvSpPr>
          <p:cNvPr id="13" name="Прямая соединительная линия 12"/>
          <p:cNvSpPr/>
          <p:nvPr/>
        </p:nvSpPr>
        <p:spPr>
          <a:xfrm>
            <a:off x="3474720" y="2743199"/>
            <a:ext cx="5094720" cy="0"/>
          </a:xfrm>
          <a:prstGeom prst="line">
            <a:avLst/>
          </a:prstGeom>
          <a:noFill/>
          <a:ln w="36000">
            <a:solidFill>
              <a:srgbClr val="3333FF"/>
            </a:solidFill>
            <a:prstDash val="solid"/>
          </a:ln>
        </p:spPr>
        <p:txBody>
          <a:bodyPr vert="horz" wrap="none" lIns="108000" tIns="63000" rIns="108000" bIns="63000" anchor="ctr" anchorCtr="0" compatLnSpc="1"/>
          <a:lstStyle/>
          <a:p>
            <a:pPr marL="0" marR="0" lvl="0" indent="0" algn="l" defTabSz="914400" rtl="0" eaLnBrk="1" fontAlgn="auto" latinLnBrk="0" hangingPunct="0">
              <a:lnSpc>
                <a:spcPct val="93000"/>
              </a:lnSpc>
              <a:spcBef>
                <a:spcPts val="0"/>
              </a:spcBef>
              <a:spcAft>
                <a:spcPts val="0"/>
              </a:spcAft>
              <a:buClrTx/>
              <a:buSzTx/>
              <a:buFontTx/>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a:pPr>
            <a:endParaRPr kumimoji="0" lang="en-US" sz="1800" b="0" i="0" u="none" strike="noStrike" kern="1200" cap="none" spc="0" normalizeH="0" baseline="0" noProof="0">
              <a:ln>
                <a:noFill/>
              </a:ln>
              <a:solidFill>
                <a:srgbClr val="000000"/>
              </a:solidFill>
              <a:effectLst/>
              <a:uLnTx/>
              <a:uFillTx/>
              <a:latin typeface="Arial" pitchFamily="34"/>
              <a:ea typeface="Droid Sans Fallback" pitchFamily="2"/>
              <a:cs typeface="Droid Sans Fallback" pitchFamily="2"/>
            </a:endParaRPr>
          </a:p>
        </p:txBody>
      </p:sp>
      <p:sp>
        <p:nvSpPr>
          <p:cNvPr id="14" name="Прямая соединительная линия 13"/>
          <p:cNvSpPr/>
          <p:nvPr/>
        </p:nvSpPr>
        <p:spPr>
          <a:xfrm>
            <a:off x="2194560" y="3474720"/>
            <a:ext cx="0" cy="222480"/>
          </a:xfrm>
          <a:prstGeom prst="line">
            <a:avLst/>
          </a:prstGeom>
          <a:noFill/>
          <a:ln w="36000">
            <a:solidFill>
              <a:srgbClr val="00CCFF"/>
            </a:solidFill>
            <a:prstDash val="solid"/>
          </a:ln>
        </p:spPr>
        <p:txBody>
          <a:bodyPr vert="horz" wrap="none" lIns="108000" tIns="63000" rIns="108000" bIns="63000" anchor="ctr" anchorCtr="0" compatLnSpc="1"/>
          <a:lstStyle/>
          <a:p>
            <a:pPr marL="0" marR="0" lvl="0" indent="0" algn="l" defTabSz="914400" rtl="0" eaLnBrk="1" fontAlgn="auto" latinLnBrk="0" hangingPunct="0">
              <a:lnSpc>
                <a:spcPct val="93000"/>
              </a:lnSpc>
              <a:spcBef>
                <a:spcPts val="0"/>
              </a:spcBef>
              <a:spcAft>
                <a:spcPts val="0"/>
              </a:spcAft>
              <a:buClrTx/>
              <a:buSzTx/>
              <a:buFontTx/>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a:pPr>
            <a:endParaRPr kumimoji="0" lang="en-US" sz="1800" b="0" i="0" u="none" strike="noStrike" kern="1200" cap="none" spc="0" normalizeH="0" baseline="0" noProof="0">
              <a:ln>
                <a:noFill/>
              </a:ln>
              <a:solidFill>
                <a:srgbClr val="000000"/>
              </a:solidFill>
              <a:effectLst/>
              <a:uLnTx/>
              <a:uFillTx/>
              <a:latin typeface="Arial" pitchFamily="34"/>
              <a:ea typeface="Droid Sans Fallback" pitchFamily="2"/>
              <a:cs typeface="Droid Sans Fallback" pitchFamily="2"/>
            </a:endParaRPr>
          </a:p>
        </p:txBody>
      </p:sp>
      <p:sp>
        <p:nvSpPr>
          <p:cNvPr id="15" name="Прямая соединительная линия 14"/>
          <p:cNvSpPr/>
          <p:nvPr/>
        </p:nvSpPr>
        <p:spPr>
          <a:xfrm>
            <a:off x="5303520" y="5212080"/>
            <a:ext cx="0" cy="274319"/>
          </a:xfrm>
          <a:prstGeom prst="line">
            <a:avLst/>
          </a:prstGeom>
          <a:noFill/>
          <a:ln w="36000">
            <a:solidFill>
              <a:srgbClr val="00CCFF"/>
            </a:solidFill>
            <a:prstDash val="solid"/>
          </a:ln>
        </p:spPr>
        <p:txBody>
          <a:bodyPr vert="horz" wrap="none" lIns="108000" tIns="63000" rIns="108000" bIns="63000" anchor="ctr" anchorCtr="0" compatLnSpc="1"/>
          <a:lstStyle/>
          <a:p>
            <a:pPr marL="0" marR="0" lvl="0" indent="0" algn="l" defTabSz="914400" rtl="0" eaLnBrk="1" fontAlgn="auto" latinLnBrk="0" hangingPunct="0">
              <a:lnSpc>
                <a:spcPct val="93000"/>
              </a:lnSpc>
              <a:spcBef>
                <a:spcPts val="0"/>
              </a:spcBef>
              <a:spcAft>
                <a:spcPts val="0"/>
              </a:spcAft>
              <a:buClrTx/>
              <a:buSzTx/>
              <a:buFontTx/>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a:pPr>
            <a:endParaRPr kumimoji="0" lang="en-US" sz="1800" b="0" i="0" u="none" strike="noStrike" kern="1200" cap="none" spc="0" normalizeH="0" baseline="0" noProof="0">
              <a:ln>
                <a:noFill/>
              </a:ln>
              <a:solidFill>
                <a:srgbClr val="000000"/>
              </a:solidFill>
              <a:effectLst/>
              <a:uLnTx/>
              <a:uFillTx/>
              <a:latin typeface="Arial" pitchFamily="34"/>
              <a:ea typeface="Droid Sans Fallback" pitchFamily="2"/>
              <a:cs typeface="Droid Sans Fallback" pitchFamily="2"/>
            </a:endParaRPr>
          </a:p>
        </p:txBody>
      </p:sp>
      <p:sp>
        <p:nvSpPr>
          <p:cNvPr id="16" name="Прямая соединительная линия 15"/>
          <p:cNvSpPr/>
          <p:nvPr/>
        </p:nvSpPr>
        <p:spPr>
          <a:xfrm>
            <a:off x="9784080" y="3383280"/>
            <a:ext cx="0" cy="182880"/>
          </a:xfrm>
          <a:prstGeom prst="line">
            <a:avLst/>
          </a:prstGeom>
          <a:noFill/>
          <a:ln w="36000">
            <a:solidFill>
              <a:srgbClr val="00CCFF"/>
            </a:solidFill>
            <a:prstDash val="solid"/>
          </a:ln>
        </p:spPr>
        <p:txBody>
          <a:bodyPr vert="horz" wrap="none" lIns="108000" tIns="63000" rIns="108000" bIns="63000" anchor="ctr" anchorCtr="0" compatLnSpc="1"/>
          <a:lstStyle/>
          <a:p>
            <a:pPr marL="0" marR="0" lvl="0" indent="0" algn="l" defTabSz="914400" rtl="0" eaLnBrk="1" fontAlgn="auto" latinLnBrk="0" hangingPunct="0">
              <a:lnSpc>
                <a:spcPct val="93000"/>
              </a:lnSpc>
              <a:spcBef>
                <a:spcPts val="0"/>
              </a:spcBef>
              <a:spcAft>
                <a:spcPts val="0"/>
              </a:spcAft>
              <a:buClrTx/>
              <a:buSzTx/>
              <a:buFontTx/>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a:pPr>
            <a:endParaRPr kumimoji="0" lang="en-US" sz="1800" b="0" i="0" u="none" strike="noStrike" kern="1200" cap="none" spc="0" normalizeH="0" baseline="0" noProof="0">
              <a:ln>
                <a:noFill/>
              </a:ln>
              <a:solidFill>
                <a:srgbClr val="000000"/>
              </a:solidFill>
              <a:effectLst/>
              <a:uLnTx/>
              <a:uFillTx/>
              <a:latin typeface="Arial" pitchFamily="34"/>
              <a:ea typeface="Droid Sans Fallback" pitchFamily="2"/>
              <a:cs typeface="Droid Sans Fallback" pitchFamily="2"/>
            </a:endParaRPr>
          </a:p>
        </p:txBody>
      </p:sp>
      <p:sp>
        <p:nvSpPr>
          <p:cNvPr id="17" name="Полилиния 16"/>
          <p:cNvSpPr/>
          <p:nvPr/>
        </p:nvSpPr>
        <p:spPr>
          <a:xfrm rot="5400000">
            <a:off x="3886559" y="-1143001"/>
            <a:ext cx="4388760" cy="10332360"/>
          </a:xfrm>
          <a:custGeom>
            <a:avLst/>
            <a:gdLst/>
            <a:ahLst/>
            <a:cxnLst>
              <a:cxn ang="3cd4">
                <a:pos x="hc" y="t"/>
              </a:cxn>
              <a:cxn ang="cd2">
                <a:pos x="l" y="vc"/>
              </a:cxn>
              <a:cxn ang="cd4">
                <a:pos x="hc" y="b"/>
              </a:cxn>
              <a:cxn ang="0">
                <a:pos x="r" y="vc"/>
              </a:cxn>
            </a:cxnLst>
            <a:rect l="l" t="t" r="r" b="b"/>
            <a:pathLst>
              <a:path w="12192" h="28702">
                <a:moveTo>
                  <a:pt x="0" y="28702"/>
                </a:moveTo>
                <a:lnTo>
                  <a:pt x="12192" y="28702"/>
                </a:lnTo>
                <a:lnTo>
                  <a:pt x="12192" y="0"/>
                </a:lnTo>
                <a:lnTo>
                  <a:pt x="0" y="0"/>
                </a:lnTo>
                <a:close/>
              </a:path>
            </a:pathLst>
          </a:custGeom>
          <a:noFill/>
          <a:ln w="36000">
            <a:solidFill>
              <a:srgbClr val="FF6600"/>
            </a:solidFill>
            <a:custDash>
              <a:ds d="197000" sp="197000"/>
            </a:custDash>
          </a:ln>
        </p:spPr>
        <p:txBody>
          <a:bodyPr vert="horz" wrap="none" lIns="108000" tIns="63000" rIns="108000" bIns="63000" anchor="ctr" anchorCtr="0" compatLnSpc="1"/>
          <a:lstStyle/>
          <a:p>
            <a:pPr marL="0" marR="0" lvl="0" indent="0" algn="l" defTabSz="914400" rtl="0" eaLnBrk="1" fontAlgn="auto" latinLnBrk="0" hangingPunct="0">
              <a:lnSpc>
                <a:spcPct val="93000"/>
              </a:lnSpc>
              <a:spcBef>
                <a:spcPts val="0"/>
              </a:spcBef>
              <a:spcAft>
                <a:spcPts val="0"/>
              </a:spcAft>
              <a:buClrTx/>
              <a:buSzTx/>
              <a:buFontTx/>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a:pPr>
            <a:endParaRPr kumimoji="0" lang="en-US" sz="1800" b="0" i="0" u="none" strike="noStrike" kern="1200" cap="none" spc="0" normalizeH="0" baseline="0" noProof="0">
              <a:ln>
                <a:noFill/>
              </a:ln>
              <a:solidFill>
                <a:srgbClr val="000000"/>
              </a:solidFill>
              <a:effectLst/>
              <a:uLnTx/>
              <a:uFillTx/>
              <a:latin typeface="Arial" pitchFamily="34"/>
              <a:ea typeface="Droid Sans Fallback" pitchFamily="2"/>
              <a:cs typeface="Droid Sans Fallback" pitchFamily="2"/>
            </a:endParaRPr>
          </a:p>
        </p:txBody>
      </p:sp>
      <p:sp>
        <p:nvSpPr>
          <p:cNvPr id="22" name="TextBox 21">
            <a:extLst>
              <a:ext uri="{FF2B5EF4-FFF2-40B4-BE49-F238E27FC236}">
                <a16:creationId xmlns:a16="http://schemas.microsoft.com/office/drawing/2014/main" id="{896559B7-494B-4FBF-9461-BF4603C2D0C7}"/>
              </a:ext>
            </a:extLst>
          </p:cNvPr>
          <p:cNvSpPr txBox="1"/>
          <p:nvPr/>
        </p:nvSpPr>
        <p:spPr>
          <a:xfrm>
            <a:off x="4578745" y="1287646"/>
            <a:ext cx="3278348" cy="523220"/>
          </a:xfrm>
          <a:prstGeom prst="rect">
            <a:avLst/>
          </a:prstGeom>
          <a:noFill/>
        </p:spPr>
        <p:txBody>
          <a:bodyPr wrap="square" rtlCol="0">
            <a:spAutoFit/>
          </a:bodyPr>
          <a:lstStyle/>
          <a:p>
            <a:r>
              <a:rPr lang="en-US" sz="2800" dirty="0" err="1">
                <a:solidFill>
                  <a:schemeClr val="accent5">
                    <a:lumMod val="50000"/>
                  </a:schemeClr>
                </a:solidFill>
              </a:rPr>
              <a:t>Openstack</a:t>
            </a:r>
            <a:r>
              <a:rPr lang="en-US" sz="2800" dirty="0">
                <a:solidFill>
                  <a:schemeClr val="accent5">
                    <a:lumMod val="50000"/>
                  </a:schemeClr>
                </a:solidFill>
              </a:rPr>
              <a:t> umbrella</a:t>
            </a:r>
            <a:endParaRPr lang="ru-RU" sz="2800" dirty="0">
              <a:solidFill>
                <a:schemeClr val="accent5">
                  <a:lumMod val="50000"/>
                </a:schemeClr>
              </a:solidFill>
            </a:endParaRPr>
          </a:p>
        </p:txBody>
      </p:sp>
    </p:spTree>
    <p:extLst>
      <p:ext uri="{BB962C8B-B14F-4D97-AF65-F5344CB8AC3E}">
        <p14:creationId xmlns:p14="http://schemas.microsoft.com/office/powerpoint/2010/main" val="52986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Дата 1"/>
          <p:cNvSpPr>
            <a:spLocks noGrp="1"/>
          </p:cNvSpPr>
          <p:nvPr>
            <p:ph type="dt" sz="half" idx="10"/>
          </p:nvPr>
        </p:nvSpPr>
        <p:spPr/>
        <p:txBody>
          <a:bodyPr/>
          <a:lstStyle/>
          <a:p>
            <a:pPr marL="0" marR="0" lvl="0" indent="0" algn="l" defTabSz="914400" rtl="0" eaLnBrk="1" fontAlgn="auto" latinLnBrk="0" hangingPunct="0">
              <a:lnSpc>
                <a:spcPct val="93000"/>
              </a:lnSpc>
              <a:spcBef>
                <a:spcPts val="0"/>
              </a:spcBef>
              <a:spcAft>
                <a:spcPts val="0"/>
              </a:spcAft>
              <a:buClrTx/>
              <a:buSzTx/>
              <a:buFontTx/>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a:pPr>
            <a:r>
              <a:rPr kumimoji="0" lang="ru-RU" sz="1800" b="0" i="0" u="none" strike="noStrike" kern="1200" cap="none" spc="0" normalizeH="0" baseline="0" noProof="0">
                <a:ln>
                  <a:noFill/>
                </a:ln>
                <a:solidFill>
                  <a:srgbClr val="000000"/>
                </a:solidFill>
                <a:effectLst/>
                <a:uLnTx/>
                <a:uFillTx/>
                <a:latin typeface="Arial" pitchFamily="34"/>
              </a:rPr>
              <a:t>28th Sep 2017</a:t>
            </a:r>
          </a:p>
          <a:p>
            <a:pPr marL="0" marR="0" lvl="0" indent="0" algn="l" defTabSz="914400" rtl="0" eaLnBrk="1" fontAlgn="auto" latinLnBrk="0" hangingPunct="0">
              <a:lnSpc>
                <a:spcPct val="93000"/>
              </a:lnSpc>
              <a:spcBef>
                <a:spcPts val="0"/>
              </a:spcBef>
              <a:spcAft>
                <a:spcPts val="0"/>
              </a:spcAft>
              <a:buClrTx/>
              <a:buSzTx/>
              <a:buFontTx/>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a:pPr>
            <a:endParaRPr kumimoji="0" lang="ru-RU" sz="1800" b="0" i="0" u="none" strike="noStrike" kern="1200" cap="none" spc="0" normalizeH="0" baseline="0" noProof="0">
              <a:ln>
                <a:noFill/>
              </a:ln>
              <a:solidFill>
                <a:srgbClr val="000000"/>
              </a:solidFill>
              <a:effectLst/>
              <a:uLnTx/>
              <a:uFillTx/>
              <a:latin typeface="Arial" pitchFamily="34"/>
            </a:endParaRPr>
          </a:p>
        </p:txBody>
      </p:sp>
      <p:sp>
        <p:nvSpPr>
          <p:cNvPr id="19" name="Номер слайда 2"/>
          <p:cNvSpPr>
            <a:spLocks noGrp="1"/>
          </p:cNvSpPr>
          <p:nvPr>
            <p:ph type="sldNum" sz="quarter" idx="11"/>
          </p:nvPr>
        </p:nvSpPr>
        <p:spPr/>
        <p:txBody>
          <a:bodyPr/>
          <a:lstStyle/>
          <a:p>
            <a:pPr marL="0" marR="0" lvl="0" indent="0" algn="l" defTabSz="914400" rtl="0" eaLnBrk="1" fontAlgn="auto" latinLnBrk="0" hangingPunct="0">
              <a:lnSpc>
                <a:spcPct val="93000"/>
              </a:lnSpc>
              <a:spcBef>
                <a:spcPts val="0"/>
              </a:spcBef>
              <a:spcAft>
                <a:spcPts val="0"/>
              </a:spcAft>
              <a:buClrTx/>
              <a:buSzTx/>
              <a:buFontTx/>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a:pPr>
            <a:fld id="{AE9FEF15-E05F-4956-B0DF-96CB033C32AB}" type="slidenum">
              <a:rPr kumimoji="0" lang="ru-RU" sz="1800" b="0" i="0" u="none" strike="noStrike" kern="1200" cap="none" spc="0" normalizeH="0" baseline="0" noProof="0" smtClean="0">
                <a:ln>
                  <a:noFill/>
                </a:ln>
                <a:solidFill>
                  <a:srgbClr val="000000"/>
                </a:solidFill>
                <a:effectLst/>
                <a:uLnTx/>
                <a:uFillTx/>
                <a:latin typeface="Arial" pitchFamily="34"/>
              </a:rPr>
              <a:pPr marL="0" marR="0" lvl="0" indent="0" algn="l" defTabSz="914400" rtl="0" eaLnBrk="1" fontAlgn="auto" latinLnBrk="0" hangingPunct="0">
                <a:lnSpc>
                  <a:spcPct val="93000"/>
                </a:lnSpc>
                <a:spcBef>
                  <a:spcPts val="0"/>
                </a:spcBef>
                <a:spcAft>
                  <a:spcPts val="0"/>
                </a:spcAft>
                <a:buClrTx/>
                <a:buSzTx/>
                <a:buFontTx/>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a:pPr>
              <a:t>4</a:t>
            </a:fld>
            <a:endParaRPr kumimoji="0" lang="ru-RU" sz="1800" b="0" i="0" u="none" strike="noStrike" kern="1200" cap="none" spc="0" normalizeH="0" baseline="0" noProof="0">
              <a:ln>
                <a:noFill/>
              </a:ln>
              <a:solidFill>
                <a:srgbClr val="000000"/>
              </a:solidFill>
              <a:effectLst/>
              <a:uLnTx/>
              <a:uFillTx/>
              <a:latin typeface="Arial" pitchFamily="34"/>
            </a:endParaRPr>
          </a:p>
        </p:txBody>
      </p:sp>
      <p:sp>
        <p:nvSpPr>
          <p:cNvPr id="2" name="Заголовок 1"/>
          <p:cNvSpPr txBox="1">
            <a:spLocks noGrp="1"/>
          </p:cNvSpPr>
          <p:nvPr>
            <p:ph type="title" idx="4294967295"/>
          </p:nvPr>
        </p:nvSpPr>
        <p:spPr/>
        <p:txBody>
          <a:bodyPr/>
          <a:lstStyle/>
          <a:p>
            <a:pPr lvl="0"/>
            <a:r>
              <a:rPr lang="en-US" dirty="0">
                <a:solidFill>
                  <a:srgbClr val="800000"/>
                </a:solidFill>
              </a:rPr>
              <a:t>Cloud of Data Centers advantages</a:t>
            </a:r>
          </a:p>
        </p:txBody>
      </p:sp>
      <p:sp>
        <p:nvSpPr>
          <p:cNvPr id="20" name="Текст 2"/>
          <p:cNvSpPr txBox="1">
            <a:spLocks/>
          </p:cNvSpPr>
          <p:nvPr/>
        </p:nvSpPr>
        <p:spPr>
          <a:xfrm>
            <a:off x="618840" y="1934639"/>
            <a:ext cx="10837800" cy="4324680"/>
          </a:xfrm>
          <a:prstGeom prst="rect">
            <a:avLst/>
          </a:prstGeom>
          <a:noFill/>
          <a:ln>
            <a:noFill/>
          </a:ln>
        </p:spPr>
        <p:txBody>
          <a:bodyPr vert="horz" lIns="0" tIns="21240" rIns="0" bIns="0" anchor="t" anchorCtr="0" compatLnSpc="1">
            <a:noAutofit/>
          </a:bodyPr>
          <a:lstStyle>
            <a:lvl1pPr marL="342720" marR="0" indent="-342720" algn="l" rtl="0" hangingPunct="0">
              <a:lnSpc>
                <a:spcPct val="93000"/>
              </a:lnSpc>
              <a:spcBef>
                <a:spcPts val="0"/>
              </a:spcBef>
              <a:spcAft>
                <a:spcPts val="1312"/>
              </a:spcAft>
              <a:tabLst>
                <a:tab pos="342720" algn="l"/>
                <a:tab pos="456840" algn="l"/>
                <a:tab pos="914040" algn="l"/>
                <a:tab pos="1371239" algn="l"/>
                <a:tab pos="1828439" algn="l"/>
                <a:tab pos="2285639" algn="l"/>
                <a:tab pos="2742839" algn="l"/>
                <a:tab pos="3200040" algn="l"/>
                <a:tab pos="3657239" algn="l"/>
                <a:tab pos="4114440" algn="l"/>
                <a:tab pos="4571639" algn="l"/>
                <a:tab pos="5028840" algn="l"/>
                <a:tab pos="5486040" algn="l"/>
                <a:tab pos="5943240" algn="l"/>
                <a:tab pos="6400440" algn="l"/>
                <a:tab pos="6857640" algn="l"/>
                <a:tab pos="7314840" algn="l"/>
                <a:tab pos="7772040" algn="l"/>
                <a:tab pos="8229240" algn="l"/>
                <a:tab pos="8686440" algn="l"/>
                <a:tab pos="9143640" algn="l"/>
              </a:tabLst>
              <a:defRPr lang="en-US" sz="2400" b="0" i="0" u="none" strike="noStrike" cap="none" baseline="0">
                <a:ln>
                  <a:noFill/>
                </a:ln>
                <a:solidFill>
                  <a:srgbClr val="4700B8"/>
                </a:solidFill>
                <a:latin typeface="Arial" pitchFamily="34"/>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SzPct val="45000"/>
            </a:pPr>
            <a:endParaRPr lang="en-US" sz="2800" kern="0" dirty="0"/>
          </a:p>
          <a:p>
            <a:pPr marL="342900" indent="-342900">
              <a:buSzPct val="45000"/>
              <a:buFont typeface="Arial" panose="020B0604020202020204" pitchFamily="34" charset="0"/>
              <a:buChar char="+"/>
            </a:pPr>
            <a:r>
              <a:rPr lang="en-US" kern="0" dirty="0">
                <a:solidFill>
                  <a:srgbClr val="4700B8"/>
                </a:solidFill>
                <a:latin typeface="Arial" pitchFamily="34"/>
              </a:rPr>
              <a:t>Improve reliability for services.</a:t>
            </a:r>
          </a:p>
          <a:p>
            <a:pPr marL="342900" indent="-342900">
              <a:buSzPct val="45000"/>
              <a:buFont typeface="Arial" panose="020B0604020202020204" pitchFamily="34" charset="0"/>
              <a:buChar char="+"/>
            </a:pPr>
            <a:r>
              <a:rPr lang="en-US" kern="0" dirty="0">
                <a:solidFill>
                  <a:srgbClr val="4700B8"/>
                </a:solidFill>
                <a:latin typeface="Arial" pitchFamily="34"/>
              </a:rPr>
              <a:t>Possible scaling with adding </a:t>
            </a:r>
            <a:r>
              <a:rPr lang="en-US" kern="0" dirty="0"/>
              <a:t>new </a:t>
            </a:r>
            <a:r>
              <a:rPr lang="en-US" kern="0" dirty="0">
                <a:solidFill>
                  <a:srgbClr val="4700B8"/>
                </a:solidFill>
                <a:latin typeface="Arial" pitchFamily="34"/>
              </a:rPr>
              <a:t>DCs to </a:t>
            </a:r>
            <a:r>
              <a:rPr lang="en-US" kern="0">
                <a:solidFill>
                  <a:srgbClr val="4700B8"/>
                </a:solidFill>
                <a:latin typeface="Arial" pitchFamily="34"/>
              </a:rPr>
              <a:t>the </a:t>
            </a:r>
            <a:r>
              <a:rPr lang="en-US" kern="0"/>
              <a:t>c</a:t>
            </a:r>
            <a:r>
              <a:rPr lang="en-US" kern="0">
                <a:solidFill>
                  <a:srgbClr val="4700B8"/>
                </a:solidFill>
                <a:latin typeface="Arial" pitchFamily="34"/>
              </a:rPr>
              <a:t>loud</a:t>
            </a:r>
            <a:r>
              <a:rPr lang="en-US" kern="0" dirty="0">
                <a:solidFill>
                  <a:srgbClr val="4700B8"/>
                </a:solidFill>
                <a:latin typeface="Arial" pitchFamily="34"/>
              </a:rPr>
              <a:t>.</a:t>
            </a:r>
          </a:p>
          <a:p>
            <a:pPr marL="342900" indent="-342900">
              <a:buSzPct val="45000"/>
              <a:buFont typeface="Arial" panose="020B0604020202020204" pitchFamily="34" charset="0"/>
              <a:buChar char="+"/>
            </a:pPr>
            <a:r>
              <a:rPr lang="en-US" dirty="0">
                <a:solidFill>
                  <a:srgbClr val="4700B8"/>
                </a:solidFill>
                <a:latin typeface="Arial" pitchFamily="34"/>
              </a:rPr>
              <a:t>Centralized administrative functionality to some extent.</a:t>
            </a:r>
          </a:p>
        </p:txBody>
      </p:sp>
    </p:spTree>
    <p:extLst>
      <p:ext uri="{BB962C8B-B14F-4D97-AF65-F5344CB8AC3E}">
        <p14:creationId xmlns:p14="http://schemas.microsoft.com/office/powerpoint/2010/main" val="1591996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4" name="Дата 1"/>
          <p:cNvSpPr>
            <a:spLocks noGrp="1"/>
          </p:cNvSpPr>
          <p:nvPr>
            <p:ph type="dt" sz="half" idx="10"/>
          </p:nvPr>
        </p:nvSpPr>
        <p:spPr/>
        <p:txBody>
          <a:bodyPr/>
          <a:lstStyle/>
          <a:p>
            <a:pPr lvl="0"/>
            <a:r>
              <a:rPr lang="ru-RU"/>
              <a:t>28th Sep 2017</a:t>
            </a:r>
          </a:p>
          <a:p>
            <a:pPr lvl="0"/>
            <a:endParaRPr lang="ru-RU"/>
          </a:p>
        </p:txBody>
      </p:sp>
      <p:sp>
        <p:nvSpPr>
          <p:cNvPr id="5" name="Номер слайда 2"/>
          <p:cNvSpPr>
            <a:spLocks noGrp="1"/>
          </p:cNvSpPr>
          <p:nvPr>
            <p:ph type="sldNum" sz="quarter" idx="11"/>
          </p:nvPr>
        </p:nvSpPr>
        <p:spPr/>
        <p:txBody>
          <a:bodyPr/>
          <a:lstStyle/>
          <a:p>
            <a:pPr lvl="0"/>
            <a:fld id="{C37F3E3C-1431-465D-A416-DF693902CA85}" type="slidenum">
              <a:t>5</a:t>
            </a:fld>
            <a:endParaRPr lang="ru-RU"/>
          </a:p>
        </p:txBody>
      </p:sp>
      <p:sp>
        <p:nvSpPr>
          <p:cNvPr id="2" name="Заголовок 1"/>
          <p:cNvSpPr txBox="1">
            <a:spLocks noGrp="1"/>
          </p:cNvSpPr>
          <p:nvPr>
            <p:ph type="title" idx="4294967295"/>
          </p:nvPr>
        </p:nvSpPr>
        <p:spPr/>
        <p:txBody>
          <a:bodyPr/>
          <a:lstStyle/>
          <a:p>
            <a:pPr lvl="0"/>
            <a:r>
              <a:rPr lang="en-US" dirty="0">
                <a:solidFill>
                  <a:srgbClr val="800000"/>
                </a:solidFill>
              </a:rPr>
              <a:t>Cloud Services</a:t>
            </a:r>
          </a:p>
        </p:txBody>
      </p:sp>
      <p:sp>
        <p:nvSpPr>
          <p:cNvPr id="3" name="Текст 2"/>
          <p:cNvSpPr txBox="1">
            <a:spLocks noGrp="1"/>
          </p:cNvSpPr>
          <p:nvPr>
            <p:ph type="body" idx="4294967295"/>
          </p:nvPr>
        </p:nvSpPr>
        <p:spPr/>
        <p:txBody>
          <a:bodyPr/>
          <a:lstStyle/>
          <a:p>
            <a:pPr lvl="0">
              <a:buSzPct val="45000"/>
              <a:buFont typeface="StarSymbol"/>
              <a:buChar char="●"/>
            </a:pPr>
            <a:r>
              <a:rPr lang="en-US" dirty="0"/>
              <a:t>Main cloud services:</a:t>
            </a:r>
          </a:p>
          <a:p>
            <a:pPr marL="799920" lvl="2" indent="-342720" hangingPunct="0">
              <a:lnSpc>
                <a:spcPct val="93000"/>
              </a:lnSpc>
              <a:spcBef>
                <a:spcPts val="0"/>
              </a:spcBef>
              <a:spcAft>
                <a:spcPts val="1312"/>
              </a:spcAft>
              <a:buSzPct val="45000"/>
              <a:buFont typeface="StarSymbol"/>
              <a:buChar char="●"/>
              <a:tabLst>
                <a:tab pos="342720" algn="l"/>
                <a:tab pos="456840" algn="l"/>
                <a:tab pos="914040" algn="l"/>
                <a:tab pos="1371239" algn="l"/>
                <a:tab pos="1828439" algn="l"/>
                <a:tab pos="2285639" algn="l"/>
                <a:tab pos="2742839" algn="l"/>
                <a:tab pos="3200040" algn="l"/>
                <a:tab pos="3657239" algn="l"/>
                <a:tab pos="4114440" algn="l"/>
                <a:tab pos="4571639" algn="l"/>
                <a:tab pos="5028840" algn="l"/>
                <a:tab pos="5486040" algn="l"/>
                <a:tab pos="5943240" algn="l"/>
                <a:tab pos="6400440" algn="l"/>
                <a:tab pos="6857640" algn="l"/>
                <a:tab pos="7314840" algn="l"/>
                <a:tab pos="7772040" algn="l"/>
                <a:tab pos="8229240" algn="l"/>
                <a:tab pos="8686440" algn="l"/>
                <a:tab pos="9143640" algn="l"/>
              </a:tabLst>
            </a:pPr>
            <a:r>
              <a:rPr lang="en-US" sz="2400" dirty="0">
                <a:solidFill>
                  <a:srgbClr val="4700B8"/>
                </a:solidFill>
                <a:latin typeface="Arial" pitchFamily="34"/>
              </a:rPr>
              <a:t>Computing (VMs)</a:t>
            </a:r>
          </a:p>
          <a:p>
            <a:pPr marL="799920" lvl="2" indent="-342720" hangingPunct="0">
              <a:lnSpc>
                <a:spcPct val="93000"/>
              </a:lnSpc>
              <a:spcBef>
                <a:spcPts val="0"/>
              </a:spcBef>
              <a:spcAft>
                <a:spcPts val="1312"/>
              </a:spcAft>
              <a:buSzPct val="45000"/>
              <a:buFont typeface="StarSymbol"/>
              <a:buChar char="●"/>
              <a:tabLst>
                <a:tab pos="342720" algn="l"/>
                <a:tab pos="456840" algn="l"/>
                <a:tab pos="914040" algn="l"/>
                <a:tab pos="1371239" algn="l"/>
                <a:tab pos="1828439" algn="l"/>
                <a:tab pos="2285639" algn="l"/>
                <a:tab pos="2742839" algn="l"/>
                <a:tab pos="3200040" algn="l"/>
                <a:tab pos="3657239" algn="l"/>
                <a:tab pos="4114440" algn="l"/>
                <a:tab pos="4571639" algn="l"/>
                <a:tab pos="5028840" algn="l"/>
                <a:tab pos="5486040" algn="l"/>
                <a:tab pos="5943240" algn="l"/>
                <a:tab pos="6400440" algn="l"/>
                <a:tab pos="6857640" algn="l"/>
                <a:tab pos="7314840" algn="l"/>
                <a:tab pos="7772040" algn="l"/>
                <a:tab pos="8229240" algn="l"/>
                <a:tab pos="8686440" algn="l"/>
                <a:tab pos="9143640" algn="l"/>
              </a:tabLst>
            </a:pPr>
            <a:r>
              <a:rPr lang="en-US" sz="2400" dirty="0">
                <a:solidFill>
                  <a:srgbClr val="4700B8"/>
                </a:solidFill>
                <a:latin typeface="Arial" pitchFamily="34"/>
              </a:rPr>
              <a:t>Storage: Software Defined Storage</a:t>
            </a:r>
          </a:p>
          <a:p>
            <a:pPr marL="799920" lvl="2" indent="-342720" hangingPunct="0">
              <a:lnSpc>
                <a:spcPct val="93000"/>
              </a:lnSpc>
              <a:spcBef>
                <a:spcPts val="0"/>
              </a:spcBef>
              <a:spcAft>
                <a:spcPts val="1312"/>
              </a:spcAft>
              <a:buSzPct val="45000"/>
              <a:buFont typeface="StarSymbol"/>
              <a:buChar char="●"/>
              <a:tabLst>
                <a:tab pos="342720" algn="l"/>
                <a:tab pos="456840" algn="l"/>
                <a:tab pos="914040" algn="l"/>
                <a:tab pos="1371239" algn="l"/>
                <a:tab pos="1828439" algn="l"/>
                <a:tab pos="2285639" algn="l"/>
                <a:tab pos="2742839" algn="l"/>
                <a:tab pos="3200040" algn="l"/>
                <a:tab pos="3657239" algn="l"/>
                <a:tab pos="4114440" algn="l"/>
                <a:tab pos="4571639" algn="l"/>
                <a:tab pos="5028840" algn="l"/>
                <a:tab pos="5486040" algn="l"/>
                <a:tab pos="5943240" algn="l"/>
                <a:tab pos="6400440" algn="l"/>
                <a:tab pos="6857640" algn="l"/>
                <a:tab pos="7314840" algn="l"/>
                <a:tab pos="7772040" algn="l"/>
                <a:tab pos="8229240" algn="l"/>
                <a:tab pos="8686440" algn="l"/>
                <a:tab pos="9143640" algn="l"/>
              </a:tabLst>
            </a:pPr>
            <a:r>
              <a:rPr lang="en-US" sz="2400" dirty="0">
                <a:solidFill>
                  <a:srgbClr val="4700B8"/>
                </a:solidFill>
                <a:latin typeface="Arial" pitchFamily="34"/>
              </a:rPr>
              <a:t>Data transfer channels: Software Defined Network</a:t>
            </a:r>
          </a:p>
          <a:p>
            <a:pPr marL="1257120" lvl="4" indent="-342720" hangingPunct="0">
              <a:lnSpc>
                <a:spcPct val="93000"/>
              </a:lnSpc>
              <a:spcBef>
                <a:spcPts val="0"/>
              </a:spcBef>
              <a:spcAft>
                <a:spcPts val="1312"/>
              </a:spcAft>
              <a:buSzPct val="45000"/>
              <a:buFont typeface="StarSymbol"/>
              <a:buChar char="●"/>
              <a:tabLst>
                <a:tab pos="342720" algn="l"/>
                <a:tab pos="456840" algn="l"/>
                <a:tab pos="914040" algn="l"/>
                <a:tab pos="1371239" algn="l"/>
                <a:tab pos="1828439" algn="l"/>
                <a:tab pos="2285639" algn="l"/>
                <a:tab pos="2742839" algn="l"/>
                <a:tab pos="3200040" algn="l"/>
                <a:tab pos="3657239" algn="l"/>
                <a:tab pos="4114440" algn="l"/>
                <a:tab pos="4571639" algn="l"/>
                <a:tab pos="5028840" algn="l"/>
                <a:tab pos="5486040" algn="l"/>
                <a:tab pos="5943240" algn="l"/>
                <a:tab pos="6400440" algn="l"/>
                <a:tab pos="6857640" algn="l"/>
                <a:tab pos="7314840" algn="l"/>
                <a:tab pos="7772040" algn="l"/>
                <a:tab pos="8229240" algn="l"/>
                <a:tab pos="8686440" algn="l"/>
                <a:tab pos="9143640" algn="l"/>
              </a:tabLst>
            </a:pPr>
            <a:r>
              <a:rPr lang="en-US" sz="2200" dirty="0">
                <a:solidFill>
                  <a:srgbClr val="9933FF"/>
                </a:solidFill>
                <a:latin typeface="Arial" pitchFamily="34"/>
              </a:rPr>
              <a:t>Control channels (</a:t>
            </a:r>
            <a:r>
              <a:rPr lang="en-US" sz="2200" dirty="0" err="1">
                <a:solidFill>
                  <a:srgbClr val="9933FF"/>
                </a:solidFill>
                <a:latin typeface="Arial" pitchFamily="34"/>
              </a:rPr>
              <a:t>OpenVPN</a:t>
            </a:r>
            <a:r>
              <a:rPr lang="en-US" sz="2200" dirty="0">
                <a:solidFill>
                  <a:srgbClr val="9933FF"/>
                </a:solidFill>
                <a:latin typeface="Arial" pitchFamily="34"/>
              </a:rPr>
              <a:t>)</a:t>
            </a:r>
          </a:p>
          <a:p>
            <a:pPr marL="1257120" lvl="4" indent="-342720" hangingPunct="0">
              <a:lnSpc>
                <a:spcPct val="93000"/>
              </a:lnSpc>
              <a:spcBef>
                <a:spcPts val="0"/>
              </a:spcBef>
              <a:spcAft>
                <a:spcPts val="1312"/>
              </a:spcAft>
              <a:buSzPct val="45000"/>
              <a:buFont typeface="StarSymbol"/>
              <a:buChar char="●"/>
              <a:tabLst>
                <a:tab pos="342720" algn="l"/>
                <a:tab pos="456840" algn="l"/>
                <a:tab pos="914040" algn="l"/>
                <a:tab pos="1371239" algn="l"/>
                <a:tab pos="1828439" algn="l"/>
                <a:tab pos="2285639" algn="l"/>
                <a:tab pos="2742839" algn="l"/>
                <a:tab pos="3200040" algn="l"/>
                <a:tab pos="3657239" algn="l"/>
                <a:tab pos="4114440" algn="l"/>
                <a:tab pos="4571639" algn="l"/>
                <a:tab pos="5028840" algn="l"/>
                <a:tab pos="5486040" algn="l"/>
                <a:tab pos="5943240" algn="l"/>
                <a:tab pos="6400440" algn="l"/>
                <a:tab pos="6857640" algn="l"/>
                <a:tab pos="7314840" algn="l"/>
                <a:tab pos="7772040" algn="l"/>
                <a:tab pos="8229240" algn="l"/>
                <a:tab pos="8686440" algn="l"/>
                <a:tab pos="9143640" algn="l"/>
              </a:tabLst>
            </a:pPr>
            <a:r>
              <a:rPr lang="en-US" sz="2200" dirty="0">
                <a:solidFill>
                  <a:srgbClr val="9933FF"/>
                </a:solidFill>
                <a:latin typeface="Arial" pitchFamily="34"/>
              </a:rPr>
              <a:t>Regular channels (encrypted)</a:t>
            </a:r>
          </a:p>
          <a:p>
            <a:pPr marL="1257120" lvl="4" indent="-342720" hangingPunct="0">
              <a:lnSpc>
                <a:spcPct val="93000"/>
              </a:lnSpc>
              <a:spcBef>
                <a:spcPts val="0"/>
              </a:spcBef>
              <a:spcAft>
                <a:spcPts val="1312"/>
              </a:spcAft>
              <a:buSzPct val="45000"/>
              <a:buFont typeface="StarSymbol"/>
              <a:buChar char="●"/>
              <a:tabLst>
                <a:tab pos="342720" algn="l"/>
                <a:tab pos="456840" algn="l"/>
                <a:tab pos="914040" algn="l"/>
                <a:tab pos="1371239" algn="l"/>
                <a:tab pos="1828439" algn="l"/>
                <a:tab pos="2285639" algn="l"/>
                <a:tab pos="2742839" algn="l"/>
                <a:tab pos="3200040" algn="l"/>
                <a:tab pos="3657239" algn="l"/>
                <a:tab pos="4114440" algn="l"/>
                <a:tab pos="4571639" algn="l"/>
                <a:tab pos="5028840" algn="l"/>
                <a:tab pos="5486040" algn="l"/>
                <a:tab pos="5943240" algn="l"/>
                <a:tab pos="6400440" algn="l"/>
                <a:tab pos="6857640" algn="l"/>
                <a:tab pos="7314840" algn="l"/>
                <a:tab pos="7772040" algn="l"/>
                <a:tab pos="8229240" algn="l"/>
                <a:tab pos="8686440" algn="l"/>
                <a:tab pos="9143640" algn="l"/>
              </a:tabLst>
            </a:pPr>
            <a:r>
              <a:rPr lang="en-US" sz="2200" dirty="0">
                <a:solidFill>
                  <a:srgbClr val="9933FF"/>
                </a:solidFill>
                <a:latin typeface="Arial" pitchFamily="34"/>
              </a:rPr>
              <a:t>Quantum Key Distribution (QKD) channels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4" name="Дата 1"/>
          <p:cNvSpPr>
            <a:spLocks noGrp="1"/>
          </p:cNvSpPr>
          <p:nvPr>
            <p:ph type="dt" sz="half" idx="10"/>
          </p:nvPr>
        </p:nvSpPr>
        <p:spPr/>
        <p:txBody>
          <a:bodyPr/>
          <a:lstStyle/>
          <a:p>
            <a:pPr lvl="0"/>
            <a:r>
              <a:rPr lang="ru-RU"/>
              <a:t>28th Sep 2017</a:t>
            </a:r>
          </a:p>
          <a:p>
            <a:pPr lvl="0"/>
            <a:endParaRPr lang="ru-RU"/>
          </a:p>
        </p:txBody>
      </p:sp>
      <p:sp>
        <p:nvSpPr>
          <p:cNvPr id="5" name="Номер слайда 2"/>
          <p:cNvSpPr>
            <a:spLocks noGrp="1"/>
          </p:cNvSpPr>
          <p:nvPr>
            <p:ph type="sldNum" sz="quarter" idx="11"/>
          </p:nvPr>
        </p:nvSpPr>
        <p:spPr/>
        <p:txBody>
          <a:bodyPr/>
          <a:lstStyle/>
          <a:p>
            <a:pPr lvl="0"/>
            <a:fld id="{14730A0A-8788-4A3A-8624-9359A6A65E61}" type="slidenum">
              <a:t>6</a:t>
            </a:fld>
            <a:endParaRPr lang="ru-RU"/>
          </a:p>
        </p:txBody>
      </p:sp>
      <p:sp>
        <p:nvSpPr>
          <p:cNvPr id="2" name="Заголовок 1"/>
          <p:cNvSpPr txBox="1">
            <a:spLocks noGrp="1"/>
          </p:cNvSpPr>
          <p:nvPr>
            <p:ph type="title" idx="4294967295"/>
          </p:nvPr>
        </p:nvSpPr>
        <p:spPr>
          <a:xfrm>
            <a:off x="530280" y="417600"/>
            <a:ext cx="9722992" cy="914400"/>
          </a:xfrm>
        </p:spPr>
        <p:txBody>
          <a:bodyPr/>
          <a:lstStyle/>
          <a:p>
            <a:pPr lvl="0"/>
            <a:r>
              <a:rPr lang="en-US" dirty="0">
                <a:solidFill>
                  <a:srgbClr val="800000"/>
                </a:solidFill>
              </a:rPr>
              <a:t>Network aspects on </a:t>
            </a:r>
            <a:r>
              <a:rPr lang="en-US" dirty="0" err="1">
                <a:solidFill>
                  <a:srgbClr val="800000"/>
                </a:solidFill>
              </a:rPr>
              <a:t>Georgaphically</a:t>
            </a:r>
            <a:r>
              <a:rPr lang="en-US" dirty="0">
                <a:solidFill>
                  <a:srgbClr val="800000"/>
                </a:solidFill>
              </a:rPr>
              <a:t> Distributed Software Defined Storage (GDSDS)</a:t>
            </a:r>
          </a:p>
        </p:txBody>
      </p:sp>
      <p:sp>
        <p:nvSpPr>
          <p:cNvPr id="3" name="Текст 2"/>
          <p:cNvSpPr txBox="1">
            <a:spLocks noGrp="1"/>
          </p:cNvSpPr>
          <p:nvPr>
            <p:ph type="body" idx="4294967295"/>
          </p:nvPr>
        </p:nvSpPr>
        <p:spPr>
          <a:xfrm>
            <a:off x="618840" y="1984680"/>
            <a:ext cx="10837800" cy="4324680"/>
          </a:xfrm>
        </p:spPr>
        <p:txBody>
          <a:bodyPr/>
          <a:lstStyle/>
          <a:p>
            <a:pPr lvl="0">
              <a:buClr>
                <a:srgbClr val="000000"/>
              </a:buClr>
              <a:buSzPct val="45000"/>
              <a:buFont typeface="StarSymbol"/>
              <a:buChar char="●"/>
            </a:pPr>
            <a:r>
              <a:rPr lang="en-US" dirty="0"/>
              <a:t>First of all we have to keep in mind the CAP theorem:</a:t>
            </a:r>
          </a:p>
          <a:p>
            <a:pPr marL="799920" lvl="2" indent="-342720" hangingPunct="0">
              <a:lnSpc>
                <a:spcPct val="93000"/>
              </a:lnSpc>
              <a:spcBef>
                <a:spcPts val="0"/>
              </a:spcBef>
              <a:spcAft>
                <a:spcPts val="1312"/>
              </a:spcAft>
              <a:buClr>
                <a:srgbClr val="000000"/>
              </a:buClr>
              <a:buSzPct val="45000"/>
              <a:buFont typeface="StarSymbol"/>
              <a:buChar char="●"/>
              <a:tabLst>
                <a:tab pos="342720" algn="l"/>
                <a:tab pos="456840" algn="l"/>
                <a:tab pos="914040" algn="l"/>
                <a:tab pos="1371239" algn="l"/>
                <a:tab pos="1828439" algn="l"/>
                <a:tab pos="2285639" algn="l"/>
                <a:tab pos="2742839" algn="l"/>
                <a:tab pos="3200040" algn="l"/>
                <a:tab pos="3657239" algn="l"/>
                <a:tab pos="4114440" algn="l"/>
                <a:tab pos="4571639" algn="l"/>
                <a:tab pos="5028840" algn="l"/>
                <a:tab pos="5486040" algn="l"/>
                <a:tab pos="5943240" algn="l"/>
                <a:tab pos="6400440" algn="l"/>
                <a:tab pos="6857640" algn="l"/>
                <a:tab pos="7314840" algn="l"/>
                <a:tab pos="7772040" algn="l"/>
                <a:tab pos="8229240" algn="l"/>
                <a:tab pos="8686440" algn="l"/>
                <a:tab pos="9143640" algn="l"/>
              </a:tabLst>
            </a:pPr>
            <a:r>
              <a:rPr lang="en-US" sz="2200" dirty="0">
                <a:solidFill>
                  <a:srgbClr val="4700B8"/>
                </a:solidFill>
                <a:latin typeface="Arial" pitchFamily="34"/>
              </a:rPr>
              <a:t>NOT possible to guarantee all below requirements at the same time:</a:t>
            </a:r>
          </a:p>
          <a:p>
            <a:pPr marL="1257120" lvl="4" indent="-342720" hangingPunct="0">
              <a:lnSpc>
                <a:spcPct val="93000"/>
              </a:lnSpc>
              <a:spcBef>
                <a:spcPts val="0"/>
              </a:spcBef>
              <a:spcAft>
                <a:spcPts val="1312"/>
              </a:spcAft>
              <a:buClr>
                <a:srgbClr val="000000"/>
              </a:buClr>
              <a:buSzPct val="45000"/>
              <a:buFont typeface="StarSymbol"/>
              <a:buChar char="●"/>
              <a:tabLst>
                <a:tab pos="342720" algn="l"/>
                <a:tab pos="456840" algn="l"/>
                <a:tab pos="914040" algn="l"/>
                <a:tab pos="1371239" algn="l"/>
                <a:tab pos="1828439" algn="l"/>
                <a:tab pos="2285639" algn="l"/>
                <a:tab pos="2742839" algn="l"/>
                <a:tab pos="3200040" algn="l"/>
                <a:tab pos="3657239" algn="l"/>
                <a:tab pos="4114440" algn="l"/>
                <a:tab pos="4571639" algn="l"/>
                <a:tab pos="5028840" algn="l"/>
                <a:tab pos="5486040" algn="l"/>
                <a:tab pos="5943240" algn="l"/>
                <a:tab pos="6400440" algn="l"/>
                <a:tab pos="6857640" algn="l"/>
                <a:tab pos="7314840" algn="l"/>
                <a:tab pos="7772040" algn="l"/>
                <a:tab pos="8229240" algn="l"/>
                <a:tab pos="8686440" algn="l"/>
                <a:tab pos="9143640" algn="l"/>
              </a:tabLst>
            </a:pPr>
            <a:r>
              <a:rPr lang="en-US" sz="2200" dirty="0">
                <a:solidFill>
                  <a:srgbClr val="4700B8"/>
                </a:solidFill>
                <a:latin typeface="Arial" pitchFamily="34"/>
              </a:rPr>
              <a:t>Consistency</a:t>
            </a:r>
          </a:p>
          <a:p>
            <a:pPr marL="1257120" lvl="4" indent="-342720" hangingPunct="0">
              <a:lnSpc>
                <a:spcPct val="93000"/>
              </a:lnSpc>
              <a:spcBef>
                <a:spcPts val="0"/>
              </a:spcBef>
              <a:spcAft>
                <a:spcPts val="1312"/>
              </a:spcAft>
              <a:buClr>
                <a:srgbClr val="000000"/>
              </a:buClr>
              <a:buSzPct val="45000"/>
              <a:buFont typeface="StarSymbol"/>
              <a:buChar char="●"/>
              <a:tabLst>
                <a:tab pos="342720" algn="l"/>
                <a:tab pos="456840" algn="l"/>
                <a:tab pos="914040" algn="l"/>
                <a:tab pos="1371239" algn="l"/>
                <a:tab pos="1828439" algn="l"/>
                <a:tab pos="2285639" algn="l"/>
                <a:tab pos="2742839" algn="l"/>
                <a:tab pos="3200040" algn="l"/>
                <a:tab pos="3657239" algn="l"/>
                <a:tab pos="4114440" algn="l"/>
                <a:tab pos="4571639" algn="l"/>
                <a:tab pos="5028840" algn="l"/>
                <a:tab pos="5486040" algn="l"/>
                <a:tab pos="5943240" algn="l"/>
                <a:tab pos="6400440" algn="l"/>
                <a:tab pos="6857640" algn="l"/>
                <a:tab pos="7314840" algn="l"/>
                <a:tab pos="7772040" algn="l"/>
                <a:tab pos="8229240" algn="l"/>
                <a:tab pos="8686440" algn="l"/>
                <a:tab pos="9143640" algn="l"/>
              </a:tabLst>
            </a:pPr>
            <a:r>
              <a:rPr lang="en-US" sz="2200" dirty="0">
                <a:solidFill>
                  <a:srgbClr val="4700B8"/>
                </a:solidFill>
                <a:latin typeface="Arial" pitchFamily="34"/>
              </a:rPr>
              <a:t>Availability</a:t>
            </a:r>
          </a:p>
          <a:p>
            <a:pPr marL="1257120" lvl="4" indent="-342720" hangingPunct="0">
              <a:lnSpc>
                <a:spcPct val="93000"/>
              </a:lnSpc>
              <a:spcBef>
                <a:spcPts val="0"/>
              </a:spcBef>
              <a:spcAft>
                <a:spcPts val="1312"/>
              </a:spcAft>
              <a:buClr>
                <a:srgbClr val="000000"/>
              </a:buClr>
              <a:buSzPct val="45000"/>
              <a:buFont typeface="StarSymbol"/>
              <a:buChar char="●"/>
              <a:tabLst>
                <a:tab pos="342720" algn="l"/>
                <a:tab pos="456840" algn="l"/>
                <a:tab pos="914040" algn="l"/>
                <a:tab pos="1371239" algn="l"/>
                <a:tab pos="1828439" algn="l"/>
                <a:tab pos="2285639" algn="l"/>
                <a:tab pos="2742839" algn="l"/>
                <a:tab pos="3200040" algn="l"/>
                <a:tab pos="3657239" algn="l"/>
                <a:tab pos="4114440" algn="l"/>
                <a:tab pos="4571639" algn="l"/>
                <a:tab pos="5028840" algn="l"/>
                <a:tab pos="5486040" algn="l"/>
                <a:tab pos="5943240" algn="l"/>
                <a:tab pos="6400440" algn="l"/>
                <a:tab pos="6857640" algn="l"/>
                <a:tab pos="7314840" algn="l"/>
                <a:tab pos="7772040" algn="l"/>
                <a:tab pos="8229240" algn="l"/>
                <a:tab pos="8686440" algn="l"/>
                <a:tab pos="9143640" algn="l"/>
              </a:tabLst>
            </a:pPr>
            <a:r>
              <a:rPr lang="en-US" sz="2200" dirty="0">
                <a:solidFill>
                  <a:srgbClr val="4700B8"/>
                </a:solidFill>
                <a:latin typeface="Arial" pitchFamily="34"/>
              </a:rPr>
              <a:t>Partitioning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Дата 1"/>
          <p:cNvSpPr>
            <a:spLocks noGrp="1"/>
          </p:cNvSpPr>
          <p:nvPr>
            <p:ph type="dt" sz="half" idx="10"/>
          </p:nvPr>
        </p:nvSpPr>
        <p:spPr/>
        <p:txBody>
          <a:bodyPr/>
          <a:lstStyle/>
          <a:p>
            <a:pPr lvl="0"/>
            <a:r>
              <a:rPr lang="ru-RU"/>
              <a:t>28th Sep 2017</a:t>
            </a:r>
          </a:p>
          <a:p>
            <a:pPr lvl="0"/>
            <a:endParaRPr lang="ru-RU"/>
          </a:p>
        </p:txBody>
      </p:sp>
      <p:sp>
        <p:nvSpPr>
          <p:cNvPr id="5" name="Номер слайда 2"/>
          <p:cNvSpPr>
            <a:spLocks noGrp="1"/>
          </p:cNvSpPr>
          <p:nvPr>
            <p:ph type="sldNum" sz="quarter" idx="11"/>
          </p:nvPr>
        </p:nvSpPr>
        <p:spPr/>
        <p:txBody>
          <a:bodyPr/>
          <a:lstStyle/>
          <a:p>
            <a:pPr lvl="0"/>
            <a:fld id="{36EAA961-0288-4180-B69D-0AFC08D32BA8}" type="slidenum">
              <a:t>7</a:t>
            </a:fld>
            <a:endParaRPr lang="ru-RU"/>
          </a:p>
        </p:txBody>
      </p:sp>
      <p:sp>
        <p:nvSpPr>
          <p:cNvPr id="2" name="Заголовок 1"/>
          <p:cNvSpPr txBox="1">
            <a:spLocks noGrp="1"/>
          </p:cNvSpPr>
          <p:nvPr>
            <p:ph type="title" idx="4294967295"/>
          </p:nvPr>
        </p:nvSpPr>
        <p:spPr>
          <a:xfrm>
            <a:off x="530280" y="638825"/>
            <a:ext cx="8609040" cy="472309"/>
          </a:xfrm>
        </p:spPr>
        <p:txBody>
          <a:bodyPr>
            <a:spAutoFit/>
          </a:bodyPr>
          <a:lstStyle/>
          <a:p>
            <a:pPr lvl="0"/>
            <a:r>
              <a:rPr lang="en-US" dirty="0">
                <a:solidFill>
                  <a:srgbClr val="800000"/>
                </a:solidFill>
              </a:rPr>
              <a:t>GDSDS</a:t>
            </a:r>
          </a:p>
        </p:txBody>
      </p:sp>
      <p:sp>
        <p:nvSpPr>
          <p:cNvPr id="3" name="Текст 2"/>
          <p:cNvSpPr txBox="1">
            <a:spLocks noGrp="1"/>
          </p:cNvSpPr>
          <p:nvPr>
            <p:ph type="body" idx="4294967295"/>
          </p:nvPr>
        </p:nvSpPr>
        <p:spPr/>
        <p:txBody>
          <a:bodyPr/>
          <a:lstStyle/>
          <a:p>
            <a:pPr lvl="0">
              <a:buClr>
                <a:srgbClr val="000000"/>
              </a:buClr>
              <a:buSzPct val="45000"/>
              <a:buFont typeface="StarSymbol"/>
              <a:buChar char="●"/>
            </a:pPr>
            <a:r>
              <a:rPr lang="en-US" sz="2200" dirty="0"/>
              <a:t>Important features:</a:t>
            </a:r>
          </a:p>
          <a:p>
            <a:pPr marL="799920" lvl="2" indent="-342720" hangingPunct="0">
              <a:lnSpc>
                <a:spcPct val="93000"/>
              </a:lnSpc>
              <a:spcBef>
                <a:spcPts val="0"/>
              </a:spcBef>
              <a:spcAft>
                <a:spcPts val="1312"/>
              </a:spcAft>
              <a:buClr>
                <a:srgbClr val="000000"/>
              </a:buClr>
              <a:buSzPct val="45000"/>
              <a:buFont typeface="StarSymbol"/>
              <a:buChar char="●"/>
              <a:tabLst>
                <a:tab pos="342720" algn="l"/>
                <a:tab pos="456840" algn="l"/>
                <a:tab pos="914040" algn="l"/>
                <a:tab pos="1371239" algn="l"/>
                <a:tab pos="1828439" algn="l"/>
                <a:tab pos="2285639" algn="l"/>
                <a:tab pos="2742839" algn="l"/>
                <a:tab pos="3200040" algn="l"/>
                <a:tab pos="3657239" algn="l"/>
                <a:tab pos="4114440" algn="l"/>
                <a:tab pos="4571639" algn="l"/>
                <a:tab pos="5028840" algn="l"/>
                <a:tab pos="5486040" algn="l"/>
                <a:tab pos="5943240" algn="l"/>
                <a:tab pos="6400440" algn="l"/>
                <a:tab pos="6857640" algn="l"/>
                <a:tab pos="7314840" algn="l"/>
                <a:tab pos="7772040" algn="l"/>
                <a:tab pos="8229240" algn="l"/>
                <a:tab pos="8686440" algn="l"/>
                <a:tab pos="9143640" algn="l"/>
              </a:tabLst>
            </a:pPr>
            <a:r>
              <a:rPr lang="en-US" sz="2200" dirty="0">
                <a:solidFill>
                  <a:srgbClr val="4700B8"/>
                </a:solidFill>
                <a:latin typeface="Arial" pitchFamily="34"/>
              </a:rPr>
              <a:t>Data storage and Data transfer</a:t>
            </a:r>
          </a:p>
          <a:p>
            <a:pPr marL="799920" lvl="3" indent="-342720" hangingPunct="0">
              <a:lnSpc>
                <a:spcPct val="93000"/>
              </a:lnSpc>
              <a:spcBef>
                <a:spcPts val="0"/>
              </a:spcBef>
              <a:spcAft>
                <a:spcPts val="1312"/>
              </a:spcAft>
              <a:buClr>
                <a:srgbClr val="000000"/>
              </a:buClr>
              <a:buSzPct val="45000"/>
              <a:buFont typeface="StarSymbol"/>
              <a:buChar char="●"/>
              <a:tabLst>
                <a:tab pos="342720" algn="l"/>
                <a:tab pos="456840" algn="l"/>
                <a:tab pos="914040" algn="l"/>
                <a:tab pos="1371239" algn="l"/>
                <a:tab pos="1828439" algn="l"/>
                <a:tab pos="2285639" algn="l"/>
                <a:tab pos="2742839" algn="l"/>
                <a:tab pos="3200040" algn="l"/>
                <a:tab pos="3657239" algn="l"/>
                <a:tab pos="4114440" algn="l"/>
                <a:tab pos="4571639" algn="l"/>
                <a:tab pos="5028840" algn="l"/>
                <a:tab pos="5486040" algn="l"/>
                <a:tab pos="5943240" algn="l"/>
                <a:tab pos="6400440" algn="l"/>
                <a:tab pos="6857640" algn="l"/>
                <a:tab pos="7314840" algn="l"/>
                <a:tab pos="7772040" algn="l"/>
                <a:tab pos="8229240" algn="l"/>
                <a:tab pos="8686440" algn="l"/>
                <a:tab pos="9143640" algn="l"/>
              </a:tabLst>
            </a:pPr>
            <a:r>
              <a:rPr lang="en-US" sz="2200" dirty="0">
                <a:solidFill>
                  <a:srgbClr val="4700B8"/>
                </a:solidFill>
                <a:latin typeface="Arial" pitchFamily="34"/>
              </a:rPr>
              <a:t>Reliability: </a:t>
            </a:r>
            <a:r>
              <a:rPr lang="en-US" sz="2200" i="1" dirty="0">
                <a:solidFill>
                  <a:srgbClr val="6666FF"/>
                </a:solidFill>
                <a:latin typeface="Arial" pitchFamily="34"/>
              </a:rPr>
              <a:t>data replication, erasure coding</a:t>
            </a:r>
            <a:r>
              <a:rPr lang="en-US" sz="2200" dirty="0">
                <a:solidFill>
                  <a:srgbClr val="6666FF"/>
                </a:solidFill>
                <a:latin typeface="Arial" pitchFamily="34"/>
              </a:rPr>
              <a:t>.</a:t>
            </a:r>
          </a:p>
          <a:p>
            <a:pPr marL="799920" lvl="4" indent="-342720" hangingPunct="0">
              <a:lnSpc>
                <a:spcPct val="93000"/>
              </a:lnSpc>
              <a:spcBef>
                <a:spcPts val="0"/>
              </a:spcBef>
              <a:spcAft>
                <a:spcPts val="1312"/>
              </a:spcAft>
              <a:buClr>
                <a:srgbClr val="000000"/>
              </a:buClr>
              <a:buSzPct val="45000"/>
              <a:buFont typeface="StarSymbol"/>
              <a:buChar char="●"/>
              <a:tabLst>
                <a:tab pos="342720" algn="l"/>
                <a:tab pos="456840" algn="l"/>
                <a:tab pos="914040" algn="l"/>
                <a:tab pos="1371239" algn="l"/>
                <a:tab pos="1828439" algn="l"/>
                <a:tab pos="2285639" algn="l"/>
                <a:tab pos="2742839" algn="l"/>
                <a:tab pos="3200040" algn="l"/>
                <a:tab pos="3657239" algn="l"/>
                <a:tab pos="4114440" algn="l"/>
                <a:tab pos="4571639" algn="l"/>
                <a:tab pos="5028840" algn="l"/>
                <a:tab pos="5486040" algn="l"/>
                <a:tab pos="5943240" algn="l"/>
                <a:tab pos="6400440" algn="l"/>
                <a:tab pos="6857640" algn="l"/>
                <a:tab pos="7314840" algn="l"/>
                <a:tab pos="7772040" algn="l"/>
                <a:tab pos="8229240" algn="l"/>
                <a:tab pos="8686440" algn="l"/>
                <a:tab pos="9143640" algn="l"/>
              </a:tabLst>
            </a:pPr>
            <a:r>
              <a:rPr lang="en-US" sz="2200" dirty="0">
                <a:solidFill>
                  <a:srgbClr val="00CCFF"/>
                </a:solidFill>
                <a:latin typeface="Arial" pitchFamily="34"/>
              </a:rPr>
              <a:t>Reliability of long time data storage.</a:t>
            </a:r>
          </a:p>
          <a:p>
            <a:pPr marL="799920" lvl="3" indent="-342720" hangingPunct="0">
              <a:lnSpc>
                <a:spcPct val="93000"/>
              </a:lnSpc>
              <a:spcBef>
                <a:spcPts val="0"/>
              </a:spcBef>
              <a:spcAft>
                <a:spcPts val="1312"/>
              </a:spcAft>
              <a:buClr>
                <a:srgbClr val="000000"/>
              </a:buClr>
              <a:buSzPct val="45000"/>
              <a:buFont typeface="StarSymbol"/>
              <a:buChar char="●"/>
              <a:tabLst>
                <a:tab pos="342720" algn="l"/>
                <a:tab pos="456840" algn="l"/>
                <a:tab pos="914040" algn="l"/>
                <a:tab pos="1371239" algn="l"/>
                <a:tab pos="1828439" algn="l"/>
                <a:tab pos="2285639" algn="l"/>
                <a:tab pos="2742839" algn="l"/>
                <a:tab pos="3200040" algn="l"/>
                <a:tab pos="3657239" algn="l"/>
                <a:tab pos="4114440" algn="l"/>
                <a:tab pos="4571639" algn="l"/>
                <a:tab pos="5028840" algn="l"/>
                <a:tab pos="5486040" algn="l"/>
                <a:tab pos="5943240" algn="l"/>
                <a:tab pos="6400440" algn="l"/>
                <a:tab pos="6857640" algn="l"/>
                <a:tab pos="7314840" algn="l"/>
                <a:tab pos="7772040" algn="l"/>
                <a:tab pos="8229240" algn="l"/>
                <a:tab pos="8686440" algn="l"/>
                <a:tab pos="9143640" algn="l"/>
              </a:tabLst>
            </a:pPr>
            <a:r>
              <a:rPr lang="en-US" sz="2200" dirty="0">
                <a:solidFill>
                  <a:srgbClr val="4700B8"/>
                </a:solidFill>
                <a:latin typeface="Arial" pitchFamily="34"/>
              </a:rPr>
              <a:t>Security: </a:t>
            </a:r>
            <a:r>
              <a:rPr lang="en-US" sz="2200" i="1" dirty="0">
                <a:solidFill>
                  <a:srgbClr val="6666FF"/>
                </a:solidFill>
                <a:latin typeface="Arial" pitchFamily="34"/>
              </a:rPr>
              <a:t>Data encryption (</a:t>
            </a:r>
            <a:r>
              <a:rPr lang="en-US" sz="2200" i="1" dirty="0">
                <a:solidFill>
                  <a:srgbClr val="CC3300"/>
                </a:solidFill>
                <a:latin typeface="Arial" pitchFamily="34"/>
              </a:rPr>
              <a:t>quantum key distribution)</a:t>
            </a:r>
            <a:r>
              <a:rPr lang="en-US" sz="2200" dirty="0">
                <a:solidFill>
                  <a:srgbClr val="6666FF"/>
                </a:solidFill>
                <a:latin typeface="Arial" pitchFamily="34"/>
              </a:rPr>
              <a:t>.</a:t>
            </a:r>
          </a:p>
          <a:p>
            <a:pPr marL="800100" lvl="2" indent="-342900" hangingPunct="0">
              <a:lnSpc>
                <a:spcPct val="93000"/>
              </a:lnSpc>
              <a:spcBef>
                <a:spcPts val="0"/>
              </a:spcBef>
              <a:spcAft>
                <a:spcPts val="1312"/>
              </a:spcAft>
              <a:buClr>
                <a:srgbClr val="000000"/>
              </a:buClr>
              <a:buSzPct val="45000"/>
              <a:tabLst>
                <a:tab pos="342720" algn="l"/>
                <a:tab pos="456840" algn="l"/>
                <a:tab pos="914040" algn="l"/>
                <a:tab pos="1371239" algn="l"/>
                <a:tab pos="1828439" algn="l"/>
                <a:tab pos="2285639" algn="l"/>
                <a:tab pos="2742839" algn="l"/>
                <a:tab pos="3200040" algn="l"/>
                <a:tab pos="3657239" algn="l"/>
                <a:tab pos="4114440" algn="l"/>
                <a:tab pos="4571639" algn="l"/>
                <a:tab pos="5028840" algn="l"/>
                <a:tab pos="5486040" algn="l"/>
                <a:tab pos="5943240" algn="l"/>
                <a:tab pos="6400440" algn="l"/>
                <a:tab pos="6857640" algn="l"/>
                <a:tab pos="7314840" algn="l"/>
                <a:tab pos="7772040" algn="l"/>
                <a:tab pos="8229240" algn="l"/>
                <a:tab pos="8686440" algn="l"/>
                <a:tab pos="9143640" algn="l"/>
              </a:tabLst>
            </a:pPr>
            <a:r>
              <a:rPr lang="en-US" sz="2200" dirty="0">
                <a:solidFill>
                  <a:srgbClr val="4700B8"/>
                </a:solidFill>
                <a:latin typeface="Arial" pitchFamily="34"/>
              </a:rPr>
              <a:t>Network architecture (SDN).</a:t>
            </a:r>
          </a:p>
          <a:p>
            <a:pPr marL="799920" lvl="2" indent="-342720" hangingPunct="0">
              <a:lnSpc>
                <a:spcPct val="93000"/>
              </a:lnSpc>
              <a:spcBef>
                <a:spcPts val="0"/>
              </a:spcBef>
              <a:spcAft>
                <a:spcPts val="1312"/>
              </a:spcAft>
              <a:buClr>
                <a:srgbClr val="000000"/>
              </a:buClr>
              <a:buSzPct val="45000"/>
              <a:buFont typeface="StarSymbol"/>
              <a:buChar char="●"/>
              <a:tabLst>
                <a:tab pos="342720" algn="l"/>
                <a:tab pos="456840" algn="l"/>
                <a:tab pos="914040" algn="l"/>
                <a:tab pos="1371239" algn="l"/>
                <a:tab pos="1828439" algn="l"/>
                <a:tab pos="2285639" algn="l"/>
                <a:tab pos="2742839" algn="l"/>
                <a:tab pos="3200040" algn="l"/>
                <a:tab pos="3657239" algn="l"/>
                <a:tab pos="4114440" algn="l"/>
                <a:tab pos="4571639" algn="l"/>
                <a:tab pos="5028840" algn="l"/>
                <a:tab pos="5486040" algn="l"/>
                <a:tab pos="5943240" algn="l"/>
                <a:tab pos="6400440" algn="l"/>
                <a:tab pos="6857640" algn="l"/>
                <a:tab pos="7314840" algn="l"/>
                <a:tab pos="7772040" algn="l"/>
                <a:tab pos="8229240" algn="l"/>
                <a:tab pos="8686440" algn="l"/>
                <a:tab pos="9143640" algn="l"/>
              </a:tabLst>
            </a:pPr>
            <a:r>
              <a:rPr lang="en-US" sz="2200" dirty="0">
                <a:solidFill>
                  <a:srgbClr val="4700B8"/>
                </a:solidFill>
                <a:latin typeface="Arial" pitchFamily="34"/>
              </a:rPr>
              <a:t>Automatic storage deployment by user request.</a:t>
            </a:r>
          </a:p>
        </p:txBody>
      </p:sp>
    </p:spTree>
    <p:extLst>
      <p:ext uri="{BB962C8B-B14F-4D97-AF65-F5344CB8AC3E}">
        <p14:creationId xmlns:p14="http://schemas.microsoft.com/office/powerpoint/2010/main" val="3679429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2" name="Полилиния: фигура 21">
            <a:extLst>
              <a:ext uri="{FF2B5EF4-FFF2-40B4-BE49-F238E27FC236}">
                <a16:creationId xmlns:a16="http://schemas.microsoft.com/office/drawing/2014/main" id="{C0DF347E-95FC-4E2F-A815-91F7219E86B9}"/>
              </a:ext>
            </a:extLst>
          </p:cNvPr>
          <p:cNvSpPr/>
          <p:nvPr/>
        </p:nvSpPr>
        <p:spPr>
          <a:xfrm>
            <a:off x="5791200" y="2752165"/>
            <a:ext cx="4814047" cy="3442447"/>
          </a:xfrm>
          <a:custGeom>
            <a:avLst/>
            <a:gdLst>
              <a:gd name="connsiteX0" fmla="*/ 1622612 w 4814047"/>
              <a:gd name="connsiteY0" fmla="*/ 0 h 3442447"/>
              <a:gd name="connsiteX1" fmla="*/ 1622612 w 4814047"/>
              <a:gd name="connsiteY1" fmla="*/ 0 h 3442447"/>
              <a:gd name="connsiteX2" fmla="*/ 1541929 w 4814047"/>
              <a:gd name="connsiteY2" fmla="*/ 17929 h 3442447"/>
              <a:gd name="connsiteX3" fmla="*/ 1479176 w 4814047"/>
              <a:gd name="connsiteY3" fmla="*/ 44823 h 3442447"/>
              <a:gd name="connsiteX4" fmla="*/ 1416424 w 4814047"/>
              <a:gd name="connsiteY4" fmla="*/ 62753 h 3442447"/>
              <a:gd name="connsiteX5" fmla="*/ 1362635 w 4814047"/>
              <a:gd name="connsiteY5" fmla="*/ 80682 h 3442447"/>
              <a:gd name="connsiteX6" fmla="*/ 1308847 w 4814047"/>
              <a:gd name="connsiteY6" fmla="*/ 98611 h 3442447"/>
              <a:gd name="connsiteX7" fmla="*/ 1281953 w 4814047"/>
              <a:gd name="connsiteY7" fmla="*/ 107576 h 3442447"/>
              <a:gd name="connsiteX8" fmla="*/ 1255059 w 4814047"/>
              <a:gd name="connsiteY8" fmla="*/ 116541 h 3442447"/>
              <a:gd name="connsiteX9" fmla="*/ 1192306 w 4814047"/>
              <a:gd name="connsiteY9" fmla="*/ 125506 h 3442447"/>
              <a:gd name="connsiteX10" fmla="*/ 1093694 w 4814047"/>
              <a:gd name="connsiteY10" fmla="*/ 152400 h 3442447"/>
              <a:gd name="connsiteX11" fmla="*/ 1066800 w 4814047"/>
              <a:gd name="connsiteY11" fmla="*/ 161364 h 3442447"/>
              <a:gd name="connsiteX12" fmla="*/ 1021976 w 4814047"/>
              <a:gd name="connsiteY12" fmla="*/ 170329 h 3442447"/>
              <a:gd name="connsiteX13" fmla="*/ 995082 w 4814047"/>
              <a:gd name="connsiteY13" fmla="*/ 179294 h 3442447"/>
              <a:gd name="connsiteX14" fmla="*/ 887506 w 4814047"/>
              <a:gd name="connsiteY14" fmla="*/ 197223 h 3442447"/>
              <a:gd name="connsiteX15" fmla="*/ 833718 w 4814047"/>
              <a:gd name="connsiteY15" fmla="*/ 215153 h 3442447"/>
              <a:gd name="connsiteX16" fmla="*/ 788894 w 4814047"/>
              <a:gd name="connsiteY16" fmla="*/ 242047 h 3442447"/>
              <a:gd name="connsiteX17" fmla="*/ 708212 w 4814047"/>
              <a:gd name="connsiteY17" fmla="*/ 322729 h 3442447"/>
              <a:gd name="connsiteX18" fmla="*/ 645459 w 4814047"/>
              <a:gd name="connsiteY18" fmla="*/ 367553 h 3442447"/>
              <a:gd name="connsiteX19" fmla="*/ 555812 w 4814047"/>
              <a:gd name="connsiteY19" fmla="*/ 430306 h 3442447"/>
              <a:gd name="connsiteX20" fmla="*/ 528918 w 4814047"/>
              <a:gd name="connsiteY20" fmla="*/ 439270 h 3442447"/>
              <a:gd name="connsiteX21" fmla="*/ 484094 w 4814047"/>
              <a:gd name="connsiteY21" fmla="*/ 484094 h 3442447"/>
              <a:gd name="connsiteX22" fmla="*/ 457200 w 4814047"/>
              <a:gd name="connsiteY22" fmla="*/ 510988 h 3442447"/>
              <a:gd name="connsiteX23" fmla="*/ 430306 w 4814047"/>
              <a:gd name="connsiteY23" fmla="*/ 528917 h 3442447"/>
              <a:gd name="connsiteX24" fmla="*/ 394447 w 4814047"/>
              <a:gd name="connsiteY24" fmla="*/ 573741 h 3442447"/>
              <a:gd name="connsiteX25" fmla="*/ 322729 w 4814047"/>
              <a:gd name="connsiteY25" fmla="*/ 636494 h 3442447"/>
              <a:gd name="connsiteX26" fmla="*/ 268941 w 4814047"/>
              <a:gd name="connsiteY26" fmla="*/ 717176 h 3442447"/>
              <a:gd name="connsiteX27" fmla="*/ 233082 w 4814047"/>
              <a:gd name="connsiteY27" fmla="*/ 779929 h 3442447"/>
              <a:gd name="connsiteX28" fmla="*/ 215153 w 4814047"/>
              <a:gd name="connsiteY28" fmla="*/ 842682 h 3442447"/>
              <a:gd name="connsiteX29" fmla="*/ 179294 w 4814047"/>
              <a:gd name="connsiteY29" fmla="*/ 896470 h 3442447"/>
              <a:gd name="connsiteX30" fmla="*/ 143435 w 4814047"/>
              <a:gd name="connsiteY30" fmla="*/ 968188 h 3442447"/>
              <a:gd name="connsiteX31" fmla="*/ 125506 w 4814047"/>
              <a:gd name="connsiteY31" fmla="*/ 1030941 h 3442447"/>
              <a:gd name="connsiteX32" fmla="*/ 116541 w 4814047"/>
              <a:gd name="connsiteY32" fmla="*/ 1057835 h 3442447"/>
              <a:gd name="connsiteX33" fmla="*/ 107576 w 4814047"/>
              <a:gd name="connsiteY33" fmla="*/ 1129553 h 3442447"/>
              <a:gd name="connsiteX34" fmla="*/ 98612 w 4814047"/>
              <a:gd name="connsiteY34" fmla="*/ 1183341 h 3442447"/>
              <a:gd name="connsiteX35" fmla="*/ 80682 w 4814047"/>
              <a:gd name="connsiteY35" fmla="*/ 1281953 h 3442447"/>
              <a:gd name="connsiteX36" fmla="*/ 71718 w 4814047"/>
              <a:gd name="connsiteY36" fmla="*/ 1353670 h 3442447"/>
              <a:gd name="connsiteX37" fmla="*/ 62753 w 4814047"/>
              <a:gd name="connsiteY37" fmla="*/ 1380564 h 3442447"/>
              <a:gd name="connsiteX38" fmla="*/ 35859 w 4814047"/>
              <a:gd name="connsiteY38" fmla="*/ 1541929 h 3442447"/>
              <a:gd name="connsiteX39" fmla="*/ 35859 w 4814047"/>
              <a:gd name="connsiteY39" fmla="*/ 1541929 h 3442447"/>
              <a:gd name="connsiteX40" fmla="*/ 26894 w 4814047"/>
              <a:gd name="connsiteY40" fmla="*/ 1622611 h 3442447"/>
              <a:gd name="connsiteX41" fmla="*/ 17929 w 4814047"/>
              <a:gd name="connsiteY41" fmla="*/ 1649506 h 3442447"/>
              <a:gd name="connsiteX42" fmla="*/ 0 w 4814047"/>
              <a:gd name="connsiteY42" fmla="*/ 1730188 h 3442447"/>
              <a:gd name="connsiteX43" fmla="*/ 8965 w 4814047"/>
              <a:gd name="connsiteY43" fmla="*/ 1891553 h 3442447"/>
              <a:gd name="connsiteX44" fmla="*/ 44824 w 4814047"/>
              <a:gd name="connsiteY44" fmla="*/ 2008094 h 3442447"/>
              <a:gd name="connsiteX45" fmla="*/ 53788 w 4814047"/>
              <a:gd name="connsiteY45" fmla="*/ 2043953 h 3442447"/>
              <a:gd name="connsiteX46" fmla="*/ 62753 w 4814047"/>
              <a:gd name="connsiteY46" fmla="*/ 2070847 h 3442447"/>
              <a:gd name="connsiteX47" fmla="*/ 71718 w 4814047"/>
              <a:gd name="connsiteY47" fmla="*/ 2115670 h 3442447"/>
              <a:gd name="connsiteX48" fmla="*/ 89647 w 4814047"/>
              <a:gd name="connsiteY48" fmla="*/ 2133600 h 3442447"/>
              <a:gd name="connsiteX49" fmla="*/ 107576 w 4814047"/>
              <a:gd name="connsiteY49" fmla="*/ 2205317 h 3442447"/>
              <a:gd name="connsiteX50" fmla="*/ 125506 w 4814047"/>
              <a:gd name="connsiteY50" fmla="*/ 2223247 h 3442447"/>
              <a:gd name="connsiteX51" fmla="*/ 134471 w 4814047"/>
              <a:gd name="connsiteY51" fmla="*/ 2303929 h 3442447"/>
              <a:gd name="connsiteX52" fmla="*/ 152400 w 4814047"/>
              <a:gd name="connsiteY52" fmla="*/ 2348753 h 3442447"/>
              <a:gd name="connsiteX53" fmla="*/ 161365 w 4814047"/>
              <a:gd name="connsiteY53" fmla="*/ 2474259 h 3442447"/>
              <a:gd name="connsiteX54" fmla="*/ 179294 w 4814047"/>
              <a:gd name="connsiteY54" fmla="*/ 2528047 h 3442447"/>
              <a:gd name="connsiteX55" fmla="*/ 206188 w 4814047"/>
              <a:gd name="connsiteY55" fmla="*/ 2608729 h 3442447"/>
              <a:gd name="connsiteX56" fmla="*/ 233082 w 4814047"/>
              <a:gd name="connsiteY56" fmla="*/ 2689411 h 3442447"/>
              <a:gd name="connsiteX57" fmla="*/ 242047 w 4814047"/>
              <a:gd name="connsiteY57" fmla="*/ 2716306 h 3442447"/>
              <a:gd name="connsiteX58" fmla="*/ 259976 w 4814047"/>
              <a:gd name="connsiteY58" fmla="*/ 2743200 h 3442447"/>
              <a:gd name="connsiteX59" fmla="*/ 277906 w 4814047"/>
              <a:gd name="connsiteY59" fmla="*/ 2823882 h 3442447"/>
              <a:gd name="connsiteX60" fmla="*/ 295835 w 4814047"/>
              <a:gd name="connsiteY60" fmla="*/ 2850776 h 3442447"/>
              <a:gd name="connsiteX61" fmla="*/ 313765 w 4814047"/>
              <a:gd name="connsiteY61" fmla="*/ 2886635 h 3442447"/>
              <a:gd name="connsiteX62" fmla="*/ 322729 w 4814047"/>
              <a:gd name="connsiteY62" fmla="*/ 2922494 h 3442447"/>
              <a:gd name="connsiteX63" fmla="*/ 340659 w 4814047"/>
              <a:gd name="connsiteY63" fmla="*/ 2940423 h 3442447"/>
              <a:gd name="connsiteX64" fmla="*/ 358588 w 4814047"/>
              <a:gd name="connsiteY64" fmla="*/ 2967317 h 3442447"/>
              <a:gd name="connsiteX65" fmla="*/ 367553 w 4814047"/>
              <a:gd name="connsiteY65" fmla="*/ 2994211 h 3442447"/>
              <a:gd name="connsiteX66" fmla="*/ 466165 w 4814047"/>
              <a:gd name="connsiteY66" fmla="*/ 3083859 h 3442447"/>
              <a:gd name="connsiteX67" fmla="*/ 528918 w 4814047"/>
              <a:gd name="connsiteY67" fmla="*/ 3101788 h 3442447"/>
              <a:gd name="connsiteX68" fmla="*/ 582706 w 4814047"/>
              <a:gd name="connsiteY68" fmla="*/ 3146611 h 3442447"/>
              <a:gd name="connsiteX69" fmla="*/ 681318 w 4814047"/>
              <a:gd name="connsiteY69" fmla="*/ 3191435 h 3442447"/>
              <a:gd name="connsiteX70" fmla="*/ 753035 w 4814047"/>
              <a:gd name="connsiteY70" fmla="*/ 3236259 h 3442447"/>
              <a:gd name="connsiteX71" fmla="*/ 797859 w 4814047"/>
              <a:gd name="connsiteY71" fmla="*/ 3263153 h 3442447"/>
              <a:gd name="connsiteX72" fmla="*/ 824753 w 4814047"/>
              <a:gd name="connsiteY72" fmla="*/ 3281082 h 3442447"/>
              <a:gd name="connsiteX73" fmla="*/ 905435 w 4814047"/>
              <a:gd name="connsiteY73" fmla="*/ 3307976 h 3442447"/>
              <a:gd name="connsiteX74" fmla="*/ 950259 w 4814047"/>
              <a:gd name="connsiteY74" fmla="*/ 3325906 h 3442447"/>
              <a:gd name="connsiteX75" fmla="*/ 977153 w 4814047"/>
              <a:gd name="connsiteY75" fmla="*/ 3334870 h 3442447"/>
              <a:gd name="connsiteX76" fmla="*/ 1013012 w 4814047"/>
              <a:gd name="connsiteY76" fmla="*/ 3352800 h 3442447"/>
              <a:gd name="connsiteX77" fmla="*/ 1084729 w 4814047"/>
              <a:gd name="connsiteY77" fmla="*/ 3370729 h 3442447"/>
              <a:gd name="connsiteX78" fmla="*/ 1120588 w 4814047"/>
              <a:gd name="connsiteY78" fmla="*/ 3388659 h 3442447"/>
              <a:gd name="connsiteX79" fmla="*/ 1219200 w 4814047"/>
              <a:gd name="connsiteY79" fmla="*/ 3415553 h 3442447"/>
              <a:gd name="connsiteX80" fmla="*/ 1541929 w 4814047"/>
              <a:gd name="connsiteY80" fmla="*/ 3433482 h 3442447"/>
              <a:gd name="connsiteX81" fmla="*/ 1586753 w 4814047"/>
              <a:gd name="connsiteY81" fmla="*/ 3442447 h 3442447"/>
              <a:gd name="connsiteX82" fmla="*/ 2904565 w 4814047"/>
              <a:gd name="connsiteY82" fmla="*/ 3433482 h 3442447"/>
              <a:gd name="connsiteX83" fmla="*/ 3012141 w 4814047"/>
              <a:gd name="connsiteY83" fmla="*/ 3406588 h 3442447"/>
              <a:gd name="connsiteX84" fmla="*/ 3048000 w 4814047"/>
              <a:gd name="connsiteY84" fmla="*/ 3397623 h 3442447"/>
              <a:gd name="connsiteX85" fmla="*/ 3074894 w 4814047"/>
              <a:gd name="connsiteY85" fmla="*/ 3388659 h 3442447"/>
              <a:gd name="connsiteX86" fmla="*/ 3146612 w 4814047"/>
              <a:gd name="connsiteY86" fmla="*/ 3370729 h 3442447"/>
              <a:gd name="connsiteX87" fmla="*/ 3218329 w 4814047"/>
              <a:gd name="connsiteY87" fmla="*/ 3343835 h 3442447"/>
              <a:gd name="connsiteX88" fmla="*/ 3245224 w 4814047"/>
              <a:gd name="connsiteY88" fmla="*/ 3325906 h 3442447"/>
              <a:gd name="connsiteX89" fmla="*/ 3290047 w 4814047"/>
              <a:gd name="connsiteY89" fmla="*/ 3307976 h 3442447"/>
              <a:gd name="connsiteX90" fmla="*/ 3370729 w 4814047"/>
              <a:gd name="connsiteY90" fmla="*/ 3263153 h 3442447"/>
              <a:gd name="connsiteX91" fmla="*/ 3424518 w 4814047"/>
              <a:gd name="connsiteY91" fmla="*/ 3227294 h 3442447"/>
              <a:gd name="connsiteX92" fmla="*/ 3478306 w 4814047"/>
              <a:gd name="connsiteY92" fmla="*/ 3200400 h 3442447"/>
              <a:gd name="connsiteX93" fmla="*/ 3550024 w 4814047"/>
              <a:gd name="connsiteY93" fmla="*/ 3128682 h 3442447"/>
              <a:gd name="connsiteX94" fmla="*/ 3693459 w 4814047"/>
              <a:gd name="connsiteY94" fmla="*/ 3039035 h 3442447"/>
              <a:gd name="connsiteX95" fmla="*/ 3756212 w 4814047"/>
              <a:gd name="connsiteY95" fmla="*/ 2985247 h 3442447"/>
              <a:gd name="connsiteX96" fmla="*/ 3774141 w 4814047"/>
              <a:gd name="connsiteY96" fmla="*/ 2958353 h 3442447"/>
              <a:gd name="connsiteX97" fmla="*/ 3827929 w 4814047"/>
              <a:gd name="connsiteY97" fmla="*/ 2922494 h 3442447"/>
              <a:gd name="connsiteX98" fmla="*/ 3872753 w 4814047"/>
              <a:gd name="connsiteY98" fmla="*/ 2877670 h 3442447"/>
              <a:gd name="connsiteX99" fmla="*/ 3890682 w 4814047"/>
              <a:gd name="connsiteY99" fmla="*/ 2850776 h 3442447"/>
              <a:gd name="connsiteX100" fmla="*/ 3926541 w 4814047"/>
              <a:gd name="connsiteY100" fmla="*/ 2832847 h 3442447"/>
              <a:gd name="connsiteX101" fmla="*/ 3998259 w 4814047"/>
              <a:gd name="connsiteY101" fmla="*/ 2770094 h 3442447"/>
              <a:gd name="connsiteX102" fmla="*/ 4034118 w 4814047"/>
              <a:gd name="connsiteY102" fmla="*/ 2734235 h 3442447"/>
              <a:gd name="connsiteX103" fmla="*/ 4052047 w 4814047"/>
              <a:gd name="connsiteY103" fmla="*/ 2707341 h 3442447"/>
              <a:gd name="connsiteX104" fmla="*/ 4096871 w 4814047"/>
              <a:gd name="connsiteY104" fmla="*/ 2671482 h 3442447"/>
              <a:gd name="connsiteX105" fmla="*/ 4150659 w 4814047"/>
              <a:gd name="connsiteY105" fmla="*/ 2608729 h 3442447"/>
              <a:gd name="connsiteX106" fmla="*/ 4258235 w 4814047"/>
              <a:gd name="connsiteY106" fmla="*/ 2429435 h 3442447"/>
              <a:gd name="connsiteX107" fmla="*/ 4303059 w 4814047"/>
              <a:gd name="connsiteY107" fmla="*/ 2384611 h 3442447"/>
              <a:gd name="connsiteX108" fmla="*/ 4338918 w 4814047"/>
              <a:gd name="connsiteY108" fmla="*/ 2312894 h 3442447"/>
              <a:gd name="connsiteX109" fmla="*/ 4356847 w 4814047"/>
              <a:gd name="connsiteY109" fmla="*/ 2294964 h 3442447"/>
              <a:gd name="connsiteX110" fmla="*/ 4374776 w 4814047"/>
              <a:gd name="connsiteY110" fmla="*/ 2259106 h 3442447"/>
              <a:gd name="connsiteX111" fmla="*/ 4401671 w 4814047"/>
              <a:gd name="connsiteY111" fmla="*/ 2232211 h 3442447"/>
              <a:gd name="connsiteX112" fmla="*/ 4455459 w 4814047"/>
              <a:gd name="connsiteY112" fmla="*/ 2142564 h 3442447"/>
              <a:gd name="connsiteX113" fmla="*/ 4500282 w 4814047"/>
              <a:gd name="connsiteY113" fmla="*/ 2061882 h 3442447"/>
              <a:gd name="connsiteX114" fmla="*/ 4527176 w 4814047"/>
              <a:gd name="connsiteY114" fmla="*/ 2026023 h 3442447"/>
              <a:gd name="connsiteX115" fmla="*/ 4545106 w 4814047"/>
              <a:gd name="connsiteY115" fmla="*/ 1972235 h 3442447"/>
              <a:gd name="connsiteX116" fmla="*/ 4572000 w 4814047"/>
              <a:gd name="connsiteY116" fmla="*/ 1954306 h 3442447"/>
              <a:gd name="connsiteX117" fmla="*/ 4589929 w 4814047"/>
              <a:gd name="connsiteY117" fmla="*/ 1891553 h 3442447"/>
              <a:gd name="connsiteX118" fmla="*/ 4607859 w 4814047"/>
              <a:gd name="connsiteY118" fmla="*/ 1846729 h 3442447"/>
              <a:gd name="connsiteX119" fmla="*/ 4634753 w 4814047"/>
              <a:gd name="connsiteY119" fmla="*/ 1810870 h 3442447"/>
              <a:gd name="connsiteX120" fmla="*/ 4670612 w 4814047"/>
              <a:gd name="connsiteY120" fmla="*/ 1730188 h 3442447"/>
              <a:gd name="connsiteX121" fmla="*/ 4697506 w 4814047"/>
              <a:gd name="connsiteY121" fmla="*/ 1676400 h 3442447"/>
              <a:gd name="connsiteX122" fmla="*/ 4715435 w 4814047"/>
              <a:gd name="connsiteY122" fmla="*/ 1658470 h 3442447"/>
              <a:gd name="connsiteX123" fmla="*/ 4751294 w 4814047"/>
              <a:gd name="connsiteY123" fmla="*/ 1568823 h 3442447"/>
              <a:gd name="connsiteX124" fmla="*/ 4778188 w 4814047"/>
              <a:gd name="connsiteY124" fmla="*/ 1506070 h 3442447"/>
              <a:gd name="connsiteX125" fmla="*/ 4787153 w 4814047"/>
              <a:gd name="connsiteY125" fmla="*/ 1470211 h 3442447"/>
              <a:gd name="connsiteX126" fmla="*/ 4805082 w 4814047"/>
              <a:gd name="connsiteY126" fmla="*/ 1407459 h 3442447"/>
              <a:gd name="connsiteX127" fmla="*/ 4814047 w 4814047"/>
              <a:gd name="connsiteY127" fmla="*/ 1353670 h 3442447"/>
              <a:gd name="connsiteX128" fmla="*/ 4805082 w 4814047"/>
              <a:gd name="connsiteY128" fmla="*/ 1039906 h 3442447"/>
              <a:gd name="connsiteX129" fmla="*/ 4796118 w 4814047"/>
              <a:gd name="connsiteY129" fmla="*/ 977153 h 3442447"/>
              <a:gd name="connsiteX130" fmla="*/ 4778188 w 4814047"/>
              <a:gd name="connsiteY130" fmla="*/ 923364 h 3442447"/>
              <a:gd name="connsiteX131" fmla="*/ 4769224 w 4814047"/>
              <a:gd name="connsiteY131" fmla="*/ 896470 h 3442447"/>
              <a:gd name="connsiteX132" fmla="*/ 4751294 w 4814047"/>
              <a:gd name="connsiteY132" fmla="*/ 860611 h 3442447"/>
              <a:gd name="connsiteX133" fmla="*/ 4733365 w 4814047"/>
              <a:gd name="connsiteY133" fmla="*/ 806823 h 3442447"/>
              <a:gd name="connsiteX134" fmla="*/ 4706471 w 4814047"/>
              <a:gd name="connsiteY134" fmla="*/ 770964 h 3442447"/>
              <a:gd name="connsiteX135" fmla="*/ 4670612 w 4814047"/>
              <a:gd name="connsiteY135" fmla="*/ 717176 h 3442447"/>
              <a:gd name="connsiteX136" fmla="*/ 4634753 w 4814047"/>
              <a:gd name="connsiteY136" fmla="*/ 681317 h 3442447"/>
              <a:gd name="connsiteX137" fmla="*/ 4580965 w 4814047"/>
              <a:gd name="connsiteY137" fmla="*/ 618564 h 3442447"/>
              <a:gd name="connsiteX138" fmla="*/ 4545106 w 4814047"/>
              <a:gd name="connsiteY138" fmla="*/ 600635 h 3442447"/>
              <a:gd name="connsiteX139" fmla="*/ 4527176 w 4814047"/>
              <a:gd name="connsiteY139" fmla="*/ 582706 h 3442447"/>
              <a:gd name="connsiteX140" fmla="*/ 4473388 w 4814047"/>
              <a:gd name="connsiteY140" fmla="*/ 546847 h 3442447"/>
              <a:gd name="connsiteX141" fmla="*/ 4446494 w 4814047"/>
              <a:gd name="connsiteY141" fmla="*/ 528917 h 3442447"/>
              <a:gd name="connsiteX142" fmla="*/ 4410635 w 4814047"/>
              <a:gd name="connsiteY142" fmla="*/ 502023 h 3442447"/>
              <a:gd name="connsiteX143" fmla="*/ 4383741 w 4814047"/>
              <a:gd name="connsiteY143" fmla="*/ 493059 h 3442447"/>
              <a:gd name="connsiteX144" fmla="*/ 4365812 w 4814047"/>
              <a:gd name="connsiteY144" fmla="*/ 475129 h 3442447"/>
              <a:gd name="connsiteX145" fmla="*/ 4294094 w 4814047"/>
              <a:gd name="connsiteY145" fmla="*/ 448235 h 3442447"/>
              <a:gd name="connsiteX146" fmla="*/ 4231341 w 4814047"/>
              <a:gd name="connsiteY146" fmla="*/ 421341 h 3442447"/>
              <a:gd name="connsiteX147" fmla="*/ 4159624 w 4814047"/>
              <a:gd name="connsiteY147" fmla="*/ 385482 h 3442447"/>
              <a:gd name="connsiteX148" fmla="*/ 4114800 w 4814047"/>
              <a:gd name="connsiteY148" fmla="*/ 358588 h 3442447"/>
              <a:gd name="connsiteX149" fmla="*/ 4061012 w 4814047"/>
              <a:gd name="connsiteY149" fmla="*/ 340659 h 3442447"/>
              <a:gd name="connsiteX150" fmla="*/ 3944471 w 4814047"/>
              <a:gd name="connsiteY150" fmla="*/ 286870 h 3442447"/>
              <a:gd name="connsiteX151" fmla="*/ 3890682 w 4814047"/>
              <a:gd name="connsiteY151" fmla="*/ 277906 h 3442447"/>
              <a:gd name="connsiteX152" fmla="*/ 3818965 w 4814047"/>
              <a:gd name="connsiteY152" fmla="*/ 259976 h 3442447"/>
              <a:gd name="connsiteX153" fmla="*/ 3738282 w 4814047"/>
              <a:gd name="connsiteY153" fmla="*/ 233082 h 3442447"/>
              <a:gd name="connsiteX154" fmla="*/ 3675529 w 4814047"/>
              <a:gd name="connsiteY154" fmla="*/ 215153 h 3442447"/>
              <a:gd name="connsiteX155" fmla="*/ 3639671 w 4814047"/>
              <a:gd name="connsiteY155" fmla="*/ 206188 h 3442447"/>
              <a:gd name="connsiteX156" fmla="*/ 3612776 w 4814047"/>
              <a:gd name="connsiteY156" fmla="*/ 197223 h 3442447"/>
              <a:gd name="connsiteX157" fmla="*/ 3576918 w 4814047"/>
              <a:gd name="connsiteY157" fmla="*/ 188259 h 3442447"/>
              <a:gd name="connsiteX158" fmla="*/ 3505200 w 4814047"/>
              <a:gd name="connsiteY158" fmla="*/ 161364 h 3442447"/>
              <a:gd name="connsiteX159" fmla="*/ 3469341 w 4814047"/>
              <a:gd name="connsiteY159" fmla="*/ 143435 h 3442447"/>
              <a:gd name="connsiteX160" fmla="*/ 3415553 w 4814047"/>
              <a:gd name="connsiteY160" fmla="*/ 134470 h 3442447"/>
              <a:gd name="connsiteX161" fmla="*/ 3370729 w 4814047"/>
              <a:gd name="connsiteY161" fmla="*/ 116541 h 3442447"/>
              <a:gd name="connsiteX162" fmla="*/ 3218329 w 4814047"/>
              <a:gd name="connsiteY162" fmla="*/ 98611 h 3442447"/>
              <a:gd name="connsiteX163" fmla="*/ 3164541 w 4814047"/>
              <a:gd name="connsiteY163" fmla="*/ 89647 h 3442447"/>
              <a:gd name="connsiteX164" fmla="*/ 3039035 w 4814047"/>
              <a:gd name="connsiteY164" fmla="*/ 80682 h 3442447"/>
              <a:gd name="connsiteX165" fmla="*/ 2985247 w 4814047"/>
              <a:gd name="connsiteY165" fmla="*/ 71717 h 3442447"/>
              <a:gd name="connsiteX166" fmla="*/ 2931459 w 4814047"/>
              <a:gd name="connsiteY166" fmla="*/ 53788 h 3442447"/>
              <a:gd name="connsiteX167" fmla="*/ 2608729 w 4814047"/>
              <a:gd name="connsiteY167" fmla="*/ 35859 h 3442447"/>
              <a:gd name="connsiteX168" fmla="*/ 2545976 w 4814047"/>
              <a:gd name="connsiteY168" fmla="*/ 26894 h 3442447"/>
              <a:gd name="connsiteX169" fmla="*/ 2465294 w 4814047"/>
              <a:gd name="connsiteY169" fmla="*/ 8964 h 3442447"/>
              <a:gd name="connsiteX170" fmla="*/ 1622612 w 4814047"/>
              <a:gd name="connsiteY170" fmla="*/ 0 h 3442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Lst>
            <a:rect l="l" t="t" r="r" b="b"/>
            <a:pathLst>
              <a:path w="4814047" h="3442447">
                <a:moveTo>
                  <a:pt x="1622612" y="0"/>
                </a:moveTo>
                <a:lnTo>
                  <a:pt x="1622612" y="0"/>
                </a:lnTo>
                <a:cubicBezTo>
                  <a:pt x="1595718" y="5976"/>
                  <a:pt x="1568657" y="11247"/>
                  <a:pt x="1541929" y="17929"/>
                </a:cubicBezTo>
                <a:cubicBezTo>
                  <a:pt x="1508296" y="26337"/>
                  <a:pt x="1515088" y="29432"/>
                  <a:pt x="1479176" y="44823"/>
                </a:cubicBezTo>
                <a:cubicBezTo>
                  <a:pt x="1455743" y="54866"/>
                  <a:pt x="1441697" y="55171"/>
                  <a:pt x="1416424" y="62753"/>
                </a:cubicBezTo>
                <a:cubicBezTo>
                  <a:pt x="1398322" y="68184"/>
                  <a:pt x="1380565" y="74706"/>
                  <a:pt x="1362635" y="80682"/>
                </a:cubicBezTo>
                <a:lnTo>
                  <a:pt x="1308847" y="98611"/>
                </a:lnTo>
                <a:lnTo>
                  <a:pt x="1281953" y="107576"/>
                </a:lnTo>
                <a:cubicBezTo>
                  <a:pt x="1272988" y="110564"/>
                  <a:pt x="1264414" y="115205"/>
                  <a:pt x="1255059" y="116541"/>
                </a:cubicBezTo>
                <a:lnTo>
                  <a:pt x="1192306" y="125506"/>
                </a:lnTo>
                <a:cubicBezTo>
                  <a:pt x="1153387" y="164423"/>
                  <a:pt x="1188715" y="136563"/>
                  <a:pt x="1093694" y="152400"/>
                </a:cubicBezTo>
                <a:cubicBezTo>
                  <a:pt x="1084373" y="153953"/>
                  <a:pt x="1075967" y="159072"/>
                  <a:pt x="1066800" y="161364"/>
                </a:cubicBezTo>
                <a:cubicBezTo>
                  <a:pt x="1052018" y="165059"/>
                  <a:pt x="1036758" y="166633"/>
                  <a:pt x="1021976" y="170329"/>
                </a:cubicBezTo>
                <a:cubicBezTo>
                  <a:pt x="1012809" y="172621"/>
                  <a:pt x="1004348" y="177441"/>
                  <a:pt x="995082" y="179294"/>
                </a:cubicBezTo>
                <a:cubicBezTo>
                  <a:pt x="959435" y="186423"/>
                  <a:pt x="923365" y="191247"/>
                  <a:pt x="887506" y="197223"/>
                </a:cubicBezTo>
                <a:cubicBezTo>
                  <a:pt x="869577" y="203200"/>
                  <a:pt x="847082" y="201790"/>
                  <a:pt x="833718" y="215153"/>
                </a:cubicBezTo>
                <a:cubicBezTo>
                  <a:pt x="809106" y="239764"/>
                  <a:pt x="823806" y="230409"/>
                  <a:pt x="788894" y="242047"/>
                </a:cubicBezTo>
                <a:cubicBezTo>
                  <a:pt x="762000" y="268941"/>
                  <a:pt x="738639" y="299909"/>
                  <a:pt x="708212" y="322729"/>
                </a:cubicBezTo>
                <a:cubicBezTo>
                  <a:pt x="591020" y="410622"/>
                  <a:pt x="737219" y="302009"/>
                  <a:pt x="645459" y="367553"/>
                </a:cubicBezTo>
                <a:cubicBezTo>
                  <a:pt x="627562" y="380337"/>
                  <a:pt x="571265" y="425155"/>
                  <a:pt x="555812" y="430306"/>
                </a:cubicBezTo>
                <a:lnTo>
                  <a:pt x="528918" y="439270"/>
                </a:lnTo>
                <a:lnTo>
                  <a:pt x="484094" y="484094"/>
                </a:lnTo>
                <a:cubicBezTo>
                  <a:pt x="475129" y="493059"/>
                  <a:pt x="467749" y="503956"/>
                  <a:pt x="457200" y="510988"/>
                </a:cubicBezTo>
                <a:cubicBezTo>
                  <a:pt x="448235" y="516964"/>
                  <a:pt x="438719" y="522186"/>
                  <a:pt x="430306" y="528917"/>
                </a:cubicBezTo>
                <a:cubicBezTo>
                  <a:pt x="385946" y="564405"/>
                  <a:pt x="441043" y="527145"/>
                  <a:pt x="394447" y="573741"/>
                </a:cubicBezTo>
                <a:cubicBezTo>
                  <a:pt x="347062" y="621126"/>
                  <a:pt x="380878" y="549269"/>
                  <a:pt x="322729" y="636494"/>
                </a:cubicBezTo>
                <a:lnTo>
                  <a:pt x="268941" y="717176"/>
                </a:lnTo>
                <a:cubicBezTo>
                  <a:pt x="250938" y="744181"/>
                  <a:pt x="246728" y="748088"/>
                  <a:pt x="233082" y="779929"/>
                </a:cubicBezTo>
                <a:cubicBezTo>
                  <a:pt x="211420" y="830474"/>
                  <a:pt x="237887" y="782058"/>
                  <a:pt x="215153" y="842682"/>
                </a:cubicBezTo>
                <a:cubicBezTo>
                  <a:pt x="202127" y="877419"/>
                  <a:pt x="201182" y="874583"/>
                  <a:pt x="179294" y="896470"/>
                </a:cubicBezTo>
                <a:cubicBezTo>
                  <a:pt x="158692" y="958277"/>
                  <a:pt x="174729" y="936895"/>
                  <a:pt x="143435" y="968188"/>
                </a:cubicBezTo>
                <a:cubicBezTo>
                  <a:pt x="137459" y="989106"/>
                  <a:pt x="131757" y="1010104"/>
                  <a:pt x="125506" y="1030941"/>
                </a:cubicBezTo>
                <a:cubicBezTo>
                  <a:pt x="122791" y="1039992"/>
                  <a:pt x="118231" y="1048538"/>
                  <a:pt x="116541" y="1057835"/>
                </a:cubicBezTo>
                <a:cubicBezTo>
                  <a:pt x="112231" y="1081538"/>
                  <a:pt x="110983" y="1105703"/>
                  <a:pt x="107576" y="1129553"/>
                </a:cubicBezTo>
                <a:cubicBezTo>
                  <a:pt x="105005" y="1147547"/>
                  <a:pt x="101183" y="1165347"/>
                  <a:pt x="98612" y="1183341"/>
                </a:cubicBezTo>
                <a:cubicBezTo>
                  <a:pt x="85942" y="1272035"/>
                  <a:pt x="98259" y="1229223"/>
                  <a:pt x="80682" y="1281953"/>
                </a:cubicBezTo>
                <a:cubicBezTo>
                  <a:pt x="77694" y="1305859"/>
                  <a:pt x="76028" y="1329967"/>
                  <a:pt x="71718" y="1353670"/>
                </a:cubicBezTo>
                <a:cubicBezTo>
                  <a:pt x="70028" y="1362967"/>
                  <a:pt x="64521" y="1371281"/>
                  <a:pt x="62753" y="1380564"/>
                </a:cubicBezTo>
                <a:cubicBezTo>
                  <a:pt x="52550" y="1434131"/>
                  <a:pt x="44824" y="1488141"/>
                  <a:pt x="35859" y="1541929"/>
                </a:cubicBezTo>
                <a:lnTo>
                  <a:pt x="35859" y="1541929"/>
                </a:lnTo>
                <a:cubicBezTo>
                  <a:pt x="32871" y="1568823"/>
                  <a:pt x="31343" y="1595920"/>
                  <a:pt x="26894" y="1622611"/>
                </a:cubicBezTo>
                <a:cubicBezTo>
                  <a:pt x="25340" y="1631932"/>
                  <a:pt x="20525" y="1640420"/>
                  <a:pt x="17929" y="1649506"/>
                </a:cubicBezTo>
                <a:cubicBezTo>
                  <a:pt x="9491" y="1679039"/>
                  <a:pt x="6160" y="1699387"/>
                  <a:pt x="0" y="1730188"/>
                </a:cubicBezTo>
                <a:cubicBezTo>
                  <a:pt x="2988" y="1783976"/>
                  <a:pt x="2790" y="1838037"/>
                  <a:pt x="8965" y="1891553"/>
                </a:cubicBezTo>
                <a:cubicBezTo>
                  <a:pt x="16477" y="1956661"/>
                  <a:pt x="27094" y="1954903"/>
                  <a:pt x="44824" y="2008094"/>
                </a:cubicBezTo>
                <a:cubicBezTo>
                  <a:pt x="48720" y="2019783"/>
                  <a:pt x="50403" y="2032106"/>
                  <a:pt x="53788" y="2043953"/>
                </a:cubicBezTo>
                <a:cubicBezTo>
                  <a:pt x="56384" y="2053039"/>
                  <a:pt x="60461" y="2061680"/>
                  <a:pt x="62753" y="2070847"/>
                </a:cubicBezTo>
                <a:cubicBezTo>
                  <a:pt x="66449" y="2085629"/>
                  <a:pt x="65716" y="2101665"/>
                  <a:pt x="71718" y="2115670"/>
                </a:cubicBezTo>
                <a:cubicBezTo>
                  <a:pt x="75047" y="2123439"/>
                  <a:pt x="83671" y="2127623"/>
                  <a:pt x="89647" y="2133600"/>
                </a:cubicBezTo>
                <a:cubicBezTo>
                  <a:pt x="91574" y="2143235"/>
                  <a:pt x="99308" y="2191537"/>
                  <a:pt x="107576" y="2205317"/>
                </a:cubicBezTo>
                <a:cubicBezTo>
                  <a:pt x="111925" y="2212565"/>
                  <a:pt x="119529" y="2217270"/>
                  <a:pt x="125506" y="2223247"/>
                </a:cubicBezTo>
                <a:cubicBezTo>
                  <a:pt x="128494" y="2250141"/>
                  <a:pt x="128801" y="2277470"/>
                  <a:pt x="134471" y="2303929"/>
                </a:cubicBezTo>
                <a:cubicBezTo>
                  <a:pt x="137843" y="2319664"/>
                  <a:pt x="149890" y="2332858"/>
                  <a:pt x="152400" y="2348753"/>
                </a:cubicBezTo>
                <a:cubicBezTo>
                  <a:pt x="158941" y="2390182"/>
                  <a:pt x="155143" y="2432781"/>
                  <a:pt x="161365" y="2474259"/>
                </a:cubicBezTo>
                <a:cubicBezTo>
                  <a:pt x="164168" y="2492949"/>
                  <a:pt x="175587" y="2509515"/>
                  <a:pt x="179294" y="2528047"/>
                </a:cubicBezTo>
                <a:cubicBezTo>
                  <a:pt x="196522" y="2614183"/>
                  <a:pt x="176497" y="2534501"/>
                  <a:pt x="206188" y="2608729"/>
                </a:cubicBezTo>
                <a:cubicBezTo>
                  <a:pt x="206204" y="2608769"/>
                  <a:pt x="228593" y="2675943"/>
                  <a:pt x="233082" y="2689411"/>
                </a:cubicBezTo>
                <a:cubicBezTo>
                  <a:pt x="236070" y="2698376"/>
                  <a:pt x="236805" y="2708443"/>
                  <a:pt x="242047" y="2716306"/>
                </a:cubicBezTo>
                <a:lnTo>
                  <a:pt x="259976" y="2743200"/>
                </a:lnTo>
                <a:cubicBezTo>
                  <a:pt x="261572" y="2751178"/>
                  <a:pt x="273158" y="2812804"/>
                  <a:pt x="277906" y="2823882"/>
                </a:cubicBezTo>
                <a:cubicBezTo>
                  <a:pt x="282150" y="2833785"/>
                  <a:pt x="290490" y="2841421"/>
                  <a:pt x="295835" y="2850776"/>
                </a:cubicBezTo>
                <a:cubicBezTo>
                  <a:pt x="302465" y="2862379"/>
                  <a:pt x="307788" y="2874682"/>
                  <a:pt x="313765" y="2886635"/>
                </a:cubicBezTo>
                <a:cubicBezTo>
                  <a:pt x="316753" y="2898588"/>
                  <a:pt x="317219" y="2911474"/>
                  <a:pt x="322729" y="2922494"/>
                </a:cubicBezTo>
                <a:cubicBezTo>
                  <a:pt x="326509" y="2930054"/>
                  <a:pt x="335379" y="2933823"/>
                  <a:pt x="340659" y="2940423"/>
                </a:cubicBezTo>
                <a:cubicBezTo>
                  <a:pt x="347390" y="2948836"/>
                  <a:pt x="353770" y="2957680"/>
                  <a:pt x="358588" y="2967317"/>
                </a:cubicBezTo>
                <a:cubicBezTo>
                  <a:pt x="362814" y="2975769"/>
                  <a:pt x="362060" y="2986522"/>
                  <a:pt x="367553" y="2994211"/>
                </a:cubicBezTo>
                <a:cubicBezTo>
                  <a:pt x="380184" y="3011895"/>
                  <a:pt x="460184" y="3080442"/>
                  <a:pt x="466165" y="3083859"/>
                </a:cubicBezTo>
                <a:cubicBezTo>
                  <a:pt x="485053" y="3094652"/>
                  <a:pt x="508000" y="3095812"/>
                  <a:pt x="528918" y="3101788"/>
                </a:cubicBezTo>
                <a:cubicBezTo>
                  <a:pt x="546847" y="3116729"/>
                  <a:pt x="563287" y="3133665"/>
                  <a:pt x="582706" y="3146611"/>
                </a:cubicBezTo>
                <a:cubicBezTo>
                  <a:pt x="608280" y="3163661"/>
                  <a:pt x="652086" y="3179742"/>
                  <a:pt x="681318" y="3191435"/>
                </a:cubicBezTo>
                <a:cubicBezTo>
                  <a:pt x="728507" y="3238624"/>
                  <a:pt x="685123" y="3202303"/>
                  <a:pt x="753035" y="3236259"/>
                </a:cubicBezTo>
                <a:cubicBezTo>
                  <a:pt x="768620" y="3244051"/>
                  <a:pt x="783083" y="3253918"/>
                  <a:pt x="797859" y="3263153"/>
                </a:cubicBezTo>
                <a:cubicBezTo>
                  <a:pt x="806995" y="3268863"/>
                  <a:pt x="814808" y="3276938"/>
                  <a:pt x="824753" y="3281082"/>
                </a:cubicBezTo>
                <a:cubicBezTo>
                  <a:pt x="850921" y="3291985"/>
                  <a:pt x="879114" y="3297447"/>
                  <a:pt x="905435" y="3307976"/>
                </a:cubicBezTo>
                <a:cubicBezTo>
                  <a:pt x="920376" y="3313953"/>
                  <a:pt x="935191" y="3320256"/>
                  <a:pt x="950259" y="3325906"/>
                </a:cubicBezTo>
                <a:cubicBezTo>
                  <a:pt x="959107" y="3329224"/>
                  <a:pt x="968468" y="3331148"/>
                  <a:pt x="977153" y="3334870"/>
                </a:cubicBezTo>
                <a:cubicBezTo>
                  <a:pt x="989436" y="3340134"/>
                  <a:pt x="1000334" y="3348574"/>
                  <a:pt x="1013012" y="3352800"/>
                </a:cubicBezTo>
                <a:cubicBezTo>
                  <a:pt x="1036389" y="3360592"/>
                  <a:pt x="1060823" y="3364753"/>
                  <a:pt x="1084729" y="3370729"/>
                </a:cubicBezTo>
                <a:cubicBezTo>
                  <a:pt x="1096682" y="3376706"/>
                  <a:pt x="1108305" y="3383395"/>
                  <a:pt x="1120588" y="3388659"/>
                </a:cubicBezTo>
                <a:cubicBezTo>
                  <a:pt x="1142704" y="3398137"/>
                  <a:pt x="1211736" y="3414309"/>
                  <a:pt x="1219200" y="3415553"/>
                </a:cubicBezTo>
                <a:cubicBezTo>
                  <a:pt x="1361465" y="3439262"/>
                  <a:pt x="1254821" y="3423911"/>
                  <a:pt x="1541929" y="3433482"/>
                </a:cubicBezTo>
                <a:cubicBezTo>
                  <a:pt x="1556870" y="3436470"/>
                  <a:pt x="1571516" y="3442447"/>
                  <a:pt x="1586753" y="3442447"/>
                </a:cubicBezTo>
                <a:lnTo>
                  <a:pt x="2904565" y="3433482"/>
                </a:lnTo>
                <a:cubicBezTo>
                  <a:pt x="2925809" y="3433202"/>
                  <a:pt x="2998859" y="3410210"/>
                  <a:pt x="3012141" y="3406588"/>
                </a:cubicBezTo>
                <a:cubicBezTo>
                  <a:pt x="3024028" y="3403346"/>
                  <a:pt x="3036153" y="3401008"/>
                  <a:pt x="3048000" y="3397623"/>
                </a:cubicBezTo>
                <a:cubicBezTo>
                  <a:pt x="3057086" y="3395027"/>
                  <a:pt x="3065777" y="3391145"/>
                  <a:pt x="3074894" y="3388659"/>
                </a:cubicBezTo>
                <a:cubicBezTo>
                  <a:pt x="3098668" y="3382175"/>
                  <a:pt x="3122839" y="3377213"/>
                  <a:pt x="3146612" y="3370729"/>
                </a:cubicBezTo>
                <a:cubicBezTo>
                  <a:pt x="3163679" y="3366074"/>
                  <a:pt x="3207463" y="3349268"/>
                  <a:pt x="3218329" y="3343835"/>
                </a:cubicBezTo>
                <a:cubicBezTo>
                  <a:pt x="3227966" y="3339017"/>
                  <a:pt x="3235587" y="3330724"/>
                  <a:pt x="3245224" y="3325906"/>
                </a:cubicBezTo>
                <a:cubicBezTo>
                  <a:pt x="3259617" y="3318709"/>
                  <a:pt x="3275920" y="3315682"/>
                  <a:pt x="3290047" y="3307976"/>
                </a:cubicBezTo>
                <a:cubicBezTo>
                  <a:pt x="3386918" y="3255136"/>
                  <a:pt x="3307947" y="3284079"/>
                  <a:pt x="3370729" y="3263153"/>
                </a:cubicBezTo>
                <a:cubicBezTo>
                  <a:pt x="3388659" y="3251200"/>
                  <a:pt x="3404075" y="3234109"/>
                  <a:pt x="3424518" y="3227294"/>
                </a:cubicBezTo>
                <a:cubicBezTo>
                  <a:pt x="3448797" y="3219201"/>
                  <a:pt x="3458185" y="3218692"/>
                  <a:pt x="3478306" y="3200400"/>
                </a:cubicBezTo>
                <a:cubicBezTo>
                  <a:pt x="3503322" y="3177658"/>
                  <a:pt x="3522327" y="3148070"/>
                  <a:pt x="3550024" y="3128682"/>
                </a:cubicBezTo>
                <a:cubicBezTo>
                  <a:pt x="3656093" y="3054434"/>
                  <a:pt x="3607046" y="3082242"/>
                  <a:pt x="3693459" y="3039035"/>
                </a:cubicBezTo>
                <a:cubicBezTo>
                  <a:pt x="3734424" y="2977586"/>
                  <a:pt x="3680525" y="3050121"/>
                  <a:pt x="3756212" y="2985247"/>
                </a:cubicBezTo>
                <a:cubicBezTo>
                  <a:pt x="3764392" y="2978235"/>
                  <a:pt x="3766033" y="2965448"/>
                  <a:pt x="3774141" y="2958353"/>
                </a:cubicBezTo>
                <a:cubicBezTo>
                  <a:pt x="3790358" y="2944163"/>
                  <a:pt x="3812692" y="2937731"/>
                  <a:pt x="3827929" y="2922494"/>
                </a:cubicBezTo>
                <a:cubicBezTo>
                  <a:pt x="3842870" y="2907553"/>
                  <a:pt x="3858839" y="2893572"/>
                  <a:pt x="3872753" y="2877670"/>
                </a:cubicBezTo>
                <a:cubicBezTo>
                  <a:pt x="3879848" y="2869562"/>
                  <a:pt x="3882405" y="2857673"/>
                  <a:pt x="3890682" y="2850776"/>
                </a:cubicBezTo>
                <a:cubicBezTo>
                  <a:pt x="3900948" y="2842221"/>
                  <a:pt x="3914588" y="2838823"/>
                  <a:pt x="3926541" y="2832847"/>
                </a:cubicBezTo>
                <a:cubicBezTo>
                  <a:pt x="4028835" y="2730553"/>
                  <a:pt x="3899494" y="2856513"/>
                  <a:pt x="3998259" y="2770094"/>
                </a:cubicBezTo>
                <a:cubicBezTo>
                  <a:pt x="4010981" y="2758963"/>
                  <a:pt x="4023117" y="2747070"/>
                  <a:pt x="4034118" y="2734235"/>
                </a:cubicBezTo>
                <a:cubicBezTo>
                  <a:pt x="4041130" y="2726055"/>
                  <a:pt x="4044429" y="2714959"/>
                  <a:pt x="4052047" y="2707341"/>
                </a:cubicBezTo>
                <a:cubicBezTo>
                  <a:pt x="4065577" y="2693811"/>
                  <a:pt x="4082471" y="2684082"/>
                  <a:pt x="4096871" y="2671482"/>
                </a:cubicBezTo>
                <a:cubicBezTo>
                  <a:pt x="4124114" y="2647644"/>
                  <a:pt x="4128198" y="2638677"/>
                  <a:pt x="4150659" y="2608729"/>
                </a:cubicBezTo>
                <a:cubicBezTo>
                  <a:pt x="4177447" y="2528363"/>
                  <a:pt x="4177729" y="2509941"/>
                  <a:pt x="4258235" y="2429435"/>
                </a:cubicBezTo>
                <a:cubicBezTo>
                  <a:pt x="4273176" y="2414494"/>
                  <a:pt x="4291338" y="2402193"/>
                  <a:pt x="4303059" y="2384611"/>
                </a:cubicBezTo>
                <a:cubicBezTo>
                  <a:pt x="4373966" y="2278249"/>
                  <a:pt x="4251192" y="2466414"/>
                  <a:pt x="4338918" y="2312894"/>
                </a:cubicBezTo>
                <a:cubicBezTo>
                  <a:pt x="4343111" y="2305556"/>
                  <a:pt x="4352159" y="2301997"/>
                  <a:pt x="4356847" y="2294964"/>
                </a:cubicBezTo>
                <a:cubicBezTo>
                  <a:pt x="4364260" y="2283845"/>
                  <a:pt x="4367009" y="2269980"/>
                  <a:pt x="4374776" y="2259106"/>
                </a:cubicBezTo>
                <a:cubicBezTo>
                  <a:pt x="4382145" y="2248789"/>
                  <a:pt x="4394454" y="2242635"/>
                  <a:pt x="4401671" y="2232211"/>
                </a:cubicBezTo>
                <a:cubicBezTo>
                  <a:pt x="4421507" y="2203559"/>
                  <a:pt x="4437999" y="2172723"/>
                  <a:pt x="4455459" y="2142564"/>
                </a:cubicBezTo>
                <a:cubicBezTo>
                  <a:pt x="4470874" y="2115939"/>
                  <a:pt x="4481823" y="2086495"/>
                  <a:pt x="4500282" y="2061882"/>
                </a:cubicBezTo>
                <a:lnTo>
                  <a:pt x="4527176" y="2026023"/>
                </a:lnTo>
                <a:cubicBezTo>
                  <a:pt x="4533153" y="2008094"/>
                  <a:pt x="4535089" y="1988261"/>
                  <a:pt x="4545106" y="1972235"/>
                </a:cubicBezTo>
                <a:cubicBezTo>
                  <a:pt x="4550816" y="1963099"/>
                  <a:pt x="4566768" y="1963724"/>
                  <a:pt x="4572000" y="1954306"/>
                </a:cubicBezTo>
                <a:cubicBezTo>
                  <a:pt x="4582565" y="1935289"/>
                  <a:pt x="4583050" y="1912191"/>
                  <a:pt x="4589929" y="1891553"/>
                </a:cubicBezTo>
                <a:cubicBezTo>
                  <a:pt x="4595018" y="1876286"/>
                  <a:pt x="4600044" y="1860796"/>
                  <a:pt x="4607859" y="1846729"/>
                </a:cubicBezTo>
                <a:cubicBezTo>
                  <a:pt x="4615115" y="1833668"/>
                  <a:pt x="4626834" y="1823540"/>
                  <a:pt x="4634753" y="1810870"/>
                </a:cubicBezTo>
                <a:cubicBezTo>
                  <a:pt x="4652630" y="1782267"/>
                  <a:pt x="4656447" y="1761350"/>
                  <a:pt x="4670612" y="1730188"/>
                </a:cubicBezTo>
                <a:cubicBezTo>
                  <a:pt x="4678907" y="1711939"/>
                  <a:pt x="4686882" y="1693399"/>
                  <a:pt x="4697506" y="1676400"/>
                </a:cubicBezTo>
                <a:cubicBezTo>
                  <a:pt x="4701986" y="1669233"/>
                  <a:pt x="4710747" y="1665503"/>
                  <a:pt x="4715435" y="1658470"/>
                </a:cubicBezTo>
                <a:cubicBezTo>
                  <a:pt x="4730910" y="1635258"/>
                  <a:pt x="4744564" y="1593499"/>
                  <a:pt x="4751294" y="1568823"/>
                </a:cubicBezTo>
                <a:cubicBezTo>
                  <a:pt x="4767227" y="1510401"/>
                  <a:pt x="4746539" y="1537720"/>
                  <a:pt x="4778188" y="1506070"/>
                </a:cubicBezTo>
                <a:cubicBezTo>
                  <a:pt x="4781176" y="1494117"/>
                  <a:pt x="4783768" y="1482058"/>
                  <a:pt x="4787153" y="1470211"/>
                </a:cubicBezTo>
                <a:cubicBezTo>
                  <a:pt x="4798547" y="1430334"/>
                  <a:pt x="4795739" y="1454173"/>
                  <a:pt x="4805082" y="1407459"/>
                </a:cubicBezTo>
                <a:cubicBezTo>
                  <a:pt x="4808647" y="1389635"/>
                  <a:pt x="4811059" y="1371600"/>
                  <a:pt x="4814047" y="1353670"/>
                </a:cubicBezTo>
                <a:cubicBezTo>
                  <a:pt x="4811059" y="1249082"/>
                  <a:pt x="4810059" y="1144418"/>
                  <a:pt x="4805082" y="1039906"/>
                </a:cubicBezTo>
                <a:cubicBezTo>
                  <a:pt x="4804077" y="1018800"/>
                  <a:pt x="4800869" y="997742"/>
                  <a:pt x="4796118" y="977153"/>
                </a:cubicBezTo>
                <a:cubicBezTo>
                  <a:pt x="4791868" y="958737"/>
                  <a:pt x="4784164" y="941294"/>
                  <a:pt x="4778188" y="923364"/>
                </a:cubicBezTo>
                <a:cubicBezTo>
                  <a:pt x="4775200" y="914399"/>
                  <a:pt x="4773450" y="904922"/>
                  <a:pt x="4769224" y="896470"/>
                </a:cubicBezTo>
                <a:cubicBezTo>
                  <a:pt x="4763247" y="884517"/>
                  <a:pt x="4756257" y="873019"/>
                  <a:pt x="4751294" y="860611"/>
                </a:cubicBezTo>
                <a:cubicBezTo>
                  <a:pt x="4744275" y="843064"/>
                  <a:pt x="4744704" y="821942"/>
                  <a:pt x="4733365" y="806823"/>
                </a:cubicBezTo>
                <a:cubicBezTo>
                  <a:pt x="4724400" y="794870"/>
                  <a:pt x="4715039" y="783204"/>
                  <a:pt x="4706471" y="770964"/>
                </a:cubicBezTo>
                <a:cubicBezTo>
                  <a:pt x="4694114" y="753311"/>
                  <a:pt x="4685849" y="732413"/>
                  <a:pt x="4670612" y="717176"/>
                </a:cubicBezTo>
                <a:cubicBezTo>
                  <a:pt x="4658659" y="705223"/>
                  <a:pt x="4645313" y="694517"/>
                  <a:pt x="4634753" y="681317"/>
                </a:cubicBezTo>
                <a:cubicBezTo>
                  <a:pt x="4634317" y="680772"/>
                  <a:pt x="4594444" y="627550"/>
                  <a:pt x="4580965" y="618564"/>
                </a:cubicBezTo>
                <a:cubicBezTo>
                  <a:pt x="4569846" y="611151"/>
                  <a:pt x="4556225" y="608048"/>
                  <a:pt x="4545106" y="600635"/>
                </a:cubicBezTo>
                <a:cubicBezTo>
                  <a:pt x="4538073" y="595947"/>
                  <a:pt x="4533938" y="587777"/>
                  <a:pt x="4527176" y="582706"/>
                </a:cubicBezTo>
                <a:cubicBezTo>
                  <a:pt x="4509937" y="569777"/>
                  <a:pt x="4491317" y="558800"/>
                  <a:pt x="4473388" y="546847"/>
                </a:cubicBezTo>
                <a:cubicBezTo>
                  <a:pt x="4464423" y="540870"/>
                  <a:pt x="4455113" y="535382"/>
                  <a:pt x="4446494" y="528917"/>
                </a:cubicBezTo>
                <a:cubicBezTo>
                  <a:pt x="4434541" y="519952"/>
                  <a:pt x="4423608" y="509436"/>
                  <a:pt x="4410635" y="502023"/>
                </a:cubicBezTo>
                <a:cubicBezTo>
                  <a:pt x="4402430" y="497335"/>
                  <a:pt x="4392706" y="496047"/>
                  <a:pt x="4383741" y="493059"/>
                </a:cubicBezTo>
                <a:cubicBezTo>
                  <a:pt x="4377765" y="487082"/>
                  <a:pt x="4373150" y="479322"/>
                  <a:pt x="4365812" y="475129"/>
                </a:cubicBezTo>
                <a:cubicBezTo>
                  <a:pt x="4328680" y="453910"/>
                  <a:pt x="4326586" y="462160"/>
                  <a:pt x="4294094" y="448235"/>
                </a:cubicBezTo>
                <a:cubicBezTo>
                  <a:pt x="4216550" y="415002"/>
                  <a:pt x="4294412" y="442366"/>
                  <a:pt x="4231341" y="421341"/>
                </a:cubicBezTo>
                <a:cubicBezTo>
                  <a:pt x="4181625" y="371622"/>
                  <a:pt x="4262627" y="447283"/>
                  <a:pt x="4159624" y="385482"/>
                </a:cubicBezTo>
                <a:cubicBezTo>
                  <a:pt x="4144683" y="376517"/>
                  <a:pt x="4130663" y="365798"/>
                  <a:pt x="4114800" y="358588"/>
                </a:cubicBezTo>
                <a:cubicBezTo>
                  <a:pt x="4097595" y="350768"/>
                  <a:pt x="4077916" y="349111"/>
                  <a:pt x="4061012" y="340659"/>
                </a:cubicBezTo>
                <a:cubicBezTo>
                  <a:pt x="4045781" y="333043"/>
                  <a:pt x="3979621" y="294681"/>
                  <a:pt x="3944471" y="286870"/>
                </a:cubicBezTo>
                <a:cubicBezTo>
                  <a:pt x="3926727" y="282927"/>
                  <a:pt x="3908612" y="280894"/>
                  <a:pt x="3890682" y="277906"/>
                </a:cubicBezTo>
                <a:cubicBezTo>
                  <a:pt x="3809095" y="250709"/>
                  <a:pt x="3937936" y="292422"/>
                  <a:pt x="3818965" y="259976"/>
                </a:cubicBezTo>
                <a:cubicBezTo>
                  <a:pt x="3720155" y="233028"/>
                  <a:pt x="3801134" y="251039"/>
                  <a:pt x="3738282" y="233082"/>
                </a:cubicBezTo>
                <a:lnTo>
                  <a:pt x="3675529" y="215153"/>
                </a:lnTo>
                <a:cubicBezTo>
                  <a:pt x="3663643" y="211911"/>
                  <a:pt x="3651517" y="209573"/>
                  <a:pt x="3639671" y="206188"/>
                </a:cubicBezTo>
                <a:cubicBezTo>
                  <a:pt x="3630585" y="203592"/>
                  <a:pt x="3621862" y="199819"/>
                  <a:pt x="3612776" y="197223"/>
                </a:cubicBezTo>
                <a:cubicBezTo>
                  <a:pt x="3600930" y="193838"/>
                  <a:pt x="3588764" y="191644"/>
                  <a:pt x="3576918" y="188259"/>
                </a:cubicBezTo>
                <a:cubicBezTo>
                  <a:pt x="3556220" y="182345"/>
                  <a:pt x="3522248" y="168941"/>
                  <a:pt x="3505200" y="161364"/>
                </a:cubicBezTo>
                <a:cubicBezTo>
                  <a:pt x="3492988" y="155936"/>
                  <a:pt x="3482141" y="147275"/>
                  <a:pt x="3469341" y="143435"/>
                </a:cubicBezTo>
                <a:cubicBezTo>
                  <a:pt x="3451931" y="138212"/>
                  <a:pt x="3433482" y="137458"/>
                  <a:pt x="3415553" y="134470"/>
                </a:cubicBezTo>
                <a:cubicBezTo>
                  <a:pt x="3400612" y="128494"/>
                  <a:pt x="3386341" y="120444"/>
                  <a:pt x="3370729" y="116541"/>
                </a:cubicBezTo>
                <a:cubicBezTo>
                  <a:pt x="3341942" y="109344"/>
                  <a:pt x="3238473" y="101129"/>
                  <a:pt x="3218329" y="98611"/>
                </a:cubicBezTo>
                <a:cubicBezTo>
                  <a:pt x="3200293" y="96357"/>
                  <a:pt x="3182627" y="91456"/>
                  <a:pt x="3164541" y="89647"/>
                </a:cubicBezTo>
                <a:cubicBezTo>
                  <a:pt x="3122807" y="85474"/>
                  <a:pt x="3080870" y="83670"/>
                  <a:pt x="3039035" y="80682"/>
                </a:cubicBezTo>
                <a:cubicBezTo>
                  <a:pt x="3021106" y="77694"/>
                  <a:pt x="3002881" y="76125"/>
                  <a:pt x="2985247" y="71717"/>
                </a:cubicBezTo>
                <a:cubicBezTo>
                  <a:pt x="2966912" y="67133"/>
                  <a:pt x="2950332" y="54781"/>
                  <a:pt x="2931459" y="53788"/>
                </a:cubicBezTo>
                <a:lnTo>
                  <a:pt x="2608729" y="35859"/>
                </a:lnTo>
                <a:cubicBezTo>
                  <a:pt x="2587811" y="32871"/>
                  <a:pt x="2566696" y="31038"/>
                  <a:pt x="2545976" y="26894"/>
                </a:cubicBezTo>
                <a:cubicBezTo>
                  <a:pt x="2494467" y="16592"/>
                  <a:pt x="2542582" y="10998"/>
                  <a:pt x="2465294" y="8964"/>
                </a:cubicBezTo>
                <a:cubicBezTo>
                  <a:pt x="2088972" y="-939"/>
                  <a:pt x="1763059" y="1494"/>
                  <a:pt x="1622612" y="0"/>
                </a:cubicBezTo>
                <a:close/>
              </a:path>
            </a:pathLst>
          </a:custGeom>
          <a:solidFill>
            <a:schemeClr val="bg1"/>
          </a:solidFill>
          <a:ln w="19050">
            <a:solidFill>
              <a:schemeClr val="accent2">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Полилиния: фигура 19">
            <a:extLst>
              <a:ext uri="{FF2B5EF4-FFF2-40B4-BE49-F238E27FC236}">
                <a16:creationId xmlns:a16="http://schemas.microsoft.com/office/drawing/2014/main" id="{54100FC5-5BB0-42BD-BC3F-BCA027B73809}"/>
              </a:ext>
            </a:extLst>
          </p:cNvPr>
          <p:cNvSpPr/>
          <p:nvPr/>
        </p:nvSpPr>
        <p:spPr>
          <a:xfrm>
            <a:off x="896471" y="2873216"/>
            <a:ext cx="4491317" cy="3303466"/>
          </a:xfrm>
          <a:custGeom>
            <a:avLst/>
            <a:gdLst>
              <a:gd name="connsiteX0" fmla="*/ 1676400 w 4491317"/>
              <a:gd name="connsiteY0" fmla="*/ 4455 h 3303466"/>
              <a:gd name="connsiteX1" fmla="*/ 1676400 w 4491317"/>
              <a:gd name="connsiteY1" fmla="*/ 4455 h 3303466"/>
              <a:gd name="connsiteX2" fmla="*/ 977153 w 4491317"/>
              <a:gd name="connsiteY2" fmla="*/ 13419 h 3303466"/>
              <a:gd name="connsiteX3" fmla="*/ 950258 w 4491317"/>
              <a:gd name="connsiteY3" fmla="*/ 31349 h 3303466"/>
              <a:gd name="connsiteX4" fmla="*/ 860611 w 4491317"/>
              <a:gd name="connsiteY4" fmla="*/ 40313 h 3303466"/>
              <a:gd name="connsiteX5" fmla="*/ 797858 w 4491317"/>
              <a:gd name="connsiteY5" fmla="*/ 58243 h 3303466"/>
              <a:gd name="connsiteX6" fmla="*/ 708211 w 4491317"/>
              <a:gd name="connsiteY6" fmla="*/ 94102 h 3303466"/>
              <a:gd name="connsiteX7" fmla="*/ 645458 w 4491317"/>
              <a:gd name="connsiteY7" fmla="*/ 103066 h 3303466"/>
              <a:gd name="connsiteX8" fmla="*/ 582705 w 4491317"/>
              <a:gd name="connsiteY8" fmla="*/ 129960 h 3303466"/>
              <a:gd name="connsiteX9" fmla="*/ 528917 w 4491317"/>
              <a:gd name="connsiteY9" fmla="*/ 147890 h 3303466"/>
              <a:gd name="connsiteX10" fmla="*/ 502023 w 4491317"/>
              <a:gd name="connsiteY10" fmla="*/ 174784 h 3303466"/>
              <a:gd name="connsiteX11" fmla="*/ 466164 w 4491317"/>
              <a:gd name="connsiteY11" fmla="*/ 183749 h 3303466"/>
              <a:gd name="connsiteX12" fmla="*/ 439270 w 4491317"/>
              <a:gd name="connsiteY12" fmla="*/ 201678 h 3303466"/>
              <a:gd name="connsiteX13" fmla="*/ 403411 w 4491317"/>
              <a:gd name="connsiteY13" fmla="*/ 246502 h 3303466"/>
              <a:gd name="connsiteX14" fmla="*/ 358588 w 4491317"/>
              <a:gd name="connsiteY14" fmla="*/ 291325 h 3303466"/>
              <a:gd name="connsiteX15" fmla="*/ 313764 w 4491317"/>
              <a:gd name="connsiteY15" fmla="*/ 327184 h 3303466"/>
              <a:gd name="connsiteX16" fmla="*/ 268941 w 4491317"/>
              <a:gd name="connsiteY16" fmla="*/ 389937 h 3303466"/>
              <a:gd name="connsiteX17" fmla="*/ 224117 w 4491317"/>
              <a:gd name="connsiteY17" fmla="*/ 425796 h 3303466"/>
              <a:gd name="connsiteX18" fmla="*/ 206188 w 4491317"/>
              <a:gd name="connsiteY18" fmla="*/ 452690 h 3303466"/>
              <a:gd name="connsiteX19" fmla="*/ 170329 w 4491317"/>
              <a:gd name="connsiteY19" fmla="*/ 497513 h 3303466"/>
              <a:gd name="connsiteX20" fmla="*/ 134470 w 4491317"/>
              <a:gd name="connsiteY20" fmla="*/ 569231 h 3303466"/>
              <a:gd name="connsiteX21" fmla="*/ 125505 w 4491317"/>
              <a:gd name="connsiteY21" fmla="*/ 631984 h 3303466"/>
              <a:gd name="connsiteX22" fmla="*/ 98611 w 4491317"/>
              <a:gd name="connsiteY22" fmla="*/ 712666 h 3303466"/>
              <a:gd name="connsiteX23" fmla="*/ 71717 w 4491317"/>
              <a:gd name="connsiteY23" fmla="*/ 1098149 h 3303466"/>
              <a:gd name="connsiteX24" fmla="*/ 53788 w 4491317"/>
              <a:gd name="connsiteY24" fmla="*/ 1178831 h 3303466"/>
              <a:gd name="connsiteX25" fmla="*/ 26894 w 4491317"/>
              <a:gd name="connsiteY25" fmla="*/ 1196760 h 3303466"/>
              <a:gd name="connsiteX26" fmla="*/ 17929 w 4491317"/>
              <a:gd name="connsiteY26" fmla="*/ 1223655 h 3303466"/>
              <a:gd name="connsiteX27" fmla="*/ 0 w 4491317"/>
              <a:gd name="connsiteY27" fmla="*/ 1331231 h 3303466"/>
              <a:gd name="connsiteX28" fmla="*/ 17929 w 4491317"/>
              <a:gd name="connsiteY28" fmla="*/ 1402949 h 3303466"/>
              <a:gd name="connsiteX29" fmla="*/ 44823 w 4491317"/>
              <a:gd name="connsiteY29" fmla="*/ 1438808 h 3303466"/>
              <a:gd name="connsiteX30" fmla="*/ 71717 w 4491317"/>
              <a:gd name="connsiteY30" fmla="*/ 1492596 h 3303466"/>
              <a:gd name="connsiteX31" fmla="*/ 107576 w 4491317"/>
              <a:gd name="connsiteY31" fmla="*/ 1528455 h 3303466"/>
              <a:gd name="connsiteX32" fmla="*/ 143435 w 4491317"/>
              <a:gd name="connsiteY32" fmla="*/ 1600172 h 3303466"/>
              <a:gd name="connsiteX33" fmla="*/ 179294 w 4491317"/>
              <a:gd name="connsiteY33" fmla="*/ 1680855 h 3303466"/>
              <a:gd name="connsiteX34" fmla="*/ 197223 w 4491317"/>
              <a:gd name="connsiteY34" fmla="*/ 1752572 h 3303466"/>
              <a:gd name="connsiteX35" fmla="*/ 206188 w 4491317"/>
              <a:gd name="connsiteY35" fmla="*/ 1779466 h 3303466"/>
              <a:gd name="connsiteX36" fmla="*/ 224117 w 4491317"/>
              <a:gd name="connsiteY36" fmla="*/ 1806360 h 3303466"/>
              <a:gd name="connsiteX37" fmla="*/ 251011 w 4491317"/>
              <a:gd name="connsiteY37" fmla="*/ 1913937 h 3303466"/>
              <a:gd name="connsiteX38" fmla="*/ 259976 w 4491317"/>
              <a:gd name="connsiteY38" fmla="*/ 1940831 h 3303466"/>
              <a:gd name="connsiteX39" fmla="*/ 268941 w 4491317"/>
              <a:gd name="connsiteY39" fmla="*/ 1967725 h 3303466"/>
              <a:gd name="connsiteX40" fmla="*/ 277905 w 4491317"/>
              <a:gd name="connsiteY40" fmla="*/ 2039443 h 3303466"/>
              <a:gd name="connsiteX41" fmla="*/ 295835 w 4491317"/>
              <a:gd name="connsiteY41" fmla="*/ 2102196 h 3303466"/>
              <a:gd name="connsiteX42" fmla="*/ 304800 w 4491317"/>
              <a:gd name="connsiteY42" fmla="*/ 2147019 h 3303466"/>
              <a:gd name="connsiteX43" fmla="*/ 358588 w 4491317"/>
              <a:gd name="connsiteY43" fmla="*/ 2200808 h 3303466"/>
              <a:gd name="connsiteX44" fmla="*/ 394447 w 4491317"/>
              <a:gd name="connsiteY44" fmla="*/ 2254596 h 3303466"/>
              <a:gd name="connsiteX45" fmla="*/ 421341 w 4491317"/>
              <a:gd name="connsiteY45" fmla="*/ 2299419 h 3303466"/>
              <a:gd name="connsiteX46" fmla="*/ 457200 w 4491317"/>
              <a:gd name="connsiteY46" fmla="*/ 2335278 h 3303466"/>
              <a:gd name="connsiteX47" fmla="*/ 510988 w 4491317"/>
              <a:gd name="connsiteY47" fmla="*/ 2389066 h 3303466"/>
              <a:gd name="connsiteX48" fmla="*/ 564776 w 4491317"/>
              <a:gd name="connsiteY48" fmla="*/ 2451819 h 3303466"/>
              <a:gd name="connsiteX49" fmla="*/ 636494 w 4491317"/>
              <a:gd name="connsiteY49" fmla="*/ 2514572 h 3303466"/>
              <a:gd name="connsiteX50" fmla="*/ 654423 w 4491317"/>
              <a:gd name="connsiteY50" fmla="*/ 2586290 h 3303466"/>
              <a:gd name="connsiteX51" fmla="*/ 681317 w 4491317"/>
              <a:gd name="connsiteY51" fmla="*/ 2595255 h 3303466"/>
              <a:gd name="connsiteX52" fmla="*/ 708211 w 4491317"/>
              <a:gd name="connsiteY52" fmla="*/ 2613184 h 3303466"/>
              <a:gd name="connsiteX53" fmla="*/ 753035 w 4491317"/>
              <a:gd name="connsiteY53" fmla="*/ 2631113 h 3303466"/>
              <a:gd name="connsiteX54" fmla="*/ 788894 w 4491317"/>
              <a:gd name="connsiteY54" fmla="*/ 2658008 h 3303466"/>
              <a:gd name="connsiteX55" fmla="*/ 869576 w 4491317"/>
              <a:gd name="connsiteY55" fmla="*/ 2693866 h 3303466"/>
              <a:gd name="connsiteX56" fmla="*/ 923364 w 4491317"/>
              <a:gd name="connsiteY56" fmla="*/ 2747655 h 3303466"/>
              <a:gd name="connsiteX57" fmla="*/ 968188 w 4491317"/>
              <a:gd name="connsiteY57" fmla="*/ 2756619 h 3303466"/>
              <a:gd name="connsiteX58" fmla="*/ 1102658 w 4491317"/>
              <a:gd name="connsiteY58" fmla="*/ 2819372 h 3303466"/>
              <a:gd name="connsiteX59" fmla="*/ 1183341 w 4491317"/>
              <a:gd name="connsiteY59" fmla="*/ 2873160 h 3303466"/>
              <a:gd name="connsiteX60" fmla="*/ 1353670 w 4491317"/>
              <a:gd name="connsiteY60" fmla="*/ 2935913 h 3303466"/>
              <a:gd name="connsiteX61" fmla="*/ 1416423 w 4491317"/>
              <a:gd name="connsiteY61" fmla="*/ 2962808 h 3303466"/>
              <a:gd name="connsiteX62" fmla="*/ 1515035 w 4491317"/>
              <a:gd name="connsiteY62" fmla="*/ 3007631 h 3303466"/>
              <a:gd name="connsiteX63" fmla="*/ 1550894 w 4491317"/>
              <a:gd name="connsiteY63" fmla="*/ 3016596 h 3303466"/>
              <a:gd name="connsiteX64" fmla="*/ 1595717 w 4491317"/>
              <a:gd name="connsiteY64" fmla="*/ 3052455 h 3303466"/>
              <a:gd name="connsiteX65" fmla="*/ 1667435 w 4491317"/>
              <a:gd name="connsiteY65" fmla="*/ 3097278 h 3303466"/>
              <a:gd name="connsiteX66" fmla="*/ 1721223 w 4491317"/>
              <a:gd name="connsiteY66" fmla="*/ 3142102 h 3303466"/>
              <a:gd name="connsiteX67" fmla="*/ 1783976 w 4491317"/>
              <a:gd name="connsiteY67" fmla="*/ 3160031 h 3303466"/>
              <a:gd name="connsiteX68" fmla="*/ 1900517 w 4491317"/>
              <a:gd name="connsiteY68" fmla="*/ 3213819 h 3303466"/>
              <a:gd name="connsiteX69" fmla="*/ 1981200 w 4491317"/>
              <a:gd name="connsiteY69" fmla="*/ 3249678 h 3303466"/>
              <a:gd name="connsiteX70" fmla="*/ 2088776 w 4491317"/>
              <a:gd name="connsiteY70" fmla="*/ 3267608 h 3303466"/>
              <a:gd name="connsiteX71" fmla="*/ 2214282 w 4491317"/>
              <a:gd name="connsiteY71" fmla="*/ 3285537 h 3303466"/>
              <a:gd name="connsiteX72" fmla="*/ 2312894 w 4491317"/>
              <a:gd name="connsiteY72" fmla="*/ 3303466 h 3303466"/>
              <a:gd name="connsiteX73" fmla="*/ 2671482 w 4491317"/>
              <a:gd name="connsiteY73" fmla="*/ 3294502 h 3303466"/>
              <a:gd name="connsiteX74" fmla="*/ 2716305 w 4491317"/>
              <a:gd name="connsiteY74" fmla="*/ 3276572 h 3303466"/>
              <a:gd name="connsiteX75" fmla="*/ 2814917 w 4491317"/>
              <a:gd name="connsiteY75" fmla="*/ 3249678 h 3303466"/>
              <a:gd name="connsiteX76" fmla="*/ 2985247 w 4491317"/>
              <a:gd name="connsiteY76" fmla="*/ 3231749 h 3303466"/>
              <a:gd name="connsiteX77" fmla="*/ 3021105 w 4491317"/>
              <a:gd name="connsiteY77" fmla="*/ 3222784 h 3303466"/>
              <a:gd name="connsiteX78" fmla="*/ 3083858 w 4491317"/>
              <a:gd name="connsiteY78" fmla="*/ 3213819 h 3303466"/>
              <a:gd name="connsiteX79" fmla="*/ 3155576 w 4491317"/>
              <a:gd name="connsiteY79" fmla="*/ 3186925 h 3303466"/>
              <a:gd name="connsiteX80" fmla="*/ 3254188 w 4491317"/>
              <a:gd name="connsiteY80" fmla="*/ 3160031 h 3303466"/>
              <a:gd name="connsiteX81" fmla="*/ 3496235 w 4491317"/>
              <a:gd name="connsiteY81" fmla="*/ 3142102 h 3303466"/>
              <a:gd name="connsiteX82" fmla="*/ 3558988 w 4491317"/>
              <a:gd name="connsiteY82" fmla="*/ 3124172 h 3303466"/>
              <a:gd name="connsiteX83" fmla="*/ 3621741 w 4491317"/>
              <a:gd name="connsiteY83" fmla="*/ 3115208 h 3303466"/>
              <a:gd name="connsiteX84" fmla="*/ 3693458 w 4491317"/>
              <a:gd name="connsiteY84" fmla="*/ 3070384 h 3303466"/>
              <a:gd name="connsiteX85" fmla="*/ 3756211 w 4491317"/>
              <a:gd name="connsiteY85" fmla="*/ 3061419 h 3303466"/>
              <a:gd name="connsiteX86" fmla="*/ 3836894 w 4491317"/>
              <a:gd name="connsiteY86" fmla="*/ 3034525 h 3303466"/>
              <a:gd name="connsiteX87" fmla="*/ 3926541 w 4491317"/>
              <a:gd name="connsiteY87" fmla="*/ 2980737 h 3303466"/>
              <a:gd name="connsiteX88" fmla="*/ 3998258 w 4491317"/>
              <a:gd name="connsiteY88" fmla="*/ 2926949 h 3303466"/>
              <a:gd name="connsiteX89" fmla="*/ 4007223 w 4491317"/>
              <a:gd name="connsiteY89" fmla="*/ 2900055 h 3303466"/>
              <a:gd name="connsiteX90" fmla="*/ 4087905 w 4491317"/>
              <a:gd name="connsiteY90" fmla="*/ 2828337 h 3303466"/>
              <a:gd name="connsiteX91" fmla="*/ 4114800 w 4491317"/>
              <a:gd name="connsiteY91" fmla="*/ 2783513 h 3303466"/>
              <a:gd name="connsiteX92" fmla="*/ 4159623 w 4491317"/>
              <a:gd name="connsiteY92" fmla="*/ 2738690 h 3303466"/>
              <a:gd name="connsiteX93" fmla="*/ 4177553 w 4491317"/>
              <a:gd name="connsiteY93" fmla="*/ 2702831 h 3303466"/>
              <a:gd name="connsiteX94" fmla="*/ 4195482 w 4491317"/>
              <a:gd name="connsiteY94" fmla="*/ 2675937 h 3303466"/>
              <a:gd name="connsiteX95" fmla="*/ 4222376 w 4491317"/>
              <a:gd name="connsiteY95" fmla="*/ 2595255 h 3303466"/>
              <a:gd name="connsiteX96" fmla="*/ 4240305 w 4491317"/>
              <a:gd name="connsiteY96" fmla="*/ 2541466 h 3303466"/>
              <a:gd name="connsiteX97" fmla="*/ 4285129 w 4491317"/>
              <a:gd name="connsiteY97" fmla="*/ 2478713 h 3303466"/>
              <a:gd name="connsiteX98" fmla="*/ 4294094 w 4491317"/>
              <a:gd name="connsiteY98" fmla="*/ 2451819 h 3303466"/>
              <a:gd name="connsiteX99" fmla="*/ 4320988 w 4491317"/>
              <a:gd name="connsiteY99" fmla="*/ 2406996 h 3303466"/>
              <a:gd name="connsiteX100" fmla="*/ 4383741 w 4491317"/>
              <a:gd name="connsiteY100" fmla="*/ 2290455 h 3303466"/>
              <a:gd name="connsiteX101" fmla="*/ 4410635 w 4491317"/>
              <a:gd name="connsiteY101" fmla="*/ 2263560 h 3303466"/>
              <a:gd name="connsiteX102" fmla="*/ 4464423 w 4491317"/>
              <a:gd name="connsiteY102" fmla="*/ 2200808 h 3303466"/>
              <a:gd name="connsiteX103" fmla="*/ 4473388 w 4491317"/>
              <a:gd name="connsiteY103" fmla="*/ 2164949 h 3303466"/>
              <a:gd name="connsiteX104" fmla="*/ 4491317 w 4491317"/>
              <a:gd name="connsiteY104" fmla="*/ 2111160 h 3303466"/>
              <a:gd name="connsiteX105" fmla="*/ 4482353 w 4491317"/>
              <a:gd name="connsiteY105" fmla="*/ 1367090 h 3303466"/>
              <a:gd name="connsiteX106" fmla="*/ 4455458 w 4491317"/>
              <a:gd name="connsiteY106" fmla="*/ 1259513 h 3303466"/>
              <a:gd name="connsiteX107" fmla="*/ 4419600 w 4491317"/>
              <a:gd name="connsiteY107" fmla="*/ 1169866 h 3303466"/>
              <a:gd name="connsiteX108" fmla="*/ 4410635 w 4491317"/>
              <a:gd name="connsiteY108" fmla="*/ 1116078 h 3303466"/>
              <a:gd name="connsiteX109" fmla="*/ 4365811 w 4491317"/>
              <a:gd name="connsiteY109" fmla="*/ 1035396 h 3303466"/>
              <a:gd name="connsiteX110" fmla="*/ 4347882 w 4491317"/>
              <a:gd name="connsiteY110" fmla="*/ 1017466 h 3303466"/>
              <a:gd name="connsiteX111" fmla="*/ 4320988 w 4491317"/>
              <a:gd name="connsiteY111" fmla="*/ 936784 h 3303466"/>
              <a:gd name="connsiteX112" fmla="*/ 4312023 w 4491317"/>
              <a:gd name="connsiteY112" fmla="*/ 909890 h 3303466"/>
              <a:gd name="connsiteX113" fmla="*/ 4303058 w 4491317"/>
              <a:gd name="connsiteY113" fmla="*/ 865066 h 3303466"/>
              <a:gd name="connsiteX114" fmla="*/ 4294094 w 4491317"/>
              <a:gd name="connsiteY114" fmla="*/ 838172 h 3303466"/>
              <a:gd name="connsiteX115" fmla="*/ 4285129 w 4491317"/>
              <a:gd name="connsiteY115" fmla="*/ 793349 h 3303466"/>
              <a:gd name="connsiteX116" fmla="*/ 4267200 w 4491317"/>
              <a:gd name="connsiteY116" fmla="*/ 775419 h 3303466"/>
              <a:gd name="connsiteX117" fmla="*/ 4231341 w 4491317"/>
              <a:gd name="connsiteY117" fmla="*/ 721631 h 3303466"/>
              <a:gd name="connsiteX118" fmla="*/ 4150658 w 4491317"/>
              <a:gd name="connsiteY118" fmla="*/ 623019 h 3303466"/>
              <a:gd name="connsiteX119" fmla="*/ 4016188 w 4491317"/>
              <a:gd name="connsiteY119" fmla="*/ 533372 h 3303466"/>
              <a:gd name="connsiteX120" fmla="*/ 3935505 w 4491317"/>
              <a:gd name="connsiteY120" fmla="*/ 461655 h 3303466"/>
              <a:gd name="connsiteX121" fmla="*/ 3917576 w 4491317"/>
              <a:gd name="connsiteY121" fmla="*/ 443725 h 3303466"/>
              <a:gd name="connsiteX122" fmla="*/ 3845858 w 4491317"/>
              <a:gd name="connsiteY122" fmla="*/ 407866 h 3303466"/>
              <a:gd name="connsiteX123" fmla="*/ 3765176 w 4491317"/>
              <a:gd name="connsiteY123" fmla="*/ 363043 h 3303466"/>
              <a:gd name="connsiteX124" fmla="*/ 3621741 w 4491317"/>
              <a:gd name="connsiteY124" fmla="*/ 336149 h 3303466"/>
              <a:gd name="connsiteX125" fmla="*/ 3594847 w 4491317"/>
              <a:gd name="connsiteY125" fmla="*/ 327184 h 3303466"/>
              <a:gd name="connsiteX126" fmla="*/ 3514164 w 4491317"/>
              <a:gd name="connsiteY126" fmla="*/ 273396 h 3303466"/>
              <a:gd name="connsiteX127" fmla="*/ 3487270 w 4491317"/>
              <a:gd name="connsiteY127" fmla="*/ 264431 h 3303466"/>
              <a:gd name="connsiteX128" fmla="*/ 3451411 w 4491317"/>
              <a:gd name="connsiteY128" fmla="*/ 246502 h 3303466"/>
              <a:gd name="connsiteX129" fmla="*/ 3406588 w 4491317"/>
              <a:gd name="connsiteY129" fmla="*/ 237537 h 3303466"/>
              <a:gd name="connsiteX130" fmla="*/ 3307976 w 4491317"/>
              <a:gd name="connsiteY130" fmla="*/ 210643 h 3303466"/>
              <a:gd name="connsiteX131" fmla="*/ 3272117 w 4491317"/>
              <a:gd name="connsiteY131" fmla="*/ 201678 h 3303466"/>
              <a:gd name="connsiteX132" fmla="*/ 3218329 w 4491317"/>
              <a:gd name="connsiteY132" fmla="*/ 183749 h 3303466"/>
              <a:gd name="connsiteX133" fmla="*/ 3128682 w 4491317"/>
              <a:gd name="connsiteY133" fmla="*/ 174784 h 3303466"/>
              <a:gd name="connsiteX134" fmla="*/ 3056964 w 4491317"/>
              <a:gd name="connsiteY134" fmla="*/ 165819 h 3303466"/>
              <a:gd name="connsiteX135" fmla="*/ 3021105 w 4491317"/>
              <a:gd name="connsiteY135" fmla="*/ 156855 h 3303466"/>
              <a:gd name="connsiteX136" fmla="*/ 2967317 w 4491317"/>
              <a:gd name="connsiteY136" fmla="*/ 138925 h 3303466"/>
              <a:gd name="connsiteX137" fmla="*/ 2841811 w 4491317"/>
              <a:gd name="connsiteY137" fmla="*/ 129960 h 3303466"/>
              <a:gd name="connsiteX138" fmla="*/ 2716305 w 4491317"/>
              <a:gd name="connsiteY138" fmla="*/ 112031 h 3303466"/>
              <a:gd name="connsiteX139" fmla="*/ 2662517 w 4491317"/>
              <a:gd name="connsiteY139" fmla="*/ 94102 h 3303466"/>
              <a:gd name="connsiteX140" fmla="*/ 2599764 w 4491317"/>
              <a:gd name="connsiteY140" fmla="*/ 85137 h 3303466"/>
              <a:gd name="connsiteX141" fmla="*/ 2465294 w 4491317"/>
              <a:gd name="connsiteY141" fmla="*/ 67208 h 3303466"/>
              <a:gd name="connsiteX142" fmla="*/ 2223247 w 4491317"/>
              <a:gd name="connsiteY142" fmla="*/ 31349 h 3303466"/>
              <a:gd name="connsiteX143" fmla="*/ 2160494 w 4491317"/>
              <a:gd name="connsiteY143" fmla="*/ 22384 h 3303466"/>
              <a:gd name="connsiteX144" fmla="*/ 2061882 w 4491317"/>
              <a:gd name="connsiteY144" fmla="*/ 4455 h 3303466"/>
              <a:gd name="connsiteX145" fmla="*/ 1676400 w 4491317"/>
              <a:gd name="connsiteY145" fmla="*/ 4455 h 3303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4491317" h="3303466">
                <a:moveTo>
                  <a:pt x="1676400" y="4455"/>
                </a:moveTo>
                <a:lnTo>
                  <a:pt x="1676400" y="4455"/>
                </a:lnTo>
                <a:cubicBezTo>
                  <a:pt x="1443318" y="7443"/>
                  <a:pt x="1210095" y="4792"/>
                  <a:pt x="977153" y="13419"/>
                </a:cubicBezTo>
                <a:cubicBezTo>
                  <a:pt x="966386" y="13818"/>
                  <a:pt x="960757" y="28926"/>
                  <a:pt x="950258" y="31349"/>
                </a:cubicBezTo>
                <a:cubicBezTo>
                  <a:pt x="920996" y="38102"/>
                  <a:pt x="890493" y="37325"/>
                  <a:pt x="860611" y="40313"/>
                </a:cubicBezTo>
                <a:cubicBezTo>
                  <a:pt x="842416" y="44862"/>
                  <a:pt x="815862" y="50527"/>
                  <a:pt x="797858" y="58243"/>
                </a:cubicBezTo>
                <a:cubicBezTo>
                  <a:pt x="763239" y="73080"/>
                  <a:pt x="749019" y="88273"/>
                  <a:pt x="708211" y="94102"/>
                </a:cubicBezTo>
                <a:lnTo>
                  <a:pt x="645458" y="103066"/>
                </a:lnTo>
                <a:cubicBezTo>
                  <a:pt x="613808" y="134717"/>
                  <a:pt x="641129" y="114026"/>
                  <a:pt x="582705" y="129960"/>
                </a:cubicBezTo>
                <a:cubicBezTo>
                  <a:pt x="564472" y="134933"/>
                  <a:pt x="528917" y="147890"/>
                  <a:pt x="528917" y="147890"/>
                </a:cubicBezTo>
                <a:cubicBezTo>
                  <a:pt x="519952" y="156855"/>
                  <a:pt x="513031" y="168494"/>
                  <a:pt x="502023" y="174784"/>
                </a:cubicBezTo>
                <a:cubicBezTo>
                  <a:pt x="491325" y="180897"/>
                  <a:pt x="477489" y="178896"/>
                  <a:pt x="466164" y="183749"/>
                </a:cubicBezTo>
                <a:cubicBezTo>
                  <a:pt x="456261" y="187993"/>
                  <a:pt x="448235" y="195702"/>
                  <a:pt x="439270" y="201678"/>
                </a:cubicBezTo>
                <a:cubicBezTo>
                  <a:pt x="421817" y="254035"/>
                  <a:pt x="443961" y="205952"/>
                  <a:pt x="403411" y="246502"/>
                </a:cubicBezTo>
                <a:cubicBezTo>
                  <a:pt x="343651" y="306263"/>
                  <a:pt x="430301" y="243517"/>
                  <a:pt x="358588" y="291325"/>
                </a:cubicBezTo>
                <a:cubicBezTo>
                  <a:pt x="303674" y="373693"/>
                  <a:pt x="378719" y="273054"/>
                  <a:pt x="313764" y="327184"/>
                </a:cubicBezTo>
                <a:cubicBezTo>
                  <a:pt x="271404" y="362484"/>
                  <a:pt x="301648" y="357230"/>
                  <a:pt x="268941" y="389937"/>
                </a:cubicBezTo>
                <a:cubicBezTo>
                  <a:pt x="255411" y="403467"/>
                  <a:pt x="237647" y="412266"/>
                  <a:pt x="224117" y="425796"/>
                </a:cubicBezTo>
                <a:cubicBezTo>
                  <a:pt x="216499" y="433414"/>
                  <a:pt x="212919" y="444277"/>
                  <a:pt x="206188" y="452690"/>
                </a:cubicBezTo>
                <a:cubicBezTo>
                  <a:pt x="187558" y="475977"/>
                  <a:pt x="184126" y="466468"/>
                  <a:pt x="170329" y="497513"/>
                </a:cubicBezTo>
                <a:cubicBezTo>
                  <a:pt x="137367" y="571680"/>
                  <a:pt x="171292" y="532411"/>
                  <a:pt x="134470" y="569231"/>
                </a:cubicBezTo>
                <a:cubicBezTo>
                  <a:pt x="131482" y="590149"/>
                  <a:pt x="130630" y="611485"/>
                  <a:pt x="125505" y="631984"/>
                </a:cubicBezTo>
                <a:cubicBezTo>
                  <a:pt x="118629" y="659486"/>
                  <a:pt x="98611" y="712666"/>
                  <a:pt x="98611" y="712666"/>
                </a:cubicBezTo>
                <a:cubicBezTo>
                  <a:pt x="56031" y="1117189"/>
                  <a:pt x="104605" y="621256"/>
                  <a:pt x="71717" y="1098149"/>
                </a:cubicBezTo>
                <a:cubicBezTo>
                  <a:pt x="71664" y="1098923"/>
                  <a:pt x="57289" y="1173579"/>
                  <a:pt x="53788" y="1178831"/>
                </a:cubicBezTo>
                <a:cubicBezTo>
                  <a:pt x="47812" y="1187796"/>
                  <a:pt x="35859" y="1190784"/>
                  <a:pt x="26894" y="1196760"/>
                </a:cubicBezTo>
                <a:cubicBezTo>
                  <a:pt x="23906" y="1205725"/>
                  <a:pt x="19782" y="1214389"/>
                  <a:pt x="17929" y="1223655"/>
                </a:cubicBezTo>
                <a:cubicBezTo>
                  <a:pt x="10800" y="1259302"/>
                  <a:pt x="0" y="1331231"/>
                  <a:pt x="0" y="1331231"/>
                </a:cubicBezTo>
                <a:cubicBezTo>
                  <a:pt x="2271" y="1342585"/>
                  <a:pt x="9446" y="1388103"/>
                  <a:pt x="17929" y="1402949"/>
                </a:cubicBezTo>
                <a:cubicBezTo>
                  <a:pt x="25342" y="1415922"/>
                  <a:pt x="35858" y="1426855"/>
                  <a:pt x="44823" y="1438808"/>
                </a:cubicBezTo>
                <a:cubicBezTo>
                  <a:pt x="53500" y="1464837"/>
                  <a:pt x="52760" y="1470479"/>
                  <a:pt x="71717" y="1492596"/>
                </a:cubicBezTo>
                <a:cubicBezTo>
                  <a:pt x="82718" y="1505431"/>
                  <a:pt x="107576" y="1528455"/>
                  <a:pt x="107576" y="1528455"/>
                </a:cubicBezTo>
                <a:cubicBezTo>
                  <a:pt x="128178" y="1590261"/>
                  <a:pt x="112141" y="1568880"/>
                  <a:pt x="143435" y="1600172"/>
                </a:cubicBezTo>
                <a:cubicBezTo>
                  <a:pt x="164771" y="1664182"/>
                  <a:pt x="150881" y="1638235"/>
                  <a:pt x="179294" y="1680855"/>
                </a:cubicBezTo>
                <a:cubicBezTo>
                  <a:pt x="185270" y="1704761"/>
                  <a:pt x="189430" y="1729195"/>
                  <a:pt x="197223" y="1752572"/>
                </a:cubicBezTo>
                <a:cubicBezTo>
                  <a:pt x="200211" y="1761537"/>
                  <a:pt x="201962" y="1771014"/>
                  <a:pt x="206188" y="1779466"/>
                </a:cubicBezTo>
                <a:cubicBezTo>
                  <a:pt x="211006" y="1789103"/>
                  <a:pt x="218141" y="1797395"/>
                  <a:pt x="224117" y="1806360"/>
                </a:cubicBezTo>
                <a:cubicBezTo>
                  <a:pt x="236189" y="1878788"/>
                  <a:pt x="227334" y="1842907"/>
                  <a:pt x="251011" y="1913937"/>
                </a:cubicBezTo>
                <a:lnTo>
                  <a:pt x="259976" y="1940831"/>
                </a:lnTo>
                <a:lnTo>
                  <a:pt x="268941" y="1967725"/>
                </a:lnTo>
                <a:cubicBezTo>
                  <a:pt x="271929" y="1991631"/>
                  <a:pt x="273944" y="2015679"/>
                  <a:pt x="277905" y="2039443"/>
                </a:cubicBezTo>
                <a:cubicBezTo>
                  <a:pt x="286288" y="2089743"/>
                  <a:pt x="285178" y="2059569"/>
                  <a:pt x="295835" y="2102196"/>
                </a:cubicBezTo>
                <a:cubicBezTo>
                  <a:pt x="299531" y="2116978"/>
                  <a:pt x="298612" y="2133095"/>
                  <a:pt x="304800" y="2147019"/>
                </a:cubicBezTo>
                <a:cubicBezTo>
                  <a:pt x="318846" y="2178622"/>
                  <a:pt x="333189" y="2183875"/>
                  <a:pt x="358588" y="2200808"/>
                </a:cubicBezTo>
                <a:cubicBezTo>
                  <a:pt x="370541" y="2218737"/>
                  <a:pt x="383360" y="2236118"/>
                  <a:pt x="394447" y="2254596"/>
                </a:cubicBezTo>
                <a:cubicBezTo>
                  <a:pt x="403412" y="2269537"/>
                  <a:pt x="410644" y="2285665"/>
                  <a:pt x="421341" y="2299419"/>
                </a:cubicBezTo>
                <a:cubicBezTo>
                  <a:pt x="431719" y="2312762"/>
                  <a:pt x="447058" y="2321755"/>
                  <a:pt x="457200" y="2335278"/>
                </a:cubicBezTo>
                <a:cubicBezTo>
                  <a:pt x="490558" y="2379756"/>
                  <a:pt x="471662" y="2362849"/>
                  <a:pt x="510988" y="2389066"/>
                </a:cubicBezTo>
                <a:cubicBezTo>
                  <a:pt x="527089" y="2437368"/>
                  <a:pt x="510376" y="2403463"/>
                  <a:pt x="564776" y="2451819"/>
                </a:cubicBezTo>
                <a:cubicBezTo>
                  <a:pt x="648332" y="2526092"/>
                  <a:pt x="554291" y="2452920"/>
                  <a:pt x="636494" y="2514572"/>
                </a:cubicBezTo>
                <a:cubicBezTo>
                  <a:pt x="642470" y="2538478"/>
                  <a:pt x="642456" y="2564749"/>
                  <a:pt x="654423" y="2586290"/>
                </a:cubicBezTo>
                <a:cubicBezTo>
                  <a:pt x="659012" y="2594550"/>
                  <a:pt x="672865" y="2591029"/>
                  <a:pt x="681317" y="2595255"/>
                </a:cubicBezTo>
                <a:cubicBezTo>
                  <a:pt x="690954" y="2600073"/>
                  <a:pt x="698574" y="2608366"/>
                  <a:pt x="708211" y="2613184"/>
                </a:cubicBezTo>
                <a:cubicBezTo>
                  <a:pt x="722604" y="2620381"/>
                  <a:pt x="738968" y="2623298"/>
                  <a:pt x="753035" y="2631113"/>
                </a:cubicBezTo>
                <a:cubicBezTo>
                  <a:pt x="766096" y="2638369"/>
                  <a:pt x="776224" y="2650089"/>
                  <a:pt x="788894" y="2658008"/>
                </a:cubicBezTo>
                <a:cubicBezTo>
                  <a:pt x="811225" y="2671965"/>
                  <a:pt x="845966" y="2684422"/>
                  <a:pt x="869576" y="2693866"/>
                </a:cubicBezTo>
                <a:cubicBezTo>
                  <a:pt x="887505" y="2711796"/>
                  <a:pt x="901972" y="2734042"/>
                  <a:pt x="923364" y="2747655"/>
                </a:cubicBezTo>
                <a:cubicBezTo>
                  <a:pt x="936219" y="2755835"/>
                  <a:pt x="953733" y="2751801"/>
                  <a:pt x="968188" y="2756619"/>
                </a:cubicBezTo>
                <a:cubicBezTo>
                  <a:pt x="995747" y="2765805"/>
                  <a:pt x="1080770" y="2806497"/>
                  <a:pt x="1102658" y="2819372"/>
                </a:cubicBezTo>
                <a:cubicBezTo>
                  <a:pt x="1130518" y="2835760"/>
                  <a:pt x="1154024" y="2859549"/>
                  <a:pt x="1183341" y="2873160"/>
                </a:cubicBezTo>
                <a:cubicBezTo>
                  <a:pt x="1238221" y="2898640"/>
                  <a:pt x="1298056" y="2912077"/>
                  <a:pt x="1353670" y="2935913"/>
                </a:cubicBezTo>
                <a:cubicBezTo>
                  <a:pt x="1374588" y="2944878"/>
                  <a:pt x="1395760" y="2953271"/>
                  <a:pt x="1416423" y="2962808"/>
                </a:cubicBezTo>
                <a:cubicBezTo>
                  <a:pt x="1463972" y="2984754"/>
                  <a:pt x="1468162" y="2992007"/>
                  <a:pt x="1515035" y="3007631"/>
                </a:cubicBezTo>
                <a:cubicBezTo>
                  <a:pt x="1526724" y="3011527"/>
                  <a:pt x="1538941" y="3013608"/>
                  <a:pt x="1550894" y="3016596"/>
                </a:cubicBezTo>
                <a:cubicBezTo>
                  <a:pt x="1565835" y="3028549"/>
                  <a:pt x="1580042" y="3041482"/>
                  <a:pt x="1595717" y="3052455"/>
                </a:cubicBezTo>
                <a:cubicBezTo>
                  <a:pt x="1623653" y="3072010"/>
                  <a:pt x="1642198" y="3077649"/>
                  <a:pt x="1667435" y="3097278"/>
                </a:cubicBezTo>
                <a:cubicBezTo>
                  <a:pt x="1685858" y="3111607"/>
                  <a:pt x="1700674" y="3131037"/>
                  <a:pt x="1721223" y="3142102"/>
                </a:cubicBezTo>
                <a:cubicBezTo>
                  <a:pt x="1740377" y="3152416"/>
                  <a:pt x="1763058" y="3154055"/>
                  <a:pt x="1783976" y="3160031"/>
                </a:cubicBezTo>
                <a:cubicBezTo>
                  <a:pt x="1875849" y="3228935"/>
                  <a:pt x="1742412" y="3134764"/>
                  <a:pt x="1900517" y="3213819"/>
                </a:cubicBezTo>
                <a:cubicBezTo>
                  <a:pt x="1921200" y="3224161"/>
                  <a:pt x="1959574" y="3244590"/>
                  <a:pt x="1981200" y="3249678"/>
                </a:cubicBezTo>
                <a:cubicBezTo>
                  <a:pt x="2016587" y="3258004"/>
                  <a:pt x="2053129" y="3260479"/>
                  <a:pt x="2088776" y="3267608"/>
                </a:cubicBezTo>
                <a:cubicBezTo>
                  <a:pt x="2178127" y="3285477"/>
                  <a:pt x="2086502" y="3268499"/>
                  <a:pt x="2214282" y="3285537"/>
                </a:cubicBezTo>
                <a:cubicBezTo>
                  <a:pt x="2248678" y="3290123"/>
                  <a:pt x="2279102" y="3296708"/>
                  <a:pt x="2312894" y="3303466"/>
                </a:cubicBezTo>
                <a:cubicBezTo>
                  <a:pt x="2432423" y="3300478"/>
                  <a:pt x="2552180" y="3302455"/>
                  <a:pt x="2671482" y="3294502"/>
                </a:cubicBezTo>
                <a:cubicBezTo>
                  <a:pt x="2687538" y="3293432"/>
                  <a:pt x="2700945" y="3281372"/>
                  <a:pt x="2716305" y="3276572"/>
                </a:cubicBezTo>
                <a:cubicBezTo>
                  <a:pt x="2748825" y="3266409"/>
                  <a:pt x="2781309" y="3255279"/>
                  <a:pt x="2814917" y="3249678"/>
                </a:cubicBezTo>
                <a:cubicBezTo>
                  <a:pt x="2871231" y="3240293"/>
                  <a:pt x="2928470" y="3237725"/>
                  <a:pt x="2985247" y="3231749"/>
                </a:cubicBezTo>
                <a:cubicBezTo>
                  <a:pt x="2997200" y="3228761"/>
                  <a:pt x="3008983" y="3224988"/>
                  <a:pt x="3021105" y="3222784"/>
                </a:cubicBezTo>
                <a:cubicBezTo>
                  <a:pt x="3041894" y="3219004"/>
                  <a:pt x="3063441" y="3219263"/>
                  <a:pt x="3083858" y="3213819"/>
                </a:cubicBezTo>
                <a:cubicBezTo>
                  <a:pt x="3108528" y="3207240"/>
                  <a:pt x="3131355" y="3194999"/>
                  <a:pt x="3155576" y="3186925"/>
                </a:cubicBezTo>
                <a:cubicBezTo>
                  <a:pt x="3156496" y="3186618"/>
                  <a:pt x="3238953" y="3162375"/>
                  <a:pt x="3254188" y="3160031"/>
                </a:cubicBezTo>
                <a:cubicBezTo>
                  <a:pt x="3330058" y="3148358"/>
                  <a:pt x="3424026" y="3146113"/>
                  <a:pt x="3496235" y="3142102"/>
                </a:cubicBezTo>
                <a:cubicBezTo>
                  <a:pt x="3517153" y="3136125"/>
                  <a:pt x="3537716" y="3128730"/>
                  <a:pt x="3558988" y="3124172"/>
                </a:cubicBezTo>
                <a:cubicBezTo>
                  <a:pt x="3579649" y="3119745"/>
                  <a:pt x="3601356" y="3120768"/>
                  <a:pt x="3621741" y="3115208"/>
                </a:cubicBezTo>
                <a:cubicBezTo>
                  <a:pt x="3724852" y="3087087"/>
                  <a:pt x="3586662" y="3109219"/>
                  <a:pt x="3693458" y="3070384"/>
                </a:cubicBezTo>
                <a:cubicBezTo>
                  <a:pt x="3713316" y="3063163"/>
                  <a:pt x="3735293" y="3064407"/>
                  <a:pt x="3756211" y="3061419"/>
                </a:cubicBezTo>
                <a:cubicBezTo>
                  <a:pt x="3846343" y="3016354"/>
                  <a:pt x="3732623" y="3069281"/>
                  <a:pt x="3836894" y="3034525"/>
                </a:cubicBezTo>
                <a:cubicBezTo>
                  <a:pt x="3862877" y="3025864"/>
                  <a:pt x="3908637" y="2993526"/>
                  <a:pt x="3926541" y="2980737"/>
                </a:cubicBezTo>
                <a:cubicBezTo>
                  <a:pt x="3950857" y="2963368"/>
                  <a:pt x="3998258" y="2926949"/>
                  <a:pt x="3998258" y="2926949"/>
                </a:cubicBezTo>
                <a:cubicBezTo>
                  <a:pt x="4001246" y="2917984"/>
                  <a:pt x="4002634" y="2908315"/>
                  <a:pt x="4007223" y="2900055"/>
                </a:cubicBezTo>
                <a:cubicBezTo>
                  <a:pt x="4042412" y="2836715"/>
                  <a:pt x="4030241" y="2851402"/>
                  <a:pt x="4087905" y="2828337"/>
                </a:cubicBezTo>
                <a:cubicBezTo>
                  <a:pt x="4164551" y="2751696"/>
                  <a:pt x="4044986" y="2876600"/>
                  <a:pt x="4114800" y="2783513"/>
                </a:cubicBezTo>
                <a:cubicBezTo>
                  <a:pt x="4127478" y="2766609"/>
                  <a:pt x="4146651" y="2755369"/>
                  <a:pt x="4159623" y="2738690"/>
                </a:cubicBezTo>
                <a:cubicBezTo>
                  <a:pt x="4167828" y="2728141"/>
                  <a:pt x="4170923" y="2714434"/>
                  <a:pt x="4177553" y="2702831"/>
                </a:cubicBezTo>
                <a:cubicBezTo>
                  <a:pt x="4182898" y="2693476"/>
                  <a:pt x="4191338" y="2685882"/>
                  <a:pt x="4195482" y="2675937"/>
                </a:cubicBezTo>
                <a:cubicBezTo>
                  <a:pt x="4206385" y="2649769"/>
                  <a:pt x="4213411" y="2622149"/>
                  <a:pt x="4222376" y="2595255"/>
                </a:cubicBezTo>
                <a:cubicBezTo>
                  <a:pt x="4228352" y="2577325"/>
                  <a:pt x="4226941" y="2554830"/>
                  <a:pt x="4240305" y="2541466"/>
                </a:cubicBezTo>
                <a:cubicBezTo>
                  <a:pt x="4265505" y="2516267"/>
                  <a:pt x="4264299" y="2520372"/>
                  <a:pt x="4285129" y="2478713"/>
                </a:cubicBezTo>
                <a:cubicBezTo>
                  <a:pt x="4289355" y="2470261"/>
                  <a:pt x="4289868" y="2460271"/>
                  <a:pt x="4294094" y="2451819"/>
                </a:cubicBezTo>
                <a:cubicBezTo>
                  <a:pt x="4301886" y="2436234"/>
                  <a:pt x="4312788" y="2422370"/>
                  <a:pt x="4320988" y="2406996"/>
                </a:cubicBezTo>
                <a:cubicBezTo>
                  <a:pt x="4329583" y="2390881"/>
                  <a:pt x="4360516" y="2318326"/>
                  <a:pt x="4383741" y="2290455"/>
                </a:cubicBezTo>
                <a:cubicBezTo>
                  <a:pt x="4391857" y="2280715"/>
                  <a:pt x="4401670" y="2272525"/>
                  <a:pt x="4410635" y="2263560"/>
                </a:cubicBezTo>
                <a:cubicBezTo>
                  <a:pt x="4433901" y="2193764"/>
                  <a:pt x="4395515" y="2292685"/>
                  <a:pt x="4464423" y="2200808"/>
                </a:cubicBezTo>
                <a:cubicBezTo>
                  <a:pt x="4471816" y="2190951"/>
                  <a:pt x="4469848" y="2176750"/>
                  <a:pt x="4473388" y="2164949"/>
                </a:cubicBezTo>
                <a:cubicBezTo>
                  <a:pt x="4478819" y="2146847"/>
                  <a:pt x="4485341" y="2129090"/>
                  <a:pt x="4491317" y="2111160"/>
                </a:cubicBezTo>
                <a:cubicBezTo>
                  <a:pt x="4488329" y="1863137"/>
                  <a:pt x="4487925" y="1615069"/>
                  <a:pt x="4482353" y="1367090"/>
                </a:cubicBezTo>
                <a:cubicBezTo>
                  <a:pt x="4481618" y="1334388"/>
                  <a:pt x="4467348" y="1289237"/>
                  <a:pt x="4455458" y="1259513"/>
                </a:cubicBezTo>
                <a:cubicBezTo>
                  <a:pt x="4430726" y="1197684"/>
                  <a:pt x="4439422" y="1249156"/>
                  <a:pt x="4419600" y="1169866"/>
                </a:cubicBezTo>
                <a:cubicBezTo>
                  <a:pt x="4415192" y="1152232"/>
                  <a:pt x="4414578" y="1133822"/>
                  <a:pt x="4410635" y="1116078"/>
                </a:cubicBezTo>
                <a:cubicBezTo>
                  <a:pt x="4403279" y="1082976"/>
                  <a:pt x="4387704" y="1064587"/>
                  <a:pt x="4365811" y="1035396"/>
                </a:cubicBezTo>
                <a:cubicBezTo>
                  <a:pt x="4360740" y="1028634"/>
                  <a:pt x="4353858" y="1023443"/>
                  <a:pt x="4347882" y="1017466"/>
                </a:cubicBezTo>
                <a:cubicBezTo>
                  <a:pt x="4316973" y="940192"/>
                  <a:pt x="4340291" y="1004342"/>
                  <a:pt x="4320988" y="936784"/>
                </a:cubicBezTo>
                <a:cubicBezTo>
                  <a:pt x="4318392" y="927698"/>
                  <a:pt x="4314315" y="919057"/>
                  <a:pt x="4312023" y="909890"/>
                </a:cubicBezTo>
                <a:cubicBezTo>
                  <a:pt x="4308327" y="895108"/>
                  <a:pt x="4306753" y="879848"/>
                  <a:pt x="4303058" y="865066"/>
                </a:cubicBezTo>
                <a:cubicBezTo>
                  <a:pt x="4300766" y="855899"/>
                  <a:pt x="4296386" y="847339"/>
                  <a:pt x="4294094" y="838172"/>
                </a:cubicBezTo>
                <a:cubicBezTo>
                  <a:pt x="4290399" y="823390"/>
                  <a:pt x="4291131" y="807354"/>
                  <a:pt x="4285129" y="793349"/>
                </a:cubicBezTo>
                <a:cubicBezTo>
                  <a:pt x="4281800" y="785580"/>
                  <a:pt x="4272271" y="782181"/>
                  <a:pt x="4267200" y="775419"/>
                </a:cubicBezTo>
                <a:cubicBezTo>
                  <a:pt x="4254271" y="758180"/>
                  <a:pt x="4243294" y="739560"/>
                  <a:pt x="4231341" y="721631"/>
                </a:cubicBezTo>
                <a:cubicBezTo>
                  <a:pt x="4207749" y="686244"/>
                  <a:pt x="4184384" y="650000"/>
                  <a:pt x="4150658" y="623019"/>
                </a:cubicBezTo>
                <a:cubicBezTo>
                  <a:pt x="4113306" y="593137"/>
                  <a:pt x="4049805" y="563253"/>
                  <a:pt x="4016188" y="533372"/>
                </a:cubicBezTo>
                <a:lnTo>
                  <a:pt x="3935505" y="461655"/>
                </a:lnTo>
                <a:cubicBezTo>
                  <a:pt x="3929251" y="455970"/>
                  <a:pt x="3924824" y="448074"/>
                  <a:pt x="3917576" y="443725"/>
                </a:cubicBezTo>
                <a:cubicBezTo>
                  <a:pt x="3894657" y="429974"/>
                  <a:pt x="3869222" y="420846"/>
                  <a:pt x="3845858" y="407866"/>
                </a:cubicBezTo>
                <a:cubicBezTo>
                  <a:pt x="3818964" y="392925"/>
                  <a:pt x="3793624" y="374757"/>
                  <a:pt x="3765176" y="363043"/>
                </a:cubicBezTo>
                <a:cubicBezTo>
                  <a:pt x="3723722" y="345974"/>
                  <a:pt x="3665470" y="341615"/>
                  <a:pt x="3621741" y="336149"/>
                </a:cubicBezTo>
                <a:cubicBezTo>
                  <a:pt x="3612776" y="333161"/>
                  <a:pt x="3603009" y="331945"/>
                  <a:pt x="3594847" y="327184"/>
                </a:cubicBezTo>
                <a:cubicBezTo>
                  <a:pt x="3566927" y="310898"/>
                  <a:pt x="3544828" y="283618"/>
                  <a:pt x="3514164" y="273396"/>
                </a:cubicBezTo>
                <a:cubicBezTo>
                  <a:pt x="3505199" y="270408"/>
                  <a:pt x="3495956" y="268153"/>
                  <a:pt x="3487270" y="264431"/>
                </a:cubicBezTo>
                <a:cubicBezTo>
                  <a:pt x="3474987" y="259167"/>
                  <a:pt x="3464089" y="250728"/>
                  <a:pt x="3451411" y="246502"/>
                </a:cubicBezTo>
                <a:cubicBezTo>
                  <a:pt x="3436956" y="241684"/>
                  <a:pt x="3421182" y="241915"/>
                  <a:pt x="3406588" y="237537"/>
                </a:cubicBezTo>
                <a:cubicBezTo>
                  <a:pt x="3262630" y="194350"/>
                  <a:pt x="3470550" y="243159"/>
                  <a:pt x="3307976" y="210643"/>
                </a:cubicBezTo>
                <a:cubicBezTo>
                  <a:pt x="3295894" y="208227"/>
                  <a:pt x="3283918" y="205218"/>
                  <a:pt x="3272117" y="201678"/>
                </a:cubicBezTo>
                <a:cubicBezTo>
                  <a:pt x="3254015" y="196247"/>
                  <a:pt x="3236904" y="187232"/>
                  <a:pt x="3218329" y="183749"/>
                </a:cubicBezTo>
                <a:cubicBezTo>
                  <a:pt x="3188812" y="178215"/>
                  <a:pt x="3158530" y="178101"/>
                  <a:pt x="3128682" y="174784"/>
                </a:cubicBezTo>
                <a:cubicBezTo>
                  <a:pt x="3104737" y="172123"/>
                  <a:pt x="3080728" y="169780"/>
                  <a:pt x="3056964" y="165819"/>
                </a:cubicBezTo>
                <a:cubicBezTo>
                  <a:pt x="3044811" y="163794"/>
                  <a:pt x="3032906" y="160395"/>
                  <a:pt x="3021105" y="156855"/>
                </a:cubicBezTo>
                <a:cubicBezTo>
                  <a:pt x="3003003" y="151424"/>
                  <a:pt x="2986168" y="140272"/>
                  <a:pt x="2967317" y="138925"/>
                </a:cubicBezTo>
                <a:lnTo>
                  <a:pt x="2841811" y="129960"/>
                </a:lnTo>
                <a:cubicBezTo>
                  <a:pt x="2766734" y="104936"/>
                  <a:pt x="2883256" y="141493"/>
                  <a:pt x="2716305" y="112031"/>
                </a:cubicBezTo>
                <a:cubicBezTo>
                  <a:pt x="2697693" y="108747"/>
                  <a:pt x="2680932" y="98352"/>
                  <a:pt x="2662517" y="94102"/>
                </a:cubicBezTo>
                <a:cubicBezTo>
                  <a:pt x="2641928" y="89351"/>
                  <a:pt x="2620682" y="88125"/>
                  <a:pt x="2599764" y="85137"/>
                </a:cubicBezTo>
                <a:cubicBezTo>
                  <a:pt x="2532013" y="62552"/>
                  <a:pt x="2607880" y="85488"/>
                  <a:pt x="2465294" y="67208"/>
                </a:cubicBezTo>
                <a:cubicBezTo>
                  <a:pt x="2384393" y="56836"/>
                  <a:pt x="2303942" y="43216"/>
                  <a:pt x="2223247" y="31349"/>
                </a:cubicBezTo>
                <a:lnTo>
                  <a:pt x="2160494" y="22384"/>
                </a:lnTo>
                <a:cubicBezTo>
                  <a:pt x="2119056" y="8571"/>
                  <a:pt x="2121785" y="7527"/>
                  <a:pt x="2061882" y="4455"/>
                </a:cubicBezTo>
                <a:cubicBezTo>
                  <a:pt x="1866393" y="-5570"/>
                  <a:pt x="1740647" y="4455"/>
                  <a:pt x="1676400" y="4455"/>
                </a:cubicBezTo>
                <a:close/>
              </a:path>
            </a:pathLst>
          </a:custGeom>
          <a:solidFill>
            <a:schemeClr val="bg1"/>
          </a:solidFill>
          <a:ln w="19050">
            <a:solidFill>
              <a:schemeClr val="accent2">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Дата 1"/>
          <p:cNvSpPr>
            <a:spLocks noGrp="1"/>
          </p:cNvSpPr>
          <p:nvPr>
            <p:ph type="dt" sz="half" idx="10"/>
          </p:nvPr>
        </p:nvSpPr>
        <p:spPr/>
        <p:txBody>
          <a:bodyPr/>
          <a:lstStyle/>
          <a:p>
            <a:pPr lvl="0"/>
            <a:r>
              <a:rPr lang="ru-RU"/>
              <a:t>28th Sep 2017</a:t>
            </a:r>
          </a:p>
          <a:p>
            <a:pPr lvl="0"/>
            <a:endParaRPr lang="ru-RU"/>
          </a:p>
        </p:txBody>
      </p:sp>
      <p:sp>
        <p:nvSpPr>
          <p:cNvPr id="19" name="Номер слайда 2"/>
          <p:cNvSpPr>
            <a:spLocks noGrp="1"/>
          </p:cNvSpPr>
          <p:nvPr>
            <p:ph type="sldNum" sz="quarter" idx="11"/>
          </p:nvPr>
        </p:nvSpPr>
        <p:spPr/>
        <p:txBody>
          <a:bodyPr/>
          <a:lstStyle/>
          <a:p>
            <a:pPr lvl="0"/>
            <a:fld id="{556C405F-2483-45E1-A22E-CEF86413C95B}" type="slidenum">
              <a:t>8</a:t>
            </a:fld>
            <a:endParaRPr lang="ru-RU"/>
          </a:p>
        </p:txBody>
      </p:sp>
      <p:sp>
        <p:nvSpPr>
          <p:cNvPr id="2" name="Заголовок 1"/>
          <p:cNvSpPr txBox="1">
            <a:spLocks noGrp="1"/>
          </p:cNvSpPr>
          <p:nvPr>
            <p:ph type="title" idx="4294967295"/>
          </p:nvPr>
        </p:nvSpPr>
        <p:spPr>
          <a:xfrm>
            <a:off x="530280" y="417600"/>
            <a:ext cx="10351080" cy="914400"/>
          </a:xfrm>
        </p:spPr>
        <p:txBody>
          <a:bodyPr/>
          <a:lstStyle/>
          <a:p>
            <a:pPr lvl="0"/>
            <a:r>
              <a:rPr lang="en-US" dirty="0">
                <a:solidFill>
                  <a:srgbClr val="800000"/>
                </a:solidFill>
              </a:rPr>
              <a:t>Possible allocation of instances of Virtual Storage</a:t>
            </a:r>
          </a:p>
        </p:txBody>
      </p:sp>
      <p:pic>
        <p:nvPicPr>
          <p:cNvPr id="3" name="Рисунок 2">
            <a:extLst/>
          </p:cNvPr>
          <p:cNvPicPr>
            <a:picLocks noChangeAspect="1"/>
          </p:cNvPicPr>
          <p:nvPr/>
        </p:nvPicPr>
        <p:blipFill>
          <a:blip r:embed="rId3">
            <a:lum/>
            <a:alphaModFix/>
          </a:blip>
          <a:srcRect/>
          <a:stretch>
            <a:fillRect/>
          </a:stretch>
        </p:blipFill>
        <p:spPr>
          <a:xfrm>
            <a:off x="822960" y="4389120"/>
            <a:ext cx="1645920" cy="1399680"/>
          </a:xfrm>
          <a:prstGeom prst="rect">
            <a:avLst/>
          </a:prstGeom>
          <a:noFill/>
          <a:ln>
            <a:noFill/>
          </a:ln>
        </p:spPr>
      </p:pic>
      <p:pic>
        <p:nvPicPr>
          <p:cNvPr id="4" name="Рисунок 3">
            <a:extLst/>
          </p:cNvPr>
          <p:cNvPicPr>
            <a:picLocks noChangeAspect="1"/>
          </p:cNvPicPr>
          <p:nvPr/>
        </p:nvPicPr>
        <p:blipFill>
          <a:blip r:embed="rId3">
            <a:lum/>
            <a:alphaModFix/>
          </a:blip>
          <a:srcRect/>
          <a:stretch>
            <a:fillRect/>
          </a:stretch>
        </p:blipFill>
        <p:spPr>
          <a:xfrm>
            <a:off x="9235440" y="4361040"/>
            <a:ext cx="1645920" cy="1399680"/>
          </a:xfrm>
          <a:prstGeom prst="rect">
            <a:avLst/>
          </a:prstGeom>
          <a:noFill/>
          <a:ln>
            <a:noFill/>
          </a:ln>
        </p:spPr>
      </p:pic>
      <p:pic>
        <p:nvPicPr>
          <p:cNvPr id="5" name="Рисунок 4">
            <a:extLst/>
          </p:cNvPr>
          <p:cNvPicPr>
            <a:picLocks noChangeAspect="1"/>
          </p:cNvPicPr>
          <p:nvPr/>
        </p:nvPicPr>
        <p:blipFill>
          <a:blip r:embed="rId3">
            <a:lum/>
            <a:alphaModFix/>
          </a:blip>
          <a:srcRect/>
          <a:stretch>
            <a:fillRect/>
          </a:stretch>
        </p:blipFill>
        <p:spPr>
          <a:xfrm>
            <a:off x="4663440" y="4452480"/>
            <a:ext cx="1645920" cy="1399680"/>
          </a:xfrm>
          <a:prstGeom prst="rect">
            <a:avLst/>
          </a:prstGeom>
          <a:noFill/>
          <a:ln>
            <a:noFill/>
          </a:ln>
        </p:spPr>
      </p:pic>
      <p:sp>
        <p:nvSpPr>
          <p:cNvPr id="6" name="TextBox 5"/>
          <p:cNvSpPr txBox="1"/>
          <p:nvPr/>
        </p:nvSpPr>
        <p:spPr>
          <a:xfrm>
            <a:off x="1188719" y="3017520"/>
            <a:ext cx="3635909" cy="1121289"/>
          </a:xfrm>
          <a:prstGeom prst="rect">
            <a:avLst/>
          </a:prstGeom>
          <a:noFill/>
          <a:ln>
            <a:noFill/>
          </a:ln>
        </p:spPr>
        <p:txBody>
          <a:bodyPr vert="horz" wrap="none" lIns="90000" tIns="45000" rIns="90000" bIns="45000" anchorCtr="0" compatLnSpc="1">
            <a:sp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3600" b="0" i="0" u="none" strike="noStrike" cap="none" baseline="0" dirty="0">
                <a:ln>
                  <a:noFill/>
                </a:ln>
                <a:solidFill>
                  <a:srgbClr val="800000"/>
                </a:solidFill>
                <a:latin typeface="Arial" pitchFamily="34"/>
                <a:ea typeface="Droid Sans Fallback" pitchFamily="2"/>
                <a:cs typeface="Droid Sans Fallback" pitchFamily="2"/>
              </a:rPr>
              <a:t>CEPH</a:t>
            </a:r>
          </a:p>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3600" b="0" i="0" u="none" strike="noStrike" cap="none" baseline="0" dirty="0">
                <a:ln>
                  <a:noFill/>
                </a:ln>
                <a:solidFill>
                  <a:srgbClr val="800000"/>
                </a:solidFill>
                <a:latin typeface="Arial" pitchFamily="34"/>
                <a:ea typeface="Droid Sans Fallback" pitchFamily="2"/>
                <a:cs typeface="Droid Sans Fallback" pitchFamily="2"/>
              </a:rPr>
              <a:t>Virtual Storage-1</a:t>
            </a:r>
          </a:p>
        </p:txBody>
      </p:sp>
      <p:sp>
        <p:nvSpPr>
          <p:cNvPr id="7" name="TextBox 6"/>
          <p:cNvSpPr txBox="1"/>
          <p:nvPr/>
        </p:nvSpPr>
        <p:spPr>
          <a:xfrm>
            <a:off x="640080" y="5792400"/>
            <a:ext cx="831599" cy="425520"/>
          </a:xfrm>
          <a:prstGeom prst="rect">
            <a:avLst/>
          </a:prstGeom>
          <a:noFill/>
          <a:ln>
            <a:noFill/>
          </a:ln>
        </p:spPr>
        <p:txBody>
          <a:bodyPr vert="horz" wrap="none" lIns="90000" tIns="45000" rIns="90000" bIns="45000" anchorCtr="0" compatLnSpc="1">
            <a:sp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2200" b="0" i="0" u="none" strike="noStrike" cap="none" baseline="0">
                <a:ln>
                  <a:noFill/>
                </a:ln>
                <a:solidFill>
                  <a:srgbClr val="6666FF"/>
                </a:solidFill>
                <a:latin typeface="Arial" pitchFamily="34"/>
                <a:ea typeface="Droid Sans Fallback" pitchFamily="2"/>
                <a:cs typeface="Droid Sans Fallback" pitchFamily="2"/>
              </a:rPr>
              <a:t>DC-1</a:t>
            </a:r>
          </a:p>
        </p:txBody>
      </p:sp>
      <p:sp>
        <p:nvSpPr>
          <p:cNvPr id="8" name="TextBox 7"/>
          <p:cNvSpPr txBox="1"/>
          <p:nvPr/>
        </p:nvSpPr>
        <p:spPr>
          <a:xfrm>
            <a:off x="5120639" y="5852160"/>
            <a:ext cx="890999" cy="638640"/>
          </a:xfrm>
          <a:prstGeom prst="rect">
            <a:avLst/>
          </a:prstGeom>
          <a:noFill/>
          <a:ln>
            <a:noFill/>
          </a:ln>
        </p:spPr>
        <p:txBody>
          <a:bodyPr vert="horz" wrap="none" lIns="90000" tIns="45000" rIns="90000" bIns="45000" anchorCtr="0" compatLnSpc="1">
            <a:sp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2400" b="0" i="0" u="none" strike="noStrike" cap="none" baseline="0">
                <a:ln>
                  <a:noFill/>
                </a:ln>
                <a:solidFill>
                  <a:srgbClr val="6666FF"/>
                </a:solidFill>
                <a:latin typeface="Arial" pitchFamily="34"/>
                <a:ea typeface="Droid Sans Fallback" pitchFamily="2"/>
                <a:cs typeface="Droid Sans Fallback" pitchFamily="2"/>
              </a:rPr>
              <a:t>DC-2</a:t>
            </a:r>
          </a:p>
        </p:txBody>
      </p:sp>
      <p:sp>
        <p:nvSpPr>
          <p:cNvPr id="9" name="TextBox 8"/>
          <p:cNvSpPr txBox="1"/>
          <p:nvPr/>
        </p:nvSpPr>
        <p:spPr>
          <a:xfrm>
            <a:off x="9784080" y="5852160"/>
            <a:ext cx="831599" cy="425520"/>
          </a:xfrm>
          <a:prstGeom prst="rect">
            <a:avLst/>
          </a:prstGeom>
          <a:noFill/>
          <a:ln>
            <a:noFill/>
          </a:ln>
        </p:spPr>
        <p:txBody>
          <a:bodyPr vert="horz" wrap="none" lIns="90000" tIns="45000" rIns="90000" bIns="45000" anchorCtr="0" compatLnSpc="1">
            <a:sp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2200" b="0" i="0" u="none" strike="noStrike" cap="none" baseline="0">
                <a:ln>
                  <a:noFill/>
                </a:ln>
                <a:solidFill>
                  <a:srgbClr val="6666FF"/>
                </a:solidFill>
                <a:latin typeface="Arial" pitchFamily="34"/>
                <a:ea typeface="Droid Sans Fallback" pitchFamily="2"/>
                <a:cs typeface="Droid Sans Fallback" pitchFamily="2"/>
              </a:rPr>
              <a:t>DC-3</a:t>
            </a:r>
          </a:p>
        </p:txBody>
      </p:sp>
      <p:sp>
        <p:nvSpPr>
          <p:cNvPr id="10" name="TextBox 9"/>
          <p:cNvSpPr txBox="1"/>
          <p:nvPr/>
        </p:nvSpPr>
        <p:spPr>
          <a:xfrm>
            <a:off x="6827674" y="3020037"/>
            <a:ext cx="3635909" cy="1121289"/>
          </a:xfrm>
          <a:prstGeom prst="rect">
            <a:avLst/>
          </a:prstGeom>
          <a:noFill/>
          <a:ln>
            <a:noFill/>
          </a:ln>
        </p:spPr>
        <p:txBody>
          <a:bodyPr vert="horz" wrap="none" lIns="90000" tIns="45000" rIns="90000" bIns="45000" anchorCtr="0" compatLnSpc="1">
            <a:sp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3600" b="0" i="0" u="none" strike="noStrike" cap="none" baseline="0" dirty="0">
                <a:ln>
                  <a:noFill/>
                </a:ln>
                <a:solidFill>
                  <a:srgbClr val="800000"/>
                </a:solidFill>
                <a:latin typeface="Arial" pitchFamily="34"/>
                <a:ea typeface="Droid Sans Fallback" pitchFamily="2"/>
                <a:cs typeface="Droid Sans Fallback" pitchFamily="2"/>
              </a:rPr>
              <a:t>CEPH</a:t>
            </a:r>
          </a:p>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3600" b="0" i="0" u="none" strike="noStrike" cap="none" baseline="0" dirty="0">
                <a:ln>
                  <a:noFill/>
                </a:ln>
                <a:solidFill>
                  <a:srgbClr val="800000"/>
                </a:solidFill>
                <a:latin typeface="Arial" pitchFamily="34"/>
                <a:ea typeface="Droid Sans Fallback" pitchFamily="2"/>
                <a:cs typeface="Droid Sans Fallback" pitchFamily="2"/>
              </a:rPr>
              <a:t>Virtual Storage-2</a:t>
            </a:r>
          </a:p>
        </p:txBody>
      </p:sp>
      <p:sp>
        <p:nvSpPr>
          <p:cNvPr id="13" name="TextBox 12"/>
          <p:cNvSpPr txBox="1"/>
          <p:nvPr/>
        </p:nvSpPr>
        <p:spPr>
          <a:xfrm>
            <a:off x="1511279" y="1525680"/>
            <a:ext cx="1968046" cy="681519"/>
          </a:xfrm>
          <a:prstGeom prst="rect">
            <a:avLst/>
          </a:prstGeom>
          <a:noFill/>
          <a:ln w="18360">
            <a:solidFill>
              <a:srgbClr val="6666FF"/>
            </a:solidFill>
            <a:prstDash val="solid"/>
          </a:ln>
        </p:spPr>
        <p:txBody>
          <a:bodyPr vert="horz" wrap="none" lIns="99000" tIns="54000" rIns="99000" bIns="54000" anchorCtr="0" compatLnSpc="1">
            <a:sp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4000" b="0" i="0" u="none" strike="noStrike" cap="none" baseline="0" dirty="0">
                <a:ln>
                  <a:noFill/>
                </a:ln>
                <a:solidFill>
                  <a:srgbClr val="000099"/>
                </a:solidFill>
                <a:latin typeface="Arial" pitchFamily="34"/>
                <a:ea typeface="Droid Sans Fallback" pitchFamily="2"/>
                <a:cs typeface="Droid Sans Fallback" pitchFamily="2"/>
              </a:rPr>
              <a:t>Client-1</a:t>
            </a:r>
          </a:p>
        </p:txBody>
      </p:sp>
      <p:sp>
        <p:nvSpPr>
          <p:cNvPr id="14" name="TextBox 13"/>
          <p:cNvSpPr txBox="1"/>
          <p:nvPr/>
        </p:nvSpPr>
        <p:spPr>
          <a:xfrm>
            <a:off x="6753599" y="1477439"/>
            <a:ext cx="2183400" cy="700200"/>
          </a:xfrm>
          <a:prstGeom prst="rect">
            <a:avLst/>
          </a:prstGeom>
          <a:noFill/>
          <a:ln w="0">
            <a:solidFill>
              <a:srgbClr val="3465A4">
                <a:alpha val="95000"/>
              </a:srgbClr>
            </a:solidFill>
            <a:prstDash val="solid"/>
          </a:ln>
        </p:spPr>
        <p:txBody>
          <a:bodyPr vert="horz" wrap="none" lIns="90000" tIns="45000" rIns="90000" bIns="45000" anchorCtr="0" compatLnSpc="1"/>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4000" b="0" i="0" u="none" strike="noStrike" cap="none" baseline="0" dirty="0">
                <a:ln>
                  <a:noFill/>
                </a:ln>
                <a:solidFill>
                  <a:srgbClr val="000099"/>
                </a:solidFill>
                <a:latin typeface="Arial" pitchFamily="34"/>
                <a:ea typeface="Droid Sans Fallback" pitchFamily="2"/>
                <a:cs typeface="Droid Sans Fallback" pitchFamily="2"/>
              </a:rPr>
              <a:t>Client-2</a:t>
            </a:r>
          </a:p>
        </p:txBody>
      </p:sp>
      <p:sp>
        <p:nvSpPr>
          <p:cNvPr id="17" name="TextBox 16"/>
          <p:cNvSpPr txBox="1"/>
          <p:nvPr/>
        </p:nvSpPr>
        <p:spPr>
          <a:xfrm>
            <a:off x="9144000" y="2195640"/>
            <a:ext cx="1919413" cy="520227"/>
          </a:xfrm>
          <a:prstGeom prst="rect">
            <a:avLst/>
          </a:prstGeom>
          <a:noFill/>
          <a:ln>
            <a:noFill/>
          </a:ln>
        </p:spPr>
        <p:txBody>
          <a:bodyPr vert="horz" wrap="none" lIns="90000" tIns="45000" rIns="90000" bIns="45000" anchorCtr="0" compatLnSpc="1">
            <a:spAutoFit/>
          </a:bodyPr>
          <a:lstStyle/>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1500" b="0" i="0" u="none" strike="noStrike" cap="none" baseline="0" dirty="0">
                <a:ln>
                  <a:noFill/>
                </a:ln>
                <a:solidFill>
                  <a:srgbClr val="0000FF"/>
                </a:solidFill>
                <a:latin typeface="Arial" pitchFamily="34"/>
                <a:ea typeface="Droid Sans Fallback" pitchFamily="2"/>
                <a:cs typeface="Droid Sans Fallback" pitchFamily="2"/>
              </a:rPr>
              <a:t>client=VM, desktop, </a:t>
            </a:r>
          </a:p>
          <a:p>
            <a:pPr marL="0" marR="0" lvl="0" indent="0" algn="l" rtl="0" hangingPunct="0">
              <a:lnSpc>
                <a:spcPct val="93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1500" b="0" i="0" u="none" strike="noStrike" cap="none" baseline="0" dirty="0">
                <a:ln>
                  <a:noFill/>
                </a:ln>
                <a:solidFill>
                  <a:srgbClr val="0000FF"/>
                </a:solidFill>
                <a:latin typeface="Arial" pitchFamily="34"/>
                <a:ea typeface="Droid Sans Fallback" pitchFamily="2"/>
                <a:cs typeface="Droid Sans Fallback" pitchFamily="2"/>
              </a:rPr>
              <a:t>mobile device, </a:t>
            </a:r>
            <a:r>
              <a:rPr lang="en-US" sz="1500" b="0" i="0" u="none" strike="noStrike" cap="none" baseline="0" dirty="0" err="1">
                <a:ln>
                  <a:noFill/>
                </a:ln>
                <a:solidFill>
                  <a:srgbClr val="0000FF"/>
                </a:solidFill>
                <a:latin typeface="Arial" pitchFamily="34"/>
                <a:ea typeface="Droid Sans Fallback" pitchFamily="2"/>
                <a:cs typeface="Droid Sans Fallback" pitchFamily="2"/>
              </a:rPr>
              <a:t>etc</a:t>
            </a:r>
            <a:endParaRPr lang="en-US" sz="1500" b="0" i="0" u="none" strike="noStrike" cap="none" baseline="0" dirty="0">
              <a:ln>
                <a:noFill/>
              </a:ln>
              <a:solidFill>
                <a:srgbClr val="0000FF"/>
              </a:solidFill>
              <a:latin typeface="Arial" pitchFamily="34"/>
              <a:ea typeface="Droid Sans Fallback" pitchFamily="2"/>
              <a:cs typeface="Droid Sans Fallback" pitchFamily="2"/>
            </a:endParaRPr>
          </a:p>
        </p:txBody>
      </p:sp>
      <p:cxnSp>
        <p:nvCxnSpPr>
          <p:cNvPr id="26" name="Прямая со стрелкой 25">
            <a:extLst>
              <a:ext uri="{FF2B5EF4-FFF2-40B4-BE49-F238E27FC236}">
                <a16:creationId xmlns:a16="http://schemas.microsoft.com/office/drawing/2014/main" id="{9C61EEFE-7261-490F-B053-47E9B2B27617}"/>
              </a:ext>
            </a:extLst>
          </p:cNvPr>
          <p:cNvCxnSpPr>
            <a:cxnSpLocks/>
            <a:stCxn id="13" idx="2"/>
          </p:cNvCxnSpPr>
          <p:nvPr/>
        </p:nvCxnSpPr>
        <p:spPr>
          <a:xfrm>
            <a:off x="2495302" y="2207199"/>
            <a:ext cx="116677" cy="56372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29" name="Прямая со стрелкой 28">
            <a:extLst>
              <a:ext uri="{FF2B5EF4-FFF2-40B4-BE49-F238E27FC236}">
                <a16:creationId xmlns:a16="http://schemas.microsoft.com/office/drawing/2014/main" id="{8213F088-9AA6-488F-B728-212D9056C5CF}"/>
              </a:ext>
            </a:extLst>
          </p:cNvPr>
          <p:cNvCxnSpPr>
            <a:stCxn id="14" idx="2"/>
          </p:cNvCxnSpPr>
          <p:nvPr/>
        </p:nvCxnSpPr>
        <p:spPr>
          <a:xfrm flipH="1">
            <a:off x="7839075" y="2177639"/>
            <a:ext cx="6224" cy="470311"/>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Дата 1"/>
          <p:cNvSpPr>
            <a:spLocks noGrp="1"/>
          </p:cNvSpPr>
          <p:nvPr>
            <p:ph type="dt" sz="half" idx="10"/>
          </p:nvPr>
        </p:nvSpPr>
        <p:spPr/>
        <p:txBody>
          <a:bodyPr/>
          <a:lstStyle/>
          <a:p>
            <a:pPr lvl="0"/>
            <a:r>
              <a:rPr lang="ru-RU"/>
              <a:t>28th Sep 2017</a:t>
            </a:r>
          </a:p>
          <a:p>
            <a:pPr lvl="0"/>
            <a:endParaRPr lang="ru-RU"/>
          </a:p>
        </p:txBody>
      </p:sp>
      <p:sp>
        <p:nvSpPr>
          <p:cNvPr id="5" name="Номер слайда 2"/>
          <p:cNvSpPr>
            <a:spLocks noGrp="1"/>
          </p:cNvSpPr>
          <p:nvPr>
            <p:ph type="sldNum" sz="quarter" idx="11"/>
          </p:nvPr>
        </p:nvSpPr>
        <p:spPr/>
        <p:txBody>
          <a:bodyPr/>
          <a:lstStyle/>
          <a:p>
            <a:pPr lvl="0"/>
            <a:fld id="{C37F3E3C-1431-465D-A416-DF693902CA85}" type="slidenum">
              <a:t>9</a:t>
            </a:fld>
            <a:endParaRPr lang="ru-RU"/>
          </a:p>
        </p:txBody>
      </p:sp>
      <p:sp>
        <p:nvSpPr>
          <p:cNvPr id="2" name="Заголовок 1"/>
          <p:cNvSpPr txBox="1">
            <a:spLocks noGrp="1"/>
          </p:cNvSpPr>
          <p:nvPr>
            <p:ph type="title" idx="4294967295"/>
          </p:nvPr>
        </p:nvSpPr>
        <p:spPr/>
        <p:txBody>
          <a:bodyPr/>
          <a:lstStyle/>
          <a:p>
            <a:pPr lvl="0"/>
            <a:r>
              <a:rPr lang="en-US" dirty="0">
                <a:solidFill>
                  <a:srgbClr val="990000"/>
                </a:solidFill>
              </a:rPr>
              <a:t>Service Reliability </a:t>
            </a:r>
          </a:p>
        </p:txBody>
      </p:sp>
      <p:sp>
        <p:nvSpPr>
          <p:cNvPr id="3" name="Текст 2"/>
          <p:cNvSpPr txBox="1">
            <a:spLocks noGrp="1"/>
          </p:cNvSpPr>
          <p:nvPr>
            <p:ph type="body" idx="4294967295"/>
          </p:nvPr>
        </p:nvSpPr>
        <p:spPr>
          <a:xfrm>
            <a:off x="572201" y="1705320"/>
            <a:ext cx="10837800" cy="4324680"/>
          </a:xfrm>
        </p:spPr>
        <p:txBody>
          <a:bodyPr/>
          <a:lstStyle/>
          <a:p>
            <a:pPr lvl="0">
              <a:buSzPct val="45000"/>
              <a:buFont typeface="StarSymbol"/>
              <a:buChar char="●"/>
            </a:pPr>
            <a:r>
              <a:rPr lang="en-US" sz="2200" dirty="0"/>
              <a:t>It is distinguished two type of DC problems: </a:t>
            </a:r>
          </a:p>
          <a:p>
            <a:pPr lvl="1">
              <a:buSzPct val="45000"/>
              <a:buFont typeface="StarSymbol"/>
              <a:buChar char="●"/>
            </a:pPr>
            <a:r>
              <a:rPr lang="en-US" sz="2200" dirty="0">
                <a:solidFill>
                  <a:schemeClr val="accent2">
                    <a:lumMod val="75000"/>
                  </a:schemeClr>
                </a:solidFill>
              </a:rPr>
              <a:t>DC is completely down.</a:t>
            </a:r>
          </a:p>
          <a:p>
            <a:pPr lvl="1">
              <a:buSzPct val="45000"/>
              <a:buFont typeface="StarSymbol"/>
              <a:buChar char="●"/>
            </a:pPr>
            <a:r>
              <a:rPr lang="en-US" sz="2200" dirty="0">
                <a:solidFill>
                  <a:schemeClr val="accent2">
                    <a:lumMod val="75000"/>
                  </a:schemeClr>
                </a:solidFill>
              </a:rPr>
              <a:t>DC is up, however connectivity with other DCs is down.</a:t>
            </a:r>
          </a:p>
          <a:p>
            <a:pPr marL="114120" indent="0">
              <a:buSzPct val="45000"/>
            </a:pPr>
            <a:endParaRPr lang="en-US" sz="2200" dirty="0"/>
          </a:p>
          <a:p>
            <a:pPr lvl="1">
              <a:buSzPct val="45000"/>
              <a:buFont typeface="StarSymbol"/>
              <a:buChar char="●"/>
            </a:pPr>
            <a:endParaRPr lang="en-US" sz="2200" dirty="0"/>
          </a:p>
          <a:p>
            <a:pPr lvl="0">
              <a:buSzPct val="45000"/>
              <a:buFont typeface="StarSymbol"/>
              <a:buChar char="●"/>
            </a:pPr>
            <a:r>
              <a:rPr lang="en-US" sz="2200" dirty="0"/>
              <a:t>Computing services:</a:t>
            </a:r>
          </a:p>
          <a:p>
            <a:pPr lvl="1">
              <a:buSzPct val="45000"/>
              <a:buFont typeface="StarSymbol"/>
              <a:buChar char="●"/>
            </a:pPr>
            <a:r>
              <a:rPr lang="en-US" sz="2200" kern="0" dirty="0">
                <a:solidFill>
                  <a:srgbClr val="4700B8"/>
                </a:solidFill>
                <a:latin typeface="Arial" pitchFamily="34"/>
              </a:rPr>
              <a:t>When connectivity between DCs are down, the normal DCs operations might be continued in aspects not affected by the connectivity.</a:t>
            </a:r>
            <a:endParaRPr lang="ru-RU" sz="2200" dirty="0"/>
          </a:p>
          <a:p>
            <a:pPr lvl="1">
              <a:buSzPct val="45000"/>
              <a:buFont typeface="StarSymbol"/>
              <a:buChar char="●"/>
            </a:pPr>
            <a:endParaRPr lang="en-US" sz="2200" dirty="0"/>
          </a:p>
          <a:p>
            <a:pPr marL="342720" lvl="1" indent="-342720" hangingPunct="0">
              <a:lnSpc>
                <a:spcPct val="93000"/>
              </a:lnSpc>
              <a:spcBef>
                <a:spcPts val="0"/>
              </a:spcBef>
              <a:spcAft>
                <a:spcPts val="1312"/>
              </a:spcAft>
              <a:buSzPct val="45000"/>
              <a:buFont typeface="StarSymbol"/>
              <a:buChar char="●"/>
              <a:tabLst>
                <a:tab pos="342720" algn="l"/>
                <a:tab pos="456840" algn="l"/>
                <a:tab pos="914040" algn="l"/>
                <a:tab pos="1371239" algn="l"/>
                <a:tab pos="1828439" algn="l"/>
                <a:tab pos="2285639" algn="l"/>
                <a:tab pos="2742839" algn="l"/>
                <a:tab pos="3200040" algn="l"/>
                <a:tab pos="3657239" algn="l"/>
                <a:tab pos="4114440" algn="l"/>
                <a:tab pos="4571639" algn="l"/>
                <a:tab pos="5028840" algn="l"/>
                <a:tab pos="5486040" algn="l"/>
                <a:tab pos="5943240" algn="l"/>
                <a:tab pos="6400440" algn="l"/>
                <a:tab pos="6857640" algn="l"/>
                <a:tab pos="7314840" algn="l"/>
                <a:tab pos="7772040" algn="l"/>
                <a:tab pos="8229240" algn="l"/>
                <a:tab pos="8686440" algn="l"/>
                <a:tab pos="9143640" algn="l"/>
              </a:tabLst>
            </a:pPr>
            <a:r>
              <a:rPr lang="en-US" sz="2200" dirty="0">
                <a:solidFill>
                  <a:srgbClr val="4700B8"/>
                </a:solidFill>
                <a:latin typeface="Arial" pitchFamily="34"/>
              </a:rPr>
              <a:t>Storage:</a:t>
            </a:r>
          </a:p>
          <a:p>
            <a:pPr marL="799920" lvl="2" indent="-342720" hangingPunct="0">
              <a:lnSpc>
                <a:spcPct val="93000"/>
              </a:lnSpc>
              <a:spcBef>
                <a:spcPts val="0"/>
              </a:spcBef>
              <a:spcAft>
                <a:spcPts val="1312"/>
              </a:spcAft>
              <a:buSzPct val="45000"/>
              <a:buFont typeface="StarSymbol"/>
              <a:buChar char="●"/>
              <a:tabLst>
                <a:tab pos="342720" algn="l"/>
                <a:tab pos="456840" algn="l"/>
                <a:tab pos="914040" algn="l"/>
                <a:tab pos="1371239" algn="l"/>
                <a:tab pos="1828439" algn="l"/>
                <a:tab pos="2285639" algn="l"/>
                <a:tab pos="2742839" algn="l"/>
                <a:tab pos="3200040" algn="l"/>
                <a:tab pos="3657239" algn="l"/>
                <a:tab pos="4114440" algn="l"/>
                <a:tab pos="4571639" algn="l"/>
                <a:tab pos="5028840" algn="l"/>
                <a:tab pos="5486040" algn="l"/>
                <a:tab pos="5943240" algn="l"/>
                <a:tab pos="6400440" algn="l"/>
                <a:tab pos="6857640" algn="l"/>
                <a:tab pos="7314840" algn="l"/>
                <a:tab pos="7772040" algn="l"/>
                <a:tab pos="8229240" algn="l"/>
                <a:tab pos="8686440" algn="l"/>
                <a:tab pos="9143640" algn="l"/>
              </a:tabLst>
            </a:pPr>
            <a:r>
              <a:rPr lang="en-US" sz="2200" dirty="0">
                <a:solidFill>
                  <a:srgbClr val="4700B8"/>
                </a:solidFill>
                <a:latin typeface="Arial" pitchFamily="34"/>
              </a:rPr>
              <a:t>With enough replicas  the cloud might continue normal operations.</a:t>
            </a:r>
          </a:p>
        </p:txBody>
      </p:sp>
    </p:spTree>
    <p:extLst>
      <p:ext uri="{BB962C8B-B14F-4D97-AF65-F5344CB8AC3E}">
        <p14:creationId xmlns:p14="http://schemas.microsoft.com/office/powerpoint/2010/main" val="485530608"/>
      </p:ext>
    </p:extLst>
  </p:cSld>
  <p:clrMapOvr>
    <a:masterClrMapping/>
  </p:clrMapOvr>
</p:sld>
</file>

<file path=ppt/theme/theme1.xml><?xml version="1.0" encoding="utf-8"?>
<a:theme xmlns:a="http://schemas.openxmlformats.org/drawingml/2006/main" name="Default">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5094</TotalTime>
  <Words>1743</Words>
  <Application>Microsoft Office PowerPoint</Application>
  <PresentationFormat>Произвольный</PresentationFormat>
  <Paragraphs>234</Paragraphs>
  <Slides>15</Slides>
  <Notes>15</Notes>
  <HiddenSlides>0</HiddenSlides>
  <MMClips>0</MMClips>
  <ScaleCrop>false</ScaleCrop>
  <HeadingPairs>
    <vt:vector size="6" baseType="variant">
      <vt:variant>
        <vt:lpstr>Использованные шрифты</vt:lpstr>
      </vt:variant>
      <vt:variant>
        <vt:i4>6</vt:i4>
      </vt:variant>
      <vt:variant>
        <vt:lpstr>Тема</vt:lpstr>
      </vt:variant>
      <vt:variant>
        <vt:i4>2</vt:i4>
      </vt:variant>
      <vt:variant>
        <vt:lpstr>Заголовки слайдов</vt:lpstr>
      </vt:variant>
      <vt:variant>
        <vt:i4>15</vt:i4>
      </vt:variant>
    </vt:vector>
  </HeadingPairs>
  <TitlesOfParts>
    <vt:vector size="23" baseType="lpstr">
      <vt:lpstr>Arial</vt:lpstr>
      <vt:lpstr>Calibri</vt:lpstr>
      <vt:lpstr>DejaVu Sans Condensed</vt:lpstr>
      <vt:lpstr>Droid Sans Fallback</vt:lpstr>
      <vt:lpstr>StarSymbol</vt:lpstr>
      <vt:lpstr>Times New Roman</vt:lpstr>
      <vt:lpstr>Default</vt:lpstr>
      <vt:lpstr>1_Default</vt:lpstr>
      <vt:lpstr>Service Reliability with the Cloud of Data Centers under Openstack</vt:lpstr>
      <vt:lpstr>Outlook</vt:lpstr>
      <vt:lpstr>Cloud of Data Centers (basic configuration)</vt:lpstr>
      <vt:lpstr>Cloud of Data Centers advantages</vt:lpstr>
      <vt:lpstr>Cloud Services</vt:lpstr>
      <vt:lpstr>Network aspects on Georgaphically Distributed Software Defined Storage (GDSDS)</vt:lpstr>
      <vt:lpstr>GDSDS</vt:lpstr>
      <vt:lpstr>Possible allocation of instances of Virtual Storage</vt:lpstr>
      <vt:lpstr>Service Reliability </vt:lpstr>
      <vt:lpstr>Презентация PowerPoint</vt:lpstr>
      <vt:lpstr>Three DCs testbed configuration</vt:lpstr>
      <vt:lpstr>Basic testbed configuration</vt:lpstr>
      <vt:lpstr>Conclusion </vt:lpstr>
      <vt:lpstr>References</vt:lpstr>
      <vt:lpstr>Time for questions &amp; suggestions!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Abstract Yellow</dc:title>
  <dc:creator>Peter Fedchenkov</dc:creator>
  <cp:lastModifiedBy>Andrey Shevel</cp:lastModifiedBy>
  <cp:revision>612</cp:revision>
  <dcterms:created xsi:type="dcterms:W3CDTF">2013-03-05T18:46:14Z</dcterms:created>
  <dcterms:modified xsi:type="dcterms:W3CDTF">2017-09-28T11:42:18Z</dcterms:modified>
</cp:coreProperties>
</file>