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70" r:id="rId2"/>
    <p:sldId id="291" r:id="rId3"/>
    <p:sldId id="295" r:id="rId4"/>
    <p:sldId id="294" r:id="rId5"/>
    <p:sldId id="296" r:id="rId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73DA47-2DD6-40EC-9583-3E3CEB868C7D}" type="datetime1">
              <a:rPr lang="cs-CZ" smtClean="0">
                <a:latin typeface="Palatino Linotype" panose="02040502050505030304" pitchFamily="18" charset="0"/>
              </a:rPr>
              <a:t>25.10.2020</a:t>
            </a:fld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48944F-81ED-4843-A3E6-D41A6908762D}" type="slidenum">
              <a:rPr lang="cs-CZ" smtClean="0">
                <a:latin typeface="Palatino Linotype" panose="02040502050505030304" pitchFamily="18" charset="0"/>
              </a:rPr>
              <a:t>‹#›</a:t>
            </a:fld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12CD09A8-8E49-4B37-8C21-6FCFB1573E20}" type="datetime1">
              <a:rPr lang="cs-CZ" noProof="0" smtClean="0"/>
              <a:t>25.10.2020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3DF1C5CE-222C-4659-9A99-B99FC42AF6EC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50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46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77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24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609601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953000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4FD49FB9-E1BD-40DE-B812-11D90304EA33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D0B610B-AA12-4744-A748-6237BE4641BA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9A77A40-BD46-48F2-BAE8-5320124B63FD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3F316DE-591B-476D-8568-7009E689361C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dirty="0">
              <a:latin typeface="Palatino Linotype" panose="02040502050505030304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dirty="0">
              <a:latin typeface="Palatino Linotype" panose="02040502050505030304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dirty="0">
              <a:latin typeface="Palatino Linotype" panose="0204050205050503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63084" y="1371601"/>
            <a:ext cx="10363200" cy="2505075"/>
          </a:xfrm>
        </p:spPr>
        <p:txBody>
          <a:bodyPr rtlCol="0"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63084" y="4068764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B22A61C-BCD3-40B9-B9FB-3E14E13CF476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3" hasCustomPrompt="1"/>
          </p:nvPr>
        </p:nvSpPr>
        <p:spPr>
          <a:xfrm>
            <a:off x="487680" y="1600200"/>
            <a:ext cx="5388864" cy="452628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>
              <a:defRPr sz="2400">
                <a:latin typeface="Palatino Linotype" panose="02040502050505030304" pitchFamily="18" charset="0"/>
              </a:defRPr>
            </a:lvl1pPr>
            <a:lvl2pPr>
              <a:defRPr sz="16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600">
                <a:latin typeface="Palatino Linotype" panose="0204050205050503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379FCA8-A662-479B-AE51-BE081578E3F4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09600" y="1600200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3" hasCustomPrompt="1"/>
          </p:nvPr>
        </p:nvSpPr>
        <p:spPr>
          <a:xfrm>
            <a:off x="609600" y="2212848"/>
            <a:ext cx="5388864" cy="3913632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600200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4" hasCustomPrompt="1"/>
          </p:nvPr>
        </p:nvSpPr>
        <p:spPr>
          <a:xfrm>
            <a:off x="6230112" y="2212849"/>
            <a:ext cx="5388864" cy="3913187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6CD60A5-16A8-4182-A96A-458B6875A45F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9625"/>
            <a:ext cx="10972800" cy="1600200"/>
          </a:xfrm>
        </p:spPr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41DE289-66AA-4018-86CB-0F9BBE1E8326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B821DD8-1B00-40F9-B08C-D31021934E19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958850" y="273051"/>
            <a:ext cx="6661151" cy="5853113"/>
          </a:xfrm>
        </p:spPr>
        <p:txBody>
          <a:bodyPr rtlCol="0"/>
          <a:lstStyle>
            <a:lvl1pPr>
              <a:defRPr sz="3200">
                <a:latin typeface="Palatino Linotype" panose="02040502050505030304" pitchFamily="18" charset="0"/>
              </a:defRPr>
            </a:lvl1pPr>
            <a:lvl2pPr>
              <a:defRPr sz="2800">
                <a:latin typeface="Palatino Linotype" panose="02040502050505030304" pitchFamily="18" charset="0"/>
              </a:defRPr>
            </a:lvl2pPr>
            <a:lvl3pPr>
              <a:defRPr sz="2400">
                <a:latin typeface="Palatino Linotype" panose="02040502050505030304" pitchFamily="18" charset="0"/>
              </a:defRPr>
            </a:lvl3pPr>
            <a:lvl4pPr>
              <a:defRPr sz="2000">
                <a:latin typeface="Palatino Linotype" panose="02040502050505030304" pitchFamily="18" charset="0"/>
              </a:defRPr>
            </a:lvl4pPr>
            <a:lvl5pPr>
              <a:defRPr sz="2000">
                <a:latin typeface="Palatino Linotype" panose="0204050205050503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3687763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07CEF9F-6A54-40AE-8E8A-95C4609430A0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810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D86B746-2CFA-4AC7-BE71-D30D9533BB87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cs-CZ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Ová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cs-CZ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F0A6C337-D0C9-42E7-8D14-B902E72BF801}" type="datetime1">
              <a:rPr lang="cs-CZ" smtClean="0"/>
              <a:t>25.10.2020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91890"/>
            <a:ext cx="10363200" cy="1651685"/>
          </a:xfrm>
        </p:spPr>
        <p:txBody>
          <a:bodyPr rtlCol="0"/>
          <a:lstStyle/>
          <a:p>
            <a:r>
              <a:rPr lang="cs-CZ" sz="6000" dirty="0"/>
              <a:t>BM@N </a:t>
            </a:r>
            <a:r>
              <a:rPr lang="cs-CZ" sz="6000" dirty="0" err="1"/>
              <a:t>carbon</a:t>
            </a:r>
            <a:r>
              <a:rPr lang="cs-CZ" sz="6000" dirty="0"/>
              <a:t> </a:t>
            </a:r>
            <a:r>
              <a:rPr lang="cs-CZ" sz="6000" dirty="0" err="1"/>
              <a:t>beam</a:t>
            </a:r>
            <a:r>
              <a:rPr lang="cs-CZ" sz="6000" dirty="0"/>
              <a:t> </a:t>
            </a:r>
            <a:r>
              <a:rPr lang="cs-CZ" sz="6000" dirty="0" err="1"/>
              <a:t>pipe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828800" y="2431392"/>
            <a:ext cx="8534400" cy="704335"/>
          </a:xfrm>
        </p:spPr>
        <p:txBody>
          <a:bodyPr rtlCol="0">
            <a:normAutofit fontScale="92500" lnSpcReduction="20000"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M. Janda</a:t>
            </a:r>
            <a:r>
              <a:rPr lang="cs-CZ" baseline="30000" dirty="0">
                <a:latin typeface="Palatino Linotype" panose="02040502050505030304" pitchFamily="18" charset="0"/>
              </a:rPr>
              <a:t>1</a:t>
            </a:r>
            <a:r>
              <a:rPr lang="cs-CZ" dirty="0">
                <a:latin typeface="Palatino Linotype" panose="02040502050505030304" pitchFamily="18" charset="0"/>
              </a:rPr>
              <a:t>, F. Lopot</a:t>
            </a:r>
            <a:r>
              <a:rPr lang="cs-CZ" baseline="30000" dirty="0"/>
              <a:t>1</a:t>
            </a:r>
            <a:r>
              <a:rPr lang="cs-CZ" dirty="0">
                <a:latin typeface="Palatino Linotype" panose="02040502050505030304" pitchFamily="18" charset="0"/>
              </a:rPr>
              <a:t>, </a:t>
            </a:r>
            <a:r>
              <a:rPr lang="cs-CZ" dirty="0"/>
              <a:t>M. Rachac</a:t>
            </a:r>
            <a:r>
              <a:rPr lang="cs-CZ" baseline="30000" dirty="0"/>
              <a:t>1</a:t>
            </a:r>
            <a:endParaRPr lang="cs-CZ" dirty="0">
              <a:latin typeface="Palatino Linotype" panose="02040502050505030304" pitchFamily="18" charset="0"/>
            </a:endParaRPr>
          </a:p>
          <a:p>
            <a:r>
              <a:rPr lang="cs-CZ" b="1" dirty="0"/>
              <a:t>P.  Chudoba</a:t>
            </a:r>
            <a:r>
              <a:rPr lang="cs-CZ" b="1" baseline="30000" dirty="0"/>
              <a:t>2</a:t>
            </a:r>
            <a:r>
              <a:rPr lang="cs-CZ" dirty="0">
                <a:latin typeface="Palatino Linotype" panose="02040502050505030304" pitchFamily="18" charset="0"/>
              </a:rPr>
              <a:t>, A. Kugler</a:t>
            </a:r>
            <a:r>
              <a:rPr lang="cs-CZ" baseline="30000" dirty="0"/>
              <a:t>2</a:t>
            </a:r>
            <a:r>
              <a:rPr lang="cs-CZ" dirty="0">
                <a:latin typeface="Palatino Linotype" panose="02040502050505030304" pitchFamily="18" charset="0"/>
              </a:rPr>
              <a:t>, V. Kushpil</a:t>
            </a:r>
            <a:r>
              <a:rPr lang="cs-CZ" baseline="30000" dirty="0"/>
              <a:t>2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828800" y="3447344"/>
            <a:ext cx="8534400" cy="278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aseline="30000" dirty="0"/>
              <a:t>1</a:t>
            </a:r>
            <a:r>
              <a:rPr lang="en-US" sz="2000" dirty="0"/>
              <a:t>Faculty of Mechanical Engineering of the Czech Technical University</a:t>
            </a:r>
          </a:p>
          <a:p>
            <a:r>
              <a:rPr lang="cs-CZ" sz="2000" baseline="30000" dirty="0"/>
              <a:t>2</a:t>
            </a:r>
            <a:r>
              <a:rPr lang="cs-CZ" sz="2000" dirty="0"/>
              <a:t>Nuclear </a:t>
            </a:r>
            <a:r>
              <a:rPr lang="cs-CZ" sz="2000" dirty="0" err="1"/>
              <a:t>physics</a:t>
            </a:r>
            <a:r>
              <a:rPr lang="cs-CZ" sz="2000" dirty="0"/>
              <a:t> institute, </a:t>
            </a:r>
            <a:r>
              <a:rPr lang="cs-CZ" sz="2000" dirty="0" err="1"/>
              <a:t>The</a:t>
            </a:r>
            <a:r>
              <a:rPr lang="cs-CZ" sz="2000" dirty="0"/>
              <a:t> Czech </a:t>
            </a:r>
            <a:r>
              <a:rPr lang="cs-CZ" sz="2000" dirty="0" err="1"/>
              <a:t>Academy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Sciences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i="1" dirty="0"/>
              <a:t>chudoba@ujf.cas.cz</a:t>
            </a:r>
          </a:p>
          <a:p>
            <a:endParaRPr lang="cs-CZ" sz="2000" i="1" dirty="0"/>
          </a:p>
          <a:p>
            <a:r>
              <a:rPr lang="cs-CZ" sz="2000" dirty="0" err="1"/>
              <a:t>October</a:t>
            </a:r>
            <a:r>
              <a:rPr lang="cs-CZ" sz="2000" dirty="0"/>
              <a:t> 21, 2020</a:t>
            </a:r>
            <a:endParaRPr lang="cs-CZ" sz="2000" i="1" dirty="0"/>
          </a:p>
          <a:p>
            <a:endParaRPr lang="cs-CZ" sz="2000" i="1" dirty="0"/>
          </a:p>
          <a:p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08" y="4822747"/>
            <a:ext cx="1156908" cy="12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4" y="4822747"/>
            <a:ext cx="167018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z="3200" dirty="0" err="1"/>
              <a:t>Updated</a:t>
            </a:r>
            <a:r>
              <a:rPr lang="cs-CZ" sz="3200" dirty="0"/>
              <a:t> BP design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11202" y="1880074"/>
            <a:ext cx="5174168" cy="2505990"/>
          </a:xfrm>
        </p:spPr>
        <p:txBody>
          <a:bodyPr rtlCol="0"/>
          <a:lstStyle/>
          <a:p>
            <a:r>
              <a:rPr lang="en-US" dirty="0"/>
              <a:t>All of the pipes (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/>
              <a:t>) are detachable</a:t>
            </a:r>
          </a:p>
          <a:p>
            <a:r>
              <a:rPr lang="en-GB" dirty="0"/>
              <a:t>Ends of the pipes </a:t>
            </a:r>
            <a:r>
              <a:rPr lang="cs-CZ" dirty="0"/>
              <a:t>are </a:t>
            </a:r>
            <a:r>
              <a:rPr lang="en-GB" dirty="0"/>
              <a:t>redesigned as required</a:t>
            </a:r>
            <a:endParaRPr lang="cs-CZ" dirty="0"/>
          </a:p>
          <a:p>
            <a:r>
              <a:rPr lang="en-US" dirty="0"/>
              <a:t>Mount</a:t>
            </a:r>
            <a:r>
              <a:rPr lang="cs-CZ" dirty="0"/>
              <a:t>in</a:t>
            </a:r>
            <a:r>
              <a:rPr lang="en-US" dirty="0"/>
              <a:t>g tools</a:t>
            </a:r>
            <a:r>
              <a:rPr lang="cs-CZ" dirty="0"/>
              <a:t> (</a:t>
            </a:r>
            <a:r>
              <a:rPr lang="cs-CZ" b="1" i="1" dirty="0" err="1"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cs-CZ" dirty="0"/>
              <a:t>)</a:t>
            </a:r>
            <a:r>
              <a:rPr lang="en-US" dirty="0"/>
              <a:t> for easier assembling </a:t>
            </a:r>
            <a:r>
              <a:rPr lang="cs-CZ" dirty="0"/>
              <a:t>are </a:t>
            </a:r>
            <a:r>
              <a:rPr lang="en-US" dirty="0"/>
              <a:t>added</a:t>
            </a:r>
          </a:p>
        </p:txBody>
      </p:sp>
      <p:grpSp>
        <p:nvGrpSpPr>
          <p:cNvPr id="29" name="Skupina 28"/>
          <p:cNvGrpSpPr/>
          <p:nvPr/>
        </p:nvGrpSpPr>
        <p:grpSpPr>
          <a:xfrm>
            <a:off x="107339" y="957050"/>
            <a:ext cx="6779525" cy="5515662"/>
            <a:chOff x="62040" y="2168947"/>
            <a:chExt cx="5854627" cy="476318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040" y="2168947"/>
              <a:ext cx="5854627" cy="4763187"/>
            </a:xfrm>
            <a:prstGeom prst="rect">
              <a:avLst/>
            </a:prstGeom>
          </p:spPr>
        </p:pic>
        <p:cxnSp>
          <p:nvCxnSpPr>
            <p:cNvPr id="7" name="Přímá spojnice se šipkou 6"/>
            <p:cNvCxnSpPr>
              <a:stCxn id="8" idx="1"/>
            </p:cNvCxnSpPr>
            <p:nvPr/>
          </p:nvCxnSpPr>
          <p:spPr>
            <a:xfrm flipH="1" flipV="1">
              <a:off x="1275021" y="4967877"/>
              <a:ext cx="447942" cy="3443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722963" y="5173716"/>
              <a:ext cx="939318" cy="276999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cs-CZ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detachable</a:t>
              </a:r>
              <a:endParaRPr lang="cs-C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Přímá spojnice se šipkou 8"/>
            <p:cNvCxnSpPr/>
            <p:nvPr/>
          </p:nvCxnSpPr>
          <p:spPr>
            <a:xfrm flipH="1" flipV="1">
              <a:off x="3836496" y="3680199"/>
              <a:ext cx="252904" cy="33935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4024922" y="3909603"/>
              <a:ext cx="927408" cy="276999"/>
            </a:xfrm>
            <a:prstGeom prst="rect">
              <a:avLst/>
            </a:prstGeom>
            <a:solidFill>
              <a:srgbClr val="FFFFFF">
                <a:alpha val="6902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cs-CZ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detachable</a:t>
              </a:r>
              <a:endParaRPr lang="cs-C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31555" y="4933194"/>
              <a:ext cx="307595" cy="292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1535295" y="424019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241468" y="3700734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4790000" y="2914297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</a:p>
          </p:txBody>
        </p:sp>
        <p:cxnSp>
          <p:nvCxnSpPr>
            <p:cNvPr id="22" name="Přímá spojnice se šipkou 21"/>
            <p:cNvCxnSpPr>
              <a:stCxn id="8" idx="1"/>
            </p:cNvCxnSpPr>
            <p:nvPr/>
          </p:nvCxnSpPr>
          <p:spPr>
            <a:xfrm flipV="1">
              <a:off x="1722963" y="4395825"/>
              <a:ext cx="546962" cy="91639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ovéPole 29"/>
          <p:cNvSpPr txBox="1"/>
          <p:nvPr/>
        </p:nvSpPr>
        <p:spPr>
          <a:xfrm>
            <a:off x="2626986" y="335934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505768" y="2440693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139619" y="369790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629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z="3200" dirty="0" err="1"/>
              <a:t>Updated</a:t>
            </a:r>
            <a:r>
              <a:rPr lang="cs-CZ" sz="3200" dirty="0"/>
              <a:t> BP design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19181" y="1600200"/>
            <a:ext cx="8153638" cy="2505990"/>
          </a:xfrm>
        </p:spPr>
        <p:txBody>
          <a:bodyPr rtlCol="0"/>
          <a:lstStyle/>
          <a:p>
            <a:r>
              <a:rPr lang="en-US" dirty="0"/>
              <a:t>Mount</a:t>
            </a:r>
            <a:r>
              <a:rPr lang="cs-CZ" dirty="0"/>
              <a:t>in</a:t>
            </a:r>
            <a:r>
              <a:rPr lang="en-US" dirty="0"/>
              <a:t>g tools</a:t>
            </a:r>
            <a:r>
              <a:rPr lang="cs-CZ" dirty="0"/>
              <a:t> </a:t>
            </a:r>
            <a:r>
              <a:rPr lang="en-US" dirty="0"/>
              <a:t>for easier assembling were added</a:t>
            </a:r>
          </a:p>
          <a:p>
            <a:pPr lvl="1"/>
            <a:r>
              <a:rPr lang="cs-CZ" dirty="0"/>
              <a:t>W</a:t>
            </a:r>
            <a:r>
              <a:rPr lang="en-GB" dirty="0"/>
              <a:t>all thicknesses are as low as possible (2.8 mm and 3.15 mm)</a:t>
            </a:r>
          </a:p>
          <a:p>
            <a:pPr lvl="1"/>
            <a:r>
              <a:rPr lang="en-GB" dirty="0"/>
              <a:t>The length of these walls is not more than 100 mm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2" y="179650"/>
            <a:ext cx="2646096" cy="2153522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678" y="3200400"/>
            <a:ext cx="4083778" cy="295364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1252" y="2853195"/>
            <a:ext cx="5049228" cy="36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z="3200" dirty="0" err="1"/>
              <a:t>Updated</a:t>
            </a:r>
            <a:r>
              <a:rPr lang="cs-CZ" sz="3200" dirty="0"/>
              <a:t> BP design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8187" y="1600200"/>
            <a:ext cx="6915626" cy="2505990"/>
          </a:xfrm>
        </p:spPr>
        <p:txBody>
          <a:bodyPr rtlCol="0"/>
          <a:lstStyle/>
          <a:p>
            <a:r>
              <a:rPr lang="en-GB" dirty="0"/>
              <a:t>Ends of the pipes </a:t>
            </a:r>
            <a:r>
              <a:rPr lang="cs-CZ" dirty="0"/>
              <a:t>are </a:t>
            </a:r>
            <a:r>
              <a:rPr lang="en-GB" dirty="0"/>
              <a:t>redesigned as required</a:t>
            </a:r>
            <a:endParaRPr lang="cs-CZ" dirty="0"/>
          </a:p>
          <a:p>
            <a:pPr lvl="1"/>
            <a:r>
              <a:rPr lang="en-GB" dirty="0"/>
              <a:t>To find the exact pipes position a</a:t>
            </a:r>
            <a:r>
              <a:rPr lang="cs-CZ" dirty="0"/>
              <a:t>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pipe</a:t>
            </a:r>
            <a:r>
              <a:rPr lang="cs-CZ" dirty="0"/>
              <a:t> end </a:t>
            </a:r>
            <a:r>
              <a:rPr lang="cs-CZ" dirty="0" err="1"/>
              <a:t>shapes</a:t>
            </a:r>
            <a:r>
              <a:rPr lang="cs-CZ" dirty="0"/>
              <a:t> are </a:t>
            </a:r>
            <a:r>
              <a:rPr lang="cs-CZ" dirty="0" err="1"/>
              <a:t>developed</a:t>
            </a:r>
            <a:endParaRPr lang="en-GB" dirty="0"/>
          </a:p>
          <a:p>
            <a:pPr lvl="1"/>
            <a:r>
              <a:rPr lang="en-GB" dirty="0"/>
              <a:t>Mounting tools are developed for precise and simple installation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2" y="179650"/>
            <a:ext cx="2646096" cy="2153522"/>
          </a:xfrm>
          <a:prstGeom prst="rect">
            <a:avLst/>
          </a:prstGeom>
        </p:spPr>
      </p:pic>
      <p:grpSp>
        <p:nvGrpSpPr>
          <p:cNvPr id="58" name="Skupina 57"/>
          <p:cNvGrpSpPr/>
          <p:nvPr/>
        </p:nvGrpSpPr>
        <p:grpSpPr>
          <a:xfrm>
            <a:off x="1878929" y="2853195"/>
            <a:ext cx="8434141" cy="3882135"/>
            <a:chOff x="1080039" y="2862267"/>
            <a:chExt cx="8434141" cy="3882135"/>
          </a:xfrm>
        </p:grpSpPr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3600" y="2862267"/>
              <a:ext cx="2689174" cy="2203280"/>
            </a:xfrm>
            <a:prstGeom prst="rect">
              <a:avLst/>
            </a:prstGeom>
          </p:spPr>
        </p:pic>
        <p:pic>
          <p:nvPicPr>
            <p:cNvPr id="42" name="Obrázek 4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0733" y="4490858"/>
              <a:ext cx="2521624" cy="2253544"/>
            </a:xfrm>
            <a:prstGeom prst="rect">
              <a:avLst/>
            </a:prstGeom>
          </p:spPr>
        </p:pic>
        <p:pic>
          <p:nvPicPr>
            <p:cNvPr id="43" name="Obrázek 4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98814" y="3306206"/>
              <a:ext cx="2915366" cy="2538379"/>
            </a:xfrm>
            <a:prstGeom prst="rect">
              <a:avLst/>
            </a:prstGeom>
          </p:spPr>
        </p:pic>
        <p:sp>
          <p:nvSpPr>
            <p:cNvPr id="44" name="Plus 43"/>
            <p:cNvSpPr/>
            <p:nvPr/>
          </p:nvSpPr>
          <p:spPr>
            <a:xfrm>
              <a:off x="2917924" y="4289645"/>
              <a:ext cx="571500" cy="571500"/>
            </a:xfrm>
            <a:prstGeom prst="mathPlus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45" name="Šipka doleva 44"/>
            <p:cNvSpPr/>
            <p:nvPr/>
          </p:nvSpPr>
          <p:spPr>
            <a:xfrm rot="10800000">
              <a:off x="5227810" y="4441934"/>
              <a:ext cx="800100" cy="266921"/>
            </a:xfrm>
            <a:prstGeom prst="lef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1080039" y="3131618"/>
              <a:ext cx="1087709" cy="461665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cs-CZ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</a:t>
              </a:r>
              <a:r>
                <a:rPr lang="cs-CZ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pipe</a:t>
              </a:r>
              <a:r>
                <a:rPr lang="cs-CZ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shape</a:t>
              </a:r>
              <a:endParaRPr lang="cs-C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Přímá spojnice se šipkou 46"/>
            <p:cNvCxnSpPr/>
            <p:nvPr/>
          </p:nvCxnSpPr>
          <p:spPr>
            <a:xfrm>
              <a:off x="2014917" y="3471483"/>
              <a:ext cx="356570" cy="420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se šipkou 52"/>
            <p:cNvCxnSpPr/>
            <p:nvPr/>
          </p:nvCxnSpPr>
          <p:spPr>
            <a:xfrm>
              <a:off x="2009280" y="3471483"/>
              <a:ext cx="729372" cy="2103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ovéPole 55"/>
            <p:cNvSpPr txBox="1"/>
            <p:nvPr/>
          </p:nvSpPr>
          <p:spPr>
            <a:xfrm>
              <a:off x="2022856" y="6327614"/>
              <a:ext cx="1246375" cy="276999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cs-CZ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Mounting</a:t>
              </a:r>
              <a:r>
                <a:rPr lang="cs-CZ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</a:t>
              </a:r>
              <a:endParaRPr lang="cs-C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7291513" y="5706390"/>
              <a:ext cx="1529969" cy="461665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cs-CZ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</a:t>
              </a:r>
              <a:r>
                <a:rPr lang="cs-CZ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cs-CZ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precise</a:t>
              </a:r>
              <a:r>
                <a:rPr lang="cs-CZ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instalation</a:t>
              </a:r>
              <a:endParaRPr lang="cs-C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7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Updated</a:t>
            </a:r>
            <a:r>
              <a:rPr lang="cs-CZ" dirty="0"/>
              <a:t> BP design</a:t>
            </a:r>
            <a:br>
              <a:rPr lang="cs-CZ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6381750" cy="4525963"/>
          </a:xfrm>
        </p:spPr>
        <p:txBody>
          <a:bodyPr/>
          <a:lstStyle/>
          <a:p>
            <a:r>
              <a:rPr lang="en-GB" dirty="0"/>
              <a:t>From my point of view, this is the final design version</a:t>
            </a:r>
            <a:endParaRPr lang="cs-CZ" dirty="0"/>
          </a:p>
          <a:p>
            <a:r>
              <a:rPr lang="en-GB" dirty="0"/>
              <a:t>If you have any comments or questions, do not hesitate to contact </a:t>
            </a:r>
            <a:r>
              <a:rPr lang="cs-CZ" i="1" dirty="0"/>
              <a:t>marek.rachac</a:t>
            </a:r>
            <a:r>
              <a:rPr lang="cs-CZ" i="1"/>
              <a:t>@gma</a:t>
            </a:r>
            <a:r>
              <a:rPr lang="en-US" i="1"/>
              <a:t>i</a:t>
            </a:r>
            <a:r>
              <a:rPr lang="cs-CZ" i="1"/>
              <a:t>l</a:t>
            </a:r>
            <a:r>
              <a:rPr lang="cs-CZ" i="1" dirty="0"/>
              <a:t>.com</a:t>
            </a:r>
            <a:endParaRPr lang="en-GB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175" y="1276350"/>
            <a:ext cx="5610225" cy="45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rezentace výsledků společnos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6713254_TF03460510" id="{10BCD4F9-C877-44DC-883B-AA1D6A1D7CD7}" vid="{09CD54FC-9209-4208-B912-F45697AF65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firemní schůzky</Template>
  <TotalTime>356</TotalTime>
  <Words>212</Words>
  <Application>Microsoft Office PowerPoint</Application>
  <PresentationFormat>Widescreen</PresentationFormat>
  <Paragraphs>41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Prezentace výsledků společnosti</vt:lpstr>
      <vt:lpstr>BM@N carbon beam pipe</vt:lpstr>
      <vt:lpstr>Updated BP design </vt:lpstr>
      <vt:lpstr>Updated BP design </vt:lpstr>
      <vt:lpstr>Updated BP design </vt:lpstr>
      <vt:lpstr>Updated BP design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BM@N carbon beam pipe</dc:title>
  <dc:creator>Admin</dc:creator>
  <cp:lastModifiedBy>Petr Chudoba</cp:lastModifiedBy>
  <cp:revision>50</cp:revision>
  <dcterms:created xsi:type="dcterms:W3CDTF">2020-09-07T17:22:25Z</dcterms:created>
  <dcterms:modified xsi:type="dcterms:W3CDTF">2020-10-25T11:10:06Z</dcterms:modified>
</cp:coreProperties>
</file>