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B06A7E-38EE-4A12-A9C6-595D1E8CF2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C7C209-8EBC-438D-9AE2-F78DC5ED7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2148B5-1A0C-4BAB-A1AF-0391C88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D3E8-5ACE-4DA8-94FA-B228BFC36BA3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405C46-D4BC-4085-9F8C-E1A56AFA4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413DEF-7933-49E2-BAFB-199629956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8F93-C510-4A1F-B75A-CE3CAD1B1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506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32C8BE-CE24-4832-A72A-EB8B4FD24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29ED4D4-2B6C-4EC2-BC0E-FC6DC5890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1F7BFA-8812-4F09-ABE7-10995FF49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D3E8-5ACE-4DA8-94FA-B228BFC36BA3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1E1978-2432-4C3A-9652-28C0CEEDC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688EB2-046B-43FE-B842-956762C38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8F93-C510-4A1F-B75A-CE3CAD1B1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389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4E065E8-2771-4643-93C3-7D4091254E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DE14BB1-13F7-422C-9855-3B2B2613B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09FD76-436C-47CF-BD58-7328EEF6E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D3E8-5ACE-4DA8-94FA-B228BFC36BA3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9B6A32-54D8-4E3E-B75C-926283B6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75F1B6-AF2C-450A-8757-5BF9C93B4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8F93-C510-4A1F-B75A-CE3CAD1B1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326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803597-C3C3-4A2F-B32D-92DDBE396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89E7CC-9B50-431E-8BF8-11FA42678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EBAAEE-2484-472B-869D-9D7E0D0AA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D3E8-5ACE-4DA8-94FA-B228BFC36BA3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B6D4D5-B82D-442E-98D8-9FD3CBC87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1E000-9D91-41A8-A81F-E34F425F4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8F93-C510-4A1F-B75A-CE3CAD1B1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26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2C8B60-5E6D-4475-B414-4E7DF4D67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3E324A-4175-4ED8-856F-183846918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71C37B-30A8-42E4-9423-991C0E565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D3E8-5ACE-4DA8-94FA-B228BFC36BA3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7A24FB-D979-4234-BF39-1BF3A52BE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34616A-533F-4D57-A6A7-0DFD381D4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8F93-C510-4A1F-B75A-CE3CAD1B1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407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2A8A8-7957-4FCD-BAE7-0E50ECB17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63A565-476C-4E26-AFB7-D72F635D1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58426D-F189-461C-A0E9-8A577FE9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A6DB29D-D01C-4174-A6EC-4959D3F25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D3E8-5ACE-4DA8-94FA-B228BFC36BA3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7EFE7AC-4DDE-4B17-8D71-FB966941C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E02EC6-E087-4683-A11E-3EA60DD0A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8F93-C510-4A1F-B75A-CE3CAD1B1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269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E82402-C3E5-48E9-9A5A-D913C35B5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898ECD-3718-4609-84B0-D34F860C8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13C2235-ED5F-476E-A922-2CAFF118F8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23D91EB-C139-4DC3-824A-72BC66F0A2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52939A9-B179-4C25-9E11-BDB1830431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F60EBDA-21AC-4C69-90B6-4D495316B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D3E8-5ACE-4DA8-94FA-B228BFC36BA3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4B3548D-016F-4296-8627-3FB4AA951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C514526-4B42-4B75-9CBF-BC9B9FF68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8F93-C510-4A1F-B75A-CE3CAD1B1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4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BAA0B5-1351-4E09-A996-24A115C2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6944A89-0146-4CF8-8944-3B0ECA948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D3E8-5ACE-4DA8-94FA-B228BFC36BA3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3CCC287-68CD-4048-B7EC-F4C1E175B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0A8340A-6D62-4391-8D93-06FAC9621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8F93-C510-4A1F-B75A-CE3CAD1B1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77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DB336C1-F7D1-4134-BA50-3553AC395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D3E8-5ACE-4DA8-94FA-B228BFC36BA3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E0DF7FE-C3BD-4BF2-A5C3-DCDC4977C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41E87FE-1D41-4364-A3FF-7B7553B7B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8F93-C510-4A1F-B75A-CE3CAD1B1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3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A0F93D-423C-4EE2-958B-C894DA8B0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343E44-C77B-4BDF-B0FC-3DD83E3C2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548D8B0-CDEE-4372-8620-7D1AF6EA9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42C212-DC38-4169-915C-8B31D8752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D3E8-5ACE-4DA8-94FA-B228BFC36BA3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7A2215-94DE-492E-8DD7-EC922B1F6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18CFA2-EEA9-4B1B-9583-AE84CC4DE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8F93-C510-4A1F-B75A-CE3CAD1B1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546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4C0925-FD69-4076-A4C6-1D6B16EAB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1942AF6-E3DE-43B2-A07F-4488C6CA8E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B4FB407-BBB6-453D-943F-4DE8F9BDA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A43205-3315-42A3-8BB0-7E7F87299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D3E8-5ACE-4DA8-94FA-B228BFC36BA3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7F608D7-60C3-49C2-BB5D-DEC26C05D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6F5D2C-4381-4BB5-AA5D-791305B82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8F93-C510-4A1F-B75A-CE3CAD1B1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37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220DF1-6018-4BCA-AA4A-AFF76D6AC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4E4E52-7821-4ABE-B957-7411D6D77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1D6C40-6055-4443-9E39-66D154A64D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3D3E8-5ACE-4DA8-94FA-B228BFC36BA3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31EBF-7217-4E8F-9B06-6872373EDE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CBD4C8-4027-4015-980C-1CDF631FAC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38F93-C510-4A1F-B75A-CE3CAD1B1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13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1846E74-55CA-4C4F-B91C-21B802B7B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0574" y="0"/>
            <a:ext cx="8429625" cy="31146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B37E40F-19D2-4A4E-85E0-78E279120D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1524" y="3829110"/>
            <a:ext cx="8448675" cy="2800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D48306E-D528-476B-8A6A-2BA2623E0B47}"/>
              </a:ext>
            </a:extLst>
          </p:cNvPr>
          <p:cNvSpPr txBox="1"/>
          <p:nvPr/>
        </p:nvSpPr>
        <p:spPr>
          <a:xfrm>
            <a:off x="3222171" y="3114675"/>
            <a:ext cx="738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STS 1</a:t>
            </a:r>
            <a:endParaRPr lang="ru-RU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AE9252-B092-43B7-9525-6117BF2D0997}"/>
              </a:ext>
            </a:extLst>
          </p:cNvPr>
          <p:cNvSpPr txBox="1"/>
          <p:nvPr/>
        </p:nvSpPr>
        <p:spPr>
          <a:xfrm>
            <a:off x="7612743" y="3077906"/>
            <a:ext cx="738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STS 2</a:t>
            </a:r>
            <a:endParaRPr lang="ru-RU" sz="2000" b="1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ED4C021-0852-40D9-89A3-D9B9AA0BE854}"/>
              </a:ext>
            </a:extLst>
          </p:cNvPr>
          <p:cNvSpPr/>
          <p:nvPr/>
        </p:nvSpPr>
        <p:spPr>
          <a:xfrm>
            <a:off x="7445829" y="0"/>
            <a:ext cx="1059542" cy="6858000"/>
          </a:xfrm>
          <a:prstGeom prst="rect">
            <a:avLst/>
          </a:prstGeom>
          <a:noFill/>
          <a:ln w="762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08DF1B-C122-477B-B722-679DEC25C997}"/>
              </a:ext>
            </a:extLst>
          </p:cNvPr>
          <p:cNvSpPr txBox="1"/>
          <p:nvPr/>
        </p:nvSpPr>
        <p:spPr>
          <a:xfrm>
            <a:off x="9093739" y="3238249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773233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F438932-DA7D-4F8E-9936-4064B6B571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243" y="200146"/>
            <a:ext cx="9711166" cy="6590741"/>
          </a:xfrm>
          <a:prstGeom prst="rect">
            <a:avLst/>
          </a:prstGeom>
        </p:spPr>
      </p:pic>
      <p:sp>
        <p:nvSpPr>
          <p:cNvPr id="7" name="Звезда: 5 точек 6">
            <a:extLst>
              <a:ext uri="{FF2B5EF4-FFF2-40B4-BE49-F238E27FC236}">
                <a16:creationId xmlns:a16="http://schemas.microsoft.com/office/drawing/2014/main" id="{5ADD2312-AEA7-4D28-A340-2DDA53A58A90}"/>
              </a:ext>
            </a:extLst>
          </p:cNvPr>
          <p:cNvSpPr/>
          <p:nvPr/>
        </p:nvSpPr>
        <p:spPr>
          <a:xfrm>
            <a:off x="997380" y="2374084"/>
            <a:ext cx="209725" cy="2181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везда: 5 точек 7">
            <a:extLst>
              <a:ext uri="{FF2B5EF4-FFF2-40B4-BE49-F238E27FC236}">
                <a16:creationId xmlns:a16="http://schemas.microsoft.com/office/drawing/2014/main" id="{755C48E2-09D6-4E6F-9637-60A0B01AC54C}"/>
              </a:ext>
            </a:extLst>
          </p:cNvPr>
          <p:cNvSpPr/>
          <p:nvPr/>
        </p:nvSpPr>
        <p:spPr>
          <a:xfrm>
            <a:off x="1067776" y="5471020"/>
            <a:ext cx="209725" cy="2181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0AA182E0-A4AC-4EB2-8CD5-E189B66C089E}"/>
              </a:ext>
            </a:extLst>
          </p:cNvPr>
          <p:cNvCxnSpPr/>
          <p:nvPr/>
        </p:nvCxnSpPr>
        <p:spPr>
          <a:xfrm>
            <a:off x="5654180" y="4265803"/>
            <a:ext cx="0" cy="135482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CA335023-F14D-45E5-B9B3-F87E79CEB7D8}"/>
              </a:ext>
            </a:extLst>
          </p:cNvPr>
          <p:cNvCxnSpPr/>
          <p:nvPr/>
        </p:nvCxnSpPr>
        <p:spPr>
          <a:xfrm>
            <a:off x="5588466" y="1128320"/>
            <a:ext cx="0" cy="135482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11AF6F15-2BE2-449A-B7E2-413ACB8D4AF6}"/>
              </a:ext>
            </a:extLst>
          </p:cNvPr>
          <p:cNvCxnSpPr>
            <a:cxnSpLocks/>
          </p:cNvCxnSpPr>
          <p:nvPr/>
        </p:nvCxnSpPr>
        <p:spPr>
          <a:xfrm>
            <a:off x="7857259" y="450909"/>
            <a:ext cx="0" cy="20322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603A88B-D42F-4445-B71B-0146015C8974}"/>
              </a:ext>
            </a:extLst>
          </p:cNvPr>
          <p:cNvCxnSpPr>
            <a:cxnSpLocks/>
          </p:cNvCxnSpPr>
          <p:nvPr/>
        </p:nvCxnSpPr>
        <p:spPr>
          <a:xfrm>
            <a:off x="7921169" y="3353883"/>
            <a:ext cx="0" cy="226674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BA186794-2CF4-4FF1-B843-48FC28C886FE}"/>
              </a:ext>
            </a:extLst>
          </p:cNvPr>
          <p:cNvCxnSpPr>
            <a:cxnSpLocks/>
          </p:cNvCxnSpPr>
          <p:nvPr/>
        </p:nvCxnSpPr>
        <p:spPr>
          <a:xfrm>
            <a:off x="10175214" y="3353882"/>
            <a:ext cx="0" cy="226674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0A74EA48-1A17-44D8-908D-886BF4470E89}"/>
              </a:ext>
            </a:extLst>
          </p:cNvPr>
          <p:cNvCxnSpPr>
            <a:cxnSpLocks/>
          </p:cNvCxnSpPr>
          <p:nvPr/>
        </p:nvCxnSpPr>
        <p:spPr>
          <a:xfrm>
            <a:off x="10084266" y="450909"/>
            <a:ext cx="0" cy="20322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DCE9D059-16F3-468C-8CE2-2C1342537606}"/>
              </a:ext>
            </a:extLst>
          </p:cNvPr>
          <p:cNvCxnSpPr>
            <a:cxnSpLocks/>
            <a:endCxn id="7" idx="4"/>
          </p:cNvCxnSpPr>
          <p:nvPr/>
        </p:nvCxnSpPr>
        <p:spPr>
          <a:xfrm flipH="1">
            <a:off x="1207105" y="200146"/>
            <a:ext cx="7475502" cy="2257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2A7A6C53-57B2-443E-BE7C-30BE3D1D931B}"/>
              </a:ext>
            </a:extLst>
          </p:cNvPr>
          <p:cNvCxnSpPr>
            <a:cxnSpLocks/>
          </p:cNvCxnSpPr>
          <p:nvPr/>
        </p:nvCxnSpPr>
        <p:spPr>
          <a:xfrm flipH="1">
            <a:off x="1067776" y="3133725"/>
            <a:ext cx="7507899" cy="2483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4780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</Words>
  <Application>Microsoft Office PowerPoint</Application>
  <PresentationFormat>Широкоэкранный</PresentationFormat>
  <Paragraphs>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Dementyev Dmitry</dc:creator>
  <cp:lastModifiedBy>Dementyev Dmitry</cp:lastModifiedBy>
  <cp:revision>2</cp:revision>
  <dcterms:created xsi:type="dcterms:W3CDTF">2020-11-22T22:00:59Z</dcterms:created>
  <dcterms:modified xsi:type="dcterms:W3CDTF">2020-11-22T22:12:12Z</dcterms:modified>
</cp:coreProperties>
</file>