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</p:sldIdLst>
  <p:sldSz cx="10691813" cy="75596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97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955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932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910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488768" algn="l" defTabSz="99550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986522" algn="l" defTabSz="99550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484275" algn="l" defTabSz="99550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982029" algn="l" defTabSz="99550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CC00"/>
    <a:srgbClr val="FF00FF"/>
    <a:srgbClr val="FF33CC"/>
    <a:srgbClr val="FF0066"/>
    <a:srgbClr val="D60093"/>
    <a:srgbClr val="CC0099"/>
    <a:srgbClr val="FFFF66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552" y="7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93A-C3EB-48B3-BBE8-8FD89D8F2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379-1C35-4639-B26F-B11648FC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8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12C2-2759-448D-AFC1-0655B6ED2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9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9887-6331-483A-BC04-570F55564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C204-C404-45CC-B826-BCF4FA9D79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8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2875-9D12-4E58-8A02-8588D951E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3E-C66E-40AE-8DD7-3FF53B9FE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E1C-A290-41EE-A441-947D4B25E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C9CB-BE8B-4BE8-BE1A-669223778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A053-79A8-4567-8BD6-F841C92BA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1F0-8157-463B-BB63-029071E1E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6D82-5139-4CC4-AFDA-44E9BCE8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DSCN7238_n1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691819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1522" y="3369559"/>
            <a:ext cx="3692384" cy="40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2" tIns="53457" rIns="106912" bIns="53457"/>
          <a:lstStyle/>
          <a:p>
            <a:pPr>
              <a:spcAft>
                <a:spcPts val="702"/>
              </a:spcAft>
            </a:pPr>
            <a:r>
              <a:rPr lang="ru-RU" sz="1400" b="1" i="1" u="sng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комитет: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Мешков И.Н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 – </a:t>
            </a:r>
            <a:r>
              <a:rPr lang="ru-RU" sz="1200" b="1" dirty="0" err="1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сo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-председатель </a:t>
            </a:r>
            <a:endParaRPr lang="ru-RU" sz="1200" b="1" dirty="0">
              <a:solidFill>
                <a:srgbClr val="FFC000"/>
              </a:solidFill>
              <a:effectLst>
                <a:glow rad="228600">
                  <a:schemeClr val="bg2">
                    <a:lumMod val="1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Яковенко С.Л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учёный 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Айзацкий 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Н.И.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Голубев А.А.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Фещенко А.В.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Гикал Б.Н.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Левичев Е.Б.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Сумбаев А.П.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Черняев А.П.</a:t>
            </a:r>
          </a:p>
          <a:p>
            <a:pPr>
              <a:spcAft>
                <a:spcPts val="702"/>
              </a:spcAft>
            </a:pP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Ширков 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Г.Д</a:t>
            </a:r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702"/>
              </a:spcAft>
            </a:pPr>
            <a:r>
              <a:rPr lang="ru-RU" sz="1400" b="1" i="1" u="sng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комитет:</a:t>
            </a:r>
            <a:endParaRPr lang="ru-RU" sz="1400" b="1" dirty="0">
              <a:solidFill>
                <a:srgbClr val="FFC000"/>
              </a:solidFill>
              <a:effectLst>
                <a:glow rad="228600">
                  <a:schemeClr val="bg2">
                    <a:lumMod val="1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Ширков Г.Д. – председатель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Яковенко С.Л. – зам. председателя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О.Н. – секретарь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Ахманова Е.В.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Мешков И.Н.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Пивин Р.В. </a:t>
            </a:r>
          </a:p>
          <a:p>
            <a:r>
              <a:rPr lang="ru-RU" sz="12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Филиппов А.В. </a:t>
            </a:r>
            <a:endParaRPr lang="ru-RU" sz="1200" b="1" dirty="0">
              <a:solidFill>
                <a:srgbClr val="FFC000"/>
              </a:solidFill>
              <a:effectLst>
                <a:glow rad="228600">
                  <a:schemeClr val="bg2">
                    <a:lumMod val="1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290122" y="5796061"/>
            <a:ext cx="3240960" cy="6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912" tIns="53457" rIns="106912" bIns="53457"/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mail: sarantsev17@jinr.ru </a:t>
            </a:r>
          </a:p>
          <a:p>
            <a:pPr algn="r">
              <a:lnSpc>
                <a:spcPct val="90000"/>
              </a:lnSpc>
            </a:pPr>
            <a:r>
              <a:rPr lang="en-US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семинара</a:t>
            </a:r>
            <a:r>
              <a:rPr lang="en-US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http://sarantsev17.jinr.ru</a:t>
            </a:r>
            <a:endParaRPr lang="ru-RU" sz="1100" b="1" dirty="0">
              <a:solidFill>
                <a:srgbClr val="FFC000"/>
              </a:solidFill>
              <a:effectLst>
                <a:glow rad="228600">
                  <a:schemeClr val="bg2">
                    <a:lumMod val="1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ru-RU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В.В. Кобеца</a:t>
            </a:r>
            <a:r>
              <a:rPr lang="en-US" sz="1100" b="1" dirty="0">
                <a:solidFill>
                  <a:srgbClr val="FFC000"/>
                </a:solidFill>
                <a:effectLst>
                  <a:glow rad="228600">
                    <a:schemeClr val="bg2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57874" y="6732165"/>
            <a:ext cx="5473208" cy="7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2" tIns="53457" rIns="106912" bIns="53457"/>
          <a:lstStyle/>
          <a:p>
            <a:pPr algn="r"/>
            <a:r>
              <a:rPr lang="ru-RU" sz="12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Объединённый институт ядерных исследований</a:t>
            </a:r>
          </a:p>
          <a:p>
            <a:pPr algn="r"/>
            <a:r>
              <a:rPr lang="ru-RU" sz="12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ядерной физики им. Г.И. Будкера СО РАН</a:t>
            </a:r>
          </a:p>
          <a:p>
            <a:pPr algn="r"/>
            <a:r>
              <a:rPr lang="ru-RU" sz="12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совет РАН по проблеме ускорителей заряженных частиц</a:t>
            </a:r>
            <a:endParaRPr lang="ru-RU" sz="122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67727" y="203994"/>
            <a:ext cx="10356358" cy="211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12" tIns="53457" rIns="106912" bIns="53457"/>
          <a:lstStyle/>
          <a:p>
            <a:pPr algn="ctr"/>
            <a:r>
              <a:rPr lang="en-US" b="1" i="1" dirty="0">
                <a:solidFill>
                  <a:srgbClr val="FFFF99"/>
                </a:solidFill>
              </a:rPr>
              <a:t>XII</a:t>
            </a:r>
            <a:r>
              <a:rPr lang="ru-RU" b="1" i="1" dirty="0">
                <a:solidFill>
                  <a:srgbClr val="FFFF99"/>
                </a:solidFill>
              </a:rPr>
              <a:t> Международный </a:t>
            </a:r>
            <a:r>
              <a:rPr lang="en-US" b="1" i="1" dirty="0">
                <a:solidFill>
                  <a:srgbClr val="FFFF99"/>
                </a:solidFill>
              </a:rPr>
              <a:t>Саранцевский </a:t>
            </a:r>
            <a:r>
              <a:rPr lang="ru-RU" b="1" i="1" dirty="0">
                <a:solidFill>
                  <a:srgbClr val="FFFF99"/>
                </a:solidFill>
              </a:rPr>
              <a:t>семинар </a:t>
            </a:r>
          </a:p>
          <a:p>
            <a:pPr algn="ctr"/>
            <a:r>
              <a:rPr lang="ru-RU" b="1" i="1" dirty="0">
                <a:solidFill>
                  <a:srgbClr val="FFFF99"/>
                </a:solidFill>
              </a:rPr>
              <a:t>по проблемам ускорителей заряженных частиц</a:t>
            </a:r>
            <a:endParaRPr lang="ru-RU" dirty="0">
              <a:solidFill>
                <a:srgbClr val="FFFF99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Проблемы </a:t>
            </a:r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коллайдеров и ускорителей </a:t>
            </a:r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заряженных частиц</a:t>
            </a:r>
          </a:p>
          <a:p>
            <a:pPr algn="ctr"/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Ускорители </a:t>
            </a:r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для прикладных </a:t>
            </a:r>
            <a:r>
              <a:rPr lang="ru-RU" sz="2572" b="1" i="1" dirty="0">
                <a:solidFill>
                  <a:srgbClr val="FF0000"/>
                </a:solidFill>
                <a:latin typeface="Victorian LET" charset="0"/>
              </a:rPr>
              <a:t>целей</a:t>
            </a:r>
          </a:p>
          <a:p>
            <a:pPr algn="ctr">
              <a:spcBef>
                <a:spcPts val="600"/>
              </a:spcBef>
            </a:pPr>
            <a:r>
              <a:rPr lang="en-US" sz="1727" b="1" dirty="0">
                <a:solidFill>
                  <a:srgbClr val="FFFF99"/>
                </a:solidFill>
              </a:rPr>
              <a:t>3</a:t>
            </a:r>
            <a:r>
              <a:rPr lang="ru-RU" sz="1727" b="1" dirty="0">
                <a:solidFill>
                  <a:srgbClr val="FFFF99"/>
                </a:solidFill>
              </a:rPr>
              <a:t> – </a:t>
            </a:r>
            <a:r>
              <a:rPr lang="en-US" sz="1727" b="1" dirty="0">
                <a:solidFill>
                  <a:srgbClr val="FFFF99"/>
                </a:solidFill>
              </a:rPr>
              <a:t>8</a:t>
            </a:r>
            <a:r>
              <a:rPr lang="ru-RU" sz="1727" b="1" dirty="0">
                <a:solidFill>
                  <a:srgbClr val="FFFF99"/>
                </a:solidFill>
              </a:rPr>
              <a:t> сентября 201</a:t>
            </a:r>
            <a:r>
              <a:rPr lang="en-US" sz="1727" b="1" dirty="0">
                <a:solidFill>
                  <a:srgbClr val="FFFF99"/>
                </a:solidFill>
              </a:rPr>
              <a:t>7 </a:t>
            </a:r>
            <a:r>
              <a:rPr lang="ru-RU" sz="1727" b="1" dirty="0">
                <a:solidFill>
                  <a:srgbClr val="FFFF99"/>
                </a:solidFill>
              </a:rPr>
              <a:t>г.</a:t>
            </a:r>
          </a:p>
          <a:p>
            <a:pPr algn="ctr"/>
            <a:r>
              <a:rPr lang="ru-RU" sz="1727" b="1" dirty="0">
                <a:solidFill>
                  <a:srgbClr val="FFFF99"/>
                </a:solidFill>
              </a:rPr>
              <a:t>Пансионат «Дубна», Алушта, Крым</a:t>
            </a:r>
            <a:endParaRPr lang="ru-RU" sz="1727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148</Words>
  <Application>Microsoft Office PowerPoint</Application>
  <PresentationFormat>Произвольный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Victorian LET</vt:lpstr>
      <vt:lpstr>Оформление по умолчанию</vt:lpstr>
      <vt:lpstr>Презентация PowerPoint</vt:lpstr>
    </vt:vector>
  </TitlesOfParts>
  <Company>(нет)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creator>Philippov, A.V.</dc:creator>
  <cp:keywords>12th International Scientific Workshop in Memory of Prof. V.P. Sarantsev, Alushta, Russia, 3 - 8 September, 2017</cp:keywords>
  <cp:lastModifiedBy>Philippov, A.V.</cp:lastModifiedBy>
  <cp:revision>49</cp:revision>
  <dcterms:created xsi:type="dcterms:W3CDTF">2015-06-29T15:33:16Z</dcterms:created>
  <dcterms:modified xsi:type="dcterms:W3CDTF">2017-06-05T07:11:56Z</dcterms:modified>
</cp:coreProperties>
</file>