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62" r:id="rId5"/>
    <p:sldId id="263" r:id="rId6"/>
    <p:sldId id="267" r:id="rId7"/>
    <p:sldId id="266" r:id="rId8"/>
    <p:sldId id="261" r:id="rId9"/>
    <p:sldId id="259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9EC4-6B97-45BF-A495-947A7B4B9BF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DF38-A73C-489F-8F37-F4C886A9D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MiniSPD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RT-relations </a:t>
            </a:r>
            <a:r>
              <a:rPr lang="en-US" dirty="0" smtClean="0"/>
              <a:t>calculation progress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571611"/>
            <a:ext cx="9102361" cy="356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6792"/>
            <a:ext cx="9168349" cy="510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MiniSPD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8085"/>
            <a:ext cx="8507413" cy="570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1_run780_occup_mod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26" y="642918"/>
            <a:ext cx="67216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1_run780_occup_mo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56" y="3702303"/>
            <a:ext cx="6598276" cy="31556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-71462"/>
            <a:ext cx="8229600" cy="857256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channels occupancy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31" idx="3"/>
          </p:cNvCxnSpPr>
          <p:nvPr/>
        </p:nvCxnSpPr>
        <p:spPr>
          <a:xfrm>
            <a:off x="1973154" y="4185170"/>
            <a:ext cx="2884598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1" idx="3"/>
          </p:cNvCxnSpPr>
          <p:nvPr/>
        </p:nvCxnSpPr>
        <p:spPr>
          <a:xfrm>
            <a:off x="1973154" y="4185170"/>
            <a:ext cx="3456102" cy="41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1" idx="3"/>
          </p:cNvCxnSpPr>
          <p:nvPr/>
        </p:nvCxnSpPr>
        <p:spPr>
          <a:xfrm flipV="1">
            <a:off x="1973154" y="4012646"/>
            <a:ext cx="3598978" cy="17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2" idx="3"/>
          </p:cNvCxnSpPr>
          <p:nvPr/>
        </p:nvCxnSpPr>
        <p:spPr>
          <a:xfrm>
            <a:off x="2037539" y="5185302"/>
            <a:ext cx="1462891" cy="744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85786" y="5000636"/>
            <a:ext cx="12517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Short strips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4000504"/>
            <a:ext cx="1258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Noisy strips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05430" y="1100121"/>
            <a:ext cx="1214446" cy="24622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734322" y="4149730"/>
            <a:ext cx="1214446" cy="24622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1643050"/>
            <a:ext cx="16430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Noisy</a:t>
            </a:r>
            <a:r>
              <a:rPr lang="ru-RU" dirty="0" smtClean="0"/>
              <a:t> </a:t>
            </a:r>
            <a:r>
              <a:rPr lang="en-US" dirty="0" smtClean="0"/>
              <a:t>channels excluded from histogram and dead channels</a:t>
            </a:r>
            <a:endParaRPr lang="ru-RU" dirty="0"/>
          </a:p>
        </p:txBody>
      </p:sp>
      <p:cxnSp>
        <p:nvCxnSpPr>
          <p:cNvPr id="41" name="Прямая со стрелкой 40"/>
          <p:cNvCxnSpPr>
            <a:stCxn id="40" idx="1"/>
          </p:cNvCxnSpPr>
          <p:nvPr/>
        </p:nvCxnSpPr>
        <p:spPr>
          <a:xfrm rot="10800000" flipV="1">
            <a:off x="5429256" y="2243214"/>
            <a:ext cx="1785950" cy="1042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0" idx="1"/>
          </p:cNvCxnSpPr>
          <p:nvPr/>
        </p:nvCxnSpPr>
        <p:spPr>
          <a:xfrm rot="10800000" flipV="1">
            <a:off x="5286380" y="2243214"/>
            <a:ext cx="1928826" cy="39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1_run780_dch_occ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047"/>
            <a:ext cx="9144000" cy="4373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stations occupancy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1682239"/>
            <a:ext cx="1643074" cy="33855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202808"/>
            <a:ext cx="1428728" cy="122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206443" y="641725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 mm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signals in event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luster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71543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072330" y="2125965"/>
            <a:ext cx="1643074" cy="33855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447786"/>
            <a:ext cx="928694" cy="26161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1_run780_dch_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551"/>
            <a:ext cx="9144000" cy="437321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Drift time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2277030"/>
            <a:ext cx="1714512" cy="3077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6" y="987966"/>
            <a:ext cx="89297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latin typeface="+mj-lt"/>
              </a:rPr>
              <a:t>Drift time = </a:t>
            </a:r>
            <a:r>
              <a:rPr lang="en-US" b="1" i="1" dirty="0" err="1" smtClean="0">
                <a:latin typeface="+mj-lt"/>
              </a:rPr>
              <a:t>StrawSignal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smtClean="0">
                <a:latin typeface="+mj-lt"/>
                <a:cs typeface="Times New Roman"/>
              </a:rPr>
              <a:t>– (Trigger1Time + Trigger2Time)/2 – </a:t>
            </a:r>
            <a:r>
              <a:rPr lang="en-US" b="1" i="1" dirty="0" err="1" smtClean="0">
                <a:latin typeface="+mj-lt"/>
                <a:cs typeface="Times New Roman"/>
              </a:rPr>
              <a:t>TQDCLattency</a:t>
            </a:r>
            <a:r>
              <a:rPr lang="en-US" b="1" i="1" dirty="0" smtClean="0">
                <a:latin typeface="+mj-lt"/>
                <a:cs typeface="Times New Roman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/>
              </a:rPr>
              <a:t>– </a:t>
            </a:r>
            <a:r>
              <a:rPr lang="en-US" b="1" i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StrawPedestal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2367809" y="4964123"/>
            <a:ext cx="78581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881466" y="4990249"/>
            <a:ext cx="78581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86050" y="5141924"/>
            <a:ext cx="45005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74618" y="4702742"/>
            <a:ext cx="71846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 ns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50" idx="2"/>
            <a:endCxn id="8" idx="0"/>
          </p:cNvCxnSpPr>
          <p:nvPr/>
        </p:nvCxnSpPr>
        <p:spPr>
          <a:xfrm rot="5400000">
            <a:off x="4357686" y="203595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28" idx="0"/>
          </p:cNvCxnSpPr>
          <p:nvPr/>
        </p:nvCxnSpPr>
        <p:spPr>
          <a:xfrm rot="5400000">
            <a:off x="4357686" y="310752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643174" y="3357562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 reconstruction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43174" y="4429132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 reconstruction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8" idx="2"/>
            <a:endCxn id="31" idx="0"/>
          </p:cNvCxnSpPr>
          <p:nvPr/>
        </p:nvCxnSpPr>
        <p:spPr>
          <a:xfrm rot="5400000">
            <a:off x="4357686" y="417909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6929454" y="3929066"/>
            <a:ext cx="1928826" cy="5715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Alignment</a:t>
            </a:r>
            <a:endParaRPr lang="ru-RU" dirty="0"/>
          </a:p>
        </p:txBody>
      </p:sp>
      <p:cxnSp>
        <p:nvCxnSpPr>
          <p:cNvPr id="35" name="Shape 34"/>
          <p:cNvCxnSpPr>
            <a:stCxn id="33" idx="2"/>
            <a:endCxn id="31" idx="3"/>
          </p:cNvCxnSpPr>
          <p:nvPr/>
        </p:nvCxnSpPr>
        <p:spPr>
          <a:xfrm rot="5400000">
            <a:off x="7125909" y="3946926"/>
            <a:ext cx="214314" cy="132160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643174" y="2285992"/>
            <a:ext cx="3929090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Digits mapping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66960" y="5572140"/>
            <a:ext cx="4286280" cy="9286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RT-relations calculation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1" idx="2"/>
            <a:endCxn id="24" idx="0"/>
          </p:cNvCxnSpPr>
          <p:nvPr/>
        </p:nvCxnSpPr>
        <p:spPr>
          <a:xfrm rot="16200000" flipH="1">
            <a:off x="4323157" y="5285197"/>
            <a:ext cx="571504" cy="2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2643174" y="1214422"/>
            <a:ext cx="3929090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 decoding</a:t>
            </a: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8596" y="2786058"/>
            <a:ext cx="1928826" cy="5715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Clustering</a:t>
            </a:r>
            <a:endParaRPr lang="ru-RU" dirty="0"/>
          </a:p>
        </p:txBody>
      </p:sp>
      <p:cxnSp>
        <p:nvCxnSpPr>
          <p:cNvPr id="55" name="Shape 54"/>
          <p:cNvCxnSpPr>
            <a:stCxn id="54" idx="2"/>
            <a:endCxn id="28" idx="1"/>
          </p:cNvCxnSpPr>
          <p:nvPr/>
        </p:nvCxnSpPr>
        <p:spPr>
          <a:xfrm rot="16200000" flipH="1">
            <a:off x="1875215" y="2875355"/>
            <a:ext cx="285752" cy="12501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err="1" smtClean="0"/>
              <a:t>MiniSPD</a:t>
            </a:r>
            <a:r>
              <a:rPr lang="en-US" dirty="0" smtClean="0"/>
              <a:t> geometry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14701"/>
            <a:ext cx="8996984" cy="437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88" y="1357298"/>
            <a:ext cx="3286148" cy="5715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Geant4 model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MiniSPD Stand</vt:lpstr>
      <vt:lpstr>MiniSPD Stand</vt:lpstr>
      <vt:lpstr>Silicon channels occupancy</vt:lpstr>
      <vt:lpstr>Straw stations occupancy</vt:lpstr>
      <vt:lpstr>Number of straw signals in event</vt:lpstr>
      <vt:lpstr>Electron Drift time</vt:lpstr>
      <vt:lpstr>Stages</vt:lpstr>
      <vt:lpstr>Thanks!</vt:lpstr>
      <vt:lpstr>MiniSPD geometry</vt:lpstr>
      <vt:lpstr>DSSD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MiniSPD at SPDROOT</dc:title>
  <dc:creator>user</dc:creator>
  <cp:lastModifiedBy>user</cp:lastModifiedBy>
  <cp:revision>101</cp:revision>
  <dcterms:created xsi:type="dcterms:W3CDTF">2020-12-08T06:31:40Z</dcterms:created>
  <dcterms:modified xsi:type="dcterms:W3CDTF">2020-12-22T09:18:34Z</dcterms:modified>
</cp:coreProperties>
</file>