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  <p:sldId id="272" r:id="rId4"/>
    <p:sldId id="274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5F5F5"/>
    <a:srgbClr val="ECECE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F9EC4-6B97-45BF-A495-947A7B4B9BF0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DF38-A73C-489F-8F37-F4C886A9D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F9EC4-6B97-45BF-A495-947A7B4B9BF0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DF38-A73C-489F-8F37-F4C886A9D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F9EC4-6B97-45BF-A495-947A7B4B9BF0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DF38-A73C-489F-8F37-F4C886A9D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F9EC4-6B97-45BF-A495-947A7B4B9BF0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DF38-A73C-489F-8F37-F4C886A9D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F9EC4-6B97-45BF-A495-947A7B4B9BF0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DF38-A73C-489F-8F37-F4C886A9D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F9EC4-6B97-45BF-A495-947A7B4B9BF0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DF38-A73C-489F-8F37-F4C886A9D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F9EC4-6B97-45BF-A495-947A7B4B9BF0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DF38-A73C-489F-8F37-F4C886A9D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F9EC4-6B97-45BF-A495-947A7B4B9BF0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DF38-A73C-489F-8F37-F4C886A9D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F9EC4-6B97-45BF-A495-947A7B4B9BF0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DF38-A73C-489F-8F37-F4C886A9D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F9EC4-6B97-45BF-A495-947A7B4B9BF0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DF38-A73C-489F-8F37-F4C886A9D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F9EC4-6B97-45BF-A495-947A7B4B9BF0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DF38-A73C-489F-8F37-F4C886A9D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F9EC4-6B97-45BF-A495-947A7B4B9BF0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0DF38-A73C-489F-8F37-F4C886A9D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drift time pictures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tim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1142984"/>
            <a:ext cx="8786842" cy="476994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Signal from one wire compared to Integral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signal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715140" y="1500174"/>
            <a:ext cx="2428892" cy="1214446"/>
          </a:xfrm>
          <a:prstGeom prst="roundRect">
            <a:avLst>
              <a:gd name="adj" fmla="val 1344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FF0000"/>
                </a:solidFill>
              </a:rPr>
              <a:t>–––</a:t>
            </a:r>
            <a:r>
              <a:rPr lang="en-US" dirty="0" smtClean="0"/>
              <a:t> signal from wire </a:t>
            </a:r>
            <a:r>
              <a:rPr lang="en-US" dirty="0" smtClean="0"/>
              <a:t>16 </a:t>
            </a:r>
            <a:r>
              <a:rPr lang="en-US" dirty="0" smtClean="0"/>
              <a:t>(station 0) </a:t>
            </a:r>
            <a:r>
              <a:rPr lang="en-US" b="1" dirty="0" smtClean="0"/>
              <a:t>SCALED</a:t>
            </a:r>
            <a:r>
              <a:rPr lang="en-US" dirty="0" smtClean="0"/>
              <a:t>;</a:t>
            </a:r>
            <a:endParaRPr lang="en-US" b="1" dirty="0" smtClean="0"/>
          </a:p>
          <a:p>
            <a:r>
              <a:rPr lang="en-US" b="1" dirty="0" smtClean="0">
                <a:solidFill>
                  <a:srgbClr val="0000CC"/>
                </a:solidFill>
              </a:rPr>
              <a:t>–––</a:t>
            </a:r>
            <a:r>
              <a:rPr lang="en-US" dirty="0" smtClean="0"/>
              <a:t> Integral signal</a:t>
            </a:r>
            <a:endParaRPr lang="ru-RU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5400000">
            <a:off x="1537076" y="5106602"/>
            <a:ext cx="1071570" cy="238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0800000">
            <a:off x="642910" y="5072074"/>
            <a:ext cx="142876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973836" y="4702742"/>
            <a:ext cx="812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Delay 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642910" y="5857892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Signal from single wire mostly align with integral one;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Delay is common for all wires.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Рисунок 27" descr="tim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2917"/>
            <a:ext cx="5072066" cy="442915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2066" y="-24"/>
            <a:ext cx="4043362" cy="785818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Drift time sum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143504" y="1571612"/>
            <a:ext cx="1571636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897073" y="2325181"/>
            <a:ext cx="71438" cy="714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727840" y="1571612"/>
            <a:ext cx="1571636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481409" y="2325181"/>
            <a:ext cx="71438" cy="714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935672" y="2947984"/>
            <a:ext cx="1571636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689241" y="3701553"/>
            <a:ext cx="71438" cy="714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7520008" y="2949572"/>
            <a:ext cx="1571636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8273577" y="3703141"/>
            <a:ext cx="71438" cy="714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5178429" y="3106735"/>
            <a:ext cx="4071966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Правая фигурная скобка 18"/>
          <p:cNvSpPr/>
          <p:nvPr/>
        </p:nvSpPr>
        <p:spPr>
          <a:xfrm>
            <a:off x="8324880" y="2947979"/>
            <a:ext cx="285752" cy="785818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8610625" y="3071810"/>
            <a:ext cx="319093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</a:t>
            </a:r>
            <a:endParaRPr lang="ru-RU" sz="2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22" name="Прямая со стрелкой 21"/>
          <p:cNvCxnSpPr>
            <a:stCxn id="11" idx="2"/>
          </p:cNvCxnSpPr>
          <p:nvPr/>
        </p:nvCxnSpPr>
        <p:spPr>
          <a:xfrm rot="10800000">
            <a:off x="7215207" y="2357430"/>
            <a:ext cx="266203" cy="347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3" idx="6"/>
          </p:cNvCxnSpPr>
          <p:nvPr/>
        </p:nvCxnSpPr>
        <p:spPr>
          <a:xfrm flipV="1">
            <a:off x="6760679" y="3714752"/>
            <a:ext cx="454527" cy="225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5214942" y="1571612"/>
            <a:ext cx="307183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215206" y="198809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58016" y="341685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43570" y="5286388"/>
            <a:ext cx="2928958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 + b = r</a:t>
            </a:r>
          </a:p>
          <a:p>
            <a:r>
              <a:rPr lang="en-US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+ </a:t>
            </a:r>
            <a:r>
              <a:rPr lang="en-US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≈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≈ 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60 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ns</a:t>
            </a:r>
          </a:p>
        </p:txBody>
      </p:sp>
      <p:cxnSp>
        <p:nvCxnSpPr>
          <p:cNvPr id="38" name="Shape 37"/>
          <p:cNvCxnSpPr>
            <a:endCxn id="10" idx="0"/>
          </p:cNvCxnSpPr>
          <p:nvPr/>
        </p:nvCxnSpPr>
        <p:spPr>
          <a:xfrm>
            <a:off x="7215206" y="1285860"/>
            <a:ext cx="298452" cy="285752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7159406" y="571480"/>
            <a:ext cx="4844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/>
                <a:cs typeface="Times New Roman"/>
              </a:rPr>
              <a:t>μ</a:t>
            </a:r>
            <a:endParaRPr lang="ru-RU" sz="3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071538" y="5286388"/>
            <a:ext cx="3437159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 </a:t>
            </a:r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≈ 60ns + 2∙Delay</a:t>
            </a:r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357686" y="6357958"/>
            <a:ext cx="46768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True only for tracks normal to station plane!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"/>
            <a:ext cx="9115428" cy="100013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Drift time correlation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(Events with two hits per station)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tim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142984"/>
            <a:ext cx="8387311" cy="550072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</TotalTime>
  <Words>91</Words>
  <Application>Microsoft Office PowerPoint</Application>
  <PresentationFormat>Экран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Some drift time pictures</vt:lpstr>
      <vt:lpstr>Signal from one wire compared to Integral signal</vt:lpstr>
      <vt:lpstr>Drift time sum</vt:lpstr>
      <vt:lpstr>Drift time correlation (Events with two hits per station)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MiniSPD at SPDROOT</dc:title>
  <dc:creator>user</dc:creator>
  <cp:lastModifiedBy>user</cp:lastModifiedBy>
  <cp:revision>147</cp:revision>
  <dcterms:created xsi:type="dcterms:W3CDTF">2020-12-08T06:31:40Z</dcterms:created>
  <dcterms:modified xsi:type="dcterms:W3CDTF">2021-01-11T18:49:25Z</dcterms:modified>
</cp:coreProperties>
</file>