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8" r:id="rId3"/>
    <p:sldId id="261" r:id="rId4"/>
    <p:sldId id="271" r:id="rId5"/>
    <p:sldId id="262" r:id="rId6"/>
    <p:sldId id="263" r:id="rId7"/>
    <p:sldId id="264" r:id="rId8"/>
    <p:sldId id="265" r:id="rId9"/>
    <p:sldId id="266" r:id="rId10"/>
    <p:sldId id="267" r:id="rId11"/>
    <p:sldId id="278" r:id="rId12"/>
    <p:sldId id="279" r:id="rId13"/>
    <p:sldId id="280" r:id="rId14"/>
    <p:sldId id="260" r:id="rId15"/>
    <p:sldId id="272" r:id="rId16"/>
    <p:sldId id="273" r:id="rId17"/>
    <p:sldId id="274" r:id="rId18"/>
    <p:sldId id="277" r:id="rId19"/>
    <p:sldId id="275" r:id="rId20"/>
    <p:sldId id="276" r:id="rId21"/>
    <p:sldId id="259" r:id="rId22"/>
    <p:sldId id="270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442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2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5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83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4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2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2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47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1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5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47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53137-96D9-4D67-8269-939985D916BB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7015-F80B-4893-A51C-25FFD28F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34672" cy="1470025"/>
          </a:xfrm>
        </p:spPr>
        <p:txBody>
          <a:bodyPr>
            <a:normAutofit/>
          </a:bodyPr>
          <a:lstStyle/>
          <a:p>
            <a:r>
              <a:rPr lang="ru-RU" dirty="0"/>
              <a:t>О завершении подготовительных работ по магниту MPD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>
                <a:solidFill>
                  <a:srgbClr val="4421F1"/>
                </a:solidFill>
              </a:rPr>
              <a:t>Н.Д.Топилин</a:t>
            </a:r>
            <a:endParaRPr lang="ru-RU" dirty="0">
              <a:solidFill>
                <a:srgbClr val="4421F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5317" y="4941168"/>
            <a:ext cx="409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Расширенное директорское совещание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0349" y="5302832"/>
            <a:ext cx="19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25 декабря 2020 г.</a:t>
            </a:r>
          </a:p>
        </p:txBody>
      </p:sp>
    </p:spTree>
    <p:extLst>
      <p:ext uri="{BB962C8B-B14F-4D97-AF65-F5344CB8AC3E}">
        <p14:creationId xmlns:p14="http://schemas.microsoft.com/office/powerpoint/2010/main" val="356121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317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11663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Рабочий момент</a:t>
            </a:r>
          </a:p>
        </p:txBody>
      </p:sp>
    </p:spTree>
    <p:extLst>
      <p:ext uri="{BB962C8B-B14F-4D97-AF65-F5344CB8AC3E}">
        <p14:creationId xmlns:p14="http://schemas.microsoft.com/office/powerpoint/2010/main" val="211540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7279" y="116632"/>
            <a:ext cx="31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  <a:r>
              <a:rPr lang="ru-RU" dirty="0"/>
              <a:t>декабря 10 часов 37 минут</a:t>
            </a:r>
          </a:p>
        </p:txBody>
      </p:sp>
    </p:spTree>
    <p:extLst>
      <p:ext uri="{BB962C8B-B14F-4D97-AF65-F5344CB8AC3E}">
        <p14:creationId xmlns:p14="http://schemas.microsoft.com/office/powerpoint/2010/main" val="28472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" y="744876"/>
            <a:ext cx="9144000" cy="61131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1800" y="260648"/>
            <a:ext cx="3109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 </a:t>
            </a:r>
            <a:r>
              <a:rPr lang="ru-RU" dirty="0"/>
              <a:t>декабря 10 часов 45 минут</a:t>
            </a:r>
          </a:p>
        </p:txBody>
      </p:sp>
    </p:spTree>
    <p:extLst>
      <p:ext uri="{BB962C8B-B14F-4D97-AF65-F5344CB8AC3E}">
        <p14:creationId xmlns:p14="http://schemas.microsoft.com/office/powerpoint/2010/main" val="334996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671"/>
            <a:ext cx="9144000" cy="61131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2120" y="188640"/>
            <a:ext cx="543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 </a:t>
            </a:r>
            <a:r>
              <a:rPr lang="ru-RU" dirty="0"/>
              <a:t>декабря 10 часов 51 минута, плита № 28 на месте</a:t>
            </a:r>
          </a:p>
        </p:txBody>
      </p:sp>
    </p:spTree>
    <p:extLst>
      <p:ext uri="{BB962C8B-B14F-4D97-AF65-F5344CB8AC3E}">
        <p14:creationId xmlns:p14="http://schemas.microsoft.com/office/powerpoint/2010/main" val="94946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2937"/>
            <a:ext cx="5923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4421F1"/>
                </a:solidFill>
              </a:rPr>
              <a:t>25 декабря 2020 г.: </a:t>
            </a:r>
            <a:r>
              <a:rPr lang="ru-RU" sz="2800" dirty="0" err="1">
                <a:solidFill>
                  <a:srgbClr val="4421F1"/>
                </a:solidFill>
              </a:rPr>
              <a:t>Магнитопровод</a:t>
            </a:r>
            <a:r>
              <a:rPr lang="ru-RU" sz="2800" dirty="0">
                <a:solidFill>
                  <a:srgbClr val="4421F1"/>
                </a:solidFill>
              </a:rPr>
              <a:t> собран</a:t>
            </a:r>
          </a:p>
        </p:txBody>
      </p:sp>
    </p:spTree>
    <p:extLst>
      <p:ext uri="{BB962C8B-B14F-4D97-AF65-F5344CB8AC3E}">
        <p14:creationId xmlns:p14="http://schemas.microsoft.com/office/powerpoint/2010/main" val="361374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7457"/>
          <a:stretch/>
        </p:blipFill>
        <p:spPr>
          <a:xfrm>
            <a:off x="1403648" y="1106548"/>
            <a:ext cx="7632848" cy="5751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116632"/>
            <a:ext cx="475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  <a:r>
              <a:rPr lang="ru-RU" dirty="0"/>
              <a:t> декабря 2020 г.:</a:t>
            </a:r>
            <a:r>
              <a:rPr lang="en-US" dirty="0"/>
              <a:t> </a:t>
            </a:r>
            <a:r>
              <a:rPr lang="en-US" sz="2400" dirty="0"/>
              <a:t>28 plates in assembly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876" y="578297"/>
            <a:ext cx="4551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Геодезические измерения </a:t>
            </a:r>
          </a:p>
          <a:p>
            <a:r>
              <a:rPr lang="ru-RU" dirty="0"/>
              <a:t>внутренней поверхности </a:t>
            </a:r>
          </a:p>
          <a:p>
            <a:r>
              <a:rPr lang="ru-RU" dirty="0"/>
              <a:t>плит </a:t>
            </a:r>
            <a:r>
              <a:rPr lang="ru-RU" dirty="0" err="1"/>
              <a:t>магнитопровода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ООО «Промышленные измерения»</a:t>
            </a:r>
          </a:p>
          <a:p>
            <a:r>
              <a:rPr lang="ru-RU" dirty="0"/>
              <a:t>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139726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451"/>
            <a:ext cx="9144000" cy="52470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872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Балки </a:t>
            </a:r>
            <a:r>
              <a:rPr lang="ru-RU" dirty="0" err="1"/>
              <a:t>магнитопровода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25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16" y="805451"/>
            <a:ext cx="7583683" cy="4351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451"/>
            <a:ext cx="9144000" cy="52470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260648"/>
            <a:ext cx="2064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Опорное кольцо </a:t>
            </a:r>
            <a:r>
              <a:rPr lang="en-US" dirty="0"/>
              <a:t>W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63688" y="1628800"/>
            <a:ext cx="3168352" cy="1080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5656" y="1340768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1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96"/>
            <a:ext cx="9144000" cy="5247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404664"/>
            <a:ext cx="197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Опорное кольцо Е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63688" y="1628800"/>
            <a:ext cx="3168352" cy="1080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503680" y="1444134"/>
            <a:ext cx="260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9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jinr.ru/?_task=mail&amp;_mbox=Junk&amp;_uid=192&amp;_part=6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451"/>
            <a:ext cx="9144000" cy="5247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45689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Прогибы   (плита 27, </a:t>
            </a:r>
          </a:p>
          <a:p>
            <a:r>
              <a:rPr lang="ru-RU" dirty="0"/>
              <a:t>плита 28 практически без прогиба )</a:t>
            </a:r>
          </a:p>
        </p:txBody>
      </p:sp>
    </p:spTree>
    <p:extLst>
      <p:ext uri="{BB962C8B-B14F-4D97-AF65-F5344CB8AC3E}">
        <p14:creationId xmlns:p14="http://schemas.microsoft.com/office/powerpoint/2010/main" val="121401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86031"/>
              </p:ext>
            </p:extLst>
          </p:nvPr>
        </p:nvGraphicFramePr>
        <p:xfrm>
          <a:off x="4716016" y="1489604"/>
          <a:ext cx="3888432" cy="5117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Дата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Наименование работ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Примечание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к работе: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 монтаж лесов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 перекомпоновка мест хранения материала на уровне «0»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Размещение материала и оборудования для монтажа на всех уровнях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Монтаж лесов, размещение материала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Получен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Green Light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Переустановка опорного кольца </a:t>
                      </a:r>
                      <a:r>
                        <a:rPr lang="en-US" sz="700">
                          <a:effectLst/>
                        </a:rPr>
                        <a:t>W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Переустановка опорного кольца Е  Монтаж плит №14 и №15.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№14 и №15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Затяжка всех болтов, установка штифтов.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№16-№17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№18-№19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№20-№21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№22-№23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Разгрузка 1-й машины.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22.12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Разгрузка 3-х машин с 6-ю домиками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23.12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№24-№25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24.12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№26-№27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25.12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плиты №28, фотосессия.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26.12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в павильоне. 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приямка для передачи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Укрытие материала и оборудования пленкой.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День отдыха.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янв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58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Начало работ в павильоне не ранее 21 января.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5616" y="138499"/>
            <a:ext cx="705678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сборки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магнитопровода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MPD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часть 2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862306"/>
              </p:ext>
            </p:extLst>
          </p:nvPr>
        </p:nvGraphicFramePr>
        <p:xfrm>
          <a:off x="683568" y="1489604"/>
          <a:ext cx="3744416" cy="5123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Дата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Наименование работ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Примечание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к работе: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 монтаж лесов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 перекомпоновка мест хранения материала на уровне «0»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Размещение материала и оборудования для монтажа на всех уровнях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плит №14-№21 к монтажу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Ожидание Green Light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Переустановка опорных колец, затяжка всех болтов, установка штифтов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№14 и №15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 Подготовка места для разгрузки домиков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места для разгрузки домиков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Разгрузка домиков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№16-№17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№18-№19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№20-№21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плит №22-№28 к монтажу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22.12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№22-№23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23.12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№24-№25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24.12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 №26-№27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25.12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Монтаж плиты №28, фотосессия.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26.12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в павильоне. 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Измерения №11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28.12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Подготовка приямка для передачи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29.12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Укрытие материала и оборудования пленкой.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30.12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Резервный день. 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31.12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День отдыха.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янв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Начало работ в павильоне не ранее 21 января.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32" marR="34932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2965" y="16520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79712" y="3861048"/>
            <a:ext cx="3312368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39552" y="5229200"/>
            <a:ext cx="143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258251" y="5183481"/>
            <a:ext cx="360040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427984" y="5085184"/>
            <a:ext cx="216024" cy="9829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19672" y="854408"/>
            <a:ext cx="21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Версия от 7 декабря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835008"/>
            <a:ext cx="2291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Версия от 11 декабря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258251" y="2564904"/>
            <a:ext cx="281301" cy="45719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7659299" y="2610623"/>
            <a:ext cx="281301" cy="45719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654329" y="2471676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94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451"/>
            <a:ext cx="9144000" cy="5247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260648"/>
            <a:ext cx="469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Размеры </a:t>
            </a:r>
            <a:r>
              <a:rPr lang="ru-RU" dirty="0" err="1"/>
              <a:t>магнитопровода</a:t>
            </a:r>
            <a:r>
              <a:rPr lang="ru-RU" dirty="0"/>
              <a:t> (номинал 8970 мм)</a:t>
            </a:r>
          </a:p>
        </p:txBody>
      </p:sp>
    </p:spTree>
    <p:extLst>
      <p:ext uri="{BB962C8B-B14F-4D97-AF65-F5344CB8AC3E}">
        <p14:creationId xmlns:p14="http://schemas.microsoft.com/office/powerpoint/2010/main" val="2434671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4421F1"/>
                </a:solidFill>
              </a:rPr>
              <a:t>«Свет в конце тоннеля» </a:t>
            </a:r>
            <a:r>
              <a:rPr lang="ru-RU" sz="2200" dirty="0"/>
              <a:t>(вариант </a:t>
            </a:r>
            <a:r>
              <a:rPr lang="en-US" sz="2200" dirty="0"/>
              <a:t>MPD</a:t>
            </a:r>
            <a:r>
              <a:rPr lang="ru-RU" sz="2200" dirty="0"/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667750" cy="5794732"/>
          </a:xfrm>
        </p:spPr>
      </p:pic>
    </p:spTree>
    <p:extLst>
      <p:ext uri="{BB962C8B-B14F-4D97-AF65-F5344CB8AC3E}">
        <p14:creationId xmlns:p14="http://schemas.microsoft.com/office/powerpoint/2010/main" val="412531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33CC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39488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3011" y="1136579"/>
            <a:ext cx="6858000" cy="4584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6772" y="1628800"/>
            <a:ext cx="36872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Геодезические измерения </a:t>
            </a:r>
          </a:p>
          <a:p>
            <a:r>
              <a:rPr lang="ru-RU" dirty="0"/>
              <a:t>Внутренней поверхности </a:t>
            </a:r>
          </a:p>
          <a:p>
            <a:r>
              <a:rPr lang="ru-RU" dirty="0"/>
              <a:t>плит </a:t>
            </a:r>
            <a:r>
              <a:rPr lang="ru-RU" dirty="0" err="1"/>
              <a:t>магнитопровода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ООО «Промышленные измерения»</a:t>
            </a:r>
          </a:p>
          <a:p>
            <a:r>
              <a:rPr lang="ru-RU" dirty="0"/>
              <a:t>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59846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" y="734914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88640"/>
            <a:ext cx="363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декабря 2020 г.: 13 плит в сборе</a:t>
            </a:r>
          </a:p>
        </p:txBody>
      </p:sp>
    </p:spTree>
    <p:extLst>
      <p:ext uri="{BB962C8B-B14F-4D97-AF65-F5344CB8AC3E}">
        <p14:creationId xmlns:p14="http://schemas.microsoft.com/office/powerpoint/2010/main" val="233412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290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33CC"/>
                </a:solidFill>
              </a:rPr>
              <a:t>Геометрия 13 плит в сборке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43" y="40331"/>
            <a:ext cx="3638500" cy="4876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025" y="234615"/>
            <a:ext cx="3637570" cy="422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5447" y="3202849"/>
            <a:ext cx="3278398" cy="4049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2162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Nonflatness of plates</a:t>
            </a:r>
          </a:p>
          <a:p>
            <a:r>
              <a:rPr lang="en-US" dirty="0"/>
              <a:t>## 12-13 per faces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22205" y="4154596"/>
            <a:ext cx="21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Nonflatness of plates</a:t>
            </a:r>
          </a:p>
          <a:p>
            <a:r>
              <a:rPr lang="en-US" dirty="0"/>
              <a:t>## 12-13 per faces</a:t>
            </a:r>
          </a:p>
          <a:p>
            <a:r>
              <a:rPr lang="en-US" dirty="0"/>
              <a:t>relative to the </a:t>
            </a:r>
          </a:p>
          <a:p>
            <a:r>
              <a:rPr lang="en-US" dirty="0"/>
              <a:t>horizontal plane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6021288"/>
            <a:ext cx="21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Nonflatness of plates</a:t>
            </a:r>
          </a:p>
          <a:p>
            <a:r>
              <a:rPr lang="en-US" dirty="0"/>
              <a:t>##4-5 and ##8-9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31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87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60648"/>
            <a:ext cx="464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 декабря 2020 г. : монтаж плит №14 и №15</a:t>
            </a:r>
          </a:p>
        </p:txBody>
      </p:sp>
    </p:spTree>
    <p:extLst>
      <p:ext uri="{BB962C8B-B14F-4D97-AF65-F5344CB8AC3E}">
        <p14:creationId xmlns:p14="http://schemas.microsoft.com/office/powerpoint/2010/main" val="229526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" y="74487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88640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Рабочий момент</a:t>
            </a:r>
          </a:p>
        </p:txBody>
      </p:sp>
    </p:spTree>
    <p:extLst>
      <p:ext uri="{BB962C8B-B14F-4D97-AF65-F5344CB8AC3E}">
        <p14:creationId xmlns:p14="http://schemas.microsoft.com/office/powerpoint/2010/main" val="187924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116632"/>
            <a:ext cx="379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Подача очередной плиты на монтаж</a:t>
            </a:r>
          </a:p>
        </p:txBody>
      </p:sp>
    </p:spTree>
    <p:extLst>
      <p:ext uri="{BB962C8B-B14F-4D97-AF65-F5344CB8AC3E}">
        <p14:creationId xmlns:p14="http://schemas.microsoft.com/office/powerpoint/2010/main" val="297233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876"/>
            <a:ext cx="9144000" cy="6113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705" r="3538" b="20553"/>
          <a:stretch/>
        </p:blipFill>
        <p:spPr>
          <a:xfrm>
            <a:off x="6372199" y="561063"/>
            <a:ext cx="2773149" cy="1726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18880" r="9341" b="22815"/>
          <a:stretch/>
        </p:blipFill>
        <p:spPr>
          <a:xfrm>
            <a:off x="0" y="35670"/>
            <a:ext cx="352839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756" y="98972"/>
            <a:ext cx="522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Поимка положения плиты с  микронной точностью</a:t>
            </a:r>
          </a:p>
        </p:txBody>
      </p:sp>
    </p:spTree>
    <p:extLst>
      <p:ext uri="{BB962C8B-B14F-4D97-AF65-F5344CB8AC3E}">
        <p14:creationId xmlns:p14="http://schemas.microsoft.com/office/powerpoint/2010/main" val="304126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212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11663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Рабочий момент</a:t>
            </a:r>
          </a:p>
        </p:txBody>
      </p:sp>
    </p:spTree>
    <p:extLst>
      <p:ext uri="{BB962C8B-B14F-4D97-AF65-F5344CB8AC3E}">
        <p14:creationId xmlns:p14="http://schemas.microsoft.com/office/powerpoint/2010/main" val="471371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730</Words>
  <Application>Microsoft Office PowerPoint</Application>
  <PresentationFormat>On-screen Show (4:3)</PresentationFormat>
  <Paragraphs>284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О завершении подготовительных работ по магниту MPD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«Свет в конце тоннеля» (вариант MPD)</vt:lpstr>
      <vt:lpstr>Спасибо за внимание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Статические испытания опор для разгрузки магнита в контейнере в павильоне MPD 12 октября 2020 г.</dc:title>
  <dc:creator>Топилин Н. Д.</dc:creator>
  <cp:lastModifiedBy>Alexander Cheplakov</cp:lastModifiedBy>
  <cp:revision>25</cp:revision>
  <dcterms:created xsi:type="dcterms:W3CDTF">2020-10-12T10:13:18Z</dcterms:created>
  <dcterms:modified xsi:type="dcterms:W3CDTF">2020-12-25T13:49:11Z</dcterms:modified>
</cp:coreProperties>
</file>