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1" r:id="rId3"/>
    <p:sldId id="302" r:id="rId4"/>
    <p:sldId id="314" r:id="rId5"/>
    <p:sldId id="303" r:id="rId6"/>
    <p:sldId id="300" r:id="rId7"/>
    <p:sldId id="29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719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4660"/>
  </p:normalViewPr>
  <p:slideViewPr>
    <p:cSldViewPr>
      <p:cViewPr>
        <p:scale>
          <a:sx n="60" d="100"/>
          <a:sy n="60" d="100"/>
        </p:scale>
        <p:origin x="-136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33FB-D72E-4FA8-9A16-6026B9B68A44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C6AF4-C309-4E23-AFCD-452C5DD36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2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0824-EFFC-4121-86D1-5C70C99CC18B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67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4BB-E11D-4F72-9470-534E44A563E7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35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602-28B9-4AA5-BC97-BF6BF0158E31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59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BEB7-69C4-45D2-8D38-13FB6724C09D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464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0971-F894-4731-83F5-77AB2460EA32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90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CC5-3EE6-45EB-966B-378B05264DCB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78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74D0-B2BA-497E-A1BE-7DBFB9F07369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1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C1FA-B511-4684-A269-9B5F89BCC40D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3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282-66BA-44AA-8E30-D93CB2E445BF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979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C5D6-CD1C-480D-B4CA-104CEF2DC094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54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51C-F968-456E-8DA5-5651B49DE415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48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C8A8-D10E-4B9A-95A5-C68D0F906885}" type="datetime1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31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7"/>
            <a:ext cx="9144000" cy="2664295"/>
          </a:xfrm>
        </p:spPr>
        <p:txBody>
          <a:bodyPr>
            <a:noAutofit/>
          </a:bodyPr>
          <a:lstStyle/>
          <a:p>
            <a:r>
              <a:rPr lang="en-US" b="1" dirty="0" smtClean="0"/>
              <a:t>Ion beam pipe for BM@N experiment</a:t>
            </a:r>
            <a:br>
              <a:rPr lang="en-US" b="1" dirty="0" smtClean="0"/>
            </a:br>
            <a:r>
              <a:rPr lang="en-US" b="1" dirty="0" smtClean="0"/>
              <a:t>current status and schedule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59579"/>
            <a:ext cx="9144000" cy="6495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LLC “Vacuum systems and technologies”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Kubankin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all.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piyadin\Documents\BM@N\ЭмблемаBM@N\Logo_BM@N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66" r="15877"/>
          <a:stretch/>
        </p:blipFill>
        <p:spPr bwMode="auto">
          <a:xfrm>
            <a:off x="3923929" y="188640"/>
            <a:ext cx="1358171" cy="1093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iyadin\Documents\BM@N\LogoJINR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0054"/>
            <a:ext cx="1316824" cy="1128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99" y="362728"/>
            <a:ext cx="1594157" cy="7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print"/>
          <a:srcRect l="19308" t="28548" r="70088" b="55941"/>
          <a:stretch/>
        </p:blipFill>
        <p:spPr bwMode="auto">
          <a:xfrm>
            <a:off x="6876257" y="110678"/>
            <a:ext cx="1296143" cy="1158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0" y="371799"/>
            <a:ext cx="1509800" cy="725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000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January 2021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33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Vacuum ion beam pipe characteristics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vacuum better than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mTorr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nternal diameter of the pipe about of 200 mm (ISO-K 200 flanges);</a:t>
            </a:r>
          </a:p>
          <a:p>
            <a:pPr marL="514350" indent="-5143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otal length about of 140 m;</a:t>
            </a:r>
          </a:p>
          <a:p>
            <a:pPr marL="514350" indent="-5143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four focal spots of the ion beam.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296" y="44624"/>
            <a:ext cx="6563072" cy="12241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plan of NICA area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3" descr="C:\Users\askub\Downloads\bld 2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5171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kub\Downloads\205Korpus2018  10_01_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19"/>
            <a:ext cx="9144000" cy="2388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9155360" cy="93610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modernized area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quadruple lenses; 6 magnets; 9 beam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profilometers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01" b="21650"/>
          <a:stretch/>
        </p:blipFill>
        <p:spPr>
          <a:xfrm>
            <a:off x="6222958" y="5157192"/>
            <a:ext cx="2813538" cy="151216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7629727" y="3933056"/>
            <a:ext cx="825479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19"/>
          <a:stretch>
            <a:fillRect/>
          </a:stretch>
        </p:blipFill>
        <p:spPr>
          <a:xfrm>
            <a:off x="3347864" y="1484784"/>
            <a:ext cx="2592288" cy="158417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395536" y="4581128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86"/>
          <a:stretch>
            <a:fillRect/>
          </a:stretch>
        </p:blipFill>
        <p:spPr>
          <a:xfrm>
            <a:off x="107504" y="5157192"/>
            <a:ext cx="2694996" cy="1512168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4572000" y="3068960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askub\Downloads\IMG_20201210_1559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484784"/>
            <a:ext cx="2095105" cy="1571329"/>
          </a:xfrm>
          <a:prstGeom prst="rect">
            <a:avLst/>
          </a:prstGeom>
          <a:noFill/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7092280" y="3056113"/>
            <a:ext cx="831529" cy="660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askub\Downloads\IMG_20201210_1555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84784"/>
            <a:ext cx="2112235" cy="1584176"/>
          </a:xfrm>
          <a:prstGeom prst="rect">
            <a:avLst/>
          </a:prstGeom>
          <a:noFill/>
        </p:spPr>
      </p:pic>
      <p:cxnSp>
        <p:nvCxnSpPr>
          <p:cNvPr id="27" name="Прямая со стрелкой 26"/>
          <p:cNvCxnSpPr/>
          <p:nvPr/>
        </p:nvCxnSpPr>
        <p:spPr>
          <a:xfrm>
            <a:off x="1307638" y="3068960"/>
            <a:ext cx="1536170" cy="872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698"/>
          <a:stretch>
            <a:fillRect/>
          </a:stretch>
        </p:blipFill>
        <p:spPr>
          <a:xfrm>
            <a:off x="3190626" y="5157192"/>
            <a:ext cx="2677518" cy="1512168"/>
          </a:xfrm>
          <a:prstGeom prst="rect">
            <a:avLst/>
          </a:prstGeom>
        </p:spPr>
      </p:pic>
      <p:cxnSp>
        <p:nvCxnSpPr>
          <p:cNvPr id="31" name="Прямая со стрелкой 30"/>
          <p:cNvCxnSpPr/>
          <p:nvPr/>
        </p:nvCxnSpPr>
        <p:spPr>
          <a:xfrm flipV="1">
            <a:off x="4139952" y="4005064"/>
            <a:ext cx="43204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496944" cy="122413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prototype of vacuum box for the beam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profilometers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with sensitive area 200x200 mm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76"/>
          <a:stretch>
            <a:fillRect/>
          </a:stretch>
        </p:blipFill>
        <p:spPr>
          <a:xfrm>
            <a:off x="5940152" y="1484784"/>
            <a:ext cx="2952328" cy="35043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60640" y="5301208"/>
            <a:ext cx="341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 titanium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multiwire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profilometers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skub\Downloads\IMG_20201112_174130.jpg"/>
          <p:cNvPicPr>
            <a:picLocks noChangeAspect="1" noChangeArrowheads="1"/>
          </p:cNvPicPr>
          <p:nvPr/>
        </p:nvPicPr>
        <p:blipFill>
          <a:blip r:embed="rId3" cstate="print"/>
          <a:srcRect l="11796" t="16538" r="15160" b="22821"/>
          <a:stretch>
            <a:fillRect/>
          </a:stretch>
        </p:blipFill>
        <p:spPr bwMode="auto">
          <a:xfrm>
            <a:off x="172966" y="1484784"/>
            <a:ext cx="5551162" cy="34563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5301208"/>
            <a:ext cx="3929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</a:t>
            </a:r>
            <a:r>
              <a:rPr lang="en-US" dirty="0" smtClean="0"/>
              <a:t>acuum </a:t>
            </a:r>
            <a:r>
              <a:rPr lang="en-US" dirty="0" smtClean="0"/>
              <a:t>box for the beam </a:t>
            </a:r>
            <a:r>
              <a:rPr lang="en-US" dirty="0" err="1" smtClean="0"/>
              <a:t>profilometers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758808" cy="175679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design: March 2021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vacuum beam pipe: from March to August 2021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test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beam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pipe: from June to September 2021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2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30689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so much for the attention!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3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8241</TotalTime>
  <Words>144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Ion beam pipe for BM@N experiment current status and schedule</vt:lpstr>
      <vt:lpstr>Vacuum ion beam pipe characteristics</vt:lpstr>
      <vt:lpstr>The plan of NICA area</vt:lpstr>
      <vt:lpstr>The modernized area 7 quadruple lenses; 6 magnets; 9 beam profilometers</vt:lpstr>
      <vt:lpstr>The prototype of vacuum box for the beam profilometers with sensitive area 200x200 mm</vt:lpstr>
      <vt:lpstr>The schedule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Конфигурация детекторов, расположенных в магните СП-41 после мишени. Конструкция мишенного узла.</dc:title>
  <dc:creator>piyadin</dc:creator>
  <cp:lastModifiedBy>askub</cp:lastModifiedBy>
  <cp:revision>130</cp:revision>
  <dcterms:created xsi:type="dcterms:W3CDTF">2019-02-04T16:49:55Z</dcterms:created>
  <dcterms:modified xsi:type="dcterms:W3CDTF">2021-01-11T16:43:14Z</dcterms:modified>
</cp:coreProperties>
</file>