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482" r:id="rId2"/>
    <p:sldId id="1486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928"/>
  </p:normalViewPr>
  <p:slideViewPr>
    <p:cSldViewPr snapToGrid="0" snapToObjects="1">
      <p:cViewPr>
        <p:scale>
          <a:sx n="96" d="100"/>
          <a:sy n="96" d="100"/>
        </p:scale>
        <p:origin x="55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9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4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3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30CF-A8C8-5640-BA56-B6BFF1D9C75F}" type="datetimeFigureOut">
              <a:rPr lang="en-US" smtClean="0"/>
              <a:t>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3127-30CB-8444-8A0A-64B60B76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4A594499-DE63-7143-9BDD-A9D5BE5251D1}"/>
              </a:ext>
            </a:extLst>
          </p:cNvPr>
          <p:cNvSpPr txBox="1"/>
          <p:nvPr/>
        </p:nvSpPr>
        <p:spPr>
          <a:xfrm>
            <a:off x="2028985" y="911836"/>
            <a:ext cx="6088783" cy="342401"/>
          </a:xfrm>
          <a:prstGeom prst="rect">
            <a:avLst/>
          </a:prstGeom>
          <a:solidFill>
            <a:srgbClr val="D7FFFF"/>
          </a:solidFill>
        </p:spPr>
        <p:txBody>
          <a:bodyPr wrap="none" rtlCol="0">
            <a:spAutoFit/>
          </a:bodyPr>
          <a:lstStyle/>
          <a:p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NICA Complex construction plan</a:t>
            </a:r>
            <a:r>
              <a:rPr lang="ru-RU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control system – 1C</a:t>
            </a:r>
            <a:endParaRPr lang="ru-RU" sz="1625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B8F1C1D-3BFA-144D-B876-F6658BF77714}"/>
              </a:ext>
            </a:extLst>
          </p:cNvPr>
          <p:cNvGrpSpPr/>
          <p:nvPr/>
        </p:nvGrpSpPr>
        <p:grpSpPr>
          <a:xfrm>
            <a:off x="351774" y="1954237"/>
            <a:ext cx="8930397" cy="2252370"/>
            <a:chOff x="386654" y="1000449"/>
            <a:chExt cx="10991258" cy="2772148"/>
          </a:xfrm>
        </p:grpSpPr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8847343D-748F-AA4F-BB06-F91856089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654" y="1000449"/>
              <a:ext cx="10949265" cy="1535321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297DAE33-96E9-944D-9FE0-3167A4964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8181" y="2512620"/>
              <a:ext cx="10729731" cy="1259977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7B7E1D0-1176-F843-A3AA-E42172778AD5}"/>
                </a:ext>
              </a:extLst>
            </p:cNvPr>
            <p:cNvSpPr txBox="1"/>
            <p:nvPr/>
          </p:nvSpPr>
          <p:spPr>
            <a:xfrm>
              <a:off x="648181" y="2490580"/>
              <a:ext cx="4039566" cy="3291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138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infrastructure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D22E09-E6D5-3443-97D0-6EA06E35BCE2}"/>
                </a:ext>
              </a:extLst>
            </p:cNvPr>
            <p:cNvSpPr txBox="1"/>
            <p:nvPr/>
          </p:nvSpPr>
          <p:spPr>
            <a:xfrm>
              <a:off x="1476931" y="1025280"/>
              <a:ext cx="2040562" cy="35986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Structure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8B3F7C-5C29-9347-81C3-2D1F6243B37F}"/>
                </a:ext>
              </a:extLst>
            </p:cNvPr>
            <p:cNvSpPr txBox="1"/>
            <p:nvPr/>
          </p:nvSpPr>
          <p:spPr>
            <a:xfrm>
              <a:off x="5096338" y="2258772"/>
              <a:ext cx="875504" cy="29830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FTE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E5BCD8-D9AF-B448-AC88-1C3BC427D2D4}"/>
                </a:ext>
              </a:extLst>
            </p:cNvPr>
            <p:cNvSpPr txBox="1"/>
            <p:nvPr/>
          </p:nvSpPr>
          <p:spPr>
            <a:xfrm>
              <a:off x="932857" y="2793282"/>
              <a:ext cx="3754890" cy="2751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On-line NICA cluster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A2A093-57AC-544D-BCC9-2374483322E1}"/>
                </a:ext>
              </a:extLst>
            </p:cNvPr>
            <p:cNvSpPr txBox="1"/>
            <p:nvPr/>
          </p:nvSpPr>
          <p:spPr>
            <a:xfrm>
              <a:off x="909706" y="3445639"/>
              <a:ext cx="3754887" cy="2751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NICA computer network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B6BDF8A-82FF-A642-8F61-D13F33506BC3}"/>
                </a:ext>
              </a:extLst>
            </p:cNvPr>
            <p:cNvSpPr txBox="1"/>
            <p:nvPr/>
          </p:nvSpPr>
          <p:spPr>
            <a:xfrm>
              <a:off x="909708" y="2995062"/>
              <a:ext cx="3754889" cy="2751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Off-line cluster </a:t>
              </a:r>
              <a:r>
                <a:rPr lang="en-US" sz="853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jf</a:t>
              </a:r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the NICA Center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ECF9A7F-7806-2448-A13D-E17DCE738ED2}"/>
                </a:ext>
              </a:extLst>
            </p:cNvPr>
            <p:cNvSpPr txBox="1"/>
            <p:nvPr/>
          </p:nvSpPr>
          <p:spPr>
            <a:xfrm>
              <a:off x="909708" y="3195605"/>
              <a:ext cx="3754887" cy="2751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LIT off-line cluster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731A2E-FF4A-5D43-B42B-EC4E99AF6DD8}"/>
                </a:ext>
              </a:extLst>
            </p:cNvPr>
            <p:cNvSpPr txBox="1"/>
            <p:nvPr/>
          </p:nvSpPr>
          <p:spPr>
            <a:xfrm>
              <a:off x="5096338" y="2524684"/>
              <a:ext cx="897856" cy="2751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Ins="29250" rtlCol="0">
              <a:spAutoFit/>
            </a:bodyPr>
            <a:lstStyle/>
            <a:p>
              <a:pPr algn="r"/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96</a:t>
              </a:r>
              <a:endParaRPr lang="en-US" sz="85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53C630A-1F0F-C845-9218-5206D8AFDFF6}"/>
                </a:ext>
              </a:extLst>
            </p:cNvPr>
            <p:cNvSpPr txBox="1"/>
            <p:nvPr/>
          </p:nvSpPr>
          <p:spPr>
            <a:xfrm>
              <a:off x="971866" y="1544671"/>
              <a:ext cx="7929066" cy="2751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53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NICA Project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EFE1F00A-FF41-5D4D-9C07-8E38C7377D6A}"/>
              </a:ext>
            </a:extLst>
          </p:cNvPr>
          <p:cNvSpPr txBox="1"/>
          <p:nvPr/>
        </p:nvSpPr>
        <p:spPr>
          <a:xfrm>
            <a:off x="1568000" y="985769"/>
            <a:ext cx="6931988" cy="592470"/>
          </a:xfrm>
          <a:prstGeom prst="rect">
            <a:avLst/>
          </a:prstGeom>
          <a:solidFill>
            <a:srgbClr val="D7FFFF"/>
          </a:solidFill>
        </p:spPr>
        <p:txBody>
          <a:bodyPr wrap="square" rtlCol="0">
            <a:spAutoFit/>
          </a:bodyPr>
          <a:lstStyle/>
          <a:p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NICA Complex construction plan</a:t>
            </a:r>
            <a:r>
              <a:rPr lang="ru-RU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25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software tool combined with– 1C </a:t>
            </a:r>
            <a:r>
              <a:rPr lang="en-US" sz="1625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(accounting system</a:t>
            </a:r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25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5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5A5360E-5474-334D-B98A-F1952DB6AC32}"/>
              </a:ext>
            </a:extLst>
          </p:cNvPr>
          <p:cNvSpPr/>
          <p:nvPr/>
        </p:nvSpPr>
        <p:spPr>
          <a:xfrm>
            <a:off x="3508310" y="311509"/>
            <a:ext cx="3373039" cy="342401"/>
          </a:xfrm>
          <a:prstGeom prst="rect">
            <a:avLst/>
          </a:prstGeom>
          <a:solidFill>
            <a:srgbClr val="D7FFFF"/>
          </a:solidFill>
        </p:spPr>
        <p:txBody>
          <a:bodyPr wrap="none" rtlCol="0">
            <a:spAutoFit/>
          </a:bodyPr>
          <a:lstStyle/>
          <a:p>
            <a:r>
              <a:rPr lang="en-US" sz="16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 Report on Human Resources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48907D-65BE-BA4C-A02A-1945BC536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93" y="830394"/>
            <a:ext cx="9142413" cy="471566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0D2D21-C357-6D46-BB69-EF37C3E9F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475" y="2971862"/>
            <a:ext cx="7883525" cy="343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2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3253</TotalTime>
  <Words>58</Words>
  <Application>Microsoft Macintosh PowerPoint</Application>
  <PresentationFormat>Лист A4 (210x297 мм)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Potrebenikov Yuriy</dc:creator>
  <cp:lastModifiedBy>Potrebenikov Yuriy</cp:lastModifiedBy>
  <cp:revision>18</cp:revision>
  <dcterms:created xsi:type="dcterms:W3CDTF">2021-01-07T17:10:57Z</dcterms:created>
  <dcterms:modified xsi:type="dcterms:W3CDTF">2021-01-12T12:39:43Z</dcterms:modified>
</cp:coreProperties>
</file>