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4" r:id="rId4"/>
    <p:sldId id="293" r:id="rId5"/>
    <p:sldId id="275" r:id="rId6"/>
    <p:sldId id="273" r:id="rId7"/>
    <p:sldId id="294" r:id="rId8"/>
    <p:sldId id="288" r:id="rId9"/>
    <p:sldId id="292" r:id="rId10"/>
    <p:sldId id="285" r:id="rId11"/>
    <p:sldId id="290" r:id="rId12"/>
    <p:sldId id="295" r:id="rId13"/>
    <p:sldId id="286" r:id="rId14"/>
    <p:sldId id="291" r:id="rId15"/>
    <p:sldId id="271" r:id="rId16"/>
    <p:sldId id="277" r:id="rId17"/>
    <p:sldId id="281" r:id="rId18"/>
    <p:sldId id="283" r:id="rId19"/>
    <p:sldId id="282" r:id="rId20"/>
    <p:sldId id="257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33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6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\Dropbox\&#1044;&#1080;&#1089;&#1089;&#1077;&#1088;&#1090;&#1072;&#1094;&#1080;&#1103;\&#1047;&#1072;&#1084;&#1077;&#1088;&#1099;\&#1052;&#1086;&#1097;&#1085;&#1086;&#1089;&#1090;&#1100;%20&#1052;&#1080;&#1095;&#1091;&#1088;&#1080;&#1085;&#1072;%2029\&#1044;&#1072;&#1085;&#1085;&#1099;&#1077;_&#1089;&#1095;&#1077;&#1090;&#1095;&#1080;&#1082;&#1072;_(21-10-2013%20-%2022-10-2013)%20(3)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240938166311301"/>
          <c:y val="1.858736059479554E-2"/>
        </c:manualLayout>
      </c:layout>
      <c:overlay val="0"/>
      <c:spPr>
        <a:noFill/>
        <a:ln w="26083">
          <a:noFill/>
        </a:ln>
      </c:spPr>
      <c:txPr>
        <a:bodyPr/>
        <a:lstStyle/>
        <a:p>
          <a:pPr>
            <a:defRPr sz="115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727078891257996"/>
          <c:y val="0.22304832713754646"/>
          <c:w val="0.86353944562899787"/>
          <c:h val="0.57992565055762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Лист1!$Q$79</c:f>
              <c:strCache>
                <c:ptCount val="1"/>
                <c:pt idx="0">
                  <c:v>Газ сетевой, за месяц с человека</c:v>
                </c:pt>
              </c:strCache>
            </c:strRef>
          </c:tx>
          <c:spPr>
            <a:ln w="26083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Лист1!$P$80:$P$90</c:f>
              <c:strCache>
                <c:ptCount val="11"/>
                <c:pt idx="0">
                  <c:v>2000 г.</c:v>
                </c:pt>
                <c:pt idx="1">
                  <c:v>2001 г.</c:v>
                </c:pt>
                <c:pt idx="2">
                  <c:v>2002 г.</c:v>
                </c:pt>
                <c:pt idx="3">
                  <c:v>2003 г.</c:v>
                </c:pt>
                <c:pt idx="4">
                  <c:v>2004 г.</c:v>
                </c:pt>
                <c:pt idx="5">
                  <c:v>2005 г.</c:v>
                </c:pt>
                <c:pt idx="6">
                  <c:v>2006 г.</c:v>
                </c:pt>
                <c:pt idx="7">
                  <c:v>2007 г.</c:v>
                </c:pt>
                <c:pt idx="8">
                  <c:v>2008 г.</c:v>
                </c:pt>
                <c:pt idx="9">
                  <c:v>2009 г.</c:v>
                </c:pt>
                <c:pt idx="10">
                  <c:v>2010 г.</c:v>
                </c:pt>
              </c:strCache>
            </c:strRef>
          </c:cat>
          <c:val>
            <c:numRef>
              <c:f>Лист1!$Q$80:$Q$90</c:f>
              <c:numCache>
                <c:formatCode>General</c:formatCode>
                <c:ptCount val="11"/>
                <c:pt idx="0">
                  <c:v>5.66</c:v>
                </c:pt>
                <c:pt idx="1">
                  <c:v>6.89</c:v>
                </c:pt>
                <c:pt idx="2">
                  <c:v>9.4700000000000006</c:v>
                </c:pt>
                <c:pt idx="3">
                  <c:v>12.34</c:v>
                </c:pt>
                <c:pt idx="4">
                  <c:v>14.36</c:v>
                </c:pt>
                <c:pt idx="5">
                  <c:v>18.079999999999998</c:v>
                </c:pt>
                <c:pt idx="6">
                  <c:v>20.63</c:v>
                </c:pt>
                <c:pt idx="7">
                  <c:v>24.3</c:v>
                </c:pt>
                <c:pt idx="8">
                  <c:v>30.2</c:v>
                </c:pt>
                <c:pt idx="9">
                  <c:v>37.04</c:v>
                </c:pt>
                <c:pt idx="10">
                  <c:v>43.81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53024"/>
        <c:axId val="99154944"/>
      </c:lineChart>
      <c:catAx>
        <c:axId val="99153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2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t>года</a:t>
                </a:r>
              </a:p>
            </c:rich>
          </c:tx>
          <c:layout>
            <c:manualLayout>
              <c:xMode val="edge"/>
              <c:yMode val="edge"/>
              <c:x val="0.51599147121535183"/>
              <c:y val="0.8810408921933085"/>
            </c:manualLayout>
          </c:layout>
          <c:overlay val="0"/>
          <c:spPr>
            <a:noFill/>
            <a:ln w="26083">
              <a:noFill/>
            </a:ln>
          </c:spPr>
        </c:title>
        <c:numFmt formatCode="@" sourceLinked="1"/>
        <c:majorTickMark val="out"/>
        <c:minorTickMark val="none"/>
        <c:tickLblPos val="nextTo"/>
        <c:spPr>
          <a:ln w="32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154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154944"/>
        <c:scaling>
          <c:orientation val="minMax"/>
        </c:scaling>
        <c:delete val="0"/>
        <c:axPos val="l"/>
        <c:majorGridlines>
          <c:spPr>
            <a:ln w="326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2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t>руб.</a:t>
                </a:r>
              </a:p>
            </c:rich>
          </c:tx>
          <c:layout>
            <c:manualLayout>
              <c:xMode val="edge"/>
              <c:yMode val="edge"/>
              <c:x val="2.3454157782515993E-2"/>
              <c:y val="0.46096654275092935"/>
            </c:manualLayout>
          </c:layout>
          <c:overlay val="0"/>
          <c:spPr>
            <a:noFill/>
            <a:ln w="2608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153024"/>
        <c:crosses val="autoZero"/>
        <c:crossBetween val="between"/>
        <c:majorUnit val="10"/>
      </c:valAx>
      <c:spPr>
        <a:noFill/>
        <a:ln w="13041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t>Электроэнергия в квартирах без электроплит, за 1 кВт× ч</a:t>
            </a:r>
          </a:p>
        </c:rich>
      </c:tx>
      <c:layout>
        <c:manualLayout>
          <c:xMode val="edge"/>
          <c:yMode val="edge"/>
          <c:x val="0.11258278145695365"/>
          <c:y val="1.858736059479554E-2"/>
        </c:manualLayout>
      </c:layout>
      <c:overlay val="0"/>
      <c:spPr>
        <a:noFill/>
        <a:ln w="260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82781456953643"/>
          <c:y val="0.29739776951672864"/>
          <c:w val="0.85430463576158944"/>
          <c:h val="0.509293680297397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Лист1!$M$79</c:f>
              <c:strCache>
                <c:ptCount val="1"/>
                <c:pt idx="0">
                  <c:v>Электроэнергия в квартирах без электроплит2), за 100 кВт× ч</c:v>
                </c:pt>
              </c:strCache>
            </c:strRef>
          </c:tx>
          <c:spPr>
            <a:ln w="26082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Лист1!$L$80:$L$90</c:f>
              <c:strCache>
                <c:ptCount val="11"/>
                <c:pt idx="0">
                  <c:v>2000 г.</c:v>
                </c:pt>
                <c:pt idx="1">
                  <c:v>2001 г.</c:v>
                </c:pt>
                <c:pt idx="2">
                  <c:v>2002 г.</c:v>
                </c:pt>
                <c:pt idx="3">
                  <c:v>2003 г.</c:v>
                </c:pt>
                <c:pt idx="4">
                  <c:v>2004 г.</c:v>
                </c:pt>
                <c:pt idx="5">
                  <c:v>2005 г.</c:v>
                </c:pt>
                <c:pt idx="6">
                  <c:v>2006 г.</c:v>
                </c:pt>
                <c:pt idx="7">
                  <c:v>2007 г.</c:v>
                </c:pt>
                <c:pt idx="8">
                  <c:v>2008 г.</c:v>
                </c:pt>
                <c:pt idx="9">
                  <c:v>2009 г.</c:v>
                </c:pt>
                <c:pt idx="10">
                  <c:v>2010 г.</c:v>
                </c:pt>
              </c:strCache>
            </c:strRef>
          </c:cat>
          <c:val>
            <c:numRef>
              <c:f>Лист1!$M$80:$M$90</c:f>
              <c:numCache>
                <c:formatCode>General</c:formatCode>
                <c:ptCount val="11"/>
                <c:pt idx="0">
                  <c:v>0.39</c:v>
                </c:pt>
                <c:pt idx="1">
                  <c:v>0.52310000000000001</c:v>
                </c:pt>
                <c:pt idx="2">
                  <c:v>0.70849999999999991</c:v>
                </c:pt>
                <c:pt idx="3">
                  <c:v>0.81069999999999998</c:v>
                </c:pt>
                <c:pt idx="4">
                  <c:v>0.93150000000000011</c:v>
                </c:pt>
                <c:pt idx="5">
                  <c:v>1.1062000000000001</c:v>
                </c:pt>
                <c:pt idx="6">
                  <c:v>1.2987</c:v>
                </c:pt>
                <c:pt idx="7">
                  <c:v>1.4515</c:v>
                </c:pt>
                <c:pt idx="8">
                  <c:v>1.6538999999999999</c:v>
                </c:pt>
                <c:pt idx="9">
                  <c:v>2.0646</c:v>
                </c:pt>
                <c:pt idx="10">
                  <c:v>2.3203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98240"/>
        <c:axId val="135234688"/>
      </c:lineChart>
      <c:catAx>
        <c:axId val="13069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2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t>года</a:t>
                </a:r>
              </a:p>
            </c:rich>
          </c:tx>
          <c:layout>
            <c:manualLayout>
              <c:xMode val="edge"/>
              <c:yMode val="edge"/>
              <c:x val="0.51876379690949226"/>
              <c:y val="0.88475836431226762"/>
            </c:manualLayout>
          </c:layout>
          <c:overlay val="0"/>
          <c:spPr>
            <a:noFill/>
            <a:ln w="26082">
              <a:noFill/>
            </a:ln>
          </c:spPr>
        </c:title>
        <c:numFmt formatCode="@" sourceLinked="1"/>
        <c:majorTickMark val="out"/>
        <c:minorTickMark val="none"/>
        <c:tickLblPos val="nextTo"/>
        <c:spPr>
          <a:ln w="32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5234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234688"/>
        <c:scaling>
          <c:orientation val="minMax"/>
        </c:scaling>
        <c:delete val="0"/>
        <c:axPos val="l"/>
        <c:majorGridlines>
          <c:spPr>
            <a:ln w="326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2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t>руб.</a:t>
                </a:r>
              </a:p>
            </c:rich>
          </c:tx>
          <c:layout>
            <c:manualLayout>
              <c:xMode val="edge"/>
              <c:yMode val="edge"/>
              <c:x val="2.2075055187637971E-2"/>
              <c:y val="0.49814126394052044"/>
            </c:manualLayout>
          </c:layout>
          <c:overlay val="0"/>
          <c:spPr>
            <a:noFill/>
            <a:ln w="2608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0698240"/>
        <c:crosses val="autoZero"/>
        <c:crossBetween val="between"/>
      </c:valAx>
      <c:spPr>
        <a:noFill/>
        <a:ln w="13041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242424242424243"/>
          <c:y val="2.0253164556962026E-2"/>
        </c:manualLayout>
      </c:layout>
      <c:overlay val="0"/>
      <c:spPr>
        <a:noFill/>
        <a:ln w="28891">
          <a:noFill/>
        </a:ln>
      </c:spPr>
      <c:txPr>
        <a:bodyPr/>
        <a:lstStyle/>
        <a:p>
          <a:pPr>
            <a:defRPr sz="1337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view3D>
      <c:rotX val="15"/>
      <c:hPercent val="56"/>
      <c:rotY val="20"/>
      <c:depthPercent val="100"/>
      <c:rAngAx val="1"/>
    </c:view3D>
    <c:floor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0F0F19" mc:Ignorable="a14" a14:legacySpreadsheetColorIndex="24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9999FF" mc:Ignorable="a14" a14:legacySpreadsheetColorIndex="24"/>
            </a:gs>
            <a:gs pos="100000">
              <a:srgbClr xmlns:mc="http://schemas.openxmlformats.org/markup-compatibility/2006" xmlns:a14="http://schemas.microsoft.com/office/drawing/2010/main" val="0F0F19" mc:Ignorable="a14" a14:legacySpreadsheetColorIndex="24">
                <a:gamma/>
                <a:shade val="46275"/>
                <a:invGamma/>
              </a:srgbClr>
            </a:gs>
          </a:gsLst>
          <a:lin ang="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141414141414141"/>
          <c:y val="0.14936708860759493"/>
          <c:w val="0.83333333333333337"/>
          <c:h val="0.584810126582278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Лист1!$I$158</c:f>
              <c:strCache>
                <c:ptCount val="1"/>
                <c:pt idx="0">
                  <c:v>Среднегодовая температура воздуха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F0F19" mc:Ignorable="a14" a14:legacySpreadsheetColorIndex="24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99FF" mc:Ignorable="a14" a14:legacySpreadsheetColorIndex="24"/>
                </a:gs>
                <a:gs pos="100000">
                  <a:srgbClr xmlns:mc="http://schemas.openxmlformats.org/markup-compatibility/2006" xmlns:a14="http://schemas.microsoft.com/office/drawing/2010/main" val="0F0F19" mc:Ignorable="a14" a14:legacySpreadsheetColorIndex="2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891">
              <a:noFill/>
            </a:ln>
          </c:spPr>
          <c:invertIfNegative val="0"/>
          <c:cat>
            <c:strRef>
              <c:f>Лист1!$H$159:$H$174</c:f>
              <c:strCache>
                <c:ptCount val="16"/>
                <c:pt idx="0">
                  <c:v>Россия</c:v>
                </c:pt>
                <c:pt idx="1">
                  <c:v>Финляндия</c:v>
                </c:pt>
                <c:pt idx="2">
                  <c:v>Швеция</c:v>
                </c:pt>
                <c:pt idx="3">
                  <c:v>Норвегия</c:v>
                </c:pt>
                <c:pt idx="4">
                  <c:v>Китай</c:v>
                </c:pt>
                <c:pt idx="5">
                  <c:v>Швейцария</c:v>
                </c:pt>
                <c:pt idx="6">
                  <c:v>США</c:v>
                </c:pt>
                <c:pt idx="7">
                  <c:v>Австрия</c:v>
                </c:pt>
                <c:pt idx="8">
                  <c:v>Польша</c:v>
                </c:pt>
                <c:pt idx="9">
                  <c:v>Дания</c:v>
                </c:pt>
                <c:pt idx="10">
                  <c:v>Германия</c:v>
                </c:pt>
                <c:pt idx="11">
                  <c:v>Великобритания</c:v>
                </c:pt>
                <c:pt idx="12">
                  <c:v>Хорватия</c:v>
                </c:pt>
                <c:pt idx="13">
                  <c:v>Франция</c:v>
                </c:pt>
                <c:pt idx="14">
                  <c:v>Япония</c:v>
                </c:pt>
                <c:pt idx="15">
                  <c:v>Италия</c:v>
                </c:pt>
              </c:strCache>
            </c:strRef>
          </c:cat>
          <c:val>
            <c:numRef>
              <c:f>Лист1!$I$159:$I$174</c:f>
              <c:numCache>
                <c:formatCode>General</c:formatCode>
                <c:ptCount val="16"/>
                <c:pt idx="0">
                  <c:v>-10.1</c:v>
                </c:pt>
                <c:pt idx="1">
                  <c:v>-2.4</c:v>
                </c:pt>
                <c:pt idx="2">
                  <c:v>-2.1</c:v>
                </c:pt>
                <c:pt idx="3">
                  <c:v>-2</c:v>
                </c:pt>
                <c:pt idx="4">
                  <c:v>1</c:v>
                </c:pt>
                <c:pt idx="5">
                  <c:v>2</c:v>
                </c:pt>
                <c:pt idx="6">
                  <c:v>2.2000000000000002</c:v>
                </c:pt>
                <c:pt idx="7">
                  <c:v>2.2999999999999998</c:v>
                </c:pt>
                <c:pt idx="8">
                  <c:v>3.8</c:v>
                </c:pt>
                <c:pt idx="9">
                  <c:v>4.3</c:v>
                </c:pt>
                <c:pt idx="10">
                  <c:v>4.5999999999999996</c:v>
                </c:pt>
                <c:pt idx="11">
                  <c:v>5.0999999999999996</c:v>
                </c:pt>
                <c:pt idx="12">
                  <c:v>6.2</c:v>
                </c:pt>
                <c:pt idx="13">
                  <c:v>6.5</c:v>
                </c:pt>
                <c:pt idx="14">
                  <c:v>7</c:v>
                </c:pt>
                <c:pt idx="15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546368"/>
        <c:axId val="135547904"/>
        <c:axId val="0"/>
      </c:bar3DChart>
      <c:catAx>
        <c:axId val="1355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11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1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554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547904"/>
        <c:scaling>
          <c:orientation val="minMax"/>
        </c:scaling>
        <c:delete val="0"/>
        <c:axPos val="l"/>
        <c:majorGridlines>
          <c:spPr>
            <a:ln w="361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6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5546368"/>
        <c:crosses val="autoZero"/>
        <c:crossBetween val="between"/>
      </c:valAx>
      <c:spPr>
        <a:noFill/>
        <a:ln w="288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effectLst/>
              </a:rPr>
              <a:t>Потребление Мичурина 29, фаза №1</a:t>
            </a:r>
          </a:p>
        </c:rich>
      </c:tx>
      <c:layout>
        <c:manualLayout>
          <c:xMode val="edge"/>
          <c:yMode val="edge"/>
          <c:x val="7.9124729537076235E-2"/>
          <c:y val="1.38888453107462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176017465009776E-2"/>
          <c:y val="0.12963987181370487"/>
          <c:w val="0.94663140353198139"/>
          <c:h val="0.754252617968991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Лист1!$D$3:$D$3593</c:f>
              <c:strCache>
                <c:ptCount val="3591"/>
                <c:pt idx="0">
                  <c:v>2013-10-21 16:11:54.077</c:v>
                </c:pt>
                <c:pt idx="1">
                  <c:v>2013-10-21 16:11:55.180</c:v>
                </c:pt>
                <c:pt idx="2">
                  <c:v>2013-10-21 16:11:56.270</c:v>
                </c:pt>
                <c:pt idx="3">
                  <c:v>2013-10-21 16:11:57.360</c:v>
                </c:pt>
                <c:pt idx="4">
                  <c:v>2013-10-21 16:11:58.443</c:v>
                </c:pt>
                <c:pt idx="5">
                  <c:v>2013-10-21 16:11:59.530</c:v>
                </c:pt>
                <c:pt idx="6">
                  <c:v>2013-10-21 16:12:00.627</c:v>
                </c:pt>
                <c:pt idx="7">
                  <c:v>2013-10-21 16:12:01.737</c:v>
                </c:pt>
                <c:pt idx="8">
                  <c:v>2013-10-21 16:12:02.827</c:v>
                </c:pt>
                <c:pt idx="9">
                  <c:v>2013-10-21 16:12:03.977</c:v>
                </c:pt>
                <c:pt idx="10">
                  <c:v>2013-10-21 16:12:05.077</c:v>
                </c:pt>
                <c:pt idx="11">
                  <c:v>2013-10-21 16:12:06.183</c:v>
                </c:pt>
                <c:pt idx="12">
                  <c:v>2013-10-21 16:12:07.267</c:v>
                </c:pt>
                <c:pt idx="13">
                  <c:v>2013-10-21 16:12:08.363</c:v>
                </c:pt>
                <c:pt idx="14">
                  <c:v>2013-10-21 16:12:10.540</c:v>
                </c:pt>
                <c:pt idx="15">
                  <c:v>2013-10-21 16:12:11.627</c:v>
                </c:pt>
                <c:pt idx="16">
                  <c:v>2013-10-21 16:12:12.717</c:v>
                </c:pt>
                <c:pt idx="17">
                  <c:v>2013-10-21 16:12:13.810</c:v>
                </c:pt>
                <c:pt idx="18">
                  <c:v>2013-10-21 16:12:14.893</c:v>
                </c:pt>
                <c:pt idx="19">
                  <c:v>2013-10-21 16:12:15.983</c:v>
                </c:pt>
                <c:pt idx="20">
                  <c:v>2013-10-21 16:12:17.083</c:v>
                </c:pt>
                <c:pt idx="21">
                  <c:v>2013-10-21 16:12:18.187</c:v>
                </c:pt>
                <c:pt idx="22">
                  <c:v>2013-10-21 16:12:19.283</c:v>
                </c:pt>
                <c:pt idx="23">
                  <c:v>2013-10-21 16:12:20.373</c:v>
                </c:pt>
                <c:pt idx="24">
                  <c:v>2013-10-21 16:12:21.477</c:v>
                </c:pt>
                <c:pt idx="25">
                  <c:v>2013-10-21 16:12:22.590</c:v>
                </c:pt>
                <c:pt idx="26">
                  <c:v>2013-10-21 16:12:23.673</c:v>
                </c:pt>
                <c:pt idx="27">
                  <c:v>2013-10-21 16:12:24.770</c:v>
                </c:pt>
                <c:pt idx="28">
                  <c:v>2013-10-21 16:12:25.850</c:v>
                </c:pt>
                <c:pt idx="29">
                  <c:v>2013-10-21 16:12:26.953</c:v>
                </c:pt>
                <c:pt idx="30">
                  <c:v>2013-10-21 16:12:28.047</c:v>
                </c:pt>
                <c:pt idx="31">
                  <c:v>2013-10-21 16:12:29.143</c:v>
                </c:pt>
                <c:pt idx="32">
                  <c:v>2013-10-21 16:12:30.230</c:v>
                </c:pt>
                <c:pt idx="33">
                  <c:v>2013-10-21 16:12:31.317</c:v>
                </c:pt>
                <c:pt idx="34">
                  <c:v>2013-10-21 16:12:32.410</c:v>
                </c:pt>
                <c:pt idx="35">
                  <c:v>2013-10-21 16:12:33.523</c:v>
                </c:pt>
                <c:pt idx="36">
                  <c:v>2013-10-21 16:12:34.633</c:v>
                </c:pt>
                <c:pt idx="37">
                  <c:v>2013-10-21 16:12:35.800</c:v>
                </c:pt>
                <c:pt idx="38">
                  <c:v>2013-10-21 16:12:36.907</c:v>
                </c:pt>
                <c:pt idx="39">
                  <c:v>2013-10-21 16:12:37.997</c:v>
                </c:pt>
                <c:pt idx="40">
                  <c:v>2013-10-21 16:12:39.090</c:v>
                </c:pt>
                <c:pt idx="41">
                  <c:v>2013-10-21 16:12:40.200</c:v>
                </c:pt>
                <c:pt idx="42">
                  <c:v>2013-10-21 16:12:41.277</c:v>
                </c:pt>
                <c:pt idx="43">
                  <c:v>2013-10-21 16:12:42.390</c:v>
                </c:pt>
                <c:pt idx="44">
                  <c:v>2013-10-21 16:12:43.480</c:v>
                </c:pt>
                <c:pt idx="45">
                  <c:v>2013-10-21 16:12:44.577</c:v>
                </c:pt>
                <c:pt idx="46">
                  <c:v>2013-10-21 16:12:45.680</c:v>
                </c:pt>
                <c:pt idx="47">
                  <c:v>2013-10-21 16:12:46.800</c:v>
                </c:pt>
                <c:pt idx="48">
                  <c:v>2013-10-21 16:12:47.910</c:v>
                </c:pt>
                <c:pt idx="49">
                  <c:v>2013-10-21 16:12:49.013</c:v>
                </c:pt>
                <c:pt idx="50">
                  <c:v>2013-10-21 16:12:50.107</c:v>
                </c:pt>
                <c:pt idx="51">
                  <c:v>2013-10-21 16:12:51.190</c:v>
                </c:pt>
                <c:pt idx="52">
                  <c:v>2013-10-21 16:12:52.297</c:v>
                </c:pt>
                <c:pt idx="53">
                  <c:v>2013-10-21 16:12:53.387</c:v>
                </c:pt>
                <c:pt idx="54">
                  <c:v>2013-10-21 16:12:54.467</c:v>
                </c:pt>
                <c:pt idx="55">
                  <c:v>2013-10-21 16:12:55.560</c:v>
                </c:pt>
                <c:pt idx="56">
                  <c:v>2013-10-21 16:12:56.657</c:v>
                </c:pt>
                <c:pt idx="57">
                  <c:v>2013-10-21 16:12:57.750</c:v>
                </c:pt>
                <c:pt idx="58">
                  <c:v>2013-10-21 16:12:58.857</c:v>
                </c:pt>
                <c:pt idx="59">
                  <c:v>2013-10-21 16:12:59.960</c:v>
                </c:pt>
                <c:pt idx="60">
                  <c:v>2013-10-21 16:13:01.040</c:v>
                </c:pt>
                <c:pt idx="61">
                  <c:v>2013-10-21 16:13:02.133</c:v>
                </c:pt>
                <c:pt idx="62">
                  <c:v>2013-10-21 16:13:03.257</c:v>
                </c:pt>
                <c:pt idx="63">
                  <c:v>2013-10-21 16:13:04.353</c:v>
                </c:pt>
                <c:pt idx="64">
                  <c:v>2013-10-21 16:13:05.470</c:v>
                </c:pt>
                <c:pt idx="65">
                  <c:v>2013-10-21 16:13:06.553</c:v>
                </c:pt>
                <c:pt idx="66">
                  <c:v>2013-10-21 16:13:07.640</c:v>
                </c:pt>
                <c:pt idx="67">
                  <c:v>2013-10-21 16:13:08.750</c:v>
                </c:pt>
                <c:pt idx="68">
                  <c:v>2013-10-21 16:13:09.837</c:v>
                </c:pt>
                <c:pt idx="69">
                  <c:v>2013-10-21 16:13:10.927</c:v>
                </c:pt>
                <c:pt idx="70">
                  <c:v>2013-10-21 16:13:12.007</c:v>
                </c:pt>
                <c:pt idx="71">
                  <c:v>2013-10-21 16:13:13.097</c:v>
                </c:pt>
                <c:pt idx="72">
                  <c:v>2013-10-21 16:13:14.243</c:v>
                </c:pt>
                <c:pt idx="73">
                  <c:v>2013-10-21 16:13:15.330</c:v>
                </c:pt>
                <c:pt idx="74">
                  <c:v>2013-10-21 16:13:16.407</c:v>
                </c:pt>
                <c:pt idx="75">
                  <c:v>2013-10-21 16:13:17.493</c:v>
                </c:pt>
                <c:pt idx="76">
                  <c:v>2013-10-21 16:13:18.700</c:v>
                </c:pt>
                <c:pt idx="77">
                  <c:v>2013-10-21 16:13:19.790</c:v>
                </c:pt>
                <c:pt idx="78">
                  <c:v>2013-10-21 16:13:20.880</c:v>
                </c:pt>
                <c:pt idx="79">
                  <c:v>2013-10-21 16:13:21.987</c:v>
                </c:pt>
                <c:pt idx="80">
                  <c:v>2013-10-21 16:13:23.073</c:v>
                </c:pt>
                <c:pt idx="81">
                  <c:v>2013-10-21 16:13:24.173</c:v>
                </c:pt>
                <c:pt idx="82">
                  <c:v>2013-10-21 16:13:25.263</c:v>
                </c:pt>
                <c:pt idx="83">
                  <c:v>2013-10-21 16:13:26.363</c:v>
                </c:pt>
                <c:pt idx="84">
                  <c:v>2013-10-21 16:13:27.457</c:v>
                </c:pt>
                <c:pt idx="85">
                  <c:v>2013-10-21 16:13:28.543</c:v>
                </c:pt>
                <c:pt idx="86">
                  <c:v>2013-10-21 16:13:29.640</c:v>
                </c:pt>
                <c:pt idx="87">
                  <c:v>2013-10-21 16:13:30.720</c:v>
                </c:pt>
                <c:pt idx="88">
                  <c:v>2013-10-21 16:13:31.803</c:v>
                </c:pt>
                <c:pt idx="89">
                  <c:v>2013-10-21 16:13:32.907</c:v>
                </c:pt>
                <c:pt idx="90">
                  <c:v>2013-10-21 16:13:34.057</c:v>
                </c:pt>
                <c:pt idx="91">
                  <c:v>2013-10-21 16:13:35.170</c:v>
                </c:pt>
                <c:pt idx="92">
                  <c:v>2013-10-21 16:13:36.250</c:v>
                </c:pt>
                <c:pt idx="93">
                  <c:v>2013-10-21 16:13:37.333</c:v>
                </c:pt>
                <c:pt idx="94">
                  <c:v>2013-10-21 16:13:38.427</c:v>
                </c:pt>
                <c:pt idx="95">
                  <c:v>2013-10-21 16:13:39.540</c:v>
                </c:pt>
                <c:pt idx="96">
                  <c:v>2013-10-21 16:13:40.640</c:v>
                </c:pt>
                <c:pt idx="97">
                  <c:v>2013-10-21 16:13:41.727</c:v>
                </c:pt>
                <c:pt idx="98">
                  <c:v>2013-10-21 16:13:42.827</c:v>
                </c:pt>
                <c:pt idx="99">
                  <c:v>2013-10-21 16:13:43.930</c:v>
                </c:pt>
                <c:pt idx="100">
                  <c:v>2013-10-21 16:13:45.013</c:v>
                </c:pt>
                <c:pt idx="101">
                  <c:v>2013-10-21 16:13:46.107</c:v>
                </c:pt>
                <c:pt idx="102">
                  <c:v>2013-10-21 16:13:47.193</c:v>
                </c:pt>
                <c:pt idx="103">
                  <c:v>2013-10-21 16:13:48.293</c:v>
                </c:pt>
                <c:pt idx="104">
                  <c:v>2013-10-21 16:13:49.397</c:v>
                </c:pt>
                <c:pt idx="105">
                  <c:v>2013-10-21 16:13:50.483</c:v>
                </c:pt>
                <c:pt idx="106">
                  <c:v>2013-10-21 16:13:51.560</c:v>
                </c:pt>
                <c:pt idx="107">
                  <c:v>2013-10-21 16:13:52.663</c:v>
                </c:pt>
                <c:pt idx="108">
                  <c:v>2013-10-21 16:13:53.747</c:v>
                </c:pt>
                <c:pt idx="109">
                  <c:v>2013-10-21 16:13:54.843</c:v>
                </c:pt>
                <c:pt idx="110">
                  <c:v>2013-10-21 16:13:55.940</c:v>
                </c:pt>
                <c:pt idx="111">
                  <c:v>2013-10-21 16:13:57.033</c:v>
                </c:pt>
                <c:pt idx="112">
                  <c:v>2013-10-21 16:13:58.170</c:v>
                </c:pt>
                <c:pt idx="113">
                  <c:v>2013-10-21 16:13:59.267</c:v>
                </c:pt>
                <c:pt idx="114">
                  <c:v>2013-10-21 16:14:00.363</c:v>
                </c:pt>
                <c:pt idx="115">
                  <c:v>2013-10-21 16:14:01.457</c:v>
                </c:pt>
                <c:pt idx="116">
                  <c:v>2013-10-21 16:14:02.550</c:v>
                </c:pt>
                <c:pt idx="117">
                  <c:v>2013-10-21 16:14:03.670</c:v>
                </c:pt>
                <c:pt idx="118">
                  <c:v>2013-10-21 16:14:04.803</c:v>
                </c:pt>
                <c:pt idx="119">
                  <c:v>2013-10-21 16:14:05.887</c:v>
                </c:pt>
                <c:pt idx="120">
                  <c:v>2013-10-21 16:14:06.970</c:v>
                </c:pt>
                <c:pt idx="121">
                  <c:v>2013-10-21 16:14:08.053</c:v>
                </c:pt>
                <c:pt idx="122">
                  <c:v>2013-10-21 16:14:09.137</c:v>
                </c:pt>
                <c:pt idx="123">
                  <c:v>2013-10-21 16:14:10.230</c:v>
                </c:pt>
                <c:pt idx="124">
                  <c:v>2013-10-21 16:14:11.310</c:v>
                </c:pt>
                <c:pt idx="125">
                  <c:v>2013-10-21 16:14:12.400</c:v>
                </c:pt>
                <c:pt idx="126">
                  <c:v>2013-10-21 16:14:13.507</c:v>
                </c:pt>
                <c:pt idx="127">
                  <c:v>2013-10-21 16:14:14.600</c:v>
                </c:pt>
                <c:pt idx="128">
                  <c:v>2013-10-21 16:14:15.683</c:v>
                </c:pt>
                <c:pt idx="129">
                  <c:v>2013-10-21 16:14:16.763</c:v>
                </c:pt>
                <c:pt idx="130">
                  <c:v>2013-10-21 16:14:17.853</c:v>
                </c:pt>
                <c:pt idx="131">
                  <c:v>2013-10-21 16:14:18.943</c:v>
                </c:pt>
                <c:pt idx="132">
                  <c:v>2013-10-21 16:14:20.027</c:v>
                </c:pt>
                <c:pt idx="133">
                  <c:v>2013-10-21 16:14:21.120</c:v>
                </c:pt>
                <c:pt idx="134">
                  <c:v>2013-10-21 16:14:22.217</c:v>
                </c:pt>
                <c:pt idx="135">
                  <c:v>2013-10-21 16:14:23.343</c:v>
                </c:pt>
                <c:pt idx="136">
                  <c:v>2013-10-21 16:14:24.433</c:v>
                </c:pt>
                <c:pt idx="137">
                  <c:v>2013-10-21 16:14:25.517</c:v>
                </c:pt>
                <c:pt idx="138">
                  <c:v>2013-10-21 16:14:26.610</c:v>
                </c:pt>
                <c:pt idx="139">
                  <c:v>2013-10-21 16:14:27.707</c:v>
                </c:pt>
                <c:pt idx="140">
                  <c:v>2013-10-21 16:14:28.817</c:v>
                </c:pt>
                <c:pt idx="141">
                  <c:v>2013-10-21 16:14:29.907</c:v>
                </c:pt>
                <c:pt idx="142">
                  <c:v>2013-10-21 16:14:30.993</c:v>
                </c:pt>
                <c:pt idx="143">
                  <c:v>2013-10-21 16:14:32.090</c:v>
                </c:pt>
                <c:pt idx="144">
                  <c:v>2013-10-21 16:14:33.183</c:v>
                </c:pt>
                <c:pt idx="145">
                  <c:v>2013-10-21 16:14:34.280</c:v>
                </c:pt>
                <c:pt idx="146">
                  <c:v>2013-10-21 16:14:35.387</c:v>
                </c:pt>
                <c:pt idx="147">
                  <c:v>2013-10-21 16:14:36.477</c:v>
                </c:pt>
                <c:pt idx="148">
                  <c:v>2013-10-21 16:14:37.567</c:v>
                </c:pt>
                <c:pt idx="149">
                  <c:v>2013-10-21 16:14:38.650</c:v>
                </c:pt>
                <c:pt idx="150">
                  <c:v>2013-10-21 16:14:39.743</c:v>
                </c:pt>
                <c:pt idx="151">
                  <c:v>2013-10-21 16:14:40.833</c:v>
                </c:pt>
                <c:pt idx="152">
                  <c:v>2013-10-21 16:14:41.920</c:v>
                </c:pt>
                <c:pt idx="153">
                  <c:v>2013-10-21 16:14:43.007</c:v>
                </c:pt>
                <c:pt idx="154">
                  <c:v>2013-10-21 16:14:44.103</c:v>
                </c:pt>
                <c:pt idx="155">
                  <c:v>2013-10-21 16:14:45.183</c:v>
                </c:pt>
                <c:pt idx="156">
                  <c:v>2013-10-21 16:14:46.270</c:v>
                </c:pt>
                <c:pt idx="157">
                  <c:v>2013-10-21 16:14:47.357</c:v>
                </c:pt>
                <c:pt idx="158">
                  <c:v>2013-10-21 16:14:48.443</c:v>
                </c:pt>
                <c:pt idx="159">
                  <c:v>2013-10-21 16:14:49.537</c:v>
                </c:pt>
                <c:pt idx="160">
                  <c:v>2013-10-21 16:14:50.623</c:v>
                </c:pt>
                <c:pt idx="161">
                  <c:v>2013-10-21 16:14:51.727</c:v>
                </c:pt>
                <c:pt idx="162">
                  <c:v>2013-10-21 16:14:52.820</c:v>
                </c:pt>
                <c:pt idx="163">
                  <c:v>2013-10-21 16:14:54.067</c:v>
                </c:pt>
                <c:pt idx="164">
                  <c:v>2013-10-21 16:14:55.153</c:v>
                </c:pt>
                <c:pt idx="165">
                  <c:v>2013-10-21 16:14:56.243</c:v>
                </c:pt>
                <c:pt idx="166">
                  <c:v>2013-10-21 16:14:57.330</c:v>
                </c:pt>
                <c:pt idx="167">
                  <c:v>2013-10-21 16:14:58.417</c:v>
                </c:pt>
                <c:pt idx="168">
                  <c:v>2013-10-21 16:14:59.497</c:v>
                </c:pt>
                <c:pt idx="169">
                  <c:v>2013-10-21 16:15:00.580</c:v>
                </c:pt>
                <c:pt idx="170">
                  <c:v>2013-10-21 16:15:01.680</c:v>
                </c:pt>
                <c:pt idx="171">
                  <c:v>2013-10-21 16:15:02.927</c:v>
                </c:pt>
                <c:pt idx="172">
                  <c:v>2013-10-21 16:15:04.020</c:v>
                </c:pt>
                <c:pt idx="173">
                  <c:v>2013-10-21 16:15:05.127</c:v>
                </c:pt>
                <c:pt idx="174">
                  <c:v>2013-10-21 16:15:06.213</c:v>
                </c:pt>
                <c:pt idx="175">
                  <c:v>2013-10-21 16:15:07.310</c:v>
                </c:pt>
                <c:pt idx="176">
                  <c:v>2013-10-21 16:15:08.407</c:v>
                </c:pt>
                <c:pt idx="177">
                  <c:v>2013-10-21 16:15:09.493</c:v>
                </c:pt>
                <c:pt idx="178">
                  <c:v>2013-10-21 16:15:10.577</c:v>
                </c:pt>
                <c:pt idx="179">
                  <c:v>2013-10-21 16:15:11.667</c:v>
                </c:pt>
                <c:pt idx="180">
                  <c:v>2013-10-21 16:15:12.760</c:v>
                </c:pt>
                <c:pt idx="181">
                  <c:v>2013-10-21 16:15:13.860</c:v>
                </c:pt>
                <c:pt idx="182">
                  <c:v>2013-10-21 16:15:14.957</c:v>
                </c:pt>
                <c:pt idx="183">
                  <c:v>2013-10-21 16:15:16.060</c:v>
                </c:pt>
                <c:pt idx="184">
                  <c:v>2013-10-21 16:15:17.167</c:v>
                </c:pt>
                <c:pt idx="185">
                  <c:v>2013-10-21 16:15:18.260</c:v>
                </c:pt>
                <c:pt idx="186">
                  <c:v>2013-10-21 16:15:19.353</c:v>
                </c:pt>
                <c:pt idx="187">
                  <c:v>2013-10-21 16:15:20.457</c:v>
                </c:pt>
                <c:pt idx="188">
                  <c:v>2013-10-21 16:15:21.557</c:v>
                </c:pt>
                <c:pt idx="189">
                  <c:v>2013-10-21 16:15:22.677</c:v>
                </c:pt>
                <c:pt idx="190">
                  <c:v>2013-10-21 16:15:23.750</c:v>
                </c:pt>
                <c:pt idx="191">
                  <c:v>2013-10-21 16:15:24.847</c:v>
                </c:pt>
                <c:pt idx="192">
                  <c:v>2013-10-21 16:15:25.947</c:v>
                </c:pt>
                <c:pt idx="193">
                  <c:v>2013-10-21 16:15:27.040</c:v>
                </c:pt>
                <c:pt idx="194">
                  <c:v>2013-10-21 16:15:28.127</c:v>
                </c:pt>
                <c:pt idx="195">
                  <c:v>2013-10-21 16:15:29.227</c:v>
                </c:pt>
                <c:pt idx="196">
                  <c:v>2013-10-21 16:15:30.313</c:v>
                </c:pt>
                <c:pt idx="197">
                  <c:v>2013-10-21 16:15:31.417</c:v>
                </c:pt>
                <c:pt idx="198">
                  <c:v>2013-10-21 16:15:32.520</c:v>
                </c:pt>
                <c:pt idx="199">
                  <c:v>2013-10-21 16:15:33.640</c:v>
                </c:pt>
                <c:pt idx="200">
                  <c:v>2013-10-21 16:15:34.750</c:v>
                </c:pt>
                <c:pt idx="201">
                  <c:v>2013-10-21 16:15:35.833</c:v>
                </c:pt>
                <c:pt idx="202">
                  <c:v>2013-10-21 16:15:36.937</c:v>
                </c:pt>
                <c:pt idx="203">
                  <c:v>2013-10-21 16:15:38.030</c:v>
                </c:pt>
                <c:pt idx="204">
                  <c:v>2013-10-21 16:15:39.117</c:v>
                </c:pt>
                <c:pt idx="205">
                  <c:v>2013-10-21 16:15:40.223</c:v>
                </c:pt>
                <c:pt idx="206">
                  <c:v>2013-10-21 16:15:41.307</c:v>
                </c:pt>
                <c:pt idx="207">
                  <c:v>2013-10-21 16:15:42.410</c:v>
                </c:pt>
                <c:pt idx="208">
                  <c:v>2013-10-21 16:15:43.517</c:v>
                </c:pt>
                <c:pt idx="209">
                  <c:v>2013-10-21 16:15:44.603</c:v>
                </c:pt>
                <c:pt idx="210">
                  <c:v>2013-10-21 16:15:45.697</c:v>
                </c:pt>
                <c:pt idx="211">
                  <c:v>2013-10-21 16:15:46.787</c:v>
                </c:pt>
                <c:pt idx="212">
                  <c:v>2013-10-21 16:15:47.887</c:v>
                </c:pt>
                <c:pt idx="213">
                  <c:v>2013-10-21 16:15:48.957</c:v>
                </c:pt>
                <c:pt idx="214">
                  <c:v>2013-10-21 16:15:50.050</c:v>
                </c:pt>
                <c:pt idx="215">
                  <c:v>2013-10-21 16:15:51.137</c:v>
                </c:pt>
                <c:pt idx="216">
                  <c:v>2013-10-21 16:15:52.253</c:v>
                </c:pt>
                <c:pt idx="217">
                  <c:v>2013-10-21 16:15:53.337</c:v>
                </c:pt>
                <c:pt idx="218">
                  <c:v>2013-10-21 16:15:54.430</c:v>
                </c:pt>
                <c:pt idx="219">
                  <c:v>2013-10-21 16:15:55.527</c:v>
                </c:pt>
                <c:pt idx="220">
                  <c:v>2013-10-21 16:15:56.633</c:v>
                </c:pt>
                <c:pt idx="221">
                  <c:v>2013-10-21 16:15:57.737</c:v>
                </c:pt>
                <c:pt idx="222">
                  <c:v>2013-10-21 16:15:58.827</c:v>
                </c:pt>
                <c:pt idx="223">
                  <c:v>2013-10-21 16:15:59.920</c:v>
                </c:pt>
                <c:pt idx="224">
                  <c:v>2013-10-21 16:16:01.020</c:v>
                </c:pt>
                <c:pt idx="225">
                  <c:v>2013-10-21 16:16:02.100</c:v>
                </c:pt>
                <c:pt idx="226">
                  <c:v>2013-10-21 16:16:03.230</c:v>
                </c:pt>
                <c:pt idx="227">
                  <c:v>2013-10-21 16:16:04.317</c:v>
                </c:pt>
                <c:pt idx="228">
                  <c:v>2013-10-21 16:16:05.420</c:v>
                </c:pt>
                <c:pt idx="229">
                  <c:v>2013-10-21 16:16:06.487</c:v>
                </c:pt>
                <c:pt idx="230">
                  <c:v>2013-10-21 16:16:07.570</c:v>
                </c:pt>
                <c:pt idx="231">
                  <c:v>2013-10-21 16:16:08.663</c:v>
                </c:pt>
                <c:pt idx="232">
                  <c:v>2013-10-21 16:16:09.747</c:v>
                </c:pt>
                <c:pt idx="233">
                  <c:v>2013-10-21 16:16:10.843</c:v>
                </c:pt>
                <c:pt idx="234">
                  <c:v>2013-10-21 16:16:11.927</c:v>
                </c:pt>
                <c:pt idx="235">
                  <c:v>2013-10-21 16:16:13.097</c:v>
                </c:pt>
                <c:pt idx="236">
                  <c:v>2013-10-21 16:16:14.190</c:v>
                </c:pt>
                <c:pt idx="237">
                  <c:v>2013-10-21 16:16:15.273</c:v>
                </c:pt>
                <c:pt idx="238">
                  <c:v>2013-10-21 16:16:16.380</c:v>
                </c:pt>
                <c:pt idx="239">
                  <c:v>2013-10-21 16:16:17.457</c:v>
                </c:pt>
                <c:pt idx="240">
                  <c:v>2013-10-21 16:16:18.697</c:v>
                </c:pt>
                <c:pt idx="241">
                  <c:v>2013-10-21 16:16:19.810</c:v>
                </c:pt>
                <c:pt idx="242">
                  <c:v>2013-10-21 16:16:20.940</c:v>
                </c:pt>
                <c:pt idx="243">
                  <c:v>2013-10-21 16:16:22.043</c:v>
                </c:pt>
                <c:pt idx="244">
                  <c:v>2013-10-21 16:16:23.140</c:v>
                </c:pt>
                <c:pt idx="245">
                  <c:v>2013-10-21 16:16:24.220</c:v>
                </c:pt>
                <c:pt idx="246">
                  <c:v>2013-10-21 16:16:25.307</c:v>
                </c:pt>
                <c:pt idx="247">
                  <c:v>2013-10-21 16:16:26.477</c:v>
                </c:pt>
                <c:pt idx="248">
                  <c:v>2013-10-21 16:16:27.563</c:v>
                </c:pt>
                <c:pt idx="249">
                  <c:v>2013-10-21 16:16:28.650</c:v>
                </c:pt>
                <c:pt idx="250">
                  <c:v>2013-10-21 16:16:29.737</c:v>
                </c:pt>
                <c:pt idx="251">
                  <c:v>2013-10-21 16:16:30.830</c:v>
                </c:pt>
                <c:pt idx="252">
                  <c:v>2013-10-21 16:16:31.913</c:v>
                </c:pt>
                <c:pt idx="253">
                  <c:v>2013-10-21 16:16:33.033</c:v>
                </c:pt>
                <c:pt idx="254">
                  <c:v>2013-10-21 16:16:34.203</c:v>
                </c:pt>
                <c:pt idx="255">
                  <c:v>2013-10-21 16:16:35.317</c:v>
                </c:pt>
                <c:pt idx="256">
                  <c:v>2013-10-21 16:16:36.417</c:v>
                </c:pt>
                <c:pt idx="257">
                  <c:v>2013-10-21 16:16:37.490</c:v>
                </c:pt>
                <c:pt idx="258">
                  <c:v>2013-10-21 16:16:38.573</c:v>
                </c:pt>
                <c:pt idx="259">
                  <c:v>2013-10-21 16:16:39.660</c:v>
                </c:pt>
                <c:pt idx="260">
                  <c:v>2013-10-21 16:16:40.747</c:v>
                </c:pt>
                <c:pt idx="261">
                  <c:v>2013-10-21 16:16:41.830</c:v>
                </c:pt>
                <c:pt idx="262">
                  <c:v>2013-10-21 16:16:42.920</c:v>
                </c:pt>
                <c:pt idx="263">
                  <c:v>2013-10-21 16:16:44.027</c:v>
                </c:pt>
                <c:pt idx="264">
                  <c:v>2013-10-21 16:16:45.117</c:v>
                </c:pt>
                <c:pt idx="265">
                  <c:v>2013-10-21 16:16:46.207</c:v>
                </c:pt>
                <c:pt idx="266">
                  <c:v>2013-10-21 16:16:47.287</c:v>
                </c:pt>
                <c:pt idx="267">
                  <c:v>2013-10-21 16:16:48.390</c:v>
                </c:pt>
                <c:pt idx="268">
                  <c:v>2013-10-21 16:16:49.503</c:v>
                </c:pt>
                <c:pt idx="269">
                  <c:v>2013-10-21 16:16:50.603</c:v>
                </c:pt>
                <c:pt idx="270">
                  <c:v>2013-10-21 16:16:51.700</c:v>
                </c:pt>
                <c:pt idx="271">
                  <c:v>2013-10-21 16:16:52.787</c:v>
                </c:pt>
                <c:pt idx="272">
                  <c:v>2013-10-21 16:16:53.873</c:v>
                </c:pt>
                <c:pt idx="273">
                  <c:v>2013-10-21 16:16:54.957</c:v>
                </c:pt>
                <c:pt idx="274">
                  <c:v>2013-10-21 16:16:56.057</c:v>
                </c:pt>
                <c:pt idx="275">
                  <c:v>2013-10-21 16:16:57.170</c:v>
                </c:pt>
                <c:pt idx="276">
                  <c:v>2013-10-21 16:16:58.253</c:v>
                </c:pt>
                <c:pt idx="277">
                  <c:v>2013-10-21 16:16:59.340</c:v>
                </c:pt>
                <c:pt idx="278">
                  <c:v>2013-10-21 16:17:00.430</c:v>
                </c:pt>
                <c:pt idx="279">
                  <c:v>2013-10-21 16:17:01.530</c:v>
                </c:pt>
                <c:pt idx="280">
                  <c:v>2013-10-21 16:17:02.620</c:v>
                </c:pt>
                <c:pt idx="281">
                  <c:v>2013-10-21 16:17:03.740</c:v>
                </c:pt>
                <c:pt idx="282">
                  <c:v>2013-10-21 16:17:04.853</c:v>
                </c:pt>
                <c:pt idx="283">
                  <c:v>2013-10-21 16:17:06.027</c:v>
                </c:pt>
                <c:pt idx="284">
                  <c:v>2013-10-21 16:17:07.107</c:v>
                </c:pt>
                <c:pt idx="285">
                  <c:v>2013-10-21 16:17:08.203</c:v>
                </c:pt>
                <c:pt idx="286">
                  <c:v>2013-10-21 16:17:09.303</c:v>
                </c:pt>
                <c:pt idx="287">
                  <c:v>2013-10-21 16:17:10.387</c:v>
                </c:pt>
                <c:pt idx="288">
                  <c:v>2013-10-21 16:17:11.470</c:v>
                </c:pt>
                <c:pt idx="289">
                  <c:v>2013-10-21 16:17:12.553</c:v>
                </c:pt>
                <c:pt idx="290">
                  <c:v>2013-10-21 16:17:13.647</c:v>
                </c:pt>
                <c:pt idx="291">
                  <c:v>2013-10-21 16:17:14.723</c:v>
                </c:pt>
                <c:pt idx="292">
                  <c:v>2013-10-21 16:17:15.817</c:v>
                </c:pt>
                <c:pt idx="293">
                  <c:v>2013-10-21 16:17:16.887</c:v>
                </c:pt>
                <c:pt idx="294">
                  <c:v>2013-10-21 16:17:18.050</c:v>
                </c:pt>
                <c:pt idx="295">
                  <c:v>2013-10-21 16:17:19.160</c:v>
                </c:pt>
                <c:pt idx="296">
                  <c:v>2013-10-21 16:17:20.260</c:v>
                </c:pt>
                <c:pt idx="297">
                  <c:v>2013-10-21 16:17:21.363</c:v>
                </c:pt>
                <c:pt idx="298">
                  <c:v>2013-10-21 16:17:22.450</c:v>
                </c:pt>
                <c:pt idx="299">
                  <c:v>2013-10-21 16:17:23.530</c:v>
                </c:pt>
                <c:pt idx="300">
                  <c:v>2013-10-21 16:17:24.610</c:v>
                </c:pt>
                <c:pt idx="301">
                  <c:v>2013-10-21 16:17:25.713</c:v>
                </c:pt>
                <c:pt idx="302">
                  <c:v>2013-10-21 16:17:26.803</c:v>
                </c:pt>
                <c:pt idx="303">
                  <c:v>2013-10-21 16:17:27.907</c:v>
                </c:pt>
                <c:pt idx="304">
                  <c:v>2013-10-21 16:17:29.000</c:v>
                </c:pt>
                <c:pt idx="305">
                  <c:v>2013-10-21 16:17:30.167</c:v>
                </c:pt>
                <c:pt idx="306">
                  <c:v>2013-10-21 16:17:31.257</c:v>
                </c:pt>
                <c:pt idx="307">
                  <c:v>2013-10-21 16:17:32.353</c:v>
                </c:pt>
                <c:pt idx="308">
                  <c:v>2013-10-21 16:17:33.473</c:v>
                </c:pt>
                <c:pt idx="309">
                  <c:v>2013-10-21 16:17:34.577</c:v>
                </c:pt>
                <c:pt idx="310">
                  <c:v>2013-10-21 16:17:35.650</c:v>
                </c:pt>
                <c:pt idx="311">
                  <c:v>2013-10-21 16:17:36.747</c:v>
                </c:pt>
                <c:pt idx="312">
                  <c:v>2013-10-21 16:17:37.823</c:v>
                </c:pt>
                <c:pt idx="313">
                  <c:v>2013-10-21 16:17:38.913</c:v>
                </c:pt>
                <c:pt idx="314">
                  <c:v>2013-10-21 16:17:40.013</c:v>
                </c:pt>
                <c:pt idx="315">
                  <c:v>2013-10-21 16:17:41.100</c:v>
                </c:pt>
                <c:pt idx="316">
                  <c:v>2013-10-21 16:17:42.190</c:v>
                </c:pt>
                <c:pt idx="317">
                  <c:v>2013-10-21 16:17:43.287</c:v>
                </c:pt>
                <c:pt idx="318">
                  <c:v>2013-10-21 16:17:44.377</c:v>
                </c:pt>
                <c:pt idx="319">
                  <c:v>2013-10-21 16:17:45.480</c:v>
                </c:pt>
                <c:pt idx="320">
                  <c:v>2013-10-21 16:17:46.583</c:v>
                </c:pt>
                <c:pt idx="321">
                  <c:v>2013-10-21 16:17:47.657</c:v>
                </c:pt>
                <c:pt idx="322">
                  <c:v>2013-10-21 16:17:48.757</c:v>
                </c:pt>
                <c:pt idx="323">
                  <c:v>2013-10-21 16:17:49.863</c:v>
                </c:pt>
                <c:pt idx="324">
                  <c:v>2013-10-21 16:17:50.977</c:v>
                </c:pt>
                <c:pt idx="325">
                  <c:v>2013-10-21 16:17:52.073</c:v>
                </c:pt>
                <c:pt idx="326">
                  <c:v>2013-10-21 16:17:53.157</c:v>
                </c:pt>
                <c:pt idx="327">
                  <c:v>2013-10-21 16:17:54.247</c:v>
                </c:pt>
                <c:pt idx="328">
                  <c:v>2013-10-21 16:17:55.350</c:v>
                </c:pt>
                <c:pt idx="329">
                  <c:v>2013-10-21 16:17:56.440</c:v>
                </c:pt>
                <c:pt idx="330">
                  <c:v>2013-10-21 16:17:57.533</c:v>
                </c:pt>
                <c:pt idx="331">
                  <c:v>2013-10-21 16:17:58.633</c:v>
                </c:pt>
                <c:pt idx="332">
                  <c:v>2013-10-21 16:17:59.730</c:v>
                </c:pt>
                <c:pt idx="333">
                  <c:v>2013-10-21 16:18:00.823</c:v>
                </c:pt>
                <c:pt idx="334">
                  <c:v>2013-10-21 16:18:01.907</c:v>
                </c:pt>
                <c:pt idx="335">
                  <c:v>2013-10-21 16:18:03.013</c:v>
                </c:pt>
                <c:pt idx="336">
                  <c:v>2013-10-21 16:18:04.097</c:v>
                </c:pt>
                <c:pt idx="337">
                  <c:v>2013-10-21 16:18:05.203</c:v>
                </c:pt>
                <c:pt idx="338">
                  <c:v>2013-10-21 16:18:06.297</c:v>
                </c:pt>
                <c:pt idx="339">
                  <c:v>2013-10-21 16:18:07.390</c:v>
                </c:pt>
                <c:pt idx="340">
                  <c:v>2013-10-21 16:18:08.480</c:v>
                </c:pt>
                <c:pt idx="341">
                  <c:v>2013-10-21 16:18:09.567</c:v>
                </c:pt>
                <c:pt idx="342">
                  <c:v>2013-10-21 16:18:10.660</c:v>
                </c:pt>
                <c:pt idx="343">
                  <c:v>2013-10-21 16:18:11.800</c:v>
                </c:pt>
                <c:pt idx="344">
                  <c:v>2013-10-21 16:18:12.890</c:v>
                </c:pt>
                <c:pt idx="345">
                  <c:v>2013-10-21 16:18:14.077</c:v>
                </c:pt>
                <c:pt idx="346">
                  <c:v>2013-10-21 16:18:15.187</c:v>
                </c:pt>
                <c:pt idx="347">
                  <c:v>2013-10-21 16:18:16.293</c:v>
                </c:pt>
                <c:pt idx="348">
                  <c:v>2013-10-21 16:18:17.387</c:v>
                </c:pt>
                <c:pt idx="349">
                  <c:v>2013-10-21 16:18:18.467</c:v>
                </c:pt>
                <c:pt idx="350">
                  <c:v>2013-10-21 16:18:19.567</c:v>
                </c:pt>
                <c:pt idx="351">
                  <c:v>2013-10-21 16:18:20.687</c:v>
                </c:pt>
                <c:pt idx="352">
                  <c:v>2013-10-21 16:18:21.933</c:v>
                </c:pt>
                <c:pt idx="353">
                  <c:v>2013-10-21 16:18:23.037</c:v>
                </c:pt>
                <c:pt idx="354">
                  <c:v>2013-10-21 16:18:24.123</c:v>
                </c:pt>
                <c:pt idx="355">
                  <c:v>2013-10-21 16:18:25.213</c:v>
                </c:pt>
                <c:pt idx="356">
                  <c:v>2013-10-21 16:18:26.313</c:v>
                </c:pt>
                <c:pt idx="357">
                  <c:v>2013-10-21 16:18:27.400</c:v>
                </c:pt>
                <c:pt idx="358">
                  <c:v>2013-10-21 16:18:28.500</c:v>
                </c:pt>
                <c:pt idx="359">
                  <c:v>2013-10-21 16:18:29.597</c:v>
                </c:pt>
                <c:pt idx="360">
                  <c:v>2013-10-21 16:18:30.707</c:v>
                </c:pt>
                <c:pt idx="361">
                  <c:v>2013-10-21 16:18:31.797</c:v>
                </c:pt>
                <c:pt idx="362">
                  <c:v>2013-10-21 16:18:32.900</c:v>
                </c:pt>
                <c:pt idx="363">
                  <c:v>2013-10-21 16:18:34.007</c:v>
                </c:pt>
                <c:pt idx="364">
                  <c:v>2013-10-21 16:18:35.127</c:v>
                </c:pt>
                <c:pt idx="365">
                  <c:v>2013-10-21 16:18:36.213</c:v>
                </c:pt>
                <c:pt idx="366">
                  <c:v>2013-10-21 16:18:37.307</c:v>
                </c:pt>
                <c:pt idx="367">
                  <c:v>2013-10-21 16:18:38.410</c:v>
                </c:pt>
                <c:pt idx="368">
                  <c:v>2013-10-21 16:18:39.500</c:v>
                </c:pt>
                <c:pt idx="369">
                  <c:v>2013-10-21 16:18:40.590</c:v>
                </c:pt>
                <c:pt idx="370">
                  <c:v>2013-10-21 16:18:41.677</c:v>
                </c:pt>
                <c:pt idx="371">
                  <c:v>2013-10-21 16:18:42.760</c:v>
                </c:pt>
                <c:pt idx="372">
                  <c:v>2013-10-21 16:18:43.870</c:v>
                </c:pt>
                <c:pt idx="373">
                  <c:v>2013-10-21 16:18:44.967</c:v>
                </c:pt>
                <c:pt idx="374">
                  <c:v>2013-10-21 16:18:46.060</c:v>
                </c:pt>
                <c:pt idx="375">
                  <c:v>2013-10-21 16:18:47.153</c:v>
                </c:pt>
                <c:pt idx="376">
                  <c:v>2013-10-21 16:18:48.253</c:v>
                </c:pt>
                <c:pt idx="377">
                  <c:v>2013-10-21 16:18:49.353</c:v>
                </c:pt>
                <c:pt idx="378">
                  <c:v>2013-10-21 16:18:50.470</c:v>
                </c:pt>
                <c:pt idx="379">
                  <c:v>2013-10-21 16:18:51.637</c:v>
                </c:pt>
                <c:pt idx="380">
                  <c:v>2013-10-21 16:18:52.803</c:v>
                </c:pt>
                <c:pt idx="381">
                  <c:v>2013-10-21 16:18:53.893</c:v>
                </c:pt>
                <c:pt idx="382">
                  <c:v>2013-10-21 16:18:54.977</c:v>
                </c:pt>
                <c:pt idx="383">
                  <c:v>2013-10-21 16:18:56.090</c:v>
                </c:pt>
                <c:pt idx="384">
                  <c:v>2013-10-21 16:18:57.190</c:v>
                </c:pt>
                <c:pt idx="385">
                  <c:v>2013-10-21 16:18:58.257</c:v>
                </c:pt>
                <c:pt idx="386">
                  <c:v>2013-10-21 16:18:59.353</c:v>
                </c:pt>
                <c:pt idx="387">
                  <c:v>2013-10-21 16:19:00.447</c:v>
                </c:pt>
                <c:pt idx="388">
                  <c:v>2013-10-21 16:19:01.557</c:v>
                </c:pt>
                <c:pt idx="389">
                  <c:v>2013-10-21 16:19:02.657</c:v>
                </c:pt>
                <c:pt idx="390">
                  <c:v>2013-10-21 16:19:03.760</c:v>
                </c:pt>
                <c:pt idx="391">
                  <c:v>2013-10-21 16:19:04.860</c:v>
                </c:pt>
                <c:pt idx="392">
                  <c:v>2013-10-21 16:19:05.943</c:v>
                </c:pt>
                <c:pt idx="393">
                  <c:v>2013-10-21 16:19:07.043</c:v>
                </c:pt>
                <c:pt idx="394">
                  <c:v>2013-10-21 16:19:08.127</c:v>
                </c:pt>
                <c:pt idx="395">
                  <c:v>2013-10-21 16:19:09.240</c:v>
                </c:pt>
                <c:pt idx="396">
                  <c:v>2013-10-21 16:19:10.303</c:v>
                </c:pt>
                <c:pt idx="397">
                  <c:v>2013-10-21 16:19:11.387</c:v>
                </c:pt>
                <c:pt idx="398">
                  <c:v>2013-10-21 16:19:12.473</c:v>
                </c:pt>
                <c:pt idx="399">
                  <c:v>2013-10-21 16:19:13.563</c:v>
                </c:pt>
                <c:pt idx="400">
                  <c:v>2013-10-21 16:19:14.647</c:v>
                </c:pt>
                <c:pt idx="401">
                  <c:v>2013-10-21 16:19:15.737</c:v>
                </c:pt>
                <c:pt idx="402">
                  <c:v>2013-10-21 16:19:16.843</c:v>
                </c:pt>
                <c:pt idx="403">
                  <c:v>2013-10-21 16:19:18.000</c:v>
                </c:pt>
                <c:pt idx="404">
                  <c:v>2013-10-21 16:19:19.107</c:v>
                </c:pt>
                <c:pt idx="405">
                  <c:v>2013-10-21 16:19:20.227</c:v>
                </c:pt>
                <c:pt idx="406">
                  <c:v>2013-10-21 16:19:21.327</c:v>
                </c:pt>
                <c:pt idx="407">
                  <c:v>2013-10-21 16:19:22.397</c:v>
                </c:pt>
                <c:pt idx="408">
                  <c:v>2013-10-21 16:19:23.490</c:v>
                </c:pt>
                <c:pt idx="409">
                  <c:v>2013-10-21 16:19:24.590</c:v>
                </c:pt>
                <c:pt idx="410">
                  <c:v>2013-10-21 16:19:25.687</c:v>
                </c:pt>
                <c:pt idx="411">
                  <c:v>2013-10-21 16:19:26.787</c:v>
                </c:pt>
                <c:pt idx="412">
                  <c:v>2013-10-21 16:19:27.873</c:v>
                </c:pt>
                <c:pt idx="413">
                  <c:v>2013-10-21 16:19:28.957</c:v>
                </c:pt>
                <c:pt idx="414">
                  <c:v>2013-10-21 16:19:30.040</c:v>
                </c:pt>
                <c:pt idx="415">
                  <c:v>2013-10-21 16:19:31.120</c:v>
                </c:pt>
                <c:pt idx="416">
                  <c:v>2013-10-21 16:19:32.217</c:v>
                </c:pt>
                <c:pt idx="417">
                  <c:v>2013-10-21 16:19:33.317</c:v>
                </c:pt>
                <c:pt idx="418">
                  <c:v>2013-10-21 16:19:34.413</c:v>
                </c:pt>
                <c:pt idx="419">
                  <c:v>2013-10-21 16:19:35.503</c:v>
                </c:pt>
                <c:pt idx="420">
                  <c:v>2013-10-21 16:19:36.607</c:v>
                </c:pt>
                <c:pt idx="421">
                  <c:v>2013-10-21 16:19:37.697</c:v>
                </c:pt>
                <c:pt idx="422">
                  <c:v>2013-10-21 16:19:38.787</c:v>
                </c:pt>
                <c:pt idx="423">
                  <c:v>2013-10-21 16:19:39.880</c:v>
                </c:pt>
                <c:pt idx="424">
                  <c:v>2013-10-21 16:19:40.977</c:v>
                </c:pt>
                <c:pt idx="425">
                  <c:v>2013-10-21 16:19:42.077</c:v>
                </c:pt>
                <c:pt idx="426">
                  <c:v>2013-10-21 16:19:43.187</c:v>
                </c:pt>
                <c:pt idx="427">
                  <c:v>2013-10-21 16:19:44.267</c:v>
                </c:pt>
                <c:pt idx="428">
                  <c:v>2013-10-21 16:19:45.357</c:v>
                </c:pt>
                <c:pt idx="429">
                  <c:v>2013-10-21 16:19:46.437</c:v>
                </c:pt>
                <c:pt idx="430">
                  <c:v>2013-10-21 16:19:47.523</c:v>
                </c:pt>
                <c:pt idx="431">
                  <c:v>2013-10-21 16:19:48.617</c:v>
                </c:pt>
                <c:pt idx="432">
                  <c:v>2013-10-21 16:19:49.707</c:v>
                </c:pt>
                <c:pt idx="433">
                  <c:v>2013-10-21 16:19:50.803</c:v>
                </c:pt>
                <c:pt idx="434">
                  <c:v>2013-10-21 16:19:51.890</c:v>
                </c:pt>
                <c:pt idx="435">
                  <c:v>2013-10-21 16:19:52.977</c:v>
                </c:pt>
                <c:pt idx="436">
                  <c:v>2013-10-21 16:19:54.063</c:v>
                </c:pt>
                <c:pt idx="437">
                  <c:v>2013-10-21 16:19:55.143</c:v>
                </c:pt>
                <c:pt idx="438">
                  <c:v>2013-10-21 16:19:56.257</c:v>
                </c:pt>
                <c:pt idx="439">
                  <c:v>2013-10-21 16:19:57.340</c:v>
                </c:pt>
                <c:pt idx="440">
                  <c:v>2013-10-21 16:19:58.427</c:v>
                </c:pt>
                <c:pt idx="441">
                  <c:v>2013-10-21 16:19:59.520</c:v>
                </c:pt>
                <c:pt idx="442">
                  <c:v>2013-10-21 16:20:00.603</c:v>
                </c:pt>
                <c:pt idx="443">
                  <c:v>2013-10-21 16:20:01.687</c:v>
                </c:pt>
                <c:pt idx="444">
                  <c:v>2013-10-21 16:20:02.793</c:v>
                </c:pt>
                <c:pt idx="445">
                  <c:v>2013-10-21 16:20:03.887</c:v>
                </c:pt>
                <c:pt idx="446">
                  <c:v>2013-10-21 16:20:04.993</c:v>
                </c:pt>
                <c:pt idx="447">
                  <c:v>2013-10-21 16:20:06.080</c:v>
                </c:pt>
                <c:pt idx="448">
                  <c:v>2013-10-21 16:20:07.190</c:v>
                </c:pt>
                <c:pt idx="449">
                  <c:v>2013-10-21 16:20:08.263</c:v>
                </c:pt>
                <c:pt idx="450">
                  <c:v>2013-10-21 16:20:09.363</c:v>
                </c:pt>
                <c:pt idx="451">
                  <c:v>2013-10-21 16:20:10.443</c:v>
                </c:pt>
                <c:pt idx="452">
                  <c:v>2013-10-21 16:20:11.527</c:v>
                </c:pt>
                <c:pt idx="453">
                  <c:v>2013-10-21 16:20:12.623</c:v>
                </c:pt>
                <c:pt idx="454">
                  <c:v>2013-10-21 16:20:13.717</c:v>
                </c:pt>
                <c:pt idx="455">
                  <c:v>2013-10-21 16:20:14.800</c:v>
                </c:pt>
                <c:pt idx="456">
                  <c:v>2013-10-21 16:20:15.893</c:v>
                </c:pt>
                <c:pt idx="457">
                  <c:v>2013-10-21 16:20:16.987</c:v>
                </c:pt>
                <c:pt idx="458">
                  <c:v>2013-10-21 16:20:18.077</c:v>
                </c:pt>
                <c:pt idx="459">
                  <c:v>2013-10-21 16:20:19.180</c:v>
                </c:pt>
                <c:pt idx="460">
                  <c:v>2013-10-21 16:20:20.280</c:v>
                </c:pt>
                <c:pt idx="461">
                  <c:v>2013-10-21 16:20:21.373</c:v>
                </c:pt>
                <c:pt idx="462">
                  <c:v>2013-10-21 16:20:22.463</c:v>
                </c:pt>
                <c:pt idx="463">
                  <c:v>2013-10-21 16:20:23.550</c:v>
                </c:pt>
                <c:pt idx="464">
                  <c:v>2013-10-21 16:20:24.637</c:v>
                </c:pt>
                <c:pt idx="465">
                  <c:v>2013-10-21 16:20:25.733</c:v>
                </c:pt>
                <c:pt idx="466">
                  <c:v>2013-10-21 16:20:26.827</c:v>
                </c:pt>
                <c:pt idx="467">
                  <c:v>2013-10-21 16:20:27.917</c:v>
                </c:pt>
                <c:pt idx="468">
                  <c:v>2013-10-21 16:20:29.010</c:v>
                </c:pt>
                <c:pt idx="469">
                  <c:v>2013-10-21 16:20:30.100</c:v>
                </c:pt>
                <c:pt idx="470">
                  <c:v>2013-10-21 16:20:31.187</c:v>
                </c:pt>
                <c:pt idx="471">
                  <c:v>2013-10-21 16:20:32.270</c:v>
                </c:pt>
                <c:pt idx="472">
                  <c:v>2013-10-21 16:20:33.383</c:v>
                </c:pt>
                <c:pt idx="473">
                  <c:v>2013-10-21 16:20:34.503</c:v>
                </c:pt>
                <c:pt idx="474">
                  <c:v>2013-10-21 16:20:35.583</c:v>
                </c:pt>
                <c:pt idx="475">
                  <c:v>2013-10-21 16:20:36.663</c:v>
                </c:pt>
                <c:pt idx="476">
                  <c:v>2013-10-21 16:20:37.797</c:v>
                </c:pt>
                <c:pt idx="477">
                  <c:v>2013-10-21 16:20:38.903</c:v>
                </c:pt>
                <c:pt idx="478">
                  <c:v>2013-10-21 16:20:40.047</c:v>
                </c:pt>
                <c:pt idx="479">
                  <c:v>2013-10-21 16:20:41.127</c:v>
                </c:pt>
                <c:pt idx="480">
                  <c:v>2013-10-21 16:20:42.320</c:v>
                </c:pt>
                <c:pt idx="481">
                  <c:v>2013-10-21 16:20:43.473</c:v>
                </c:pt>
                <c:pt idx="482">
                  <c:v>2013-10-21 16:20:44.560</c:v>
                </c:pt>
                <c:pt idx="483">
                  <c:v>2013-10-21 16:20:45.640</c:v>
                </c:pt>
                <c:pt idx="484">
                  <c:v>2013-10-21 16:20:46.720</c:v>
                </c:pt>
                <c:pt idx="485">
                  <c:v>2013-10-21 16:20:47.810</c:v>
                </c:pt>
                <c:pt idx="486">
                  <c:v>2013-10-21 16:20:48.907</c:v>
                </c:pt>
                <c:pt idx="487">
                  <c:v>2013-10-21 16:20:50.017</c:v>
                </c:pt>
                <c:pt idx="488">
                  <c:v>2013-10-21 16:20:51.100</c:v>
                </c:pt>
                <c:pt idx="489">
                  <c:v>2013-10-21 16:20:52.200</c:v>
                </c:pt>
                <c:pt idx="490">
                  <c:v>2013-10-21 16:20:53.297</c:v>
                </c:pt>
                <c:pt idx="491">
                  <c:v>2013-10-21 16:20:54.380</c:v>
                </c:pt>
                <c:pt idx="492">
                  <c:v>2013-10-21 16:20:55.463</c:v>
                </c:pt>
                <c:pt idx="493">
                  <c:v>2013-10-21 16:20:56.550</c:v>
                </c:pt>
                <c:pt idx="494">
                  <c:v>2013-10-21 16:20:57.627</c:v>
                </c:pt>
                <c:pt idx="495">
                  <c:v>2013-10-21 16:20:58.727</c:v>
                </c:pt>
                <c:pt idx="496">
                  <c:v>2013-10-21 16:20:59.827</c:v>
                </c:pt>
                <c:pt idx="497">
                  <c:v>2013-10-21 16:21:00.900</c:v>
                </c:pt>
                <c:pt idx="498">
                  <c:v>2013-10-21 16:21:01.973</c:v>
                </c:pt>
                <c:pt idx="499">
                  <c:v>2013-10-21 16:21:03.070</c:v>
                </c:pt>
                <c:pt idx="500">
                  <c:v>2013-10-21 16:21:04.200</c:v>
                </c:pt>
                <c:pt idx="501">
                  <c:v>2013-10-21 16:21:05.317</c:v>
                </c:pt>
                <c:pt idx="502">
                  <c:v>2013-10-21 16:21:06.413</c:v>
                </c:pt>
                <c:pt idx="503">
                  <c:v>2013-10-21 16:21:07.497</c:v>
                </c:pt>
                <c:pt idx="504">
                  <c:v>2013-10-21 16:21:08.587</c:v>
                </c:pt>
                <c:pt idx="505">
                  <c:v>2013-10-21 16:21:09.673</c:v>
                </c:pt>
                <c:pt idx="506">
                  <c:v>2013-10-21 16:21:10.757</c:v>
                </c:pt>
                <c:pt idx="507">
                  <c:v>2013-10-21 16:21:11.837</c:v>
                </c:pt>
                <c:pt idx="508">
                  <c:v>2013-10-21 16:21:12.930</c:v>
                </c:pt>
                <c:pt idx="509">
                  <c:v>2013-10-21 16:21:14.027</c:v>
                </c:pt>
                <c:pt idx="510">
                  <c:v>2013-10-21 16:21:15.117</c:v>
                </c:pt>
                <c:pt idx="511">
                  <c:v>2013-10-21 16:21:16.200</c:v>
                </c:pt>
                <c:pt idx="512">
                  <c:v>2013-10-21 16:21:17.287</c:v>
                </c:pt>
                <c:pt idx="513">
                  <c:v>2013-10-21 16:21:18.370</c:v>
                </c:pt>
                <c:pt idx="514">
                  <c:v>2013-10-21 16:21:19.467</c:v>
                </c:pt>
                <c:pt idx="515">
                  <c:v>2013-10-21 16:21:20.583</c:v>
                </c:pt>
                <c:pt idx="516">
                  <c:v>2013-10-21 16:21:21.670</c:v>
                </c:pt>
                <c:pt idx="517">
                  <c:v>2013-10-21 16:21:22.757</c:v>
                </c:pt>
                <c:pt idx="518">
                  <c:v>2013-10-21 16:21:23.847</c:v>
                </c:pt>
                <c:pt idx="519">
                  <c:v>2013-10-21 16:21:24.940</c:v>
                </c:pt>
                <c:pt idx="520">
                  <c:v>2013-10-21 16:21:26.043</c:v>
                </c:pt>
                <c:pt idx="521">
                  <c:v>2013-10-21 16:21:27.133</c:v>
                </c:pt>
                <c:pt idx="522">
                  <c:v>2013-10-21 16:21:28.227</c:v>
                </c:pt>
                <c:pt idx="523">
                  <c:v>2013-10-21 16:21:29.317</c:v>
                </c:pt>
                <c:pt idx="524">
                  <c:v>2013-10-21 16:21:30.417</c:v>
                </c:pt>
                <c:pt idx="525">
                  <c:v>2013-10-21 16:21:31.493</c:v>
                </c:pt>
                <c:pt idx="526">
                  <c:v>2013-10-21 16:21:32.593</c:v>
                </c:pt>
                <c:pt idx="527">
                  <c:v>2013-10-21 16:21:33.707</c:v>
                </c:pt>
                <c:pt idx="528">
                  <c:v>2013-10-21 16:21:34.810</c:v>
                </c:pt>
                <c:pt idx="529">
                  <c:v>2013-10-21 16:21:35.897</c:v>
                </c:pt>
                <c:pt idx="530">
                  <c:v>2013-10-21 16:21:36.983</c:v>
                </c:pt>
                <c:pt idx="531">
                  <c:v>2013-10-21 16:21:38.077</c:v>
                </c:pt>
                <c:pt idx="532">
                  <c:v>2013-10-21 16:21:39.163</c:v>
                </c:pt>
                <c:pt idx="533">
                  <c:v>2013-10-21 16:21:40.250</c:v>
                </c:pt>
                <c:pt idx="534">
                  <c:v>2013-10-21 16:21:41.333</c:v>
                </c:pt>
                <c:pt idx="535">
                  <c:v>2013-10-21 16:21:42.410</c:v>
                </c:pt>
                <c:pt idx="536">
                  <c:v>2013-10-21 16:21:43.517</c:v>
                </c:pt>
                <c:pt idx="537">
                  <c:v>2013-10-21 16:21:44.617</c:v>
                </c:pt>
                <c:pt idx="538">
                  <c:v>2013-10-21 16:21:45.700</c:v>
                </c:pt>
                <c:pt idx="539">
                  <c:v>2013-10-21 16:21:46.800</c:v>
                </c:pt>
                <c:pt idx="540">
                  <c:v>2013-10-21 16:21:47.873</c:v>
                </c:pt>
                <c:pt idx="541">
                  <c:v>2013-10-21 16:21:48.967</c:v>
                </c:pt>
                <c:pt idx="542">
                  <c:v>2013-10-21 16:21:50.077</c:v>
                </c:pt>
                <c:pt idx="543">
                  <c:v>2013-10-21 16:21:51.157</c:v>
                </c:pt>
                <c:pt idx="544">
                  <c:v>2013-10-21 16:21:52.327</c:v>
                </c:pt>
                <c:pt idx="545">
                  <c:v>2013-10-21 16:21:53.323</c:v>
                </c:pt>
                <c:pt idx="546">
                  <c:v>2013-10-21 16:21:54.427</c:v>
                </c:pt>
                <c:pt idx="547">
                  <c:v>2013-10-21 16:21:55.520</c:v>
                </c:pt>
                <c:pt idx="548">
                  <c:v>2013-10-21 16:21:56.600</c:v>
                </c:pt>
                <c:pt idx="549">
                  <c:v>2013-10-21 16:21:57.687</c:v>
                </c:pt>
                <c:pt idx="550">
                  <c:v>2013-10-21 16:21:58.767</c:v>
                </c:pt>
                <c:pt idx="551">
                  <c:v>2013-10-21 16:21:59.870</c:v>
                </c:pt>
                <c:pt idx="552">
                  <c:v>2013-10-21 16:22:00.957</c:v>
                </c:pt>
                <c:pt idx="553">
                  <c:v>2013-10-21 16:22:02.047</c:v>
                </c:pt>
                <c:pt idx="554">
                  <c:v>2013-10-21 16:22:03.150</c:v>
                </c:pt>
                <c:pt idx="555">
                  <c:v>2013-10-21 16:22:04.310</c:v>
                </c:pt>
                <c:pt idx="556">
                  <c:v>2013-10-21 16:22:05.407</c:v>
                </c:pt>
                <c:pt idx="557">
                  <c:v>2013-10-21 16:22:06.487</c:v>
                </c:pt>
                <c:pt idx="558">
                  <c:v>2013-10-21 16:22:07.573</c:v>
                </c:pt>
                <c:pt idx="559">
                  <c:v>2013-10-21 16:22:08.663</c:v>
                </c:pt>
                <c:pt idx="560">
                  <c:v>2013-10-21 16:22:09.747</c:v>
                </c:pt>
                <c:pt idx="561">
                  <c:v>2013-10-21 16:22:10.837</c:v>
                </c:pt>
                <c:pt idx="562">
                  <c:v>2013-10-21 16:22:11.920</c:v>
                </c:pt>
                <c:pt idx="563">
                  <c:v>2013-10-21 16:22:13.020</c:v>
                </c:pt>
                <c:pt idx="564">
                  <c:v>2013-10-21 16:22:14.107</c:v>
                </c:pt>
                <c:pt idx="565">
                  <c:v>2013-10-21 16:22:15.197</c:v>
                </c:pt>
                <c:pt idx="566">
                  <c:v>2013-10-21 16:22:16.283</c:v>
                </c:pt>
                <c:pt idx="567">
                  <c:v>2013-10-21 16:22:17.367</c:v>
                </c:pt>
                <c:pt idx="568">
                  <c:v>2013-10-21 16:22:18.457</c:v>
                </c:pt>
                <c:pt idx="569">
                  <c:v>2013-10-21 16:22:19.537</c:v>
                </c:pt>
                <c:pt idx="570">
                  <c:v>2013-10-21 16:22:20.660</c:v>
                </c:pt>
                <c:pt idx="571">
                  <c:v>2013-10-21 16:22:21.743</c:v>
                </c:pt>
                <c:pt idx="572">
                  <c:v>2013-10-21 16:22:22.827</c:v>
                </c:pt>
                <c:pt idx="573">
                  <c:v>2013-10-21 16:22:23.947</c:v>
                </c:pt>
                <c:pt idx="574">
                  <c:v>2013-10-21 16:22:25.033</c:v>
                </c:pt>
                <c:pt idx="575">
                  <c:v>2013-10-21 16:22:26.127</c:v>
                </c:pt>
                <c:pt idx="576">
                  <c:v>2013-10-21 16:22:27.230</c:v>
                </c:pt>
                <c:pt idx="577">
                  <c:v>2013-10-21 16:22:28.297</c:v>
                </c:pt>
                <c:pt idx="578">
                  <c:v>2013-10-21 16:22:29.393</c:v>
                </c:pt>
                <c:pt idx="579">
                  <c:v>2013-10-21 16:22:30.477</c:v>
                </c:pt>
                <c:pt idx="580">
                  <c:v>2013-10-21 16:22:31.563</c:v>
                </c:pt>
                <c:pt idx="581">
                  <c:v>2013-10-21 16:22:32.673</c:v>
                </c:pt>
                <c:pt idx="582">
                  <c:v>2013-10-21 16:22:33.767</c:v>
                </c:pt>
                <c:pt idx="583">
                  <c:v>2013-10-21 16:22:34.877</c:v>
                </c:pt>
                <c:pt idx="584">
                  <c:v>2013-10-21 16:22:35.963</c:v>
                </c:pt>
                <c:pt idx="585">
                  <c:v>2013-10-21 16:22:37.057</c:v>
                </c:pt>
                <c:pt idx="586">
                  <c:v>2013-10-21 16:22:38.147</c:v>
                </c:pt>
                <c:pt idx="587">
                  <c:v>2013-10-21 16:22:39.237</c:v>
                </c:pt>
                <c:pt idx="588">
                  <c:v>2013-10-21 16:22:40.337</c:v>
                </c:pt>
                <c:pt idx="589">
                  <c:v>2013-10-21 16:22:41.427</c:v>
                </c:pt>
                <c:pt idx="590">
                  <c:v>2013-10-21 16:22:42.517</c:v>
                </c:pt>
                <c:pt idx="591">
                  <c:v>2013-10-21 16:22:43.610</c:v>
                </c:pt>
                <c:pt idx="592">
                  <c:v>2013-10-21 16:22:44.713</c:v>
                </c:pt>
                <c:pt idx="593">
                  <c:v>2013-10-21 16:22:45.807</c:v>
                </c:pt>
                <c:pt idx="594">
                  <c:v>2013-10-21 16:22:46.900</c:v>
                </c:pt>
                <c:pt idx="595">
                  <c:v>2013-10-21 16:22:48.090</c:v>
                </c:pt>
                <c:pt idx="596">
                  <c:v>2013-10-21 16:22:49.207</c:v>
                </c:pt>
                <c:pt idx="597">
                  <c:v>2013-10-21 16:22:50.327</c:v>
                </c:pt>
                <c:pt idx="598">
                  <c:v>2013-10-21 16:22:51.413</c:v>
                </c:pt>
                <c:pt idx="599">
                  <c:v>2013-10-21 16:22:52.497</c:v>
                </c:pt>
                <c:pt idx="600">
                  <c:v>2013-10-21 16:22:53.583</c:v>
                </c:pt>
                <c:pt idx="601">
                  <c:v>2013-10-21 16:22:54.673</c:v>
                </c:pt>
                <c:pt idx="602">
                  <c:v>2013-10-21 16:22:55.773</c:v>
                </c:pt>
                <c:pt idx="603">
                  <c:v>2013-10-21 16:22:56.880</c:v>
                </c:pt>
                <c:pt idx="604">
                  <c:v>2013-10-21 16:22:57.963</c:v>
                </c:pt>
                <c:pt idx="605">
                  <c:v>2013-10-21 16:22:59.060</c:v>
                </c:pt>
                <c:pt idx="606">
                  <c:v>2013-10-21 16:23:00.140</c:v>
                </c:pt>
                <c:pt idx="607">
                  <c:v>2013-10-21 16:23:01.237</c:v>
                </c:pt>
                <c:pt idx="608">
                  <c:v>2013-10-21 16:23:02.363</c:v>
                </c:pt>
                <c:pt idx="609">
                  <c:v>2013-10-21 16:23:03.443</c:v>
                </c:pt>
                <c:pt idx="610">
                  <c:v>2013-10-21 16:23:04.550</c:v>
                </c:pt>
                <c:pt idx="611">
                  <c:v>2013-10-21 16:23:05.647</c:v>
                </c:pt>
                <c:pt idx="612">
                  <c:v>2013-10-21 16:23:06.730</c:v>
                </c:pt>
                <c:pt idx="613">
                  <c:v>2013-10-21 16:23:07.817</c:v>
                </c:pt>
                <c:pt idx="614">
                  <c:v>2013-10-21 16:23:08.910</c:v>
                </c:pt>
                <c:pt idx="615">
                  <c:v>2013-10-21 16:23:09.997</c:v>
                </c:pt>
                <c:pt idx="616">
                  <c:v>2013-10-21 16:23:11.083</c:v>
                </c:pt>
                <c:pt idx="617">
                  <c:v>2013-10-21 16:23:12.167</c:v>
                </c:pt>
                <c:pt idx="618">
                  <c:v>2013-10-21 16:23:13.263</c:v>
                </c:pt>
                <c:pt idx="619">
                  <c:v>2013-10-21 16:23:14.350</c:v>
                </c:pt>
                <c:pt idx="620">
                  <c:v>2013-10-21 16:23:15.433</c:v>
                </c:pt>
                <c:pt idx="621">
                  <c:v>2013-10-21 16:23:16.570</c:v>
                </c:pt>
                <c:pt idx="622">
                  <c:v>2013-10-21 16:23:17.653</c:v>
                </c:pt>
                <c:pt idx="623">
                  <c:v>2013-10-21 16:23:18.747</c:v>
                </c:pt>
                <c:pt idx="624">
                  <c:v>2013-10-21 16:23:19.867</c:v>
                </c:pt>
                <c:pt idx="625">
                  <c:v>2013-10-21 16:23:20.950</c:v>
                </c:pt>
                <c:pt idx="626">
                  <c:v>2013-10-21 16:23:22.040</c:v>
                </c:pt>
                <c:pt idx="627">
                  <c:v>2013-10-21 16:23:23.123</c:v>
                </c:pt>
                <c:pt idx="628">
                  <c:v>2013-10-21 16:23:24.217</c:v>
                </c:pt>
                <c:pt idx="629">
                  <c:v>2013-10-21 16:23:25.303</c:v>
                </c:pt>
                <c:pt idx="630">
                  <c:v>2013-10-21 16:23:26.417</c:v>
                </c:pt>
                <c:pt idx="631">
                  <c:v>2013-10-21 16:23:27.513</c:v>
                </c:pt>
                <c:pt idx="632">
                  <c:v>2013-10-21 16:23:28.613</c:v>
                </c:pt>
                <c:pt idx="633">
                  <c:v>2013-10-21 16:23:29.713</c:v>
                </c:pt>
                <c:pt idx="634">
                  <c:v>2013-10-21 16:23:30.790</c:v>
                </c:pt>
                <c:pt idx="635">
                  <c:v>2013-10-21 16:23:31.890</c:v>
                </c:pt>
                <c:pt idx="636">
                  <c:v>2013-10-21 16:23:32.997</c:v>
                </c:pt>
                <c:pt idx="637">
                  <c:v>2013-10-21 16:23:34.093</c:v>
                </c:pt>
                <c:pt idx="638">
                  <c:v>2013-10-21 16:23:35.240</c:v>
                </c:pt>
                <c:pt idx="639">
                  <c:v>2013-10-21 16:23:36.327</c:v>
                </c:pt>
                <c:pt idx="640">
                  <c:v>2013-10-21 16:23:37.420</c:v>
                </c:pt>
                <c:pt idx="641">
                  <c:v>2013-10-21 16:23:38.503</c:v>
                </c:pt>
                <c:pt idx="642">
                  <c:v>2013-10-21 16:23:39.587</c:v>
                </c:pt>
                <c:pt idx="643">
                  <c:v>2013-10-21 16:23:40.670</c:v>
                </c:pt>
                <c:pt idx="644">
                  <c:v>2013-10-21 16:23:41.767</c:v>
                </c:pt>
                <c:pt idx="645">
                  <c:v>2013-10-21 16:23:42.877</c:v>
                </c:pt>
                <c:pt idx="646">
                  <c:v>2013-10-21 16:23:43.967</c:v>
                </c:pt>
                <c:pt idx="647">
                  <c:v>2013-10-21 16:23:45.043</c:v>
                </c:pt>
                <c:pt idx="648">
                  <c:v>2013-10-21 16:23:46.127</c:v>
                </c:pt>
                <c:pt idx="649">
                  <c:v>2013-10-21 16:23:47.217</c:v>
                </c:pt>
                <c:pt idx="650">
                  <c:v>2013-10-21 16:23:48.303</c:v>
                </c:pt>
                <c:pt idx="651">
                  <c:v>2013-10-21 16:23:49.420</c:v>
                </c:pt>
                <c:pt idx="652">
                  <c:v>2013-10-21 16:23:50.523</c:v>
                </c:pt>
                <c:pt idx="653">
                  <c:v>2013-10-21 16:23:51.613</c:v>
                </c:pt>
                <c:pt idx="654">
                  <c:v>2013-10-21 16:23:52.690</c:v>
                </c:pt>
                <c:pt idx="655">
                  <c:v>2013-10-21 16:23:53.767</c:v>
                </c:pt>
                <c:pt idx="656">
                  <c:v>2013-10-21 16:23:54.850</c:v>
                </c:pt>
                <c:pt idx="657">
                  <c:v>2013-10-21 16:23:55.940</c:v>
                </c:pt>
                <c:pt idx="658">
                  <c:v>2013-10-21 16:23:57.030</c:v>
                </c:pt>
                <c:pt idx="659">
                  <c:v>2013-10-21 16:23:58.117</c:v>
                </c:pt>
                <c:pt idx="660">
                  <c:v>2013-10-21 16:23:59.210</c:v>
                </c:pt>
                <c:pt idx="661">
                  <c:v>2013-10-21 16:24:00.337</c:v>
                </c:pt>
                <c:pt idx="662">
                  <c:v>2013-10-21 16:24:01.423</c:v>
                </c:pt>
                <c:pt idx="663">
                  <c:v>2013-10-21 16:24:02.523</c:v>
                </c:pt>
                <c:pt idx="664">
                  <c:v>2013-10-21 16:24:03.627</c:v>
                </c:pt>
                <c:pt idx="665">
                  <c:v>2013-10-21 16:24:04.727</c:v>
                </c:pt>
                <c:pt idx="666">
                  <c:v>2013-10-21 16:24:05.813</c:v>
                </c:pt>
                <c:pt idx="667">
                  <c:v>2013-10-21 16:24:06.900</c:v>
                </c:pt>
                <c:pt idx="668">
                  <c:v>2013-10-21 16:24:07.987</c:v>
                </c:pt>
                <c:pt idx="669">
                  <c:v>2013-10-21 16:24:09.070</c:v>
                </c:pt>
                <c:pt idx="670">
                  <c:v>2013-10-21 16:24:10.170</c:v>
                </c:pt>
                <c:pt idx="671">
                  <c:v>2013-10-21 16:24:11.237</c:v>
                </c:pt>
                <c:pt idx="672">
                  <c:v>2013-10-21 16:24:12.333</c:v>
                </c:pt>
                <c:pt idx="673">
                  <c:v>2013-10-21 16:24:13.433</c:v>
                </c:pt>
                <c:pt idx="674">
                  <c:v>2013-10-21 16:24:14.517</c:v>
                </c:pt>
                <c:pt idx="675">
                  <c:v>2013-10-21 16:24:15.607</c:v>
                </c:pt>
                <c:pt idx="676">
                  <c:v>2013-10-21 16:24:16.697</c:v>
                </c:pt>
                <c:pt idx="677">
                  <c:v>2013-10-21 16:24:17.790</c:v>
                </c:pt>
                <c:pt idx="678">
                  <c:v>2013-10-21 16:24:18.883</c:v>
                </c:pt>
                <c:pt idx="679">
                  <c:v>2013-10-21 16:24:19.997</c:v>
                </c:pt>
                <c:pt idx="680">
                  <c:v>2013-10-21 16:24:21.077</c:v>
                </c:pt>
                <c:pt idx="681">
                  <c:v>2013-10-21 16:24:22.177</c:v>
                </c:pt>
                <c:pt idx="682">
                  <c:v>2013-10-21 16:24:23.257</c:v>
                </c:pt>
                <c:pt idx="683">
                  <c:v>2013-10-21 16:24:24.387</c:v>
                </c:pt>
                <c:pt idx="684">
                  <c:v>2013-10-21 16:24:25.473</c:v>
                </c:pt>
                <c:pt idx="685">
                  <c:v>2013-10-21 16:24:26.567</c:v>
                </c:pt>
                <c:pt idx="686">
                  <c:v>2013-10-21 16:24:27.657</c:v>
                </c:pt>
                <c:pt idx="687">
                  <c:v>2013-10-21 16:24:28.770</c:v>
                </c:pt>
                <c:pt idx="688">
                  <c:v>2013-10-21 16:24:29.863</c:v>
                </c:pt>
                <c:pt idx="689">
                  <c:v>2013-10-21 16:24:30.943</c:v>
                </c:pt>
                <c:pt idx="690">
                  <c:v>2013-10-21 16:24:32.030</c:v>
                </c:pt>
                <c:pt idx="691">
                  <c:v>2013-10-21 16:24:33.140</c:v>
                </c:pt>
                <c:pt idx="692">
                  <c:v>2013-10-21 16:24:34.237</c:v>
                </c:pt>
                <c:pt idx="693">
                  <c:v>2013-10-21 16:24:35.337</c:v>
                </c:pt>
                <c:pt idx="694">
                  <c:v>2013-10-21 16:24:36.533</c:v>
                </c:pt>
                <c:pt idx="695">
                  <c:v>2013-10-21 16:24:37.593</c:v>
                </c:pt>
                <c:pt idx="696">
                  <c:v>2013-10-21 16:24:38.613</c:v>
                </c:pt>
                <c:pt idx="697">
                  <c:v>2013-10-21 16:24:39.697</c:v>
                </c:pt>
                <c:pt idx="698">
                  <c:v>2013-10-21 16:24:40.787</c:v>
                </c:pt>
                <c:pt idx="699">
                  <c:v>2013-10-21 16:24:41.873</c:v>
                </c:pt>
                <c:pt idx="700">
                  <c:v>2013-10-21 16:24:42.973</c:v>
                </c:pt>
                <c:pt idx="701">
                  <c:v>2013-10-21 16:24:44.057</c:v>
                </c:pt>
                <c:pt idx="702">
                  <c:v>2013-10-21 16:24:45.153</c:v>
                </c:pt>
                <c:pt idx="703">
                  <c:v>2013-10-21 16:24:46.230</c:v>
                </c:pt>
                <c:pt idx="704">
                  <c:v>2013-10-21 16:24:47.320</c:v>
                </c:pt>
                <c:pt idx="705">
                  <c:v>2013-10-21 16:24:48.400</c:v>
                </c:pt>
                <c:pt idx="706">
                  <c:v>2013-10-21 16:24:49.500</c:v>
                </c:pt>
                <c:pt idx="707">
                  <c:v>2013-10-21 16:24:50.587</c:v>
                </c:pt>
                <c:pt idx="708">
                  <c:v>2013-10-21 16:24:51.680</c:v>
                </c:pt>
                <c:pt idx="709">
                  <c:v>2013-10-21 16:24:52.780</c:v>
                </c:pt>
                <c:pt idx="710">
                  <c:v>2013-10-21 16:24:53.873</c:v>
                </c:pt>
                <c:pt idx="711">
                  <c:v>2013-10-21 16:24:54.957</c:v>
                </c:pt>
                <c:pt idx="712">
                  <c:v>2013-10-21 16:24:56.060</c:v>
                </c:pt>
                <c:pt idx="713">
                  <c:v>2013-10-21 16:24:57.143</c:v>
                </c:pt>
                <c:pt idx="714">
                  <c:v>2013-10-21 16:24:58.240</c:v>
                </c:pt>
                <c:pt idx="715">
                  <c:v>2013-10-21 16:24:59.337</c:v>
                </c:pt>
                <c:pt idx="716">
                  <c:v>2013-10-21 16:25:00.430</c:v>
                </c:pt>
                <c:pt idx="717">
                  <c:v>2013-10-21 16:25:01.527</c:v>
                </c:pt>
                <c:pt idx="718">
                  <c:v>2013-10-21 16:25:02.630</c:v>
                </c:pt>
                <c:pt idx="719">
                  <c:v>2013-10-21 16:25:03.733</c:v>
                </c:pt>
                <c:pt idx="720">
                  <c:v>2013-10-21 16:25:04.833</c:v>
                </c:pt>
                <c:pt idx="721">
                  <c:v>2013-10-21 16:25:05.907</c:v>
                </c:pt>
                <c:pt idx="722">
                  <c:v>2013-10-21 16:25:06.993</c:v>
                </c:pt>
                <c:pt idx="723">
                  <c:v>2013-10-21 16:25:08.087</c:v>
                </c:pt>
                <c:pt idx="724">
                  <c:v>2013-10-21 16:25:09.170</c:v>
                </c:pt>
                <c:pt idx="725">
                  <c:v>2013-10-21 16:25:10.253</c:v>
                </c:pt>
                <c:pt idx="726">
                  <c:v>2013-10-21 16:25:11.340</c:v>
                </c:pt>
                <c:pt idx="727">
                  <c:v>2013-10-21 16:25:12.417</c:v>
                </c:pt>
                <c:pt idx="728">
                  <c:v>2013-10-21 16:25:13.520</c:v>
                </c:pt>
                <c:pt idx="729">
                  <c:v>2013-10-21 16:25:14.600</c:v>
                </c:pt>
                <c:pt idx="730">
                  <c:v>2013-10-21 16:25:15.687</c:v>
                </c:pt>
                <c:pt idx="731">
                  <c:v>2013-10-21 16:25:16.773</c:v>
                </c:pt>
                <c:pt idx="732">
                  <c:v>2013-10-21 16:25:17.867</c:v>
                </c:pt>
                <c:pt idx="733">
                  <c:v>2013-10-21 16:25:18.970</c:v>
                </c:pt>
                <c:pt idx="734">
                  <c:v>2013-10-21 16:25:20.073</c:v>
                </c:pt>
                <c:pt idx="735">
                  <c:v>2013-10-21 16:25:21.157</c:v>
                </c:pt>
                <c:pt idx="736">
                  <c:v>2013-10-21 16:25:22.257</c:v>
                </c:pt>
                <c:pt idx="737">
                  <c:v>2013-10-21 16:25:23.487</c:v>
                </c:pt>
                <c:pt idx="738">
                  <c:v>2013-10-21 16:25:24.600</c:v>
                </c:pt>
                <c:pt idx="739">
                  <c:v>2013-10-21 16:25:25.717</c:v>
                </c:pt>
                <c:pt idx="740">
                  <c:v>2013-10-21 16:25:26.807</c:v>
                </c:pt>
                <c:pt idx="741">
                  <c:v>2013-10-21 16:25:27.907</c:v>
                </c:pt>
                <c:pt idx="742">
                  <c:v>2013-10-21 16:25:29.073</c:v>
                </c:pt>
                <c:pt idx="743">
                  <c:v>2013-10-21 16:25:30.180</c:v>
                </c:pt>
                <c:pt idx="744">
                  <c:v>2013-10-21 16:25:31.263</c:v>
                </c:pt>
                <c:pt idx="745">
                  <c:v>2013-10-21 16:25:32.360</c:v>
                </c:pt>
                <c:pt idx="746">
                  <c:v>2013-10-21 16:25:33.460</c:v>
                </c:pt>
                <c:pt idx="747">
                  <c:v>2013-10-21 16:25:34.570</c:v>
                </c:pt>
                <c:pt idx="748">
                  <c:v>2013-10-21 16:25:35.660</c:v>
                </c:pt>
                <c:pt idx="749">
                  <c:v>2013-10-21 16:25:36.747</c:v>
                </c:pt>
                <c:pt idx="750">
                  <c:v>2013-10-21 16:25:37.853</c:v>
                </c:pt>
                <c:pt idx="751">
                  <c:v>2013-10-21 16:25:38.943</c:v>
                </c:pt>
                <c:pt idx="752">
                  <c:v>2013-10-21 16:25:40.043</c:v>
                </c:pt>
                <c:pt idx="753">
                  <c:v>2013-10-21 16:25:41.150</c:v>
                </c:pt>
                <c:pt idx="754">
                  <c:v>2013-10-21 16:25:42.233</c:v>
                </c:pt>
                <c:pt idx="755">
                  <c:v>2013-10-21 16:25:43.347</c:v>
                </c:pt>
                <c:pt idx="756">
                  <c:v>2013-10-21 16:25:44.437</c:v>
                </c:pt>
                <c:pt idx="757">
                  <c:v>2013-10-21 16:25:45.537</c:v>
                </c:pt>
                <c:pt idx="758">
                  <c:v>2013-10-21 16:25:46.630</c:v>
                </c:pt>
                <c:pt idx="759">
                  <c:v>2013-10-21 16:25:47.710</c:v>
                </c:pt>
                <c:pt idx="760">
                  <c:v>2013-10-21 16:25:48.827</c:v>
                </c:pt>
                <c:pt idx="761">
                  <c:v>2013-10-21 16:25:49.937</c:v>
                </c:pt>
                <c:pt idx="762">
                  <c:v>2013-10-21 16:25:51.017</c:v>
                </c:pt>
                <c:pt idx="763">
                  <c:v>2013-10-21 16:25:52.090</c:v>
                </c:pt>
                <c:pt idx="764">
                  <c:v>2013-10-21 16:25:53.167</c:v>
                </c:pt>
                <c:pt idx="765">
                  <c:v>2013-10-21 16:25:54.260</c:v>
                </c:pt>
                <c:pt idx="766">
                  <c:v>2013-10-21 16:25:55.357</c:v>
                </c:pt>
                <c:pt idx="767">
                  <c:v>2013-10-21 16:25:56.450</c:v>
                </c:pt>
                <c:pt idx="768">
                  <c:v>2013-10-21 16:25:57.563</c:v>
                </c:pt>
                <c:pt idx="769">
                  <c:v>2013-10-21 16:25:58.627</c:v>
                </c:pt>
                <c:pt idx="770">
                  <c:v>2013-10-21 16:25:59.717</c:v>
                </c:pt>
                <c:pt idx="771">
                  <c:v>2013-10-21 16:26:00.803</c:v>
                </c:pt>
                <c:pt idx="772">
                  <c:v>2013-10-21 16:26:01.900</c:v>
                </c:pt>
                <c:pt idx="773">
                  <c:v>2013-10-21 16:26:03.037</c:v>
                </c:pt>
                <c:pt idx="774">
                  <c:v>2013-10-21 16:26:04.127</c:v>
                </c:pt>
                <c:pt idx="775">
                  <c:v>2013-10-21 16:26:05.207</c:v>
                </c:pt>
                <c:pt idx="776">
                  <c:v>2013-10-21 16:26:06.293</c:v>
                </c:pt>
                <c:pt idx="777">
                  <c:v>2013-10-21 16:26:07.383</c:v>
                </c:pt>
                <c:pt idx="778">
                  <c:v>2013-10-21 16:26:08.487</c:v>
                </c:pt>
                <c:pt idx="779">
                  <c:v>2013-10-21 16:26:09.560</c:v>
                </c:pt>
                <c:pt idx="780">
                  <c:v>2013-10-21 16:26:10.707</c:v>
                </c:pt>
                <c:pt idx="781">
                  <c:v>2013-10-21 16:26:11.753</c:v>
                </c:pt>
                <c:pt idx="782">
                  <c:v>2013-10-21 16:26:12.837</c:v>
                </c:pt>
                <c:pt idx="783">
                  <c:v>2013-10-21 16:26:13.927</c:v>
                </c:pt>
                <c:pt idx="784">
                  <c:v>2013-10-21 16:26:15.023</c:v>
                </c:pt>
                <c:pt idx="785">
                  <c:v>2013-10-21 16:26:16.180</c:v>
                </c:pt>
                <c:pt idx="786">
                  <c:v>2013-10-21 16:26:17.267</c:v>
                </c:pt>
                <c:pt idx="787">
                  <c:v>2013-10-21 16:26:18.347</c:v>
                </c:pt>
                <c:pt idx="788">
                  <c:v>2013-10-21 16:26:19.480</c:v>
                </c:pt>
                <c:pt idx="789">
                  <c:v>2013-10-21 16:26:20.563</c:v>
                </c:pt>
                <c:pt idx="790">
                  <c:v>2013-10-21 16:26:21.657</c:v>
                </c:pt>
                <c:pt idx="791">
                  <c:v>2013-10-21 16:26:22.993</c:v>
                </c:pt>
                <c:pt idx="792">
                  <c:v>2013-10-21 16:26:23.840</c:v>
                </c:pt>
                <c:pt idx="793">
                  <c:v>2013-10-21 16:26:24.923</c:v>
                </c:pt>
                <c:pt idx="794">
                  <c:v>2013-10-21 16:26:26.020</c:v>
                </c:pt>
                <c:pt idx="795">
                  <c:v>2013-10-21 16:26:27.120</c:v>
                </c:pt>
                <c:pt idx="796">
                  <c:v>2013-10-21 16:26:28.220</c:v>
                </c:pt>
                <c:pt idx="797">
                  <c:v>2013-10-21 16:26:29.297</c:v>
                </c:pt>
                <c:pt idx="798">
                  <c:v>2013-10-21 16:26:30.387</c:v>
                </c:pt>
                <c:pt idx="799">
                  <c:v>2013-10-21 16:26:31.467</c:v>
                </c:pt>
                <c:pt idx="800">
                  <c:v>2013-10-21 16:26:32.577</c:v>
                </c:pt>
                <c:pt idx="801">
                  <c:v>2013-10-21 16:26:33.673</c:v>
                </c:pt>
                <c:pt idx="802">
                  <c:v>2013-10-21 16:26:34.763</c:v>
                </c:pt>
                <c:pt idx="803">
                  <c:v>2013-10-21 16:26:35.857</c:v>
                </c:pt>
                <c:pt idx="804">
                  <c:v>2013-10-21 16:26:36.933</c:v>
                </c:pt>
                <c:pt idx="805">
                  <c:v>2013-10-21 16:26:38.030</c:v>
                </c:pt>
                <c:pt idx="806">
                  <c:v>2013-10-21 16:26:39.127</c:v>
                </c:pt>
                <c:pt idx="807">
                  <c:v>2013-10-21 16:26:40.217</c:v>
                </c:pt>
                <c:pt idx="808">
                  <c:v>2013-10-21 16:26:41.307</c:v>
                </c:pt>
                <c:pt idx="809">
                  <c:v>2013-10-21 16:26:42.400</c:v>
                </c:pt>
                <c:pt idx="810">
                  <c:v>2013-10-21 16:26:43.510</c:v>
                </c:pt>
                <c:pt idx="811">
                  <c:v>2013-10-21 16:26:44.617</c:v>
                </c:pt>
                <c:pt idx="812">
                  <c:v>2013-10-21 16:26:45.707</c:v>
                </c:pt>
                <c:pt idx="813">
                  <c:v>2013-10-21 16:26:46.797</c:v>
                </c:pt>
                <c:pt idx="814">
                  <c:v>2013-10-21 16:26:47.893</c:v>
                </c:pt>
                <c:pt idx="815">
                  <c:v>2013-10-21 16:26:49.000</c:v>
                </c:pt>
                <c:pt idx="816">
                  <c:v>2013-10-21 16:26:50.117</c:v>
                </c:pt>
                <c:pt idx="817">
                  <c:v>2013-10-21 16:26:51.200</c:v>
                </c:pt>
                <c:pt idx="818">
                  <c:v>2013-10-21 16:26:52.293</c:v>
                </c:pt>
                <c:pt idx="819">
                  <c:v>2013-10-21 16:26:53.417</c:v>
                </c:pt>
                <c:pt idx="820">
                  <c:v>2013-10-21 16:26:54.480</c:v>
                </c:pt>
                <c:pt idx="821">
                  <c:v>2013-10-21 16:26:55.580</c:v>
                </c:pt>
                <c:pt idx="822">
                  <c:v>2013-10-21 16:26:56.667</c:v>
                </c:pt>
                <c:pt idx="823">
                  <c:v>2013-10-21 16:26:57.767</c:v>
                </c:pt>
                <c:pt idx="824">
                  <c:v>2013-10-21 16:26:58.853</c:v>
                </c:pt>
                <c:pt idx="825">
                  <c:v>2013-10-21 16:26:59.940</c:v>
                </c:pt>
                <c:pt idx="826">
                  <c:v>2013-10-21 16:27:01.033</c:v>
                </c:pt>
                <c:pt idx="827">
                  <c:v>2013-10-21 16:27:02.120</c:v>
                </c:pt>
                <c:pt idx="828">
                  <c:v>2013-10-21 16:27:03.207</c:v>
                </c:pt>
                <c:pt idx="829">
                  <c:v>2013-10-21 16:27:04.307</c:v>
                </c:pt>
                <c:pt idx="830">
                  <c:v>2013-10-21 16:27:05.417</c:v>
                </c:pt>
                <c:pt idx="831">
                  <c:v>2013-10-21 16:27:07.600</c:v>
                </c:pt>
                <c:pt idx="832">
                  <c:v>2013-10-21 16:27:08.743</c:v>
                </c:pt>
                <c:pt idx="833">
                  <c:v>2013-10-21 16:27:09.770</c:v>
                </c:pt>
                <c:pt idx="834">
                  <c:v>2013-10-21 16:27:10.853</c:v>
                </c:pt>
                <c:pt idx="835">
                  <c:v>2013-10-21 16:27:11.943</c:v>
                </c:pt>
                <c:pt idx="836">
                  <c:v>2013-10-21 16:27:13.047</c:v>
                </c:pt>
                <c:pt idx="837">
                  <c:v>2013-10-21 16:27:14.127</c:v>
                </c:pt>
                <c:pt idx="838">
                  <c:v>2013-10-21 16:27:15.227</c:v>
                </c:pt>
                <c:pt idx="839">
                  <c:v>2013-10-21 16:27:16.313</c:v>
                </c:pt>
                <c:pt idx="840">
                  <c:v>2013-10-21 16:27:17.393</c:v>
                </c:pt>
                <c:pt idx="841">
                  <c:v>2013-10-21 16:27:18.477</c:v>
                </c:pt>
                <c:pt idx="842">
                  <c:v>2013-10-21 16:27:19.580</c:v>
                </c:pt>
                <c:pt idx="843">
                  <c:v>2013-10-21 16:27:20.687</c:v>
                </c:pt>
                <c:pt idx="844">
                  <c:v>2013-10-21 16:27:21.767</c:v>
                </c:pt>
                <c:pt idx="845">
                  <c:v>2013-10-21 16:27:22.847</c:v>
                </c:pt>
                <c:pt idx="846">
                  <c:v>2013-10-21 16:27:23.923</c:v>
                </c:pt>
                <c:pt idx="847">
                  <c:v>2013-10-21 16:27:25.013</c:v>
                </c:pt>
                <c:pt idx="848">
                  <c:v>2013-10-21 16:27:26.123</c:v>
                </c:pt>
                <c:pt idx="849">
                  <c:v>2013-10-21 16:27:27.217</c:v>
                </c:pt>
                <c:pt idx="850">
                  <c:v>2013-10-21 16:27:28.310</c:v>
                </c:pt>
                <c:pt idx="851">
                  <c:v>2013-10-21 16:27:29.427</c:v>
                </c:pt>
                <c:pt idx="852">
                  <c:v>2013-10-21 16:27:30.507</c:v>
                </c:pt>
                <c:pt idx="853">
                  <c:v>2013-10-21 16:27:31.590</c:v>
                </c:pt>
                <c:pt idx="854">
                  <c:v>2013-10-21 16:27:32.700</c:v>
                </c:pt>
                <c:pt idx="855">
                  <c:v>2013-10-21 16:27:33.803</c:v>
                </c:pt>
                <c:pt idx="856">
                  <c:v>2013-10-21 16:27:34.897</c:v>
                </c:pt>
                <c:pt idx="857">
                  <c:v>2013-10-21 16:27:35.993</c:v>
                </c:pt>
                <c:pt idx="858">
                  <c:v>2013-10-21 16:27:37.087</c:v>
                </c:pt>
                <c:pt idx="859">
                  <c:v>2013-10-21 16:27:38.180</c:v>
                </c:pt>
                <c:pt idx="860">
                  <c:v>2013-10-21 16:27:39.273</c:v>
                </c:pt>
                <c:pt idx="861">
                  <c:v>2013-10-21 16:27:40.357</c:v>
                </c:pt>
                <c:pt idx="862">
                  <c:v>2013-10-21 16:27:41.460</c:v>
                </c:pt>
                <c:pt idx="863">
                  <c:v>2013-10-21 16:27:42.543</c:v>
                </c:pt>
                <c:pt idx="864">
                  <c:v>2013-10-21 16:27:43.620</c:v>
                </c:pt>
                <c:pt idx="865">
                  <c:v>2013-10-21 16:27:44.703</c:v>
                </c:pt>
                <c:pt idx="866">
                  <c:v>2013-10-21 16:27:45.793</c:v>
                </c:pt>
                <c:pt idx="867">
                  <c:v>2013-10-21 16:27:46.877</c:v>
                </c:pt>
                <c:pt idx="868">
                  <c:v>2013-10-21 16:27:47.977</c:v>
                </c:pt>
                <c:pt idx="869">
                  <c:v>2013-10-21 16:27:49.090</c:v>
                </c:pt>
                <c:pt idx="870">
                  <c:v>2013-10-21 16:27:50.187</c:v>
                </c:pt>
                <c:pt idx="871">
                  <c:v>2013-10-21 16:27:51.273</c:v>
                </c:pt>
                <c:pt idx="872">
                  <c:v>2013-10-21 16:27:52.367</c:v>
                </c:pt>
                <c:pt idx="873">
                  <c:v>2013-10-21 16:27:53.460</c:v>
                </c:pt>
                <c:pt idx="874">
                  <c:v>2013-10-21 16:27:54.543</c:v>
                </c:pt>
                <c:pt idx="875">
                  <c:v>2013-10-21 16:27:55.633</c:v>
                </c:pt>
                <c:pt idx="876">
                  <c:v>2013-10-21 16:27:56.747</c:v>
                </c:pt>
                <c:pt idx="877">
                  <c:v>2013-10-21 16:27:57.827</c:v>
                </c:pt>
                <c:pt idx="878">
                  <c:v>2013-10-21 16:27:58.917</c:v>
                </c:pt>
                <c:pt idx="879">
                  <c:v>2013-10-21 16:28:00.003</c:v>
                </c:pt>
                <c:pt idx="880">
                  <c:v>2013-10-21 16:28:01.097</c:v>
                </c:pt>
                <c:pt idx="881">
                  <c:v>2013-10-21 16:28:02.193</c:v>
                </c:pt>
                <c:pt idx="882">
                  <c:v>2013-10-21 16:28:03.287</c:v>
                </c:pt>
                <c:pt idx="883">
                  <c:v>2013-10-21 16:28:04.383</c:v>
                </c:pt>
                <c:pt idx="884">
                  <c:v>2013-10-21 16:28:05.550</c:v>
                </c:pt>
                <c:pt idx="885">
                  <c:v>2013-10-21 16:28:06.637</c:v>
                </c:pt>
                <c:pt idx="886">
                  <c:v>2013-10-21 16:28:07.723</c:v>
                </c:pt>
                <c:pt idx="887">
                  <c:v>2013-10-21 16:28:08.813</c:v>
                </c:pt>
                <c:pt idx="888">
                  <c:v>2013-10-21 16:28:09.890</c:v>
                </c:pt>
                <c:pt idx="889">
                  <c:v>2013-10-21 16:28:10.980</c:v>
                </c:pt>
                <c:pt idx="890">
                  <c:v>2013-10-21 16:28:12.083</c:v>
                </c:pt>
                <c:pt idx="891">
                  <c:v>2013-10-21 16:28:13.180</c:v>
                </c:pt>
                <c:pt idx="892">
                  <c:v>2013-10-21 16:28:14.273</c:v>
                </c:pt>
                <c:pt idx="893">
                  <c:v>2013-10-21 16:28:15.353</c:v>
                </c:pt>
                <c:pt idx="894">
                  <c:v>2013-10-21 16:28:16.437</c:v>
                </c:pt>
                <c:pt idx="895">
                  <c:v>2013-10-21 16:28:17.553</c:v>
                </c:pt>
                <c:pt idx="896">
                  <c:v>2013-10-21 16:28:18.637</c:v>
                </c:pt>
                <c:pt idx="897">
                  <c:v>2013-10-21 16:28:19.743</c:v>
                </c:pt>
                <c:pt idx="898">
                  <c:v>2013-10-21 16:28:20.833</c:v>
                </c:pt>
                <c:pt idx="899">
                  <c:v>2013-10-21 16:28:21.933</c:v>
                </c:pt>
                <c:pt idx="900">
                  <c:v>2013-10-21 16:28:23.017</c:v>
                </c:pt>
                <c:pt idx="901">
                  <c:v>2013-10-21 16:28:24.097</c:v>
                </c:pt>
                <c:pt idx="902">
                  <c:v>2013-10-21 16:28:25.197</c:v>
                </c:pt>
                <c:pt idx="903">
                  <c:v>2013-10-21 16:28:26.280</c:v>
                </c:pt>
                <c:pt idx="904">
                  <c:v>2013-10-21 16:28:27.367</c:v>
                </c:pt>
                <c:pt idx="905">
                  <c:v>2013-10-21 16:28:28.463</c:v>
                </c:pt>
                <c:pt idx="906">
                  <c:v>2013-10-21 16:28:29.547</c:v>
                </c:pt>
                <c:pt idx="907">
                  <c:v>2013-10-21 16:28:30.630</c:v>
                </c:pt>
                <c:pt idx="908">
                  <c:v>2013-10-21 16:28:31.820</c:v>
                </c:pt>
                <c:pt idx="909">
                  <c:v>2013-10-21 16:28:32.827</c:v>
                </c:pt>
                <c:pt idx="910">
                  <c:v>2013-10-21 16:28:33.950</c:v>
                </c:pt>
                <c:pt idx="911">
                  <c:v>2013-10-21 16:28:35.020</c:v>
                </c:pt>
                <c:pt idx="912">
                  <c:v>2013-10-21 16:28:36.130</c:v>
                </c:pt>
                <c:pt idx="913">
                  <c:v>2013-10-21 16:28:37.220</c:v>
                </c:pt>
                <c:pt idx="914">
                  <c:v>2013-10-21 16:28:38.330</c:v>
                </c:pt>
                <c:pt idx="915">
                  <c:v>2013-10-21 16:28:39.420</c:v>
                </c:pt>
                <c:pt idx="916">
                  <c:v>2013-10-21 16:28:40.497</c:v>
                </c:pt>
                <c:pt idx="917">
                  <c:v>2013-10-21 16:28:41.587</c:v>
                </c:pt>
                <c:pt idx="918">
                  <c:v>2013-10-21 16:28:42.687</c:v>
                </c:pt>
                <c:pt idx="919">
                  <c:v>2013-10-21 16:28:43.783</c:v>
                </c:pt>
                <c:pt idx="920">
                  <c:v>2013-10-21 16:28:44.867</c:v>
                </c:pt>
                <c:pt idx="921">
                  <c:v>2013-10-21 16:28:45.950</c:v>
                </c:pt>
                <c:pt idx="922">
                  <c:v>2013-10-21 16:28:47.040</c:v>
                </c:pt>
                <c:pt idx="923">
                  <c:v>2013-10-21 16:28:48.140</c:v>
                </c:pt>
                <c:pt idx="924">
                  <c:v>2013-10-21 16:28:49.243</c:v>
                </c:pt>
                <c:pt idx="925">
                  <c:v>2013-10-21 16:28:50.337</c:v>
                </c:pt>
                <c:pt idx="926">
                  <c:v>2013-10-21 16:28:51.423</c:v>
                </c:pt>
                <c:pt idx="927">
                  <c:v>2013-10-21 16:28:52.510</c:v>
                </c:pt>
                <c:pt idx="928">
                  <c:v>2013-10-21 16:28:53.607</c:v>
                </c:pt>
                <c:pt idx="929">
                  <c:v>2013-10-21 16:28:54.687</c:v>
                </c:pt>
                <c:pt idx="930">
                  <c:v>2013-10-21 16:28:55.780</c:v>
                </c:pt>
                <c:pt idx="931">
                  <c:v>2013-10-21 16:28:56.870</c:v>
                </c:pt>
                <c:pt idx="932">
                  <c:v>2013-10-21 16:28:57.947</c:v>
                </c:pt>
                <c:pt idx="933">
                  <c:v>2013-10-21 16:28:59.043</c:v>
                </c:pt>
                <c:pt idx="934">
                  <c:v>2013-10-21 16:29:00.137</c:v>
                </c:pt>
                <c:pt idx="935">
                  <c:v>2013-10-21 16:29:01.240</c:v>
                </c:pt>
                <c:pt idx="936">
                  <c:v>2013-10-21 16:29:02.350</c:v>
                </c:pt>
                <c:pt idx="937">
                  <c:v>2013-10-21 16:29:03.450</c:v>
                </c:pt>
                <c:pt idx="938">
                  <c:v>2013-10-21 16:29:04.547</c:v>
                </c:pt>
                <c:pt idx="939">
                  <c:v>2013-10-21 16:29:05.630</c:v>
                </c:pt>
                <c:pt idx="940">
                  <c:v>2013-10-21 16:29:06.750</c:v>
                </c:pt>
                <c:pt idx="941">
                  <c:v>2013-10-21 16:29:07.797</c:v>
                </c:pt>
                <c:pt idx="942">
                  <c:v>2013-10-21 16:29:08.890</c:v>
                </c:pt>
                <c:pt idx="943">
                  <c:v>2013-10-21 16:29:09.973</c:v>
                </c:pt>
                <c:pt idx="944">
                  <c:v>2013-10-21 16:29:11.060</c:v>
                </c:pt>
                <c:pt idx="945">
                  <c:v>2013-10-21 16:29:12.147</c:v>
                </c:pt>
                <c:pt idx="946">
                  <c:v>2013-10-21 16:29:13.237</c:v>
                </c:pt>
                <c:pt idx="947">
                  <c:v>2013-10-21 16:29:14.337</c:v>
                </c:pt>
                <c:pt idx="948">
                  <c:v>2013-10-21 16:29:15.437</c:v>
                </c:pt>
                <c:pt idx="949">
                  <c:v>2013-10-21 16:29:16.523</c:v>
                </c:pt>
                <c:pt idx="950">
                  <c:v>2013-10-21 16:29:17.613</c:v>
                </c:pt>
                <c:pt idx="951">
                  <c:v>2013-10-21 16:29:18.710</c:v>
                </c:pt>
                <c:pt idx="952">
                  <c:v>2013-10-21 16:29:19.817</c:v>
                </c:pt>
                <c:pt idx="953">
                  <c:v>2013-10-21 16:29:20.907</c:v>
                </c:pt>
                <c:pt idx="954">
                  <c:v>2013-10-21 16:29:21.990</c:v>
                </c:pt>
                <c:pt idx="955">
                  <c:v>2013-10-21 16:29:23.207</c:v>
                </c:pt>
                <c:pt idx="956">
                  <c:v>2013-10-21 16:29:24.300</c:v>
                </c:pt>
                <c:pt idx="957">
                  <c:v>2013-10-21 16:29:25.417</c:v>
                </c:pt>
                <c:pt idx="958">
                  <c:v>2013-10-21 16:29:26.513</c:v>
                </c:pt>
                <c:pt idx="959">
                  <c:v>2013-10-21 16:29:27.617</c:v>
                </c:pt>
                <c:pt idx="960">
                  <c:v>2013-10-21 16:29:28.707</c:v>
                </c:pt>
                <c:pt idx="961">
                  <c:v>2013-10-21 16:29:29.797</c:v>
                </c:pt>
                <c:pt idx="962">
                  <c:v>2013-10-21 16:29:30.893</c:v>
                </c:pt>
                <c:pt idx="963">
                  <c:v>2013-10-21 16:29:32.087</c:v>
                </c:pt>
                <c:pt idx="964">
                  <c:v>2013-10-21 16:29:33.190</c:v>
                </c:pt>
                <c:pt idx="965">
                  <c:v>2013-10-21 16:29:34.297</c:v>
                </c:pt>
                <c:pt idx="966">
                  <c:v>2013-10-21 16:29:35.497</c:v>
                </c:pt>
                <c:pt idx="967">
                  <c:v>2013-10-21 16:29:36.593</c:v>
                </c:pt>
                <c:pt idx="968">
                  <c:v>2013-10-21 16:29:37.690</c:v>
                </c:pt>
                <c:pt idx="969">
                  <c:v>2013-10-21 16:29:38.790</c:v>
                </c:pt>
                <c:pt idx="970">
                  <c:v>2013-10-21 16:29:39.880</c:v>
                </c:pt>
                <c:pt idx="971">
                  <c:v>2013-10-21 16:29:40.980</c:v>
                </c:pt>
                <c:pt idx="972">
                  <c:v>2013-10-21 16:29:42.067</c:v>
                </c:pt>
                <c:pt idx="973">
                  <c:v>2013-10-21 16:29:43.163</c:v>
                </c:pt>
                <c:pt idx="974">
                  <c:v>2013-10-21 16:29:44.260</c:v>
                </c:pt>
                <c:pt idx="975">
                  <c:v>2013-10-21 16:29:45.353</c:v>
                </c:pt>
                <c:pt idx="976">
                  <c:v>2013-10-21 16:29:46.453</c:v>
                </c:pt>
                <c:pt idx="977">
                  <c:v>2013-10-21 16:29:47.530</c:v>
                </c:pt>
                <c:pt idx="978">
                  <c:v>2013-10-21 16:29:48.613</c:v>
                </c:pt>
                <c:pt idx="979">
                  <c:v>2013-10-21 16:29:49.737</c:v>
                </c:pt>
                <c:pt idx="980">
                  <c:v>2013-10-21 16:29:50.950</c:v>
                </c:pt>
                <c:pt idx="981">
                  <c:v>2013-10-21 16:29:52.053</c:v>
                </c:pt>
                <c:pt idx="982">
                  <c:v>2013-10-21 16:29:53.147</c:v>
                </c:pt>
                <c:pt idx="983">
                  <c:v>2013-10-21 16:29:54.257</c:v>
                </c:pt>
                <c:pt idx="984">
                  <c:v>2013-10-21 16:29:55.360</c:v>
                </c:pt>
                <c:pt idx="985">
                  <c:v>2013-10-21 16:29:56.453</c:v>
                </c:pt>
                <c:pt idx="986">
                  <c:v>2013-10-21 16:29:57.543</c:v>
                </c:pt>
                <c:pt idx="987">
                  <c:v>2013-10-21 16:29:58.633</c:v>
                </c:pt>
                <c:pt idx="988">
                  <c:v>2013-10-21 16:29:59.713</c:v>
                </c:pt>
                <c:pt idx="989">
                  <c:v>2013-10-21 16:30:00.797</c:v>
                </c:pt>
                <c:pt idx="990">
                  <c:v>2013-10-21 16:30:01.877</c:v>
                </c:pt>
                <c:pt idx="991">
                  <c:v>2013-10-21 16:30:02.983</c:v>
                </c:pt>
                <c:pt idx="992">
                  <c:v>2013-10-21 16:30:04.087</c:v>
                </c:pt>
                <c:pt idx="993">
                  <c:v>2013-10-21 16:30:05.187</c:v>
                </c:pt>
                <c:pt idx="994">
                  <c:v>2013-10-21 16:30:06.270</c:v>
                </c:pt>
                <c:pt idx="995">
                  <c:v>2013-10-21 16:30:07.350</c:v>
                </c:pt>
                <c:pt idx="996">
                  <c:v>2013-10-21 16:30:08.427</c:v>
                </c:pt>
                <c:pt idx="997">
                  <c:v>2013-10-21 16:30:09.520</c:v>
                </c:pt>
                <c:pt idx="998">
                  <c:v>2013-10-21 16:30:10.613</c:v>
                </c:pt>
                <c:pt idx="999">
                  <c:v>2013-10-21 16:30:11.697</c:v>
                </c:pt>
                <c:pt idx="1000">
                  <c:v>2013-10-21 16:30:12.793</c:v>
                </c:pt>
                <c:pt idx="1001">
                  <c:v>2013-10-21 16:30:13.883</c:v>
                </c:pt>
                <c:pt idx="1002">
                  <c:v>2013-10-21 16:30:14.967</c:v>
                </c:pt>
                <c:pt idx="1003">
                  <c:v>2013-10-21 16:30:16.047</c:v>
                </c:pt>
                <c:pt idx="1004">
                  <c:v>2013-10-21 16:30:17.130</c:v>
                </c:pt>
                <c:pt idx="1005">
                  <c:v>2013-10-21 16:30:18.233</c:v>
                </c:pt>
                <c:pt idx="1006">
                  <c:v>2013-10-21 16:30:19.337</c:v>
                </c:pt>
                <c:pt idx="1007">
                  <c:v>2013-10-21 16:30:20.433</c:v>
                </c:pt>
                <c:pt idx="1008">
                  <c:v>2013-10-21 16:30:21.523</c:v>
                </c:pt>
                <c:pt idx="1009">
                  <c:v>2013-10-21 16:30:22.603</c:v>
                </c:pt>
                <c:pt idx="1010">
                  <c:v>2013-10-21 16:30:23.687</c:v>
                </c:pt>
                <c:pt idx="1011">
                  <c:v>2013-10-21 16:30:24.783</c:v>
                </c:pt>
                <c:pt idx="1012">
                  <c:v>2013-10-21 16:30:25.877</c:v>
                </c:pt>
                <c:pt idx="1013">
                  <c:v>2013-10-21 16:30:26.957</c:v>
                </c:pt>
                <c:pt idx="1014">
                  <c:v>2013-10-21 16:30:28.043</c:v>
                </c:pt>
                <c:pt idx="1015">
                  <c:v>2013-10-21 16:30:29.140</c:v>
                </c:pt>
                <c:pt idx="1016">
                  <c:v>2013-10-21 16:30:30.237</c:v>
                </c:pt>
                <c:pt idx="1017">
                  <c:v>2013-10-21 16:30:31.317</c:v>
                </c:pt>
                <c:pt idx="1018">
                  <c:v>2013-10-21 16:30:32.420</c:v>
                </c:pt>
                <c:pt idx="1019">
                  <c:v>2013-10-21 16:30:33.517</c:v>
                </c:pt>
                <c:pt idx="1020">
                  <c:v>2013-10-21 16:30:34.627</c:v>
                </c:pt>
                <c:pt idx="1021">
                  <c:v>2013-10-21 16:30:35.720</c:v>
                </c:pt>
                <c:pt idx="1022">
                  <c:v>2013-10-21 16:30:36.807</c:v>
                </c:pt>
                <c:pt idx="1023">
                  <c:v>2013-10-21 16:30:37.903</c:v>
                </c:pt>
                <c:pt idx="1024">
                  <c:v>2013-10-21 16:30:39.040</c:v>
                </c:pt>
                <c:pt idx="1025">
                  <c:v>2013-10-21 16:30:40.123</c:v>
                </c:pt>
                <c:pt idx="1026">
                  <c:v>2013-10-21 16:30:41.203</c:v>
                </c:pt>
                <c:pt idx="1027">
                  <c:v>2013-10-21 16:30:42.363</c:v>
                </c:pt>
                <c:pt idx="1028">
                  <c:v>2013-10-21 16:30:43.457</c:v>
                </c:pt>
                <c:pt idx="1029">
                  <c:v>2013-10-21 16:30:44.597</c:v>
                </c:pt>
                <c:pt idx="1030">
                  <c:v>2013-10-21 16:30:45.683</c:v>
                </c:pt>
                <c:pt idx="1031">
                  <c:v>2013-10-21 16:30:46.757</c:v>
                </c:pt>
                <c:pt idx="1032">
                  <c:v>2013-10-21 16:30:47.840</c:v>
                </c:pt>
                <c:pt idx="1033">
                  <c:v>2013-10-21 16:30:48.953</c:v>
                </c:pt>
                <c:pt idx="1034">
                  <c:v>2013-10-21 16:30:50.057</c:v>
                </c:pt>
                <c:pt idx="1035">
                  <c:v>2013-10-21 16:30:51.143</c:v>
                </c:pt>
                <c:pt idx="1036">
                  <c:v>2013-10-21 16:30:52.233</c:v>
                </c:pt>
                <c:pt idx="1037">
                  <c:v>2013-10-21 16:30:53.317</c:v>
                </c:pt>
                <c:pt idx="1038">
                  <c:v>2013-10-21 16:30:54.397</c:v>
                </c:pt>
                <c:pt idx="1039">
                  <c:v>2013-10-21 16:30:55.493</c:v>
                </c:pt>
                <c:pt idx="1040">
                  <c:v>2013-10-21 16:30:56.583</c:v>
                </c:pt>
                <c:pt idx="1041">
                  <c:v>2013-10-21 16:30:57.690</c:v>
                </c:pt>
                <c:pt idx="1042">
                  <c:v>2013-10-21 16:30:58.777</c:v>
                </c:pt>
                <c:pt idx="1043">
                  <c:v>2013-10-21 16:30:59.893</c:v>
                </c:pt>
                <c:pt idx="1044">
                  <c:v>2013-10-21 16:31:00.987</c:v>
                </c:pt>
                <c:pt idx="1045">
                  <c:v>2013-10-21 16:31:02.057</c:v>
                </c:pt>
                <c:pt idx="1046">
                  <c:v>2013-10-21 16:31:03.133</c:v>
                </c:pt>
                <c:pt idx="1047">
                  <c:v>2013-10-21 16:31:04.233</c:v>
                </c:pt>
                <c:pt idx="1048">
                  <c:v>2013-10-21 16:31:05.330</c:v>
                </c:pt>
                <c:pt idx="1049">
                  <c:v>2013-10-21 16:31:06.423</c:v>
                </c:pt>
                <c:pt idx="1050">
                  <c:v>2013-10-21 16:31:07.510</c:v>
                </c:pt>
                <c:pt idx="1051">
                  <c:v>2013-10-21 16:31:08.607</c:v>
                </c:pt>
                <c:pt idx="1052">
                  <c:v>2013-10-21 16:31:09.673</c:v>
                </c:pt>
                <c:pt idx="1053">
                  <c:v>2013-10-21 16:31:10.753</c:v>
                </c:pt>
                <c:pt idx="1054">
                  <c:v>2013-10-21 16:31:11.910</c:v>
                </c:pt>
                <c:pt idx="1055">
                  <c:v>2013-10-21 16:31:13.010</c:v>
                </c:pt>
                <c:pt idx="1056">
                  <c:v>2013-10-21 16:31:14.103</c:v>
                </c:pt>
                <c:pt idx="1057">
                  <c:v>2013-10-21 16:31:15.187</c:v>
                </c:pt>
                <c:pt idx="1058">
                  <c:v>2013-10-21 16:31:16.277</c:v>
                </c:pt>
                <c:pt idx="1059">
                  <c:v>2013-10-21 16:31:17.370</c:v>
                </c:pt>
                <c:pt idx="1060">
                  <c:v>2013-10-21 16:31:18.467</c:v>
                </c:pt>
                <c:pt idx="1061">
                  <c:v>2013-10-21 16:31:19.567</c:v>
                </c:pt>
                <c:pt idx="1062">
                  <c:v>2013-10-21 16:31:20.657</c:v>
                </c:pt>
                <c:pt idx="1063">
                  <c:v>2013-10-21 16:31:21.753</c:v>
                </c:pt>
                <c:pt idx="1064">
                  <c:v>2013-10-21 16:31:22.830</c:v>
                </c:pt>
                <c:pt idx="1065">
                  <c:v>2013-10-21 16:31:23.910</c:v>
                </c:pt>
                <c:pt idx="1066">
                  <c:v>2013-10-21 16:31:25.083</c:v>
                </c:pt>
                <c:pt idx="1067">
                  <c:v>2013-10-21 16:31:26.173</c:v>
                </c:pt>
                <c:pt idx="1068">
                  <c:v>2013-10-21 16:31:27.260</c:v>
                </c:pt>
                <c:pt idx="1069">
                  <c:v>2013-10-21 16:31:28.350</c:v>
                </c:pt>
                <c:pt idx="1070">
                  <c:v>2013-10-21 16:31:29.433</c:v>
                </c:pt>
                <c:pt idx="1071">
                  <c:v>2013-10-21 16:31:30.527</c:v>
                </c:pt>
                <c:pt idx="1072">
                  <c:v>2013-10-21 16:31:31.617</c:v>
                </c:pt>
                <c:pt idx="1073">
                  <c:v>2013-10-21 16:31:32.710</c:v>
                </c:pt>
                <c:pt idx="1074">
                  <c:v>2013-10-21 16:31:33.817</c:v>
                </c:pt>
                <c:pt idx="1075">
                  <c:v>2013-10-21 16:31:34.907</c:v>
                </c:pt>
                <c:pt idx="1076">
                  <c:v>2013-10-21 16:31:35.983</c:v>
                </c:pt>
                <c:pt idx="1077">
                  <c:v>2013-10-21 16:31:37.077</c:v>
                </c:pt>
                <c:pt idx="1078">
                  <c:v>2013-10-21 16:31:38.180</c:v>
                </c:pt>
                <c:pt idx="1079">
                  <c:v>2013-10-21 16:31:39.260</c:v>
                </c:pt>
                <c:pt idx="1080">
                  <c:v>2013-10-21 16:31:40.340</c:v>
                </c:pt>
                <c:pt idx="1081">
                  <c:v>2013-10-21 16:31:41.433</c:v>
                </c:pt>
                <c:pt idx="1082">
                  <c:v>2013-10-21 16:31:42.527</c:v>
                </c:pt>
                <c:pt idx="1083">
                  <c:v>2013-10-21 16:31:43.613</c:v>
                </c:pt>
                <c:pt idx="1084">
                  <c:v>2013-10-21 16:31:44.693</c:v>
                </c:pt>
                <c:pt idx="1085">
                  <c:v>2013-10-21 16:31:45.783</c:v>
                </c:pt>
                <c:pt idx="1086">
                  <c:v>2013-10-21 16:31:46.877</c:v>
                </c:pt>
                <c:pt idx="1087">
                  <c:v>2013-10-21 16:31:47.960</c:v>
                </c:pt>
                <c:pt idx="1088">
                  <c:v>2013-10-21 16:31:49.063</c:v>
                </c:pt>
                <c:pt idx="1089">
                  <c:v>2013-10-21 16:31:50.153</c:v>
                </c:pt>
                <c:pt idx="1090">
                  <c:v>2013-10-21 16:31:51.243</c:v>
                </c:pt>
                <c:pt idx="1091">
                  <c:v>2013-10-21 16:31:52.403</c:v>
                </c:pt>
                <c:pt idx="1092">
                  <c:v>2013-10-21 16:31:53.497</c:v>
                </c:pt>
                <c:pt idx="1093">
                  <c:v>2013-10-21 16:31:54.580</c:v>
                </c:pt>
                <c:pt idx="1094">
                  <c:v>2013-10-21 16:31:55.680</c:v>
                </c:pt>
                <c:pt idx="1095">
                  <c:v>2013-10-21 16:31:56.763</c:v>
                </c:pt>
                <c:pt idx="1096">
                  <c:v>2013-10-21 16:31:57.863</c:v>
                </c:pt>
                <c:pt idx="1097">
                  <c:v>2013-10-21 16:31:58.960</c:v>
                </c:pt>
                <c:pt idx="1098">
                  <c:v>2013-10-21 16:32:00.047</c:v>
                </c:pt>
                <c:pt idx="1099">
                  <c:v>2013-10-21 16:32:01.127</c:v>
                </c:pt>
                <c:pt idx="1100">
                  <c:v>2013-10-21 16:32:02.227</c:v>
                </c:pt>
                <c:pt idx="1101">
                  <c:v>2013-10-21 16:32:03.317</c:v>
                </c:pt>
                <c:pt idx="1102">
                  <c:v>2013-10-21 16:32:04.407</c:v>
                </c:pt>
                <c:pt idx="1103">
                  <c:v>2013-10-21 16:32:05.530</c:v>
                </c:pt>
                <c:pt idx="1104">
                  <c:v>2013-10-21 16:32:06.630</c:v>
                </c:pt>
                <c:pt idx="1105">
                  <c:v>2013-10-21 16:32:07.720</c:v>
                </c:pt>
                <c:pt idx="1106">
                  <c:v>2013-10-21 16:32:08.797</c:v>
                </c:pt>
                <c:pt idx="1107">
                  <c:v>2013-10-21 16:32:09.893</c:v>
                </c:pt>
                <c:pt idx="1108">
                  <c:v>2013-10-21 16:32:10.977</c:v>
                </c:pt>
                <c:pt idx="1109">
                  <c:v>2013-10-21 16:32:12.210</c:v>
                </c:pt>
                <c:pt idx="1110">
                  <c:v>2013-10-21 16:32:13.307</c:v>
                </c:pt>
                <c:pt idx="1111">
                  <c:v>2013-10-21 16:32:14.410</c:v>
                </c:pt>
                <c:pt idx="1112">
                  <c:v>2013-10-21 16:32:15.513</c:v>
                </c:pt>
                <c:pt idx="1113">
                  <c:v>2013-10-21 16:32:16.603</c:v>
                </c:pt>
                <c:pt idx="1114">
                  <c:v>2013-10-21 16:32:17.690</c:v>
                </c:pt>
                <c:pt idx="1115">
                  <c:v>2013-10-21 16:32:18.787</c:v>
                </c:pt>
                <c:pt idx="1116">
                  <c:v>2013-10-21 16:32:19.883</c:v>
                </c:pt>
                <c:pt idx="1117">
                  <c:v>2013-10-21 16:32:20.983</c:v>
                </c:pt>
                <c:pt idx="1118">
                  <c:v>2013-10-21 16:32:22.070</c:v>
                </c:pt>
                <c:pt idx="1119">
                  <c:v>2013-10-21 16:32:23.230</c:v>
                </c:pt>
                <c:pt idx="1120">
                  <c:v>2013-10-21 16:32:24.313</c:v>
                </c:pt>
                <c:pt idx="1121">
                  <c:v>2013-10-21 16:32:25.400</c:v>
                </c:pt>
                <c:pt idx="1122">
                  <c:v>2013-10-21 16:32:26.507</c:v>
                </c:pt>
                <c:pt idx="1123">
                  <c:v>2013-10-21 16:32:27.603</c:v>
                </c:pt>
                <c:pt idx="1124">
                  <c:v>2013-10-21 16:32:28.687</c:v>
                </c:pt>
                <c:pt idx="1125">
                  <c:v>2013-10-21 16:32:29.787</c:v>
                </c:pt>
                <c:pt idx="1126">
                  <c:v>2013-10-21 16:32:30.870</c:v>
                </c:pt>
                <c:pt idx="1127">
                  <c:v>2013-10-21 16:32:31.977</c:v>
                </c:pt>
                <c:pt idx="1128">
                  <c:v>2013-10-21 16:32:33.080</c:v>
                </c:pt>
                <c:pt idx="1129">
                  <c:v>2013-10-21 16:32:34.180</c:v>
                </c:pt>
                <c:pt idx="1130">
                  <c:v>2013-10-21 16:32:35.263</c:v>
                </c:pt>
                <c:pt idx="1131">
                  <c:v>2013-10-21 16:32:36.340</c:v>
                </c:pt>
                <c:pt idx="1132">
                  <c:v>2013-10-21 16:32:37.433</c:v>
                </c:pt>
                <c:pt idx="1133">
                  <c:v>2013-10-21 16:32:38.527</c:v>
                </c:pt>
                <c:pt idx="1134">
                  <c:v>2013-10-21 16:32:39.683</c:v>
                </c:pt>
                <c:pt idx="1135">
                  <c:v>2013-10-21 16:32:40.770</c:v>
                </c:pt>
                <c:pt idx="1136">
                  <c:v>2013-10-21 16:32:41.863</c:v>
                </c:pt>
                <c:pt idx="1137">
                  <c:v>2013-10-21 16:32:42.970</c:v>
                </c:pt>
                <c:pt idx="1138">
                  <c:v>2013-10-21 16:32:44.050</c:v>
                </c:pt>
                <c:pt idx="1139">
                  <c:v>2013-10-21 16:32:45.130</c:v>
                </c:pt>
                <c:pt idx="1140">
                  <c:v>2013-10-21 16:32:46.220</c:v>
                </c:pt>
                <c:pt idx="1141">
                  <c:v>2013-10-21 16:32:47.307</c:v>
                </c:pt>
                <c:pt idx="1142">
                  <c:v>2013-10-21 16:32:48.397</c:v>
                </c:pt>
                <c:pt idx="1143">
                  <c:v>2013-10-21 16:32:49.517</c:v>
                </c:pt>
                <c:pt idx="1144">
                  <c:v>2013-10-21 16:32:50.607</c:v>
                </c:pt>
                <c:pt idx="1145">
                  <c:v>2013-10-21 16:32:51.703</c:v>
                </c:pt>
                <c:pt idx="1146">
                  <c:v>2013-10-21 16:32:52.810</c:v>
                </c:pt>
                <c:pt idx="1147">
                  <c:v>2013-10-21 16:32:53.893</c:v>
                </c:pt>
                <c:pt idx="1148">
                  <c:v>2013-10-21 16:32:54.987</c:v>
                </c:pt>
                <c:pt idx="1149">
                  <c:v>2013-10-21 16:32:56.077</c:v>
                </c:pt>
                <c:pt idx="1150">
                  <c:v>2013-10-21 16:32:57.163</c:v>
                </c:pt>
                <c:pt idx="1151">
                  <c:v>2013-10-21 16:32:58.257</c:v>
                </c:pt>
                <c:pt idx="1152">
                  <c:v>2013-10-21 16:32:59.337</c:v>
                </c:pt>
                <c:pt idx="1153">
                  <c:v>2013-10-21 16:33:00.420</c:v>
                </c:pt>
                <c:pt idx="1154">
                  <c:v>2013-10-21 16:33:01.507</c:v>
                </c:pt>
                <c:pt idx="1155">
                  <c:v>2013-10-21 16:33:02.617</c:v>
                </c:pt>
                <c:pt idx="1156">
                  <c:v>2013-10-21 16:33:03.727</c:v>
                </c:pt>
                <c:pt idx="1157">
                  <c:v>2013-10-21 16:33:04.827</c:v>
                </c:pt>
                <c:pt idx="1158">
                  <c:v>2013-10-21 16:33:05.917</c:v>
                </c:pt>
                <c:pt idx="1159">
                  <c:v>2013-10-21 16:33:07.003</c:v>
                </c:pt>
                <c:pt idx="1160">
                  <c:v>2013-10-21 16:33:08.097</c:v>
                </c:pt>
                <c:pt idx="1161">
                  <c:v>2013-10-21 16:33:09.187</c:v>
                </c:pt>
                <c:pt idx="1162">
                  <c:v>2013-10-21 16:33:10.277</c:v>
                </c:pt>
                <c:pt idx="1163">
                  <c:v>2013-10-21 16:33:11.373</c:v>
                </c:pt>
                <c:pt idx="1164">
                  <c:v>2013-10-21 16:33:12.467</c:v>
                </c:pt>
                <c:pt idx="1165">
                  <c:v>2013-10-21 16:33:13.563</c:v>
                </c:pt>
                <c:pt idx="1166">
                  <c:v>2013-10-21 16:33:14.647</c:v>
                </c:pt>
                <c:pt idx="1167">
                  <c:v>2013-10-21 16:33:15.727</c:v>
                </c:pt>
                <c:pt idx="1168">
                  <c:v>2013-10-21 16:33:16.813</c:v>
                </c:pt>
                <c:pt idx="1169">
                  <c:v>2013-10-21 16:33:17.957</c:v>
                </c:pt>
                <c:pt idx="1170">
                  <c:v>2013-10-21 16:33:19.087</c:v>
                </c:pt>
                <c:pt idx="1171">
                  <c:v>2013-10-21 16:33:20.160</c:v>
                </c:pt>
                <c:pt idx="1172">
                  <c:v>2013-10-21 16:33:21.253</c:v>
                </c:pt>
                <c:pt idx="1173">
                  <c:v>2013-10-21 16:33:22.333</c:v>
                </c:pt>
                <c:pt idx="1174">
                  <c:v>2013-10-21 16:33:23.417</c:v>
                </c:pt>
                <c:pt idx="1175">
                  <c:v>2013-10-21 16:33:24.500</c:v>
                </c:pt>
                <c:pt idx="1176">
                  <c:v>2013-10-21 16:33:25.603</c:v>
                </c:pt>
                <c:pt idx="1177">
                  <c:v>2013-10-21 16:33:26.700</c:v>
                </c:pt>
                <c:pt idx="1178">
                  <c:v>2013-10-21 16:33:27.793</c:v>
                </c:pt>
                <c:pt idx="1179">
                  <c:v>2013-10-21 16:33:28.880</c:v>
                </c:pt>
                <c:pt idx="1180">
                  <c:v>2013-10-21 16:33:29.970</c:v>
                </c:pt>
                <c:pt idx="1181">
                  <c:v>2013-10-21 16:33:31.060</c:v>
                </c:pt>
                <c:pt idx="1182">
                  <c:v>2013-10-21 16:33:32.163</c:v>
                </c:pt>
                <c:pt idx="1183">
                  <c:v>2013-10-21 16:33:33.267</c:v>
                </c:pt>
                <c:pt idx="1184">
                  <c:v>2013-10-21 16:33:34.363</c:v>
                </c:pt>
                <c:pt idx="1185">
                  <c:v>2013-10-21 16:33:35.453</c:v>
                </c:pt>
                <c:pt idx="1186">
                  <c:v>2013-10-21 16:33:36.600</c:v>
                </c:pt>
                <c:pt idx="1187">
                  <c:v>2013-10-21 16:33:37.693</c:v>
                </c:pt>
                <c:pt idx="1188">
                  <c:v>2013-10-21 16:33:38.780</c:v>
                </c:pt>
                <c:pt idx="1189">
                  <c:v>2013-10-21 16:33:39.957</c:v>
                </c:pt>
                <c:pt idx="1190">
                  <c:v>2013-10-21 16:33:41.050</c:v>
                </c:pt>
                <c:pt idx="1191">
                  <c:v>2013-10-21 16:33:42.153</c:v>
                </c:pt>
                <c:pt idx="1192">
                  <c:v>2013-10-21 16:33:43.230</c:v>
                </c:pt>
                <c:pt idx="1193">
                  <c:v>2013-10-21 16:33:44.320</c:v>
                </c:pt>
                <c:pt idx="1194">
                  <c:v>2013-10-21 16:33:45.407</c:v>
                </c:pt>
                <c:pt idx="1195">
                  <c:v>2013-10-21 16:33:46.487</c:v>
                </c:pt>
                <c:pt idx="1196">
                  <c:v>2013-10-21 16:33:47.570</c:v>
                </c:pt>
                <c:pt idx="1197">
                  <c:v>2013-10-21 16:33:48.683</c:v>
                </c:pt>
                <c:pt idx="1198">
                  <c:v>2013-10-21 16:33:49.787</c:v>
                </c:pt>
                <c:pt idx="1199">
                  <c:v>2013-10-21 16:33:50.890</c:v>
                </c:pt>
                <c:pt idx="1200">
                  <c:v>2013-10-21 16:33:51.963</c:v>
                </c:pt>
                <c:pt idx="1201">
                  <c:v>2013-10-21 16:33:53.040</c:v>
                </c:pt>
                <c:pt idx="1202">
                  <c:v>2013-10-21 16:33:54.127</c:v>
                </c:pt>
                <c:pt idx="1203">
                  <c:v>2013-10-21 16:33:55.220</c:v>
                </c:pt>
                <c:pt idx="1204">
                  <c:v>2013-10-21 16:33:56.303</c:v>
                </c:pt>
                <c:pt idx="1205">
                  <c:v>2013-10-21 16:33:57.387</c:v>
                </c:pt>
                <c:pt idx="1206">
                  <c:v>2013-10-21 16:33:58.473</c:v>
                </c:pt>
                <c:pt idx="1207">
                  <c:v>2013-10-21 16:33:59.567</c:v>
                </c:pt>
                <c:pt idx="1208">
                  <c:v>2013-10-21 16:34:00.650</c:v>
                </c:pt>
                <c:pt idx="1209">
                  <c:v>2013-10-21 16:34:01.797</c:v>
                </c:pt>
                <c:pt idx="1210">
                  <c:v>2013-10-21 16:34:02.897</c:v>
                </c:pt>
                <c:pt idx="1211">
                  <c:v>2013-10-21 16:34:04.007</c:v>
                </c:pt>
                <c:pt idx="1212">
                  <c:v>2013-10-21 16:34:05.100</c:v>
                </c:pt>
                <c:pt idx="1213">
                  <c:v>2013-10-21 16:34:06.187</c:v>
                </c:pt>
                <c:pt idx="1214">
                  <c:v>2013-10-21 16:34:07.270</c:v>
                </c:pt>
                <c:pt idx="1215">
                  <c:v>2013-10-21 16:34:08.353</c:v>
                </c:pt>
                <c:pt idx="1216">
                  <c:v>2013-10-21 16:34:09.437</c:v>
                </c:pt>
                <c:pt idx="1217">
                  <c:v>2013-10-21 16:34:10.537</c:v>
                </c:pt>
                <c:pt idx="1218">
                  <c:v>2013-10-21 16:34:11.603</c:v>
                </c:pt>
                <c:pt idx="1219">
                  <c:v>2013-10-21 16:34:12.717</c:v>
                </c:pt>
                <c:pt idx="1220">
                  <c:v>2013-10-21 16:34:13.807</c:v>
                </c:pt>
                <c:pt idx="1221">
                  <c:v>2013-10-21 16:34:14.890</c:v>
                </c:pt>
                <c:pt idx="1222">
                  <c:v>2013-10-21 16:34:15.970</c:v>
                </c:pt>
                <c:pt idx="1223">
                  <c:v>2013-10-21 16:34:17.057</c:v>
                </c:pt>
                <c:pt idx="1224">
                  <c:v>2013-10-21 16:34:18.140</c:v>
                </c:pt>
                <c:pt idx="1225">
                  <c:v>2013-10-21 16:34:19.250</c:v>
                </c:pt>
                <c:pt idx="1226">
                  <c:v>2013-10-21 16:34:20.333</c:v>
                </c:pt>
                <c:pt idx="1227">
                  <c:v>2013-10-21 16:34:21.430</c:v>
                </c:pt>
                <c:pt idx="1228">
                  <c:v>2013-10-21 16:34:22.517</c:v>
                </c:pt>
                <c:pt idx="1229">
                  <c:v>2013-10-21 16:34:23.603</c:v>
                </c:pt>
                <c:pt idx="1230">
                  <c:v>2013-10-21 16:34:24.700</c:v>
                </c:pt>
                <c:pt idx="1231">
                  <c:v>2013-10-21 16:34:25.837</c:v>
                </c:pt>
                <c:pt idx="1232">
                  <c:v>2013-10-21 16:34:26.927</c:v>
                </c:pt>
                <c:pt idx="1233">
                  <c:v>2013-10-21 16:34:28.017</c:v>
                </c:pt>
                <c:pt idx="1234">
                  <c:v>2013-10-21 16:34:29.113</c:v>
                </c:pt>
                <c:pt idx="1235">
                  <c:v>2013-10-21 16:34:30.190</c:v>
                </c:pt>
                <c:pt idx="1236">
                  <c:v>2013-10-21 16:34:31.270</c:v>
                </c:pt>
                <c:pt idx="1237">
                  <c:v>2013-10-21 16:34:32.367</c:v>
                </c:pt>
                <c:pt idx="1238">
                  <c:v>2013-10-21 16:34:33.470</c:v>
                </c:pt>
                <c:pt idx="1239">
                  <c:v>2013-10-21 16:34:34.570</c:v>
                </c:pt>
                <c:pt idx="1240">
                  <c:v>2013-10-21 16:34:35.657</c:v>
                </c:pt>
                <c:pt idx="1241">
                  <c:v>2013-10-21 16:34:36.737</c:v>
                </c:pt>
                <c:pt idx="1242">
                  <c:v>2013-10-21 16:34:37.837</c:v>
                </c:pt>
                <c:pt idx="1243">
                  <c:v>2013-10-21 16:34:38.937</c:v>
                </c:pt>
                <c:pt idx="1244">
                  <c:v>2013-10-21 16:34:40.017</c:v>
                </c:pt>
                <c:pt idx="1245">
                  <c:v>2013-10-21 16:34:41.097</c:v>
                </c:pt>
                <c:pt idx="1246">
                  <c:v>2013-10-21 16:34:42.197</c:v>
                </c:pt>
                <c:pt idx="1247">
                  <c:v>2013-10-21 16:34:43.287</c:v>
                </c:pt>
                <c:pt idx="1248">
                  <c:v>2013-10-21 16:34:44.370</c:v>
                </c:pt>
                <c:pt idx="1249">
                  <c:v>2013-10-21 16:34:45.490</c:v>
                </c:pt>
                <c:pt idx="1250">
                  <c:v>2013-10-21 16:34:46.577</c:v>
                </c:pt>
                <c:pt idx="1251">
                  <c:v>2013-10-21 16:34:47.670</c:v>
                </c:pt>
                <c:pt idx="1252">
                  <c:v>2013-10-21 16:34:48.770</c:v>
                </c:pt>
                <c:pt idx="1253">
                  <c:v>2013-10-21 16:34:49.930</c:v>
                </c:pt>
                <c:pt idx="1254">
                  <c:v>2013-10-21 16:34:51.033</c:v>
                </c:pt>
                <c:pt idx="1255">
                  <c:v>2013-10-21 16:34:52.120</c:v>
                </c:pt>
                <c:pt idx="1256">
                  <c:v>2013-10-21 16:34:53.203</c:v>
                </c:pt>
                <c:pt idx="1257">
                  <c:v>2013-10-21 16:34:54.290</c:v>
                </c:pt>
                <c:pt idx="1258">
                  <c:v>2013-10-21 16:34:55.400</c:v>
                </c:pt>
                <c:pt idx="1259">
                  <c:v>2013-10-21 16:34:56.490</c:v>
                </c:pt>
                <c:pt idx="1260">
                  <c:v>2013-10-21 16:34:57.583</c:v>
                </c:pt>
                <c:pt idx="1261">
                  <c:v>2013-10-21 16:34:58.673</c:v>
                </c:pt>
                <c:pt idx="1262">
                  <c:v>2013-10-21 16:35:00.863</c:v>
                </c:pt>
                <c:pt idx="1263">
                  <c:v>2013-10-21 16:35:01.960</c:v>
                </c:pt>
                <c:pt idx="1264">
                  <c:v>2013-10-21 16:35:03.053</c:v>
                </c:pt>
                <c:pt idx="1265">
                  <c:v>2013-10-21 16:35:04.157</c:v>
                </c:pt>
                <c:pt idx="1266">
                  <c:v>2013-10-21 16:35:05.247</c:v>
                </c:pt>
                <c:pt idx="1267">
                  <c:v>2013-10-21 16:35:06.347</c:v>
                </c:pt>
                <c:pt idx="1268">
                  <c:v>2013-10-21 16:35:07.433</c:v>
                </c:pt>
                <c:pt idx="1269">
                  <c:v>2013-10-21 16:35:08.527</c:v>
                </c:pt>
                <c:pt idx="1270">
                  <c:v>2013-10-21 16:35:09.607</c:v>
                </c:pt>
                <c:pt idx="1271">
                  <c:v>2013-10-21 16:35:10.693</c:v>
                </c:pt>
                <c:pt idx="1272">
                  <c:v>2013-10-21 16:35:11.777</c:v>
                </c:pt>
                <c:pt idx="1273">
                  <c:v>2013-10-21 16:35:12.873</c:v>
                </c:pt>
                <c:pt idx="1274">
                  <c:v>2013-10-21 16:35:13.957</c:v>
                </c:pt>
                <c:pt idx="1275">
                  <c:v>2013-10-21 16:35:15.047</c:v>
                </c:pt>
                <c:pt idx="1276">
                  <c:v>2013-10-21 16:35:16.143</c:v>
                </c:pt>
                <c:pt idx="1277">
                  <c:v>2013-10-21 16:35:17.230</c:v>
                </c:pt>
                <c:pt idx="1278">
                  <c:v>2013-10-21 16:35:18.320</c:v>
                </c:pt>
                <c:pt idx="1279">
                  <c:v>2013-10-21 16:35:19.407</c:v>
                </c:pt>
                <c:pt idx="1280">
                  <c:v>2013-10-21 16:35:20.497</c:v>
                </c:pt>
                <c:pt idx="1281">
                  <c:v>2013-10-21 16:35:21.607</c:v>
                </c:pt>
                <c:pt idx="1282">
                  <c:v>2013-10-21 16:35:22.680</c:v>
                </c:pt>
                <c:pt idx="1283">
                  <c:v>2013-10-21 16:35:23.767</c:v>
                </c:pt>
                <c:pt idx="1284">
                  <c:v>2013-10-21 16:35:24.867</c:v>
                </c:pt>
                <c:pt idx="1285">
                  <c:v>2013-10-21 16:35:25.970</c:v>
                </c:pt>
                <c:pt idx="1286">
                  <c:v>2013-10-21 16:35:27.063</c:v>
                </c:pt>
                <c:pt idx="1287">
                  <c:v>2013-10-21 16:35:28.230</c:v>
                </c:pt>
                <c:pt idx="1288">
                  <c:v>2013-10-21 16:35:29.327</c:v>
                </c:pt>
                <c:pt idx="1289">
                  <c:v>2013-10-21 16:35:30.417</c:v>
                </c:pt>
                <c:pt idx="1290">
                  <c:v>2013-10-21 16:35:31.503</c:v>
                </c:pt>
                <c:pt idx="1291">
                  <c:v>2013-10-21 16:35:32.603</c:v>
                </c:pt>
                <c:pt idx="1292">
                  <c:v>2013-10-21 16:35:33.717</c:v>
                </c:pt>
                <c:pt idx="1293">
                  <c:v>2013-10-21 16:35:34.797</c:v>
                </c:pt>
                <c:pt idx="1294">
                  <c:v>2013-10-21 16:35:35.880</c:v>
                </c:pt>
                <c:pt idx="1295">
                  <c:v>2013-10-21 16:35:36.967</c:v>
                </c:pt>
                <c:pt idx="1296">
                  <c:v>2013-10-21 16:35:38.057</c:v>
                </c:pt>
                <c:pt idx="1297">
                  <c:v>2013-10-21 16:35:39.153</c:v>
                </c:pt>
                <c:pt idx="1298">
                  <c:v>2013-10-21 16:35:40.243</c:v>
                </c:pt>
                <c:pt idx="1299">
                  <c:v>2013-10-21 16:35:41.333</c:v>
                </c:pt>
                <c:pt idx="1300">
                  <c:v>2013-10-21 16:35:42.447</c:v>
                </c:pt>
                <c:pt idx="1301">
                  <c:v>2013-10-21 16:35:43.540</c:v>
                </c:pt>
                <c:pt idx="1302">
                  <c:v>2013-10-21 16:35:44.640</c:v>
                </c:pt>
                <c:pt idx="1303">
                  <c:v>2013-10-21 16:35:45.740</c:v>
                </c:pt>
                <c:pt idx="1304">
                  <c:v>2013-10-21 16:35:46.830</c:v>
                </c:pt>
                <c:pt idx="1305">
                  <c:v>2013-10-21 16:35:47.920</c:v>
                </c:pt>
                <c:pt idx="1306">
                  <c:v>2013-10-21 16:35:49.027</c:v>
                </c:pt>
                <c:pt idx="1307">
                  <c:v>2013-10-21 16:35:50.123</c:v>
                </c:pt>
                <c:pt idx="1308">
                  <c:v>2013-10-21 16:35:51.220</c:v>
                </c:pt>
                <c:pt idx="1309">
                  <c:v>2013-10-21 16:35:52.310</c:v>
                </c:pt>
                <c:pt idx="1310">
                  <c:v>2013-10-21 16:35:53.413</c:v>
                </c:pt>
                <c:pt idx="1311">
                  <c:v>2013-10-21 16:35:54.503</c:v>
                </c:pt>
                <c:pt idx="1312">
                  <c:v>2013-10-21 16:35:55.593</c:v>
                </c:pt>
                <c:pt idx="1313">
                  <c:v>2013-10-21 16:35:56.683</c:v>
                </c:pt>
                <c:pt idx="1314">
                  <c:v>2013-10-21 16:35:57.767</c:v>
                </c:pt>
                <c:pt idx="1315">
                  <c:v>2013-10-21 16:35:58.853</c:v>
                </c:pt>
                <c:pt idx="1316">
                  <c:v>2013-10-21 16:35:59.937</c:v>
                </c:pt>
                <c:pt idx="1317">
                  <c:v>2013-10-21 16:36:01.027</c:v>
                </c:pt>
                <c:pt idx="1318">
                  <c:v>2013-10-21 16:36:02.143</c:v>
                </c:pt>
                <c:pt idx="1319">
                  <c:v>2013-10-21 16:36:03.243</c:v>
                </c:pt>
                <c:pt idx="1320">
                  <c:v>2013-10-21 16:36:04.343</c:v>
                </c:pt>
                <c:pt idx="1321">
                  <c:v>2013-10-21 16:36:05.433</c:v>
                </c:pt>
                <c:pt idx="1322">
                  <c:v>2013-10-21 16:36:06.547</c:v>
                </c:pt>
                <c:pt idx="1323">
                  <c:v>2013-10-21 16:36:07.617</c:v>
                </c:pt>
                <c:pt idx="1324">
                  <c:v>2013-10-21 16:36:08.707</c:v>
                </c:pt>
                <c:pt idx="1325">
                  <c:v>2013-10-21 16:36:09.787</c:v>
                </c:pt>
                <c:pt idx="1326">
                  <c:v>2013-10-21 16:36:10.877</c:v>
                </c:pt>
                <c:pt idx="1327">
                  <c:v>2013-10-21 16:36:11.980</c:v>
                </c:pt>
                <c:pt idx="1328">
                  <c:v>2013-10-21 16:36:13.063</c:v>
                </c:pt>
                <c:pt idx="1329">
                  <c:v>2013-10-21 16:36:14.160</c:v>
                </c:pt>
                <c:pt idx="1330">
                  <c:v>2013-10-21 16:36:15.247</c:v>
                </c:pt>
                <c:pt idx="1331">
                  <c:v>2013-10-21 16:36:16.397</c:v>
                </c:pt>
                <c:pt idx="1332">
                  <c:v>2013-10-21 16:36:17.517</c:v>
                </c:pt>
                <c:pt idx="1333">
                  <c:v>2013-10-21 16:36:18.627</c:v>
                </c:pt>
                <c:pt idx="1334">
                  <c:v>2013-10-21 16:36:19.713</c:v>
                </c:pt>
                <c:pt idx="1335">
                  <c:v>2013-10-21 16:36:20.807</c:v>
                </c:pt>
                <c:pt idx="1336">
                  <c:v>2013-10-21 16:36:21.900</c:v>
                </c:pt>
                <c:pt idx="1337">
                  <c:v>2013-10-21 16:36:22.977</c:v>
                </c:pt>
                <c:pt idx="1338">
                  <c:v>2013-10-21 16:36:24.067</c:v>
                </c:pt>
                <c:pt idx="1339">
                  <c:v>2013-10-21 16:36:25.170</c:v>
                </c:pt>
                <c:pt idx="1340">
                  <c:v>2013-10-21 16:36:26.267</c:v>
                </c:pt>
                <c:pt idx="1341">
                  <c:v>2013-10-21 16:36:27.357</c:v>
                </c:pt>
                <c:pt idx="1342">
                  <c:v>2013-10-21 16:36:28.443</c:v>
                </c:pt>
                <c:pt idx="1343">
                  <c:v>2013-10-21 16:36:29.533</c:v>
                </c:pt>
                <c:pt idx="1344">
                  <c:v>2013-10-21 16:36:30.623</c:v>
                </c:pt>
                <c:pt idx="1345">
                  <c:v>2013-10-21 16:36:31.733</c:v>
                </c:pt>
                <c:pt idx="1346">
                  <c:v>2013-10-21 16:36:32.830</c:v>
                </c:pt>
                <c:pt idx="1347">
                  <c:v>2013-10-21 16:36:33.937</c:v>
                </c:pt>
                <c:pt idx="1348">
                  <c:v>2013-10-21 16:36:35.027</c:v>
                </c:pt>
                <c:pt idx="1349">
                  <c:v>2013-10-21 16:36:36.117</c:v>
                </c:pt>
                <c:pt idx="1350">
                  <c:v>2013-10-21 16:36:37.210</c:v>
                </c:pt>
                <c:pt idx="1351">
                  <c:v>2013-10-21 16:36:38.300</c:v>
                </c:pt>
                <c:pt idx="1352">
                  <c:v>2013-10-21 16:36:39.387</c:v>
                </c:pt>
                <c:pt idx="1353">
                  <c:v>2013-10-21 16:36:40.477</c:v>
                </c:pt>
                <c:pt idx="1354">
                  <c:v>2013-10-21 16:36:41.567</c:v>
                </c:pt>
                <c:pt idx="1355">
                  <c:v>2013-10-21 16:36:42.863</c:v>
                </c:pt>
                <c:pt idx="1356">
                  <c:v>2013-10-21 16:36:43.943</c:v>
                </c:pt>
                <c:pt idx="1357">
                  <c:v>2013-10-21 16:36:45.017</c:v>
                </c:pt>
                <c:pt idx="1358">
                  <c:v>2013-10-21 16:36:46.107</c:v>
                </c:pt>
                <c:pt idx="1359">
                  <c:v>2013-10-21 16:36:47.207</c:v>
                </c:pt>
                <c:pt idx="1360">
                  <c:v>2013-10-21 16:36:48.300</c:v>
                </c:pt>
                <c:pt idx="1361">
                  <c:v>2013-10-21 16:36:49.410</c:v>
                </c:pt>
                <c:pt idx="1362">
                  <c:v>2013-10-21 16:36:50.503</c:v>
                </c:pt>
                <c:pt idx="1363">
                  <c:v>2013-10-21 16:36:51.593</c:v>
                </c:pt>
                <c:pt idx="1364">
                  <c:v>2013-10-21 16:36:52.687</c:v>
                </c:pt>
                <c:pt idx="1365">
                  <c:v>2013-10-21 16:36:53.770</c:v>
                </c:pt>
                <c:pt idx="1366">
                  <c:v>2013-10-21 16:36:54.867</c:v>
                </c:pt>
                <c:pt idx="1367">
                  <c:v>2013-10-21 16:36:55.967</c:v>
                </c:pt>
                <c:pt idx="1368">
                  <c:v>2013-10-21 16:36:57.057</c:v>
                </c:pt>
                <c:pt idx="1369">
                  <c:v>2013-10-21 16:36:58.150</c:v>
                </c:pt>
                <c:pt idx="1370">
                  <c:v>2013-10-21 16:36:59.240</c:v>
                </c:pt>
                <c:pt idx="1371">
                  <c:v>2013-10-21 16:37:00.320</c:v>
                </c:pt>
                <c:pt idx="1372">
                  <c:v>2013-10-21 16:37:01.403</c:v>
                </c:pt>
                <c:pt idx="1373">
                  <c:v>2013-10-21 16:37:02.503</c:v>
                </c:pt>
                <c:pt idx="1374">
                  <c:v>2013-10-21 16:37:03.630</c:v>
                </c:pt>
                <c:pt idx="1375">
                  <c:v>2013-10-21 16:37:04.717</c:v>
                </c:pt>
                <c:pt idx="1376">
                  <c:v>2013-10-21 16:37:05.807</c:v>
                </c:pt>
                <c:pt idx="1377">
                  <c:v>2013-10-21 16:37:06.913</c:v>
                </c:pt>
                <c:pt idx="1378">
                  <c:v>2013-10-21 16:37:08.007</c:v>
                </c:pt>
                <c:pt idx="1379">
                  <c:v>2013-10-21 16:37:09.103</c:v>
                </c:pt>
                <c:pt idx="1380">
                  <c:v>2013-10-21 16:37:10.193</c:v>
                </c:pt>
                <c:pt idx="1381">
                  <c:v>2013-10-21 16:37:11.283</c:v>
                </c:pt>
                <c:pt idx="1382">
                  <c:v>2013-10-21 16:37:12.380</c:v>
                </c:pt>
                <c:pt idx="1383">
                  <c:v>2013-10-21 16:37:13.463</c:v>
                </c:pt>
                <c:pt idx="1384">
                  <c:v>2013-10-21 16:37:14.547</c:v>
                </c:pt>
                <c:pt idx="1385">
                  <c:v>2013-10-21 16:37:15.633</c:v>
                </c:pt>
                <c:pt idx="1386">
                  <c:v>2013-10-21 16:37:16.717</c:v>
                </c:pt>
                <c:pt idx="1387">
                  <c:v>2013-10-21 16:37:17.793</c:v>
                </c:pt>
                <c:pt idx="1388">
                  <c:v>2013-10-21 16:37:18.907</c:v>
                </c:pt>
                <c:pt idx="1389">
                  <c:v>2013-10-21 16:37:20.003</c:v>
                </c:pt>
                <c:pt idx="1390">
                  <c:v>2013-10-21 16:37:21.097</c:v>
                </c:pt>
                <c:pt idx="1391">
                  <c:v>2013-10-21 16:37:22.180</c:v>
                </c:pt>
                <c:pt idx="1392">
                  <c:v>2013-10-21 16:37:23.267</c:v>
                </c:pt>
                <c:pt idx="1393">
                  <c:v>2013-10-21 16:37:24.357</c:v>
                </c:pt>
                <c:pt idx="1394">
                  <c:v>2013-10-21 16:37:25.447</c:v>
                </c:pt>
                <c:pt idx="1395">
                  <c:v>2013-10-21 16:37:26.543</c:v>
                </c:pt>
                <c:pt idx="1396">
                  <c:v>2013-10-21 16:37:27.627</c:v>
                </c:pt>
                <c:pt idx="1397">
                  <c:v>2013-10-21 16:37:28.747</c:v>
                </c:pt>
                <c:pt idx="1398">
                  <c:v>2013-10-21 16:37:29.817</c:v>
                </c:pt>
                <c:pt idx="1399">
                  <c:v>2013-10-21 16:37:30.900</c:v>
                </c:pt>
                <c:pt idx="1400">
                  <c:v>2013-10-21 16:37:32.003</c:v>
                </c:pt>
                <c:pt idx="1401">
                  <c:v>2013-10-21 16:37:33.093</c:v>
                </c:pt>
                <c:pt idx="1402">
                  <c:v>2013-10-21 16:37:34.203</c:v>
                </c:pt>
                <c:pt idx="1403">
                  <c:v>2013-10-21 16:37:35.387</c:v>
                </c:pt>
                <c:pt idx="1404">
                  <c:v>2013-10-21 16:37:36.480</c:v>
                </c:pt>
                <c:pt idx="1405">
                  <c:v>2013-10-21 16:37:37.570</c:v>
                </c:pt>
                <c:pt idx="1406">
                  <c:v>2013-10-21 16:37:38.663</c:v>
                </c:pt>
                <c:pt idx="1407">
                  <c:v>2013-10-21 16:37:39.757</c:v>
                </c:pt>
                <c:pt idx="1408">
                  <c:v>2013-10-21 16:37:40.833</c:v>
                </c:pt>
                <c:pt idx="1409">
                  <c:v>2013-10-21 16:37:41.930</c:v>
                </c:pt>
                <c:pt idx="1410">
                  <c:v>2013-10-21 16:37:43.127</c:v>
                </c:pt>
                <c:pt idx="1411">
                  <c:v>2013-10-21 16:37:44.227</c:v>
                </c:pt>
                <c:pt idx="1412">
                  <c:v>2013-10-21 16:37:45.323</c:v>
                </c:pt>
                <c:pt idx="1413">
                  <c:v>2013-10-21 16:37:46.403</c:v>
                </c:pt>
                <c:pt idx="1414">
                  <c:v>2013-10-21 16:37:47.487</c:v>
                </c:pt>
                <c:pt idx="1415">
                  <c:v>2013-10-21 16:37:48.590</c:v>
                </c:pt>
                <c:pt idx="1416">
                  <c:v>2013-10-21 16:37:49.693</c:v>
                </c:pt>
                <c:pt idx="1417">
                  <c:v>2013-10-21 16:37:50.800</c:v>
                </c:pt>
                <c:pt idx="1418">
                  <c:v>2013-10-21 16:37:51.890</c:v>
                </c:pt>
                <c:pt idx="1419">
                  <c:v>2013-10-21 16:37:52.980</c:v>
                </c:pt>
                <c:pt idx="1420">
                  <c:v>2013-10-21 16:37:54.063</c:v>
                </c:pt>
                <c:pt idx="1421">
                  <c:v>2013-10-21 16:37:55.160</c:v>
                </c:pt>
                <c:pt idx="1422">
                  <c:v>2013-10-21 16:37:56.243</c:v>
                </c:pt>
                <c:pt idx="1423">
                  <c:v>2013-10-21 16:37:57.347</c:v>
                </c:pt>
                <c:pt idx="1424">
                  <c:v>2013-10-21 16:37:58.437</c:v>
                </c:pt>
                <c:pt idx="1425">
                  <c:v>2013-10-21 16:37:59.533</c:v>
                </c:pt>
                <c:pt idx="1426">
                  <c:v>2013-10-21 16:38:00.617</c:v>
                </c:pt>
                <c:pt idx="1427">
                  <c:v>2013-10-21 16:38:01.717</c:v>
                </c:pt>
                <c:pt idx="1428">
                  <c:v>2013-10-21 16:38:02.807</c:v>
                </c:pt>
                <c:pt idx="1429">
                  <c:v>2013-10-21 16:38:03.910</c:v>
                </c:pt>
                <c:pt idx="1430">
                  <c:v>2013-10-21 16:38:05.007</c:v>
                </c:pt>
                <c:pt idx="1431">
                  <c:v>2013-10-21 16:38:06.110</c:v>
                </c:pt>
                <c:pt idx="1432">
                  <c:v>2013-10-21 16:38:07.213</c:v>
                </c:pt>
                <c:pt idx="1433">
                  <c:v>2013-10-21 16:38:08.297</c:v>
                </c:pt>
                <c:pt idx="1434">
                  <c:v>2013-10-21 16:38:09.387</c:v>
                </c:pt>
                <c:pt idx="1435">
                  <c:v>2013-10-21 16:38:10.483</c:v>
                </c:pt>
                <c:pt idx="1436">
                  <c:v>2013-10-21 16:38:11.577</c:v>
                </c:pt>
                <c:pt idx="1437">
                  <c:v>2013-10-21 16:38:12.683</c:v>
                </c:pt>
                <c:pt idx="1438">
                  <c:v>2013-10-21 16:38:13.780</c:v>
                </c:pt>
                <c:pt idx="1439">
                  <c:v>2013-10-21 16:38:14.877</c:v>
                </c:pt>
                <c:pt idx="1440">
                  <c:v>2013-10-21 16:38:15.960</c:v>
                </c:pt>
                <c:pt idx="1441">
                  <c:v>2013-10-21 16:38:17.050</c:v>
                </c:pt>
                <c:pt idx="1442">
                  <c:v>2013-10-21 16:38:18.157</c:v>
                </c:pt>
                <c:pt idx="1443">
                  <c:v>2013-10-21 16:38:19.253</c:v>
                </c:pt>
                <c:pt idx="1444">
                  <c:v>2013-10-21 16:38:20.357</c:v>
                </c:pt>
                <c:pt idx="1445">
                  <c:v>2013-10-21 16:38:21.450</c:v>
                </c:pt>
                <c:pt idx="1446">
                  <c:v>2013-10-21 16:38:22.540</c:v>
                </c:pt>
                <c:pt idx="1447">
                  <c:v>2013-10-21 16:38:23.617</c:v>
                </c:pt>
                <c:pt idx="1448">
                  <c:v>2013-10-21 16:38:24.720</c:v>
                </c:pt>
                <c:pt idx="1449">
                  <c:v>2013-10-21 16:38:25.830</c:v>
                </c:pt>
                <c:pt idx="1450">
                  <c:v>2013-10-21 16:38:26.910</c:v>
                </c:pt>
                <c:pt idx="1451">
                  <c:v>2013-10-21 16:38:28.000</c:v>
                </c:pt>
                <c:pt idx="1452">
                  <c:v>2013-10-21 16:38:29.097</c:v>
                </c:pt>
                <c:pt idx="1453">
                  <c:v>2013-10-21 16:38:30.187</c:v>
                </c:pt>
                <c:pt idx="1454">
                  <c:v>2013-10-21 16:38:31.267</c:v>
                </c:pt>
                <c:pt idx="1455">
                  <c:v>2013-10-21 16:38:32.360</c:v>
                </c:pt>
                <c:pt idx="1456">
                  <c:v>2013-10-21 16:38:33.467</c:v>
                </c:pt>
                <c:pt idx="1457">
                  <c:v>2013-10-21 16:38:34.557</c:v>
                </c:pt>
                <c:pt idx="1458">
                  <c:v>2013-10-21 16:38:35.650</c:v>
                </c:pt>
                <c:pt idx="1459">
                  <c:v>2013-10-21 16:38:36.760</c:v>
                </c:pt>
                <c:pt idx="1460">
                  <c:v>2013-10-21 16:38:37.847</c:v>
                </c:pt>
                <c:pt idx="1461">
                  <c:v>2013-10-21 16:38:38.927</c:v>
                </c:pt>
                <c:pt idx="1462">
                  <c:v>2013-10-21 16:38:40.037</c:v>
                </c:pt>
                <c:pt idx="1463">
                  <c:v>2013-10-21 16:38:41.123</c:v>
                </c:pt>
                <c:pt idx="1464">
                  <c:v>2013-10-21 16:38:42.237</c:v>
                </c:pt>
                <c:pt idx="1465">
                  <c:v>2013-10-21 16:38:43.323</c:v>
                </c:pt>
                <c:pt idx="1466">
                  <c:v>2013-10-21 16:38:44.413</c:v>
                </c:pt>
                <c:pt idx="1467">
                  <c:v>2013-10-21 16:38:45.497</c:v>
                </c:pt>
                <c:pt idx="1468">
                  <c:v>2013-10-21 16:38:46.590</c:v>
                </c:pt>
                <c:pt idx="1469">
                  <c:v>2013-10-21 16:38:47.677</c:v>
                </c:pt>
                <c:pt idx="1470">
                  <c:v>2013-10-21 16:38:48.777</c:v>
                </c:pt>
                <c:pt idx="1471">
                  <c:v>2013-10-21 16:38:49.993</c:v>
                </c:pt>
                <c:pt idx="1472">
                  <c:v>2013-10-21 16:38:51.107</c:v>
                </c:pt>
                <c:pt idx="1473">
                  <c:v>2013-10-21 16:38:52.193</c:v>
                </c:pt>
                <c:pt idx="1474">
                  <c:v>2013-10-21 16:38:53.287</c:v>
                </c:pt>
                <c:pt idx="1475">
                  <c:v>2013-10-21 16:38:54.353</c:v>
                </c:pt>
                <c:pt idx="1476">
                  <c:v>2013-10-21 16:38:55.477</c:v>
                </c:pt>
                <c:pt idx="1477">
                  <c:v>2013-10-21 16:38:56.563</c:v>
                </c:pt>
                <c:pt idx="1478">
                  <c:v>2013-10-21 16:38:57.653</c:v>
                </c:pt>
                <c:pt idx="1479">
                  <c:v>2013-10-21 16:38:58.853</c:v>
                </c:pt>
                <c:pt idx="1480">
                  <c:v>2013-10-21 16:38:59.960</c:v>
                </c:pt>
                <c:pt idx="1481">
                  <c:v>2013-10-21 16:39:01.067</c:v>
                </c:pt>
                <c:pt idx="1482">
                  <c:v>2013-10-21 16:39:02.187</c:v>
                </c:pt>
                <c:pt idx="1483">
                  <c:v>2013-10-21 16:39:03.330</c:v>
                </c:pt>
                <c:pt idx="1484">
                  <c:v>2013-10-21 16:39:04.410</c:v>
                </c:pt>
                <c:pt idx="1485">
                  <c:v>2013-10-21 16:39:05.487</c:v>
                </c:pt>
                <c:pt idx="1486">
                  <c:v>2013-10-21 16:39:06.573</c:v>
                </c:pt>
                <c:pt idx="1487">
                  <c:v>2013-10-21 16:39:07.660</c:v>
                </c:pt>
                <c:pt idx="1488">
                  <c:v>2013-10-21 16:39:08.820</c:v>
                </c:pt>
                <c:pt idx="1489">
                  <c:v>2013-10-21 16:39:09.917</c:v>
                </c:pt>
                <c:pt idx="1490">
                  <c:v>2013-10-21 16:39:11.007</c:v>
                </c:pt>
                <c:pt idx="1491">
                  <c:v>2013-10-21 16:39:12.103</c:v>
                </c:pt>
                <c:pt idx="1492">
                  <c:v>2013-10-21 16:39:13.180</c:v>
                </c:pt>
                <c:pt idx="1493">
                  <c:v>2013-10-21 16:39:14.263</c:v>
                </c:pt>
                <c:pt idx="1494">
                  <c:v>2013-10-21 16:39:15.377</c:v>
                </c:pt>
                <c:pt idx="1495">
                  <c:v>2013-10-21 16:39:16.463</c:v>
                </c:pt>
                <c:pt idx="1496">
                  <c:v>2013-10-21 16:39:17.557</c:v>
                </c:pt>
                <c:pt idx="1497">
                  <c:v>2013-10-21 16:39:18.667</c:v>
                </c:pt>
                <c:pt idx="1498">
                  <c:v>2013-10-21 16:39:19.770</c:v>
                </c:pt>
                <c:pt idx="1499">
                  <c:v>2013-10-21 16:39:20.843</c:v>
                </c:pt>
                <c:pt idx="1500">
                  <c:v>2013-10-21 16:39:21.937</c:v>
                </c:pt>
                <c:pt idx="1501">
                  <c:v>2013-10-21 16:39:23.023</c:v>
                </c:pt>
                <c:pt idx="1502">
                  <c:v>2013-10-21 16:39:24.113</c:v>
                </c:pt>
                <c:pt idx="1503">
                  <c:v>2013-10-21 16:39:25.210</c:v>
                </c:pt>
                <c:pt idx="1504">
                  <c:v>2013-10-21 16:39:26.323</c:v>
                </c:pt>
                <c:pt idx="1505">
                  <c:v>2013-10-21 16:39:27.410</c:v>
                </c:pt>
                <c:pt idx="1506">
                  <c:v>2013-10-21 16:39:28.503</c:v>
                </c:pt>
                <c:pt idx="1507">
                  <c:v>2013-10-21 16:39:29.590</c:v>
                </c:pt>
                <c:pt idx="1508">
                  <c:v>2013-10-21 16:39:30.677</c:v>
                </c:pt>
                <c:pt idx="1509">
                  <c:v>2013-10-21 16:39:31.790</c:v>
                </c:pt>
                <c:pt idx="1510">
                  <c:v>2013-10-21 16:39:32.880</c:v>
                </c:pt>
                <c:pt idx="1511">
                  <c:v>2013-10-21 16:39:33.980</c:v>
                </c:pt>
                <c:pt idx="1512">
                  <c:v>2013-10-21 16:39:35.073</c:v>
                </c:pt>
                <c:pt idx="1513">
                  <c:v>2013-10-21 16:39:36.160</c:v>
                </c:pt>
                <c:pt idx="1514">
                  <c:v>2013-10-21 16:39:37.253</c:v>
                </c:pt>
                <c:pt idx="1515">
                  <c:v>2013-10-21 16:39:38.367</c:v>
                </c:pt>
                <c:pt idx="1516">
                  <c:v>2013-10-21 16:39:39.443</c:v>
                </c:pt>
                <c:pt idx="1517">
                  <c:v>2013-10-21 16:39:40.527</c:v>
                </c:pt>
                <c:pt idx="1518">
                  <c:v>2013-10-21 16:39:41.617</c:v>
                </c:pt>
                <c:pt idx="1519">
                  <c:v>2013-10-21 16:39:42.710</c:v>
                </c:pt>
                <c:pt idx="1520">
                  <c:v>2013-10-21 16:39:43.797</c:v>
                </c:pt>
                <c:pt idx="1521">
                  <c:v>2013-10-21 16:39:44.887</c:v>
                </c:pt>
                <c:pt idx="1522">
                  <c:v>2013-10-21 16:39:45.967</c:v>
                </c:pt>
                <c:pt idx="1523">
                  <c:v>2013-10-21 16:39:47.057</c:v>
                </c:pt>
                <c:pt idx="1524">
                  <c:v>2013-10-21 16:39:48.160</c:v>
                </c:pt>
                <c:pt idx="1525">
                  <c:v>2013-10-21 16:39:49.247</c:v>
                </c:pt>
                <c:pt idx="1526">
                  <c:v>2013-10-21 16:39:50.333</c:v>
                </c:pt>
                <c:pt idx="1527">
                  <c:v>2013-10-21 16:39:51.427</c:v>
                </c:pt>
                <c:pt idx="1528">
                  <c:v>2013-10-21 16:39:52.507</c:v>
                </c:pt>
                <c:pt idx="1529">
                  <c:v>2013-10-21 16:39:53.597</c:v>
                </c:pt>
                <c:pt idx="1530">
                  <c:v>2013-10-21 16:39:54.687</c:v>
                </c:pt>
                <c:pt idx="1531">
                  <c:v>2013-10-21 16:39:55.773</c:v>
                </c:pt>
                <c:pt idx="1532">
                  <c:v>2013-10-21 16:39:56.863</c:v>
                </c:pt>
                <c:pt idx="1533">
                  <c:v>2013-10-21 16:39:57.950</c:v>
                </c:pt>
                <c:pt idx="1534">
                  <c:v>2013-10-21 16:39:59.030</c:v>
                </c:pt>
                <c:pt idx="1535">
                  <c:v>2013-10-21 16:40:00.117</c:v>
                </c:pt>
                <c:pt idx="1536">
                  <c:v>2013-10-21 16:40:01.207</c:v>
                </c:pt>
                <c:pt idx="1537">
                  <c:v>2013-10-21 16:40:02.320</c:v>
                </c:pt>
                <c:pt idx="1538">
                  <c:v>2013-10-21 16:40:03.430</c:v>
                </c:pt>
                <c:pt idx="1539">
                  <c:v>2013-10-21 16:40:04.533</c:v>
                </c:pt>
                <c:pt idx="1540">
                  <c:v>2013-10-21 16:40:05.607</c:v>
                </c:pt>
                <c:pt idx="1541">
                  <c:v>2013-10-21 16:40:06.693</c:v>
                </c:pt>
                <c:pt idx="1542">
                  <c:v>2013-10-21 16:40:07.780</c:v>
                </c:pt>
                <c:pt idx="1543">
                  <c:v>2013-10-21 16:40:08.870</c:v>
                </c:pt>
                <c:pt idx="1544">
                  <c:v>2013-10-21 16:40:09.957</c:v>
                </c:pt>
                <c:pt idx="1545">
                  <c:v>2013-10-21 16:40:11.040</c:v>
                </c:pt>
                <c:pt idx="1546">
                  <c:v>2013-10-21 16:40:12.160</c:v>
                </c:pt>
                <c:pt idx="1547">
                  <c:v>2013-10-21 16:40:13.230</c:v>
                </c:pt>
                <c:pt idx="1548">
                  <c:v>2013-10-21 16:40:14.327</c:v>
                </c:pt>
                <c:pt idx="1549">
                  <c:v>2013-10-21 16:40:15.403</c:v>
                </c:pt>
                <c:pt idx="1550">
                  <c:v>2013-10-21 16:40:16.487</c:v>
                </c:pt>
                <c:pt idx="1551">
                  <c:v>2013-10-21 16:40:17.587</c:v>
                </c:pt>
                <c:pt idx="1552">
                  <c:v>2013-10-21 16:40:18.687</c:v>
                </c:pt>
                <c:pt idx="1553">
                  <c:v>2013-10-21 16:40:19.797</c:v>
                </c:pt>
                <c:pt idx="1554">
                  <c:v>2013-10-21 16:40:20.867</c:v>
                </c:pt>
                <c:pt idx="1555">
                  <c:v>2013-10-21 16:40:21.960</c:v>
                </c:pt>
                <c:pt idx="1556">
                  <c:v>2013-10-21 16:40:23.057</c:v>
                </c:pt>
                <c:pt idx="1557">
                  <c:v>2013-10-21 16:40:24.157</c:v>
                </c:pt>
                <c:pt idx="1558">
                  <c:v>2013-10-21 16:40:25.253</c:v>
                </c:pt>
                <c:pt idx="1559">
                  <c:v>2013-10-21 16:40:26.337</c:v>
                </c:pt>
                <c:pt idx="1560">
                  <c:v>2013-10-21 16:40:27.423</c:v>
                </c:pt>
                <c:pt idx="1561">
                  <c:v>2013-10-21 16:40:28.603</c:v>
                </c:pt>
                <c:pt idx="1562">
                  <c:v>2013-10-21 16:40:29.767</c:v>
                </c:pt>
                <c:pt idx="1563">
                  <c:v>2013-10-21 16:40:30.867</c:v>
                </c:pt>
                <c:pt idx="1564">
                  <c:v>2013-10-21 16:40:31.967</c:v>
                </c:pt>
                <c:pt idx="1565">
                  <c:v>2013-10-21 16:40:33.083</c:v>
                </c:pt>
                <c:pt idx="1566">
                  <c:v>2013-10-21 16:40:34.167</c:v>
                </c:pt>
                <c:pt idx="1567">
                  <c:v>2013-10-21 16:40:35.280</c:v>
                </c:pt>
                <c:pt idx="1568">
                  <c:v>2013-10-21 16:40:36.370</c:v>
                </c:pt>
                <c:pt idx="1569">
                  <c:v>2013-10-21 16:40:37.460</c:v>
                </c:pt>
                <c:pt idx="1570">
                  <c:v>2013-10-21 16:40:38.547</c:v>
                </c:pt>
                <c:pt idx="1571">
                  <c:v>2013-10-21 16:40:39.687</c:v>
                </c:pt>
                <c:pt idx="1572">
                  <c:v>2013-10-21 16:40:40.773</c:v>
                </c:pt>
                <c:pt idx="1573">
                  <c:v>2013-10-21 16:40:41.893</c:v>
                </c:pt>
                <c:pt idx="1574">
                  <c:v>2013-10-21 16:40:43.060</c:v>
                </c:pt>
                <c:pt idx="1575">
                  <c:v>2013-10-21 16:40:44.140</c:v>
                </c:pt>
                <c:pt idx="1576">
                  <c:v>2013-10-21 16:40:45.267</c:v>
                </c:pt>
                <c:pt idx="1577">
                  <c:v>2013-10-21 16:40:46.353</c:v>
                </c:pt>
                <c:pt idx="1578">
                  <c:v>2013-10-21 16:40:47.437</c:v>
                </c:pt>
                <c:pt idx="1579">
                  <c:v>2013-10-21 16:40:48.547</c:v>
                </c:pt>
                <c:pt idx="1580">
                  <c:v>2013-10-21 16:40:49.650</c:v>
                </c:pt>
                <c:pt idx="1581">
                  <c:v>2013-10-21 16:40:50.730</c:v>
                </c:pt>
                <c:pt idx="1582">
                  <c:v>2013-10-21 16:40:51.827</c:v>
                </c:pt>
                <c:pt idx="1583">
                  <c:v>2013-10-21 16:40:52.907</c:v>
                </c:pt>
                <c:pt idx="1584">
                  <c:v>2013-10-21 16:40:53.997</c:v>
                </c:pt>
                <c:pt idx="1585">
                  <c:v>2013-10-21 16:40:55.107</c:v>
                </c:pt>
                <c:pt idx="1586">
                  <c:v>2013-10-21 16:40:56.200</c:v>
                </c:pt>
                <c:pt idx="1587">
                  <c:v>2013-10-21 16:40:57.293</c:v>
                </c:pt>
                <c:pt idx="1588">
                  <c:v>2013-10-21 16:40:58.397</c:v>
                </c:pt>
                <c:pt idx="1589">
                  <c:v>2013-10-21 16:40:59.487</c:v>
                </c:pt>
                <c:pt idx="1590">
                  <c:v>2013-10-21 16:41:00.567</c:v>
                </c:pt>
                <c:pt idx="1591">
                  <c:v>2013-10-21 16:41:01.673</c:v>
                </c:pt>
                <c:pt idx="1592">
                  <c:v>2013-10-21 16:41:02.863</c:v>
                </c:pt>
                <c:pt idx="1593">
                  <c:v>2013-10-21 16:41:03.967</c:v>
                </c:pt>
                <c:pt idx="1594">
                  <c:v>2013-10-21 16:41:05.057</c:v>
                </c:pt>
                <c:pt idx="1595">
                  <c:v>2013-10-21 16:41:06.150</c:v>
                </c:pt>
                <c:pt idx="1596">
                  <c:v>2013-10-21 16:41:07.233</c:v>
                </c:pt>
                <c:pt idx="1597">
                  <c:v>2013-10-21 16:41:08.350</c:v>
                </c:pt>
                <c:pt idx="1598">
                  <c:v>2013-10-21 16:41:09.413</c:v>
                </c:pt>
                <c:pt idx="1599">
                  <c:v>2013-10-21 16:41:10.490</c:v>
                </c:pt>
                <c:pt idx="1600">
                  <c:v>2013-10-21 16:41:11.577</c:v>
                </c:pt>
                <c:pt idx="1601">
                  <c:v>2013-10-21 16:41:12.690</c:v>
                </c:pt>
                <c:pt idx="1602">
                  <c:v>2013-10-21 16:41:13.780</c:v>
                </c:pt>
                <c:pt idx="1603">
                  <c:v>2013-10-21 16:41:14.877</c:v>
                </c:pt>
                <c:pt idx="1604">
                  <c:v>2013-10-21 16:41:15.953</c:v>
                </c:pt>
                <c:pt idx="1605">
                  <c:v>2013-10-21 16:41:17.040</c:v>
                </c:pt>
                <c:pt idx="1606">
                  <c:v>2013-10-21 16:41:18.140</c:v>
                </c:pt>
                <c:pt idx="1607">
                  <c:v>2013-10-21 16:41:19.247</c:v>
                </c:pt>
                <c:pt idx="1608">
                  <c:v>2013-10-21 16:41:20.337</c:v>
                </c:pt>
                <c:pt idx="1609">
                  <c:v>2013-10-21 16:41:21.437</c:v>
                </c:pt>
                <c:pt idx="1610">
                  <c:v>2013-10-21 16:41:22.527</c:v>
                </c:pt>
                <c:pt idx="1611">
                  <c:v>2013-10-21 16:41:23.627</c:v>
                </c:pt>
                <c:pt idx="1612">
                  <c:v>2013-10-21 16:41:24.727</c:v>
                </c:pt>
                <c:pt idx="1613">
                  <c:v>2013-10-21 16:41:25.840</c:v>
                </c:pt>
                <c:pt idx="1614">
                  <c:v>2013-10-21 16:41:26.930</c:v>
                </c:pt>
                <c:pt idx="1615">
                  <c:v>2013-10-21 16:41:28.013</c:v>
                </c:pt>
                <c:pt idx="1616">
                  <c:v>2013-10-21 16:41:29.110</c:v>
                </c:pt>
                <c:pt idx="1617">
                  <c:v>2013-10-21 16:41:30.210</c:v>
                </c:pt>
                <c:pt idx="1618">
                  <c:v>2013-10-21 16:41:31.313</c:v>
                </c:pt>
                <c:pt idx="1619">
                  <c:v>2013-10-21 16:41:32.420</c:v>
                </c:pt>
                <c:pt idx="1620">
                  <c:v>2013-10-21 16:41:33.550</c:v>
                </c:pt>
                <c:pt idx="1621">
                  <c:v>2013-10-21 16:41:34.653</c:v>
                </c:pt>
                <c:pt idx="1622">
                  <c:v>2013-10-21 16:41:35.747</c:v>
                </c:pt>
                <c:pt idx="1623">
                  <c:v>2013-10-21 16:41:36.917</c:v>
                </c:pt>
                <c:pt idx="1624">
                  <c:v>2013-10-21 16:41:38.010</c:v>
                </c:pt>
                <c:pt idx="1625">
                  <c:v>2013-10-21 16:41:39.100</c:v>
                </c:pt>
                <c:pt idx="1626">
                  <c:v>2013-10-21 16:41:40.193</c:v>
                </c:pt>
                <c:pt idx="1627">
                  <c:v>2013-10-21 16:41:41.280</c:v>
                </c:pt>
                <c:pt idx="1628">
                  <c:v>2013-10-21 16:41:42.393</c:v>
                </c:pt>
                <c:pt idx="1629">
                  <c:v>2013-10-21 16:41:43.477</c:v>
                </c:pt>
                <c:pt idx="1630">
                  <c:v>2013-10-21 16:41:44.577</c:v>
                </c:pt>
                <c:pt idx="1631">
                  <c:v>2013-10-21 16:41:45.657</c:v>
                </c:pt>
                <c:pt idx="1632">
                  <c:v>2013-10-21 16:41:46.740</c:v>
                </c:pt>
                <c:pt idx="1633">
                  <c:v>2013-10-21 16:41:47.837</c:v>
                </c:pt>
                <c:pt idx="1634">
                  <c:v>2013-10-21 16:41:48.920</c:v>
                </c:pt>
                <c:pt idx="1635">
                  <c:v>2013-10-21 16:41:50.013</c:v>
                </c:pt>
                <c:pt idx="1636">
                  <c:v>2013-10-21 16:41:51.107</c:v>
                </c:pt>
                <c:pt idx="1637">
                  <c:v>2013-10-21 16:41:52.200</c:v>
                </c:pt>
                <c:pt idx="1638">
                  <c:v>2013-10-21 16:41:53.293</c:v>
                </c:pt>
                <c:pt idx="1639">
                  <c:v>2013-10-21 16:41:54.397</c:v>
                </c:pt>
                <c:pt idx="1640">
                  <c:v>2013-10-21 16:41:55.473</c:v>
                </c:pt>
                <c:pt idx="1641">
                  <c:v>2013-10-21 16:41:56.563</c:v>
                </c:pt>
                <c:pt idx="1642">
                  <c:v>2013-10-21 16:41:57.647</c:v>
                </c:pt>
                <c:pt idx="1643">
                  <c:v>2013-10-21 16:41:58.737</c:v>
                </c:pt>
                <c:pt idx="1644">
                  <c:v>2013-10-21 16:41:59.840</c:v>
                </c:pt>
                <c:pt idx="1645">
                  <c:v>2013-10-21 16:42:00.923</c:v>
                </c:pt>
                <c:pt idx="1646">
                  <c:v>2013-10-21 16:42:02.030</c:v>
                </c:pt>
                <c:pt idx="1647">
                  <c:v>2013-10-21 16:42:03.133</c:v>
                </c:pt>
                <c:pt idx="1648">
                  <c:v>2013-10-21 16:42:04.220</c:v>
                </c:pt>
                <c:pt idx="1649">
                  <c:v>2013-10-21 16:42:05.337</c:v>
                </c:pt>
                <c:pt idx="1650">
                  <c:v>2013-10-21 16:42:06.473</c:v>
                </c:pt>
                <c:pt idx="1651">
                  <c:v>2013-10-21 16:42:07.577</c:v>
                </c:pt>
                <c:pt idx="1652">
                  <c:v>2013-10-21 16:42:08.667</c:v>
                </c:pt>
                <c:pt idx="1653">
                  <c:v>2013-10-21 16:42:09.757</c:v>
                </c:pt>
                <c:pt idx="1654">
                  <c:v>2013-10-21 16:42:10.827</c:v>
                </c:pt>
                <c:pt idx="1655">
                  <c:v>2013-10-21 16:42:11.920</c:v>
                </c:pt>
                <c:pt idx="1656">
                  <c:v>2013-10-21 16:42:13.003</c:v>
                </c:pt>
                <c:pt idx="1657">
                  <c:v>2013-10-21 16:42:14.097</c:v>
                </c:pt>
                <c:pt idx="1658">
                  <c:v>2013-10-21 16:42:15.190</c:v>
                </c:pt>
                <c:pt idx="1659">
                  <c:v>2013-10-21 16:42:16.277</c:v>
                </c:pt>
                <c:pt idx="1660">
                  <c:v>2013-10-21 16:42:17.353</c:v>
                </c:pt>
                <c:pt idx="1661">
                  <c:v>2013-10-21 16:42:18.463</c:v>
                </c:pt>
                <c:pt idx="1662">
                  <c:v>2013-10-21 16:42:19.547</c:v>
                </c:pt>
                <c:pt idx="1663">
                  <c:v>2013-10-21 16:42:20.653</c:v>
                </c:pt>
                <c:pt idx="1664">
                  <c:v>2013-10-21 16:42:21.743</c:v>
                </c:pt>
                <c:pt idx="1665">
                  <c:v>2013-10-21 16:42:22.840</c:v>
                </c:pt>
                <c:pt idx="1666">
                  <c:v>2013-10-21 16:42:23.927</c:v>
                </c:pt>
                <c:pt idx="1667">
                  <c:v>2013-10-21 16:42:25.027</c:v>
                </c:pt>
                <c:pt idx="1668">
                  <c:v>2013-10-21 16:42:26.120</c:v>
                </c:pt>
                <c:pt idx="1669">
                  <c:v>2013-10-21 16:42:27.203</c:v>
                </c:pt>
                <c:pt idx="1670">
                  <c:v>2013-10-21 16:42:28.300</c:v>
                </c:pt>
                <c:pt idx="1671">
                  <c:v>2013-10-21 16:42:29.383</c:v>
                </c:pt>
                <c:pt idx="1672">
                  <c:v>2013-10-21 16:42:30.473</c:v>
                </c:pt>
                <c:pt idx="1673">
                  <c:v>2013-10-21 16:42:31.577</c:v>
                </c:pt>
                <c:pt idx="1674">
                  <c:v>2013-10-21 16:42:32.663</c:v>
                </c:pt>
                <c:pt idx="1675">
                  <c:v>2013-10-21 16:42:33.773</c:v>
                </c:pt>
                <c:pt idx="1676">
                  <c:v>2013-10-21 16:42:34.870</c:v>
                </c:pt>
                <c:pt idx="1677">
                  <c:v>2013-10-21 16:42:35.967</c:v>
                </c:pt>
                <c:pt idx="1678">
                  <c:v>2013-10-21 16:42:37.053</c:v>
                </c:pt>
                <c:pt idx="1679">
                  <c:v>2013-10-21 16:42:38.140</c:v>
                </c:pt>
                <c:pt idx="1680">
                  <c:v>2013-10-21 16:42:39.237</c:v>
                </c:pt>
                <c:pt idx="1681">
                  <c:v>2013-10-21 16:42:40.340</c:v>
                </c:pt>
                <c:pt idx="1682">
                  <c:v>2013-10-21 16:42:41.420</c:v>
                </c:pt>
                <c:pt idx="1683">
                  <c:v>2013-10-21 16:42:42.530</c:v>
                </c:pt>
                <c:pt idx="1684">
                  <c:v>2013-10-21 16:42:43.623</c:v>
                </c:pt>
                <c:pt idx="1685">
                  <c:v>2013-10-21 16:42:44.717</c:v>
                </c:pt>
                <c:pt idx="1686">
                  <c:v>2013-10-21 16:42:45.807</c:v>
                </c:pt>
                <c:pt idx="1687">
                  <c:v>2013-10-21 16:42:46.907</c:v>
                </c:pt>
                <c:pt idx="1688">
                  <c:v>2013-10-21 16:42:48.003</c:v>
                </c:pt>
                <c:pt idx="1689">
                  <c:v>2013-10-21 16:42:49.100</c:v>
                </c:pt>
                <c:pt idx="1690">
                  <c:v>2013-10-21 16:42:50.200</c:v>
                </c:pt>
                <c:pt idx="1691">
                  <c:v>2013-10-21 16:42:51.280</c:v>
                </c:pt>
                <c:pt idx="1692">
                  <c:v>2013-10-21 16:42:52.490</c:v>
                </c:pt>
                <c:pt idx="1693">
                  <c:v>2013-10-21 16:42:53.580</c:v>
                </c:pt>
                <c:pt idx="1694">
                  <c:v>2013-10-21 16:42:54.683</c:v>
                </c:pt>
                <c:pt idx="1695">
                  <c:v>2013-10-21 16:42:55.773</c:v>
                </c:pt>
                <c:pt idx="1696">
                  <c:v>2013-10-21 16:42:56.860</c:v>
                </c:pt>
                <c:pt idx="1697">
                  <c:v>2013-10-21 16:42:57.947</c:v>
                </c:pt>
                <c:pt idx="1698">
                  <c:v>2013-10-21 16:42:59.030</c:v>
                </c:pt>
                <c:pt idx="1699">
                  <c:v>2013-10-21 16:43:00.123</c:v>
                </c:pt>
                <c:pt idx="1700">
                  <c:v>2013-10-21 16:43:01.217</c:v>
                </c:pt>
                <c:pt idx="1701">
                  <c:v>2013-10-21 16:43:02.337</c:v>
                </c:pt>
                <c:pt idx="1702">
                  <c:v>2013-10-21 16:43:03.460</c:v>
                </c:pt>
                <c:pt idx="1703">
                  <c:v>2013-10-21 16:43:04.553</c:v>
                </c:pt>
                <c:pt idx="1704">
                  <c:v>2013-10-21 16:43:05.730</c:v>
                </c:pt>
                <c:pt idx="1705">
                  <c:v>2013-10-21 16:43:06.827</c:v>
                </c:pt>
                <c:pt idx="1706">
                  <c:v>2013-10-21 16:43:07.913</c:v>
                </c:pt>
                <c:pt idx="1707">
                  <c:v>2013-10-21 16:43:09.007</c:v>
                </c:pt>
                <c:pt idx="1708">
                  <c:v>2013-10-21 16:43:10.107</c:v>
                </c:pt>
                <c:pt idx="1709">
                  <c:v>2013-10-21 16:43:11.197</c:v>
                </c:pt>
                <c:pt idx="1710">
                  <c:v>2013-10-21 16:43:12.307</c:v>
                </c:pt>
                <c:pt idx="1711">
                  <c:v>2013-10-21 16:43:13.397</c:v>
                </c:pt>
                <c:pt idx="1712">
                  <c:v>2013-10-21 16:43:14.483</c:v>
                </c:pt>
                <c:pt idx="1713">
                  <c:v>2013-10-21 16:43:15.577</c:v>
                </c:pt>
                <c:pt idx="1714">
                  <c:v>2013-10-21 16:43:16.693</c:v>
                </c:pt>
                <c:pt idx="1715">
                  <c:v>2013-10-21 16:43:17.783</c:v>
                </c:pt>
                <c:pt idx="1716">
                  <c:v>2013-10-21 16:43:18.933</c:v>
                </c:pt>
                <c:pt idx="1717">
                  <c:v>2013-10-21 16:43:20.027</c:v>
                </c:pt>
                <c:pt idx="1718">
                  <c:v>2013-10-21 16:43:21.127</c:v>
                </c:pt>
                <c:pt idx="1719">
                  <c:v>2013-10-21 16:43:22.210</c:v>
                </c:pt>
                <c:pt idx="1720">
                  <c:v>2013-10-21 16:43:23.297</c:v>
                </c:pt>
                <c:pt idx="1721">
                  <c:v>2013-10-21 16:43:24.390</c:v>
                </c:pt>
                <c:pt idx="1722">
                  <c:v>2013-10-21 16:43:25.477</c:v>
                </c:pt>
                <c:pt idx="1723">
                  <c:v>2013-10-21 16:43:26.583</c:v>
                </c:pt>
                <c:pt idx="1724">
                  <c:v>2013-10-21 16:43:27.670</c:v>
                </c:pt>
                <c:pt idx="1725">
                  <c:v>2013-10-21 16:43:28.757</c:v>
                </c:pt>
                <c:pt idx="1726">
                  <c:v>2013-10-21 16:43:29.837</c:v>
                </c:pt>
                <c:pt idx="1727">
                  <c:v>2013-10-21 16:43:30.933</c:v>
                </c:pt>
                <c:pt idx="1728">
                  <c:v>2013-10-21 16:43:32.043</c:v>
                </c:pt>
                <c:pt idx="1729">
                  <c:v>2013-10-21 16:43:33.147</c:v>
                </c:pt>
                <c:pt idx="1730">
                  <c:v>2013-10-21 16:43:34.237</c:v>
                </c:pt>
                <c:pt idx="1731">
                  <c:v>2013-10-21 16:43:35.313</c:v>
                </c:pt>
                <c:pt idx="1732">
                  <c:v>2013-10-21 16:43:36.413</c:v>
                </c:pt>
                <c:pt idx="1733">
                  <c:v>2013-10-21 16:43:37.547</c:v>
                </c:pt>
                <c:pt idx="1734">
                  <c:v>2013-10-21 16:43:38.633</c:v>
                </c:pt>
                <c:pt idx="1735">
                  <c:v>2013-10-21 16:43:39.720</c:v>
                </c:pt>
                <c:pt idx="1736">
                  <c:v>2013-10-21 16:43:40.807</c:v>
                </c:pt>
                <c:pt idx="1737">
                  <c:v>2013-10-21 16:43:41.907</c:v>
                </c:pt>
                <c:pt idx="1738">
                  <c:v>2013-10-21 16:43:42.993</c:v>
                </c:pt>
                <c:pt idx="1739">
                  <c:v>2013-10-21 16:43:44.087</c:v>
                </c:pt>
                <c:pt idx="1740">
                  <c:v>2013-10-21 16:43:45.167</c:v>
                </c:pt>
                <c:pt idx="1741">
                  <c:v>2013-10-21 16:43:46.257</c:v>
                </c:pt>
                <c:pt idx="1742">
                  <c:v>2013-10-21 16:43:47.347</c:v>
                </c:pt>
                <c:pt idx="1743">
                  <c:v>2013-10-21 16:43:48.450</c:v>
                </c:pt>
                <c:pt idx="1744">
                  <c:v>2013-10-21 16:43:49.547</c:v>
                </c:pt>
                <c:pt idx="1745">
                  <c:v>2013-10-21 16:43:50.633</c:v>
                </c:pt>
                <c:pt idx="1746">
                  <c:v>2013-10-21 16:43:51.850</c:v>
                </c:pt>
                <c:pt idx="1747">
                  <c:v>2013-10-21 16:43:52.960</c:v>
                </c:pt>
                <c:pt idx="1748">
                  <c:v>2013-10-21 16:43:54.047</c:v>
                </c:pt>
                <c:pt idx="1749">
                  <c:v>2013-10-21 16:43:55.143</c:v>
                </c:pt>
                <c:pt idx="1750">
                  <c:v>2013-10-21 16:43:56.233</c:v>
                </c:pt>
                <c:pt idx="1751">
                  <c:v>2013-10-21 16:43:57.330</c:v>
                </c:pt>
                <c:pt idx="1752">
                  <c:v>2013-10-21 16:43:58.427</c:v>
                </c:pt>
                <c:pt idx="1753">
                  <c:v>2013-10-21 16:43:59.517</c:v>
                </c:pt>
                <c:pt idx="1754">
                  <c:v>2013-10-21 16:44:00.687</c:v>
                </c:pt>
                <c:pt idx="1755">
                  <c:v>2013-10-21 16:44:01.793</c:v>
                </c:pt>
                <c:pt idx="1756">
                  <c:v>2013-10-21 16:44:02.897</c:v>
                </c:pt>
                <c:pt idx="1757">
                  <c:v>2013-10-21 16:44:04.030</c:v>
                </c:pt>
                <c:pt idx="1758">
                  <c:v>2013-10-21 16:44:05.117</c:v>
                </c:pt>
                <c:pt idx="1759">
                  <c:v>2013-10-21 16:44:06.197</c:v>
                </c:pt>
                <c:pt idx="1760">
                  <c:v>2013-10-21 16:44:07.287</c:v>
                </c:pt>
                <c:pt idx="1761">
                  <c:v>2013-10-21 16:44:08.377</c:v>
                </c:pt>
                <c:pt idx="1762">
                  <c:v>2013-10-21 16:44:09.457</c:v>
                </c:pt>
                <c:pt idx="1763">
                  <c:v>2013-10-21 16:44:10.540</c:v>
                </c:pt>
                <c:pt idx="1764">
                  <c:v>2013-10-21 16:44:11.647</c:v>
                </c:pt>
                <c:pt idx="1765">
                  <c:v>2013-10-21 16:44:12.743</c:v>
                </c:pt>
                <c:pt idx="1766">
                  <c:v>2013-10-21 16:44:14.940</c:v>
                </c:pt>
                <c:pt idx="1767">
                  <c:v>2013-10-21 16:44:16.130</c:v>
                </c:pt>
                <c:pt idx="1768">
                  <c:v>2013-10-21 16:44:17.233</c:v>
                </c:pt>
                <c:pt idx="1769">
                  <c:v>2013-10-21 16:44:18.347</c:v>
                </c:pt>
                <c:pt idx="1770">
                  <c:v>2013-10-21 16:44:19.453</c:v>
                </c:pt>
                <c:pt idx="1771">
                  <c:v>2013-10-21 16:44:20.557</c:v>
                </c:pt>
                <c:pt idx="1772">
                  <c:v>2013-10-21 16:44:21.650</c:v>
                </c:pt>
                <c:pt idx="1773">
                  <c:v>2013-10-21 16:44:22.757</c:v>
                </c:pt>
                <c:pt idx="1774">
                  <c:v>2013-10-21 16:44:23.840</c:v>
                </c:pt>
                <c:pt idx="1775">
                  <c:v>2013-10-21 16:44:24.947</c:v>
                </c:pt>
                <c:pt idx="1776">
                  <c:v>2013-10-21 16:44:26.077</c:v>
                </c:pt>
                <c:pt idx="1777">
                  <c:v>2013-10-21 16:44:27.170</c:v>
                </c:pt>
                <c:pt idx="1778">
                  <c:v>2013-10-21 16:44:28.257</c:v>
                </c:pt>
                <c:pt idx="1779">
                  <c:v>2013-10-21 16:44:29.347</c:v>
                </c:pt>
                <c:pt idx="1780">
                  <c:v>2013-10-21 16:44:30.437</c:v>
                </c:pt>
                <c:pt idx="1781">
                  <c:v>2013-10-21 16:44:31.537</c:v>
                </c:pt>
                <c:pt idx="1782">
                  <c:v>2013-10-21 16:44:32.633</c:v>
                </c:pt>
                <c:pt idx="1783">
                  <c:v>2013-10-21 16:44:33.737</c:v>
                </c:pt>
                <c:pt idx="1784">
                  <c:v>2013-10-21 16:44:34.833</c:v>
                </c:pt>
                <c:pt idx="1785">
                  <c:v>2013-10-21 16:44:35.920</c:v>
                </c:pt>
                <c:pt idx="1786">
                  <c:v>2013-10-21 16:44:37.010</c:v>
                </c:pt>
                <c:pt idx="1787">
                  <c:v>2013-10-21 16:44:38.110</c:v>
                </c:pt>
                <c:pt idx="1788">
                  <c:v>2013-10-21 16:44:39.197</c:v>
                </c:pt>
                <c:pt idx="1789">
                  <c:v>2013-10-21 16:44:40.277</c:v>
                </c:pt>
                <c:pt idx="1790">
                  <c:v>2013-10-21 16:44:41.363</c:v>
                </c:pt>
                <c:pt idx="1791">
                  <c:v>2013-10-21 16:44:42.477</c:v>
                </c:pt>
                <c:pt idx="1792">
                  <c:v>2013-10-21 16:44:43.563</c:v>
                </c:pt>
                <c:pt idx="1793">
                  <c:v>2013-10-21 16:44:44.660</c:v>
                </c:pt>
                <c:pt idx="1794">
                  <c:v>2013-10-21 16:44:45.747</c:v>
                </c:pt>
                <c:pt idx="1795">
                  <c:v>2013-10-21 16:44:46.847</c:v>
                </c:pt>
                <c:pt idx="1796">
                  <c:v>2013-10-21 16:44:47.943</c:v>
                </c:pt>
                <c:pt idx="1797">
                  <c:v>2013-10-21 16:44:49.023</c:v>
                </c:pt>
                <c:pt idx="1798">
                  <c:v>2013-10-21 16:44:50.117</c:v>
                </c:pt>
                <c:pt idx="1799">
                  <c:v>2013-10-21 16:44:51.240</c:v>
                </c:pt>
                <c:pt idx="1800">
                  <c:v>2013-10-21 16:44:52.353</c:v>
                </c:pt>
                <c:pt idx="1801">
                  <c:v>2013-10-21 16:44:53.447</c:v>
                </c:pt>
                <c:pt idx="1802">
                  <c:v>2013-10-21 16:44:54.547</c:v>
                </c:pt>
                <c:pt idx="1803">
                  <c:v>2013-10-21 16:44:55.627</c:v>
                </c:pt>
                <c:pt idx="1804">
                  <c:v>2013-10-21 16:44:56.713</c:v>
                </c:pt>
                <c:pt idx="1805">
                  <c:v>2013-10-21 16:44:57.810</c:v>
                </c:pt>
                <c:pt idx="1806">
                  <c:v>2013-10-21 16:44:58.903</c:v>
                </c:pt>
                <c:pt idx="1807">
                  <c:v>2013-10-21 16:45:00.007</c:v>
                </c:pt>
                <c:pt idx="1808">
                  <c:v>2013-10-21 16:45:01.090</c:v>
                </c:pt>
                <c:pt idx="1809">
                  <c:v>2013-10-21 16:45:02.200</c:v>
                </c:pt>
                <c:pt idx="1810">
                  <c:v>2013-10-21 16:45:03.313</c:v>
                </c:pt>
                <c:pt idx="1811">
                  <c:v>2013-10-21 16:45:04.407</c:v>
                </c:pt>
                <c:pt idx="1812">
                  <c:v>2013-10-21 16:45:05.493</c:v>
                </c:pt>
                <c:pt idx="1813">
                  <c:v>2013-10-21 16:45:06.597</c:v>
                </c:pt>
                <c:pt idx="1814">
                  <c:v>2013-10-21 16:45:07.687</c:v>
                </c:pt>
                <c:pt idx="1815">
                  <c:v>2013-10-21 16:45:08.777</c:v>
                </c:pt>
                <c:pt idx="1816">
                  <c:v>2013-10-21 16:45:09.857</c:v>
                </c:pt>
                <c:pt idx="1817">
                  <c:v>2013-10-21 16:45:10.940</c:v>
                </c:pt>
                <c:pt idx="1818">
                  <c:v>2013-10-21 16:45:12.043</c:v>
                </c:pt>
                <c:pt idx="1819">
                  <c:v>2013-10-21 16:45:13.130</c:v>
                </c:pt>
                <c:pt idx="1820">
                  <c:v>2013-10-21 16:45:14.217</c:v>
                </c:pt>
                <c:pt idx="1821">
                  <c:v>2013-10-21 16:45:15.303</c:v>
                </c:pt>
                <c:pt idx="1822">
                  <c:v>2013-10-21 16:45:16.407</c:v>
                </c:pt>
                <c:pt idx="1823">
                  <c:v>2013-10-21 16:45:17.513</c:v>
                </c:pt>
                <c:pt idx="1824">
                  <c:v>2013-10-21 16:45:18.617</c:v>
                </c:pt>
                <c:pt idx="1825">
                  <c:v>2013-10-21 16:45:19.703</c:v>
                </c:pt>
                <c:pt idx="1826">
                  <c:v>2013-10-21 16:45:20.783</c:v>
                </c:pt>
                <c:pt idx="1827">
                  <c:v>2013-10-21 16:45:21.877</c:v>
                </c:pt>
                <c:pt idx="1828">
                  <c:v>2013-10-21 16:45:22.960</c:v>
                </c:pt>
                <c:pt idx="1829">
                  <c:v>2013-10-21 16:45:24.043</c:v>
                </c:pt>
                <c:pt idx="1830">
                  <c:v>2013-10-21 16:45:25.140</c:v>
                </c:pt>
                <c:pt idx="1831">
                  <c:v>2013-10-21 16:45:26.227</c:v>
                </c:pt>
                <c:pt idx="1832">
                  <c:v>2013-10-21 16:45:27.323</c:v>
                </c:pt>
                <c:pt idx="1833">
                  <c:v>2013-10-21 16:45:28.407</c:v>
                </c:pt>
                <c:pt idx="1834">
                  <c:v>2013-10-21 16:45:29.497</c:v>
                </c:pt>
                <c:pt idx="1835">
                  <c:v>2013-10-21 16:45:30.573</c:v>
                </c:pt>
                <c:pt idx="1836">
                  <c:v>2013-10-21 16:45:31.673</c:v>
                </c:pt>
                <c:pt idx="1837">
                  <c:v>2013-10-21 16:45:32.763</c:v>
                </c:pt>
                <c:pt idx="1838">
                  <c:v>2013-10-21 16:45:33.867</c:v>
                </c:pt>
                <c:pt idx="1839">
                  <c:v>2013-10-21 16:45:34.950</c:v>
                </c:pt>
                <c:pt idx="1840">
                  <c:v>2013-10-21 16:45:36.047</c:v>
                </c:pt>
                <c:pt idx="1841">
                  <c:v>2013-10-21 16:45:37.137</c:v>
                </c:pt>
                <c:pt idx="1842">
                  <c:v>2013-10-21 16:45:38.220</c:v>
                </c:pt>
                <c:pt idx="1843">
                  <c:v>2013-10-21 16:45:39.330</c:v>
                </c:pt>
                <c:pt idx="1844">
                  <c:v>2013-10-21 16:45:40.437</c:v>
                </c:pt>
                <c:pt idx="1845">
                  <c:v>2013-10-21 16:45:41.537</c:v>
                </c:pt>
                <c:pt idx="1846">
                  <c:v>2013-10-21 16:45:42.620</c:v>
                </c:pt>
                <c:pt idx="1847">
                  <c:v>2013-10-21 16:45:43.720</c:v>
                </c:pt>
                <c:pt idx="1848">
                  <c:v>2013-10-21 16:45:44.817</c:v>
                </c:pt>
                <c:pt idx="1849">
                  <c:v>2013-10-21 16:45:45.910</c:v>
                </c:pt>
                <c:pt idx="1850">
                  <c:v>2013-10-21 16:45:47.077</c:v>
                </c:pt>
                <c:pt idx="1851">
                  <c:v>2013-10-21 16:45:48.190</c:v>
                </c:pt>
                <c:pt idx="1852">
                  <c:v>2013-10-21 16:45:49.303</c:v>
                </c:pt>
                <c:pt idx="1853">
                  <c:v>2013-10-21 16:45:50.387</c:v>
                </c:pt>
                <c:pt idx="1854">
                  <c:v>2013-10-21 16:45:51.470</c:v>
                </c:pt>
                <c:pt idx="1855">
                  <c:v>2013-10-21 16:45:52.577</c:v>
                </c:pt>
                <c:pt idx="1856">
                  <c:v>2013-10-21 16:45:53.733</c:v>
                </c:pt>
                <c:pt idx="1857">
                  <c:v>2013-10-21 16:45:54.833</c:v>
                </c:pt>
                <c:pt idx="1858">
                  <c:v>2013-10-21 16:45:55.917</c:v>
                </c:pt>
                <c:pt idx="1859">
                  <c:v>2013-10-21 16:45:56.993</c:v>
                </c:pt>
                <c:pt idx="1860">
                  <c:v>2013-10-21 16:45:58.077</c:v>
                </c:pt>
                <c:pt idx="1861">
                  <c:v>2013-10-21 16:45:59.160</c:v>
                </c:pt>
                <c:pt idx="1862">
                  <c:v>2013-10-21 16:46:00.243</c:v>
                </c:pt>
                <c:pt idx="1863">
                  <c:v>2013-10-21 16:46:01.340</c:v>
                </c:pt>
                <c:pt idx="1864">
                  <c:v>2013-10-21 16:46:02.433</c:v>
                </c:pt>
                <c:pt idx="1865">
                  <c:v>2013-10-21 16:46:03.537</c:v>
                </c:pt>
                <c:pt idx="1866">
                  <c:v>2013-10-21 16:46:04.640</c:v>
                </c:pt>
                <c:pt idx="1867">
                  <c:v>2013-10-21 16:46:05.700</c:v>
                </c:pt>
                <c:pt idx="1868">
                  <c:v>2013-10-21 16:46:06.793</c:v>
                </c:pt>
                <c:pt idx="1869">
                  <c:v>2013-10-21 16:46:07.870</c:v>
                </c:pt>
                <c:pt idx="1870">
                  <c:v>2013-10-21 16:46:08.987</c:v>
                </c:pt>
                <c:pt idx="1871">
                  <c:v>2013-10-21 16:46:10.080</c:v>
                </c:pt>
                <c:pt idx="1872">
                  <c:v>2013-10-21 16:46:11.277</c:v>
                </c:pt>
                <c:pt idx="1873">
                  <c:v>2013-10-21 16:46:12.377</c:v>
                </c:pt>
                <c:pt idx="1874">
                  <c:v>2013-10-21 16:46:13.467</c:v>
                </c:pt>
                <c:pt idx="1875">
                  <c:v>2013-10-21 16:46:14.560</c:v>
                </c:pt>
                <c:pt idx="1876">
                  <c:v>2013-10-21 16:46:15.643</c:v>
                </c:pt>
                <c:pt idx="1877">
                  <c:v>2013-10-21 16:46:16.727</c:v>
                </c:pt>
                <c:pt idx="1878">
                  <c:v>2013-10-21 16:46:17.827</c:v>
                </c:pt>
                <c:pt idx="1879">
                  <c:v>2013-10-21 16:46:18.927</c:v>
                </c:pt>
                <c:pt idx="1880">
                  <c:v>2013-10-21 16:46:20.013</c:v>
                </c:pt>
                <c:pt idx="1881">
                  <c:v>2013-10-21 16:46:21.100</c:v>
                </c:pt>
                <c:pt idx="1882">
                  <c:v>2013-10-21 16:46:22.187</c:v>
                </c:pt>
                <c:pt idx="1883">
                  <c:v>2013-10-21 16:46:23.277</c:v>
                </c:pt>
                <c:pt idx="1884">
                  <c:v>2013-10-21 16:46:24.457</c:v>
                </c:pt>
                <c:pt idx="1885">
                  <c:v>2013-10-21 16:46:25.553</c:v>
                </c:pt>
                <c:pt idx="1886">
                  <c:v>2013-10-21 16:46:26.633</c:v>
                </c:pt>
                <c:pt idx="1887">
                  <c:v>2013-10-21 16:46:27.730</c:v>
                </c:pt>
                <c:pt idx="1888">
                  <c:v>2013-10-21 16:46:28.823</c:v>
                </c:pt>
                <c:pt idx="1889">
                  <c:v>2013-10-21 16:46:29.910</c:v>
                </c:pt>
                <c:pt idx="1890">
                  <c:v>2013-10-21 16:46:31.007</c:v>
                </c:pt>
                <c:pt idx="1891">
                  <c:v>2013-10-21 16:46:32.107</c:v>
                </c:pt>
                <c:pt idx="1892">
                  <c:v>2013-10-21 16:46:33.223</c:v>
                </c:pt>
                <c:pt idx="1893">
                  <c:v>2013-10-21 16:46:34.310</c:v>
                </c:pt>
                <c:pt idx="1894">
                  <c:v>2013-10-21 16:46:35.397</c:v>
                </c:pt>
                <c:pt idx="1895">
                  <c:v>2013-10-21 16:46:36.493</c:v>
                </c:pt>
                <c:pt idx="1896">
                  <c:v>2013-10-21 16:46:37.567</c:v>
                </c:pt>
                <c:pt idx="1897">
                  <c:v>2013-10-21 16:46:38.653</c:v>
                </c:pt>
                <c:pt idx="1898">
                  <c:v>2013-10-21 16:46:39.800</c:v>
                </c:pt>
                <c:pt idx="1899">
                  <c:v>2013-10-21 16:46:40.907</c:v>
                </c:pt>
                <c:pt idx="1900">
                  <c:v>2013-10-21 16:46:42.013</c:v>
                </c:pt>
                <c:pt idx="1901">
                  <c:v>2013-10-21 16:46:43.097</c:v>
                </c:pt>
                <c:pt idx="1902">
                  <c:v>2013-10-21 16:46:44.180</c:v>
                </c:pt>
                <c:pt idx="1903">
                  <c:v>2013-10-21 16:46:45.257</c:v>
                </c:pt>
                <c:pt idx="1904">
                  <c:v>2013-10-21 16:46:46.360</c:v>
                </c:pt>
                <c:pt idx="1905">
                  <c:v>2013-10-21 16:46:47.487</c:v>
                </c:pt>
                <c:pt idx="1906">
                  <c:v>2013-10-21 16:46:48.567</c:v>
                </c:pt>
                <c:pt idx="1907">
                  <c:v>2013-10-21 16:46:49.657</c:v>
                </c:pt>
                <c:pt idx="1908">
                  <c:v>2013-10-21 16:46:50.747</c:v>
                </c:pt>
                <c:pt idx="1909">
                  <c:v>2013-10-21 16:46:51.837</c:v>
                </c:pt>
                <c:pt idx="1910">
                  <c:v>2013-10-21 16:46:52.933</c:v>
                </c:pt>
                <c:pt idx="1911">
                  <c:v>2013-10-21 16:46:54.043</c:v>
                </c:pt>
                <c:pt idx="1912">
                  <c:v>2013-10-21 16:46:55.130</c:v>
                </c:pt>
                <c:pt idx="1913">
                  <c:v>2013-10-21 16:46:56.213</c:v>
                </c:pt>
                <c:pt idx="1914">
                  <c:v>2013-10-21 16:46:57.310</c:v>
                </c:pt>
                <c:pt idx="1915">
                  <c:v>2013-10-21 16:46:58.397</c:v>
                </c:pt>
                <c:pt idx="1916">
                  <c:v>2013-10-21 16:46:59.483</c:v>
                </c:pt>
                <c:pt idx="1917">
                  <c:v>2013-10-21 16:47:00.560</c:v>
                </c:pt>
                <c:pt idx="1918">
                  <c:v>2013-10-21 16:47:01.683</c:v>
                </c:pt>
                <c:pt idx="1919">
                  <c:v>2013-10-21 16:47:02.793</c:v>
                </c:pt>
                <c:pt idx="1920">
                  <c:v>2013-10-21 16:47:03.890</c:v>
                </c:pt>
                <c:pt idx="1921">
                  <c:v>2013-10-21 16:47:04.980</c:v>
                </c:pt>
                <c:pt idx="1922">
                  <c:v>2013-10-21 16:47:06.067</c:v>
                </c:pt>
                <c:pt idx="1923">
                  <c:v>2013-10-21 16:47:07.173</c:v>
                </c:pt>
                <c:pt idx="1924">
                  <c:v>2013-10-21 16:47:08.257</c:v>
                </c:pt>
                <c:pt idx="1925">
                  <c:v>2013-10-21 16:47:09.413</c:v>
                </c:pt>
                <c:pt idx="1926">
                  <c:v>2013-10-21 16:47:10.513</c:v>
                </c:pt>
                <c:pt idx="1927">
                  <c:v>2013-10-21 16:47:11.613</c:v>
                </c:pt>
                <c:pt idx="1928">
                  <c:v>2013-10-21 16:47:12.713</c:v>
                </c:pt>
                <c:pt idx="1929">
                  <c:v>2013-10-21 16:47:13.810</c:v>
                </c:pt>
                <c:pt idx="1930">
                  <c:v>2013-10-21 16:47:14.893</c:v>
                </c:pt>
                <c:pt idx="1931">
                  <c:v>2013-10-21 16:47:16.047</c:v>
                </c:pt>
                <c:pt idx="1932">
                  <c:v>2013-10-21 16:47:17.150</c:v>
                </c:pt>
                <c:pt idx="1933">
                  <c:v>2013-10-21 16:47:18.247</c:v>
                </c:pt>
                <c:pt idx="1934">
                  <c:v>2013-10-21 16:47:19.343</c:v>
                </c:pt>
                <c:pt idx="1935">
                  <c:v>2013-10-21 16:47:20.423</c:v>
                </c:pt>
                <c:pt idx="1936">
                  <c:v>2013-10-21 16:47:21.517</c:v>
                </c:pt>
                <c:pt idx="1937">
                  <c:v>2013-10-21 16:47:22.613</c:v>
                </c:pt>
                <c:pt idx="1938">
                  <c:v>2013-10-21 16:47:23.700</c:v>
                </c:pt>
                <c:pt idx="1939">
                  <c:v>2013-10-21 16:47:24.797</c:v>
                </c:pt>
                <c:pt idx="1940">
                  <c:v>2013-10-21 16:47:25.890</c:v>
                </c:pt>
                <c:pt idx="1941">
                  <c:v>2013-10-21 16:47:26.987</c:v>
                </c:pt>
                <c:pt idx="1942">
                  <c:v>2013-10-21 16:47:28.070</c:v>
                </c:pt>
                <c:pt idx="1943">
                  <c:v>2013-10-21 16:47:29.157</c:v>
                </c:pt>
                <c:pt idx="1944">
                  <c:v>2013-10-21 16:47:30.247</c:v>
                </c:pt>
                <c:pt idx="1945">
                  <c:v>2013-10-21 16:47:31.353</c:v>
                </c:pt>
                <c:pt idx="1946">
                  <c:v>2013-10-21 16:47:32.450</c:v>
                </c:pt>
                <c:pt idx="1947">
                  <c:v>2013-10-21 16:47:33.543</c:v>
                </c:pt>
                <c:pt idx="1948">
                  <c:v>2013-10-21 16:47:35.730</c:v>
                </c:pt>
                <c:pt idx="1949">
                  <c:v>2013-10-21 16:47:36.823</c:v>
                </c:pt>
                <c:pt idx="1950">
                  <c:v>2013-10-21 16:47:37.907</c:v>
                </c:pt>
                <c:pt idx="1951">
                  <c:v>2013-10-21 16:47:38.987</c:v>
                </c:pt>
                <c:pt idx="1952">
                  <c:v>2013-10-21 16:47:40.133</c:v>
                </c:pt>
                <c:pt idx="1953">
                  <c:v>2013-10-21 16:47:41.207</c:v>
                </c:pt>
                <c:pt idx="1954">
                  <c:v>2013-10-21 16:47:42.310</c:v>
                </c:pt>
                <c:pt idx="1955">
                  <c:v>2013-10-21 16:47:43.397</c:v>
                </c:pt>
                <c:pt idx="1956">
                  <c:v>2013-10-21 16:47:44.483</c:v>
                </c:pt>
                <c:pt idx="1957">
                  <c:v>2013-10-21 16:47:45.560</c:v>
                </c:pt>
                <c:pt idx="1958">
                  <c:v>2013-10-21 16:47:46.647</c:v>
                </c:pt>
                <c:pt idx="1959">
                  <c:v>2013-10-21 16:47:47.757</c:v>
                </c:pt>
                <c:pt idx="1960">
                  <c:v>2013-10-21 16:47:48.847</c:v>
                </c:pt>
                <c:pt idx="1961">
                  <c:v>2013-10-21 16:47:49.943</c:v>
                </c:pt>
                <c:pt idx="1962">
                  <c:v>2013-10-21 16:47:51.027</c:v>
                </c:pt>
                <c:pt idx="1963">
                  <c:v>2013-10-21 16:47:52.130</c:v>
                </c:pt>
                <c:pt idx="1964">
                  <c:v>2013-10-21 16:47:53.217</c:v>
                </c:pt>
                <c:pt idx="1965">
                  <c:v>2013-10-21 16:47:54.307</c:v>
                </c:pt>
                <c:pt idx="1966">
                  <c:v>2013-10-21 16:47:55.400</c:v>
                </c:pt>
                <c:pt idx="1967">
                  <c:v>2013-10-21 16:47:56.480</c:v>
                </c:pt>
                <c:pt idx="1968">
                  <c:v>2013-10-21 16:47:57.563</c:v>
                </c:pt>
                <c:pt idx="1969">
                  <c:v>2013-10-21 16:47:58.650</c:v>
                </c:pt>
                <c:pt idx="1970">
                  <c:v>2013-10-21 16:47:59.733</c:v>
                </c:pt>
                <c:pt idx="1971">
                  <c:v>2013-10-21 16:48:00.827</c:v>
                </c:pt>
                <c:pt idx="1972">
                  <c:v>2013-10-21 16:48:01.920</c:v>
                </c:pt>
                <c:pt idx="1973">
                  <c:v>2013-10-21 16:48:03.023</c:v>
                </c:pt>
                <c:pt idx="1974">
                  <c:v>2013-10-21 16:48:04.103</c:v>
                </c:pt>
                <c:pt idx="1975">
                  <c:v>2013-10-21 16:48:05.183</c:v>
                </c:pt>
                <c:pt idx="1976">
                  <c:v>2013-10-21 16:48:06.283</c:v>
                </c:pt>
                <c:pt idx="1977">
                  <c:v>2013-10-21 16:48:07.370</c:v>
                </c:pt>
                <c:pt idx="1978">
                  <c:v>2013-10-21 16:48:08.450</c:v>
                </c:pt>
                <c:pt idx="1979">
                  <c:v>2013-10-21 16:48:09.537</c:v>
                </c:pt>
                <c:pt idx="1980">
                  <c:v>2013-10-21 16:48:10.617</c:v>
                </c:pt>
                <c:pt idx="1981">
                  <c:v>2013-10-21 16:48:11.723</c:v>
                </c:pt>
                <c:pt idx="1982">
                  <c:v>2013-10-21 16:48:12.803</c:v>
                </c:pt>
                <c:pt idx="1983">
                  <c:v>2013-10-21 16:48:13.887</c:v>
                </c:pt>
                <c:pt idx="1984">
                  <c:v>2013-10-21 16:48:14.977</c:v>
                </c:pt>
                <c:pt idx="1985">
                  <c:v>2013-10-21 16:48:16.063</c:v>
                </c:pt>
                <c:pt idx="1986">
                  <c:v>2013-10-21 16:48:17.150</c:v>
                </c:pt>
                <c:pt idx="1987">
                  <c:v>2013-10-21 16:48:18.237</c:v>
                </c:pt>
                <c:pt idx="1988">
                  <c:v>2013-10-21 16:48:19.333</c:v>
                </c:pt>
                <c:pt idx="1989">
                  <c:v>2013-10-21 16:48:20.407</c:v>
                </c:pt>
                <c:pt idx="1990">
                  <c:v>2013-10-21 16:48:21.483</c:v>
                </c:pt>
                <c:pt idx="1991">
                  <c:v>2013-10-21 16:48:22.577</c:v>
                </c:pt>
                <c:pt idx="1992">
                  <c:v>2013-10-21 16:48:23.653</c:v>
                </c:pt>
                <c:pt idx="1993">
                  <c:v>2013-10-21 16:48:24.753</c:v>
                </c:pt>
                <c:pt idx="1994">
                  <c:v>2013-10-21 16:48:25.907</c:v>
                </c:pt>
                <c:pt idx="1995">
                  <c:v>2013-10-21 16:48:27.003</c:v>
                </c:pt>
                <c:pt idx="1996">
                  <c:v>2013-10-21 16:48:28.087</c:v>
                </c:pt>
                <c:pt idx="1997">
                  <c:v>2013-10-21 16:48:29.173</c:v>
                </c:pt>
                <c:pt idx="1998">
                  <c:v>2013-10-21 16:48:30.257</c:v>
                </c:pt>
                <c:pt idx="1999">
                  <c:v>2013-10-21 16:48:31.360</c:v>
                </c:pt>
                <c:pt idx="2000">
                  <c:v>2013-10-21 16:48:32.447</c:v>
                </c:pt>
                <c:pt idx="2001">
                  <c:v>2013-10-21 16:48:33.540</c:v>
                </c:pt>
                <c:pt idx="2002">
                  <c:v>2013-10-21 16:48:34.633</c:v>
                </c:pt>
                <c:pt idx="2003">
                  <c:v>2013-10-21 16:48:35.720</c:v>
                </c:pt>
                <c:pt idx="2004">
                  <c:v>2013-10-21 16:48:36.813</c:v>
                </c:pt>
                <c:pt idx="2005">
                  <c:v>2013-10-21 16:48:37.910</c:v>
                </c:pt>
                <c:pt idx="2006">
                  <c:v>2013-10-21 16:48:38.993</c:v>
                </c:pt>
                <c:pt idx="2007">
                  <c:v>2013-10-21 16:48:40.067</c:v>
                </c:pt>
                <c:pt idx="2008">
                  <c:v>2013-10-21 16:48:41.150</c:v>
                </c:pt>
                <c:pt idx="2009">
                  <c:v>2013-10-21 16:48:42.253</c:v>
                </c:pt>
                <c:pt idx="2010">
                  <c:v>2013-10-21 16:48:43.340</c:v>
                </c:pt>
                <c:pt idx="2011">
                  <c:v>2013-10-21 16:48:44.437</c:v>
                </c:pt>
                <c:pt idx="2012">
                  <c:v>2013-10-21 16:48:45.520</c:v>
                </c:pt>
                <c:pt idx="2013">
                  <c:v>2013-10-21 16:48:46.603</c:v>
                </c:pt>
                <c:pt idx="2014">
                  <c:v>2013-10-21 16:48:47.697</c:v>
                </c:pt>
                <c:pt idx="2015">
                  <c:v>2013-10-21 16:48:48.790</c:v>
                </c:pt>
                <c:pt idx="2016">
                  <c:v>2013-10-21 16:48:49.877</c:v>
                </c:pt>
                <c:pt idx="2017">
                  <c:v>2013-10-21 16:48:50.957</c:v>
                </c:pt>
                <c:pt idx="2018">
                  <c:v>2013-10-21 16:48:52.043</c:v>
                </c:pt>
                <c:pt idx="2019">
                  <c:v>2013-10-21 16:48:53.143</c:v>
                </c:pt>
                <c:pt idx="2020">
                  <c:v>2013-10-21 16:48:54.237</c:v>
                </c:pt>
                <c:pt idx="2021">
                  <c:v>2013-10-21 16:48:55.327</c:v>
                </c:pt>
                <c:pt idx="2022">
                  <c:v>2013-10-21 16:48:56.413</c:v>
                </c:pt>
                <c:pt idx="2023">
                  <c:v>2013-10-21 16:48:57.493</c:v>
                </c:pt>
                <c:pt idx="2024">
                  <c:v>2013-10-21 16:48:58.590</c:v>
                </c:pt>
                <c:pt idx="2025">
                  <c:v>2013-10-21 16:48:59.683</c:v>
                </c:pt>
                <c:pt idx="2026">
                  <c:v>2013-10-21 16:49:00.777</c:v>
                </c:pt>
                <c:pt idx="2027">
                  <c:v>2013-10-21 16:49:01.887</c:v>
                </c:pt>
                <c:pt idx="2028">
                  <c:v>2013-10-21 16:49:02.987</c:v>
                </c:pt>
                <c:pt idx="2029">
                  <c:v>2013-10-21 16:49:04.093</c:v>
                </c:pt>
                <c:pt idx="2030">
                  <c:v>2013-10-21 16:49:05.180</c:v>
                </c:pt>
                <c:pt idx="2031">
                  <c:v>2013-10-21 16:49:06.260</c:v>
                </c:pt>
                <c:pt idx="2032">
                  <c:v>2013-10-21 16:49:07.347</c:v>
                </c:pt>
                <c:pt idx="2033">
                  <c:v>2013-10-21 16:49:08.447</c:v>
                </c:pt>
                <c:pt idx="2034">
                  <c:v>2013-10-21 16:49:09.527</c:v>
                </c:pt>
                <c:pt idx="2035">
                  <c:v>2013-10-21 16:49:10.607</c:v>
                </c:pt>
                <c:pt idx="2036">
                  <c:v>2013-10-21 16:49:11.697</c:v>
                </c:pt>
                <c:pt idx="2037">
                  <c:v>2013-10-21 16:49:12.780</c:v>
                </c:pt>
                <c:pt idx="2038">
                  <c:v>2013-10-21 16:49:13.873</c:v>
                </c:pt>
                <c:pt idx="2039">
                  <c:v>2013-10-21 16:49:14.957</c:v>
                </c:pt>
                <c:pt idx="2040">
                  <c:v>2013-10-21 16:49:16.047</c:v>
                </c:pt>
                <c:pt idx="2041">
                  <c:v>2013-10-21 16:49:17.137</c:v>
                </c:pt>
                <c:pt idx="2042">
                  <c:v>2013-10-21 16:49:18.227</c:v>
                </c:pt>
                <c:pt idx="2043">
                  <c:v>2013-10-21 16:49:19.317</c:v>
                </c:pt>
                <c:pt idx="2044">
                  <c:v>2013-10-21 16:49:20.397</c:v>
                </c:pt>
                <c:pt idx="2045">
                  <c:v>2013-10-21 16:49:21.477</c:v>
                </c:pt>
                <c:pt idx="2046">
                  <c:v>2013-10-21 16:49:22.573</c:v>
                </c:pt>
                <c:pt idx="2047">
                  <c:v>2013-10-21 16:49:23.653</c:v>
                </c:pt>
                <c:pt idx="2048">
                  <c:v>2013-10-21 16:49:24.753</c:v>
                </c:pt>
                <c:pt idx="2049">
                  <c:v>2013-10-21 16:49:25.847</c:v>
                </c:pt>
                <c:pt idx="2050">
                  <c:v>2013-10-21 16:49:26.950</c:v>
                </c:pt>
                <c:pt idx="2051">
                  <c:v>2013-10-21 16:49:28.030</c:v>
                </c:pt>
                <c:pt idx="2052">
                  <c:v>2013-10-21 16:49:29.120</c:v>
                </c:pt>
                <c:pt idx="2053">
                  <c:v>2013-10-21 16:49:30.197</c:v>
                </c:pt>
                <c:pt idx="2054">
                  <c:v>2013-10-21 16:49:31.307</c:v>
                </c:pt>
                <c:pt idx="2055">
                  <c:v>2013-10-21 16:49:32.400</c:v>
                </c:pt>
                <c:pt idx="2056">
                  <c:v>2013-10-21 16:49:33.497</c:v>
                </c:pt>
                <c:pt idx="2057">
                  <c:v>2013-10-21 16:49:34.587</c:v>
                </c:pt>
                <c:pt idx="2058">
                  <c:v>2013-10-21 16:49:35.673</c:v>
                </c:pt>
                <c:pt idx="2059">
                  <c:v>2013-10-21 16:49:36.763</c:v>
                </c:pt>
                <c:pt idx="2060">
                  <c:v>2013-10-21 16:49:37.847</c:v>
                </c:pt>
                <c:pt idx="2061">
                  <c:v>2013-10-21 16:49:38.943</c:v>
                </c:pt>
                <c:pt idx="2062">
                  <c:v>2013-10-21 16:49:40.040</c:v>
                </c:pt>
                <c:pt idx="2063">
                  <c:v>2013-10-21 16:49:41.137</c:v>
                </c:pt>
                <c:pt idx="2064">
                  <c:v>2013-10-21 16:49:42.227</c:v>
                </c:pt>
                <c:pt idx="2065">
                  <c:v>2013-10-21 16:49:43.313</c:v>
                </c:pt>
                <c:pt idx="2066">
                  <c:v>2013-10-21 16:49:44.410</c:v>
                </c:pt>
                <c:pt idx="2067">
                  <c:v>2013-10-21 16:49:45.500</c:v>
                </c:pt>
                <c:pt idx="2068">
                  <c:v>2013-10-21 16:49:46.610</c:v>
                </c:pt>
                <c:pt idx="2069">
                  <c:v>2013-10-21 16:49:47.690</c:v>
                </c:pt>
                <c:pt idx="2070">
                  <c:v>2013-10-21 16:49:48.787</c:v>
                </c:pt>
                <c:pt idx="2071">
                  <c:v>2013-10-21 16:49:49.860</c:v>
                </c:pt>
                <c:pt idx="2072">
                  <c:v>2013-10-21 16:49:50.937</c:v>
                </c:pt>
                <c:pt idx="2073">
                  <c:v>2013-10-21 16:49:52.023</c:v>
                </c:pt>
                <c:pt idx="2074">
                  <c:v>2013-10-21 16:49:53.113</c:v>
                </c:pt>
                <c:pt idx="2075">
                  <c:v>2013-10-21 16:49:54.210</c:v>
                </c:pt>
                <c:pt idx="2076">
                  <c:v>2013-10-21 16:49:55.307</c:v>
                </c:pt>
                <c:pt idx="2077">
                  <c:v>2013-10-21 16:49:56.397</c:v>
                </c:pt>
                <c:pt idx="2078">
                  <c:v>2013-10-21 16:49:57.487</c:v>
                </c:pt>
                <c:pt idx="2079">
                  <c:v>2013-10-21 16:49:58.577</c:v>
                </c:pt>
                <c:pt idx="2080">
                  <c:v>2013-10-21 16:49:59.677</c:v>
                </c:pt>
                <c:pt idx="2081">
                  <c:v>2013-10-21 16:50:00.767</c:v>
                </c:pt>
                <c:pt idx="2082">
                  <c:v>2013-10-21 16:50:01.940</c:v>
                </c:pt>
                <c:pt idx="2083">
                  <c:v>2013-10-21 16:50:03.047</c:v>
                </c:pt>
                <c:pt idx="2084">
                  <c:v>2013-10-21 16:50:04.140</c:v>
                </c:pt>
                <c:pt idx="2085">
                  <c:v>2013-10-21 16:50:05.240</c:v>
                </c:pt>
                <c:pt idx="2086">
                  <c:v>2013-10-21 16:50:06.340</c:v>
                </c:pt>
                <c:pt idx="2087">
                  <c:v>2013-10-21 16:50:07.427</c:v>
                </c:pt>
                <c:pt idx="2088">
                  <c:v>2013-10-21 16:50:08.507</c:v>
                </c:pt>
                <c:pt idx="2089">
                  <c:v>2013-10-21 16:50:09.603</c:v>
                </c:pt>
                <c:pt idx="2090">
                  <c:v>2013-10-21 16:50:10.690</c:v>
                </c:pt>
                <c:pt idx="2091">
                  <c:v>2013-10-21 16:50:11.783</c:v>
                </c:pt>
                <c:pt idx="2092">
                  <c:v>2013-10-21 16:50:12.870</c:v>
                </c:pt>
                <c:pt idx="2093">
                  <c:v>2013-10-21 16:50:13.943</c:v>
                </c:pt>
                <c:pt idx="2094">
                  <c:v>2013-10-21 16:50:15.137</c:v>
                </c:pt>
                <c:pt idx="2095">
                  <c:v>2013-10-21 16:50:16.227</c:v>
                </c:pt>
                <c:pt idx="2096">
                  <c:v>2013-10-21 16:50:17.323</c:v>
                </c:pt>
                <c:pt idx="2097">
                  <c:v>2013-10-21 16:50:18.407</c:v>
                </c:pt>
                <c:pt idx="2098">
                  <c:v>2013-10-21 16:50:19.497</c:v>
                </c:pt>
                <c:pt idx="2099">
                  <c:v>2013-10-21 16:50:20.583</c:v>
                </c:pt>
                <c:pt idx="2100">
                  <c:v>2013-10-21 16:50:21.677</c:v>
                </c:pt>
                <c:pt idx="2101">
                  <c:v>2013-10-21 16:50:22.763</c:v>
                </c:pt>
                <c:pt idx="2102">
                  <c:v>2013-10-21 16:50:23.867</c:v>
                </c:pt>
                <c:pt idx="2103">
                  <c:v>2013-10-21 16:50:24.963</c:v>
                </c:pt>
                <c:pt idx="2104">
                  <c:v>2013-10-21 16:50:26.067</c:v>
                </c:pt>
                <c:pt idx="2105">
                  <c:v>2013-10-21 16:50:27.153</c:v>
                </c:pt>
                <c:pt idx="2106">
                  <c:v>2013-10-21 16:50:28.243</c:v>
                </c:pt>
                <c:pt idx="2107">
                  <c:v>2013-10-21 16:50:29.330</c:v>
                </c:pt>
                <c:pt idx="2108">
                  <c:v>2013-10-21 16:50:30.420</c:v>
                </c:pt>
                <c:pt idx="2109">
                  <c:v>2013-10-21 16:50:31.523</c:v>
                </c:pt>
                <c:pt idx="2110">
                  <c:v>2013-10-21 16:50:32.620</c:v>
                </c:pt>
                <c:pt idx="2111">
                  <c:v>2013-10-21 16:50:33.700</c:v>
                </c:pt>
                <c:pt idx="2112">
                  <c:v>2013-10-21 16:50:34.783</c:v>
                </c:pt>
                <c:pt idx="2113">
                  <c:v>2013-10-21 16:50:35.870</c:v>
                </c:pt>
                <c:pt idx="2114">
                  <c:v>2013-10-21 16:50:36.963</c:v>
                </c:pt>
                <c:pt idx="2115">
                  <c:v>2013-10-21 16:50:38.047</c:v>
                </c:pt>
                <c:pt idx="2116">
                  <c:v>2013-10-21 16:50:39.130</c:v>
                </c:pt>
                <c:pt idx="2117">
                  <c:v>2013-10-21 16:50:40.263</c:v>
                </c:pt>
                <c:pt idx="2118">
                  <c:v>2013-10-21 16:50:41.383</c:v>
                </c:pt>
                <c:pt idx="2119">
                  <c:v>2013-10-21 16:50:42.483</c:v>
                </c:pt>
                <c:pt idx="2120">
                  <c:v>2013-10-21 16:50:43.573</c:v>
                </c:pt>
                <c:pt idx="2121">
                  <c:v>2013-10-21 16:50:44.773</c:v>
                </c:pt>
                <c:pt idx="2122">
                  <c:v>2013-10-21 16:50:45.887</c:v>
                </c:pt>
                <c:pt idx="2123">
                  <c:v>2013-10-21 16:50:47.050</c:v>
                </c:pt>
                <c:pt idx="2124">
                  <c:v>2013-10-21 16:50:48.150</c:v>
                </c:pt>
                <c:pt idx="2125">
                  <c:v>2013-10-21 16:50:49.253</c:v>
                </c:pt>
                <c:pt idx="2126">
                  <c:v>2013-10-21 16:50:50.347</c:v>
                </c:pt>
                <c:pt idx="2127">
                  <c:v>2013-10-21 16:50:51.447</c:v>
                </c:pt>
                <c:pt idx="2128">
                  <c:v>2013-10-21 16:50:52.530</c:v>
                </c:pt>
                <c:pt idx="2129">
                  <c:v>2013-10-21 16:50:53.603</c:v>
                </c:pt>
                <c:pt idx="2130">
                  <c:v>2013-10-21 16:50:54.693</c:v>
                </c:pt>
                <c:pt idx="2131">
                  <c:v>2013-10-21 16:50:55.790</c:v>
                </c:pt>
                <c:pt idx="2132">
                  <c:v>2013-10-21 16:50:56.890</c:v>
                </c:pt>
                <c:pt idx="2133">
                  <c:v>2013-10-21 16:50:57.973</c:v>
                </c:pt>
                <c:pt idx="2134">
                  <c:v>2013-10-21 16:50:59.063</c:v>
                </c:pt>
                <c:pt idx="2135">
                  <c:v>2013-10-21 16:51:00.153</c:v>
                </c:pt>
                <c:pt idx="2136">
                  <c:v>2013-10-21 16:51:01.267</c:v>
                </c:pt>
                <c:pt idx="2137">
                  <c:v>2013-10-21 16:51:02.363</c:v>
                </c:pt>
                <c:pt idx="2138">
                  <c:v>2013-10-21 16:51:03.463</c:v>
                </c:pt>
                <c:pt idx="2139">
                  <c:v>2013-10-21 16:51:04.550</c:v>
                </c:pt>
                <c:pt idx="2140">
                  <c:v>2013-10-21 16:51:05.637</c:v>
                </c:pt>
                <c:pt idx="2141">
                  <c:v>2013-10-21 16:51:06.733</c:v>
                </c:pt>
                <c:pt idx="2142">
                  <c:v>2013-10-21 16:51:07.820</c:v>
                </c:pt>
                <c:pt idx="2143">
                  <c:v>2013-10-21 16:51:08.897</c:v>
                </c:pt>
                <c:pt idx="2144">
                  <c:v>2013-10-21 16:51:09.970</c:v>
                </c:pt>
                <c:pt idx="2145">
                  <c:v>2013-10-21 16:51:11.080</c:v>
                </c:pt>
                <c:pt idx="2146">
                  <c:v>2013-10-21 16:51:12.173</c:v>
                </c:pt>
                <c:pt idx="2147">
                  <c:v>2013-10-21 16:51:13.257</c:v>
                </c:pt>
                <c:pt idx="2148">
                  <c:v>2013-10-21 16:51:14.333</c:v>
                </c:pt>
                <c:pt idx="2149">
                  <c:v>2013-10-21 16:51:15.563</c:v>
                </c:pt>
                <c:pt idx="2150">
                  <c:v>2013-10-21 16:51:16.533</c:v>
                </c:pt>
                <c:pt idx="2151">
                  <c:v>2013-10-21 16:51:17.613</c:v>
                </c:pt>
                <c:pt idx="2152">
                  <c:v>2013-10-21 16:51:18.707</c:v>
                </c:pt>
                <c:pt idx="2153">
                  <c:v>2013-10-21 16:51:19.800</c:v>
                </c:pt>
                <c:pt idx="2154">
                  <c:v>2013-10-21 16:51:20.893</c:v>
                </c:pt>
                <c:pt idx="2155">
                  <c:v>2013-10-21 16:51:21.980</c:v>
                </c:pt>
                <c:pt idx="2156">
                  <c:v>2013-10-21 16:51:23.070</c:v>
                </c:pt>
                <c:pt idx="2157">
                  <c:v>2013-10-21 16:51:24.170</c:v>
                </c:pt>
                <c:pt idx="2158">
                  <c:v>2013-10-21 16:51:25.253</c:v>
                </c:pt>
                <c:pt idx="2159">
                  <c:v>2013-10-21 16:51:26.363</c:v>
                </c:pt>
                <c:pt idx="2160">
                  <c:v>2013-10-21 16:51:27.467</c:v>
                </c:pt>
                <c:pt idx="2161">
                  <c:v>2013-10-21 16:51:28.693</c:v>
                </c:pt>
                <c:pt idx="2162">
                  <c:v>2013-10-21 16:51:29.630</c:v>
                </c:pt>
                <c:pt idx="2163">
                  <c:v>2013-10-21 16:51:30.717</c:v>
                </c:pt>
                <c:pt idx="2164">
                  <c:v>2013-10-21 16:51:31.817</c:v>
                </c:pt>
                <c:pt idx="2165">
                  <c:v>2013-10-21 16:51:32.917</c:v>
                </c:pt>
                <c:pt idx="2166">
                  <c:v>2013-10-21 16:51:34.000</c:v>
                </c:pt>
                <c:pt idx="2167">
                  <c:v>2013-10-21 16:51:35.087</c:v>
                </c:pt>
                <c:pt idx="2168">
                  <c:v>2013-10-21 16:51:36.180</c:v>
                </c:pt>
                <c:pt idx="2169">
                  <c:v>2013-10-21 16:51:37.273</c:v>
                </c:pt>
                <c:pt idx="2170">
                  <c:v>2013-10-21 16:51:38.353</c:v>
                </c:pt>
                <c:pt idx="2171">
                  <c:v>2013-10-21 16:51:39.427</c:v>
                </c:pt>
                <c:pt idx="2172">
                  <c:v>2013-10-21 16:51:40.507</c:v>
                </c:pt>
                <c:pt idx="2173">
                  <c:v>2013-10-21 16:51:41.610</c:v>
                </c:pt>
                <c:pt idx="2174">
                  <c:v>2013-10-21 16:51:42.707</c:v>
                </c:pt>
                <c:pt idx="2175">
                  <c:v>2013-10-21 16:51:43.790</c:v>
                </c:pt>
                <c:pt idx="2176">
                  <c:v>2013-10-21 16:51:44.877</c:v>
                </c:pt>
                <c:pt idx="2177">
                  <c:v>2013-10-21 16:51:45.970</c:v>
                </c:pt>
                <c:pt idx="2178">
                  <c:v>2013-10-21 16:51:47.083</c:v>
                </c:pt>
                <c:pt idx="2179">
                  <c:v>2013-10-21 16:51:48.187</c:v>
                </c:pt>
                <c:pt idx="2180">
                  <c:v>2013-10-21 16:51:49.260</c:v>
                </c:pt>
                <c:pt idx="2181">
                  <c:v>2013-10-21 16:51:50.393</c:v>
                </c:pt>
                <c:pt idx="2182">
                  <c:v>2013-10-21 16:51:51.480</c:v>
                </c:pt>
                <c:pt idx="2183">
                  <c:v>2013-10-21 16:51:52.573</c:v>
                </c:pt>
                <c:pt idx="2184">
                  <c:v>2013-10-21 16:51:53.650</c:v>
                </c:pt>
                <c:pt idx="2185">
                  <c:v>2013-10-21 16:51:54.740</c:v>
                </c:pt>
                <c:pt idx="2186">
                  <c:v>2013-10-21 16:51:55.817</c:v>
                </c:pt>
                <c:pt idx="2187">
                  <c:v>2013-10-21 16:51:56.907</c:v>
                </c:pt>
                <c:pt idx="2188">
                  <c:v>2013-10-21 16:51:57.997</c:v>
                </c:pt>
                <c:pt idx="2189">
                  <c:v>2013-10-21 16:51:59.080</c:v>
                </c:pt>
                <c:pt idx="2190">
                  <c:v>2013-10-21 16:52:00.167</c:v>
                </c:pt>
                <c:pt idx="2191">
                  <c:v>2013-10-21 16:52:01.263</c:v>
                </c:pt>
                <c:pt idx="2192">
                  <c:v>2013-10-21 16:52:02.370</c:v>
                </c:pt>
                <c:pt idx="2193">
                  <c:v>2013-10-21 16:52:03.450</c:v>
                </c:pt>
                <c:pt idx="2194">
                  <c:v>2013-10-21 16:52:04.537</c:v>
                </c:pt>
                <c:pt idx="2195">
                  <c:v>2013-10-21 16:52:05.617</c:v>
                </c:pt>
                <c:pt idx="2196">
                  <c:v>2013-10-21 16:52:06.700</c:v>
                </c:pt>
                <c:pt idx="2197">
                  <c:v>2013-10-21 16:52:07.837</c:v>
                </c:pt>
                <c:pt idx="2198">
                  <c:v>2013-10-21 16:52:08.913</c:v>
                </c:pt>
                <c:pt idx="2199">
                  <c:v>2013-10-21 16:52:09.987</c:v>
                </c:pt>
                <c:pt idx="2200">
                  <c:v>2013-10-21 16:52:11.080</c:v>
                </c:pt>
                <c:pt idx="2201">
                  <c:v>2013-10-21 16:52:12.173</c:v>
                </c:pt>
                <c:pt idx="2202">
                  <c:v>2013-10-21 16:52:13.250</c:v>
                </c:pt>
                <c:pt idx="2203">
                  <c:v>2013-10-21 16:52:14.333</c:v>
                </c:pt>
                <c:pt idx="2204">
                  <c:v>2013-10-21 16:52:15.417</c:v>
                </c:pt>
                <c:pt idx="2205">
                  <c:v>2013-10-21 16:52:16.500</c:v>
                </c:pt>
                <c:pt idx="2206">
                  <c:v>2013-10-21 16:52:17.577</c:v>
                </c:pt>
                <c:pt idx="2207">
                  <c:v>2013-10-21 16:52:18.663</c:v>
                </c:pt>
                <c:pt idx="2208">
                  <c:v>2013-10-21 16:52:19.737</c:v>
                </c:pt>
                <c:pt idx="2209">
                  <c:v>2013-10-21 16:52:20.817</c:v>
                </c:pt>
                <c:pt idx="2210">
                  <c:v>2013-10-21 16:52:21.903</c:v>
                </c:pt>
                <c:pt idx="2211">
                  <c:v>2013-10-21 16:52:23.003</c:v>
                </c:pt>
                <c:pt idx="2212">
                  <c:v>2013-10-21 16:52:24.097</c:v>
                </c:pt>
                <c:pt idx="2213">
                  <c:v>2013-10-21 16:52:25.177</c:v>
                </c:pt>
                <c:pt idx="2214">
                  <c:v>2013-10-21 16:52:26.250</c:v>
                </c:pt>
                <c:pt idx="2215">
                  <c:v>2013-10-21 16:52:27.343</c:v>
                </c:pt>
                <c:pt idx="2216">
                  <c:v>2013-10-21 16:52:28.427</c:v>
                </c:pt>
                <c:pt idx="2217">
                  <c:v>2013-10-21 16:52:29.513</c:v>
                </c:pt>
                <c:pt idx="2218">
                  <c:v>2013-10-21 16:52:30.597</c:v>
                </c:pt>
                <c:pt idx="2219">
                  <c:v>2013-10-21 16:52:31.703</c:v>
                </c:pt>
                <c:pt idx="2220">
                  <c:v>2013-10-21 16:52:32.810</c:v>
                </c:pt>
                <c:pt idx="2221">
                  <c:v>2013-10-21 16:52:33.893</c:v>
                </c:pt>
                <c:pt idx="2222">
                  <c:v>2013-10-21 16:52:34.973</c:v>
                </c:pt>
                <c:pt idx="2223">
                  <c:v>2013-10-21 16:52:36.070</c:v>
                </c:pt>
                <c:pt idx="2224">
                  <c:v>2013-10-21 16:52:37.153</c:v>
                </c:pt>
                <c:pt idx="2225">
                  <c:v>2013-10-21 16:52:38.240</c:v>
                </c:pt>
                <c:pt idx="2226">
                  <c:v>2013-10-21 16:52:39.327</c:v>
                </c:pt>
                <c:pt idx="2227">
                  <c:v>2013-10-21 16:52:40.403</c:v>
                </c:pt>
                <c:pt idx="2228">
                  <c:v>2013-10-21 16:52:41.507</c:v>
                </c:pt>
                <c:pt idx="2229">
                  <c:v>2013-10-21 16:52:42.593</c:v>
                </c:pt>
                <c:pt idx="2230">
                  <c:v>2013-10-21 16:52:43.673</c:v>
                </c:pt>
                <c:pt idx="2231">
                  <c:v>2013-10-21 16:52:44.757</c:v>
                </c:pt>
                <c:pt idx="2232">
                  <c:v>2013-10-21 16:52:46.013</c:v>
                </c:pt>
                <c:pt idx="2233">
                  <c:v>2013-10-21 16:52:47.277</c:v>
                </c:pt>
                <c:pt idx="2234">
                  <c:v>2013-10-21 16:52:48.410</c:v>
                </c:pt>
                <c:pt idx="2235">
                  <c:v>2013-10-21 16:52:49.510</c:v>
                </c:pt>
                <c:pt idx="2236">
                  <c:v>2013-10-21 16:52:50.610</c:v>
                </c:pt>
                <c:pt idx="2237">
                  <c:v>2013-10-21 16:52:51.720</c:v>
                </c:pt>
                <c:pt idx="2238">
                  <c:v>2013-10-21 16:52:52.827</c:v>
                </c:pt>
                <c:pt idx="2239">
                  <c:v>2013-10-21 16:52:53.930</c:v>
                </c:pt>
                <c:pt idx="2240">
                  <c:v>2013-10-21 16:52:55.040</c:v>
                </c:pt>
                <c:pt idx="2241">
                  <c:v>2013-10-21 16:52:56.140</c:v>
                </c:pt>
                <c:pt idx="2242">
                  <c:v>2013-10-21 16:52:57.230</c:v>
                </c:pt>
                <c:pt idx="2243">
                  <c:v>2013-10-21 16:52:58.327</c:v>
                </c:pt>
                <c:pt idx="2244">
                  <c:v>2013-10-21 16:52:59.413</c:v>
                </c:pt>
                <c:pt idx="2245">
                  <c:v>2013-10-21 16:53:00.500</c:v>
                </c:pt>
                <c:pt idx="2246">
                  <c:v>2013-10-21 16:53:01.607</c:v>
                </c:pt>
                <c:pt idx="2247">
                  <c:v>2013-10-21 16:53:02.717</c:v>
                </c:pt>
                <c:pt idx="2248">
                  <c:v>2013-10-21 16:53:03.830</c:v>
                </c:pt>
                <c:pt idx="2249">
                  <c:v>2013-10-21 16:53:04.927</c:v>
                </c:pt>
                <c:pt idx="2250">
                  <c:v>2013-10-21 16:53:06.020</c:v>
                </c:pt>
                <c:pt idx="2251">
                  <c:v>2013-10-21 16:53:07.103</c:v>
                </c:pt>
                <c:pt idx="2252">
                  <c:v>2013-10-21 16:53:08.197</c:v>
                </c:pt>
                <c:pt idx="2253">
                  <c:v>2013-10-21 16:53:09.283</c:v>
                </c:pt>
                <c:pt idx="2254">
                  <c:v>2013-10-21 16:53:10.360</c:v>
                </c:pt>
                <c:pt idx="2255">
                  <c:v>2013-10-21 16:53:11.457</c:v>
                </c:pt>
                <c:pt idx="2256">
                  <c:v>2013-10-21 16:53:12.550</c:v>
                </c:pt>
                <c:pt idx="2257">
                  <c:v>2013-10-21 16:53:13.627</c:v>
                </c:pt>
                <c:pt idx="2258">
                  <c:v>2013-10-21 16:53:14.707</c:v>
                </c:pt>
                <c:pt idx="2259">
                  <c:v>2013-10-21 16:53:15.803</c:v>
                </c:pt>
                <c:pt idx="2260">
                  <c:v>2013-10-21 16:53:16.907</c:v>
                </c:pt>
                <c:pt idx="2261">
                  <c:v>2013-10-21 16:53:18.000</c:v>
                </c:pt>
                <c:pt idx="2262">
                  <c:v>2013-10-21 16:53:19.140</c:v>
                </c:pt>
                <c:pt idx="2263">
                  <c:v>2013-10-21 16:53:20.227</c:v>
                </c:pt>
                <c:pt idx="2264">
                  <c:v>2013-10-21 16:53:21.300</c:v>
                </c:pt>
                <c:pt idx="2265">
                  <c:v>2013-10-21 16:53:22.387</c:v>
                </c:pt>
                <c:pt idx="2266">
                  <c:v>2013-10-21 16:53:23.483</c:v>
                </c:pt>
                <c:pt idx="2267">
                  <c:v>2013-10-21 16:53:24.583</c:v>
                </c:pt>
                <c:pt idx="2268">
                  <c:v>2013-10-21 16:53:25.677</c:v>
                </c:pt>
                <c:pt idx="2269">
                  <c:v>2013-10-21 16:53:26.763</c:v>
                </c:pt>
                <c:pt idx="2270">
                  <c:v>2013-10-21 16:53:27.860</c:v>
                </c:pt>
                <c:pt idx="2271">
                  <c:v>2013-10-21 16:53:28.953</c:v>
                </c:pt>
                <c:pt idx="2272">
                  <c:v>2013-10-21 16:53:30.047</c:v>
                </c:pt>
                <c:pt idx="2273">
                  <c:v>2013-10-21 16:53:31.157</c:v>
                </c:pt>
                <c:pt idx="2274">
                  <c:v>2013-10-21 16:53:32.273</c:v>
                </c:pt>
                <c:pt idx="2275">
                  <c:v>2013-10-21 16:53:33.350</c:v>
                </c:pt>
                <c:pt idx="2276">
                  <c:v>2013-10-21 16:53:34.437</c:v>
                </c:pt>
                <c:pt idx="2277">
                  <c:v>2013-10-21 16:53:35.517</c:v>
                </c:pt>
                <c:pt idx="2278">
                  <c:v>2013-10-21 16:53:36.603</c:v>
                </c:pt>
                <c:pt idx="2279">
                  <c:v>2013-10-21 16:53:37.743</c:v>
                </c:pt>
                <c:pt idx="2280">
                  <c:v>2013-10-21 16:53:38.833</c:v>
                </c:pt>
                <c:pt idx="2281">
                  <c:v>2013-10-21 16:53:39.927</c:v>
                </c:pt>
                <c:pt idx="2282">
                  <c:v>2013-10-21 16:53:41.017</c:v>
                </c:pt>
                <c:pt idx="2283">
                  <c:v>2013-10-21 16:53:42.093</c:v>
                </c:pt>
                <c:pt idx="2284">
                  <c:v>2013-10-21 16:53:43.177</c:v>
                </c:pt>
                <c:pt idx="2285">
                  <c:v>2013-10-21 16:53:44.263</c:v>
                </c:pt>
                <c:pt idx="2286">
                  <c:v>2013-10-21 16:53:45.350</c:v>
                </c:pt>
                <c:pt idx="2287">
                  <c:v>2013-10-21 16:53:46.450</c:v>
                </c:pt>
                <c:pt idx="2288">
                  <c:v>2013-10-21 16:53:47.533</c:v>
                </c:pt>
                <c:pt idx="2289">
                  <c:v>2013-10-21 16:53:48.627</c:v>
                </c:pt>
                <c:pt idx="2290">
                  <c:v>2013-10-21 16:53:49.710</c:v>
                </c:pt>
                <c:pt idx="2291">
                  <c:v>2013-10-21 16:53:50.823</c:v>
                </c:pt>
                <c:pt idx="2292">
                  <c:v>2013-10-21 16:53:51.910</c:v>
                </c:pt>
                <c:pt idx="2293">
                  <c:v>2013-10-21 16:53:52.990</c:v>
                </c:pt>
                <c:pt idx="2294">
                  <c:v>2013-10-21 16:53:54.093</c:v>
                </c:pt>
                <c:pt idx="2295">
                  <c:v>2013-10-21 16:53:55.177</c:v>
                </c:pt>
                <c:pt idx="2296">
                  <c:v>2013-10-21 16:53:56.263</c:v>
                </c:pt>
                <c:pt idx="2297">
                  <c:v>2013-10-21 16:53:57.360</c:v>
                </c:pt>
                <c:pt idx="2298">
                  <c:v>2013-10-21 16:53:58.453</c:v>
                </c:pt>
                <c:pt idx="2299">
                  <c:v>2013-10-21 16:53:59.553</c:v>
                </c:pt>
                <c:pt idx="2300">
                  <c:v>2013-10-21 16:54:00.630</c:v>
                </c:pt>
                <c:pt idx="2301">
                  <c:v>2013-10-21 16:54:01.743</c:v>
                </c:pt>
                <c:pt idx="2302">
                  <c:v>2013-10-21 16:54:02.930</c:v>
                </c:pt>
                <c:pt idx="2303">
                  <c:v>2013-10-21 16:54:04.017</c:v>
                </c:pt>
                <c:pt idx="2304">
                  <c:v>2013-10-21 16:54:05.167</c:v>
                </c:pt>
                <c:pt idx="2305">
                  <c:v>2013-10-21 16:54:06.477</c:v>
                </c:pt>
                <c:pt idx="2306">
                  <c:v>2013-10-21 16:54:07.337</c:v>
                </c:pt>
                <c:pt idx="2307">
                  <c:v>2013-10-21 16:54:08.417</c:v>
                </c:pt>
                <c:pt idx="2308">
                  <c:v>2013-10-21 16:54:09.507</c:v>
                </c:pt>
                <c:pt idx="2309">
                  <c:v>2013-10-21 16:54:10.593</c:v>
                </c:pt>
                <c:pt idx="2310">
                  <c:v>2013-10-21 16:54:11.703</c:v>
                </c:pt>
                <c:pt idx="2311">
                  <c:v>2013-10-21 16:54:12.790</c:v>
                </c:pt>
                <c:pt idx="2312">
                  <c:v>2013-10-21 16:54:13.873</c:v>
                </c:pt>
                <c:pt idx="2313">
                  <c:v>2013-10-21 16:54:14.967</c:v>
                </c:pt>
                <c:pt idx="2314">
                  <c:v>2013-10-21 16:54:16.073</c:v>
                </c:pt>
                <c:pt idx="2315">
                  <c:v>2013-10-21 16:54:17.160</c:v>
                </c:pt>
                <c:pt idx="2316">
                  <c:v>2013-10-21 16:54:18.273</c:v>
                </c:pt>
                <c:pt idx="2317">
                  <c:v>2013-10-21 16:54:19.367</c:v>
                </c:pt>
                <c:pt idx="2318">
                  <c:v>2013-10-21 16:54:20.457</c:v>
                </c:pt>
                <c:pt idx="2319">
                  <c:v>2013-10-21 16:54:21.543</c:v>
                </c:pt>
                <c:pt idx="2320">
                  <c:v>2013-10-21 16:54:22.640</c:v>
                </c:pt>
                <c:pt idx="2321">
                  <c:v>2013-10-21 16:54:23.733</c:v>
                </c:pt>
                <c:pt idx="2322">
                  <c:v>2013-10-21 16:54:24.823</c:v>
                </c:pt>
                <c:pt idx="2323">
                  <c:v>2013-10-21 16:54:25.903</c:v>
                </c:pt>
                <c:pt idx="2324">
                  <c:v>2013-10-21 16:54:26.997</c:v>
                </c:pt>
                <c:pt idx="2325">
                  <c:v>2013-10-21 16:54:28.137</c:v>
                </c:pt>
                <c:pt idx="2326">
                  <c:v>2013-10-21 16:54:29.223</c:v>
                </c:pt>
                <c:pt idx="2327">
                  <c:v>2013-10-21 16:54:30.310</c:v>
                </c:pt>
                <c:pt idx="2328">
                  <c:v>2013-10-21 16:54:31.430</c:v>
                </c:pt>
                <c:pt idx="2329">
                  <c:v>2013-10-21 16:54:32.533</c:v>
                </c:pt>
                <c:pt idx="2330">
                  <c:v>2013-10-21 16:54:33.627</c:v>
                </c:pt>
                <c:pt idx="2331">
                  <c:v>2013-10-21 16:54:34.717</c:v>
                </c:pt>
                <c:pt idx="2332">
                  <c:v>2013-10-21 16:54:35.817</c:v>
                </c:pt>
                <c:pt idx="2333">
                  <c:v>2013-10-21 16:54:36.913</c:v>
                </c:pt>
                <c:pt idx="2334">
                  <c:v>2013-10-21 16:54:38.003</c:v>
                </c:pt>
                <c:pt idx="2335">
                  <c:v>2013-10-21 16:54:39.090</c:v>
                </c:pt>
                <c:pt idx="2336">
                  <c:v>2013-10-21 16:54:40.173</c:v>
                </c:pt>
                <c:pt idx="2337">
                  <c:v>2013-10-21 16:54:41.273</c:v>
                </c:pt>
                <c:pt idx="2338">
                  <c:v>2013-10-21 16:54:42.363</c:v>
                </c:pt>
                <c:pt idx="2339">
                  <c:v>2013-10-21 16:54:43.457</c:v>
                </c:pt>
                <c:pt idx="2340">
                  <c:v>2013-10-21 16:54:44.540</c:v>
                </c:pt>
                <c:pt idx="2341">
                  <c:v>2013-10-21 16:54:45.640</c:v>
                </c:pt>
                <c:pt idx="2342">
                  <c:v>2013-10-21 16:54:46.727</c:v>
                </c:pt>
                <c:pt idx="2343">
                  <c:v>2013-10-21 16:54:47.823</c:v>
                </c:pt>
                <c:pt idx="2344">
                  <c:v>2013-10-21 16:54:48.913</c:v>
                </c:pt>
                <c:pt idx="2345">
                  <c:v>2013-10-21 16:54:50.010</c:v>
                </c:pt>
                <c:pt idx="2346">
                  <c:v>2013-10-21 16:54:51.107</c:v>
                </c:pt>
                <c:pt idx="2347">
                  <c:v>2013-10-21 16:54:52.193</c:v>
                </c:pt>
                <c:pt idx="2348">
                  <c:v>2013-10-21 16:54:53.280</c:v>
                </c:pt>
                <c:pt idx="2349">
                  <c:v>2013-10-21 16:54:54.377</c:v>
                </c:pt>
                <c:pt idx="2350">
                  <c:v>2013-10-21 16:54:55.470</c:v>
                </c:pt>
                <c:pt idx="2351">
                  <c:v>2013-10-21 16:54:56.547</c:v>
                </c:pt>
                <c:pt idx="2352">
                  <c:v>2013-10-21 16:54:57.647</c:v>
                </c:pt>
                <c:pt idx="2353">
                  <c:v>2013-10-21 16:54:58.727</c:v>
                </c:pt>
                <c:pt idx="2354">
                  <c:v>2013-10-21 16:54:59.800</c:v>
                </c:pt>
                <c:pt idx="2355">
                  <c:v>2013-10-21 16:55:00.913</c:v>
                </c:pt>
                <c:pt idx="2356">
                  <c:v>2013-10-21 16:55:02.000</c:v>
                </c:pt>
                <c:pt idx="2357">
                  <c:v>2013-10-21 16:55:03.103</c:v>
                </c:pt>
                <c:pt idx="2358">
                  <c:v>2013-10-21 16:55:04.187</c:v>
                </c:pt>
                <c:pt idx="2359">
                  <c:v>2013-10-21 16:55:05.273</c:v>
                </c:pt>
                <c:pt idx="2360">
                  <c:v>2013-10-21 16:55:06.363</c:v>
                </c:pt>
                <c:pt idx="2361">
                  <c:v>2013-10-21 16:55:07.440</c:v>
                </c:pt>
                <c:pt idx="2362">
                  <c:v>2013-10-21 16:55:08.517</c:v>
                </c:pt>
                <c:pt idx="2363">
                  <c:v>2013-10-21 16:55:09.600</c:v>
                </c:pt>
                <c:pt idx="2364">
                  <c:v>2013-10-21 16:55:10.693</c:v>
                </c:pt>
                <c:pt idx="2365">
                  <c:v>2013-10-21 16:55:11.777</c:v>
                </c:pt>
                <c:pt idx="2366">
                  <c:v>2013-10-21 16:55:12.850</c:v>
                </c:pt>
                <c:pt idx="2367">
                  <c:v>2013-10-21 16:55:13.940</c:v>
                </c:pt>
                <c:pt idx="2368">
                  <c:v>2013-10-21 16:55:15.023</c:v>
                </c:pt>
                <c:pt idx="2369">
                  <c:v>2013-10-21 16:55:16.140</c:v>
                </c:pt>
                <c:pt idx="2370">
                  <c:v>2013-10-21 16:55:17.233</c:v>
                </c:pt>
                <c:pt idx="2371">
                  <c:v>2013-10-21 16:55:18.320</c:v>
                </c:pt>
                <c:pt idx="2372">
                  <c:v>2013-10-21 16:55:19.417</c:v>
                </c:pt>
                <c:pt idx="2373">
                  <c:v>2013-10-21 16:55:20.510</c:v>
                </c:pt>
                <c:pt idx="2374">
                  <c:v>2013-10-21 16:55:21.607</c:v>
                </c:pt>
                <c:pt idx="2375">
                  <c:v>2013-10-21 16:55:22.703</c:v>
                </c:pt>
                <c:pt idx="2376">
                  <c:v>2013-10-21 16:55:23.800</c:v>
                </c:pt>
                <c:pt idx="2377">
                  <c:v>2013-10-21 16:55:24.887</c:v>
                </c:pt>
                <c:pt idx="2378">
                  <c:v>2013-10-21 16:55:25.977</c:v>
                </c:pt>
                <c:pt idx="2379">
                  <c:v>2013-10-21 16:55:27.073</c:v>
                </c:pt>
                <c:pt idx="2380">
                  <c:v>2013-10-21 16:55:28.167</c:v>
                </c:pt>
                <c:pt idx="2381">
                  <c:v>2013-10-21 16:55:29.260</c:v>
                </c:pt>
                <c:pt idx="2382">
                  <c:v>2013-10-21 16:55:30.353</c:v>
                </c:pt>
                <c:pt idx="2383">
                  <c:v>2013-10-21 16:55:31.597</c:v>
                </c:pt>
                <c:pt idx="2384">
                  <c:v>2013-10-21 16:55:32.710</c:v>
                </c:pt>
                <c:pt idx="2385">
                  <c:v>2013-10-21 16:55:33.817</c:v>
                </c:pt>
                <c:pt idx="2386">
                  <c:v>2013-10-21 16:55:34.910</c:v>
                </c:pt>
                <c:pt idx="2387">
                  <c:v>2013-10-21 16:55:36.027</c:v>
                </c:pt>
                <c:pt idx="2388">
                  <c:v>2013-10-21 16:55:37.127</c:v>
                </c:pt>
                <c:pt idx="2389">
                  <c:v>2013-10-21 16:55:38.207</c:v>
                </c:pt>
                <c:pt idx="2390">
                  <c:v>2013-10-21 16:55:39.297</c:v>
                </c:pt>
                <c:pt idx="2391">
                  <c:v>2013-10-21 16:55:40.390</c:v>
                </c:pt>
                <c:pt idx="2392">
                  <c:v>2013-10-21 16:55:41.487</c:v>
                </c:pt>
                <c:pt idx="2393">
                  <c:v>2013-10-21 16:55:42.573</c:v>
                </c:pt>
                <c:pt idx="2394">
                  <c:v>2013-10-21 16:55:43.653</c:v>
                </c:pt>
                <c:pt idx="2395">
                  <c:v>2013-10-21 16:55:44.737</c:v>
                </c:pt>
                <c:pt idx="2396">
                  <c:v>2013-10-21 16:55:45.857</c:v>
                </c:pt>
                <c:pt idx="2397">
                  <c:v>2013-10-21 16:55:46.957</c:v>
                </c:pt>
                <c:pt idx="2398">
                  <c:v>2013-10-21 16:55:48.043</c:v>
                </c:pt>
                <c:pt idx="2399">
                  <c:v>2013-10-21 16:55:49.230</c:v>
                </c:pt>
                <c:pt idx="2400">
                  <c:v>2013-10-21 16:55:50.310</c:v>
                </c:pt>
                <c:pt idx="2401">
                  <c:v>2013-10-21 16:55:51.407</c:v>
                </c:pt>
                <c:pt idx="2402">
                  <c:v>2013-10-21 16:55:52.490</c:v>
                </c:pt>
                <c:pt idx="2403">
                  <c:v>2013-10-21 16:55:53.603</c:v>
                </c:pt>
                <c:pt idx="2404">
                  <c:v>2013-10-21 16:55:54.690</c:v>
                </c:pt>
                <c:pt idx="2405">
                  <c:v>2013-10-21 16:55:55.793</c:v>
                </c:pt>
                <c:pt idx="2406">
                  <c:v>2013-10-21 16:55:56.887</c:v>
                </c:pt>
                <c:pt idx="2407">
                  <c:v>2013-10-21 16:55:57.970</c:v>
                </c:pt>
                <c:pt idx="2408">
                  <c:v>2013-10-21 16:55:59.057</c:v>
                </c:pt>
                <c:pt idx="2409">
                  <c:v>2013-10-21 16:56:00.147</c:v>
                </c:pt>
                <c:pt idx="2410">
                  <c:v>2013-10-21 16:56:01.257</c:v>
                </c:pt>
                <c:pt idx="2411">
                  <c:v>2013-10-21 16:56:02.373</c:v>
                </c:pt>
                <c:pt idx="2412">
                  <c:v>2013-10-21 16:56:03.467</c:v>
                </c:pt>
                <c:pt idx="2413">
                  <c:v>2013-10-21 16:56:04.553</c:v>
                </c:pt>
                <c:pt idx="2414">
                  <c:v>2013-10-21 16:56:05.637</c:v>
                </c:pt>
                <c:pt idx="2415">
                  <c:v>2013-10-21 16:56:06.727</c:v>
                </c:pt>
                <c:pt idx="2416">
                  <c:v>2013-10-21 16:56:07.820</c:v>
                </c:pt>
                <c:pt idx="2417">
                  <c:v>2013-10-21 16:56:08.907</c:v>
                </c:pt>
                <c:pt idx="2418">
                  <c:v>2013-10-21 16:56:09.997</c:v>
                </c:pt>
                <c:pt idx="2419">
                  <c:v>2013-10-21 16:56:11.090</c:v>
                </c:pt>
                <c:pt idx="2420">
                  <c:v>2013-10-21 16:56:12.180</c:v>
                </c:pt>
                <c:pt idx="2421">
                  <c:v>2013-10-21 16:56:13.257</c:v>
                </c:pt>
                <c:pt idx="2422">
                  <c:v>2013-10-21 16:56:14.347</c:v>
                </c:pt>
                <c:pt idx="2423">
                  <c:v>2013-10-21 16:56:15.447</c:v>
                </c:pt>
                <c:pt idx="2424">
                  <c:v>2013-10-21 16:56:16.557</c:v>
                </c:pt>
                <c:pt idx="2425">
                  <c:v>2013-10-21 16:56:17.657</c:v>
                </c:pt>
                <c:pt idx="2426">
                  <c:v>2013-10-21 16:56:18.747</c:v>
                </c:pt>
                <c:pt idx="2427">
                  <c:v>2013-10-21 16:56:19.830</c:v>
                </c:pt>
                <c:pt idx="2428">
                  <c:v>2013-10-21 16:56:20.917</c:v>
                </c:pt>
                <c:pt idx="2429">
                  <c:v>2013-10-21 16:56:22.010</c:v>
                </c:pt>
                <c:pt idx="2430">
                  <c:v>2013-10-21 16:56:23.100</c:v>
                </c:pt>
                <c:pt idx="2431">
                  <c:v>2013-10-21 16:56:24.210</c:v>
                </c:pt>
                <c:pt idx="2432">
                  <c:v>2013-10-21 16:56:25.300</c:v>
                </c:pt>
                <c:pt idx="2433">
                  <c:v>2013-10-21 16:56:26.387</c:v>
                </c:pt>
                <c:pt idx="2434">
                  <c:v>2013-10-21 16:56:27.477</c:v>
                </c:pt>
                <c:pt idx="2435">
                  <c:v>2013-10-21 16:56:28.563</c:v>
                </c:pt>
                <c:pt idx="2436">
                  <c:v>2013-10-21 16:56:29.640</c:v>
                </c:pt>
                <c:pt idx="2437">
                  <c:v>2013-10-21 16:56:30.727</c:v>
                </c:pt>
                <c:pt idx="2438">
                  <c:v>2013-10-21 16:56:31.830</c:v>
                </c:pt>
                <c:pt idx="2439">
                  <c:v>2013-10-21 16:56:32.937</c:v>
                </c:pt>
                <c:pt idx="2440">
                  <c:v>2013-10-21 16:56:34.020</c:v>
                </c:pt>
                <c:pt idx="2441">
                  <c:v>2013-10-21 16:56:35.110</c:v>
                </c:pt>
                <c:pt idx="2442">
                  <c:v>2013-10-21 16:56:36.200</c:v>
                </c:pt>
                <c:pt idx="2443">
                  <c:v>2013-10-21 16:56:37.300</c:v>
                </c:pt>
                <c:pt idx="2444">
                  <c:v>2013-10-21 16:56:38.387</c:v>
                </c:pt>
                <c:pt idx="2445">
                  <c:v>2013-10-21 16:56:39.480</c:v>
                </c:pt>
                <c:pt idx="2446">
                  <c:v>2013-10-21 16:56:40.590</c:v>
                </c:pt>
                <c:pt idx="2447">
                  <c:v>2013-10-21 16:56:41.670</c:v>
                </c:pt>
                <c:pt idx="2448">
                  <c:v>2013-10-21 16:56:42.750</c:v>
                </c:pt>
                <c:pt idx="2449">
                  <c:v>2013-10-21 16:56:43.840</c:v>
                </c:pt>
                <c:pt idx="2450">
                  <c:v>2013-10-21 16:56:44.937</c:v>
                </c:pt>
                <c:pt idx="2451">
                  <c:v>2013-10-21 16:56:46.043</c:v>
                </c:pt>
                <c:pt idx="2452">
                  <c:v>2013-10-21 16:56:47.140</c:v>
                </c:pt>
                <c:pt idx="2453">
                  <c:v>2013-10-21 16:56:48.233</c:v>
                </c:pt>
                <c:pt idx="2454">
                  <c:v>2013-10-21 16:56:49.323</c:v>
                </c:pt>
                <c:pt idx="2455">
                  <c:v>2013-10-21 16:56:50.410</c:v>
                </c:pt>
                <c:pt idx="2456">
                  <c:v>2013-10-21 16:56:51.507</c:v>
                </c:pt>
                <c:pt idx="2457">
                  <c:v>2013-10-21 16:56:52.607</c:v>
                </c:pt>
                <c:pt idx="2458">
                  <c:v>2013-10-21 16:56:53.707</c:v>
                </c:pt>
                <c:pt idx="2459">
                  <c:v>2013-10-21 16:56:54.790</c:v>
                </c:pt>
                <c:pt idx="2460">
                  <c:v>2013-10-21 16:56:55.883</c:v>
                </c:pt>
                <c:pt idx="2461">
                  <c:v>2013-10-21 16:56:56.960</c:v>
                </c:pt>
                <c:pt idx="2462">
                  <c:v>2013-10-21 16:56:58.043</c:v>
                </c:pt>
                <c:pt idx="2463">
                  <c:v>2013-10-21 16:56:59.127</c:v>
                </c:pt>
                <c:pt idx="2464">
                  <c:v>2013-10-21 16:57:00.203</c:v>
                </c:pt>
                <c:pt idx="2465">
                  <c:v>2013-10-21 16:57:01.307</c:v>
                </c:pt>
                <c:pt idx="2466">
                  <c:v>2013-10-21 16:57:02.400</c:v>
                </c:pt>
                <c:pt idx="2467">
                  <c:v>2013-10-21 16:57:03.507</c:v>
                </c:pt>
                <c:pt idx="2468">
                  <c:v>2013-10-21 16:57:04.600</c:v>
                </c:pt>
                <c:pt idx="2469">
                  <c:v>2013-10-21 16:57:05.697</c:v>
                </c:pt>
                <c:pt idx="2470">
                  <c:v>2013-10-21 16:57:06.857</c:v>
                </c:pt>
                <c:pt idx="2471">
                  <c:v>2013-10-21 16:57:07.957</c:v>
                </c:pt>
                <c:pt idx="2472">
                  <c:v>2013-10-21 16:57:09.063</c:v>
                </c:pt>
                <c:pt idx="2473">
                  <c:v>2013-10-21 16:57:10.157</c:v>
                </c:pt>
                <c:pt idx="2474">
                  <c:v>2013-10-21 16:57:11.260</c:v>
                </c:pt>
                <c:pt idx="2475">
                  <c:v>2013-10-21 16:57:12.347</c:v>
                </c:pt>
                <c:pt idx="2476">
                  <c:v>2013-10-21 16:57:13.430</c:v>
                </c:pt>
                <c:pt idx="2477">
                  <c:v>2013-10-21 16:57:14.523</c:v>
                </c:pt>
                <c:pt idx="2478">
                  <c:v>2013-10-21 16:57:15.630</c:v>
                </c:pt>
                <c:pt idx="2479">
                  <c:v>2013-10-21 16:57:16.717</c:v>
                </c:pt>
                <c:pt idx="2480">
                  <c:v>2013-10-21 16:57:17.800</c:v>
                </c:pt>
                <c:pt idx="2481">
                  <c:v>2013-10-21 16:57:18.897</c:v>
                </c:pt>
                <c:pt idx="2482">
                  <c:v>2013-10-21 16:57:19.977</c:v>
                </c:pt>
                <c:pt idx="2483">
                  <c:v>2013-10-21 16:57:21.087</c:v>
                </c:pt>
                <c:pt idx="2484">
                  <c:v>2013-10-21 16:57:22.167</c:v>
                </c:pt>
                <c:pt idx="2485">
                  <c:v>2013-10-21 16:57:23.270</c:v>
                </c:pt>
                <c:pt idx="2486">
                  <c:v>2013-10-21 16:57:24.377</c:v>
                </c:pt>
                <c:pt idx="2487">
                  <c:v>2013-10-21 16:57:25.470</c:v>
                </c:pt>
                <c:pt idx="2488">
                  <c:v>2013-10-21 16:57:26.550</c:v>
                </c:pt>
                <c:pt idx="2489">
                  <c:v>2013-10-21 16:57:27.640</c:v>
                </c:pt>
                <c:pt idx="2490">
                  <c:v>2013-10-21 16:57:28.723</c:v>
                </c:pt>
                <c:pt idx="2491">
                  <c:v>2013-10-21 16:57:29.820</c:v>
                </c:pt>
                <c:pt idx="2492">
                  <c:v>2013-10-21 16:57:30.927</c:v>
                </c:pt>
                <c:pt idx="2493">
                  <c:v>2013-10-21 16:57:32.030</c:v>
                </c:pt>
                <c:pt idx="2494">
                  <c:v>2013-10-21 16:57:33.127</c:v>
                </c:pt>
                <c:pt idx="2495">
                  <c:v>2013-10-21 16:57:34.230</c:v>
                </c:pt>
                <c:pt idx="2496">
                  <c:v>2013-10-21 16:57:35.323</c:v>
                </c:pt>
                <c:pt idx="2497">
                  <c:v>2013-10-21 16:57:36.410</c:v>
                </c:pt>
                <c:pt idx="2498">
                  <c:v>2013-10-21 16:57:37.497</c:v>
                </c:pt>
                <c:pt idx="2499">
                  <c:v>2013-10-21 16:57:38.677</c:v>
                </c:pt>
                <c:pt idx="2500">
                  <c:v>2013-10-21 16:57:39.767</c:v>
                </c:pt>
                <c:pt idx="2501">
                  <c:v>2013-10-21 16:57:40.977</c:v>
                </c:pt>
                <c:pt idx="2502">
                  <c:v>2013-10-21 16:57:42.080</c:v>
                </c:pt>
                <c:pt idx="2503">
                  <c:v>2013-10-21 16:57:43.187</c:v>
                </c:pt>
                <c:pt idx="2504">
                  <c:v>2013-10-21 16:57:44.280</c:v>
                </c:pt>
                <c:pt idx="2505">
                  <c:v>2013-10-21 16:57:45.380</c:v>
                </c:pt>
                <c:pt idx="2506">
                  <c:v>2013-10-21 16:57:46.457</c:v>
                </c:pt>
                <c:pt idx="2507">
                  <c:v>2013-10-21 16:57:47.543</c:v>
                </c:pt>
                <c:pt idx="2508">
                  <c:v>2013-10-21 16:57:48.640</c:v>
                </c:pt>
                <c:pt idx="2509">
                  <c:v>2013-10-21 16:57:49.740</c:v>
                </c:pt>
                <c:pt idx="2510">
                  <c:v>2013-10-21 16:57:50.843</c:v>
                </c:pt>
                <c:pt idx="2511">
                  <c:v>2013-10-21 16:57:52.013</c:v>
                </c:pt>
                <c:pt idx="2512">
                  <c:v>2013-10-21 16:57:53.117</c:v>
                </c:pt>
                <c:pt idx="2513">
                  <c:v>2013-10-21 16:57:54.227</c:v>
                </c:pt>
                <c:pt idx="2514">
                  <c:v>2013-10-21 16:57:55.323</c:v>
                </c:pt>
                <c:pt idx="2515">
                  <c:v>2013-10-21 16:57:56.410</c:v>
                </c:pt>
                <c:pt idx="2516">
                  <c:v>2013-10-21 16:57:57.503</c:v>
                </c:pt>
                <c:pt idx="2517">
                  <c:v>2013-10-21 16:57:58.583</c:v>
                </c:pt>
                <c:pt idx="2518">
                  <c:v>2013-10-21 16:57:59.680</c:v>
                </c:pt>
                <c:pt idx="2519">
                  <c:v>2013-10-21 16:58:00.780</c:v>
                </c:pt>
                <c:pt idx="2520">
                  <c:v>2013-10-21 16:58:01.860</c:v>
                </c:pt>
                <c:pt idx="2521">
                  <c:v>2013-10-21 16:58:02.963</c:v>
                </c:pt>
                <c:pt idx="2522">
                  <c:v>2013-10-21 16:58:04.053</c:v>
                </c:pt>
                <c:pt idx="2523">
                  <c:v>2013-10-21 16:58:05.137</c:v>
                </c:pt>
                <c:pt idx="2524">
                  <c:v>2013-10-21 16:58:06.217</c:v>
                </c:pt>
                <c:pt idx="2525">
                  <c:v>2013-10-21 16:58:07.300</c:v>
                </c:pt>
                <c:pt idx="2526">
                  <c:v>2013-10-21 16:58:08.380</c:v>
                </c:pt>
                <c:pt idx="2527">
                  <c:v>2013-10-21 16:58:09.460</c:v>
                </c:pt>
                <c:pt idx="2528">
                  <c:v>2013-10-21 16:58:10.570</c:v>
                </c:pt>
                <c:pt idx="2529">
                  <c:v>2013-10-21 16:58:11.657</c:v>
                </c:pt>
                <c:pt idx="2530">
                  <c:v>2013-10-21 16:58:12.750</c:v>
                </c:pt>
                <c:pt idx="2531">
                  <c:v>2013-10-21 16:58:13.833</c:v>
                </c:pt>
                <c:pt idx="2532">
                  <c:v>2013-10-21 16:58:14.927</c:v>
                </c:pt>
                <c:pt idx="2533">
                  <c:v>2013-10-21 16:58:16.027</c:v>
                </c:pt>
                <c:pt idx="2534">
                  <c:v>2013-10-21 16:58:17.110</c:v>
                </c:pt>
                <c:pt idx="2535">
                  <c:v>2013-10-21 16:58:18.200</c:v>
                </c:pt>
                <c:pt idx="2536">
                  <c:v>2013-10-21 16:58:19.293</c:v>
                </c:pt>
                <c:pt idx="2537">
                  <c:v>2013-10-21 16:58:20.530</c:v>
                </c:pt>
                <c:pt idx="2538">
                  <c:v>2013-10-21 16:58:21.617</c:v>
                </c:pt>
                <c:pt idx="2539">
                  <c:v>2013-10-21 16:58:22.703</c:v>
                </c:pt>
                <c:pt idx="2540">
                  <c:v>2013-10-21 16:58:23.807</c:v>
                </c:pt>
                <c:pt idx="2541">
                  <c:v>2013-10-21 16:58:24.897</c:v>
                </c:pt>
                <c:pt idx="2542">
                  <c:v>2013-10-21 16:58:25.987</c:v>
                </c:pt>
                <c:pt idx="2543">
                  <c:v>2013-10-21 16:58:27.077</c:v>
                </c:pt>
                <c:pt idx="2544">
                  <c:v>2013-10-21 16:58:28.160</c:v>
                </c:pt>
                <c:pt idx="2545">
                  <c:v>2013-10-21 16:58:29.330</c:v>
                </c:pt>
                <c:pt idx="2546">
                  <c:v>2013-10-21 16:58:30.423</c:v>
                </c:pt>
                <c:pt idx="2547">
                  <c:v>2013-10-21 16:58:31.533</c:v>
                </c:pt>
                <c:pt idx="2548">
                  <c:v>2013-10-21 16:58:32.643</c:v>
                </c:pt>
                <c:pt idx="2549">
                  <c:v>2013-10-21 16:58:33.723</c:v>
                </c:pt>
                <c:pt idx="2550">
                  <c:v>2013-10-21 16:58:34.817</c:v>
                </c:pt>
                <c:pt idx="2551">
                  <c:v>2013-10-21 16:58:35.917</c:v>
                </c:pt>
                <c:pt idx="2552">
                  <c:v>2013-10-21 16:58:37.017</c:v>
                </c:pt>
                <c:pt idx="2553">
                  <c:v>2013-10-21 16:58:38.113</c:v>
                </c:pt>
                <c:pt idx="2554">
                  <c:v>2013-10-21 16:58:39.197</c:v>
                </c:pt>
                <c:pt idx="2555">
                  <c:v>2013-10-21 16:58:40.283</c:v>
                </c:pt>
                <c:pt idx="2556">
                  <c:v>2013-10-21 16:58:41.387</c:v>
                </c:pt>
                <c:pt idx="2557">
                  <c:v>2013-10-21 16:58:42.473</c:v>
                </c:pt>
                <c:pt idx="2558">
                  <c:v>2013-10-21 16:58:43.560</c:v>
                </c:pt>
                <c:pt idx="2559">
                  <c:v>2013-10-21 16:58:44.640</c:v>
                </c:pt>
                <c:pt idx="2560">
                  <c:v>2013-10-21 16:58:45.747</c:v>
                </c:pt>
                <c:pt idx="2561">
                  <c:v>2013-10-21 16:58:46.833</c:v>
                </c:pt>
                <c:pt idx="2562">
                  <c:v>2013-10-21 16:58:47.923</c:v>
                </c:pt>
                <c:pt idx="2563">
                  <c:v>2013-10-21 16:58:49.003</c:v>
                </c:pt>
                <c:pt idx="2564">
                  <c:v>2013-10-21 16:58:50.083</c:v>
                </c:pt>
                <c:pt idx="2565">
                  <c:v>2013-10-21 16:58:51.190</c:v>
                </c:pt>
                <c:pt idx="2566">
                  <c:v>2013-10-21 16:58:52.277</c:v>
                </c:pt>
                <c:pt idx="2567">
                  <c:v>2013-10-21 16:58:53.387</c:v>
                </c:pt>
                <c:pt idx="2568">
                  <c:v>2013-10-21 16:58:54.473</c:v>
                </c:pt>
                <c:pt idx="2569">
                  <c:v>2013-10-21 16:58:55.557</c:v>
                </c:pt>
                <c:pt idx="2570">
                  <c:v>2013-10-21 16:58:56.687</c:v>
                </c:pt>
                <c:pt idx="2571">
                  <c:v>2013-10-21 16:58:57.787</c:v>
                </c:pt>
                <c:pt idx="2572">
                  <c:v>2013-10-21 16:58:58.877</c:v>
                </c:pt>
                <c:pt idx="2573">
                  <c:v>2013-10-21 16:58:59.970</c:v>
                </c:pt>
                <c:pt idx="2574">
                  <c:v>2013-10-21 16:59:01.103</c:v>
                </c:pt>
                <c:pt idx="2575">
                  <c:v>2013-10-21 16:59:02.333</c:v>
                </c:pt>
                <c:pt idx="2576">
                  <c:v>2013-10-21 16:59:03.443</c:v>
                </c:pt>
                <c:pt idx="2577">
                  <c:v>2013-10-21 16:59:04.533</c:v>
                </c:pt>
                <c:pt idx="2578">
                  <c:v>2013-10-21 16:59:05.643</c:v>
                </c:pt>
                <c:pt idx="2579">
                  <c:v>2013-10-21 16:59:06.740</c:v>
                </c:pt>
                <c:pt idx="2580">
                  <c:v>2013-10-21 16:59:07.827</c:v>
                </c:pt>
                <c:pt idx="2581">
                  <c:v>2013-10-21 16:59:08.913</c:v>
                </c:pt>
                <c:pt idx="2582">
                  <c:v>2013-10-21 16:59:09.997</c:v>
                </c:pt>
                <c:pt idx="2583">
                  <c:v>2013-10-21 16:59:11.107</c:v>
                </c:pt>
                <c:pt idx="2584">
                  <c:v>2013-10-21 16:59:12.197</c:v>
                </c:pt>
                <c:pt idx="2585">
                  <c:v>2013-10-21 16:59:13.287</c:v>
                </c:pt>
                <c:pt idx="2586">
                  <c:v>2013-10-21 16:59:14.513</c:v>
                </c:pt>
                <c:pt idx="2587">
                  <c:v>2013-10-21 16:59:15.643</c:v>
                </c:pt>
                <c:pt idx="2588">
                  <c:v>2013-10-21 16:59:16.747</c:v>
                </c:pt>
                <c:pt idx="2589">
                  <c:v>2013-10-21 16:59:17.830</c:v>
                </c:pt>
                <c:pt idx="2590">
                  <c:v>2013-10-21 16:59:18.913</c:v>
                </c:pt>
                <c:pt idx="2591">
                  <c:v>2013-10-21 16:59:19.997</c:v>
                </c:pt>
                <c:pt idx="2592">
                  <c:v>2013-10-21 16:59:21.100</c:v>
                </c:pt>
                <c:pt idx="2593">
                  <c:v>2013-10-21 16:59:22.197</c:v>
                </c:pt>
                <c:pt idx="2594">
                  <c:v>2013-10-21 16:59:23.300</c:v>
                </c:pt>
                <c:pt idx="2595">
                  <c:v>2013-10-21 16:59:24.390</c:v>
                </c:pt>
                <c:pt idx="2596">
                  <c:v>2013-10-21 16:59:25.480</c:v>
                </c:pt>
                <c:pt idx="2597">
                  <c:v>2013-10-21 16:59:26.633</c:v>
                </c:pt>
                <c:pt idx="2598">
                  <c:v>2013-10-21 16:59:27.743</c:v>
                </c:pt>
                <c:pt idx="2599">
                  <c:v>2013-10-21 16:59:28.830</c:v>
                </c:pt>
                <c:pt idx="2600">
                  <c:v>2013-10-21 16:59:29.917</c:v>
                </c:pt>
                <c:pt idx="2601">
                  <c:v>2013-10-21 16:59:31.023</c:v>
                </c:pt>
                <c:pt idx="2602">
                  <c:v>2013-10-21 16:59:32.140</c:v>
                </c:pt>
                <c:pt idx="2603">
                  <c:v>2013-10-21 16:59:33.220</c:v>
                </c:pt>
                <c:pt idx="2604">
                  <c:v>2013-10-21 16:59:34.303</c:v>
                </c:pt>
                <c:pt idx="2605">
                  <c:v>2013-10-21 16:59:35.387</c:v>
                </c:pt>
                <c:pt idx="2606">
                  <c:v>2013-10-21 16:59:36.480</c:v>
                </c:pt>
                <c:pt idx="2607">
                  <c:v>2013-10-21 16:59:37.563</c:v>
                </c:pt>
                <c:pt idx="2608">
                  <c:v>2013-10-21 16:59:38.650</c:v>
                </c:pt>
                <c:pt idx="2609">
                  <c:v>2013-10-21 16:59:39.740</c:v>
                </c:pt>
                <c:pt idx="2610">
                  <c:v>2013-10-21 16:59:40.840</c:v>
                </c:pt>
                <c:pt idx="2611">
                  <c:v>2013-10-21 16:59:41.923</c:v>
                </c:pt>
                <c:pt idx="2612">
                  <c:v>2013-10-21 16:59:43.013</c:v>
                </c:pt>
                <c:pt idx="2613">
                  <c:v>2013-10-21 16:59:44.097</c:v>
                </c:pt>
                <c:pt idx="2614">
                  <c:v>2013-10-21 16:59:45.193</c:v>
                </c:pt>
                <c:pt idx="2615">
                  <c:v>2013-10-21 16:59:46.280</c:v>
                </c:pt>
                <c:pt idx="2616">
                  <c:v>2013-10-21 16:59:47.387</c:v>
                </c:pt>
                <c:pt idx="2617">
                  <c:v>2013-10-21 16:59:48.463</c:v>
                </c:pt>
                <c:pt idx="2618">
                  <c:v>2013-10-21 16:59:49.547</c:v>
                </c:pt>
                <c:pt idx="2619">
                  <c:v>2013-10-21 16:59:50.630</c:v>
                </c:pt>
                <c:pt idx="2620">
                  <c:v>2013-10-21 16:59:51.717</c:v>
                </c:pt>
                <c:pt idx="2621">
                  <c:v>2013-10-21 16:59:52.817</c:v>
                </c:pt>
                <c:pt idx="2622">
                  <c:v>2013-10-21 16:59:53.917</c:v>
                </c:pt>
                <c:pt idx="2623">
                  <c:v>2013-10-21 16:59:55.003</c:v>
                </c:pt>
                <c:pt idx="2624">
                  <c:v>2013-10-21 16:59:56.093</c:v>
                </c:pt>
                <c:pt idx="2625">
                  <c:v>2013-10-21 16:59:57.180</c:v>
                </c:pt>
                <c:pt idx="2626">
                  <c:v>2013-10-21 16:59:58.273</c:v>
                </c:pt>
                <c:pt idx="2627">
                  <c:v>2013-10-21 16:59:59.350</c:v>
                </c:pt>
                <c:pt idx="2628">
                  <c:v>2013-10-21 17:00:00.437</c:v>
                </c:pt>
                <c:pt idx="2629">
                  <c:v>2013-10-21 17:00:01.540</c:v>
                </c:pt>
                <c:pt idx="2630">
                  <c:v>2013-10-21 17:00:02.657</c:v>
                </c:pt>
                <c:pt idx="2631">
                  <c:v>2013-10-21 17:00:03.750</c:v>
                </c:pt>
                <c:pt idx="2632">
                  <c:v>2013-10-21 17:00:04.837</c:v>
                </c:pt>
                <c:pt idx="2633">
                  <c:v>2013-10-21 17:00:06.997</c:v>
                </c:pt>
                <c:pt idx="2634">
                  <c:v>2013-10-21 17:00:08.077</c:v>
                </c:pt>
                <c:pt idx="2635">
                  <c:v>2013-10-21 17:00:09.173</c:v>
                </c:pt>
                <c:pt idx="2636">
                  <c:v>2013-10-21 17:00:10.257</c:v>
                </c:pt>
                <c:pt idx="2637">
                  <c:v>2013-10-21 17:00:11.360</c:v>
                </c:pt>
                <c:pt idx="2638">
                  <c:v>2013-10-21 17:00:12.450</c:v>
                </c:pt>
                <c:pt idx="2639">
                  <c:v>2013-10-21 17:00:13.537</c:v>
                </c:pt>
                <c:pt idx="2640">
                  <c:v>2013-10-21 17:00:14.620</c:v>
                </c:pt>
                <c:pt idx="2641">
                  <c:v>2013-10-21 17:00:15.723</c:v>
                </c:pt>
                <c:pt idx="2642">
                  <c:v>2013-10-21 17:00:16.810</c:v>
                </c:pt>
                <c:pt idx="2643">
                  <c:v>2013-10-21 17:00:17.910</c:v>
                </c:pt>
                <c:pt idx="2644">
                  <c:v>2013-10-21 17:00:19.003</c:v>
                </c:pt>
                <c:pt idx="2645">
                  <c:v>2013-10-21 17:00:20.083</c:v>
                </c:pt>
                <c:pt idx="2646">
                  <c:v>2013-10-21 17:00:21.177</c:v>
                </c:pt>
                <c:pt idx="2647">
                  <c:v>2013-10-21 17:00:22.257</c:v>
                </c:pt>
                <c:pt idx="2648">
                  <c:v>2013-10-21 17:00:23.380</c:v>
                </c:pt>
                <c:pt idx="2649">
                  <c:v>2013-10-21 17:00:24.467</c:v>
                </c:pt>
                <c:pt idx="2650">
                  <c:v>2013-10-21 17:00:25.553</c:v>
                </c:pt>
                <c:pt idx="2651">
                  <c:v>2013-10-21 17:00:26.640</c:v>
                </c:pt>
                <c:pt idx="2652">
                  <c:v>2013-10-21 17:00:27.747</c:v>
                </c:pt>
                <c:pt idx="2653">
                  <c:v>2013-10-21 17:00:28.827</c:v>
                </c:pt>
                <c:pt idx="2654">
                  <c:v>2013-10-21 17:00:29.913</c:v>
                </c:pt>
                <c:pt idx="2655">
                  <c:v>2013-10-21 17:00:31.017</c:v>
                </c:pt>
                <c:pt idx="2656">
                  <c:v>2013-10-21 17:00:32.120</c:v>
                </c:pt>
                <c:pt idx="2657">
                  <c:v>2013-10-21 17:00:33.220</c:v>
                </c:pt>
                <c:pt idx="2658">
                  <c:v>2013-10-21 17:00:34.303</c:v>
                </c:pt>
                <c:pt idx="2659">
                  <c:v>2013-10-21 17:00:35.420</c:v>
                </c:pt>
                <c:pt idx="2660">
                  <c:v>2013-10-21 17:00:36.510</c:v>
                </c:pt>
                <c:pt idx="2661">
                  <c:v>2013-10-21 17:00:37.597</c:v>
                </c:pt>
                <c:pt idx="2662">
                  <c:v>2013-10-21 17:00:38.697</c:v>
                </c:pt>
                <c:pt idx="2663">
                  <c:v>2013-10-21 17:00:39.810</c:v>
                </c:pt>
                <c:pt idx="2664">
                  <c:v>2013-10-21 17:00:40.940</c:v>
                </c:pt>
                <c:pt idx="2665">
                  <c:v>2013-10-21 17:00:42.027</c:v>
                </c:pt>
                <c:pt idx="2666">
                  <c:v>2013-10-21 17:00:43.117</c:v>
                </c:pt>
                <c:pt idx="2667">
                  <c:v>2013-10-21 17:00:44.200</c:v>
                </c:pt>
                <c:pt idx="2668">
                  <c:v>2013-10-21 17:00:45.303</c:v>
                </c:pt>
                <c:pt idx="2669">
                  <c:v>2013-10-21 17:00:46.390</c:v>
                </c:pt>
                <c:pt idx="2670">
                  <c:v>2013-10-21 17:00:47.580</c:v>
                </c:pt>
                <c:pt idx="2671">
                  <c:v>2013-10-21 17:00:48.677</c:v>
                </c:pt>
                <c:pt idx="2672">
                  <c:v>2013-10-21 17:00:49.757</c:v>
                </c:pt>
                <c:pt idx="2673">
                  <c:v>2013-10-21 17:00:50.857</c:v>
                </c:pt>
                <c:pt idx="2674">
                  <c:v>2013-10-21 17:00:51.940</c:v>
                </c:pt>
                <c:pt idx="2675">
                  <c:v>2013-10-21 17:00:53.043</c:v>
                </c:pt>
                <c:pt idx="2676">
                  <c:v>2013-10-21 17:00:54.153</c:v>
                </c:pt>
                <c:pt idx="2677">
                  <c:v>2013-10-21 17:00:55.237</c:v>
                </c:pt>
                <c:pt idx="2678">
                  <c:v>2013-10-21 17:00:56.330</c:v>
                </c:pt>
                <c:pt idx="2679">
                  <c:v>2013-10-21 17:00:57.427</c:v>
                </c:pt>
                <c:pt idx="2680">
                  <c:v>2013-10-21 17:00:58.530</c:v>
                </c:pt>
                <c:pt idx="2681">
                  <c:v>2013-10-21 17:00:59.620</c:v>
                </c:pt>
                <c:pt idx="2682">
                  <c:v>2013-10-21 17:01:00.717</c:v>
                </c:pt>
                <c:pt idx="2683">
                  <c:v>2013-10-21 17:01:01.830</c:v>
                </c:pt>
                <c:pt idx="2684">
                  <c:v>2013-10-21 17:01:02.927</c:v>
                </c:pt>
                <c:pt idx="2685">
                  <c:v>2013-10-21 17:01:04.013</c:v>
                </c:pt>
                <c:pt idx="2686">
                  <c:v>2013-10-21 17:01:05.093</c:v>
                </c:pt>
                <c:pt idx="2687">
                  <c:v>2013-10-21 17:01:06.183</c:v>
                </c:pt>
                <c:pt idx="2688">
                  <c:v>2013-10-21 17:01:07.263</c:v>
                </c:pt>
                <c:pt idx="2689">
                  <c:v>2013-10-21 17:01:08.343</c:v>
                </c:pt>
                <c:pt idx="2690">
                  <c:v>2013-10-21 17:01:09.497</c:v>
                </c:pt>
                <c:pt idx="2691">
                  <c:v>2013-10-21 17:01:10.597</c:v>
                </c:pt>
                <c:pt idx="2692">
                  <c:v>2013-10-21 17:01:11.687</c:v>
                </c:pt>
                <c:pt idx="2693">
                  <c:v>2013-10-21 17:01:12.780</c:v>
                </c:pt>
                <c:pt idx="2694">
                  <c:v>2013-10-21 17:01:13.860</c:v>
                </c:pt>
                <c:pt idx="2695">
                  <c:v>2013-10-21 17:01:14.953</c:v>
                </c:pt>
                <c:pt idx="2696">
                  <c:v>2013-10-21 17:01:16.050</c:v>
                </c:pt>
                <c:pt idx="2697">
                  <c:v>2013-10-21 17:01:17.123</c:v>
                </c:pt>
                <c:pt idx="2698">
                  <c:v>2013-10-21 17:01:18.220</c:v>
                </c:pt>
                <c:pt idx="2699">
                  <c:v>2013-10-21 17:01:19.313</c:v>
                </c:pt>
                <c:pt idx="2700">
                  <c:v>2013-10-21 17:01:20.390</c:v>
                </c:pt>
                <c:pt idx="2701">
                  <c:v>2013-10-21 17:01:21.480</c:v>
                </c:pt>
                <c:pt idx="2702">
                  <c:v>2013-10-21 17:01:22.637</c:v>
                </c:pt>
                <c:pt idx="2703">
                  <c:v>2013-10-21 17:01:23.737</c:v>
                </c:pt>
                <c:pt idx="2704">
                  <c:v>2013-10-21 17:01:24.820</c:v>
                </c:pt>
                <c:pt idx="2705">
                  <c:v>2013-10-21 17:01:25.973</c:v>
                </c:pt>
                <c:pt idx="2706">
                  <c:v>2013-10-21 17:01:27.057</c:v>
                </c:pt>
                <c:pt idx="2707">
                  <c:v>2013-10-21 17:01:28.137</c:v>
                </c:pt>
                <c:pt idx="2708">
                  <c:v>2013-10-21 17:01:29.263</c:v>
                </c:pt>
                <c:pt idx="2709">
                  <c:v>2013-10-21 17:01:30.430</c:v>
                </c:pt>
                <c:pt idx="2710">
                  <c:v>2013-10-21 17:01:31.557</c:v>
                </c:pt>
                <c:pt idx="2711">
                  <c:v>2013-10-21 17:01:32.687</c:v>
                </c:pt>
                <c:pt idx="2712">
                  <c:v>2013-10-21 17:01:33.770</c:v>
                </c:pt>
                <c:pt idx="2713">
                  <c:v>2013-10-21 17:01:34.870</c:v>
                </c:pt>
                <c:pt idx="2714">
                  <c:v>2013-10-21 17:01:35.957</c:v>
                </c:pt>
                <c:pt idx="2715">
                  <c:v>2013-10-21 17:01:37.047</c:v>
                </c:pt>
                <c:pt idx="2716">
                  <c:v>2013-10-21 17:01:38.227</c:v>
                </c:pt>
                <c:pt idx="2717">
                  <c:v>2013-10-21 17:01:39.320</c:v>
                </c:pt>
                <c:pt idx="2718">
                  <c:v>2013-10-21 17:01:40.417</c:v>
                </c:pt>
                <c:pt idx="2719">
                  <c:v>2013-10-21 17:01:41.507</c:v>
                </c:pt>
                <c:pt idx="2720">
                  <c:v>2013-10-21 17:01:42.600</c:v>
                </c:pt>
                <c:pt idx="2721">
                  <c:v>2013-10-21 17:01:43.687</c:v>
                </c:pt>
                <c:pt idx="2722">
                  <c:v>2013-10-21 17:01:44.790</c:v>
                </c:pt>
                <c:pt idx="2723">
                  <c:v>2013-10-21 17:01:45.877</c:v>
                </c:pt>
                <c:pt idx="2724">
                  <c:v>2013-10-21 17:01:46.970</c:v>
                </c:pt>
                <c:pt idx="2725">
                  <c:v>2013-10-21 17:01:48.060</c:v>
                </c:pt>
                <c:pt idx="2726">
                  <c:v>2013-10-21 17:01:49.147</c:v>
                </c:pt>
                <c:pt idx="2727">
                  <c:v>2013-10-21 17:01:50.237</c:v>
                </c:pt>
                <c:pt idx="2728">
                  <c:v>2013-10-21 17:01:51.327</c:v>
                </c:pt>
                <c:pt idx="2729">
                  <c:v>2013-10-21 17:01:52.417</c:v>
                </c:pt>
                <c:pt idx="2730">
                  <c:v>2013-10-21 17:01:53.523</c:v>
                </c:pt>
                <c:pt idx="2731">
                  <c:v>2013-10-21 17:01:54.623</c:v>
                </c:pt>
                <c:pt idx="2732">
                  <c:v>2013-10-21 17:01:55.720</c:v>
                </c:pt>
                <c:pt idx="2733">
                  <c:v>2013-10-21 17:01:56.817</c:v>
                </c:pt>
                <c:pt idx="2734">
                  <c:v>2013-10-21 17:01:57.910</c:v>
                </c:pt>
                <c:pt idx="2735">
                  <c:v>2013-10-21 17:01:58.997</c:v>
                </c:pt>
                <c:pt idx="2736">
                  <c:v>2013-10-21 17:02:00.097</c:v>
                </c:pt>
                <c:pt idx="2737">
                  <c:v>2013-10-21 17:02:01.200</c:v>
                </c:pt>
                <c:pt idx="2738">
                  <c:v>2013-10-21 17:02:02.310</c:v>
                </c:pt>
                <c:pt idx="2739">
                  <c:v>2013-10-21 17:02:03.400</c:v>
                </c:pt>
                <c:pt idx="2740">
                  <c:v>2013-10-21 17:02:04.480</c:v>
                </c:pt>
                <c:pt idx="2741">
                  <c:v>2013-10-21 17:02:05.577</c:v>
                </c:pt>
                <c:pt idx="2742">
                  <c:v>2013-10-21 17:02:06.660</c:v>
                </c:pt>
                <c:pt idx="2743">
                  <c:v>2013-10-21 17:02:07.747</c:v>
                </c:pt>
                <c:pt idx="2744">
                  <c:v>2013-10-21 17:02:08.947</c:v>
                </c:pt>
                <c:pt idx="2745">
                  <c:v>2013-10-21 17:02:10.047</c:v>
                </c:pt>
                <c:pt idx="2746">
                  <c:v>2013-10-21 17:02:11.140</c:v>
                </c:pt>
                <c:pt idx="2747">
                  <c:v>2013-10-21 17:02:12.237</c:v>
                </c:pt>
                <c:pt idx="2748">
                  <c:v>2013-10-21 17:02:13.320</c:v>
                </c:pt>
                <c:pt idx="2749">
                  <c:v>2013-10-21 17:02:14.397</c:v>
                </c:pt>
                <c:pt idx="2750">
                  <c:v>2013-10-21 17:02:15.497</c:v>
                </c:pt>
                <c:pt idx="2751">
                  <c:v>2013-10-21 17:02:16.580</c:v>
                </c:pt>
                <c:pt idx="2752">
                  <c:v>2013-10-21 17:02:17.667</c:v>
                </c:pt>
                <c:pt idx="2753">
                  <c:v>2013-10-21 17:02:18.747</c:v>
                </c:pt>
                <c:pt idx="2754">
                  <c:v>2013-10-21 17:02:19.833</c:v>
                </c:pt>
                <c:pt idx="2755">
                  <c:v>2013-10-21 17:02:20.913</c:v>
                </c:pt>
                <c:pt idx="2756">
                  <c:v>2013-10-21 17:02:21.997</c:v>
                </c:pt>
                <c:pt idx="2757">
                  <c:v>2013-10-21 17:02:23.113</c:v>
                </c:pt>
                <c:pt idx="2758">
                  <c:v>2013-10-21 17:02:24.200</c:v>
                </c:pt>
                <c:pt idx="2759">
                  <c:v>2013-10-21 17:02:25.293</c:v>
                </c:pt>
                <c:pt idx="2760">
                  <c:v>2013-10-21 17:02:26.380</c:v>
                </c:pt>
                <c:pt idx="2761">
                  <c:v>2013-10-21 17:02:27.467</c:v>
                </c:pt>
                <c:pt idx="2762">
                  <c:v>2013-10-21 17:02:28.557</c:v>
                </c:pt>
                <c:pt idx="2763">
                  <c:v>2013-10-21 17:02:29.637</c:v>
                </c:pt>
                <c:pt idx="2764">
                  <c:v>2013-10-21 17:02:30.727</c:v>
                </c:pt>
                <c:pt idx="2765">
                  <c:v>2013-10-21 17:02:31.840</c:v>
                </c:pt>
                <c:pt idx="2766">
                  <c:v>2013-10-21 17:02:32.930</c:v>
                </c:pt>
                <c:pt idx="2767">
                  <c:v>2013-10-21 17:02:34.020</c:v>
                </c:pt>
                <c:pt idx="2768">
                  <c:v>2013-10-21 17:02:35.107</c:v>
                </c:pt>
                <c:pt idx="2769">
                  <c:v>2013-10-21 17:02:36.207</c:v>
                </c:pt>
                <c:pt idx="2770">
                  <c:v>2013-10-21 17:02:37.307</c:v>
                </c:pt>
                <c:pt idx="2771">
                  <c:v>2013-10-21 17:02:38.390</c:v>
                </c:pt>
                <c:pt idx="2772">
                  <c:v>2013-10-21 17:02:39.477</c:v>
                </c:pt>
                <c:pt idx="2773">
                  <c:v>2013-10-21 17:02:40.583</c:v>
                </c:pt>
                <c:pt idx="2774">
                  <c:v>2013-10-21 17:02:41.667</c:v>
                </c:pt>
                <c:pt idx="2775">
                  <c:v>2013-10-21 17:02:42.750</c:v>
                </c:pt>
                <c:pt idx="2776">
                  <c:v>2013-10-21 17:02:43.830</c:v>
                </c:pt>
                <c:pt idx="2777">
                  <c:v>2013-10-21 17:02:44.933</c:v>
                </c:pt>
                <c:pt idx="2778">
                  <c:v>2013-10-21 17:02:46.030</c:v>
                </c:pt>
                <c:pt idx="2779">
                  <c:v>2013-10-21 17:02:47.123</c:v>
                </c:pt>
                <c:pt idx="2780">
                  <c:v>2013-10-21 17:02:48.207</c:v>
                </c:pt>
                <c:pt idx="2781">
                  <c:v>2013-10-21 17:02:49.300</c:v>
                </c:pt>
                <c:pt idx="2782">
                  <c:v>2013-10-21 17:02:50.393</c:v>
                </c:pt>
                <c:pt idx="2783">
                  <c:v>2013-10-21 17:02:51.483</c:v>
                </c:pt>
                <c:pt idx="2784">
                  <c:v>2013-10-21 17:02:52.577</c:v>
                </c:pt>
                <c:pt idx="2785">
                  <c:v>2013-10-21 17:02:53.687</c:v>
                </c:pt>
                <c:pt idx="2786">
                  <c:v>2013-10-21 17:02:54.777</c:v>
                </c:pt>
                <c:pt idx="2787">
                  <c:v>2013-10-21 17:02:55.870</c:v>
                </c:pt>
                <c:pt idx="2788">
                  <c:v>2013-10-21 17:02:56.967</c:v>
                </c:pt>
                <c:pt idx="2789">
                  <c:v>2013-10-21 17:02:58.050</c:v>
                </c:pt>
                <c:pt idx="2790">
                  <c:v>2013-10-21 17:02:59.137</c:v>
                </c:pt>
                <c:pt idx="2791">
                  <c:v>2013-10-21 17:03:00.223</c:v>
                </c:pt>
                <c:pt idx="2792">
                  <c:v>2013-10-21 17:03:01.327</c:v>
                </c:pt>
                <c:pt idx="2793">
                  <c:v>2013-10-21 17:03:02.430</c:v>
                </c:pt>
                <c:pt idx="2794">
                  <c:v>2013-10-21 17:03:03.523</c:v>
                </c:pt>
                <c:pt idx="2795">
                  <c:v>2013-10-21 17:03:04.607</c:v>
                </c:pt>
                <c:pt idx="2796">
                  <c:v>2013-10-21 17:03:05.693</c:v>
                </c:pt>
                <c:pt idx="2797">
                  <c:v>2013-10-21 17:03:06.777</c:v>
                </c:pt>
                <c:pt idx="2798">
                  <c:v>2013-10-21 17:03:07.860</c:v>
                </c:pt>
                <c:pt idx="2799">
                  <c:v>2013-10-21 17:03:08.943</c:v>
                </c:pt>
                <c:pt idx="2800">
                  <c:v>2013-10-21 17:03:10.027</c:v>
                </c:pt>
                <c:pt idx="2801">
                  <c:v>2013-10-21 17:03:11.133</c:v>
                </c:pt>
                <c:pt idx="2802">
                  <c:v>2013-10-21 17:03:12.220</c:v>
                </c:pt>
                <c:pt idx="2803">
                  <c:v>2013-10-21 17:03:13.400</c:v>
                </c:pt>
                <c:pt idx="2804">
                  <c:v>2013-10-21 17:03:14.480</c:v>
                </c:pt>
                <c:pt idx="2805">
                  <c:v>2013-10-21 17:03:15.580</c:v>
                </c:pt>
                <c:pt idx="2806">
                  <c:v>2013-10-21 17:03:16.687</c:v>
                </c:pt>
                <c:pt idx="2807">
                  <c:v>2013-10-21 17:03:17.780</c:v>
                </c:pt>
                <c:pt idx="2808">
                  <c:v>2013-10-21 17:03:18.857</c:v>
                </c:pt>
                <c:pt idx="2809">
                  <c:v>2013-10-21 17:03:19.940</c:v>
                </c:pt>
                <c:pt idx="2810">
                  <c:v>2013-10-21 17:03:21.077</c:v>
                </c:pt>
                <c:pt idx="2811">
                  <c:v>2013-10-21 17:03:22.160</c:v>
                </c:pt>
                <c:pt idx="2812">
                  <c:v>2013-10-21 17:03:23.283</c:v>
                </c:pt>
                <c:pt idx="2813">
                  <c:v>2013-10-21 17:03:24.373</c:v>
                </c:pt>
                <c:pt idx="2814">
                  <c:v>2013-10-21 17:03:25.467</c:v>
                </c:pt>
                <c:pt idx="2815">
                  <c:v>2013-10-21 17:03:26.560</c:v>
                </c:pt>
                <c:pt idx="2816">
                  <c:v>2013-10-21 17:03:27.647</c:v>
                </c:pt>
                <c:pt idx="2817">
                  <c:v>2013-10-21 17:03:28.747</c:v>
                </c:pt>
                <c:pt idx="2818">
                  <c:v>2013-10-21 17:03:29.837</c:v>
                </c:pt>
                <c:pt idx="2819">
                  <c:v>2013-10-21 17:03:30.937</c:v>
                </c:pt>
                <c:pt idx="2820">
                  <c:v>2013-10-21 17:03:32.063</c:v>
                </c:pt>
                <c:pt idx="2821">
                  <c:v>2013-10-21 17:03:33.153</c:v>
                </c:pt>
                <c:pt idx="2822">
                  <c:v>2013-10-21 17:03:34.230</c:v>
                </c:pt>
                <c:pt idx="2823">
                  <c:v>2013-10-21 17:03:35.323</c:v>
                </c:pt>
                <c:pt idx="2824">
                  <c:v>2013-10-21 17:03:36.407</c:v>
                </c:pt>
                <c:pt idx="2825">
                  <c:v>2013-10-21 17:03:37.490</c:v>
                </c:pt>
                <c:pt idx="2826">
                  <c:v>2013-10-21 17:03:38.613</c:v>
                </c:pt>
                <c:pt idx="2827">
                  <c:v>2013-10-21 17:03:39.700</c:v>
                </c:pt>
                <c:pt idx="2828">
                  <c:v>2013-10-21 17:03:40.793</c:v>
                </c:pt>
                <c:pt idx="2829">
                  <c:v>2013-10-21 17:03:41.880</c:v>
                </c:pt>
                <c:pt idx="2830">
                  <c:v>2013-10-21 17:03:42.970</c:v>
                </c:pt>
                <c:pt idx="2831">
                  <c:v>2013-10-21 17:03:44.060</c:v>
                </c:pt>
                <c:pt idx="2832">
                  <c:v>2013-10-21 17:03:45.157</c:v>
                </c:pt>
                <c:pt idx="2833">
                  <c:v>2013-10-21 17:03:46.247</c:v>
                </c:pt>
                <c:pt idx="2834">
                  <c:v>2013-10-21 17:03:47.337</c:v>
                </c:pt>
                <c:pt idx="2835">
                  <c:v>2013-10-21 17:03:48.433</c:v>
                </c:pt>
                <c:pt idx="2836">
                  <c:v>2013-10-21 17:03:49.517</c:v>
                </c:pt>
                <c:pt idx="2837">
                  <c:v>2013-10-21 17:03:50.603</c:v>
                </c:pt>
                <c:pt idx="2838">
                  <c:v>2013-10-21 17:03:51.723</c:v>
                </c:pt>
                <c:pt idx="2839">
                  <c:v>2013-10-21 17:03:52.817</c:v>
                </c:pt>
                <c:pt idx="2840">
                  <c:v>2013-10-21 17:03:53.933</c:v>
                </c:pt>
                <c:pt idx="2841">
                  <c:v>2013-10-21 17:03:55.033</c:v>
                </c:pt>
                <c:pt idx="2842">
                  <c:v>2013-10-21 17:03:56.140</c:v>
                </c:pt>
                <c:pt idx="2843">
                  <c:v>2013-10-21 17:03:57.303</c:v>
                </c:pt>
                <c:pt idx="2844">
                  <c:v>2013-10-21 17:03:58.400</c:v>
                </c:pt>
                <c:pt idx="2845">
                  <c:v>2013-10-21 17:03:59.503</c:v>
                </c:pt>
                <c:pt idx="2846">
                  <c:v>2013-10-21 17:04:00.590</c:v>
                </c:pt>
                <c:pt idx="2847">
                  <c:v>2013-10-21 17:04:01.717</c:v>
                </c:pt>
                <c:pt idx="2848">
                  <c:v>2013-10-21 17:04:02.810</c:v>
                </c:pt>
                <c:pt idx="2849">
                  <c:v>2013-10-21 17:04:03.900</c:v>
                </c:pt>
                <c:pt idx="2850">
                  <c:v>2013-10-21 17:04:04.997</c:v>
                </c:pt>
                <c:pt idx="2851">
                  <c:v>2013-10-21 17:04:06.070</c:v>
                </c:pt>
                <c:pt idx="2852">
                  <c:v>2013-10-21 17:04:07.197</c:v>
                </c:pt>
                <c:pt idx="2853">
                  <c:v>2013-10-21 17:04:08.283</c:v>
                </c:pt>
                <c:pt idx="2854">
                  <c:v>2013-10-21 17:04:09.373</c:v>
                </c:pt>
                <c:pt idx="2855">
                  <c:v>2013-10-21 17:04:10.477</c:v>
                </c:pt>
                <c:pt idx="2856">
                  <c:v>2013-10-21 17:04:11.567</c:v>
                </c:pt>
                <c:pt idx="2857">
                  <c:v>2013-10-21 17:04:12.653</c:v>
                </c:pt>
                <c:pt idx="2858">
                  <c:v>2013-10-21 17:04:13.743</c:v>
                </c:pt>
                <c:pt idx="2859">
                  <c:v>2013-10-21 17:04:14.840</c:v>
                </c:pt>
                <c:pt idx="2860">
                  <c:v>2013-10-21 17:04:15.930</c:v>
                </c:pt>
                <c:pt idx="2861">
                  <c:v>2013-10-21 17:04:17.017</c:v>
                </c:pt>
                <c:pt idx="2862">
                  <c:v>2013-10-21 17:04:18.100</c:v>
                </c:pt>
                <c:pt idx="2863">
                  <c:v>2013-10-21 17:04:19.187</c:v>
                </c:pt>
                <c:pt idx="2864">
                  <c:v>2013-10-21 17:04:20.287</c:v>
                </c:pt>
                <c:pt idx="2865">
                  <c:v>2013-10-21 17:04:21.367</c:v>
                </c:pt>
                <c:pt idx="2866">
                  <c:v>2013-10-21 17:04:22.447</c:v>
                </c:pt>
                <c:pt idx="2867">
                  <c:v>2013-10-21 17:04:23.540</c:v>
                </c:pt>
                <c:pt idx="2868">
                  <c:v>2013-10-21 17:04:24.630</c:v>
                </c:pt>
                <c:pt idx="2869">
                  <c:v>2013-10-21 17:04:25.727</c:v>
                </c:pt>
                <c:pt idx="2870">
                  <c:v>2013-10-21 17:04:26.810</c:v>
                </c:pt>
                <c:pt idx="2871">
                  <c:v>2013-10-21 17:04:27.907</c:v>
                </c:pt>
                <c:pt idx="2872">
                  <c:v>2013-10-21 17:04:29.033</c:v>
                </c:pt>
                <c:pt idx="2873">
                  <c:v>2013-10-21 17:04:30.117</c:v>
                </c:pt>
                <c:pt idx="2874">
                  <c:v>2013-10-21 17:04:31.223</c:v>
                </c:pt>
                <c:pt idx="2875">
                  <c:v>2013-10-21 17:04:32.330</c:v>
                </c:pt>
                <c:pt idx="2876">
                  <c:v>2013-10-21 17:04:33.423</c:v>
                </c:pt>
                <c:pt idx="2877">
                  <c:v>2013-10-21 17:04:34.523</c:v>
                </c:pt>
                <c:pt idx="2878">
                  <c:v>2013-10-21 17:04:35.620</c:v>
                </c:pt>
                <c:pt idx="2879">
                  <c:v>2013-10-21 17:04:36.707</c:v>
                </c:pt>
                <c:pt idx="2880">
                  <c:v>2013-10-21 17:04:37.797</c:v>
                </c:pt>
                <c:pt idx="2881">
                  <c:v>2013-10-21 17:04:38.887</c:v>
                </c:pt>
                <c:pt idx="2882">
                  <c:v>2013-10-21 17:04:39.987</c:v>
                </c:pt>
                <c:pt idx="2883">
                  <c:v>2013-10-21 17:04:41.097</c:v>
                </c:pt>
                <c:pt idx="2884">
                  <c:v>2013-10-21 17:04:42.197</c:v>
                </c:pt>
                <c:pt idx="2885">
                  <c:v>2013-10-21 17:04:43.283</c:v>
                </c:pt>
                <c:pt idx="2886">
                  <c:v>2013-10-21 17:04:44.370</c:v>
                </c:pt>
                <c:pt idx="2887">
                  <c:v>2013-10-21 17:04:45.467</c:v>
                </c:pt>
                <c:pt idx="2888">
                  <c:v>2013-10-21 17:04:46.553</c:v>
                </c:pt>
                <c:pt idx="2889">
                  <c:v>2013-10-21 17:04:47.637</c:v>
                </c:pt>
                <c:pt idx="2890">
                  <c:v>2013-10-21 17:04:48.723</c:v>
                </c:pt>
                <c:pt idx="2891">
                  <c:v>2013-10-21 17:04:49.817</c:v>
                </c:pt>
                <c:pt idx="2892">
                  <c:v>2013-10-21 17:04:50.903</c:v>
                </c:pt>
                <c:pt idx="2893">
                  <c:v>2013-10-21 17:04:51.997</c:v>
                </c:pt>
                <c:pt idx="2894">
                  <c:v>2013-10-21 17:04:53.090</c:v>
                </c:pt>
                <c:pt idx="2895">
                  <c:v>2013-10-21 17:04:54.177</c:v>
                </c:pt>
                <c:pt idx="2896">
                  <c:v>2013-10-21 17:04:55.257</c:v>
                </c:pt>
                <c:pt idx="2897">
                  <c:v>2013-10-21 17:04:56.350</c:v>
                </c:pt>
                <c:pt idx="2898">
                  <c:v>2013-10-21 17:04:57.437</c:v>
                </c:pt>
                <c:pt idx="2899">
                  <c:v>2013-10-21 17:04:58.527</c:v>
                </c:pt>
                <c:pt idx="2900">
                  <c:v>2013-10-21 17:04:59.613</c:v>
                </c:pt>
                <c:pt idx="2901">
                  <c:v>2013-10-21 17:05:00.707</c:v>
                </c:pt>
                <c:pt idx="2902">
                  <c:v>2013-10-21 17:05:01.920</c:v>
                </c:pt>
                <c:pt idx="2903">
                  <c:v>2013-10-21 17:05:03.030</c:v>
                </c:pt>
                <c:pt idx="2904">
                  <c:v>2013-10-21 17:05:04.130</c:v>
                </c:pt>
                <c:pt idx="2905">
                  <c:v>2013-10-21 17:05:05.223</c:v>
                </c:pt>
                <c:pt idx="2906">
                  <c:v>2013-10-21 17:05:06.313</c:v>
                </c:pt>
                <c:pt idx="2907">
                  <c:v>2013-10-21 17:05:07.403</c:v>
                </c:pt>
                <c:pt idx="2908">
                  <c:v>2013-10-21 17:05:08.497</c:v>
                </c:pt>
                <c:pt idx="2909">
                  <c:v>2013-10-21 17:05:09.580</c:v>
                </c:pt>
                <c:pt idx="2910">
                  <c:v>2013-10-21 17:05:10.680</c:v>
                </c:pt>
                <c:pt idx="2911">
                  <c:v>2013-10-21 17:05:11.780</c:v>
                </c:pt>
                <c:pt idx="2912">
                  <c:v>2013-10-21 17:05:12.870</c:v>
                </c:pt>
                <c:pt idx="2913">
                  <c:v>2013-10-21 17:05:13.957</c:v>
                </c:pt>
                <c:pt idx="2914">
                  <c:v>2013-10-21 17:05:15.060</c:v>
                </c:pt>
                <c:pt idx="2915">
                  <c:v>2013-10-21 17:05:16.150</c:v>
                </c:pt>
                <c:pt idx="2916">
                  <c:v>2013-10-21 17:05:17.243</c:v>
                </c:pt>
                <c:pt idx="2917">
                  <c:v>2013-10-21 17:05:18.323</c:v>
                </c:pt>
                <c:pt idx="2918">
                  <c:v>2013-10-21 17:05:19.407</c:v>
                </c:pt>
                <c:pt idx="2919">
                  <c:v>2013-10-21 17:05:20.497</c:v>
                </c:pt>
                <c:pt idx="2920">
                  <c:v>2013-10-21 17:05:21.577</c:v>
                </c:pt>
                <c:pt idx="2921">
                  <c:v>2013-10-21 17:05:22.657</c:v>
                </c:pt>
                <c:pt idx="2922">
                  <c:v>2013-10-21 17:05:23.767</c:v>
                </c:pt>
                <c:pt idx="2923">
                  <c:v>2013-10-21 17:05:24.850</c:v>
                </c:pt>
                <c:pt idx="2924">
                  <c:v>2013-10-21 17:05:25.947</c:v>
                </c:pt>
                <c:pt idx="2925">
                  <c:v>2013-10-21 17:05:27.033</c:v>
                </c:pt>
                <c:pt idx="2926">
                  <c:v>2013-10-21 17:05:28.127</c:v>
                </c:pt>
                <c:pt idx="2927">
                  <c:v>2013-10-21 17:05:29.213</c:v>
                </c:pt>
                <c:pt idx="2928">
                  <c:v>2013-10-21 17:05:30.310</c:v>
                </c:pt>
                <c:pt idx="2929">
                  <c:v>2013-10-21 17:05:31.413</c:v>
                </c:pt>
                <c:pt idx="2930">
                  <c:v>2013-10-21 17:05:32.593</c:v>
                </c:pt>
                <c:pt idx="2931">
                  <c:v>2013-10-21 17:05:33.717</c:v>
                </c:pt>
                <c:pt idx="2932">
                  <c:v>2013-10-21 17:05:34.820</c:v>
                </c:pt>
                <c:pt idx="2933">
                  <c:v>2013-10-21 17:05:35.917</c:v>
                </c:pt>
                <c:pt idx="2934">
                  <c:v>2013-10-21 17:05:37.003</c:v>
                </c:pt>
                <c:pt idx="2935">
                  <c:v>2013-10-21 17:05:38.087</c:v>
                </c:pt>
                <c:pt idx="2936">
                  <c:v>2013-10-21 17:05:39.173</c:v>
                </c:pt>
                <c:pt idx="2937">
                  <c:v>2013-10-21 17:05:40.277</c:v>
                </c:pt>
                <c:pt idx="2938">
                  <c:v>2013-10-21 17:05:41.373</c:v>
                </c:pt>
                <c:pt idx="2939">
                  <c:v>2013-10-21 17:05:42.463</c:v>
                </c:pt>
                <c:pt idx="2940">
                  <c:v>2013-10-21 17:05:43.547</c:v>
                </c:pt>
                <c:pt idx="2941">
                  <c:v>2013-10-21 17:05:44.647</c:v>
                </c:pt>
                <c:pt idx="2942">
                  <c:v>2013-10-21 17:05:45.737</c:v>
                </c:pt>
                <c:pt idx="2943">
                  <c:v>2013-10-21 17:05:46.853</c:v>
                </c:pt>
                <c:pt idx="2944">
                  <c:v>2013-10-21 17:05:47.960</c:v>
                </c:pt>
                <c:pt idx="2945">
                  <c:v>2013-10-21 17:05:49.077</c:v>
                </c:pt>
                <c:pt idx="2946">
                  <c:v>2013-10-21 17:05:50.157</c:v>
                </c:pt>
                <c:pt idx="2947">
                  <c:v>2013-10-21 17:05:51.250</c:v>
                </c:pt>
                <c:pt idx="2948">
                  <c:v>2013-10-21 17:05:52.373</c:v>
                </c:pt>
                <c:pt idx="2949">
                  <c:v>2013-10-21 17:05:53.480</c:v>
                </c:pt>
                <c:pt idx="2950">
                  <c:v>2013-10-21 17:05:54.567</c:v>
                </c:pt>
                <c:pt idx="2951">
                  <c:v>2013-10-21 17:05:55.653</c:v>
                </c:pt>
                <c:pt idx="2952">
                  <c:v>2013-10-21 17:05:56.740</c:v>
                </c:pt>
                <c:pt idx="2953">
                  <c:v>2013-10-21 17:05:57.827</c:v>
                </c:pt>
                <c:pt idx="2954">
                  <c:v>2013-10-21 17:05:58.917</c:v>
                </c:pt>
                <c:pt idx="2955">
                  <c:v>2013-10-21 17:06:00.007</c:v>
                </c:pt>
                <c:pt idx="2956">
                  <c:v>2013-10-21 17:06:01.107</c:v>
                </c:pt>
                <c:pt idx="2957">
                  <c:v>2013-10-21 17:06:02.213</c:v>
                </c:pt>
                <c:pt idx="2958">
                  <c:v>2013-10-21 17:06:03.290</c:v>
                </c:pt>
                <c:pt idx="2959">
                  <c:v>2013-10-21 17:06:04.457</c:v>
                </c:pt>
                <c:pt idx="2960">
                  <c:v>2013-10-21 17:06:05.553</c:v>
                </c:pt>
                <c:pt idx="2961">
                  <c:v>2013-10-21 17:06:06.640</c:v>
                </c:pt>
                <c:pt idx="2962">
                  <c:v>2013-10-21 17:06:07.730</c:v>
                </c:pt>
                <c:pt idx="2963">
                  <c:v>2013-10-21 17:06:08.813</c:v>
                </c:pt>
                <c:pt idx="2964">
                  <c:v>2013-10-21 17:06:09.903</c:v>
                </c:pt>
                <c:pt idx="2965">
                  <c:v>2013-10-21 17:06:11.007</c:v>
                </c:pt>
                <c:pt idx="2966">
                  <c:v>2013-10-21 17:06:12.103</c:v>
                </c:pt>
                <c:pt idx="2967">
                  <c:v>2013-10-21 17:06:13.177</c:v>
                </c:pt>
                <c:pt idx="2968">
                  <c:v>2013-10-21 17:06:14.257</c:v>
                </c:pt>
                <c:pt idx="2969">
                  <c:v>2013-10-21 17:06:15.363</c:v>
                </c:pt>
                <c:pt idx="2970">
                  <c:v>2013-10-21 17:06:16.457</c:v>
                </c:pt>
                <c:pt idx="2971">
                  <c:v>2013-10-21 17:06:17.563</c:v>
                </c:pt>
                <c:pt idx="2972">
                  <c:v>2013-10-21 17:06:18.653</c:v>
                </c:pt>
                <c:pt idx="2973">
                  <c:v>2013-10-21 17:06:19.740</c:v>
                </c:pt>
                <c:pt idx="2974">
                  <c:v>2013-10-21 17:06:20.817</c:v>
                </c:pt>
                <c:pt idx="2975">
                  <c:v>2013-10-21 17:06:21.907</c:v>
                </c:pt>
                <c:pt idx="2976">
                  <c:v>2013-10-21 17:06:23.007</c:v>
                </c:pt>
                <c:pt idx="2977">
                  <c:v>2013-10-21 17:06:24.110</c:v>
                </c:pt>
                <c:pt idx="2978">
                  <c:v>2013-10-21 17:06:25.203</c:v>
                </c:pt>
                <c:pt idx="2979">
                  <c:v>2013-10-21 17:06:26.293</c:v>
                </c:pt>
                <c:pt idx="2980">
                  <c:v>2013-10-21 17:06:27.377</c:v>
                </c:pt>
                <c:pt idx="2981">
                  <c:v>2013-10-21 17:06:28.467</c:v>
                </c:pt>
                <c:pt idx="2982">
                  <c:v>2013-10-21 17:06:29.553</c:v>
                </c:pt>
                <c:pt idx="2983">
                  <c:v>2013-10-21 17:06:30.643</c:v>
                </c:pt>
                <c:pt idx="2984">
                  <c:v>2013-10-21 17:06:31.777</c:v>
                </c:pt>
                <c:pt idx="2985">
                  <c:v>2013-10-21 17:06:32.887</c:v>
                </c:pt>
                <c:pt idx="2986">
                  <c:v>2013-10-21 17:06:33.977</c:v>
                </c:pt>
                <c:pt idx="2987">
                  <c:v>2013-10-21 17:06:35.080</c:v>
                </c:pt>
                <c:pt idx="2988">
                  <c:v>2013-10-21 17:06:36.173</c:v>
                </c:pt>
                <c:pt idx="2989">
                  <c:v>2013-10-21 17:06:37.260</c:v>
                </c:pt>
                <c:pt idx="2990">
                  <c:v>2013-10-21 17:06:38.347</c:v>
                </c:pt>
                <c:pt idx="2991">
                  <c:v>2013-10-21 17:06:39.443</c:v>
                </c:pt>
                <c:pt idx="2992">
                  <c:v>2013-10-21 17:06:40.547</c:v>
                </c:pt>
                <c:pt idx="2993">
                  <c:v>2013-10-21 17:06:41.630</c:v>
                </c:pt>
                <c:pt idx="2994">
                  <c:v>2013-10-21 17:06:42.720</c:v>
                </c:pt>
                <c:pt idx="2995">
                  <c:v>2013-10-21 17:06:43.800</c:v>
                </c:pt>
                <c:pt idx="2996">
                  <c:v>2013-10-21 17:06:44.903</c:v>
                </c:pt>
                <c:pt idx="2997">
                  <c:v>2013-10-21 17:06:45.987</c:v>
                </c:pt>
                <c:pt idx="2998">
                  <c:v>2013-10-21 17:06:47.077</c:v>
                </c:pt>
                <c:pt idx="2999">
                  <c:v>2013-10-21 17:06:48.163</c:v>
                </c:pt>
                <c:pt idx="3000">
                  <c:v>2013-10-21 17:06:49.247</c:v>
                </c:pt>
                <c:pt idx="3001">
                  <c:v>2013-10-21 17:06:50.340</c:v>
                </c:pt>
                <c:pt idx="3002">
                  <c:v>2013-10-21 17:06:51.437</c:v>
                </c:pt>
                <c:pt idx="3003">
                  <c:v>2013-10-21 17:06:52.527</c:v>
                </c:pt>
                <c:pt idx="3004">
                  <c:v>2013-10-21 17:06:53.633</c:v>
                </c:pt>
                <c:pt idx="3005">
                  <c:v>2013-10-21 17:06:54.717</c:v>
                </c:pt>
                <c:pt idx="3006">
                  <c:v>2013-10-21 17:06:55.810</c:v>
                </c:pt>
                <c:pt idx="3007">
                  <c:v>2013-10-21 17:06:56.897</c:v>
                </c:pt>
                <c:pt idx="3008">
                  <c:v>2013-10-21 17:06:57.987</c:v>
                </c:pt>
                <c:pt idx="3009">
                  <c:v>2013-10-21 17:06:59.080</c:v>
                </c:pt>
                <c:pt idx="3010">
                  <c:v>2013-10-21 17:07:00.170</c:v>
                </c:pt>
                <c:pt idx="3011">
                  <c:v>2013-10-21 17:07:01.280</c:v>
                </c:pt>
                <c:pt idx="3012">
                  <c:v>2013-10-21 17:07:02.383</c:v>
                </c:pt>
                <c:pt idx="3013">
                  <c:v>2013-10-21 17:07:03.480</c:v>
                </c:pt>
                <c:pt idx="3014">
                  <c:v>2013-10-21 17:07:04.563</c:v>
                </c:pt>
                <c:pt idx="3015">
                  <c:v>2013-10-21 17:07:05.643</c:v>
                </c:pt>
                <c:pt idx="3016">
                  <c:v>2013-10-21 17:07:06.727</c:v>
                </c:pt>
                <c:pt idx="3017">
                  <c:v>2013-10-21 17:07:07.820</c:v>
                </c:pt>
                <c:pt idx="3018">
                  <c:v>2013-10-21 17:07:08.923</c:v>
                </c:pt>
                <c:pt idx="3019">
                  <c:v>2013-10-21 17:07:10.023</c:v>
                </c:pt>
                <c:pt idx="3020">
                  <c:v>2013-10-21 17:07:11.120</c:v>
                </c:pt>
                <c:pt idx="3021">
                  <c:v>2013-10-21 17:07:12.213</c:v>
                </c:pt>
                <c:pt idx="3022">
                  <c:v>2013-10-21 17:07:13.303</c:v>
                </c:pt>
                <c:pt idx="3023">
                  <c:v>2013-10-21 17:07:14.397</c:v>
                </c:pt>
                <c:pt idx="3024">
                  <c:v>2013-10-21 17:07:15.483</c:v>
                </c:pt>
                <c:pt idx="3025">
                  <c:v>2013-10-21 17:07:16.570</c:v>
                </c:pt>
                <c:pt idx="3026">
                  <c:v>2013-10-21 17:07:17.667</c:v>
                </c:pt>
                <c:pt idx="3027">
                  <c:v>2013-10-21 17:07:18.747</c:v>
                </c:pt>
                <c:pt idx="3028">
                  <c:v>2013-10-21 17:07:19.830</c:v>
                </c:pt>
                <c:pt idx="3029">
                  <c:v>2013-10-21 17:07:20.917</c:v>
                </c:pt>
                <c:pt idx="3030">
                  <c:v>2013-10-21 17:07:21.997</c:v>
                </c:pt>
                <c:pt idx="3031">
                  <c:v>2013-10-21 17:07:23.093</c:v>
                </c:pt>
                <c:pt idx="3032">
                  <c:v>2013-10-21 17:07:24.187</c:v>
                </c:pt>
                <c:pt idx="3033">
                  <c:v>2013-10-21 17:07:25.273</c:v>
                </c:pt>
                <c:pt idx="3034">
                  <c:v>2013-10-21 17:07:26.363</c:v>
                </c:pt>
                <c:pt idx="3035">
                  <c:v>2013-10-21 17:07:27.447</c:v>
                </c:pt>
                <c:pt idx="3036">
                  <c:v>2013-10-21 17:07:28.530</c:v>
                </c:pt>
                <c:pt idx="3037">
                  <c:v>2013-10-21 17:07:29.627</c:v>
                </c:pt>
                <c:pt idx="3038">
                  <c:v>2013-10-21 17:07:30.697</c:v>
                </c:pt>
                <c:pt idx="3039">
                  <c:v>2013-10-21 17:07:31.810</c:v>
                </c:pt>
                <c:pt idx="3040">
                  <c:v>2013-10-21 17:07:32.907</c:v>
                </c:pt>
                <c:pt idx="3041">
                  <c:v>2013-10-21 17:07:34.007</c:v>
                </c:pt>
                <c:pt idx="3042">
                  <c:v>2013-10-21 17:07:35.100</c:v>
                </c:pt>
                <c:pt idx="3043">
                  <c:v>2013-10-21 17:07:36.207</c:v>
                </c:pt>
                <c:pt idx="3044">
                  <c:v>2013-10-21 17:07:37.287</c:v>
                </c:pt>
                <c:pt idx="3045">
                  <c:v>2013-10-21 17:07:38.373</c:v>
                </c:pt>
                <c:pt idx="3046">
                  <c:v>2013-10-21 17:07:39.460</c:v>
                </c:pt>
                <c:pt idx="3047">
                  <c:v>2013-10-21 17:07:40.567</c:v>
                </c:pt>
                <c:pt idx="3048">
                  <c:v>2013-10-21 17:07:41.653</c:v>
                </c:pt>
                <c:pt idx="3049">
                  <c:v>2013-10-21 17:07:42.747</c:v>
                </c:pt>
                <c:pt idx="3050">
                  <c:v>2013-10-21 17:07:43.837</c:v>
                </c:pt>
                <c:pt idx="3051">
                  <c:v>2013-10-21 17:07:44.943</c:v>
                </c:pt>
                <c:pt idx="3052">
                  <c:v>2013-10-21 17:07:46.030</c:v>
                </c:pt>
                <c:pt idx="3053">
                  <c:v>2013-10-21 17:07:47.113</c:v>
                </c:pt>
                <c:pt idx="3054">
                  <c:v>2013-10-21 17:07:48.210</c:v>
                </c:pt>
                <c:pt idx="3055">
                  <c:v>2013-10-21 17:07:49.313</c:v>
                </c:pt>
                <c:pt idx="3056">
                  <c:v>2013-10-21 17:07:50.410</c:v>
                </c:pt>
                <c:pt idx="3057">
                  <c:v>2013-10-21 17:07:51.503</c:v>
                </c:pt>
                <c:pt idx="3058">
                  <c:v>2013-10-21 17:07:52.587</c:v>
                </c:pt>
                <c:pt idx="3059">
                  <c:v>2013-10-21 17:07:53.700</c:v>
                </c:pt>
                <c:pt idx="3060">
                  <c:v>2013-10-21 17:07:54.787</c:v>
                </c:pt>
                <c:pt idx="3061">
                  <c:v>2013-10-21 17:07:55.880</c:v>
                </c:pt>
                <c:pt idx="3062">
                  <c:v>2013-10-21 17:07:56.973</c:v>
                </c:pt>
                <c:pt idx="3063">
                  <c:v>2013-10-21 17:07:58.057</c:v>
                </c:pt>
                <c:pt idx="3064">
                  <c:v>2013-10-21 17:07:59.157</c:v>
                </c:pt>
                <c:pt idx="3065">
                  <c:v>2013-10-21 17:08:00.253</c:v>
                </c:pt>
                <c:pt idx="3066">
                  <c:v>2013-10-21 17:08:01.353</c:v>
                </c:pt>
                <c:pt idx="3067">
                  <c:v>2013-10-21 17:08:02.463</c:v>
                </c:pt>
                <c:pt idx="3068">
                  <c:v>2013-10-21 17:08:03.553</c:v>
                </c:pt>
                <c:pt idx="3069">
                  <c:v>2013-10-21 17:08:04.643</c:v>
                </c:pt>
                <c:pt idx="3070">
                  <c:v>2013-10-21 17:08:05.740</c:v>
                </c:pt>
                <c:pt idx="3071">
                  <c:v>2013-10-21 17:08:06.830</c:v>
                </c:pt>
                <c:pt idx="3072">
                  <c:v>2013-10-21 17:08:07.920</c:v>
                </c:pt>
                <c:pt idx="3073">
                  <c:v>2013-10-21 17:08:09.007</c:v>
                </c:pt>
                <c:pt idx="3074">
                  <c:v>2013-10-21 17:08:10.100</c:v>
                </c:pt>
                <c:pt idx="3075">
                  <c:v>2013-10-21 17:08:11.190</c:v>
                </c:pt>
                <c:pt idx="3076">
                  <c:v>2013-10-21 17:08:12.347</c:v>
                </c:pt>
                <c:pt idx="3077">
                  <c:v>2013-10-21 17:08:13.433</c:v>
                </c:pt>
                <c:pt idx="3078">
                  <c:v>2013-10-21 17:08:14.527</c:v>
                </c:pt>
                <c:pt idx="3079">
                  <c:v>2013-10-21 17:08:15.617</c:v>
                </c:pt>
                <c:pt idx="3080">
                  <c:v>2013-10-21 17:08:16.707</c:v>
                </c:pt>
                <c:pt idx="3081">
                  <c:v>2013-10-21 17:08:17.797</c:v>
                </c:pt>
                <c:pt idx="3082">
                  <c:v>2013-10-21 17:08:18.883</c:v>
                </c:pt>
                <c:pt idx="3083">
                  <c:v>2013-10-21 17:08:19.967</c:v>
                </c:pt>
                <c:pt idx="3084">
                  <c:v>2013-10-21 17:08:21.057</c:v>
                </c:pt>
                <c:pt idx="3085">
                  <c:v>2013-10-21 17:08:22.147</c:v>
                </c:pt>
                <c:pt idx="3086">
                  <c:v>2013-10-21 17:08:23.247</c:v>
                </c:pt>
                <c:pt idx="3087">
                  <c:v>2013-10-21 17:08:24.347</c:v>
                </c:pt>
                <c:pt idx="3088">
                  <c:v>2013-10-21 17:08:25.450</c:v>
                </c:pt>
                <c:pt idx="3089">
                  <c:v>2013-10-21 17:08:26.527</c:v>
                </c:pt>
                <c:pt idx="3090">
                  <c:v>2013-10-21 17:08:27.623</c:v>
                </c:pt>
                <c:pt idx="3091">
                  <c:v>2013-10-21 17:08:28.707</c:v>
                </c:pt>
                <c:pt idx="3092">
                  <c:v>2013-10-21 17:08:29.800</c:v>
                </c:pt>
                <c:pt idx="3093">
                  <c:v>2013-10-21 17:08:30.880</c:v>
                </c:pt>
                <c:pt idx="3094">
                  <c:v>2013-10-21 17:08:32.000</c:v>
                </c:pt>
                <c:pt idx="3095">
                  <c:v>2013-10-21 17:08:33.080</c:v>
                </c:pt>
                <c:pt idx="3096">
                  <c:v>2013-10-21 17:08:34.173</c:v>
                </c:pt>
                <c:pt idx="3097">
                  <c:v>2013-10-21 17:08:35.270</c:v>
                </c:pt>
                <c:pt idx="3098">
                  <c:v>2013-10-21 17:08:36.357</c:v>
                </c:pt>
                <c:pt idx="3099">
                  <c:v>2013-10-21 17:08:37.440</c:v>
                </c:pt>
                <c:pt idx="3100">
                  <c:v>2013-10-21 17:08:38.523</c:v>
                </c:pt>
                <c:pt idx="3101">
                  <c:v>2013-10-21 17:08:39.620</c:v>
                </c:pt>
                <c:pt idx="3102">
                  <c:v>2013-10-21 17:08:40.727</c:v>
                </c:pt>
                <c:pt idx="3103">
                  <c:v>2013-10-21 17:08:41.797</c:v>
                </c:pt>
                <c:pt idx="3104">
                  <c:v>2013-10-21 17:08:42.887</c:v>
                </c:pt>
                <c:pt idx="3105">
                  <c:v>2013-10-21 17:08:43.967</c:v>
                </c:pt>
                <c:pt idx="3106">
                  <c:v>2013-10-21 17:08:45.073</c:v>
                </c:pt>
                <c:pt idx="3107">
                  <c:v>2013-10-21 17:08:46.163</c:v>
                </c:pt>
                <c:pt idx="3108">
                  <c:v>2013-10-21 17:08:47.253</c:v>
                </c:pt>
                <c:pt idx="3109">
                  <c:v>2013-10-21 17:08:48.337</c:v>
                </c:pt>
                <c:pt idx="3110">
                  <c:v>2013-10-21 17:08:49.420</c:v>
                </c:pt>
                <c:pt idx="3111">
                  <c:v>2013-10-21 17:08:50.523</c:v>
                </c:pt>
                <c:pt idx="3112">
                  <c:v>2013-10-21 17:08:51.610</c:v>
                </c:pt>
                <c:pt idx="3113">
                  <c:v>2013-10-21 17:08:52.693</c:v>
                </c:pt>
                <c:pt idx="3114">
                  <c:v>2013-10-21 17:08:53.793</c:v>
                </c:pt>
                <c:pt idx="3115">
                  <c:v>2013-10-21 17:08:54.877</c:v>
                </c:pt>
                <c:pt idx="3116">
                  <c:v>2013-10-21 17:08:55.967</c:v>
                </c:pt>
                <c:pt idx="3117">
                  <c:v>2013-10-21 17:08:57.043</c:v>
                </c:pt>
                <c:pt idx="3118">
                  <c:v>2013-10-21 17:08:58.123</c:v>
                </c:pt>
                <c:pt idx="3119">
                  <c:v>2013-10-21 17:08:59.200</c:v>
                </c:pt>
                <c:pt idx="3120">
                  <c:v>2013-10-21 17:09:00.297</c:v>
                </c:pt>
                <c:pt idx="3121">
                  <c:v>2013-10-21 17:09:01.407</c:v>
                </c:pt>
                <c:pt idx="3122">
                  <c:v>2013-10-21 17:09:02.490</c:v>
                </c:pt>
                <c:pt idx="3123">
                  <c:v>2013-10-21 17:09:03.570</c:v>
                </c:pt>
                <c:pt idx="3124">
                  <c:v>2013-10-21 17:09:04.663</c:v>
                </c:pt>
                <c:pt idx="3125">
                  <c:v>2013-10-21 17:09:05.770</c:v>
                </c:pt>
                <c:pt idx="3126">
                  <c:v>2013-10-21 17:09:06.853</c:v>
                </c:pt>
                <c:pt idx="3127">
                  <c:v>2013-10-21 17:09:07.967</c:v>
                </c:pt>
                <c:pt idx="3128">
                  <c:v>2013-10-21 17:09:09.057</c:v>
                </c:pt>
                <c:pt idx="3129">
                  <c:v>2013-10-21 17:09:10.167</c:v>
                </c:pt>
                <c:pt idx="3130">
                  <c:v>2013-10-21 17:09:11.243</c:v>
                </c:pt>
                <c:pt idx="3131">
                  <c:v>2013-10-21 17:09:12.337</c:v>
                </c:pt>
                <c:pt idx="3132">
                  <c:v>2013-10-21 17:09:13.417</c:v>
                </c:pt>
                <c:pt idx="3133">
                  <c:v>2013-10-21 17:09:14.527</c:v>
                </c:pt>
                <c:pt idx="3134">
                  <c:v>2013-10-21 17:09:15.603</c:v>
                </c:pt>
                <c:pt idx="3135">
                  <c:v>2013-10-21 17:09:16.707</c:v>
                </c:pt>
                <c:pt idx="3136">
                  <c:v>2013-10-21 17:09:17.783</c:v>
                </c:pt>
                <c:pt idx="3137">
                  <c:v>2013-10-21 17:09:18.867</c:v>
                </c:pt>
                <c:pt idx="3138">
                  <c:v>2013-10-21 17:09:19.943</c:v>
                </c:pt>
                <c:pt idx="3139">
                  <c:v>2013-10-21 17:09:21.033</c:v>
                </c:pt>
                <c:pt idx="3140">
                  <c:v>2013-10-21 17:09:22.113</c:v>
                </c:pt>
                <c:pt idx="3141">
                  <c:v>2013-10-21 17:09:23.217</c:v>
                </c:pt>
                <c:pt idx="3142">
                  <c:v>2013-10-21 17:09:24.313</c:v>
                </c:pt>
                <c:pt idx="3143">
                  <c:v>2013-10-21 17:09:25.410</c:v>
                </c:pt>
                <c:pt idx="3144">
                  <c:v>2013-10-21 17:09:26.497</c:v>
                </c:pt>
                <c:pt idx="3145">
                  <c:v>2013-10-21 17:09:27.587</c:v>
                </c:pt>
                <c:pt idx="3146">
                  <c:v>2013-10-21 17:09:28.670</c:v>
                </c:pt>
                <c:pt idx="3147">
                  <c:v>2013-10-21 17:09:29.777</c:v>
                </c:pt>
                <c:pt idx="3148">
                  <c:v>2013-10-21 17:09:30.870</c:v>
                </c:pt>
                <c:pt idx="3149">
                  <c:v>2013-10-21 17:09:31.990</c:v>
                </c:pt>
                <c:pt idx="3150">
                  <c:v>2013-10-21 17:09:33.073</c:v>
                </c:pt>
                <c:pt idx="3151">
                  <c:v>2013-10-21 17:09:34.157</c:v>
                </c:pt>
                <c:pt idx="3152">
                  <c:v>2013-10-21 17:09:35.247</c:v>
                </c:pt>
                <c:pt idx="3153">
                  <c:v>2013-10-21 17:09:36.337</c:v>
                </c:pt>
                <c:pt idx="3154">
                  <c:v>2013-10-21 17:09:37.413</c:v>
                </c:pt>
                <c:pt idx="3155">
                  <c:v>2013-10-21 17:09:38.493</c:v>
                </c:pt>
                <c:pt idx="3156">
                  <c:v>2013-10-21 17:09:39.573</c:v>
                </c:pt>
                <c:pt idx="3157">
                  <c:v>2013-10-21 17:09:40.670</c:v>
                </c:pt>
                <c:pt idx="3158">
                  <c:v>2013-10-21 17:09:41.747</c:v>
                </c:pt>
                <c:pt idx="3159">
                  <c:v>2013-10-21 17:09:42.827</c:v>
                </c:pt>
                <c:pt idx="3160">
                  <c:v>2013-10-21 17:09:43.913</c:v>
                </c:pt>
                <c:pt idx="3161">
                  <c:v>2013-10-21 17:09:45.017</c:v>
                </c:pt>
                <c:pt idx="3162">
                  <c:v>2013-10-21 17:09:46.113</c:v>
                </c:pt>
                <c:pt idx="3163">
                  <c:v>2013-10-21 17:09:47.203</c:v>
                </c:pt>
                <c:pt idx="3164">
                  <c:v>2013-10-21 17:09:48.290</c:v>
                </c:pt>
                <c:pt idx="3165">
                  <c:v>2013-10-21 17:09:49.377</c:v>
                </c:pt>
                <c:pt idx="3166">
                  <c:v>2013-10-21 17:09:50.463</c:v>
                </c:pt>
                <c:pt idx="3167">
                  <c:v>2013-10-21 17:09:51.547</c:v>
                </c:pt>
                <c:pt idx="3168">
                  <c:v>2013-10-21 17:09:52.630</c:v>
                </c:pt>
                <c:pt idx="3169">
                  <c:v>2013-10-21 17:09:53.740</c:v>
                </c:pt>
                <c:pt idx="3170">
                  <c:v>2013-10-21 17:09:54.833</c:v>
                </c:pt>
                <c:pt idx="3171">
                  <c:v>2013-10-21 17:09:55.920</c:v>
                </c:pt>
                <c:pt idx="3172">
                  <c:v>2013-10-21 17:09:57.007</c:v>
                </c:pt>
                <c:pt idx="3173">
                  <c:v>2013-10-21 17:09:58.087</c:v>
                </c:pt>
                <c:pt idx="3174">
                  <c:v>2013-10-21 17:09:59.173</c:v>
                </c:pt>
                <c:pt idx="3175">
                  <c:v>2013-10-21 17:10:00.257</c:v>
                </c:pt>
                <c:pt idx="3176">
                  <c:v>2013-10-21 17:10:01.377</c:v>
                </c:pt>
                <c:pt idx="3177">
                  <c:v>2013-10-21 17:10:02.463</c:v>
                </c:pt>
                <c:pt idx="3178">
                  <c:v>2013-10-21 17:10:03.567</c:v>
                </c:pt>
                <c:pt idx="3179">
                  <c:v>2013-10-21 17:10:04.650</c:v>
                </c:pt>
                <c:pt idx="3180">
                  <c:v>2013-10-21 17:10:05.740</c:v>
                </c:pt>
                <c:pt idx="3181">
                  <c:v>2013-10-21 17:10:06.827</c:v>
                </c:pt>
                <c:pt idx="3182">
                  <c:v>2013-10-21 17:10:07.907</c:v>
                </c:pt>
                <c:pt idx="3183">
                  <c:v>2013-10-21 17:10:09.127</c:v>
                </c:pt>
                <c:pt idx="3184">
                  <c:v>2013-10-21 17:10:10.260</c:v>
                </c:pt>
                <c:pt idx="3185">
                  <c:v>2013-10-21 17:10:11.363</c:v>
                </c:pt>
                <c:pt idx="3186">
                  <c:v>2013-10-21 17:10:12.470</c:v>
                </c:pt>
                <c:pt idx="3187">
                  <c:v>2013-10-21 17:10:13.550</c:v>
                </c:pt>
                <c:pt idx="3188">
                  <c:v>2013-10-21 17:10:14.650</c:v>
                </c:pt>
                <c:pt idx="3189">
                  <c:v>2013-10-21 17:10:15.737</c:v>
                </c:pt>
                <c:pt idx="3190">
                  <c:v>2013-10-21 17:10:16.830</c:v>
                </c:pt>
                <c:pt idx="3191">
                  <c:v>2013-10-21 17:10:17.917</c:v>
                </c:pt>
                <c:pt idx="3192">
                  <c:v>2013-10-21 17:10:18.997</c:v>
                </c:pt>
                <c:pt idx="3193">
                  <c:v>2013-10-21 17:10:20.080</c:v>
                </c:pt>
                <c:pt idx="3194">
                  <c:v>2013-10-21 17:10:21.160</c:v>
                </c:pt>
                <c:pt idx="3195">
                  <c:v>2013-10-21 17:10:22.247</c:v>
                </c:pt>
                <c:pt idx="3196">
                  <c:v>2013-10-21 17:10:23.337</c:v>
                </c:pt>
                <c:pt idx="3197">
                  <c:v>2013-10-21 17:10:24.433</c:v>
                </c:pt>
                <c:pt idx="3198">
                  <c:v>2013-10-21 17:10:25.523</c:v>
                </c:pt>
                <c:pt idx="3199">
                  <c:v>2013-10-21 17:10:26.613</c:v>
                </c:pt>
                <c:pt idx="3200">
                  <c:v>2013-10-21 17:10:27.693</c:v>
                </c:pt>
                <c:pt idx="3201">
                  <c:v>2013-10-21 17:10:28.773</c:v>
                </c:pt>
                <c:pt idx="3202">
                  <c:v>2013-10-21 17:10:29.853</c:v>
                </c:pt>
                <c:pt idx="3203">
                  <c:v>2013-10-21 17:10:30.953</c:v>
                </c:pt>
                <c:pt idx="3204">
                  <c:v>2013-10-21 17:10:32.073</c:v>
                </c:pt>
                <c:pt idx="3205">
                  <c:v>2013-10-21 17:10:33.157</c:v>
                </c:pt>
                <c:pt idx="3206">
                  <c:v>2013-10-21 17:10:34.250</c:v>
                </c:pt>
                <c:pt idx="3207">
                  <c:v>2013-10-21 17:10:35.337</c:v>
                </c:pt>
                <c:pt idx="3208">
                  <c:v>2013-10-21 17:10:36.520</c:v>
                </c:pt>
                <c:pt idx="3209">
                  <c:v>2013-10-21 17:10:37.597</c:v>
                </c:pt>
                <c:pt idx="3210">
                  <c:v>2013-10-21 17:10:38.673</c:v>
                </c:pt>
                <c:pt idx="3211">
                  <c:v>2013-10-21 17:10:39.763</c:v>
                </c:pt>
                <c:pt idx="3212">
                  <c:v>2013-10-21 17:10:40.863</c:v>
                </c:pt>
                <c:pt idx="3213">
                  <c:v>2013-10-21 17:10:41.997</c:v>
                </c:pt>
                <c:pt idx="3214">
                  <c:v>2013-10-21 17:10:43.080</c:v>
                </c:pt>
                <c:pt idx="3215">
                  <c:v>2013-10-21 17:10:44.170</c:v>
                </c:pt>
                <c:pt idx="3216">
                  <c:v>2013-10-21 17:10:45.247</c:v>
                </c:pt>
                <c:pt idx="3217">
                  <c:v>2013-10-21 17:10:46.327</c:v>
                </c:pt>
                <c:pt idx="3218">
                  <c:v>2013-10-21 17:10:47.420</c:v>
                </c:pt>
                <c:pt idx="3219">
                  <c:v>2013-10-21 17:10:48.717</c:v>
                </c:pt>
                <c:pt idx="3220">
                  <c:v>2013-10-21 17:10:49.823</c:v>
                </c:pt>
                <c:pt idx="3221">
                  <c:v>2013-10-21 17:10:50.927</c:v>
                </c:pt>
                <c:pt idx="3222">
                  <c:v>2013-10-21 17:10:52.030</c:v>
                </c:pt>
                <c:pt idx="3223">
                  <c:v>2013-10-21 17:10:53.140</c:v>
                </c:pt>
                <c:pt idx="3224">
                  <c:v>2013-10-21 17:10:54.237</c:v>
                </c:pt>
                <c:pt idx="3225">
                  <c:v>2013-10-21 17:10:55.323</c:v>
                </c:pt>
                <c:pt idx="3226">
                  <c:v>2013-10-21 17:10:56.453</c:v>
                </c:pt>
                <c:pt idx="3227">
                  <c:v>2013-10-21 17:10:57.537</c:v>
                </c:pt>
                <c:pt idx="3228">
                  <c:v>2013-10-21 17:10:58.633</c:v>
                </c:pt>
                <c:pt idx="3229">
                  <c:v>2013-10-21 17:10:59.730</c:v>
                </c:pt>
                <c:pt idx="3230">
                  <c:v>2013-10-21 17:11:00.823</c:v>
                </c:pt>
                <c:pt idx="3231">
                  <c:v>2013-10-21 17:11:01.923</c:v>
                </c:pt>
                <c:pt idx="3232">
                  <c:v>2013-10-21 17:11:03.010</c:v>
                </c:pt>
                <c:pt idx="3233">
                  <c:v>2013-10-21 17:11:04.097</c:v>
                </c:pt>
                <c:pt idx="3234">
                  <c:v>2013-10-21 17:11:05.190</c:v>
                </c:pt>
                <c:pt idx="3235">
                  <c:v>2013-10-21 17:11:06.263</c:v>
                </c:pt>
                <c:pt idx="3236">
                  <c:v>2013-10-21 17:11:07.353</c:v>
                </c:pt>
                <c:pt idx="3237">
                  <c:v>2013-10-21 17:11:08.433</c:v>
                </c:pt>
                <c:pt idx="3238">
                  <c:v>2013-10-21 17:11:09.517</c:v>
                </c:pt>
                <c:pt idx="3239">
                  <c:v>2013-10-21 17:11:10.620</c:v>
                </c:pt>
                <c:pt idx="3240">
                  <c:v>2013-10-21 17:11:11.703</c:v>
                </c:pt>
                <c:pt idx="3241">
                  <c:v>2013-10-21 17:11:12.800</c:v>
                </c:pt>
                <c:pt idx="3242">
                  <c:v>2013-10-21 17:11:13.897</c:v>
                </c:pt>
                <c:pt idx="3243">
                  <c:v>2013-10-21 17:11:14.980</c:v>
                </c:pt>
                <c:pt idx="3244">
                  <c:v>2013-10-21 17:11:16.067</c:v>
                </c:pt>
                <c:pt idx="3245">
                  <c:v>2013-10-21 17:11:17.160</c:v>
                </c:pt>
                <c:pt idx="3246">
                  <c:v>2013-10-21 17:11:18.237</c:v>
                </c:pt>
                <c:pt idx="3247">
                  <c:v>2013-10-21 17:11:19.330</c:v>
                </c:pt>
                <c:pt idx="3248">
                  <c:v>2013-10-21 17:11:20.417</c:v>
                </c:pt>
                <c:pt idx="3249">
                  <c:v>2013-10-21 17:11:21.497</c:v>
                </c:pt>
                <c:pt idx="3250">
                  <c:v>2013-10-21 17:11:22.577</c:v>
                </c:pt>
                <c:pt idx="3251">
                  <c:v>2013-10-21 17:11:23.683</c:v>
                </c:pt>
                <c:pt idx="3252">
                  <c:v>2013-10-21 17:11:24.773</c:v>
                </c:pt>
                <c:pt idx="3253">
                  <c:v>2013-10-21 17:11:25.863</c:v>
                </c:pt>
                <c:pt idx="3254">
                  <c:v>2013-10-21 17:11:26.953</c:v>
                </c:pt>
                <c:pt idx="3255">
                  <c:v>2013-10-21 17:11:28.043</c:v>
                </c:pt>
                <c:pt idx="3256">
                  <c:v>2013-10-21 17:11:29.127</c:v>
                </c:pt>
                <c:pt idx="3257">
                  <c:v>2013-10-21 17:11:30.207</c:v>
                </c:pt>
                <c:pt idx="3258">
                  <c:v>2013-10-21 17:11:31.310</c:v>
                </c:pt>
                <c:pt idx="3259">
                  <c:v>2013-10-21 17:11:32.393</c:v>
                </c:pt>
                <c:pt idx="3260">
                  <c:v>2013-10-21 17:11:33.480</c:v>
                </c:pt>
                <c:pt idx="3261">
                  <c:v>2013-10-21 17:11:34.563</c:v>
                </c:pt>
                <c:pt idx="3262">
                  <c:v>2013-10-21 17:11:35.650</c:v>
                </c:pt>
                <c:pt idx="3263">
                  <c:v>2013-10-21 17:11:36.757</c:v>
                </c:pt>
                <c:pt idx="3264">
                  <c:v>2013-10-21 17:11:37.837</c:v>
                </c:pt>
                <c:pt idx="3265">
                  <c:v>2013-10-21 17:11:38.917</c:v>
                </c:pt>
                <c:pt idx="3266">
                  <c:v>2013-10-21 17:11:40.007</c:v>
                </c:pt>
                <c:pt idx="3267">
                  <c:v>2013-10-21 17:11:41.087</c:v>
                </c:pt>
                <c:pt idx="3268">
                  <c:v>2013-10-21 17:11:42.173</c:v>
                </c:pt>
                <c:pt idx="3269">
                  <c:v>2013-10-21 17:11:43.250</c:v>
                </c:pt>
                <c:pt idx="3270">
                  <c:v>2013-10-21 17:11:44.360</c:v>
                </c:pt>
                <c:pt idx="3271">
                  <c:v>2013-10-21 17:11:45.453</c:v>
                </c:pt>
                <c:pt idx="3272">
                  <c:v>2013-10-21 17:11:46.543</c:v>
                </c:pt>
                <c:pt idx="3273">
                  <c:v>2013-10-21 17:11:47.617</c:v>
                </c:pt>
                <c:pt idx="3274">
                  <c:v>2013-10-21 17:11:48.703</c:v>
                </c:pt>
                <c:pt idx="3275">
                  <c:v>2013-10-21 17:11:49.793</c:v>
                </c:pt>
                <c:pt idx="3276">
                  <c:v>2013-10-21 17:11:50.883</c:v>
                </c:pt>
                <c:pt idx="3277">
                  <c:v>2013-10-21 17:11:51.967</c:v>
                </c:pt>
                <c:pt idx="3278">
                  <c:v>2013-10-21 17:11:53.053</c:v>
                </c:pt>
                <c:pt idx="3279">
                  <c:v>2013-10-21 17:11:54.137</c:v>
                </c:pt>
                <c:pt idx="3280">
                  <c:v>2013-10-21 17:11:55.230</c:v>
                </c:pt>
                <c:pt idx="3281">
                  <c:v>2013-10-21 17:11:56.320</c:v>
                </c:pt>
                <c:pt idx="3282">
                  <c:v>2013-10-21 17:11:57.397</c:v>
                </c:pt>
                <c:pt idx="3283">
                  <c:v>2013-10-21 17:11:58.473</c:v>
                </c:pt>
                <c:pt idx="3284">
                  <c:v>2013-10-21 17:11:59.563</c:v>
                </c:pt>
                <c:pt idx="3285">
                  <c:v>2013-10-21 17:12:00.650</c:v>
                </c:pt>
                <c:pt idx="3286">
                  <c:v>2013-10-21 17:12:01.757</c:v>
                </c:pt>
                <c:pt idx="3287">
                  <c:v>2013-10-21 17:12:02.840</c:v>
                </c:pt>
                <c:pt idx="3288">
                  <c:v>2013-10-21 17:12:03.917</c:v>
                </c:pt>
                <c:pt idx="3289">
                  <c:v>2013-10-21 17:12:05.010</c:v>
                </c:pt>
                <c:pt idx="3290">
                  <c:v>2013-10-21 17:12:06.100</c:v>
                </c:pt>
                <c:pt idx="3291">
                  <c:v>2013-10-21 17:12:07.180</c:v>
                </c:pt>
                <c:pt idx="3292">
                  <c:v>2013-10-21 17:12:08.273</c:v>
                </c:pt>
                <c:pt idx="3293">
                  <c:v>2013-10-21 17:12:09.413</c:v>
                </c:pt>
                <c:pt idx="3294">
                  <c:v>2013-10-21 17:12:10.510</c:v>
                </c:pt>
                <c:pt idx="3295">
                  <c:v>2013-10-21 17:12:11.597</c:v>
                </c:pt>
                <c:pt idx="3296">
                  <c:v>2013-10-21 17:12:12.687</c:v>
                </c:pt>
                <c:pt idx="3297">
                  <c:v>2013-10-21 17:12:13.777</c:v>
                </c:pt>
                <c:pt idx="3298">
                  <c:v>2013-10-21 17:12:14.860</c:v>
                </c:pt>
                <c:pt idx="3299">
                  <c:v>2013-10-21 17:12:15.950</c:v>
                </c:pt>
                <c:pt idx="3300">
                  <c:v>2013-10-21 17:12:17.037</c:v>
                </c:pt>
                <c:pt idx="3301">
                  <c:v>2013-10-21 17:12:18.117</c:v>
                </c:pt>
                <c:pt idx="3302">
                  <c:v>2013-10-21 17:12:19.207</c:v>
                </c:pt>
                <c:pt idx="3303">
                  <c:v>2013-10-21 17:12:20.307</c:v>
                </c:pt>
                <c:pt idx="3304">
                  <c:v>2013-10-21 17:12:21.400</c:v>
                </c:pt>
                <c:pt idx="3305">
                  <c:v>2013-10-21 17:12:22.483</c:v>
                </c:pt>
                <c:pt idx="3306">
                  <c:v>2013-10-21 17:12:23.577</c:v>
                </c:pt>
                <c:pt idx="3307">
                  <c:v>2013-10-21 17:12:24.673</c:v>
                </c:pt>
                <c:pt idx="3308">
                  <c:v>2013-10-21 17:12:25.860</c:v>
                </c:pt>
                <c:pt idx="3309">
                  <c:v>2013-10-21 17:12:26.937</c:v>
                </c:pt>
                <c:pt idx="3310">
                  <c:v>2013-10-21 17:12:28.100</c:v>
                </c:pt>
                <c:pt idx="3311">
                  <c:v>2013-10-21 17:12:29.180</c:v>
                </c:pt>
                <c:pt idx="3312">
                  <c:v>2013-10-21 17:12:30.267</c:v>
                </c:pt>
                <c:pt idx="3313">
                  <c:v>2013-10-21 17:12:31.370</c:v>
                </c:pt>
                <c:pt idx="3314">
                  <c:v>2013-10-21 17:12:32.463</c:v>
                </c:pt>
                <c:pt idx="3315">
                  <c:v>2013-10-21 17:12:33.543</c:v>
                </c:pt>
                <c:pt idx="3316">
                  <c:v>2013-10-21 17:12:34.617</c:v>
                </c:pt>
                <c:pt idx="3317">
                  <c:v>2013-10-21 17:12:35.717</c:v>
                </c:pt>
                <c:pt idx="3318">
                  <c:v>2013-10-21 17:12:36.797</c:v>
                </c:pt>
                <c:pt idx="3319">
                  <c:v>2013-10-21 17:12:37.873</c:v>
                </c:pt>
                <c:pt idx="3320">
                  <c:v>2013-10-21 17:12:38.953</c:v>
                </c:pt>
                <c:pt idx="3321">
                  <c:v>2013-10-21 17:12:40.060</c:v>
                </c:pt>
                <c:pt idx="3322">
                  <c:v>2013-10-21 17:12:41.133</c:v>
                </c:pt>
                <c:pt idx="3323">
                  <c:v>2013-10-21 17:12:42.217</c:v>
                </c:pt>
                <c:pt idx="3324">
                  <c:v>2013-10-21 17:12:43.300</c:v>
                </c:pt>
                <c:pt idx="3325">
                  <c:v>2013-10-21 17:12:44.393</c:v>
                </c:pt>
                <c:pt idx="3326">
                  <c:v>2013-10-21 17:12:45.483</c:v>
                </c:pt>
                <c:pt idx="3327">
                  <c:v>2013-10-21 17:12:46.570</c:v>
                </c:pt>
                <c:pt idx="3328">
                  <c:v>2013-10-21 17:12:47.660</c:v>
                </c:pt>
                <c:pt idx="3329">
                  <c:v>2013-10-21 17:12:48.820</c:v>
                </c:pt>
                <c:pt idx="3330">
                  <c:v>2013-10-21 17:12:49.947</c:v>
                </c:pt>
                <c:pt idx="3331">
                  <c:v>2013-10-21 17:12:51.037</c:v>
                </c:pt>
                <c:pt idx="3332">
                  <c:v>2013-10-21 17:12:52.120</c:v>
                </c:pt>
                <c:pt idx="3333">
                  <c:v>2013-10-21 17:12:53.220</c:v>
                </c:pt>
                <c:pt idx="3334">
                  <c:v>2013-10-21 17:12:54.327</c:v>
                </c:pt>
                <c:pt idx="3335">
                  <c:v>2013-10-21 17:12:55.423</c:v>
                </c:pt>
                <c:pt idx="3336">
                  <c:v>2013-10-21 17:12:56.510</c:v>
                </c:pt>
                <c:pt idx="3337">
                  <c:v>2013-10-21 17:12:57.590</c:v>
                </c:pt>
                <c:pt idx="3338">
                  <c:v>2013-10-21 17:12:58.740</c:v>
                </c:pt>
                <c:pt idx="3339">
                  <c:v>2013-10-21 17:12:59.823</c:v>
                </c:pt>
                <c:pt idx="3340">
                  <c:v>2013-10-21 17:13:00.933</c:v>
                </c:pt>
                <c:pt idx="3341">
                  <c:v>2013-10-21 17:13:02.037</c:v>
                </c:pt>
                <c:pt idx="3342">
                  <c:v>2013-10-21 17:13:03.113</c:v>
                </c:pt>
                <c:pt idx="3343">
                  <c:v>2013-10-21 17:13:04.187</c:v>
                </c:pt>
                <c:pt idx="3344">
                  <c:v>2013-10-21 17:13:05.267</c:v>
                </c:pt>
                <c:pt idx="3345">
                  <c:v>2013-10-21 17:13:06.350</c:v>
                </c:pt>
                <c:pt idx="3346">
                  <c:v>2013-10-21 17:13:07.433</c:v>
                </c:pt>
                <c:pt idx="3347">
                  <c:v>2013-10-21 17:13:08.510</c:v>
                </c:pt>
                <c:pt idx="3348">
                  <c:v>2013-10-21 17:13:09.600</c:v>
                </c:pt>
                <c:pt idx="3349">
                  <c:v>2013-10-21 17:13:10.697</c:v>
                </c:pt>
                <c:pt idx="3350">
                  <c:v>2013-10-21 17:13:11.780</c:v>
                </c:pt>
                <c:pt idx="3351">
                  <c:v>2013-10-21 17:13:12.857</c:v>
                </c:pt>
                <c:pt idx="3352">
                  <c:v>2013-10-21 17:13:13.947</c:v>
                </c:pt>
                <c:pt idx="3353">
                  <c:v>2013-10-21 17:13:15.040</c:v>
                </c:pt>
                <c:pt idx="3354">
                  <c:v>2013-10-21 17:13:16.117</c:v>
                </c:pt>
                <c:pt idx="3355">
                  <c:v>2013-10-21 17:13:17.200</c:v>
                </c:pt>
                <c:pt idx="3356">
                  <c:v>2013-10-21 17:13:18.277</c:v>
                </c:pt>
                <c:pt idx="3357">
                  <c:v>2013-10-21 17:13:19.360</c:v>
                </c:pt>
                <c:pt idx="3358">
                  <c:v>2013-10-21 17:13:20.433</c:v>
                </c:pt>
                <c:pt idx="3359">
                  <c:v>2013-10-21 17:13:21.517</c:v>
                </c:pt>
                <c:pt idx="3360">
                  <c:v>2013-10-21 17:13:22.657</c:v>
                </c:pt>
                <c:pt idx="3361">
                  <c:v>2013-10-21 17:13:23.757</c:v>
                </c:pt>
                <c:pt idx="3362">
                  <c:v>2013-10-21 17:13:24.843</c:v>
                </c:pt>
                <c:pt idx="3363">
                  <c:v>2013-10-21 17:13:25.940</c:v>
                </c:pt>
                <c:pt idx="3364">
                  <c:v>2013-10-21 17:13:27.017</c:v>
                </c:pt>
                <c:pt idx="3365">
                  <c:v>2013-10-21 17:13:28.097</c:v>
                </c:pt>
                <c:pt idx="3366">
                  <c:v>2013-10-21 17:13:29.193</c:v>
                </c:pt>
                <c:pt idx="3367">
                  <c:v>2013-10-21 17:13:30.287</c:v>
                </c:pt>
                <c:pt idx="3368">
                  <c:v>2013-10-21 17:13:31.400</c:v>
                </c:pt>
                <c:pt idx="3369">
                  <c:v>2013-10-21 17:13:32.493</c:v>
                </c:pt>
                <c:pt idx="3370">
                  <c:v>2013-10-21 17:13:33.573</c:v>
                </c:pt>
                <c:pt idx="3371">
                  <c:v>2013-10-21 17:13:34.657</c:v>
                </c:pt>
                <c:pt idx="3372">
                  <c:v>2013-10-21 17:13:35.747</c:v>
                </c:pt>
                <c:pt idx="3373">
                  <c:v>2013-10-21 17:13:36.823</c:v>
                </c:pt>
                <c:pt idx="3374">
                  <c:v>2013-10-21 17:13:37.910</c:v>
                </c:pt>
                <c:pt idx="3375">
                  <c:v>2013-10-21 17:13:38.987</c:v>
                </c:pt>
                <c:pt idx="3376">
                  <c:v>2013-10-21 17:13:40.140</c:v>
                </c:pt>
                <c:pt idx="3377">
                  <c:v>2013-10-21 17:13:41.230</c:v>
                </c:pt>
                <c:pt idx="3378">
                  <c:v>2013-10-21 17:13:42.307</c:v>
                </c:pt>
                <c:pt idx="3379">
                  <c:v>2013-10-21 17:13:43.393</c:v>
                </c:pt>
                <c:pt idx="3380">
                  <c:v>2013-10-21 17:13:44.483</c:v>
                </c:pt>
                <c:pt idx="3381">
                  <c:v>2013-10-21 17:13:45.567</c:v>
                </c:pt>
                <c:pt idx="3382">
                  <c:v>2013-10-21 17:13:46.663</c:v>
                </c:pt>
                <c:pt idx="3383">
                  <c:v>2013-10-21 17:13:47.757</c:v>
                </c:pt>
                <c:pt idx="3384">
                  <c:v>2013-10-21 17:13:48.837</c:v>
                </c:pt>
                <c:pt idx="3385">
                  <c:v>2013-10-21 17:13:49.917</c:v>
                </c:pt>
                <c:pt idx="3386">
                  <c:v>2013-10-21 17:13:51.057</c:v>
                </c:pt>
                <c:pt idx="3387">
                  <c:v>2013-10-21 17:13:52.160</c:v>
                </c:pt>
                <c:pt idx="3388">
                  <c:v>2013-10-21 17:13:53.277</c:v>
                </c:pt>
                <c:pt idx="3389">
                  <c:v>2013-10-21 17:13:54.373</c:v>
                </c:pt>
                <c:pt idx="3390">
                  <c:v>2013-10-21 17:13:55.460</c:v>
                </c:pt>
                <c:pt idx="3391">
                  <c:v>2013-10-21 17:13:56.543</c:v>
                </c:pt>
                <c:pt idx="3392">
                  <c:v>2013-10-21 17:13:57.623</c:v>
                </c:pt>
                <c:pt idx="3393">
                  <c:v>2013-10-21 17:13:58.700</c:v>
                </c:pt>
                <c:pt idx="3394">
                  <c:v>2013-10-21 17:13:59.780</c:v>
                </c:pt>
                <c:pt idx="3395">
                  <c:v>2013-10-21 17:14:00.880</c:v>
                </c:pt>
                <c:pt idx="3396">
                  <c:v>2013-10-21 17:14:01.987</c:v>
                </c:pt>
                <c:pt idx="3397">
                  <c:v>2013-10-21 17:14:03.073</c:v>
                </c:pt>
                <c:pt idx="3398">
                  <c:v>2013-10-21 17:14:04.157</c:v>
                </c:pt>
                <c:pt idx="3399">
                  <c:v>2013-10-21 17:14:05.243</c:v>
                </c:pt>
                <c:pt idx="3400">
                  <c:v>2013-10-21 17:14:06.317</c:v>
                </c:pt>
                <c:pt idx="3401">
                  <c:v>2013-10-21 17:14:07.403</c:v>
                </c:pt>
                <c:pt idx="3402">
                  <c:v>2013-10-21 17:14:08.527</c:v>
                </c:pt>
                <c:pt idx="3403">
                  <c:v>2013-10-21 17:14:09.613</c:v>
                </c:pt>
                <c:pt idx="3404">
                  <c:v>2013-10-21 17:14:10.697</c:v>
                </c:pt>
                <c:pt idx="3405">
                  <c:v>2013-10-21 17:14:11.793</c:v>
                </c:pt>
                <c:pt idx="3406">
                  <c:v>2013-10-21 17:14:12.877</c:v>
                </c:pt>
                <c:pt idx="3407">
                  <c:v>2013-10-21 17:14:13.950</c:v>
                </c:pt>
                <c:pt idx="3408">
                  <c:v>2013-10-21 17:14:15.090</c:v>
                </c:pt>
                <c:pt idx="3409">
                  <c:v>2013-10-21 17:14:16.170</c:v>
                </c:pt>
                <c:pt idx="3410">
                  <c:v>2013-10-21 17:14:17.263</c:v>
                </c:pt>
                <c:pt idx="3411">
                  <c:v>2013-10-21 17:14:18.350</c:v>
                </c:pt>
                <c:pt idx="3412">
                  <c:v>2013-10-21 17:14:19.520</c:v>
                </c:pt>
                <c:pt idx="3413">
                  <c:v>2013-10-21 17:14:20.613</c:v>
                </c:pt>
                <c:pt idx="3414">
                  <c:v>2013-10-21 17:14:21.703</c:v>
                </c:pt>
                <c:pt idx="3415">
                  <c:v>2013-10-21 17:14:22.820</c:v>
                </c:pt>
                <c:pt idx="3416">
                  <c:v>2013-10-21 17:14:23.923</c:v>
                </c:pt>
                <c:pt idx="3417">
                  <c:v>2013-10-21 17:14:25.023</c:v>
                </c:pt>
                <c:pt idx="3418">
                  <c:v>2013-10-21 17:14:26.120</c:v>
                </c:pt>
                <c:pt idx="3419">
                  <c:v>2013-10-21 17:14:27.207</c:v>
                </c:pt>
                <c:pt idx="3420">
                  <c:v>2013-10-21 17:14:28.290</c:v>
                </c:pt>
                <c:pt idx="3421">
                  <c:v>2013-10-21 17:14:29.380</c:v>
                </c:pt>
                <c:pt idx="3422">
                  <c:v>2013-10-21 17:14:30.513</c:v>
                </c:pt>
                <c:pt idx="3423">
                  <c:v>2013-10-21 17:14:31.613</c:v>
                </c:pt>
                <c:pt idx="3424">
                  <c:v>2013-10-21 17:14:32.717</c:v>
                </c:pt>
                <c:pt idx="3425">
                  <c:v>2013-10-21 17:14:33.797</c:v>
                </c:pt>
                <c:pt idx="3426">
                  <c:v>2013-10-21 17:14:34.887</c:v>
                </c:pt>
                <c:pt idx="3427">
                  <c:v>2013-10-21 17:14:35.980</c:v>
                </c:pt>
                <c:pt idx="3428">
                  <c:v>2013-10-21 17:14:37.073</c:v>
                </c:pt>
                <c:pt idx="3429">
                  <c:v>2013-10-21 17:14:38.160</c:v>
                </c:pt>
                <c:pt idx="3430">
                  <c:v>2013-10-21 17:14:39.247</c:v>
                </c:pt>
                <c:pt idx="3431">
                  <c:v>2013-10-21 17:14:40.343</c:v>
                </c:pt>
                <c:pt idx="3432">
                  <c:v>2013-10-21 17:14:41.433</c:v>
                </c:pt>
                <c:pt idx="3433">
                  <c:v>2013-10-21 17:14:42.543</c:v>
                </c:pt>
                <c:pt idx="3434">
                  <c:v>2013-10-21 17:14:43.623</c:v>
                </c:pt>
                <c:pt idx="3435">
                  <c:v>2013-10-21 17:14:44.717</c:v>
                </c:pt>
                <c:pt idx="3436">
                  <c:v>2013-10-21 17:14:45.797</c:v>
                </c:pt>
                <c:pt idx="3437">
                  <c:v>2013-10-21 17:14:46.893</c:v>
                </c:pt>
                <c:pt idx="3438">
                  <c:v>2013-10-21 17:14:47.980</c:v>
                </c:pt>
                <c:pt idx="3439">
                  <c:v>2013-10-21 17:14:49.087</c:v>
                </c:pt>
                <c:pt idx="3440">
                  <c:v>2013-10-21 17:14:50.170</c:v>
                </c:pt>
                <c:pt idx="3441">
                  <c:v>2013-10-21 17:14:51.257</c:v>
                </c:pt>
                <c:pt idx="3442">
                  <c:v>2013-10-21 17:14:52.340</c:v>
                </c:pt>
                <c:pt idx="3443">
                  <c:v>2013-10-21 17:14:53.433</c:v>
                </c:pt>
                <c:pt idx="3444">
                  <c:v>2013-10-21 17:14:54.530</c:v>
                </c:pt>
                <c:pt idx="3445">
                  <c:v>2013-10-21 17:14:55.613</c:v>
                </c:pt>
                <c:pt idx="3446">
                  <c:v>2013-10-21 17:14:56.693</c:v>
                </c:pt>
                <c:pt idx="3447">
                  <c:v>2013-10-21 17:14:57.783</c:v>
                </c:pt>
                <c:pt idx="3448">
                  <c:v>2013-10-21 17:14:58.877</c:v>
                </c:pt>
                <c:pt idx="3449">
                  <c:v>2013-10-21 17:14:59.960</c:v>
                </c:pt>
                <c:pt idx="3450">
                  <c:v>2013-10-21 17:15:01.077</c:v>
                </c:pt>
                <c:pt idx="3451">
                  <c:v>2013-10-21 17:15:02.170</c:v>
                </c:pt>
                <c:pt idx="3452">
                  <c:v>2013-10-21 17:15:03.263</c:v>
                </c:pt>
                <c:pt idx="3453">
                  <c:v>2013-10-21 17:15:04.350</c:v>
                </c:pt>
                <c:pt idx="3454">
                  <c:v>2013-10-21 17:15:05.437</c:v>
                </c:pt>
                <c:pt idx="3455">
                  <c:v>2013-10-21 17:15:06.517</c:v>
                </c:pt>
                <c:pt idx="3456">
                  <c:v>2013-10-21 17:15:07.597</c:v>
                </c:pt>
                <c:pt idx="3457">
                  <c:v>2013-10-21 17:15:08.687</c:v>
                </c:pt>
                <c:pt idx="3458">
                  <c:v>2013-10-21 17:15:09.780</c:v>
                </c:pt>
                <c:pt idx="3459">
                  <c:v>2013-10-21 17:15:10.867</c:v>
                </c:pt>
                <c:pt idx="3460">
                  <c:v>2013-10-21 17:15:11.960</c:v>
                </c:pt>
                <c:pt idx="3461">
                  <c:v>2013-10-21 17:15:13.060</c:v>
                </c:pt>
                <c:pt idx="3462">
                  <c:v>2013-10-21 17:15:14.147</c:v>
                </c:pt>
                <c:pt idx="3463">
                  <c:v>2013-10-21 17:15:15.233</c:v>
                </c:pt>
                <c:pt idx="3464">
                  <c:v>2013-10-21 17:15:16.330</c:v>
                </c:pt>
                <c:pt idx="3465">
                  <c:v>2013-10-21 17:15:17.403</c:v>
                </c:pt>
                <c:pt idx="3466">
                  <c:v>2013-10-21 17:15:18.490</c:v>
                </c:pt>
                <c:pt idx="3467">
                  <c:v>2013-10-21 17:15:19.577</c:v>
                </c:pt>
                <c:pt idx="3468">
                  <c:v>2013-10-21 17:15:20.667</c:v>
                </c:pt>
                <c:pt idx="3469">
                  <c:v>2013-10-21 17:15:21.753</c:v>
                </c:pt>
                <c:pt idx="3470">
                  <c:v>2013-10-21 17:15:22.863</c:v>
                </c:pt>
                <c:pt idx="3471">
                  <c:v>2013-10-21 17:15:23.973</c:v>
                </c:pt>
                <c:pt idx="3472">
                  <c:v>2013-10-21 17:15:25.073</c:v>
                </c:pt>
                <c:pt idx="3473">
                  <c:v>2013-10-21 17:15:26.163</c:v>
                </c:pt>
                <c:pt idx="3474">
                  <c:v>2013-10-21 17:15:27.243</c:v>
                </c:pt>
                <c:pt idx="3475">
                  <c:v>2013-10-21 17:15:28.333</c:v>
                </c:pt>
                <c:pt idx="3476">
                  <c:v>2013-10-21 17:15:29.417</c:v>
                </c:pt>
                <c:pt idx="3477">
                  <c:v>2013-10-21 17:15:30.507</c:v>
                </c:pt>
                <c:pt idx="3478">
                  <c:v>2013-10-21 17:15:31.620</c:v>
                </c:pt>
                <c:pt idx="3479">
                  <c:v>2013-10-21 17:15:32.713</c:v>
                </c:pt>
                <c:pt idx="3480">
                  <c:v>2013-10-21 17:15:33.807</c:v>
                </c:pt>
                <c:pt idx="3481">
                  <c:v>2013-10-21 17:15:34.893</c:v>
                </c:pt>
                <c:pt idx="3482">
                  <c:v>2013-10-21 17:15:35.990</c:v>
                </c:pt>
                <c:pt idx="3483">
                  <c:v>2013-10-21 17:15:37.060</c:v>
                </c:pt>
                <c:pt idx="3484">
                  <c:v>2013-10-21 17:15:38.143</c:v>
                </c:pt>
                <c:pt idx="3485">
                  <c:v>2013-10-21 17:15:39.227</c:v>
                </c:pt>
                <c:pt idx="3486">
                  <c:v>2013-10-21 17:15:40.323</c:v>
                </c:pt>
                <c:pt idx="3487">
                  <c:v>2013-10-21 17:15:41.413</c:v>
                </c:pt>
                <c:pt idx="3488">
                  <c:v>2013-10-21 17:15:42.533</c:v>
                </c:pt>
                <c:pt idx="3489">
                  <c:v>2013-10-21 17:15:43.620</c:v>
                </c:pt>
                <c:pt idx="3490">
                  <c:v>2013-10-21 17:15:44.707</c:v>
                </c:pt>
                <c:pt idx="3491">
                  <c:v>2013-10-21 17:15:45.790</c:v>
                </c:pt>
                <c:pt idx="3492">
                  <c:v>2013-10-21 17:15:46.877</c:v>
                </c:pt>
                <c:pt idx="3493">
                  <c:v>2013-10-21 17:15:47.957</c:v>
                </c:pt>
                <c:pt idx="3494">
                  <c:v>2013-10-21 17:15:49.057</c:v>
                </c:pt>
                <c:pt idx="3495">
                  <c:v>2013-10-21 17:15:50.163</c:v>
                </c:pt>
                <c:pt idx="3496">
                  <c:v>2013-10-21 17:15:51.243</c:v>
                </c:pt>
                <c:pt idx="3497">
                  <c:v>2013-10-21 17:15:52.333</c:v>
                </c:pt>
                <c:pt idx="3498">
                  <c:v>2013-10-21 17:15:53.430</c:v>
                </c:pt>
                <c:pt idx="3499">
                  <c:v>2013-10-21 17:15:54.523</c:v>
                </c:pt>
                <c:pt idx="3500">
                  <c:v>2013-10-21 17:15:55.617</c:v>
                </c:pt>
                <c:pt idx="3501">
                  <c:v>2013-10-21 17:15:56.703</c:v>
                </c:pt>
                <c:pt idx="3502">
                  <c:v>2013-10-21 17:15:57.787</c:v>
                </c:pt>
                <c:pt idx="3503">
                  <c:v>2013-10-21 17:15:58.890</c:v>
                </c:pt>
                <c:pt idx="3504">
                  <c:v>2013-10-21 17:15:59.977</c:v>
                </c:pt>
                <c:pt idx="3505">
                  <c:v>2013-10-21 17:16:01.090</c:v>
                </c:pt>
                <c:pt idx="3506">
                  <c:v>2013-10-21 17:16:02.177</c:v>
                </c:pt>
                <c:pt idx="3507">
                  <c:v>2013-10-21 17:16:03.267</c:v>
                </c:pt>
                <c:pt idx="3508">
                  <c:v>2013-10-21 17:16:04.353</c:v>
                </c:pt>
                <c:pt idx="3509">
                  <c:v>2013-10-21 17:16:05.447</c:v>
                </c:pt>
                <c:pt idx="3510">
                  <c:v>2013-10-21 17:16:06.573</c:v>
                </c:pt>
                <c:pt idx="3511">
                  <c:v>2013-10-21 17:16:07.670</c:v>
                </c:pt>
                <c:pt idx="3512">
                  <c:v>2013-10-21 17:16:08.840</c:v>
                </c:pt>
                <c:pt idx="3513">
                  <c:v>2013-10-21 17:16:09.950</c:v>
                </c:pt>
                <c:pt idx="3514">
                  <c:v>2013-10-21 17:16:11.037</c:v>
                </c:pt>
                <c:pt idx="3515">
                  <c:v>2013-10-21 17:16:12.137</c:v>
                </c:pt>
                <c:pt idx="3516">
                  <c:v>2013-10-21 17:16:13.217</c:v>
                </c:pt>
                <c:pt idx="3517">
                  <c:v>2013-10-21 17:16:14.323</c:v>
                </c:pt>
                <c:pt idx="3518">
                  <c:v>2013-10-21 17:16:15.407</c:v>
                </c:pt>
                <c:pt idx="3519">
                  <c:v>2013-10-21 17:16:16.507</c:v>
                </c:pt>
                <c:pt idx="3520">
                  <c:v>2013-10-21 17:16:17.597</c:v>
                </c:pt>
                <c:pt idx="3521">
                  <c:v>2013-10-21 17:16:18.670</c:v>
                </c:pt>
                <c:pt idx="3522">
                  <c:v>2013-10-21 17:16:19.763</c:v>
                </c:pt>
                <c:pt idx="3523">
                  <c:v>2013-10-21 17:16:20.847</c:v>
                </c:pt>
                <c:pt idx="3524">
                  <c:v>2013-10-21 17:16:22.017</c:v>
                </c:pt>
                <c:pt idx="3525">
                  <c:v>2013-10-21 17:16:23.113</c:v>
                </c:pt>
                <c:pt idx="3526">
                  <c:v>2013-10-21 17:16:24.200</c:v>
                </c:pt>
                <c:pt idx="3527">
                  <c:v>2013-10-21 17:16:25.297</c:v>
                </c:pt>
                <c:pt idx="3528">
                  <c:v>2013-10-21 17:16:26.380</c:v>
                </c:pt>
                <c:pt idx="3529">
                  <c:v>2013-10-21 17:16:27.457</c:v>
                </c:pt>
                <c:pt idx="3530">
                  <c:v>2013-10-21 17:16:28.567</c:v>
                </c:pt>
                <c:pt idx="3531">
                  <c:v>2013-10-21 17:16:29.640</c:v>
                </c:pt>
                <c:pt idx="3532">
                  <c:v>2013-10-21 17:16:30.743</c:v>
                </c:pt>
                <c:pt idx="3533">
                  <c:v>2013-10-21 17:16:31.847</c:v>
                </c:pt>
                <c:pt idx="3534">
                  <c:v>2013-10-21 17:16:32.937</c:v>
                </c:pt>
                <c:pt idx="3535">
                  <c:v>2013-10-21 17:16:34.033</c:v>
                </c:pt>
                <c:pt idx="3536">
                  <c:v>2013-10-21 17:16:35.123</c:v>
                </c:pt>
                <c:pt idx="3537">
                  <c:v>2013-10-21 17:16:36.223</c:v>
                </c:pt>
                <c:pt idx="3538">
                  <c:v>2013-10-21 17:16:37.303</c:v>
                </c:pt>
                <c:pt idx="3539">
                  <c:v>2013-10-21 17:16:38.393</c:v>
                </c:pt>
                <c:pt idx="3540">
                  <c:v>2013-10-21 17:16:39.490</c:v>
                </c:pt>
                <c:pt idx="3541">
                  <c:v>2013-10-21 17:16:40.603</c:v>
                </c:pt>
                <c:pt idx="3542">
                  <c:v>2013-10-21 17:16:41.680</c:v>
                </c:pt>
                <c:pt idx="3543">
                  <c:v>2013-10-21 17:16:42.777</c:v>
                </c:pt>
                <c:pt idx="3544">
                  <c:v>2013-10-21 17:16:43.860</c:v>
                </c:pt>
                <c:pt idx="3545">
                  <c:v>2013-10-21 17:16:44.950</c:v>
                </c:pt>
                <c:pt idx="3546">
                  <c:v>2013-10-21 17:16:46.040</c:v>
                </c:pt>
                <c:pt idx="3547">
                  <c:v>2013-10-21 17:16:47.127</c:v>
                </c:pt>
                <c:pt idx="3548">
                  <c:v>2013-10-21 17:16:48.217</c:v>
                </c:pt>
                <c:pt idx="3549">
                  <c:v>2013-10-21 17:16:49.300</c:v>
                </c:pt>
                <c:pt idx="3550">
                  <c:v>2013-10-21 17:16:50.380</c:v>
                </c:pt>
                <c:pt idx="3551">
                  <c:v>2013-10-21 17:16:51.460</c:v>
                </c:pt>
                <c:pt idx="3552">
                  <c:v>2013-10-21 17:16:52.550</c:v>
                </c:pt>
                <c:pt idx="3553">
                  <c:v>2013-10-21 17:16:53.633</c:v>
                </c:pt>
                <c:pt idx="3554">
                  <c:v>2013-10-21 17:16:54.730</c:v>
                </c:pt>
                <c:pt idx="3555">
                  <c:v>2013-10-21 17:16:55.827</c:v>
                </c:pt>
                <c:pt idx="3556">
                  <c:v>2013-10-21 17:16:56.907</c:v>
                </c:pt>
                <c:pt idx="3557">
                  <c:v>2013-10-21 17:16:58.003</c:v>
                </c:pt>
                <c:pt idx="3558">
                  <c:v>2013-10-21 17:16:59.090</c:v>
                </c:pt>
                <c:pt idx="3559">
                  <c:v>2013-10-21 17:17:00.213</c:v>
                </c:pt>
                <c:pt idx="3560">
                  <c:v>2013-10-21 17:17:01.297</c:v>
                </c:pt>
                <c:pt idx="3561">
                  <c:v>2013-10-21 17:17:02.463</c:v>
                </c:pt>
                <c:pt idx="3562">
                  <c:v>2013-10-21 17:17:03.557</c:v>
                </c:pt>
                <c:pt idx="3563">
                  <c:v>2013-10-21 17:17:04.643</c:v>
                </c:pt>
                <c:pt idx="3564">
                  <c:v>2013-10-21 17:17:05.750</c:v>
                </c:pt>
                <c:pt idx="3565">
                  <c:v>2013-10-21 17:17:06.830</c:v>
                </c:pt>
                <c:pt idx="3566">
                  <c:v>2013-10-21 17:17:07.920</c:v>
                </c:pt>
                <c:pt idx="3567">
                  <c:v>2013-10-21 17:17:09.007</c:v>
                </c:pt>
                <c:pt idx="3568">
                  <c:v>2013-10-21 17:17:10.127</c:v>
                </c:pt>
                <c:pt idx="3569">
                  <c:v>2013-10-21 17:17:11.220</c:v>
                </c:pt>
                <c:pt idx="3570">
                  <c:v>2013-10-21 17:17:12.313</c:v>
                </c:pt>
                <c:pt idx="3571">
                  <c:v>2013-10-21 17:17:13.403</c:v>
                </c:pt>
                <c:pt idx="3572">
                  <c:v>2013-10-21 17:17:14.483</c:v>
                </c:pt>
                <c:pt idx="3573">
                  <c:v>2013-10-21 17:17:15.583</c:v>
                </c:pt>
                <c:pt idx="3574">
                  <c:v>2013-10-21 17:17:16.693</c:v>
                </c:pt>
                <c:pt idx="3575">
                  <c:v>2013-10-21 17:17:17.773</c:v>
                </c:pt>
                <c:pt idx="3576">
                  <c:v>2013-10-21 17:17:18.853</c:v>
                </c:pt>
                <c:pt idx="3577">
                  <c:v>2013-10-21 17:17:19.937</c:v>
                </c:pt>
                <c:pt idx="3578">
                  <c:v>2013-10-21 17:17:21.020</c:v>
                </c:pt>
                <c:pt idx="3579">
                  <c:v>2013-10-21 17:17:22.137</c:v>
                </c:pt>
                <c:pt idx="3580">
                  <c:v>2013-10-21 17:17:23.203</c:v>
                </c:pt>
                <c:pt idx="3581">
                  <c:v>2013-10-21 17:17:24.303</c:v>
                </c:pt>
                <c:pt idx="3582">
                  <c:v>2013-10-21 17:17:25.417</c:v>
                </c:pt>
                <c:pt idx="3583">
                  <c:v>2013-10-21 17:17:26.490</c:v>
                </c:pt>
                <c:pt idx="3584">
                  <c:v>2013-10-21 17:17:27.587</c:v>
                </c:pt>
                <c:pt idx="3585">
                  <c:v>2013-10-21 17:17:28.803</c:v>
                </c:pt>
                <c:pt idx="3586">
                  <c:v>2013-10-21 17:17:29.910</c:v>
                </c:pt>
                <c:pt idx="3587">
                  <c:v>2013-10-21 17:17:31.037</c:v>
                </c:pt>
                <c:pt idx="3588">
                  <c:v>2013-10-21 17:17:32.120</c:v>
                </c:pt>
                <c:pt idx="3589">
                  <c:v>2013-10-21 17:17:33.213</c:v>
                </c:pt>
                <c:pt idx="3590">
                  <c:v>2013-10-21 17:17:34.307</c:v>
                </c:pt>
              </c:strCache>
            </c:strRef>
          </c:cat>
          <c:val>
            <c:numRef>
              <c:f>Лист1!$E$3:$E$3593</c:f>
              <c:numCache>
                <c:formatCode>General</c:formatCode>
                <c:ptCount val="3591"/>
                <c:pt idx="0">
                  <c:v>432</c:v>
                </c:pt>
                <c:pt idx="1">
                  <c:v>435</c:v>
                </c:pt>
                <c:pt idx="2">
                  <c:v>447</c:v>
                </c:pt>
                <c:pt idx="3">
                  <c:v>438</c:v>
                </c:pt>
                <c:pt idx="4">
                  <c:v>424</c:v>
                </c:pt>
                <c:pt idx="5">
                  <c:v>431</c:v>
                </c:pt>
                <c:pt idx="6">
                  <c:v>437</c:v>
                </c:pt>
                <c:pt idx="7">
                  <c:v>436</c:v>
                </c:pt>
                <c:pt idx="8">
                  <c:v>429</c:v>
                </c:pt>
                <c:pt idx="9">
                  <c:v>449</c:v>
                </c:pt>
                <c:pt idx="10">
                  <c:v>437</c:v>
                </c:pt>
                <c:pt idx="11">
                  <c:v>436</c:v>
                </c:pt>
                <c:pt idx="12">
                  <c:v>430</c:v>
                </c:pt>
                <c:pt idx="13">
                  <c:v>419</c:v>
                </c:pt>
                <c:pt idx="14">
                  <c:v>850</c:v>
                </c:pt>
                <c:pt idx="15">
                  <c:v>422</c:v>
                </c:pt>
                <c:pt idx="16">
                  <c:v>425</c:v>
                </c:pt>
                <c:pt idx="17">
                  <c:v>435</c:v>
                </c:pt>
                <c:pt idx="18">
                  <c:v>502</c:v>
                </c:pt>
                <c:pt idx="19">
                  <c:v>529</c:v>
                </c:pt>
                <c:pt idx="20">
                  <c:v>533</c:v>
                </c:pt>
                <c:pt idx="21">
                  <c:v>442</c:v>
                </c:pt>
                <c:pt idx="22">
                  <c:v>393</c:v>
                </c:pt>
                <c:pt idx="23">
                  <c:v>395</c:v>
                </c:pt>
                <c:pt idx="24">
                  <c:v>398</c:v>
                </c:pt>
                <c:pt idx="25">
                  <c:v>448</c:v>
                </c:pt>
                <c:pt idx="26">
                  <c:v>448</c:v>
                </c:pt>
                <c:pt idx="27">
                  <c:v>451</c:v>
                </c:pt>
                <c:pt idx="28">
                  <c:v>530</c:v>
                </c:pt>
                <c:pt idx="29">
                  <c:v>538</c:v>
                </c:pt>
                <c:pt idx="30">
                  <c:v>534</c:v>
                </c:pt>
                <c:pt idx="31">
                  <c:v>908</c:v>
                </c:pt>
                <c:pt idx="32">
                  <c:v>2575</c:v>
                </c:pt>
                <c:pt idx="33">
                  <c:v>1281</c:v>
                </c:pt>
                <c:pt idx="34">
                  <c:v>1160</c:v>
                </c:pt>
                <c:pt idx="35">
                  <c:v>1164</c:v>
                </c:pt>
                <c:pt idx="36">
                  <c:v>1138</c:v>
                </c:pt>
                <c:pt idx="37">
                  <c:v>1207</c:v>
                </c:pt>
                <c:pt idx="38">
                  <c:v>1142</c:v>
                </c:pt>
                <c:pt idx="39">
                  <c:v>1108</c:v>
                </c:pt>
                <c:pt idx="40">
                  <c:v>1114</c:v>
                </c:pt>
                <c:pt idx="41">
                  <c:v>1149</c:v>
                </c:pt>
                <c:pt idx="42">
                  <c:v>1123</c:v>
                </c:pt>
                <c:pt idx="43">
                  <c:v>1122</c:v>
                </c:pt>
                <c:pt idx="44">
                  <c:v>1147</c:v>
                </c:pt>
                <c:pt idx="45">
                  <c:v>1127</c:v>
                </c:pt>
                <c:pt idx="46">
                  <c:v>1143</c:v>
                </c:pt>
                <c:pt idx="47">
                  <c:v>1868</c:v>
                </c:pt>
                <c:pt idx="48">
                  <c:v>1479</c:v>
                </c:pt>
                <c:pt idx="49">
                  <c:v>1369</c:v>
                </c:pt>
                <c:pt idx="50">
                  <c:v>1337</c:v>
                </c:pt>
                <c:pt idx="51">
                  <c:v>1336</c:v>
                </c:pt>
                <c:pt idx="52">
                  <c:v>1353</c:v>
                </c:pt>
                <c:pt idx="53">
                  <c:v>515</c:v>
                </c:pt>
                <c:pt idx="54">
                  <c:v>488</c:v>
                </c:pt>
                <c:pt idx="55">
                  <c:v>487</c:v>
                </c:pt>
                <c:pt idx="56">
                  <c:v>440</c:v>
                </c:pt>
                <c:pt idx="57">
                  <c:v>406</c:v>
                </c:pt>
                <c:pt idx="58">
                  <c:v>400</c:v>
                </c:pt>
                <c:pt idx="59">
                  <c:v>395</c:v>
                </c:pt>
                <c:pt idx="60">
                  <c:v>392</c:v>
                </c:pt>
                <c:pt idx="61">
                  <c:v>401</c:v>
                </c:pt>
                <c:pt idx="62">
                  <c:v>420</c:v>
                </c:pt>
                <c:pt idx="63">
                  <c:v>671</c:v>
                </c:pt>
                <c:pt idx="64">
                  <c:v>771</c:v>
                </c:pt>
                <c:pt idx="65">
                  <c:v>737</c:v>
                </c:pt>
                <c:pt idx="66">
                  <c:v>640</c:v>
                </c:pt>
                <c:pt idx="67">
                  <c:v>568</c:v>
                </c:pt>
                <c:pt idx="68">
                  <c:v>555</c:v>
                </c:pt>
                <c:pt idx="69">
                  <c:v>556</c:v>
                </c:pt>
                <c:pt idx="70">
                  <c:v>557</c:v>
                </c:pt>
                <c:pt idx="71">
                  <c:v>560</c:v>
                </c:pt>
                <c:pt idx="72">
                  <c:v>577</c:v>
                </c:pt>
                <c:pt idx="73">
                  <c:v>550</c:v>
                </c:pt>
                <c:pt idx="74">
                  <c:v>551</c:v>
                </c:pt>
                <c:pt idx="75">
                  <c:v>550</c:v>
                </c:pt>
                <c:pt idx="76">
                  <c:v>616</c:v>
                </c:pt>
                <c:pt idx="77">
                  <c:v>560</c:v>
                </c:pt>
                <c:pt idx="78">
                  <c:v>555</c:v>
                </c:pt>
                <c:pt idx="79">
                  <c:v>556</c:v>
                </c:pt>
                <c:pt idx="80">
                  <c:v>560</c:v>
                </c:pt>
                <c:pt idx="81">
                  <c:v>558</c:v>
                </c:pt>
                <c:pt idx="82">
                  <c:v>547</c:v>
                </c:pt>
                <c:pt idx="83">
                  <c:v>549</c:v>
                </c:pt>
                <c:pt idx="84">
                  <c:v>557</c:v>
                </c:pt>
                <c:pt idx="85">
                  <c:v>560</c:v>
                </c:pt>
                <c:pt idx="86">
                  <c:v>556</c:v>
                </c:pt>
                <c:pt idx="87">
                  <c:v>553</c:v>
                </c:pt>
                <c:pt idx="88">
                  <c:v>546</c:v>
                </c:pt>
                <c:pt idx="89">
                  <c:v>574</c:v>
                </c:pt>
                <c:pt idx="90">
                  <c:v>587</c:v>
                </c:pt>
                <c:pt idx="91">
                  <c:v>561</c:v>
                </c:pt>
                <c:pt idx="92">
                  <c:v>564</c:v>
                </c:pt>
                <c:pt idx="93">
                  <c:v>559</c:v>
                </c:pt>
                <c:pt idx="94">
                  <c:v>550</c:v>
                </c:pt>
                <c:pt idx="95">
                  <c:v>566</c:v>
                </c:pt>
                <c:pt idx="96">
                  <c:v>560</c:v>
                </c:pt>
                <c:pt idx="97">
                  <c:v>555</c:v>
                </c:pt>
                <c:pt idx="98">
                  <c:v>551</c:v>
                </c:pt>
                <c:pt idx="99">
                  <c:v>555</c:v>
                </c:pt>
                <c:pt idx="100">
                  <c:v>562</c:v>
                </c:pt>
                <c:pt idx="101">
                  <c:v>557</c:v>
                </c:pt>
                <c:pt idx="102">
                  <c:v>541</c:v>
                </c:pt>
                <c:pt idx="103">
                  <c:v>546</c:v>
                </c:pt>
                <c:pt idx="104">
                  <c:v>564</c:v>
                </c:pt>
                <c:pt idx="105">
                  <c:v>559</c:v>
                </c:pt>
                <c:pt idx="106">
                  <c:v>547</c:v>
                </c:pt>
                <c:pt idx="107">
                  <c:v>555</c:v>
                </c:pt>
                <c:pt idx="108">
                  <c:v>536</c:v>
                </c:pt>
                <c:pt idx="109">
                  <c:v>556</c:v>
                </c:pt>
                <c:pt idx="110">
                  <c:v>558</c:v>
                </c:pt>
                <c:pt idx="111">
                  <c:v>550</c:v>
                </c:pt>
                <c:pt idx="112">
                  <c:v>565</c:v>
                </c:pt>
                <c:pt idx="113">
                  <c:v>551</c:v>
                </c:pt>
                <c:pt idx="114">
                  <c:v>551</c:v>
                </c:pt>
                <c:pt idx="115">
                  <c:v>537</c:v>
                </c:pt>
                <c:pt idx="116">
                  <c:v>540</c:v>
                </c:pt>
                <c:pt idx="117">
                  <c:v>573</c:v>
                </c:pt>
                <c:pt idx="118">
                  <c:v>560</c:v>
                </c:pt>
                <c:pt idx="119">
                  <c:v>539</c:v>
                </c:pt>
                <c:pt idx="120">
                  <c:v>548</c:v>
                </c:pt>
                <c:pt idx="121">
                  <c:v>554</c:v>
                </c:pt>
                <c:pt idx="122">
                  <c:v>541</c:v>
                </c:pt>
                <c:pt idx="123">
                  <c:v>540</c:v>
                </c:pt>
                <c:pt idx="124">
                  <c:v>536</c:v>
                </c:pt>
                <c:pt idx="125">
                  <c:v>556</c:v>
                </c:pt>
                <c:pt idx="126">
                  <c:v>566</c:v>
                </c:pt>
                <c:pt idx="127">
                  <c:v>544</c:v>
                </c:pt>
                <c:pt idx="128">
                  <c:v>545</c:v>
                </c:pt>
                <c:pt idx="129">
                  <c:v>551</c:v>
                </c:pt>
                <c:pt idx="130">
                  <c:v>547</c:v>
                </c:pt>
                <c:pt idx="131">
                  <c:v>555</c:v>
                </c:pt>
                <c:pt idx="132">
                  <c:v>540</c:v>
                </c:pt>
                <c:pt idx="133">
                  <c:v>540</c:v>
                </c:pt>
                <c:pt idx="134">
                  <c:v>548</c:v>
                </c:pt>
                <c:pt idx="135">
                  <c:v>568</c:v>
                </c:pt>
                <c:pt idx="136">
                  <c:v>527</c:v>
                </c:pt>
                <c:pt idx="137">
                  <c:v>532</c:v>
                </c:pt>
                <c:pt idx="138">
                  <c:v>536</c:v>
                </c:pt>
                <c:pt idx="139">
                  <c:v>534</c:v>
                </c:pt>
                <c:pt idx="140">
                  <c:v>538</c:v>
                </c:pt>
                <c:pt idx="141">
                  <c:v>539</c:v>
                </c:pt>
                <c:pt idx="142">
                  <c:v>528</c:v>
                </c:pt>
                <c:pt idx="143">
                  <c:v>539</c:v>
                </c:pt>
                <c:pt idx="144">
                  <c:v>543</c:v>
                </c:pt>
                <c:pt idx="145">
                  <c:v>531</c:v>
                </c:pt>
                <c:pt idx="146">
                  <c:v>542</c:v>
                </c:pt>
                <c:pt idx="147">
                  <c:v>544</c:v>
                </c:pt>
                <c:pt idx="148">
                  <c:v>544</c:v>
                </c:pt>
                <c:pt idx="149">
                  <c:v>539</c:v>
                </c:pt>
                <c:pt idx="150">
                  <c:v>545</c:v>
                </c:pt>
                <c:pt idx="151">
                  <c:v>550</c:v>
                </c:pt>
                <c:pt idx="152">
                  <c:v>531</c:v>
                </c:pt>
                <c:pt idx="153">
                  <c:v>532</c:v>
                </c:pt>
                <c:pt idx="154">
                  <c:v>530</c:v>
                </c:pt>
                <c:pt idx="155">
                  <c:v>537</c:v>
                </c:pt>
                <c:pt idx="156">
                  <c:v>533</c:v>
                </c:pt>
                <c:pt idx="157">
                  <c:v>529</c:v>
                </c:pt>
                <c:pt idx="158">
                  <c:v>530</c:v>
                </c:pt>
                <c:pt idx="159">
                  <c:v>524</c:v>
                </c:pt>
                <c:pt idx="160">
                  <c:v>530</c:v>
                </c:pt>
                <c:pt idx="161">
                  <c:v>546</c:v>
                </c:pt>
                <c:pt idx="162">
                  <c:v>522</c:v>
                </c:pt>
                <c:pt idx="163">
                  <c:v>613</c:v>
                </c:pt>
                <c:pt idx="164">
                  <c:v>516</c:v>
                </c:pt>
                <c:pt idx="165">
                  <c:v>520</c:v>
                </c:pt>
                <c:pt idx="166">
                  <c:v>523</c:v>
                </c:pt>
                <c:pt idx="167">
                  <c:v>507</c:v>
                </c:pt>
                <c:pt idx="168">
                  <c:v>517</c:v>
                </c:pt>
                <c:pt idx="169">
                  <c:v>514</c:v>
                </c:pt>
                <c:pt idx="170">
                  <c:v>519</c:v>
                </c:pt>
                <c:pt idx="171">
                  <c:v>601</c:v>
                </c:pt>
                <c:pt idx="172">
                  <c:v>518</c:v>
                </c:pt>
                <c:pt idx="173">
                  <c:v>529</c:v>
                </c:pt>
                <c:pt idx="174">
                  <c:v>516</c:v>
                </c:pt>
                <c:pt idx="175">
                  <c:v>517</c:v>
                </c:pt>
                <c:pt idx="176">
                  <c:v>517</c:v>
                </c:pt>
                <c:pt idx="177">
                  <c:v>519</c:v>
                </c:pt>
                <c:pt idx="178">
                  <c:v>520</c:v>
                </c:pt>
                <c:pt idx="179">
                  <c:v>512</c:v>
                </c:pt>
                <c:pt idx="180">
                  <c:v>516</c:v>
                </c:pt>
                <c:pt idx="181">
                  <c:v>520</c:v>
                </c:pt>
                <c:pt idx="182">
                  <c:v>527</c:v>
                </c:pt>
                <c:pt idx="183">
                  <c:v>519</c:v>
                </c:pt>
                <c:pt idx="184">
                  <c:v>510</c:v>
                </c:pt>
                <c:pt idx="185">
                  <c:v>515</c:v>
                </c:pt>
                <c:pt idx="186">
                  <c:v>506</c:v>
                </c:pt>
                <c:pt idx="187">
                  <c:v>510</c:v>
                </c:pt>
                <c:pt idx="188">
                  <c:v>512</c:v>
                </c:pt>
                <c:pt idx="189">
                  <c:v>527</c:v>
                </c:pt>
                <c:pt idx="190">
                  <c:v>512</c:v>
                </c:pt>
                <c:pt idx="191">
                  <c:v>506</c:v>
                </c:pt>
                <c:pt idx="192">
                  <c:v>512</c:v>
                </c:pt>
                <c:pt idx="193">
                  <c:v>509</c:v>
                </c:pt>
                <c:pt idx="194">
                  <c:v>508</c:v>
                </c:pt>
                <c:pt idx="195">
                  <c:v>491</c:v>
                </c:pt>
                <c:pt idx="196">
                  <c:v>492</c:v>
                </c:pt>
                <c:pt idx="197">
                  <c:v>511</c:v>
                </c:pt>
                <c:pt idx="198">
                  <c:v>513</c:v>
                </c:pt>
                <c:pt idx="199">
                  <c:v>520</c:v>
                </c:pt>
                <c:pt idx="200">
                  <c:v>505</c:v>
                </c:pt>
                <c:pt idx="201">
                  <c:v>507</c:v>
                </c:pt>
                <c:pt idx="202">
                  <c:v>514</c:v>
                </c:pt>
                <c:pt idx="203">
                  <c:v>504</c:v>
                </c:pt>
                <c:pt idx="204">
                  <c:v>505</c:v>
                </c:pt>
                <c:pt idx="205">
                  <c:v>524</c:v>
                </c:pt>
                <c:pt idx="206">
                  <c:v>498</c:v>
                </c:pt>
                <c:pt idx="207">
                  <c:v>717</c:v>
                </c:pt>
                <c:pt idx="208">
                  <c:v>564</c:v>
                </c:pt>
                <c:pt idx="209">
                  <c:v>545</c:v>
                </c:pt>
                <c:pt idx="210">
                  <c:v>537</c:v>
                </c:pt>
                <c:pt idx="211">
                  <c:v>761</c:v>
                </c:pt>
                <c:pt idx="212">
                  <c:v>630</c:v>
                </c:pt>
                <c:pt idx="213">
                  <c:v>591</c:v>
                </c:pt>
                <c:pt idx="214">
                  <c:v>598</c:v>
                </c:pt>
                <c:pt idx="215">
                  <c:v>593</c:v>
                </c:pt>
                <c:pt idx="216">
                  <c:v>595</c:v>
                </c:pt>
                <c:pt idx="217">
                  <c:v>590</c:v>
                </c:pt>
                <c:pt idx="218">
                  <c:v>603</c:v>
                </c:pt>
                <c:pt idx="219">
                  <c:v>602</c:v>
                </c:pt>
                <c:pt idx="220">
                  <c:v>587</c:v>
                </c:pt>
                <c:pt idx="221">
                  <c:v>577</c:v>
                </c:pt>
                <c:pt idx="222">
                  <c:v>569</c:v>
                </c:pt>
                <c:pt idx="223">
                  <c:v>571</c:v>
                </c:pt>
                <c:pt idx="224">
                  <c:v>590</c:v>
                </c:pt>
                <c:pt idx="225">
                  <c:v>569</c:v>
                </c:pt>
                <c:pt idx="226">
                  <c:v>558</c:v>
                </c:pt>
                <c:pt idx="227">
                  <c:v>460</c:v>
                </c:pt>
                <c:pt idx="228">
                  <c:v>463</c:v>
                </c:pt>
                <c:pt idx="229">
                  <c:v>456</c:v>
                </c:pt>
                <c:pt idx="230">
                  <c:v>463</c:v>
                </c:pt>
                <c:pt idx="231">
                  <c:v>472</c:v>
                </c:pt>
                <c:pt idx="232">
                  <c:v>466</c:v>
                </c:pt>
                <c:pt idx="233">
                  <c:v>457</c:v>
                </c:pt>
                <c:pt idx="234">
                  <c:v>463</c:v>
                </c:pt>
                <c:pt idx="235">
                  <c:v>511</c:v>
                </c:pt>
                <c:pt idx="236">
                  <c:v>460</c:v>
                </c:pt>
                <c:pt idx="237">
                  <c:v>448</c:v>
                </c:pt>
                <c:pt idx="238">
                  <c:v>463</c:v>
                </c:pt>
                <c:pt idx="239">
                  <c:v>455</c:v>
                </c:pt>
                <c:pt idx="240">
                  <c:v>521</c:v>
                </c:pt>
                <c:pt idx="241">
                  <c:v>479</c:v>
                </c:pt>
                <c:pt idx="242">
                  <c:v>466</c:v>
                </c:pt>
                <c:pt idx="243">
                  <c:v>457</c:v>
                </c:pt>
                <c:pt idx="244">
                  <c:v>452</c:v>
                </c:pt>
                <c:pt idx="245">
                  <c:v>452</c:v>
                </c:pt>
                <c:pt idx="246">
                  <c:v>452</c:v>
                </c:pt>
                <c:pt idx="247">
                  <c:v>482</c:v>
                </c:pt>
                <c:pt idx="248">
                  <c:v>457</c:v>
                </c:pt>
                <c:pt idx="249">
                  <c:v>449</c:v>
                </c:pt>
                <c:pt idx="250">
                  <c:v>452</c:v>
                </c:pt>
                <c:pt idx="251">
                  <c:v>453</c:v>
                </c:pt>
                <c:pt idx="252">
                  <c:v>450</c:v>
                </c:pt>
                <c:pt idx="253">
                  <c:v>453</c:v>
                </c:pt>
                <c:pt idx="254">
                  <c:v>490</c:v>
                </c:pt>
                <c:pt idx="255">
                  <c:v>472</c:v>
                </c:pt>
                <c:pt idx="256">
                  <c:v>457</c:v>
                </c:pt>
                <c:pt idx="257">
                  <c:v>442</c:v>
                </c:pt>
                <c:pt idx="258">
                  <c:v>448</c:v>
                </c:pt>
                <c:pt idx="259">
                  <c:v>451</c:v>
                </c:pt>
                <c:pt idx="260">
                  <c:v>447</c:v>
                </c:pt>
                <c:pt idx="261">
                  <c:v>438</c:v>
                </c:pt>
                <c:pt idx="262">
                  <c:v>445</c:v>
                </c:pt>
                <c:pt idx="263">
                  <c:v>455</c:v>
                </c:pt>
                <c:pt idx="264">
                  <c:v>460</c:v>
                </c:pt>
                <c:pt idx="265">
                  <c:v>442</c:v>
                </c:pt>
                <c:pt idx="266">
                  <c:v>429</c:v>
                </c:pt>
                <c:pt idx="267">
                  <c:v>595</c:v>
                </c:pt>
                <c:pt idx="268">
                  <c:v>708</c:v>
                </c:pt>
                <c:pt idx="269">
                  <c:v>649</c:v>
                </c:pt>
                <c:pt idx="270">
                  <c:v>509</c:v>
                </c:pt>
                <c:pt idx="271">
                  <c:v>688</c:v>
                </c:pt>
                <c:pt idx="272">
                  <c:v>572</c:v>
                </c:pt>
                <c:pt idx="273">
                  <c:v>565</c:v>
                </c:pt>
                <c:pt idx="274">
                  <c:v>564</c:v>
                </c:pt>
                <c:pt idx="275">
                  <c:v>570</c:v>
                </c:pt>
                <c:pt idx="276">
                  <c:v>562</c:v>
                </c:pt>
                <c:pt idx="277">
                  <c:v>566</c:v>
                </c:pt>
                <c:pt idx="278">
                  <c:v>558</c:v>
                </c:pt>
                <c:pt idx="279">
                  <c:v>549</c:v>
                </c:pt>
                <c:pt idx="280">
                  <c:v>553</c:v>
                </c:pt>
                <c:pt idx="281">
                  <c:v>575</c:v>
                </c:pt>
                <c:pt idx="282">
                  <c:v>561</c:v>
                </c:pt>
                <c:pt idx="283">
                  <c:v>604</c:v>
                </c:pt>
                <c:pt idx="284">
                  <c:v>551</c:v>
                </c:pt>
                <c:pt idx="285">
                  <c:v>551</c:v>
                </c:pt>
                <c:pt idx="286">
                  <c:v>557</c:v>
                </c:pt>
                <c:pt idx="287">
                  <c:v>554</c:v>
                </c:pt>
                <c:pt idx="288">
                  <c:v>555</c:v>
                </c:pt>
                <c:pt idx="289">
                  <c:v>547</c:v>
                </c:pt>
                <c:pt idx="290">
                  <c:v>549</c:v>
                </c:pt>
                <c:pt idx="291">
                  <c:v>547</c:v>
                </c:pt>
                <c:pt idx="292">
                  <c:v>556</c:v>
                </c:pt>
                <c:pt idx="293">
                  <c:v>561</c:v>
                </c:pt>
                <c:pt idx="294">
                  <c:v>586</c:v>
                </c:pt>
                <c:pt idx="295">
                  <c:v>566</c:v>
                </c:pt>
                <c:pt idx="296">
                  <c:v>565</c:v>
                </c:pt>
                <c:pt idx="297">
                  <c:v>561</c:v>
                </c:pt>
                <c:pt idx="298">
                  <c:v>558</c:v>
                </c:pt>
                <c:pt idx="299">
                  <c:v>555</c:v>
                </c:pt>
                <c:pt idx="300">
                  <c:v>545</c:v>
                </c:pt>
                <c:pt idx="301">
                  <c:v>562</c:v>
                </c:pt>
                <c:pt idx="302">
                  <c:v>546</c:v>
                </c:pt>
                <c:pt idx="303">
                  <c:v>563</c:v>
                </c:pt>
                <c:pt idx="304">
                  <c:v>566</c:v>
                </c:pt>
                <c:pt idx="305">
                  <c:v>600</c:v>
                </c:pt>
                <c:pt idx="306">
                  <c:v>564</c:v>
                </c:pt>
                <c:pt idx="307">
                  <c:v>563</c:v>
                </c:pt>
                <c:pt idx="308">
                  <c:v>588</c:v>
                </c:pt>
                <c:pt idx="309">
                  <c:v>585</c:v>
                </c:pt>
                <c:pt idx="310">
                  <c:v>574</c:v>
                </c:pt>
                <c:pt idx="311">
                  <c:v>577</c:v>
                </c:pt>
                <c:pt idx="312">
                  <c:v>583</c:v>
                </c:pt>
                <c:pt idx="313">
                  <c:v>559</c:v>
                </c:pt>
                <c:pt idx="314">
                  <c:v>566</c:v>
                </c:pt>
                <c:pt idx="315">
                  <c:v>567</c:v>
                </c:pt>
                <c:pt idx="316">
                  <c:v>562</c:v>
                </c:pt>
                <c:pt idx="317">
                  <c:v>562</c:v>
                </c:pt>
                <c:pt idx="318">
                  <c:v>556</c:v>
                </c:pt>
                <c:pt idx="319">
                  <c:v>569</c:v>
                </c:pt>
                <c:pt idx="320">
                  <c:v>579</c:v>
                </c:pt>
                <c:pt idx="321">
                  <c:v>550</c:v>
                </c:pt>
                <c:pt idx="322">
                  <c:v>554</c:v>
                </c:pt>
                <c:pt idx="323">
                  <c:v>568</c:v>
                </c:pt>
                <c:pt idx="324">
                  <c:v>570</c:v>
                </c:pt>
                <c:pt idx="325">
                  <c:v>554</c:v>
                </c:pt>
                <c:pt idx="326">
                  <c:v>551</c:v>
                </c:pt>
                <c:pt idx="327">
                  <c:v>553</c:v>
                </c:pt>
                <c:pt idx="328">
                  <c:v>555</c:v>
                </c:pt>
                <c:pt idx="329">
                  <c:v>561</c:v>
                </c:pt>
                <c:pt idx="330">
                  <c:v>555</c:v>
                </c:pt>
                <c:pt idx="331">
                  <c:v>553</c:v>
                </c:pt>
                <c:pt idx="332">
                  <c:v>566</c:v>
                </c:pt>
                <c:pt idx="333">
                  <c:v>571</c:v>
                </c:pt>
                <c:pt idx="334">
                  <c:v>559</c:v>
                </c:pt>
                <c:pt idx="335">
                  <c:v>572</c:v>
                </c:pt>
                <c:pt idx="336">
                  <c:v>575</c:v>
                </c:pt>
                <c:pt idx="337">
                  <c:v>579</c:v>
                </c:pt>
                <c:pt idx="338">
                  <c:v>561</c:v>
                </c:pt>
                <c:pt idx="339">
                  <c:v>567</c:v>
                </c:pt>
                <c:pt idx="340">
                  <c:v>567</c:v>
                </c:pt>
                <c:pt idx="341">
                  <c:v>562</c:v>
                </c:pt>
                <c:pt idx="342">
                  <c:v>552</c:v>
                </c:pt>
                <c:pt idx="343">
                  <c:v>580</c:v>
                </c:pt>
                <c:pt idx="344">
                  <c:v>568</c:v>
                </c:pt>
                <c:pt idx="345">
                  <c:v>603</c:v>
                </c:pt>
                <c:pt idx="346">
                  <c:v>569</c:v>
                </c:pt>
                <c:pt idx="347">
                  <c:v>554</c:v>
                </c:pt>
                <c:pt idx="348">
                  <c:v>544</c:v>
                </c:pt>
                <c:pt idx="349">
                  <c:v>550</c:v>
                </c:pt>
                <c:pt idx="350">
                  <c:v>557</c:v>
                </c:pt>
                <c:pt idx="351">
                  <c:v>575</c:v>
                </c:pt>
                <c:pt idx="352">
                  <c:v>624</c:v>
                </c:pt>
                <c:pt idx="353">
                  <c:v>557</c:v>
                </c:pt>
                <c:pt idx="354">
                  <c:v>543</c:v>
                </c:pt>
                <c:pt idx="355">
                  <c:v>536</c:v>
                </c:pt>
                <c:pt idx="356">
                  <c:v>557</c:v>
                </c:pt>
                <c:pt idx="357">
                  <c:v>540</c:v>
                </c:pt>
                <c:pt idx="358">
                  <c:v>543</c:v>
                </c:pt>
                <c:pt idx="359">
                  <c:v>539</c:v>
                </c:pt>
                <c:pt idx="360">
                  <c:v>555</c:v>
                </c:pt>
                <c:pt idx="361">
                  <c:v>549</c:v>
                </c:pt>
                <c:pt idx="362">
                  <c:v>554</c:v>
                </c:pt>
                <c:pt idx="363">
                  <c:v>547</c:v>
                </c:pt>
                <c:pt idx="364">
                  <c:v>558</c:v>
                </c:pt>
                <c:pt idx="365">
                  <c:v>551</c:v>
                </c:pt>
                <c:pt idx="366">
                  <c:v>544</c:v>
                </c:pt>
                <c:pt idx="367">
                  <c:v>553</c:v>
                </c:pt>
                <c:pt idx="368">
                  <c:v>554</c:v>
                </c:pt>
                <c:pt idx="369">
                  <c:v>561</c:v>
                </c:pt>
                <c:pt idx="370">
                  <c:v>543</c:v>
                </c:pt>
                <c:pt idx="371">
                  <c:v>808</c:v>
                </c:pt>
                <c:pt idx="372">
                  <c:v>583</c:v>
                </c:pt>
                <c:pt idx="373">
                  <c:v>536</c:v>
                </c:pt>
                <c:pt idx="374">
                  <c:v>538</c:v>
                </c:pt>
                <c:pt idx="375">
                  <c:v>531</c:v>
                </c:pt>
                <c:pt idx="376">
                  <c:v>545</c:v>
                </c:pt>
                <c:pt idx="377">
                  <c:v>543</c:v>
                </c:pt>
                <c:pt idx="378">
                  <c:v>546</c:v>
                </c:pt>
                <c:pt idx="379">
                  <c:v>580</c:v>
                </c:pt>
                <c:pt idx="380">
                  <c:v>580</c:v>
                </c:pt>
                <c:pt idx="381">
                  <c:v>540</c:v>
                </c:pt>
                <c:pt idx="382">
                  <c:v>536</c:v>
                </c:pt>
                <c:pt idx="383">
                  <c:v>559</c:v>
                </c:pt>
                <c:pt idx="384">
                  <c:v>535</c:v>
                </c:pt>
                <c:pt idx="385">
                  <c:v>533</c:v>
                </c:pt>
                <c:pt idx="386">
                  <c:v>554</c:v>
                </c:pt>
                <c:pt idx="387">
                  <c:v>560</c:v>
                </c:pt>
                <c:pt idx="388">
                  <c:v>554</c:v>
                </c:pt>
                <c:pt idx="389">
                  <c:v>550</c:v>
                </c:pt>
                <c:pt idx="390">
                  <c:v>566</c:v>
                </c:pt>
                <c:pt idx="391">
                  <c:v>552</c:v>
                </c:pt>
                <c:pt idx="392">
                  <c:v>541</c:v>
                </c:pt>
                <c:pt idx="393">
                  <c:v>533</c:v>
                </c:pt>
                <c:pt idx="394">
                  <c:v>548</c:v>
                </c:pt>
                <c:pt idx="395">
                  <c:v>551</c:v>
                </c:pt>
                <c:pt idx="396">
                  <c:v>552</c:v>
                </c:pt>
                <c:pt idx="397">
                  <c:v>532</c:v>
                </c:pt>
                <c:pt idx="398">
                  <c:v>540</c:v>
                </c:pt>
                <c:pt idx="399">
                  <c:v>557</c:v>
                </c:pt>
                <c:pt idx="400">
                  <c:v>547</c:v>
                </c:pt>
                <c:pt idx="401">
                  <c:v>540</c:v>
                </c:pt>
                <c:pt idx="402">
                  <c:v>510</c:v>
                </c:pt>
                <c:pt idx="403">
                  <c:v>458</c:v>
                </c:pt>
                <c:pt idx="404">
                  <c:v>441</c:v>
                </c:pt>
                <c:pt idx="405">
                  <c:v>437</c:v>
                </c:pt>
                <c:pt idx="406">
                  <c:v>430</c:v>
                </c:pt>
                <c:pt idx="407">
                  <c:v>437</c:v>
                </c:pt>
                <c:pt idx="408">
                  <c:v>442</c:v>
                </c:pt>
                <c:pt idx="409">
                  <c:v>438</c:v>
                </c:pt>
                <c:pt idx="410">
                  <c:v>440</c:v>
                </c:pt>
                <c:pt idx="411">
                  <c:v>436</c:v>
                </c:pt>
                <c:pt idx="412">
                  <c:v>438</c:v>
                </c:pt>
                <c:pt idx="413">
                  <c:v>422</c:v>
                </c:pt>
                <c:pt idx="414">
                  <c:v>429</c:v>
                </c:pt>
                <c:pt idx="415">
                  <c:v>429</c:v>
                </c:pt>
                <c:pt idx="416">
                  <c:v>431</c:v>
                </c:pt>
                <c:pt idx="417">
                  <c:v>433</c:v>
                </c:pt>
                <c:pt idx="418">
                  <c:v>423</c:v>
                </c:pt>
                <c:pt idx="419">
                  <c:v>425</c:v>
                </c:pt>
                <c:pt idx="420">
                  <c:v>435</c:v>
                </c:pt>
                <c:pt idx="421">
                  <c:v>417</c:v>
                </c:pt>
                <c:pt idx="422">
                  <c:v>424</c:v>
                </c:pt>
                <c:pt idx="423">
                  <c:v>431</c:v>
                </c:pt>
                <c:pt idx="424">
                  <c:v>443</c:v>
                </c:pt>
                <c:pt idx="425">
                  <c:v>440</c:v>
                </c:pt>
                <c:pt idx="426">
                  <c:v>419</c:v>
                </c:pt>
                <c:pt idx="427">
                  <c:v>409</c:v>
                </c:pt>
                <c:pt idx="428">
                  <c:v>428</c:v>
                </c:pt>
                <c:pt idx="429">
                  <c:v>429</c:v>
                </c:pt>
                <c:pt idx="430">
                  <c:v>445</c:v>
                </c:pt>
                <c:pt idx="431">
                  <c:v>450</c:v>
                </c:pt>
                <c:pt idx="432">
                  <c:v>449</c:v>
                </c:pt>
                <c:pt idx="433">
                  <c:v>458</c:v>
                </c:pt>
                <c:pt idx="434">
                  <c:v>362</c:v>
                </c:pt>
                <c:pt idx="435">
                  <c:v>343</c:v>
                </c:pt>
                <c:pt idx="436">
                  <c:v>345</c:v>
                </c:pt>
                <c:pt idx="437">
                  <c:v>348</c:v>
                </c:pt>
                <c:pt idx="438">
                  <c:v>356</c:v>
                </c:pt>
                <c:pt idx="439">
                  <c:v>336</c:v>
                </c:pt>
                <c:pt idx="440">
                  <c:v>332</c:v>
                </c:pt>
                <c:pt idx="441">
                  <c:v>338</c:v>
                </c:pt>
                <c:pt idx="442">
                  <c:v>328</c:v>
                </c:pt>
                <c:pt idx="443">
                  <c:v>334</c:v>
                </c:pt>
                <c:pt idx="444">
                  <c:v>339</c:v>
                </c:pt>
                <c:pt idx="445">
                  <c:v>329</c:v>
                </c:pt>
                <c:pt idx="446">
                  <c:v>336</c:v>
                </c:pt>
                <c:pt idx="447">
                  <c:v>345</c:v>
                </c:pt>
                <c:pt idx="448">
                  <c:v>331</c:v>
                </c:pt>
                <c:pt idx="449">
                  <c:v>325</c:v>
                </c:pt>
                <c:pt idx="450">
                  <c:v>340</c:v>
                </c:pt>
                <c:pt idx="451">
                  <c:v>328</c:v>
                </c:pt>
                <c:pt idx="452">
                  <c:v>332</c:v>
                </c:pt>
                <c:pt idx="453">
                  <c:v>333</c:v>
                </c:pt>
                <c:pt idx="454">
                  <c:v>318</c:v>
                </c:pt>
                <c:pt idx="455">
                  <c:v>328</c:v>
                </c:pt>
                <c:pt idx="456">
                  <c:v>320</c:v>
                </c:pt>
                <c:pt idx="457">
                  <c:v>315</c:v>
                </c:pt>
                <c:pt idx="458">
                  <c:v>329</c:v>
                </c:pt>
                <c:pt idx="459">
                  <c:v>338</c:v>
                </c:pt>
                <c:pt idx="460">
                  <c:v>343</c:v>
                </c:pt>
                <c:pt idx="461">
                  <c:v>338</c:v>
                </c:pt>
                <c:pt idx="462">
                  <c:v>331</c:v>
                </c:pt>
                <c:pt idx="463">
                  <c:v>327</c:v>
                </c:pt>
                <c:pt idx="464">
                  <c:v>313</c:v>
                </c:pt>
                <c:pt idx="465">
                  <c:v>320</c:v>
                </c:pt>
                <c:pt idx="466">
                  <c:v>321</c:v>
                </c:pt>
                <c:pt idx="467">
                  <c:v>315</c:v>
                </c:pt>
                <c:pt idx="468">
                  <c:v>328</c:v>
                </c:pt>
                <c:pt idx="469">
                  <c:v>321</c:v>
                </c:pt>
                <c:pt idx="470">
                  <c:v>311</c:v>
                </c:pt>
                <c:pt idx="471">
                  <c:v>318</c:v>
                </c:pt>
                <c:pt idx="472">
                  <c:v>335</c:v>
                </c:pt>
                <c:pt idx="473">
                  <c:v>337</c:v>
                </c:pt>
                <c:pt idx="474">
                  <c:v>315</c:v>
                </c:pt>
                <c:pt idx="475">
                  <c:v>324</c:v>
                </c:pt>
                <c:pt idx="476">
                  <c:v>350</c:v>
                </c:pt>
                <c:pt idx="477">
                  <c:v>331</c:v>
                </c:pt>
                <c:pt idx="478">
                  <c:v>330</c:v>
                </c:pt>
                <c:pt idx="479">
                  <c:v>330</c:v>
                </c:pt>
                <c:pt idx="480">
                  <c:v>603</c:v>
                </c:pt>
                <c:pt idx="481">
                  <c:v>631</c:v>
                </c:pt>
                <c:pt idx="482">
                  <c:v>543</c:v>
                </c:pt>
                <c:pt idx="483">
                  <c:v>393</c:v>
                </c:pt>
                <c:pt idx="484">
                  <c:v>397</c:v>
                </c:pt>
                <c:pt idx="485">
                  <c:v>397</c:v>
                </c:pt>
                <c:pt idx="486">
                  <c:v>415</c:v>
                </c:pt>
                <c:pt idx="487">
                  <c:v>419</c:v>
                </c:pt>
                <c:pt idx="488">
                  <c:v>413</c:v>
                </c:pt>
                <c:pt idx="489">
                  <c:v>426</c:v>
                </c:pt>
                <c:pt idx="490">
                  <c:v>412</c:v>
                </c:pt>
                <c:pt idx="491">
                  <c:v>407</c:v>
                </c:pt>
                <c:pt idx="492">
                  <c:v>392</c:v>
                </c:pt>
                <c:pt idx="493">
                  <c:v>405</c:v>
                </c:pt>
                <c:pt idx="494">
                  <c:v>396</c:v>
                </c:pt>
                <c:pt idx="495">
                  <c:v>414</c:v>
                </c:pt>
                <c:pt idx="496">
                  <c:v>401</c:v>
                </c:pt>
                <c:pt idx="497">
                  <c:v>397</c:v>
                </c:pt>
                <c:pt idx="498">
                  <c:v>401</c:v>
                </c:pt>
                <c:pt idx="499">
                  <c:v>409</c:v>
                </c:pt>
                <c:pt idx="500">
                  <c:v>431</c:v>
                </c:pt>
                <c:pt idx="501">
                  <c:v>387</c:v>
                </c:pt>
                <c:pt idx="502">
                  <c:v>317</c:v>
                </c:pt>
                <c:pt idx="503">
                  <c:v>319</c:v>
                </c:pt>
                <c:pt idx="504">
                  <c:v>326</c:v>
                </c:pt>
                <c:pt idx="505">
                  <c:v>316</c:v>
                </c:pt>
                <c:pt idx="506">
                  <c:v>312</c:v>
                </c:pt>
                <c:pt idx="507">
                  <c:v>299</c:v>
                </c:pt>
                <c:pt idx="508">
                  <c:v>317</c:v>
                </c:pt>
                <c:pt idx="509">
                  <c:v>314</c:v>
                </c:pt>
                <c:pt idx="510">
                  <c:v>306</c:v>
                </c:pt>
                <c:pt idx="511">
                  <c:v>306</c:v>
                </c:pt>
                <c:pt idx="512">
                  <c:v>305</c:v>
                </c:pt>
                <c:pt idx="513">
                  <c:v>313</c:v>
                </c:pt>
                <c:pt idx="514">
                  <c:v>309</c:v>
                </c:pt>
                <c:pt idx="515">
                  <c:v>714</c:v>
                </c:pt>
                <c:pt idx="516">
                  <c:v>506</c:v>
                </c:pt>
                <c:pt idx="517">
                  <c:v>402</c:v>
                </c:pt>
                <c:pt idx="518">
                  <c:v>402</c:v>
                </c:pt>
                <c:pt idx="519">
                  <c:v>397</c:v>
                </c:pt>
                <c:pt idx="520">
                  <c:v>404</c:v>
                </c:pt>
                <c:pt idx="521">
                  <c:v>402</c:v>
                </c:pt>
                <c:pt idx="522">
                  <c:v>400</c:v>
                </c:pt>
                <c:pt idx="523">
                  <c:v>397</c:v>
                </c:pt>
                <c:pt idx="524">
                  <c:v>389</c:v>
                </c:pt>
                <c:pt idx="525">
                  <c:v>405</c:v>
                </c:pt>
                <c:pt idx="526">
                  <c:v>407</c:v>
                </c:pt>
                <c:pt idx="527">
                  <c:v>401</c:v>
                </c:pt>
                <c:pt idx="528">
                  <c:v>400</c:v>
                </c:pt>
                <c:pt idx="529">
                  <c:v>398</c:v>
                </c:pt>
                <c:pt idx="530">
                  <c:v>404</c:v>
                </c:pt>
                <c:pt idx="531">
                  <c:v>395</c:v>
                </c:pt>
                <c:pt idx="532">
                  <c:v>395</c:v>
                </c:pt>
                <c:pt idx="533">
                  <c:v>386</c:v>
                </c:pt>
                <c:pt idx="534">
                  <c:v>380</c:v>
                </c:pt>
                <c:pt idx="535">
                  <c:v>380</c:v>
                </c:pt>
                <c:pt idx="536">
                  <c:v>380</c:v>
                </c:pt>
                <c:pt idx="537">
                  <c:v>376</c:v>
                </c:pt>
                <c:pt idx="538">
                  <c:v>386</c:v>
                </c:pt>
                <c:pt idx="539">
                  <c:v>378</c:v>
                </c:pt>
                <c:pt idx="540">
                  <c:v>385</c:v>
                </c:pt>
                <c:pt idx="541">
                  <c:v>383</c:v>
                </c:pt>
                <c:pt idx="542">
                  <c:v>399</c:v>
                </c:pt>
                <c:pt idx="543">
                  <c:v>389</c:v>
                </c:pt>
                <c:pt idx="544">
                  <c:v>392</c:v>
                </c:pt>
                <c:pt idx="545">
                  <c:v>383</c:v>
                </c:pt>
                <c:pt idx="546">
                  <c:v>388</c:v>
                </c:pt>
                <c:pt idx="547">
                  <c:v>390</c:v>
                </c:pt>
                <c:pt idx="548">
                  <c:v>384</c:v>
                </c:pt>
                <c:pt idx="549">
                  <c:v>384</c:v>
                </c:pt>
                <c:pt idx="550">
                  <c:v>383</c:v>
                </c:pt>
                <c:pt idx="551">
                  <c:v>397</c:v>
                </c:pt>
                <c:pt idx="552">
                  <c:v>388</c:v>
                </c:pt>
                <c:pt idx="553">
                  <c:v>385</c:v>
                </c:pt>
                <c:pt idx="554">
                  <c:v>391</c:v>
                </c:pt>
                <c:pt idx="555">
                  <c:v>417</c:v>
                </c:pt>
                <c:pt idx="556">
                  <c:v>394</c:v>
                </c:pt>
                <c:pt idx="557">
                  <c:v>393</c:v>
                </c:pt>
                <c:pt idx="558">
                  <c:v>393</c:v>
                </c:pt>
                <c:pt idx="559">
                  <c:v>401</c:v>
                </c:pt>
                <c:pt idx="560">
                  <c:v>400</c:v>
                </c:pt>
                <c:pt idx="561">
                  <c:v>399</c:v>
                </c:pt>
                <c:pt idx="562">
                  <c:v>394</c:v>
                </c:pt>
                <c:pt idx="563">
                  <c:v>747</c:v>
                </c:pt>
                <c:pt idx="564">
                  <c:v>531</c:v>
                </c:pt>
                <c:pt idx="565">
                  <c:v>403</c:v>
                </c:pt>
                <c:pt idx="566">
                  <c:v>388</c:v>
                </c:pt>
                <c:pt idx="567">
                  <c:v>392</c:v>
                </c:pt>
                <c:pt idx="568">
                  <c:v>392</c:v>
                </c:pt>
                <c:pt idx="569">
                  <c:v>395</c:v>
                </c:pt>
                <c:pt idx="570">
                  <c:v>412</c:v>
                </c:pt>
                <c:pt idx="571">
                  <c:v>393</c:v>
                </c:pt>
                <c:pt idx="572">
                  <c:v>392</c:v>
                </c:pt>
                <c:pt idx="573">
                  <c:v>406</c:v>
                </c:pt>
                <c:pt idx="574">
                  <c:v>400</c:v>
                </c:pt>
                <c:pt idx="575">
                  <c:v>402</c:v>
                </c:pt>
                <c:pt idx="576">
                  <c:v>393</c:v>
                </c:pt>
                <c:pt idx="577">
                  <c:v>394</c:v>
                </c:pt>
                <c:pt idx="578">
                  <c:v>400</c:v>
                </c:pt>
                <c:pt idx="579">
                  <c:v>397</c:v>
                </c:pt>
                <c:pt idx="580">
                  <c:v>394</c:v>
                </c:pt>
                <c:pt idx="581">
                  <c:v>398</c:v>
                </c:pt>
                <c:pt idx="582">
                  <c:v>405</c:v>
                </c:pt>
                <c:pt idx="583">
                  <c:v>406</c:v>
                </c:pt>
                <c:pt idx="584">
                  <c:v>386</c:v>
                </c:pt>
                <c:pt idx="585">
                  <c:v>393</c:v>
                </c:pt>
                <c:pt idx="586">
                  <c:v>401</c:v>
                </c:pt>
                <c:pt idx="587">
                  <c:v>398</c:v>
                </c:pt>
                <c:pt idx="588">
                  <c:v>400</c:v>
                </c:pt>
                <c:pt idx="589">
                  <c:v>402</c:v>
                </c:pt>
                <c:pt idx="590">
                  <c:v>405</c:v>
                </c:pt>
                <c:pt idx="591">
                  <c:v>402</c:v>
                </c:pt>
                <c:pt idx="592">
                  <c:v>411</c:v>
                </c:pt>
                <c:pt idx="593">
                  <c:v>416</c:v>
                </c:pt>
                <c:pt idx="594">
                  <c:v>421</c:v>
                </c:pt>
                <c:pt idx="595">
                  <c:v>476</c:v>
                </c:pt>
                <c:pt idx="596">
                  <c:v>444</c:v>
                </c:pt>
                <c:pt idx="597">
                  <c:v>450</c:v>
                </c:pt>
                <c:pt idx="598">
                  <c:v>416</c:v>
                </c:pt>
                <c:pt idx="599">
                  <c:v>420</c:v>
                </c:pt>
                <c:pt idx="600">
                  <c:v>417</c:v>
                </c:pt>
                <c:pt idx="601">
                  <c:v>379</c:v>
                </c:pt>
                <c:pt idx="602">
                  <c:v>385</c:v>
                </c:pt>
                <c:pt idx="603">
                  <c:v>381</c:v>
                </c:pt>
                <c:pt idx="604">
                  <c:v>372</c:v>
                </c:pt>
                <c:pt idx="605">
                  <c:v>382</c:v>
                </c:pt>
                <c:pt idx="606">
                  <c:v>370</c:v>
                </c:pt>
                <c:pt idx="607">
                  <c:v>361</c:v>
                </c:pt>
                <c:pt idx="608">
                  <c:v>371</c:v>
                </c:pt>
                <c:pt idx="609">
                  <c:v>371</c:v>
                </c:pt>
                <c:pt idx="610">
                  <c:v>372</c:v>
                </c:pt>
                <c:pt idx="611">
                  <c:v>365</c:v>
                </c:pt>
                <c:pt idx="612">
                  <c:v>365</c:v>
                </c:pt>
                <c:pt idx="613">
                  <c:v>361</c:v>
                </c:pt>
                <c:pt idx="614">
                  <c:v>377</c:v>
                </c:pt>
                <c:pt idx="615">
                  <c:v>361</c:v>
                </c:pt>
                <c:pt idx="616">
                  <c:v>359</c:v>
                </c:pt>
                <c:pt idx="617">
                  <c:v>362</c:v>
                </c:pt>
                <c:pt idx="618">
                  <c:v>364</c:v>
                </c:pt>
                <c:pt idx="619">
                  <c:v>361</c:v>
                </c:pt>
                <c:pt idx="620">
                  <c:v>362</c:v>
                </c:pt>
                <c:pt idx="621">
                  <c:v>371</c:v>
                </c:pt>
                <c:pt idx="622">
                  <c:v>355</c:v>
                </c:pt>
                <c:pt idx="623">
                  <c:v>359</c:v>
                </c:pt>
                <c:pt idx="624">
                  <c:v>351</c:v>
                </c:pt>
                <c:pt idx="625">
                  <c:v>347</c:v>
                </c:pt>
                <c:pt idx="626">
                  <c:v>345</c:v>
                </c:pt>
                <c:pt idx="627">
                  <c:v>350</c:v>
                </c:pt>
                <c:pt idx="628">
                  <c:v>358</c:v>
                </c:pt>
                <c:pt idx="629">
                  <c:v>345</c:v>
                </c:pt>
                <c:pt idx="630">
                  <c:v>342</c:v>
                </c:pt>
                <c:pt idx="631">
                  <c:v>358</c:v>
                </c:pt>
                <c:pt idx="632">
                  <c:v>352</c:v>
                </c:pt>
                <c:pt idx="633">
                  <c:v>342</c:v>
                </c:pt>
                <c:pt idx="634">
                  <c:v>346</c:v>
                </c:pt>
                <c:pt idx="635">
                  <c:v>355</c:v>
                </c:pt>
                <c:pt idx="636">
                  <c:v>364</c:v>
                </c:pt>
                <c:pt idx="637">
                  <c:v>344</c:v>
                </c:pt>
                <c:pt idx="638">
                  <c:v>372</c:v>
                </c:pt>
                <c:pt idx="639">
                  <c:v>355</c:v>
                </c:pt>
                <c:pt idx="640">
                  <c:v>344</c:v>
                </c:pt>
                <c:pt idx="641">
                  <c:v>336</c:v>
                </c:pt>
                <c:pt idx="642">
                  <c:v>328</c:v>
                </c:pt>
                <c:pt idx="643">
                  <c:v>343</c:v>
                </c:pt>
                <c:pt idx="644">
                  <c:v>346</c:v>
                </c:pt>
                <c:pt idx="645">
                  <c:v>346</c:v>
                </c:pt>
                <c:pt idx="646">
                  <c:v>335</c:v>
                </c:pt>
                <c:pt idx="647">
                  <c:v>338</c:v>
                </c:pt>
                <c:pt idx="648">
                  <c:v>346</c:v>
                </c:pt>
                <c:pt idx="649">
                  <c:v>343</c:v>
                </c:pt>
                <c:pt idx="650">
                  <c:v>344</c:v>
                </c:pt>
                <c:pt idx="651">
                  <c:v>358</c:v>
                </c:pt>
                <c:pt idx="652">
                  <c:v>361</c:v>
                </c:pt>
                <c:pt idx="653">
                  <c:v>359</c:v>
                </c:pt>
                <c:pt idx="654">
                  <c:v>353</c:v>
                </c:pt>
                <c:pt idx="655">
                  <c:v>354</c:v>
                </c:pt>
                <c:pt idx="656">
                  <c:v>355</c:v>
                </c:pt>
                <c:pt idx="657">
                  <c:v>365</c:v>
                </c:pt>
                <c:pt idx="658">
                  <c:v>359</c:v>
                </c:pt>
                <c:pt idx="659">
                  <c:v>350</c:v>
                </c:pt>
                <c:pt idx="660">
                  <c:v>359</c:v>
                </c:pt>
                <c:pt idx="661">
                  <c:v>372</c:v>
                </c:pt>
                <c:pt idx="662">
                  <c:v>351</c:v>
                </c:pt>
                <c:pt idx="663">
                  <c:v>349</c:v>
                </c:pt>
                <c:pt idx="664">
                  <c:v>356</c:v>
                </c:pt>
                <c:pt idx="665">
                  <c:v>356</c:v>
                </c:pt>
                <c:pt idx="666">
                  <c:v>350</c:v>
                </c:pt>
                <c:pt idx="667">
                  <c:v>348</c:v>
                </c:pt>
                <c:pt idx="668">
                  <c:v>348</c:v>
                </c:pt>
                <c:pt idx="669">
                  <c:v>352</c:v>
                </c:pt>
                <c:pt idx="670">
                  <c:v>360</c:v>
                </c:pt>
                <c:pt idx="671">
                  <c:v>364</c:v>
                </c:pt>
                <c:pt idx="672">
                  <c:v>351</c:v>
                </c:pt>
                <c:pt idx="673">
                  <c:v>359</c:v>
                </c:pt>
                <c:pt idx="674">
                  <c:v>357</c:v>
                </c:pt>
                <c:pt idx="675">
                  <c:v>353</c:v>
                </c:pt>
                <c:pt idx="676">
                  <c:v>348</c:v>
                </c:pt>
                <c:pt idx="677">
                  <c:v>349</c:v>
                </c:pt>
                <c:pt idx="678">
                  <c:v>354</c:v>
                </c:pt>
                <c:pt idx="679">
                  <c:v>366</c:v>
                </c:pt>
                <c:pt idx="680">
                  <c:v>321</c:v>
                </c:pt>
                <c:pt idx="681">
                  <c:v>297</c:v>
                </c:pt>
                <c:pt idx="682">
                  <c:v>307</c:v>
                </c:pt>
                <c:pt idx="683">
                  <c:v>322</c:v>
                </c:pt>
                <c:pt idx="684">
                  <c:v>296</c:v>
                </c:pt>
                <c:pt idx="685">
                  <c:v>302</c:v>
                </c:pt>
                <c:pt idx="686">
                  <c:v>308</c:v>
                </c:pt>
                <c:pt idx="687">
                  <c:v>326</c:v>
                </c:pt>
                <c:pt idx="688">
                  <c:v>306</c:v>
                </c:pt>
                <c:pt idx="689">
                  <c:v>302</c:v>
                </c:pt>
                <c:pt idx="690">
                  <c:v>306</c:v>
                </c:pt>
                <c:pt idx="691">
                  <c:v>319</c:v>
                </c:pt>
                <c:pt idx="692">
                  <c:v>306</c:v>
                </c:pt>
                <c:pt idx="693">
                  <c:v>305</c:v>
                </c:pt>
                <c:pt idx="694">
                  <c:v>302</c:v>
                </c:pt>
                <c:pt idx="695">
                  <c:v>307</c:v>
                </c:pt>
                <c:pt idx="696">
                  <c:v>303</c:v>
                </c:pt>
                <c:pt idx="697">
                  <c:v>302</c:v>
                </c:pt>
                <c:pt idx="698">
                  <c:v>300</c:v>
                </c:pt>
                <c:pt idx="699">
                  <c:v>308</c:v>
                </c:pt>
                <c:pt idx="700">
                  <c:v>314</c:v>
                </c:pt>
                <c:pt idx="701">
                  <c:v>305</c:v>
                </c:pt>
                <c:pt idx="702">
                  <c:v>302</c:v>
                </c:pt>
                <c:pt idx="703">
                  <c:v>304</c:v>
                </c:pt>
                <c:pt idx="704">
                  <c:v>305</c:v>
                </c:pt>
                <c:pt idx="705">
                  <c:v>290</c:v>
                </c:pt>
                <c:pt idx="706">
                  <c:v>279</c:v>
                </c:pt>
                <c:pt idx="707">
                  <c:v>282</c:v>
                </c:pt>
                <c:pt idx="708">
                  <c:v>289</c:v>
                </c:pt>
                <c:pt idx="709">
                  <c:v>296</c:v>
                </c:pt>
                <c:pt idx="710">
                  <c:v>285</c:v>
                </c:pt>
                <c:pt idx="711">
                  <c:v>282</c:v>
                </c:pt>
                <c:pt idx="712">
                  <c:v>294</c:v>
                </c:pt>
                <c:pt idx="713">
                  <c:v>284</c:v>
                </c:pt>
                <c:pt idx="714">
                  <c:v>288</c:v>
                </c:pt>
                <c:pt idx="715">
                  <c:v>285</c:v>
                </c:pt>
                <c:pt idx="716">
                  <c:v>287</c:v>
                </c:pt>
                <c:pt idx="717">
                  <c:v>293</c:v>
                </c:pt>
                <c:pt idx="718">
                  <c:v>289</c:v>
                </c:pt>
                <c:pt idx="719">
                  <c:v>288</c:v>
                </c:pt>
                <c:pt idx="720">
                  <c:v>290</c:v>
                </c:pt>
                <c:pt idx="721">
                  <c:v>287</c:v>
                </c:pt>
                <c:pt idx="722">
                  <c:v>223</c:v>
                </c:pt>
                <c:pt idx="723">
                  <c:v>127</c:v>
                </c:pt>
                <c:pt idx="724">
                  <c:v>126</c:v>
                </c:pt>
                <c:pt idx="725">
                  <c:v>130</c:v>
                </c:pt>
                <c:pt idx="726">
                  <c:v>140</c:v>
                </c:pt>
                <c:pt idx="727">
                  <c:v>138</c:v>
                </c:pt>
                <c:pt idx="728">
                  <c:v>137</c:v>
                </c:pt>
                <c:pt idx="729">
                  <c:v>137</c:v>
                </c:pt>
                <c:pt idx="730">
                  <c:v>152</c:v>
                </c:pt>
                <c:pt idx="731">
                  <c:v>149</c:v>
                </c:pt>
                <c:pt idx="732">
                  <c:v>142</c:v>
                </c:pt>
                <c:pt idx="733">
                  <c:v>135</c:v>
                </c:pt>
                <c:pt idx="734">
                  <c:v>137</c:v>
                </c:pt>
                <c:pt idx="735">
                  <c:v>138</c:v>
                </c:pt>
                <c:pt idx="736">
                  <c:v>137</c:v>
                </c:pt>
                <c:pt idx="737">
                  <c:v>152</c:v>
                </c:pt>
                <c:pt idx="738">
                  <c:v>140</c:v>
                </c:pt>
                <c:pt idx="739">
                  <c:v>136</c:v>
                </c:pt>
                <c:pt idx="740">
                  <c:v>140</c:v>
                </c:pt>
                <c:pt idx="741">
                  <c:v>145</c:v>
                </c:pt>
                <c:pt idx="742">
                  <c:v>139</c:v>
                </c:pt>
                <c:pt idx="743">
                  <c:v>146</c:v>
                </c:pt>
                <c:pt idx="744">
                  <c:v>144</c:v>
                </c:pt>
                <c:pt idx="745">
                  <c:v>140</c:v>
                </c:pt>
                <c:pt idx="746">
                  <c:v>142</c:v>
                </c:pt>
                <c:pt idx="747">
                  <c:v>146</c:v>
                </c:pt>
                <c:pt idx="748">
                  <c:v>142</c:v>
                </c:pt>
                <c:pt idx="749">
                  <c:v>131</c:v>
                </c:pt>
                <c:pt idx="750">
                  <c:v>140</c:v>
                </c:pt>
                <c:pt idx="751">
                  <c:v>141</c:v>
                </c:pt>
                <c:pt idx="752">
                  <c:v>155</c:v>
                </c:pt>
                <c:pt idx="753">
                  <c:v>171</c:v>
                </c:pt>
                <c:pt idx="754">
                  <c:v>141</c:v>
                </c:pt>
                <c:pt idx="755">
                  <c:v>164</c:v>
                </c:pt>
                <c:pt idx="756">
                  <c:v>150</c:v>
                </c:pt>
                <c:pt idx="757">
                  <c:v>139</c:v>
                </c:pt>
                <c:pt idx="758">
                  <c:v>144</c:v>
                </c:pt>
                <c:pt idx="759">
                  <c:v>142</c:v>
                </c:pt>
                <c:pt idx="760">
                  <c:v>145</c:v>
                </c:pt>
                <c:pt idx="761">
                  <c:v>136</c:v>
                </c:pt>
                <c:pt idx="762">
                  <c:v>128</c:v>
                </c:pt>
                <c:pt idx="763">
                  <c:v>134</c:v>
                </c:pt>
                <c:pt idx="764">
                  <c:v>133</c:v>
                </c:pt>
                <c:pt idx="765">
                  <c:v>136</c:v>
                </c:pt>
                <c:pt idx="766">
                  <c:v>133</c:v>
                </c:pt>
                <c:pt idx="767">
                  <c:v>133</c:v>
                </c:pt>
                <c:pt idx="768">
                  <c:v>141</c:v>
                </c:pt>
                <c:pt idx="769">
                  <c:v>137</c:v>
                </c:pt>
                <c:pt idx="770">
                  <c:v>134</c:v>
                </c:pt>
                <c:pt idx="771">
                  <c:v>2190</c:v>
                </c:pt>
                <c:pt idx="772">
                  <c:v>1851</c:v>
                </c:pt>
                <c:pt idx="773">
                  <c:v>1085</c:v>
                </c:pt>
                <c:pt idx="774">
                  <c:v>1023</c:v>
                </c:pt>
                <c:pt idx="775">
                  <c:v>993</c:v>
                </c:pt>
                <c:pt idx="776">
                  <c:v>983</c:v>
                </c:pt>
                <c:pt idx="777">
                  <c:v>996</c:v>
                </c:pt>
                <c:pt idx="778">
                  <c:v>949</c:v>
                </c:pt>
                <c:pt idx="779">
                  <c:v>942</c:v>
                </c:pt>
                <c:pt idx="780">
                  <c:v>939</c:v>
                </c:pt>
                <c:pt idx="781">
                  <c:v>930</c:v>
                </c:pt>
                <c:pt idx="782">
                  <c:v>952</c:v>
                </c:pt>
                <c:pt idx="783">
                  <c:v>951</c:v>
                </c:pt>
                <c:pt idx="784">
                  <c:v>954</c:v>
                </c:pt>
                <c:pt idx="785">
                  <c:v>1023</c:v>
                </c:pt>
                <c:pt idx="786">
                  <c:v>974</c:v>
                </c:pt>
                <c:pt idx="787">
                  <c:v>1159</c:v>
                </c:pt>
                <c:pt idx="788">
                  <c:v>1559</c:v>
                </c:pt>
                <c:pt idx="789">
                  <c:v>1065</c:v>
                </c:pt>
                <c:pt idx="790">
                  <c:v>1060</c:v>
                </c:pt>
                <c:pt idx="791">
                  <c:v>1049</c:v>
                </c:pt>
                <c:pt idx="792">
                  <c:v>1047</c:v>
                </c:pt>
                <c:pt idx="793">
                  <c:v>1051</c:v>
                </c:pt>
                <c:pt idx="794">
                  <c:v>674</c:v>
                </c:pt>
                <c:pt idx="795">
                  <c:v>227</c:v>
                </c:pt>
                <c:pt idx="796">
                  <c:v>230</c:v>
                </c:pt>
                <c:pt idx="797">
                  <c:v>226</c:v>
                </c:pt>
                <c:pt idx="798">
                  <c:v>138</c:v>
                </c:pt>
                <c:pt idx="799">
                  <c:v>134</c:v>
                </c:pt>
                <c:pt idx="800">
                  <c:v>127</c:v>
                </c:pt>
                <c:pt idx="801">
                  <c:v>184</c:v>
                </c:pt>
                <c:pt idx="802">
                  <c:v>241</c:v>
                </c:pt>
                <c:pt idx="803">
                  <c:v>239</c:v>
                </c:pt>
                <c:pt idx="804">
                  <c:v>211</c:v>
                </c:pt>
                <c:pt idx="805">
                  <c:v>1789</c:v>
                </c:pt>
                <c:pt idx="806">
                  <c:v>1380</c:v>
                </c:pt>
                <c:pt idx="807">
                  <c:v>897</c:v>
                </c:pt>
                <c:pt idx="808">
                  <c:v>889</c:v>
                </c:pt>
                <c:pt idx="809">
                  <c:v>885</c:v>
                </c:pt>
                <c:pt idx="810">
                  <c:v>897</c:v>
                </c:pt>
                <c:pt idx="811">
                  <c:v>898</c:v>
                </c:pt>
                <c:pt idx="812">
                  <c:v>892</c:v>
                </c:pt>
                <c:pt idx="813">
                  <c:v>889</c:v>
                </c:pt>
                <c:pt idx="814">
                  <c:v>886</c:v>
                </c:pt>
                <c:pt idx="815">
                  <c:v>1801</c:v>
                </c:pt>
                <c:pt idx="816">
                  <c:v>1261</c:v>
                </c:pt>
                <c:pt idx="817">
                  <c:v>1141</c:v>
                </c:pt>
                <c:pt idx="818">
                  <c:v>1143</c:v>
                </c:pt>
                <c:pt idx="819">
                  <c:v>1151</c:v>
                </c:pt>
                <c:pt idx="820">
                  <c:v>724</c:v>
                </c:pt>
                <c:pt idx="821">
                  <c:v>233</c:v>
                </c:pt>
                <c:pt idx="822">
                  <c:v>229</c:v>
                </c:pt>
                <c:pt idx="823">
                  <c:v>227</c:v>
                </c:pt>
                <c:pt idx="824">
                  <c:v>132</c:v>
                </c:pt>
                <c:pt idx="825">
                  <c:v>131</c:v>
                </c:pt>
                <c:pt idx="826">
                  <c:v>126</c:v>
                </c:pt>
                <c:pt idx="827">
                  <c:v>135</c:v>
                </c:pt>
                <c:pt idx="828">
                  <c:v>139</c:v>
                </c:pt>
                <c:pt idx="829">
                  <c:v>133</c:v>
                </c:pt>
                <c:pt idx="830">
                  <c:v>134</c:v>
                </c:pt>
                <c:pt idx="831">
                  <c:v>463</c:v>
                </c:pt>
                <c:pt idx="832">
                  <c:v>223</c:v>
                </c:pt>
                <c:pt idx="833">
                  <c:v>175</c:v>
                </c:pt>
                <c:pt idx="834">
                  <c:v>128</c:v>
                </c:pt>
                <c:pt idx="835">
                  <c:v>136</c:v>
                </c:pt>
                <c:pt idx="836">
                  <c:v>137</c:v>
                </c:pt>
                <c:pt idx="837">
                  <c:v>131</c:v>
                </c:pt>
                <c:pt idx="838">
                  <c:v>337</c:v>
                </c:pt>
                <c:pt idx="839">
                  <c:v>238</c:v>
                </c:pt>
                <c:pt idx="840">
                  <c:v>218</c:v>
                </c:pt>
                <c:pt idx="841">
                  <c:v>211</c:v>
                </c:pt>
                <c:pt idx="842">
                  <c:v>217</c:v>
                </c:pt>
                <c:pt idx="843">
                  <c:v>221</c:v>
                </c:pt>
                <c:pt idx="844">
                  <c:v>228</c:v>
                </c:pt>
                <c:pt idx="845">
                  <c:v>223</c:v>
                </c:pt>
                <c:pt idx="846">
                  <c:v>222</c:v>
                </c:pt>
                <c:pt idx="847">
                  <c:v>222</c:v>
                </c:pt>
                <c:pt idx="848">
                  <c:v>232</c:v>
                </c:pt>
                <c:pt idx="849">
                  <c:v>244</c:v>
                </c:pt>
                <c:pt idx="850">
                  <c:v>241</c:v>
                </c:pt>
                <c:pt idx="851">
                  <c:v>240</c:v>
                </c:pt>
                <c:pt idx="852">
                  <c:v>221</c:v>
                </c:pt>
                <c:pt idx="853">
                  <c:v>226</c:v>
                </c:pt>
                <c:pt idx="854">
                  <c:v>235</c:v>
                </c:pt>
                <c:pt idx="855">
                  <c:v>234</c:v>
                </c:pt>
                <c:pt idx="856">
                  <c:v>231</c:v>
                </c:pt>
                <c:pt idx="857">
                  <c:v>236</c:v>
                </c:pt>
                <c:pt idx="858">
                  <c:v>230</c:v>
                </c:pt>
                <c:pt idx="859">
                  <c:v>228</c:v>
                </c:pt>
                <c:pt idx="860">
                  <c:v>227</c:v>
                </c:pt>
                <c:pt idx="861">
                  <c:v>240</c:v>
                </c:pt>
                <c:pt idx="862">
                  <c:v>238</c:v>
                </c:pt>
                <c:pt idx="863">
                  <c:v>239</c:v>
                </c:pt>
                <c:pt idx="864">
                  <c:v>238</c:v>
                </c:pt>
                <c:pt idx="865">
                  <c:v>235</c:v>
                </c:pt>
                <c:pt idx="866">
                  <c:v>237</c:v>
                </c:pt>
                <c:pt idx="867">
                  <c:v>242</c:v>
                </c:pt>
                <c:pt idx="868">
                  <c:v>238</c:v>
                </c:pt>
                <c:pt idx="869">
                  <c:v>228</c:v>
                </c:pt>
                <c:pt idx="870">
                  <c:v>229</c:v>
                </c:pt>
                <c:pt idx="871">
                  <c:v>229</c:v>
                </c:pt>
                <c:pt idx="872">
                  <c:v>230</c:v>
                </c:pt>
                <c:pt idx="873">
                  <c:v>232</c:v>
                </c:pt>
                <c:pt idx="874">
                  <c:v>233</c:v>
                </c:pt>
                <c:pt idx="875">
                  <c:v>230</c:v>
                </c:pt>
                <c:pt idx="876">
                  <c:v>225</c:v>
                </c:pt>
                <c:pt idx="877">
                  <c:v>219</c:v>
                </c:pt>
                <c:pt idx="878">
                  <c:v>231</c:v>
                </c:pt>
                <c:pt idx="879">
                  <c:v>228</c:v>
                </c:pt>
                <c:pt idx="880">
                  <c:v>236</c:v>
                </c:pt>
                <c:pt idx="881">
                  <c:v>226</c:v>
                </c:pt>
                <c:pt idx="882">
                  <c:v>226</c:v>
                </c:pt>
                <c:pt idx="883">
                  <c:v>235</c:v>
                </c:pt>
                <c:pt idx="884">
                  <c:v>246</c:v>
                </c:pt>
                <c:pt idx="885">
                  <c:v>226</c:v>
                </c:pt>
                <c:pt idx="886">
                  <c:v>240</c:v>
                </c:pt>
                <c:pt idx="887">
                  <c:v>236</c:v>
                </c:pt>
                <c:pt idx="888">
                  <c:v>222</c:v>
                </c:pt>
                <c:pt idx="889">
                  <c:v>227</c:v>
                </c:pt>
                <c:pt idx="890">
                  <c:v>227</c:v>
                </c:pt>
                <c:pt idx="891">
                  <c:v>235</c:v>
                </c:pt>
                <c:pt idx="892">
                  <c:v>234</c:v>
                </c:pt>
                <c:pt idx="893">
                  <c:v>224</c:v>
                </c:pt>
                <c:pt idx="894">
                  <c:v>223</c:v>
                </c:pt>
                <c:pt idx="895">
                  <c:v>235</c:v>
                </c:pt>
                <c:pt idx="896">
                  <c:v>229</c:v>
                </c:pt>
                <c:pt idx="897">
                  <c:v>225</c:v>
                </c:pt>
                <c:pt idx="898">
                  <c:v>226</c:v>
                </c:pt>
                <c:pt idx="899">
                  <c:v>222</c:v>
                </c:pt>
                <c:pt idx="900">
                  <c:v>223</c:v>
                </c:pt>
                <c:pt idx="901">
                  <c:v>225</c:v>
                </c:pt>
                <c:pt idx="902">
                  <c:v>219</c:v>
                </c:pt>
                <c:pt idx="903">
                  <c:v>223</c:v>
                </c:pt>
                <c:pt idx="904">
                  <c:v>224</c:v>
                </c:pt>
                <c:pt idx="905">
                  <c:v>230</c:v>
                </c:pt>
                <c:pt idx="906">
                  <c:v>218</c:v>
                </c:pt>
                <c:pt idx="907">
                  <c:v>211</c:v>
                </c:pt>
                <c:pt idx="908">
                  <c:v>217</c:v>
                </c:pt>
                <c:pt idx="909">
                  <c:v>234</c:v>
                </c:pt>
                <c:pt idx="910">
                  <c:v>233</c:v>
                </c:pt>
                <c:pt idx="911">
                  <c:v>219</c:v>
                </c:pt>
                <c:pt idx="912">
                  <c:v>230</c:v>
                </c:pt>
                <c:pt idx="913">
                  <c:v>231</c:v>
                </c:pt>
                <c:pt idx="914">
                  <c:v>218</c:v>
                </c:pt>
                <c:pt idx="915">
                  <c:v>221</c:v>
                </c:pt>
                <c:pt idx="916">
                  <c:v>221</c:v>
                </c:pt>
                <c:pt idx="917">
                  <c:v>396</c:v>
                </c:pt>
                <c:pt idx="918">
                  <c:v>272</c:v>
                </c:pt>
                <c:pt idx="919">
                  <c:v>254</c:v>
                </c:pt>
                <c:pt idx="920">
                  <c:v>253</c:v>
                </c:pt>
                <c:pt idx="921">
                  <c:v>257</c:v>
                </c:pt>
                <c:pt idx="922">
                  <c:v>259</c:v>
                </c:pt>
                <c:pt idx="923">
                  <c:v>252</c:v>
                </c:pt>
                <c:pt idx="924">
                  <c:v>251</c:v>
                </c:pt>
                <c:pt idx="925">
                  <c:v>254</c:v>
                </c:pt>
                <c:pt idx="926">
                  <c:v>257</c:v>
                </c:pt>
                <c:pt idx="927">
                  <c:v>255</c:v>
                </c:pt>
                <c:pt idx="928">
                  <c:v>257</c:v>
                </c:pt>
                <c:pt idx="929">
                  <c:v>255</c:v>
                </c:pt>
                <c:pt idx="930">
                  <c:v>255</c:v>
                </c:pt>
                <c:pt idx="931">
                  <c:v>257</c:v>
                </c:pt>
                <c:pt idx="932">
                  <c:v>253</c:v>
                </c:pt>
                <c:pt idx="933">
                  <c:v>246</c:v>
                </c:pt>
                <c:pt idx="934">
                  <c:v>255</c:v>
                </c:pt>
                <c:pt idx="935">
                  <c:v>262</c:v>
                </c:pt>
                <c:pt idx="936">
                  <c:v>252</c:v>
                </c:pt>
                <c:pt idx="937">
                  <c:v>249</c:v>
                </c:pt>
                <c:pt idx="938">
                  <c:v>256</c:v>
                </c:pt>
                <c:pt idx="939">
                  <c:v>254</c:v>
                </c:pt>
                <c:pt idx="940">
                  <c:v>248</c:v>
                </c:pt>
                <c:pt idx="941">
                  <c:v>246</c:v>
                </c:pt>
                <c:pt idx="942">
                  <c:v>249</c:v>
                </c:pt>
                <c:pt idx="943">
                  <c:v>255</c:v>
                </c:pt>
                <c:pt idx="944">
                  <c:v>255</c:v>
                </c:pt>
                <c:pt idx="945">
                  <c:v>248</c:v>
                </c:pt>
                <c:pt idx="946">
                  <c:v>253</c:v>
                </c:pt>
                <c:pt idx="947">
                  <c:v>263</c:v>
                </c:pt>
                <c:pt idx="948">
                  <c:v>260</c:v>
                </c:pt>
                <c:pt idx="949">
                  <c:v>258</c:v>
                </c:pt>
                <c:pt idx="950">
                  <c:v>249</c:v>
                </c:pt>
                <c:pt idx="951">
                  <c:v>256</c:v>
                </c:pt>
                <c:pt idx="952">
                  <c:v>272</c:v>
                </c:pt>
                <c:pt idx="953">
                  <c:v>254</c:v>
                </c:pt>
                <c:pt idx="954">
                  <c:v>258</c:v>
                </c:pt>
                <c:pt idx="955">
                  <c:v>297</c:v>
                </c:pt>
                <c:pt idx="956">
                  <c:v>252</c:v>
                </c:pt>
                <c:pt idx="957">
                  <c:v>261</c:v>
                </c:pt>
                <c:pt idx="958">
                  <c:v>260</c:v>
                </c:pt>
                <c:pt idx="959">
                  <c:v>261</c:v>
                </c:pt>
                <c:pt idx="960">
                  <c:v>257</c:v>
                </c:pt>
                <c:pt idx="961">
                  <c:v>250</c:v>
                </c:pt>
                <c:pt idx="962">
                  <c:v>278</c:v>
                </c:pt>
                <c:pt idx="963">
                  <c:v>292</c:v>
                </c:pt>
                <c:pt idx="964">
                  <c:v>266</c:v>
                </c:pt>
                <c:pt idx="965">
                  <c:v>274</c:v>
                </c:pt>
                <c:pt idx="966">
                  <c:v>290</c:v>
                </c:pt>
                <c:pt idx="967">
                  <c:v>277</c:v>
                </c:pt>
                <c:pt idx="968">
                  <c:v>266</c:v>
                </c:pt>
                <c:pt idx="969">
                  <c:v>249</c:v>
                </c:pt>
                <c:pt idx="970">
                  <c:v>250</c:v>
                </c:pt>
                <c:pt idx="971">
                  <c:v>259</c:v>
                </c:pt>
                <c:pt idx="972">
                  <c:v>254</c:v>
                </c:pt>
                <c:pt idx="973">
                  <c:v>248</c:v>
                </c:pt>
                <c:pt idx="974">
                  <c:v>248</c:v>
                </c:pt>
                <c:pt idx="975">
                  <c:v>256</c:v>
                </c:pt>
                <c:pt idx="976">
                  <c:v>250</c:v>
                </c:pt>
                <c:pt idx="977">
                  <c:v>243</c:v>
                </c:pt>
                <c:pt idx="978">
                  <c:v>246</c:v>
                </c:pt>
                <c:pt idx="979">
                  <c:v>253</c:v>
                </c:pt>
                <c:pt idx="980">
                  <c:v>278</c:v>
                </c:pt>
                <c:pt idx="981">
                  <c:v>250</c:v>
                </c:pt>
                <c:pt idx="982">
                  <c:v>256</c:v>
                </c:pt>
                <c:pt idx="983">
                  <c:v>245</c:v>
                </c:pt>
                <c:pt idx="984">
                  <c:v>244</c:v>
                </c:pt>
                <c:pt idx="985">
                  <c:v>266</c:v>
                </c:pt>
                <c:pt idx="986">
                  <c:v>260</c:v>
                </c:pt>
                <c:pt idx="987">
                  <c:v>254</c:v>
                </c:pt>
                <c:pt idx="988">
                  <c:v>260</c:v>
                </c:pt>
                <c:pt idx="989">
                  <c:v>254</c:v>
                </c:pt>
                <c:pt idx="990">
                  <c:v>265</c:v>
                </c:pt>
                <c:pt idx="991">
                  <c:v>271</c:v>
                </c:pt>
                <c:pt idx="992">
                  <c:v>248</c:v>
                </c:pt>
                <c:pt idx="993">
                  <c:v>244</c:v>
                </c:pt>
                <c:pt idx="994">
                  <c:v>253</c:v>
                </c:pt>
                <c:pt idx="995">
                  <c:v>250</c:v>
                </c:pt>
                <c:pt idx="996">
                  <c:v>248</c:v>
                </c:pt>
                <c:pt idx="997">
                  <c:v>250</c:v>
                </c:pt>
                <c:pt idx="998">
                  <c:v>248</c:v>
                </c:pt>
                <c:pt idx="999">
                  <c:v>249</c:v>
                </c:pt>
                <c:pt idx="1000">
                  <c:v>252</c:v>
                </c:pt>
                <c:pt idx="1001">
                  <c:v>244</c:v>
                </c:pt>
                <c:pt idx="1002">
                  <c:v>245</c:v>
                </c:pt>
                <c:pt idx="1003">
                  <c:v>247</c:v>
                </c:pt>
                <c:pt idx="1004">
                  <c:v>255</c:v>
                </c:pt>
                <c:pt idx="1005">
                  <c:v>258</c:v>
                </c:pt>
                <c:pt idx="1006">
                  <c:v>250</c:v>
                </c:pt>
                <c:pt idx="1007">
                  <c:v>246</c:v>
                </c:pt>
                <c:pt idx="1008">
                  <c:v>257</c:v>
                </c:pt>
                <c:pt idx="1009">
                  <c:v>258</c:v>
                </c:pt>
                <c:pt idx="1010">
                  <c:v>223</c:v>
                </c:pt>
                <c:pt idx="1011">
                  <c:v>189</c:v>
                </c:pt>
                <c:pt idx="1012">
                  <c:v>189</c:v>
                </c:pt>
                <c:pt idx="1013">
                  <c:v>194</c:v>
                </c:pt>
                <c:pt idx="1014">
                  <c:v>197</c:v>
                </c:pt>
                <c:pt idx="1015">
                  <c:v>200</c:v>
                </c:pt>
                <c:pt idx="1016">
                  <c:v>196</c:v>
                </c:pt>
                <c:pt idx="1017">
                  <c:v>202</c:v>
                </c:pt>
                <c:pt idx="1018">
                  <c:v>210</c:v>
                </c:pt>
                <c:pt idx="1019">
                  <c:v>198</c:v>
                </c:pt>
                <c:pt idx="1020">
                  <c:v>198</c:v>
                </c:pt>
                <c:pt idx="1021">
                  <c:v>207</c:v>
                </c:pt>
                <c:pt idx="1022">
                  <c:v>208</c:v>
                </c:pt>
                <c:pt idx="1023">
                  <c:v>197</c:v>
                </c:pt>
                <c:pt idx="1024">
                  <c:v>209</c:v>
                </c:pt>
                <c:pt idx="1025">
                  <c:v>208</c:v>
                </c:pt>
                <c:pt idx="1026">
                  <c:v>208</c:v>
                </c:pt>
                <c:pt idx="1027">
                  <c:v>216</c:v>
                </c:pt>
                <c:pt idx="1028">
                  <c:v>201</c:v>
                </c:pt>
                <c:pt idx="1029">
                  <c:v>223</c:v>
                </c:pt>
                <c:pt idx="1030">
                  <c:v>208</c:v>
                </c:pt>
                <c:pt idx="1031">
                  <c:v>200</c:v>
                </c:pt>
                <c:pt idx="1032">
                  <c:v>198</c:v>
                </c:pt>
                <c:pt idx="1033">
                  <c:v>212</c:v>
                </c:pt>
                <c:pt idx="1034">
                  <c:v>204</c:v>
                </c:pt>
                <c:pt idx="1035">
                  <c:v>207</c:v>
                </c:pt>
                <c:pt idx="1036">
                  <c:v>203</c:v>
                </c:pt>
                <c:pt idx="1037">
                  <c:v>203</c:v>
                </c:pt>
                <c:pt idx="1038">
                  <c:v>211</c:v>
                </c:pt>
                <c:pt idx="1039">
                  <c:v>207</c:v>
                </c:pt>
                <c:pt idx="1040">
                  <c:v>198</c:v>
                </c:pt>
                <c:pt idx="1041">
                  <c:v>214</c:v>
                </c:pt>
                <c:pt idx="1042">
                  <c:v>217</c:v>
                </c:pt>
                <c:pt idx="1043">
                  <c:v>211</c:v>
                </c:pt>
                <c:pt idx="1044">
                  <c:v>206</c:v>
                </c:pt>
                <c:pt idx="1045">
                  <c:v>209</c:v>
                </c:pt>
                <c:pt idx="1046">
                  <c:v>211</c:v>
                </c:pt>
                <c:pt idx="1047">
                  <c:v>211</c:v>
                </c:pt>
                <c:pt idx="1048">
                  <c:v>208</c:v>
                </c:pt>
                <c:pt idx="1049">
                  <c:v>210</c:v>
                </c:pt>
                <c:pt idx="1050">
                  <c:v>213</c:v>
                </c:pt>
                <c:pt idx="1051">
                  <c:v>207</c:v>
                </c:pt>
                <c:pt idx="1052">
                  <c:v>210</c:v>
                </c:pt>
                <c:pt idx="1053">
                  <c:v>202</c:v>
                </c:pt>
                <c:pt idx="1054">
                  <c:v>220</c:v>
                </c:pt>
                <c:pt idx="1055">
                  <c:v>210</c:v>
                </c:pt>
                <c:pt idx="1056">
                  <c:v>203</c:v>
                </c:pt>
                <c:pt idx="1057">
                  <c:v>201</c:v>
                </c:pt>
                <c:pt idx="1058">
                  <c:v>202</c:v>
                </c:pt>
                <c:pt idx="1059">
                  <c:v>210</c:v>
                </c:pt>
                <c:pt idx="1060">
                  <c:v>205</c:v>
                </c:pt>
                <c:pt idx="1061">
                  <c:v>204</c:v>
                </c:pt>
                <c:pt idx="1062">
                  <c:v>210</c:v>
                </c:pt>
                <c:pt idx="1063">
                  <c:v>208</c:v>
                </c:pt>
                <c:pt idx="1064">
                  <c:v>202</c:v>
                </c:pt>
                <c:pt idx="1065">
                  <c:v>199</c:v>
                </c:pt>
                <c:pt idx="1066">
                  <c:v>222</c:v>
                </c:pt>
                <c:pt idx="1067">
                  <c:v>210</c:v>
                </c:pt>
                <c:pt idx="1068">
                  <c:v>201</c:v>
                </c:pt>
                <c:pt idx="1069">
                  <c:v>203</c:v>
                </c:pt>
                <c:pt idx="1070">
                  <c:v>200</c:v>
                </c:pt>
                <c:pt idx="1071">
                  <c:v>207</c:v>
                </c:pt>
                <c:pt idx="1072">
                  <c:v>199</c:v>
                </c:pt>
                <c:pt idx="1073">
                  <c:v>198</c:v>
                </c:pt>
                <c:pt idx="1074">
                  <c:v>203</c:v>
                </c:pt>
                <c:pt idx="1075">
                  <c:v>206</c:v>
                </c:pt>
                <c:pt idx="1076">
                  <c:v>202</c:v>
                </c:pt>
                <c:pt idx="1077">
                  <c:v>201</c:v>
                </c:pt>
                <c:pt idx="1078">
                  <c:v>205</c:v>
                </c:pt>
                <c:pt idx="1079">
                  <c:v>199</c:v>
                </c:pt>
                <c:pt idx="1080">
                  <c:v>205</c:v>
                </c:pt>
                <c:pt idx="1081">
                  <c:v>201</c:v>
                </c:pt>
                <c:pt idx="1082">
                  <c:v>197</c:v>
                </c:pt>
                <c:pt idx="1083">
                  <c:v>196</c:v>
                </c:pt>
                <c:pt idx="1084">
                  <c:v>209</c:v>
                </c:pt>
                <c:pt idx="1085">
                  <c:v>219</c:v>
                </c:pt>
                <c:pt idx="1086">
                  <c:v>211</c:v>
                </c:pt>
                <c:pt idx="1087">
                  <c:v>203</c:v>
                </c:pt>
                <c:pt idx="1088">
                  <c:v>207</c:v>
                </c:pt>
                <c:pt idx="1089">
                  <c:v>209</c:v>
                </c:pt>
                <c:pt idx="1090">
                  <c:v>209</c:v>
                </c:pt>
                <c:pt idx="1091">
                  <c:v>208</c:v>
                </c:pt>
                <c:pt idx="1092">
                  <c:v>205</c:v>
                </c:pt>
                <c:pt idx="1093">
                  <c:v>203</c:v>
                </c:pt>
                <c:pt idx="1094">
                  <c:v>208</c:v>
                </c:pt>
                <c:pt idx="1095">
                  <c:v>203</c:v>
                </c:pt>
                <c:pt idx="1096">
                  <c:v>208</c:v>
                </c:pt>
                <c:pt idx="1097">
                  <c:v>207</c:v>
                </c:pt>
                <c:pt idx="1098">
                  <c:v>197</c:v>
                </c:pt>
                <c:pt idx="1099">
                  <c:v>206</c:v>
                </c:pt>
                <c:pt idx="1100">
                  <c:v>204</c:v>
                </c:pt>
                <c:pt idx="1101">
                  <c:v>201</c:v>
                </c:pt>
                <c:pt idx="1102">
                  <c:v>202</c:v>
                </c:pt>
                <c:pt idx="1103">
                  <c:v>198</c:v>
                </c:pt>
                <c:pt idx="1104">
                  <c:v>202</c:v>
                </c:pt>
                <c:pt idx="1105">
                  <c:v>199</c:v>
                </c:pt>
                <c:pt idx="1106">
                  <c:v>201</c:v>
                </c:pt>
                <c:pt idx="1107">
                  <c:v>197</c:v>
                </c:pt>
                <c:pt idx="1108">
                  <c:v>198</c:v>
                </c:pt>
                <c:pt idx="1109">
                  <c:v>228</c:v>
                </c:pt>
                <c:pt idx="1110">
                  <c:v>194</c:v>
                </c:pt>
                <c:pt idx="1111">
                  <c:v>211</c:v>
                </c:pt>
                <c:pt idx="1112">
                  <c:v>203</c:v>
                </c:pt>
                <c:pt idx="1113">
                  <c:v>206</c:v>
                </c:pt>
                <c:pt idx="1114">
                  <c:v>201</c:v>
                </c:pt>
                <c:pt idx="1115">
                  <c:v>209</c:v>
                </c:pt>
                <c:pt idx="1116">
                  <c:v>209</c:v>
                </c:pt>
                <c:pt idx="1117">
                  <c:v>202</c:v>
                </c:pt>
                <c:pt idx="1118">
                  <c:v>199</c:v>
                </c:pt>
                <c:pt idx="1119">
                  <c:v>222</c:v>
                </c:pt>
                <c:pt idx="1120">
                  <c:v>202</c:v>
                </c:pt>
                <c:pt idx="1121">
                  <c:v>203</c:v>
                </c:pt>
                <c:pt idx="1122">
                  <c:v>216</c:v>
                </c:pt>
                <c:pt idx="1123">
                  <c:v>214</c:v>
                </c:pt>
                <c:pt idx="1124">
                  <c:v>205</c:v>
                </c:pt>
                <c:pt idx="1125">
                  <c:v>203</c:v>
                </c:pt>
                <c:pt idx="1126">
                  <c:v>199</c:v>
                </c:pt>
                <c:pt idx="1127">
                  <c:v>213</c:v>
                </c:pt>
                <c:pt idx="1128">
                  <c:v>207</c:v>
                </c:pt>
                <c:pt idx="1129">
                  <c:v>203</c:v>
                </c:pt>
                <c:pt idx="1130">
                  <c:v>202</c:v>
                </c:pt>
                <c:pt idx="1131">
                  <c:v>211</c:v>
                </c:pt>
                <c:pt idx="1132">
                  <c:v>203</c:v>
                </c:pt>
                <c:pt idx="1133">
                  <c:v>205</c:v>
                </c:pt>
                <c:pt idx="1134">
                  <c:v>208</c:v>
                </c:pt>
                <c:pt idx="1135">
                  <c:v>205</c:v>
                </c:pt>
                <c:pt idx="1136">
                  <c:v>202</c:v>
                </c:pt>
                <c:pt idx="1137">
                  <c:v>200</c:v>
                </c:pt>
                <c:pt idx="1138">
                  <c:v>198</c:v>
                </c:pt>
                <c:pt idx="1139">
                  <c:v>211</c:v>
                </c:pt>
                <c:pt idx="1140">
                  <c:v>208</c:v>
                </c:pt>
                <c:pt idx="1141">
                  <c:v>198</c:v>
                </c:pt>
                <c:pt idx="1142">
                  <c:v>197</c:v>
                </c:pt>
                <c:pt idx="1143">
                  <c:v>204</c:v>
                </c:pt>
                <c:pt idx="1144">
                  <c:v>220</c:v>
                </c:pt>
                <c:pt idx="1145">
                  <c:v>233</c:v>
                </c:pt>
                <c:pt idx="1146">
                  <c:v>217</c:v>
                </c:pt>
                <c:pt idx="1147">
                  <c:v>217</c:v>
                </c:pt>
                <c:pt idx="1148">
                  <c:v>225</c:v>
                </c:pt>
                <c:pt idx="1149">
                  <c:v>215</c:v>
                </c:pt>
                <c:pt idx="1150">
                  <c:v>214</c:v>
                </c:pt>
                <c:pt idx="1151">
                  <c:v>213</c:v>
                </c:pt>
                <c:pt idx="1152">
                  <c:v>213</c:v>
                </c:pt>
                <c:pt idx="1153">
                  <c:v>211</c:v>
                </c:pt>
                <c:pt idx="1154">
                  <c:v>209</c:v>
                </c:pt>
                <c:pt idx="1155">
                  <c:v>206</c:v>
                </c:pt>
                <c:pt idx="1156">
                  <c:v>213</c:v>
                </c:pt>
                <c:pt idx="1157">
                  <c:v>213</c:v>
                </c:pt>
                <c:pt idx="1158">
                  <c:v>205</c:v>
                </c:pt>
                <c:pt idx="1159">
                  <c:v>205</c:v>
                </c:pt>
                <c:pt idx="1160">
                  <c:v>209</c:v>
                </c:pt>
                <c:pt idx="1161">
                  <c:v>213</c:v>
                </c:pt>
                <c:pt idx="1162">
                  <c:v>212</c:v>
                </c:pt>
                <c:pt idx="1163">
                  <c:v>201</c:v>
                </c:pt>
                <c:pt idx="1164">
                  <c:v>205</c:v>
                </c:pt>
                <c:pt idx="1165">
                  <c:v>224</c:v>
                </c:pt>
                <c:pt idx="1166">
                  <c:v>215</c:v>
                </c:pt>
                <c:pt idx="1167">
                  <c:v>205</c:v>
                </c:pt>
                <c:pt idx="1168">
                  <c:v>208</c:v>
                </c:pt>
                <c:pt idx="1169">
                  <c:v>225</c:v>
                </c:pt>
                <c:pt idx="1170">
                  <c:v>219</c:v>
                </c:pt>
                <c:pt idx="1171">
                  <c:v>203</c:v>
                </c:pt>
                <c:pt idx="1172">
                  <c:v>201</c:v>
                </c:pt>
                <c:pt idx="1173">
                  <c:v>201</c:v>
                </c:pt>
                <c:pt idx="1174">
                  <c:v>202</c:v>
                </c:pt>
                <c:pt idx="1175">
                  <c:v>194</c:v>
                </c:pt>
                <c:pt idx="1176">
                  <c:v>194</c:v>
                </c:pt>
                <c:pt idx="1177">
                  <c:v>191</c:v>
                </c:pt>
                <c:pt idx="1178">
                  <c:v>196</c:v>
                </c:pt>
                <c:pt idx="1179">
                  <c:v>200</c:v>
                </c:pt>
                <c:pt idx="1180">
                  <c:v>196</c:v>
                </c:pt>
                <c:pt idx="1181">
                  <c:v>201</c:v>
                </c:pt>
                <c:pt idx="1182">
                  <c:v>212</c:v>
                </c:pt>
                <c:pt idx="1183">
                  <c:v>206</c:v>
                </c:pt>
                <c:pt idx="1184">
                  <c:v>195</c:v>
                </c:pt>
                <c:pt idx="1185">
                  <c:v>200</c:v>
                </c:pt>
                <c:pt idx="1186">
                  <c:v>219</c:v>
                </c:pt>
                <c:pt idx="1187">
                  <c:v>194</c:v>
                </c:pt>
                <c:pt idx="1188">
                  <c:v>196</c:v>
                </c:pt>
                <c:pt idx="1189">
                  <c:v>226</c:v>
                </c:pt>
                <c:pt idx="1190">
                  <c:v>199</c:v>
                </c:pt>
                <c:pt idx="1191">
                  <c:v>198</c:v>
                </c:pt>
                <c:pt idx="1192">
                  <c:v>200</c:v>
                </c:pt>
                <c:pt idx="1193">
                  <c:v>201</c:v>
                </c:pt>
                <c:pt idx="1194">
                  <c:v>199</c:v>
                </c:pt>
                <c:pt idx="1195">
                  <c:v>200</c:v>
                </c:pt>
                <c:pt idx="1196">
                  <c:v>192</c:v>
                </c:pt>
                <c:pt idx="1197">
                  <c:v>200</c:v>
                </c:pt>
                <c:pt idx="1198">
                  <c:v>207</c:v>
                </c:pt>
                <c:pt idx="1199">
                  <c:v>193</c:v>
                </c:pt>
                <c:pt idx="1200">
                  <c:v>189</c:v>
                </c:pt>
                <c:pt idx="1201">
                  <c:v>190</c:v>
                </c:pt>
                <c:pt idx="1202">
                  <c:v>203</c:v>
                </c:pt>
                <c:pt idx="1203">
                  <c:v>198</c:v>
                </c:pt>
                <c:pt idx="1204">
                  <c:v>187</c:v>
                </c:pt>
                <c:pt idx="1205">
                  <c:v>186</c:v>
                </c:pt>
                <c:pt idx="1206">
                  <c:v>188</c:v>
                </c:pt>
                <c:pt idx="1207">
                  <c:v>185</c:v>
                </c:pt>
                <c:pt idx="1208">
                  <c:v>181</c:v>
                </c:pt>
                <c:pt idx="1209">
                  <c:v>184</c:v>
                </c:pt>
                <c:pt idx="1210">
                  <c:v>191</c:v>
                </c:pt>
                <c:pt idx="1211">
                  <c:v>190</c:v>
                </c:pt>
                <c:pt idx="1212">
                  <c:v>179</c:v>
                </c:pt>
                <c:pt idx="1213">
                  <c:v>177</c:v>
                </c:pt>
                <c:pt idx="1214">
                  <c:v>187</c:v>
                </c:pt>
                <c:pt idx="1215">
                  <c:v>190</c:v>
                </c:pt>
                <c:pt idx="1216">
                  <c:v>189</c:v>
                </c:pt>
                <c:pt idx="1217">
                  <c:v>181</c:v>
                </c:pt>
                <c:pt idx="1218">
                  <c:v>184</c:v>
                </c:pt>
                <c:pt idx="1219">
                  <c:v>192</c:v>
                </c:pt>
                <c:pt idx="1220">
                  <c:v>192</c:v>
                </c:pt>
                <c:pt idx="1221">
                  <c:v>190</c:v>
                </c:pt>
                <c:pt idx="1222">
                  <c:v>183</c:v>
                </c:pt>
                <c:pt idx="1223">
                  <c:v>183</c:v>
                </c:pt>
                <c:pt idx="1224">
                  <c:v>185</c:v>
                </c:pt>
                <c:pt idx="1225">
                  <c:v>194</c:v>
                </c:pt>
                <c:pt idx="1226">
                  <c:v>185</c:v>
                </c:pt>
                <c:pt idx="1227">
                  <c:v>189</c:v>
                </c:pt>
                <c:pt idx="1228">
                  <c:v>194</c:v>
                </c:pt>
                <c:pt idx="1229">
                  <c:v>199</c:v>
                </c:pt>
                <c:pt idx="1230">
                  <c:v>188</c:v>
                </c:pt>
                <c:pt idx="1231">
                  <c:v>190</c:v>
                </c:pt>
                <c:pt idx="1232">
                  <c:v>190</c:v>
                </c:pt>
                <c:pt idx="1233">
                  <c:v>192</c:v>
                </c:pt>
                <c:pt idx="1234">
                  <c:v>178</c:v>
                </c:pt>
                <c:pt idx="1235">
                  <c:v>178</c:v>
                </c:pt>
                <c:pt idx="1236">
                  <c:v>179</c:v>
                </c:pt>
                <c:pt idx="1237">
                  <c:v>178</c:v>
                </c:pt>
                <c:pt idx="1238">
                  <c:v>184</c:v>
                </c:pt>
                <c:pt idx="1239">
                  <c:v>188</c:v>
                </c:pt>
                <c:pt idx="1240">
                  <c:v>195</c:v>
                </c:pt>
                <c:pt idx="1241">
                  <c:v>201</c:v>
                </c:pt>
                <c:pt idx="1242">
                  <c:v>197</c:v>
                </c:pt>
                <c:pt idx="1243">
                  <c:v>188</c:v>
                </c:pt>
                <c:pt idx="1244">
                  <c:v>192</c:v>
                </c:pt>
                <c:pt idx="1245">
                  <c:v>194</c:v>
                </c:pt>
                <c:pt idx="1246">
                  <c:v>204</c:v>
                </c:pt>
                <c:pt idx="1247">
                  <c:v>193</c:v>
                </c:pt>
                <c:pt idx="1248">
                  <c:v>185</c:v>
                </c:pt>
                <c:pt idx="1249">
                  <c:v>203</c:v>
                </c:pt>
                <c:pt idx="1250">
                  <c:v>199</c:v>
                </c:pt>
                <c:pt idx="1251">
                  <c:v>192</c:v>
                </c:pt>
                <c:pt idx="1252">
                  <c:v>520</c:v>
                </c:pt>
                <c:pt idx="1253">
                  <c:v>219</c:v>
                </c:pt>
                <c:pt idx="1254">
                  <c:v>206</c:v>
                </c:pt>
                <c:pt idx="1255">
                  <c:v>184</c:v>
                </c:pt>
                <c:pt idx="1256">
                  <c:v>185</c:v>
                </c:pt>
                <c:pt idx="1257">
                  <c:v>196</c:v>
                </c:pt>
                <c:pt idx="1258">
                  <c:v>193</c:v>
                </c:pt>
                <c:pt idx="1259">
                  <c:v>181</c:v>
                </c:pt>
                <c:pt idx="1260">
                  <c:v>181</c:v>
                </c:pt>
                <c:pt idx="1261">
                  <c:v>189</c:v>
                </c:pt>
                <c:pt idx="1262">
                  <c:v>385</c:v>
                </c:pt>
                <c:pt idx="1263">
                  <c:v>187</c:v>
                </c:pt>
                <c:pt idx="1264">
                  <c:v>192</c:v>
                </c:pt>
                <c:pt idx="1265">
                  <c:v>198</c:v>
                </c:pt>
                <c:pt idx="1266">
                  <c:v>194</c:v>
                </c:pt>
                <c:pt idx="1267">
                  <c:v>185</c:v>
                </c:pt>
                <c:pt idx="1268">
                  <c:v>190</c:v>
                </c:pt>
                <c:pt idx="1269">
                  <c:v>198</c:v>
                </c:pt>
                <c:pt idx="1270">
                  <c:v>190</c:v>
                </c:pt>
                <c:pt idx="1271">
                  <c:v>191</c:v>
                </c:pt>
                <c:pt idx="1272">
                  <c:v>188</c:v>
                </c:pt>
                <c:pt idx="1273">
                  <c:v>195</c:v>
                </c:pt>
                <c:pt idx="1274">
                  <c:v>195</c:v>
                </c:pt>
                <c:pt idx="1275">
                  <c:v>201</c:v>
                </c:pt>
                <c:pt idx="1276">
                  <c:v>193</c:v>
                </c:pt>
                <c:pt idx="1277">
                  <c:v>187</c:v>
                </c:pt>
                <c:pt idx="1278">
                  <c:v>201</c:v>
                </c:pt>
                <c:pt idx="1279">
                  <c:v>198</c:v>
                </c:pt>
                <c:pt idx="1280">
                  <c:v>191</c:v>
                </c:pt>
                <c:pt idx="1281">
                  <c:v>186</c:v>
                </c:pt>
                <c:pt idx="1282">
                  <c:v>188</c:v>
                </c:pt>
                <c:pt idx="1283">
                  <c:v>191</c:v>
                </c:pt>
                <c:pt idx="1284">
                  <c:v>196</c:v>
                </c:pt>
                <c:pt idx="1285">
                  <c:v>190</c:v>
                </c:pt>
                <c:pt idx="1286">
                  <c:v>184</c:v>
                </c:pt>
                <c:pt idx="1287">
                  <c:v>210</c:v>
                </c:pt>
                <c:pt idx="1288">
                  <c:v>192</c:v>
                </c:pt>
                <c:pt idx="1289">
                  <c:v>188</c:v>
                </c:pt>
                <c:pt idx="1290">
                  <c:v>193</c:v>
                </c:pt>
                <c:pt idx="1291">
                  <c:v>194</c:v>
                </c:pt>
                <c:pt idx="1292">
                  <c:v>192</c:v>
                </c:pt>
                <c:pt idx="1293">
                  <c:v>183</c:v>
                </c:pt>
                <c:pt idx="1294">
                  <c:v>191</c:v>
                </c:pt>
                <c:pt idx="1295">
                  <c:v>190</c:v>
                </c:pt>
                <c:pt idx="1296">
                  <c:v>179</c:v>
                </c:pt>
                <c:pt idx="1297">
                  <c:v>182</c:v>
                </c:pt>
                <c:pt idx="1298">
                  <c:v>187</c:v>
                </c:pt>
                <c:pt idx="1299">
                  <c:v>196</c:v>
                </c:pt>
                <c:pt idx="1300">
                  <c:v>187</c:v>
                </c:pt>
                <c:pt idx="1301">
                  <c:v>186</c:v>
                </c:pt>
                <c:pt idx="1302">
                  <c:v>189</c:v>
                </c:pt>
                <c:pt idx="1303">
                  <c:v>193</c:v>
                </c:pt>
                <c:pt idx="1304">
                  <c:v>188</c:v>
                </c:pt>
                <c:pt idx="1305">
                  <c:v>182</c:v>
                </c:pt>
                <c:pt idx="1306">
                  <c:v>185</c:v>
                </c:pt>
                <c:pt idx="1307">
                  <c:v>198</c:v>
                </c:pt>
                <c:pt idx="1308">
                  <c:v>197</c:v>
                </c:pt>
                <c:pt idx="1309">
                  <c:v>182</c:v>
                </c:pt>
                <c:pt idx="1310">
                  <c:v>191</c:v>
                </c:pt>
                <c:pt idx="1311">
                  <c:v>194</c:v>
                </c:pt>
                <c:pt idx="1312">
                  <c:v>198</c:v>
                </c:pt>
                <c:pt idx="1313">
                  <c:v>190</c:v>
                </c:pt>
                <c:pt idx="1314">
                  <c:v>186</c:v>
                </c:pt>
                <c:pt idx="1315">
                  <c:v>196</c:v>
                </c:pt>
                <c:pt idx="1316">
                  <c:v>205</c:v>
                </c:pt>
                <c:pt idx="1317">
                  <c:v>194</c:v>
                </c:pt>
                <c:pt idx="1318">
                  <c:v>198</c:v>
                </c:pt>
                <c:pt idx="1319">
                  <c:v>197</c:v>
                </c:pt>
                <c:pt idx="1320">
                  <c:v>204</c:v>
                </c:pt>
                <c:pt idx="1321">
                  <c:v>189</c:v>
                </c:pt>
                <c:pt idx="1322">
                  <c:v>188</c:v>
                </c:pt>
                <c:pt idx="1323">
                  <c:v>189</c:v>
                </c:pt>
                <c:pt idx="1324">
                  <c:v>184</c:v>
                </c:pt>
                <c:pt idx="1325">
                  <c:v>188</c:v>
                </c:pt>
                <c:pt idx="1326">
                  <c:v>182</c:v>
                </c:pt>
                <c:pt idx="1327">
                  <c:v>183</c:v>
                </c:pt>
                <c:pt idx="1328">
                  <c:v>183</c:v>
                </c:pt>
                <c:pt idx="1329">
                  <c:v>187</c:v>
                </c:pt>
                <c:pt idx="1330">
                  <c:v>182</c:v>
                </c:pt>
                <c:pt idx="1331">
                  <c:v>191</c:v>
                </c:pt>
                <c:pt idx="1332">
                  <c:v>193</c:v>
                </c:pt>
                <c:pt idx="1333">
                  <c:v>191</c:v>
                </c:pt>
                <c:pt idx="1334">
                  <c:v>191</c:v>
                </c:pt>
                <c:pt idx="1335">
                  <c:v>187</c:v>
                </c:pt>
                <c:pt idx="1336">
                  <c:v>189</c:v>
                </c:pt>
                <c:pt idx="1337">
                  <c:v>181</c:v>
                </c:pt>
                <c:pt idx="1338">
                  <c:v>181</c:v>
                </c:pt>
                <c:pt idx="1339">
                  <c:v>189</c:v>
                </c:pt>
                <c:pt idx="1340">
                  <c:v>193</c:v>
                </c:pt>
                <c:pt idx="1341">
                  <c:v>154</c:v>
                </c:pt>
                <c:pt idx="1342">
                  <c:v>151</c:v>
                </c:pt>
                <c:pt idx="1343">
                  <c:v>147</c:v>
                </c:pt>
                <c:pt idx="1344">
                  <c:v>154</c:v>
                </c:pt>
                <c:pt idx="1345">
                  <c:v>158</c:v>
                </c:pt>
                <c:pt idx="1346">
                  <c:v>157</c:v>
                </c:pt>
                <c:pt idx="1347">
                  <c:v>153</c:v>
                </c:pt>
                <c:pt idx="1348">
                  <c:v>161</c:v>
                </c:pt>
                <c:pt idx="1349">
                  <c:v>156</c:v>
                </c:pt>
                <c:pt idx="1350">
                  <c:v>164</c:v>
                </c:pt>
                <c:pt idx="1351">
                  <c:v>161</c:v>
                </c:pt>
                <c:pt idx="1352">
                  <c:v>156</c:v>
                </c:pt>
                <c:pt idx="1353">
                  <c:v>164</c:v>
                </c:pt>
                <c:pt idx="1354">
                  <c:v>176</c:v>
                </c:pt>
                <c:pt idx="1355">
                  <c:v>189</c:v>
                </c:pt>
                <c:pt idx="1356">
                  <c:v>161</c:v>
                </c:pt>
                <c:pt idx="1357">
                  <c:v>161</c:v>
                </c:pt>
                <c:pt idx="1358">
                  <c:v>160</c:v>
                </c:pt>
                <c:pt idx="1359">
                  <c:v>169</c:v>
                </c:pt>
                <c:pt idx="1360">
                  <c:v>160</c:v>
                </c:pt>
                <c:pt idx="1361">
                  <c:v>152</c:v>
                </c:pt>
                <c:pt idx="1362">
                  <c:v>159</c:v>
                </c:pt>
                <c:pt idx="1363">
                  <c:v>162</c:v>
                </c:pt>
                <c:pt idx="1364">
                  <c:v>161</c:v>
                </c:pt>
                <c:pt idx="1365">
                  <c:v>153</c:v>
                </c:pt>
                <c:pt idx="1366">
                  <c:v>150</c:v>
                </c:pt>
                <c:pt idx="1367">
                  <c:v>149</c:v>
                </c:pt>
                <c:pt idx="1368">
                  <c:v>154</c:v>
                </c:pt>
                <c:pt idx="1369">
                  <c:v>151</c:v>
                </c:pt>
                <c:pt idx="1370">
                  <c:v>143</c:v>
                </c:pt>
                <c:pt idx="1371">
                  <c:v>141</c:v>
                </c:pt>
                <c:pt idx="1372">
                  <c:v>154</c:v>
                </c:pt>
                <c:pt idx="1373">
                  <c:v>158</c:v>
                </c:pt>
                <c:pt idx="1374">
                  <c:v>149</c:v>
                </c:pt>
                <c:pt idx="1375">
                  <c:v>150</c:v>
                </c:pt>
                <c:pt idx="1376">
                  <c:v>164</c:v>
                </c:pt>
                <c:pt idx="1377">
                  <c:v>163</c:v>
                </c:pt>
                <c:pt idx="1378">
                  <c:v>158</c:v>
                </c:pt>
                <c:pt idx="1379">
                  <c:v>156</c:v>
                </c:pt>
                <c:pt idx="1380">
                  <c:v>163</c:v>
                </c:pt>
                <c:pt idx="1381">
                  <c:v>157</c:v>
                </c:pt>
                <c:pt idx="1382">
                  <c:v>158</c:v>
                </c:pt>
                <c:pt idx="1383">
                  <c:v>156</c:v>
                </c:pt>
                <c:pt idx="1384">
                  <c:v>158</c:v>
                </c:pt>
                <c:pt idx="1385">
                  <c:v>163</c:v>
                </c:pt>
                <c:pt idx="1386">
                  <c:v>145</c:v>
                </c:pt>
                <c:pt idx="1387">
                  <c:v>104</c:v>
                </c:pt>
                <c:pt idx="1388">
                  <c:v>91</c:v>
                </c:pt>
                <c:pt idx="1389">
                  <c:v>101</c:v>
                </c:pt>
                <c:pt idx="1390">
                  <c:v>104</c:v>
                </c:pt>
                <c:pt idx="1391">
                  <c:v>96</c:v>
                </c:pt>
                <c:pt idx="1392">
                  <c:v>94</c:v>
                </c:pt>
                <c:pt idx="1393">
                  <c:v>92</c:v>
                </c:pt>
                <c:pt idx="1394">
                  <c:v>98</c:v>
                </c:pt>
                <c:pt idx="1395">
                  <c:v>96</c:v>
                </c:pt>
                <c:pt idx="1396">
                  <c:v>95</c:v>
                </c:pt>
                <c:pt idx="1397">
                  <c:v>95</c:v>
                </c:pt>
                <c:pt idx="1398">
                  <c:v>99</c:v>
                </c:pt>
                <c:pt idx="1399">
                  <c:v>788</c:v>
                </c:pt>
                <c:pt idx="1400">
                  <c:v>2538</c:v>
                </c:pt>
                <c:pt idx="1401">
                  <c:v>1068</c:v>
                </c:pt>
                <c:pt idx="1402">
                  <c:v>928</c:v>
                </c:pt>
                <c:pt idx="1403">
                  <c:v>979</c:v>
                </c:pt>
                <c:pt idx="1404">
                  <c:v>902</c:v>
                </c:pt>
                <c:pt idx="1405">
                  <c:v>916</c:v>
                </c:pt>
                <c:pt idx="1406">
                  <c:v>923</c:v>
                </c:pt>
                <c:pt idx="1407">
                  <c:v>919</c:v>
                </c:pt>
                <c:pt idx="1408">
                  <c:v>909</c:v>
                </c:pt>
                <c:pt idx="1409">
                  <c:v>927</c:v>
                </c:pt>
                <c:pt idx="1410">
                  <c:v>1758</c:v>
                </c:pt>
                <c:pt idx="1411">
                  <c:v>1028</c:v>
                </c:pt>
                <c:pt idx="1412">
                  <c:v>1023</c:v>
                </c:pt>
                <c:pt idx="1413">
                  <c:v>1019</c:v>
                </c:pt>
                <c:pt idx="1414">
                  <c:v>1020</c:v>
                </c:pt>
                <c:pt idx="1415">
                  <c:v>1027</c:v>
                </c:pt>
                <c:pt idx="1416">
                  <c:v>854</c:v>
                </c:pt>
                <c:pt idx="1417">
                  <c:v>208</c:v>
                </c:pt>
                <c:pt idx="1418">
                  <c:v>199</c:v>
                </c:pt>
                <c:pt idx="1419">
                  <c:v>187</c:v>
                </c:pt>
                <c:pt idx="1420">
                  <c:v>120</c:v>
                </c:pt>
                <c:pt idx="1421">
                  <c:v>104</c:v>
                </c:pt>
                <c:pt idx="1422">
                  <c:v>110</c:v>
                </c:pt>
                <c:pt idx="1423">
                  <c:v>109</c:v>
                </c:pt>
                <c:pt idx="1424">
                  <c:v>194</c:v>
                </c:pt>
                <c:pt idx="1425">
                  <c:v>204</c:v>
                </c:pt>
                <c:pt idx="1426">
                  <c:v>206</c:v>
                </c:pt>
                <c:pt idx="1427">
                  <c:v>1064</c:v>
                </c:pt>
                <c:pt idx="1428">
                  <c:v>1939</c:v>
                </c:pt>
                <c:pt idx="1429">
                  <c:v>956</c:v>
                </c:pt>
                <c:pt idx="1430">
                  <c:v>914</c:v>
                </c:pt>
                <c:pt idx="1431">
                  <c:v>911</c:v>
                </c:pt>
                <c:pt idx="1432">
                  <c:v>911</c:v>
                </c:pt>
                <c:pt idx="1433">
                  <c:v>900</c:v>
                </c:pt>
                <c:pt idx="1434">
                  <c:v>904</c:v>
                </c:pt>
                <c:pt idx="1435">
                  <c:v>912</c:v>
                </c:pt>
                <c:pt idx="1436">
                  <c:v>1078</c:v>
                </c:pt>
                <c:pt idx="1437">
                  <c:v>999</c:v>
                </c:pt>
                <c:pt idx="1438">
                  <c:v>969</c:v>
                </c:pt>
                <c:pt idx="1439">
                  <c:v>982</c:v>
                </c:pt>
                <c:pt idx="1440">
                  <c:v>958</c:v>
                </c:pt>
                <c:pt idx="1441">
                  <c:v>966</c:v>
                </c:pt>
                <c:pt idx="1442">
                  <c:v>988</c:v>
                </c:pt>
                <c:pt idx="1443">
                  <c:v>1950</c:v>
                </c:pt>
                <c:pt idx="1444">
                  <c:v>1219</c:v>
                </c:pt>
                <c:pt idx="1445">
                  <c:v>1217</c:v>
                </c:pt>
                <c:pt idx="1446">
                  <c:v>1214</c:v>
                </c:pt>
                <c:pt idx="1447">
                  <c:v>1196</c:v>
                </c:pt>
                <c:pt idx="1448">
                  <c:v>791</c:v>
                </c:pt>
                <c:pt idx="1449">
                  <c:v>271</c:v>
                </c:pt>
                <c:pt idx="1450">
                  <c:v>255</c:v>
                </c:pt>
                <c:pt idx="1451">
                  <c:v>256</c:v>
                </c:pt>
                <c:pt idx="1452">
                  <c:v>169</c:v>
                </c:pt>
                <c:pt idx="1453">
                  <c:v>156</c:v>
                </c:pt>
                <c:pt idx="1454">
                  <c:v>161</c:v>
                </c:pt>
                <c:pt idx="1455">
                  <c:v>179</c:v>
                </c:pt>
                <c:pt idx="1456">
                  <c:v>171</c:v>
                </c:pt>
                <c:pt idx="1457">
                  <c:v>213</c:v>
                </c:pt>
                <c:pt idx="1458">
                  <c:v>208</c:v>
                </c:pt>
                <c:pt idx="1459">
                  <c:v>289</c:v>
                </c:pt>
                <c:pt idx="1460">
                  <c:v>308</c:v>
                </c:pt>
                <c:pt idx="1461">
                  <c:v>292</c:v>
                </c:pt>
                <c:pt idx="1462">
                  <c:v>229</c:v>
                </c:pt>
                <c:pt idx="1463">
                  <c:v>198</c:v>
                </c:pt>
                <c:pt idx="1464">
                  <c:v>200</c:v>
                </c:pt>
                <c:pt idx="1465">
                  <c:v>191</c:v>
                </c:pt>
                <c:pt idx="1466">
                  <c:v>187</c:v>
                </c:pt>
                <c:pt idx="1467">
                  <c:v>186</c:v>
                </c:pt>
                <c:pt idx="1468">
                  <c:v>157</c:v>
                </c:pt>
                <c:pt idx="1469">
                  <c:v>149</c:v>
                </c:pt>
                <c:pt idx="1470">
                  <c:v>149</c:v>
                </c:pt>
                <c:pt idx="1471">
                  <c:v>172</c:v>
                </c:pt>
                <c:pt idx="1472">
                  <c:v>147</c:v>
                </c:pt>
                <c:pt idx="1473">
                  <c:v>145</c:v>
                </c:pt>
                <c:pt idx="1474">
                  <c:v>161</c:v>
                </c:pt>
                <c:pt idx="1475">
                  <c:v>155</c:v>
                </c:pt>
                <c:pt idx="1476">
                  <c:v>146</c:v>
                </c:pt>
                <c:pt idx="1477">
                  <c:v>146</c:v>
                </c:pt>
                <c:pt idx="1478">
                  <c:v>156</c:v>
                </c:pt>
                <c:pt idx="1479">
                  <c:v>172</c:v>
                </c:pt>
                <c:pt idx="1480">
                  <c:v>149</c:v>
                </c:pt>
                <c:pt idx="1481">
                  <c:v>158</c:v>
                </c:pt>
                <c:pt idx="1482">
                  <c:v>156</c:v>
                </c:pt>
                <c:pt idx="1483">
                  <c:v>154</c:v>
                </c:pt>
                <c:pt idx="1484">
                  <c:v>150</c:v>
                </c:pt>
                <c:pt idx="1485">
                  <c:v>148</c:v>
                </c:pt>
                <c:pt idx="1486">
                  <c:v>150</c:v>
                </c:pt>
                <c:pt idx="1487">
                  <c:v>146</c:v>
                </c:pt>
                <c:pt idx="1488">
                  <c:v>164</c:v>
                </c:pt>
                <c:pt idx="1489">
                  <c:v>149</c:v>
                </c:pt>
                <c:pt idx="1490">
                  <c:v>135</c:v>
                </c:pt>
                <c:pt idx="1491">
                  <c:v>146</c:v>
                </c:pt>
                <c:pt idx="1492">
                  <c:v>144</c:v>
                </c:pt>
                <c:pt idx="1493">
                  <c:v>146</c:v>
                </c:pt>
                <c:pt idx="1494">
                  <c:v>145</c:v>
                </c:pt>
                <c:pt idx="1495">
                  <c:v>144</c:v>
                </c:pt>
                <c:pt idx="1496">
                  <c:v>150</c:v>
                </c:pt>
                <c:pt idx="1497">
                  <c:v>150</c:v>
                </c:pt>
                <c:pt idx="1498">
                  <c:v>140</c:v>
                </c:pt>
                <c:pt idx="1499">
                  <c:v>139</c:v>
                </c:pt>
                <c:pt idx="1500">
                  <c:v>141</c:v>
                </c:pt>
                <c:pt idx="1501">
                  <c:v>148</c:v>
                </c:pt>
                <c:pt idx="1502">
                  <c:v>142</c:v>
                </c:pt>
                <c:pt idx="1503">
                  <c:v>138</c:v>
                </c:pt>
                <c:pt idx="1504">
                  <c:v>139</c:v>
                </c:pt>
                <c:pt idx="1505">
                  <c:v>143</c:v>
                </c:pt>
                <c:pt idx="1506">
                  <c:v>147</c:v>
                </c:pt>
                <c:pt idx="1507">
                  <c:v>148</c:v>
                </c:pt>
                <c:pt idx="1508">
                  <c:v>144</c:v>
                </c:pt>
                <c:pt idx="1509">
                  <c:v>154</c:v>
                </c:pt>
                <c:pt idx="1510">
                  <c:v>151</c:v>
                </c:pt>
                <c:pt idx="1511">
                  <c:v>144</c:v>
                </c:pt>
                <c:pt idx="1512">
                  <c:v>143</c:v>
                </c:pt>
                <c:pt idx="1513">
                  <c:v>143</c:v>
                </c:pt>
                <c:pt idx="1514">
                  <c:v>156</c:v>
                </c:pt>
                <c:pt idx="1515">
                  <c:v>144</c:v>
                </c:pt>
                <c:pt idx="1516">
                  <c:v>146</c:v>
                </c:pt>
                <c:pt idx="1517">
                  <c:v>151</c:v>
                </c:pt>
                <c:pt idx="1518">
                  <c:v>147</c:v>
                </c:pt>
                <c:pt idx="1519">
                  <c:v>145</c:v>
                </c:pt>
                <c:pt idx="1520">
                  <c:v>144</c:v>
                </c:pt>
                <c:pt idx="1521">
                  <c:v>147</c:v>
                </c:pt>
                <c:pt idx="1522">
                  <c:v>154</c:v>
                </c:pt>
                <c:pt idx="1523">
                  <c:v>155</c:v>
                </c:pt>
                <c:pt idx="1524">
                  <c:v>145</c:v>
                </c:pt>
                <c:pt idx="1525">
                  <c:v>145</c:v>
                </c:pt>
                <c:pt idx="1526">
                  <c:v>149</c:v>
                </c:pt>
                <c:pt idx="1527">
                  <c:v>156</c:v>
                </c:pt>
                <c:pt idx="1528">
                  <c:v>144</c:v>
                </c:pt>
                <c:pt idx="1529">
                  <c:v>141</c:v>
                </c:pt>
                <c:pt idx="1530">
                  <c:v>144</c:v>
                </c:pt>
                <c:pt idx="1531">
                  <c:v>148</c:v>
                </c:pt>
                <c:pt idx="1532">
                  <c:v>151</c:v>
                </c:pt>
                <c:pt idx="1533">
                  <c:v>154</c:v>
                </c:pt>
                <c:pt idx="1534">
                  <c:v>149</c:v>
                </c:pt>
                <c:pt idx="1535">
                  <c:v>143</c:v>
                </c:pt>
                <c:pt idx="1536">
                  <c:v>156</c:v>
                </c:pt>
                <c:pt idx="1537">
                  <c:v>158</c:v>
                </c:pt>
                <c:pt idx="1538">
                  <c:v>147</c:v>
                </c:pt>
                <c:pt idx="1539">
                  <c:v>148</c:v>
                </c:pt>
                <c:pt idx="1540">
                  <c:v>151</c:v>
                </c:pt>
                <c:pt idx="1541">
                  <c:v>151</c:v>
                </c:pt>
                <c:pt idx="1542">
                  <c:v>145</c:v>
                </c:pt>
                <c:pt idx="1543">
                  <c:v>145</c:v>
                </c:pt>
                <c:pt idx="1544">
                  <c:v>141</c:v>
                </c:pt>
                <c:pt idx="1545">
                  <c:v>153</c:v>
                </c:pt>
                <c:pt idx="1546">
                  <c:v>153</c:v>
                </c:pt>
                <c:pt idx="1547">
                  <c:v>146</c:v>
                </c:pt>
                <c:pt idx="1548">
                  <c:v>144</c:v>
                </c:pt>
                <c:pt idx="1549">
                  <c:v>148</c:v>
                </c:pt>
                <c:pt idx="1550">
                  <c:v>147</c:v>
                </c:pt>
                <c:pt idx="1551">
                  <c:v>150</c:v>
                </c:pt>
                <c:pt idx="1552">
                  <c:v>264</c:v>
                </c:pt>
                <c:pt idx="1553">
                  <c:v>270</c:v>
                </c:pt>
                <c:pt idx="1554">
                  <c:v>269</c:v>
                </c:pt>
                <c:pt idx="1555">
                  <c:v>276</c:v>
                </c:pt>
                <c:pt idx="1556">
                  <c:v>269</c:v>
                </c:pt>
                <c:pt idx="1557">
                  <c:v>269</c:v>
                </c:pt>
                <c:pt idx="1558">
                  <c:v>275</c:v>
                </c:pt>
                <c:pt idx="1559">
                  <c:v>280</c:v>
                </c:pt>
                <c:pt idx="1560">
                  <c:v>271</c:v>
                </c:pt>
                <c:pt idx="1561">
                  <c:v>289</c:v>
                </c:pt>
                <c:pt idx="1562">
                  <c:v>290</c:v>
                </c:pt>
                <c:pt idx="1563">
                  <c:v>271</c:v>
                </c:pt>
                <c:pt idx="1564">
                  <c:v>291</c:v>
                </c:pt>
                <c:pt idx="1565">
                  <c:v>285</c:v>
                </c:pt>
                <c:pt idx="1566">
                  <c:v>276</c:v>
                </c:pt>
                <c:pt idx="1567">
                  <c:v>288</c:v>
                </c:pt>
                <c:pt idx="1568">
                  <c:v>280</c:v>
                </c:pt>
                <c:pt idx="1569">
                  <c:v>276</c:v>
                </c:pt>
                <c:pt idx="1570">
                  <c:v>271</c:v>
                </c:pt>
                <c:pt idx="1571">
                  <c:v>287</c:v>
                </c:pt>
                <c:pt idx="1572">
                  <c:v>274</c:v>
                </c:pt>
                <c:pt idx="1573">
                  <c:v>276</c:v>
                </c:pt>
                <c:pt idx="1574">
                  <c:v>292</c:v>
                </c:pt>
                <c:pt idx="1575">
                  <c:v>279</c:v>
                </c:pt>
                <c:pt idx="1576">
                  <c:v>282</c:v>
                </c:pt>
                <c:pt idx="1577">
                  <c:v>275</c:v>
                </c:pt>
                <c:pt idx="1578">
                  <c:v>277</c:v>
                </c:pt>
                <c:pt idx="1579">
                  <c:v>278</c:v>
                </c:pt>
                <c:pt idx="1580">
                  <c:v>274</c:v>
                </c:pt>
                <c:pt idx="1581">
                  <c:v>272</c:v>
                </c:pt>
                <c:pt idx="1582">
                  <c:v>280</c:v>
                </c:pt>
                <c:pt idx="1583">
                  <c:v>280</c:v>
                </c:pt>
                <c:pt idx="1584">
                  <c:v>275</c:v>
                </c:pt>
                <c:pt idx="1585">
                  <c:v>281</c:v>
                </c:pt>
                <c:pt idx="1586">
                  <c:v>276</c:v>
                </c:pt>
                <c:pt idx="1587">
                  <c:v>280</c:v>
                </c:pt>
                <c:pt idx="1588">
                  <c:v>277</c:v>
                </c:pt>
                <c:pt idx="1589">
                  <c:v>267</c:v>
                </c:pt>
                <c:pt idx="1590">
                  <c:v>270</c:v>
                </c:pt>
                <c:pt idx="1591">
                  <c:v>274</c:v>
                </c:pt>
                <c:pt idx="1592">
                  <c:v>291</c:v>
                </c:pt>
                <c:pt idx="1593">
                  <c:v>277</c:v>
                </c:pt>
                <c:pt idx="1594">
                  <c:v>280</c:v>
                </c:pt>
                <c:pt idx="1595">
                  <c:v>272</c:v>
                </c:pt>
                <c:pt idx="1596">
                  <c:v>268</c:v>
                </c:pt>
                <c:pt idx="1597">
                  <c:v>273</c:v>
                </c:pt>
                <c:pt idx="1598">
                  <c:v>277</c:v>
                </c:pt>
                <c:pt idx="1599">
                  <c:v>269</c:v>
                </c:pt>
                <c:pt idx="1600">
                  <c:v>276</c:v>
                </c:pt>
                <c:pt idx="1601">
                  <c:v>276</c:v>
                </c:pt>
                <c:pt idx="1602">
                  <c:v>280</c:v>
                </c:pt>
                <c:pt idx="1603">
                  <c:v>280</c:v>
                </c:pt>
                <c:pt idx="1604">
                  <c:v>269</c:v>
                </c:pt>
                <c:pt idx="1605">
                  <c:v>268</c:v>
                </c:pt>
                <c:pt idx="1606">
                  <c:v>275</c:v>
                </c:pt>
                <c:pt idx="1607">
                  <c:v>279</c:v>
                </c:pt>
                <c:pt idx="1608">
                  <c:v>275</c:v>
                </c:pt>
                <c:pt idx="1609">
                  <c:v>270</c:v>
                </c:pt>
                <c:pt idx="1610">
                  <c:v>271</c:v>
                </c:pt>
                <c:pt idx="1611">
                  <c:v>279</c:v>
                </c:pt>
                <c:pt idx="1612">
                  <c:v>322</c:v>
                </c:pt>
                <c:pt idx="1613">
                  <c:v>332</c:v>
                </c:pt>
                <c:pt idx="1614">
                  <c:v>333</c:v>
                </c:pt>
                <c:pt idx="1615">
                  <c:v>333</c:v>
                </c:pt>
                <c:pt idx="1616">
                  <c:v>334</c:v>
                </c:pt>
                <c:pt idx="1617">
                  <c:v>334</c:v>
                </c:pt>
                <c:pt idx="1618">
                  <c:v>341</c:v>
                </c:pt>
                <c:pt idx="1619">
                  <c:v>336</c:v>
                </c:pt>
                <c:pt idx="1620">
                  <c:v>346</c:v>
                </c:pt>
                <c:pt idx="1621">
                  <c:v>342</c:v>
                </c:pt>
                <c:pt idx="1622">
                  <c:v>332</c:v>
                </c:pt>
                <c:pt idx="1623">
                  <c:v>353</c:v>
                </c:pt>
                <c:pt idx="1624">
                  <c:v>331</c:v>
                </c:pt>
                <c:pt idx="1625">
                  <c:v>322</c:v>
                </c:pt>
                <c:pt idx="1626">
                  <c:v>329</c:v>
                </c:pt>
                <c:pt idx="1627">
                  <c:v>329</c:v>
                </c:pt>
                <c:pt idx="1628">
                  <c:v>324</c:v>
                </c:pt>
                <c:pt idx="1629">
                  <c:v>343</c:v>
                </c:pt>
                <c:pt idx="1630">
                  <c:v>306</c:v>
                </c:pt>
                <c:pt idx="1631">
                  <c:v>278</c:v>
                </c:pt>
                <c:pt idx="1632">
                  <c:v>274</c:v>
                </c:pt>
                <c:pt idx="1633">
                  <c:v>269</c:v>
                </c:pt>
                <c:pt idx="1634">
                  <c:v>305</c:v>
                </c:pt>
                <c:pt idx="1635">
                  <c:v>324</c:v>
                </c:pt>
                <c:pt idx="1636">
                  <c:v>309</c:v>
                </c:pt>
                <c:pt idx="1637">
                  <c:v>319</c:v>
                </c:pt>
                <c:pt idx="1638">
                  <c:v>325</c:v>
                </c:pt>
                <c:pt idx="1639">
                  <c:v>529</c:v>
                </c:pt>
                <c:pt idx="1640">
                  <c:v>566</c:v>
                </c:pt>
                <c:pt idx="1641">
                  <c:v>305</c:v>
                </c:pt>
                <c:pt idx="1642">
                  <c:v>284</c:v>
                </c:pt>
                <c:pt idx="1643">
                  <c:v>287</c:v>
                </c:pt>
                <c:pt idx="1644">
                  <c:v>296</c:v>
                </c:pt>
                <c:pt idx="1645">
                  <c:v>279</c:v>
                </c:pt>
                <c:pt idx="1646">
                  <c:v>275</c:v>
                </c:pt>
                <c:pt idx="1647">
                  <c:v>286</c:v>
                </c:pt>
                <c:pt idx="1648">
                  <c:v>289</c:v>
                </c:pt>
                <c:pt idx="1649">
                  <c:v>288</c:v>
                </c:pt>
                <c:pt idx="1650">
                  <c:v>287</c:v>
                </c:pt>
                <c:pt idx="1651">
                  <c:v>299</c:v>
                </c:pt>
                <c:pt idx="1652">
                  <c:v>303</c:v>
                </c:pt>
                <c:pt idx="1653">
                  <c:v>280</c:v>
                </c:pt>
                <c:pt idx="1654">
                  <c:v>282</c:v>
                </c:pt>
                <c:pt idx="1655">
                  <c:v>294</c:v>
                </c:pt>
                <c:pt idx="1656">
                  <c:v>294</c:v>
                </c:pt>
                <c:pt idx="1657">
                  <c:v>294</c:v>
                </c:pt>
                <c:pt idx="1658">
                  <c:v>298</c:v>
                </c:pt>
                <c:pt idx="1659">
                  <c:v>278</c:v>
                </c:pt>
                <c:pt idx="1660">
                  <c:v>276</c:v>
                </c:pt>
                <c:pt idx="1661">
                  <c:v>289</c:v>
                </c:pt>
                <c:pt idx="1662">
                  <c:v>275</c:v>
                </c:pt>
                <c:pt idx="1663">
                  <c:v>275</c:v>
                </c:pt>
                <c:pt idx="1664">
                  <c:v>282</c:v>
                </c:pt>
                <c:pt idx="1665">
                  <c:v>284</c:v>
                </c:pt>
                <c:pt idx="1666">
                  <c:v>290</c:v>
                </c:pt>
                <c:pt idx="1667">
                  <c:v>283</c:v>
                </c:pt>
                <c:pt idx="1668">
                  <c:v>290</c:v>
                </c:pt>
                <c:pt idx="1669">
                  <c:v>296</c:v>
                </c:pt>
                <c:pt idx="1670">
                  <c:v>293</c:v>
                </c:pt>
                <c:pt idx="1671">
                  <c:v>294</c:v>
                </c:pt>
                <c:pt idx="1672">
                  <c:v>298</c:v>
                </c:pt>
                <c:pt idx="1673">
                  <c:v>293</c:v>
                </c:pt>
                <c:pt idx="1674">
                  <c:v>287</c:v>
                </c:pt>
                <c:pt idx="1675">
                  <c:v>288</c:v>
                </c:pt>
                <c:pt idx="1676">
                  <c:v>287</c:v>
                </c:pt>
                <c:pt idx="1677">
                  <c:v>284</c:v>
                </c:pt>
                <c:pt idx="1678">
                  <c:v>283</c:v>
                </c:pt>
                <c:pt idx="1679">
                  <c:v>271</c:v>
                </c:pt>
                <c:pt idx="1680">
                  <c:v>272</c:v>
                </c:pt>
                <c:pt idx="1681">
                  <c:v>285</c:v>
                </c:pt>
                <c:pt idx="1682">
                  <c:v>275</c:v>
                </c:pt>
                <c:pt idx="1683">
                  <c:v>270</c:v>
                </c:pt>
                <c:pt idx="1684">
                  <c:v>265</c:v>
                </c:pt>
                <c:pt idx="1685">
                  <c:v>281</c:v>
                </c:pt>
                <c:pt idx="1686">
                  <c:v>280</c:v>
                </c:pt>
                <c:pt idx="1687">
                  <c:v>330</c:v>
                </c:pt>
                <c:pt idx="1688">
                  <c:v>323</c:v>
                </c:pt>
                <c:pt idx="1689">
                  <c:v>328</c:v>
                </c:pt>
                <c:pt idx="1690">
                  <c:v>334</c:v>
                </c:pt>
                <c:pt idx="1691">
                  <c:v>321</c:v>
                </c:pt>
                <c:pt idx="1692">
                  <c:v>362</c:v>
                </c:pt>
                <c:pt idx="1693">
                  <c:v>324</c:v>
                </c:pt>
                <c:pt idx="1694">
                  <c:v>324</c:v>
                </c:pt>
                <c:pt idx="1695">
                  <c:v>314</c:v>
                </c:pt>
                <c:pt idx="1696">
                  <c:v>327</c:v>
                </c:pt>
                <c:pt idx="1697">
                  <c:v>325</c:v>
                </c:pt>
                <c:pt idx="1698">
                  <c:v>330</c:v>
                </c:pt>
                <c:pt idx="1699">
                  <c:v>327</c:v>
                </c:pt>
                <c:pt idx="1700">
                  <c:v>322</c:v>
                </c:pt>
                <c:pt idx="1701">
                  <c:v>321</c:v>
                </c:pt>
                <c:pt idx="1702">
                  <c:v>275</c:v>
                </c:pt>
                <c:pt idx="1703">
                  <c:v>274</c:v>
                </c:pt>
                <c:pt idx="1704">
                  <c:v>303</c:v>
                </c:pt>
                <c:pt idx="1705">
                  <c:v>264</c:v>
                </c:pt>
                <c:pt idx="1706">
                  <c:v>269</c:v>
                </c:pt>
                <c:pt idx="1707">
                  <c:v>271</c:v>
                </c:pt>
                <c:pt idx="1708">
                  <c:v>274</c:v>
                </c:pt>
                <c:pt idx="1709">
                  <c:v>261</c:v>
                </c:pt>
                <c:pt idx="1710">
                  <c:v>263</c:v>
                </c:pt>
                <c:pt idx="1711">
                  <c:v>273</c:v>
                </c:pt>
                <c:pt idx="1712">
                  <c:v>269</c:v>
                </c:pt>
                <c:pt idx="1713">
                  <c:v>263</c:v>
                </c:pt>
                <c:pt idx="1714">
                  <c:v>268</c:v>
                </c:pt>
                <c:pt idx="1715">
                  <c:v>272</c:v>
                </c:pt>
                <c:pt idx="1716">
                  <c:v>288</c:v>
                </c:pt>
                <c:pt idx="1717">
                  <c:v>273</c:v>
                </c:pt>
                <c:pt idx="1718">
                  <c:v>269</c:v>
                </c:pt>
                <c:pt idx="1719">
                  <c:v>261</c:v>
                </c:pt>
                <c:pt idx="1720">
                  <c:v>271</c:v>
                </c:pt>
                <c:pt idx="1721">
                  <c:v>265</c:v>
                </c:pt>
                <c:pt idx="1722">
                  <c:v>262</c:v>
                </c:pt>
                <c:pt idx="1723">
                  <c:v>272</c:v>
                </c:pt>
                <c:pt idx="1724">
                  <c:v>271</c:v>
                </c:pt>
                <c:pt idx="1725">
                  <c:v>262</c:v>
                </c:pt>
                <c:pt idx="1726">
                  <c:v>264</c:v>
                </c:pt>
                <c:pt idx="1727">
                  <c:v>268</c:v>
                </c:pt>
                <c:pt idx="1728">
                  <c:v>278</c:v>
                </c:pt>
                <c:pt idx="1729">
                  <c:v>276</c:v>
                </c:pt>
                <c:pt idx="1730">
                  <c:v>263</c:v>
                </c:pt>
                <c:pt idx="1731">
                  <c:v>265</c:v>
                </c:pt>
                <c:pt idx="1732">
                  <c:v>279</c:v>
                </c:pt>
                <c:pt idx="1733">
                  <c:v>287</c:v>
                </c:pt>
                <c:pt idx="1734">
                  <c:v>267</c:v>
                </c:pt>
                <c:pt idx="1735">
                  <c:v>270</c:v>
                </c:pt>
                <c:pt idx="1736">
                  <c:v>269</c:v>
                </c:pt>
                <c:pt idx="1737">
                  <c:v>280</c:v>
                </c:pt>
                <c:pt idx="1738">
                  <c:v>266</c:v>
                </c:pt>
                <c:pt idx="1739">
                  <c:v>262</c:v>
                </c:pt>
                <c:pt idx="1740">
                  <c:v>266</c:v>
                </c:pt>
                <c:pt idx="1741">
                  <c:v>267</c:v>
                </c:pt>
                <c:pt idx="1742">
                  <c:v>263</c:v>
                </c:pt>
                <c:pt idx="1743">
                  <c:v>266</c:v>
                </c:pt>
                <c:pt idx="1744">
                  <c:v>264</c:v>
                </c:pt>
                <c:pt idx="1745">
                  <c:v>269</c:v>
                </c:pt>
                <c:pt idx="1746">
                  <c:v>290</c:v>
                </c:pt>
                <c:pt idx="1747">
                  <c:v>268</c:v>
                </c:pt>
                <c:pt idx="1748">
                  <c:v>261</c:v>
                </c:pt>
                <c:pt idx="1749">
                  <c:v>265</c:v>
                </c:pt>
                <c:pt idx="1750">
                  <c:v>260</c:v>
                </c:pt>
                <c:pt idx="1751">
                  <c:v>275</c:v>
                </c:pt>
                <c:pt idx="1752">
                  <c:v>274</c:v>
                </c:pt>
                <c:pt idx="1753">
                  <c:v>265</c:v>
                </c:pt>
                <c:pt idx="1754">
                  <c:v>289</c:v>
                </c:pt>
                <c:pt idx="1755">
                  <c:v>283</c:v>
                </c:pt>
                <c:pt idx="1756">
                  <c:v>268</c:v>
                </c:pt>
                <c:pt idx="1757">
                  <c:v>274</c:v>
                </c:pt>
                <c:pt idx="1758">
                  <c:v>272</c:v>
                </c:pt>
                <c:pt idx="1759">
                  <c:v>266</c:v>
                </c:pt>
                <c:pt idx="1760">
                  <c:v>265</c:v>
                </c:pt>
                <c:pt idx="1761">
                  <c:v>264</c:v>
                </c:pt>
                <c:pt idx="1762">
                  <c:v>276</c:v>
                </c:pt>
                <c:pt idx="1763">
                  <c:v>273</c:v>
                </c:pt>
                <c:pt idx="1764">
                  <c:v>274</c:v>
                </c:pt>
                <c:pt idx="1765">
                  <c:v>272</c:v>
                </c:pt>
                <c:pt idx="1766">
                  <c:v>551</c:v>
                </c:pt>
                <c:pt idx="1767">
                  <c:v>291</c:v>
                </c:pt>
                <c:pt idx="1768">
                  <c:v>270</c:v>
                </c:pt>
                <c:pt idx="1769">
                  <c:v>273</c:v>
                </c:pt>
                <c:pt idx="1770">
                  <c:v>267</c:v>
                </c:pt>
                <c:pt idx="1771">
                  <c:v>270</c:v>
                </c:pt>
                <c:pt idx="1772">
                  <c:v>265</c:v>
                </c:pt>
                <c:pt idx="1773">
                  <c:v>266</c:v>
                </c:pt>
                <c:pt idx="1774">
                  <c:v>255</c:v>
                </c:pt>
                <c:pt idx="1775">
                  <c:v>265</c:v>
                </c:pt>
                <c:pt idx="1776">
                  <c:v>279</c:v>
                </c:pt>
                <c:pt idx="1777">
                  <c:v>263</c:v>
                </c:pt>
                <c:pt idx="1778">
                  <c:v>264</c:v>
                </c:pt>
                <c:pt idx="1779">
                  <c:v>265</c:v>
                </c:pt>
                <c:pt idx="1780">
                  <c:v>272</c:v>
                </c:pt>
                <c:pt idx="1781">
                  <c:v>271</c:v>
                </c:pt>
                <c:pt idx="1782">
                  <c:v>266</c:v>
                </c:pt>
                <c:pt idx="1783">
                  <c:v>270</c:v>
                </c:pt>
                <c:pt idx="1784">
                  <c:v>272</c:v>
                </c:pt>
                <c:pt idx="1785">
                  <c:v>267</c:v>
                </c:pt>
                <c:pt idx="1786">
                  <c:v>263</c:v>
                </c:pt>
                <c:pt idx="1787">
                  <c:v>260</c:v>
                </c:pt>
                <c:pt idx="1788">
                  <c:v>264</c:v>
                </c:pt>
                <c:pt idx="1789">
                  <c:v>261</c:v>
                </c:pt>
                <c:pt idx="1790">
                  <c:v>257</c:v>
                </c:pt>
                <c:pt idx="1791">
                  <c:v>269</c:v>
                </c:pt>
                <c:pt idx="1792">
                  <c:v>265</c:v>
                </c:pt>
                <c:pt idx="1793">
                  <c:v>260</c:v>
                </c:pt>
                <c:pt idx="1794">
                  <c:v>255</c:v>
                </c:pt>
                <c:pt idx="1795">
                  <c:v>251</c:v>
                </c:pt>
                <c:pt idx="1796">
                  <c:v>261</c:v>
                </c:pt>
                <c:pt idx="1797">
                  <c:v>247</c:v>
                </c:pt>
                <c:pt idx="1798">
                  <c:v>250</c:v>
                </c:pt>
                <c:pt idx="1799">
                  <c:v>256</c:v>
                </c:pt>
                <c:pt idx="1800">
                  <c:v>264</c:v>
                </c:pt>
                <c:pt idx="1801">
                  <c:v>258</c:v>
                </c:pt>
                <c:pt idx="1802">
                  <c:v>259</c:v>
                </c:pt>
                <c:pt idx="1803">
                  <c:v>249</c:v>
                </c:pt>
                <c:pt idx="1804">
                  <c:v>251</c:v>
                </c:pt>
                <c:pt idx="1805">
                  <c:v>260</c:v>
                </c:pt>
                <c:pt idx="1806">
                  <c:v>258</c:v>
                </c:pt>
                <c:pt idx="1807">
                  <c:v>260</c:v>
                </c:pt>
                <c:pt idx="1808">
                  <c:v>250</c:v>
                </c:pt>
                <c:pt idx="1809">
                  <c:v>264</c:v>
                </c:pt>
                <c:pt idx="1810">
                  <c:v>264</c:v>
                </c:pt>
                <c:pt idx="1811">
                  <c:v>243</c:v>
                </c:pt>
                <c:pt idx="1812">
                  <c:v>247</c:v>
                </c:pt>
                <c:pt idx="1813">
                  <c:v>254</c:v>
                </c:pt>
                <c:pt idx="1814">
                  <c:v>248</c:v>
                </c:pt>
                <c:pt idx="1815">
                  <c:v>240</c:v>
                </c:pt>
                <c:pt idx="1816">
                  <c:v>251</c:v>
                </c:pt>
                <c:pt idx="1817">
                  <c:v>254</c:v>
                </c:pt>
                <c:pt idx="1818">
                  <c:v>253</c:v>
                </c:pt>
                <c:pt idx="1819">
                  <c:v>246</c:v>
                </c:pt>
                <c:pt idx="1820">
                  <c:v>250</c:v>
                </c:pt>
                <c:pt idx="1821">
                  <c:v>250</c:v>
                </c:pt>
                <c:pt idx="1822">
                  <c:v>270</c:v>
                </c:pt>
                <c:pt idx="1823">
                  <c:v>261</c:v>
                </c:pt>
                <c:pt idx="1824">
                  <c:v>258</c:v>
                </c:pt>
                <c:pt idx="1825">
                  <c:v>264</c:v>
                </c:pt>
                <c:pt idx="1826">
                  <c:v>261</c:v>
                </c:pt>
                <c:pt idx="1827">
                  <c:v>258</c:v>
                </c:pt>
                <c:pt idx="1828">
                  <c:v>250</c:v>
                </c:pt>
                <c:pt idx="1829">
                  <c:v>249</c:v>
                </c:pt>
                <c:pt idx="1830">
                  <c:v>254</c:v>
                </c:pt>
                <c:pt idx="1831">
                  <c:v>255</c:v>
                </c:pt>
                <c:pt idx="1832">
                  <c:v>256</c:v>
                </c:pt>
                <c:pt idx="1833">
                  <c:v>251</c:v>
                </c:pt>
                <c:pt idx="1834">
                  <c:v>255</c:v>
                </c:pt>
                <c:pt idx="1835">
                  <c:v>259</c:v>
                </c:pt>
                <c:pt idx="1836">
                  <c:v>267</c:v>
                </c:pt>
                <c:pt idx="1837">
                  <c:v>252</c:v>
                </c:pt>
                <c:pt idx="1838">
                  <c:v>399</c:v>
                </c:pt>
                <c:pt idx="1839">
                  <c:v>312</c:v>
                </c:pt>
                <c:pt idx="1840">
                  <c:v>310</c:v>
                </c:pt>
                <c:pt idx="1841">
                  <c:v>301</c:v>
                </c:pt>
                <c:pt idx="1842">
                  <c:v>296</c:v>
                </c:pt>
                <c:pt idx="1843">
                  <c:v>304</c:v>
                </c:pt>
                <c:pt idx="1844">
                  <c:v>309</c:v>
                </c:pt>
                <c:pt idx="1845">
                  <c:v>306</c:v>
                </c:pt>
                <c:pt idx="1846">
                  <c:v>304</c:v>
                </c:pt>
                <c:pt idx="1847">
                  <c:v>306</c:v>
                </c:pt>
                <c:pt idx="1848">
                  <c:v>314</c:v>
                </c:pt>
                <c:pt idx="1849">
                  <c:v>312</c:v>
                </c:pt>
                <c:pt idx="1850">
                  <c:v>323</c:v>
                </c:pt>
                <c:pt idx="1851">
                  <c:v>321</c:v>
                </c:pt>
                <c:pt idx="1852">
                  <c:v>312</c:v>
                </c:pt>
                <c:pt idx="1853">
                  <c:v>309</c:v>
                </c:pt>
                <c:pt idx="1854">
                  <c:v>303</c:v>
                </c:pt>
                <c:pt idx="1855">
                  <c:v>310</c:v>
                </c:pt>
                <c:pt idx="1856">
                  <c:v>320</c:v>
                </c:pt>
                <c:pt idx="1857">
                  <c:v>307</c:v>
                </c:pt>
                <c:pt idx="1858">
                  <c:v>304</c:v>
                </c:pt>
                <c:pt idx="1859">
                  <c:v>317</c:v>
                </c:pt>
                <c:pt idx="1860">
                  <c:v>306</c:v>
                </c:pt>
                <c:pt idx="1861">
                  <c:v>309</c:v>
                </c:pt>
                <c:pt idx="1862">
                  <c:v>303</c:v>
                </c:pt>
                <c:pt idx="1863">
                  <c:v>316</c:v>
                </c:pt>
                <c:pt idx="1864">
                  <c:v>315</c:v>
                </c:pt>
                <c:pt idx="1865">
                  <c:v>304</c:v>
                </c:pt>
                <c:pt idx="1866">
                  <c:v>305</c:v>
                </c:pt>
                <c:pt idx="1867">
                  <c:v>314</c:v>
                </c:pt>
                <c:pt idx="1868">
                  <c:v>317</c:v>
                </c:pt>
                <c:pt idx="1869">
                  <c:v>311</c:v>
                </c:pt>
                <c:pt idx="1870">
                  <c:v>315</c:v>
                </c:pt>
                <c:pt idx="1871">
                  <c:v>310</c:v>
                </c:pt>
                <c:pt idx="1872">
                  <c:v>345</c:v>
                </c:pt>
                <c:pt idx="1873">
                  <c:v>310</c:v>
                </c:pt>
                <c:pt idx="1874">
                  <c:v>312</c:v>
                </c:pt>
                <c:pt idx="1875">
                  <c:v>314</c:v>
                </c:pt>
                <c:pt idx="1876">
                  <c:v>301</c:v>
                </c:pt>
                <c:pt idx="1877">
                  <c:v>305</c:v>
                </c:pt>
                <c:pt idx="1878">
                  <c:v>315</c:v>
                </c:pt>
                <c:pt idx="1879">
                  <c:v>314</c:v>
                </c:pt>
                <c:pt idx="1880">
                  <c:v>318</c:v>
                </c:pt>
                <c:pt idx="1881">
                  <c:v>307</c:v>
                </c:pt>
                <c:pt idx="1882">
                  <c:v>307</c:v>
                </c:pt>
                <c:pt idx="1883">
                  <c:v>315</c:v>
                </c:pt>
                <c:pt idx="1884">
                  <c:v>332</c:v>
                </c:pt>
                <c:pt idx="1885">
                  <c:v>310</c:v>
                </c:pt>
                <c:pt idx="1886">
                  <c:v>314</c:v>
                </c:pt>
                <c:pt idx="1887">
                  <c:v>321</c:v>
                </c:pt>
                <c:pt idx="1888">
                  <c:v>319</c:v>
                </c:pt>
                <c:pt idx="1889">
                  <c:v>314</c:v>
                </c:pt>
                <c:pt idx="1890">
                  <c:v>312</c:v>
                </c:pt>
                <c:pt idx="1891">
                  <c:v>322</c:v>
                </c:pt>
                <c:pt idx="1892">
                  <c:v>329</c:v>
                </c:pt>
                <c:pt idx="1893">
                  <c:v>319</c:v>
                </c:pt>
                <c:pt idx="1894">
                  <c:v>320</c:v>
                </c:pt>
                <c:pt idx="1895">
                  <c:v>344</c:v>
                </c:pt>
                <c:pt idx="1896">
                  <c:v>321</c:v>
                </c:pt>
                <c:pt idx="1897">
                  <c:v>318</c:v>
                </c:pt>
                <c:pt idx="1898">
                  <c:v>342</c:v>
                </c:pt>
                <c:pt idx="1899">
                  <c:v>361</c:v>
                </c:pt>
                <c:pt idx="1900">
                  <c:v>333</c:v>
                </c:pt>
                <c:pt idx="1901">
                  <c:v>321</c:v>
                </c:pt>
                <c:pt idx="1902">
                  <c:v>326</c:v>
                </c:pt>
                <c:pt idx="1903">
                  <c:v>330</c:v>
                </c:pt>
                <c:pt idx="1904">
                  <c:v>336</c:v>
                </c:pt>
                <c:pt idx="1905">
                  <c:v>345</c:v>
                </c:pt>
                <c:pt idx="1906">
                  <c:v>320</c:v>
                </c:pt>
                <c:pt idx="1907">
                  <c:v>327</c:v>
                </c:pt>
                <c:pt idx="1908">
                  <c:v>329</c:v>
                </c:pt>
                <c:pt idx="1909">
                  <c:v>313</c:v>
                </c:pt>
                <c:pt idx="1910">
                  <c:v>318</c:v>
                </c:pt>
                <c:pt idx="1911">
                  <c:v>334</c:v>
                </c:pt>
                <c:pt idx="1912">
                  <c:v>319</c:v>
                </c:pt>
                <c:pt idx="1913">
                  <c:v>320</c:v>
                </c:pt>
                <c:pt idx="1914">
                  <c:v>331</c:v>
                </c:pt>
                <c:pt idx="1915">
                  <c:v>324</c:v>
                </c:pt>
                <c:pt idx="1916">
                  <c:v>329</c:v>
                </c:pt>
                <c:pt idx="1917">
                  <c:v>345</c:v>
                </c:pt>
                <c:pt idx="1918">
                  <c:v>337</c:v>
                </c:pt>
                <c:pt idx="1919">
                  <c:v>336</c:v>
                </c:pt>
                <c:pt idx="1920">
                  <c:v>334</c:v>
                </c:pt>
                <c:pt idx="1921">
                  <c:v>318</c:v>
                </c:pt>
                <c:pt idx="1922">
                  <c:v>320</c:v>
                </c:pt>
                <c:pt idx="1923">
                  <c:v>329</c:v>
                </c:pt>
                <c:pt idx="1924">
                  <c:v>329</c:v>
                </c:pt>
                <c:pt idx="1925">
                  <c:v>343</c:v>
                </c:pt>
                <c:pt idx="1926">
                  <c:v>327</c:v>
                </c:pt>
                <c:pt idx="1927">
                  <c:v>333</c:v>
                </c:pt>
                <c:pt idx="1928">
                  <c:v>320</c:v>
                </c:pt>
                <c:pt idx="1929">
                  <c:v>322</c:v>
                </c:pt>
                <c:pt idx="1930">
                  <c:v>322</c:v>
                </c:pt>
                <c:pt idx="1931">
                  <c:v>349</c:v>
                </c:pt>
                <c:pt idx="1932">
                  <c:v>325</c:v>
                </c:pt>
                <c:pt idx="1933">
                  <c:v>321</c:v>
                </c:pt>
                <c:pt idx="1934">
                  <c:v>331</c:v>
                </c:pt>
                <c:pt idx="1935">
                  <c:v>321</c:v>
                </c:pt>
                <c:pt idx="1936">
                  <c:v>2279</c:v>
                </c:pt>
                <c:pt idx="1937">
                  <c:v>1975</c:v>
                </c:pt>
                <c:pt idx="1938">
                  <c:v>1183</c:v>
                </c:pt>
                <c:pt idx="1939">
                  <c:v>1170</c:v>
                </c:pt>
                <c:pt idx="1940">
                  <c:v>1164</c:v>
                </c:pt>
                <c:pt idx="1941">
                  <c:v>1141</c:v>
                </c:pt>
                <c:pt idx="1942">
                  <c:v>1129</c:v>
                </c:pt>
                <c:pt idx="1943">
                  <c:v>1108</c:v>
                </c:pt>
                <c:pt idx="1944">
                  <c:v>1090</c:v>
                </c:pt>
                <c:pt idx="1945">
                  <c:v>1102</c:v>
                </c:pt>
                <c:pt idx="1946">
                  <c:v>1096</c:v>
                </c:pt>
                <c:pt idx="1947">
                  <c:v>1104</c:v>
                </c:pt>
                <c:pt idx="1948">
                  <c:v>2209</c:v>
                </c:pt>
                <c:pt idx="1949">
                  <c:v>1119</c:v>
                </c:pt>
                <c:pt idx="1950">
                  <c:v>1122</c:v>
                </c:pt>
                <c:pt idx="1951">
                  <c:v>1248</c:v>
                </c:pt>
                <c:pt idx="1952">
                  <c:v>1837</c:v>
                </c:pt>
                <c:pt idx="1953">
                  <c:v>1233</c:v>
                </c:pt>
                <c:pt idx="1954">
                  <c:v>1250</c:v>
                </c:pt>
                <c:pt idx="1955">
                  <c:v>1236</c:v>
                </c:pt>
                <c:pt idx="1956">
                  <c:v>1224</c:v>
                </c:pt>
                <c:pt idx="1957">
                  <c:v>1222</c:v>
                </c:pt>
                <c:pt idx="1958">
                  <c:v>870</c:v>
                </c:pt>
                <c:pt idx="1959">
                  <c:v>444</c:v>
                </c:pt>
                <c:pt idx="1960">
                  <c:v>452</c:v>
                </c:pt>
                <c:pt idx="1961">
                  <c:v>447</c:v>
                </c:pt>
                <c:pt idx="1962">
                  <c:v>348</c:v>
                </c:pt>
                <c:pt idx="1963">
                  <c:v>358</c:v>
                </c:pt>
                <c:pt idx="1964">
                  <c:v>354</c:v>
                </c:pt>
                <c:pt idx="1965">
                  <c:v>357</c:v>
                </c:pt>
                <c:pt idx="1966">
                  <c:v>348</c:v>
                </c:pt>
                <c:pt idx="1967">
                  <c:v>403</c:v>
                </c:pt>
                <c:pt idx="1968">
                  <c:v>446</c:v>
                </c:pt>
                <c:pt idx="1969">
                  <c:v>445</c:v>
                </c:pt>
                <c:pt idx="1970">
                  <c:v>407</c:v>
                </c:pt>
                <c:pt idx="1971">
                  <c:v>2160</c:v>
                </c:pt>
                <c:pt idx="1972">
                  <c:v>1421</c:v>
                </c:pt>
                <c:pt idx="1973">
                  <c:v>1095</c:v>
                </c:pt>
                <c:pt idx="1974">
                  <c:v>1080</c:v>
                </c:pt>
                <c:pt idx="1975">
                  <c:v>1070</c:v>
                </c:pt>
                <c:pt idx="1976">
                  <c:v>1078</c:v>
                </c:pt>
                <c:pt idx="1977">
                  <c:v>1076</c:v>
                </c:pt>
                <c:pt idx="1978">
                  <c:v>1068</c:v>
                </c:pt>
                <c:pt idx="1979">
                  <c:v>1072</c:v>
                </c:pt>
                <c:pt idx="1980">
                  <c:v>1061</c:v>
                </c:pt>
                <c:pt idx="1981">
                  <c:v>1078</c:v>
                </c:pt>
                <c:pt idx="1982">
                  <c:v>1082</c:v>
                </c:pt>
                <c:pt idx="1983">
                  <c:v>1073</c:v>
                </c:pt>
                <c:pt idx="1984">
                  <c:v>2081</c:v>
                </c:pt>
                <c:pt idx="1985">
                  <c:v>1313</c:v>
                </c:pt>
                <c:pt idx="1986">
                  <c:v>1336</c:v>
                </c:pt>
                <c:pt idx="1987">
                  <c:v>1338</c:v>
                </c:pt>
                <c:pt idx="1988">
                  <c:v>1333</c:v>
                </c:pt>
                <c:pt idx="1989">
                  <c:v>802</c:v>
                </c:pt>
                <c:pt idx="1990">
                  <c:v>446</c:v>
                </c:pt>
                <c:pt idx="1991">
                  <c:v>443</c:v>
                </c:pt>
                <c:pt idx="1992">
                  <c:v>430</c:v>
                </c:pt>
                <c:pt idx="1993">
                  <c:v>358</c:v>
                </c:pt>
                <c:pt idx="1994">
                  <c:v>372</c:v>
                </c:pt>
                <c:pt idx="1995">
                  <c:v>359</c:v>
                </c:pt>
                <c:pt idx="1996">
                  <c:v>351</c:v>
                </c:pt>
                <c:pt idx="1997">
                  <c:v>350</c:v>
                </c:pt>
                <c:pt idx="1998">
                  <c:v>350</c:v>
                </c:pt>
                <c:pt idx="1999">
                  <c:v>346</c:v>
                </c:pt>
                <c:pt idx="2000">
                  <c:v>441</c:v>
                </c:pt>
                <c:pt idx="2001">
                  <c:v>445</c:v>
                </c:pt>
                <c:pt idx="2002">
                  <c:v>443</c:v>
                </c:pt>
                <c:pt idx="2003">
                  <c:v>375</c:v>
                </c:pt>
                <c:pt idx="2004">
                  <c:v>346</c:v>
                </c:pt>
                <c:pt idx="2005">
                  <c:v>352</c:v>
                </c:pt>
                <c:pt idx="2006">
                  <c:v>346</c:v>
                </c:pt>
                <c:pt idx="2007">
                  <c:v>333</c:v>
                </c:pt>
                <c:pt idx="2008">
                  <c:v>338</c:v>
                </c:pt>
                <c:pt idx="2009">
                  <c:v>355</c:v>
                </c:pt>
                <c:pt idx="2010">
                  <c:v>347</c:v>
                </c:pt>
                <c:pt idx="2011">
                  <c:v>341</c:v>
                </c:pt>
                <c:pt idx="2012">
                  <c:v>337</c:v>
                </c:pt>
                <c:pt idx="2013">
                  <c:v>337</c:v>
                </c:pt>
                <c:pt idx="2014">
                  <c:v>350</c:v>
                </c:pt>
                <c:pt idx="2015">
                  <c:v>344</c:v>
                </c:pt>
                <c:pt idx="2016">
                  <c:v>337</c:v>
                </c:pt>
                <c:pt idx="2017">
                  <c:v>339</c:v>
                </c:pt>
                <c:pt idx="2018">
                  <c:v>342</c:v>
                </c:pt>
                <c:pt idx="2019">
                  <c:v>355</c:v>
                </c:pt>
                <c:pt idx="2020">
                  <c:v>354</c:v>
                </c:pt>
                <c:pt idx="2021">
                  <c:v>339</c:v>
                </c:pt>
                <c:pt idx="2022">
                  <c:v>342</c:v>
                </c:pt>
                <c:pt idx="2023">
                  <c:v>350</c:v>
                </c:pt>
                <c:pt idx="2024">
                  <c:v>362</c:v>
                </c:pt>
                <c:pt idx="2025">
                  <c:v>338</c:v>
                </c:pt>
                <c:pt idx="2026">
                  <c:v>348</c:v>
                </c:pt>
                <c:pt idx="2027">
                  <c:v>364</c:v>
                </c:pt>
                <c:pt idx="2028">
                  <c:v>352</c:v>
                </c:pt>
                <c:pt idx="2029">
                  <c:v>346</c:v>
                </c:pt>
                <c:pt idx="2030">
                  <c:v>333</c:v>
                </c:pt>
                <c:pt idx="2031">
                  <c:v>344</c:v>
                </c:pt>
                <c:pt idx="2032">
                  <c:v>350</c:v>
                </c:pt>
                <c:pt idx="2033">
                  <c:v>351</c:v>
                </c:pt>
                <c:pt idx="2034">
                  <c:v>335</c:v>
                </c:pt>
                <c:pt idx="2035">
                  <c:v>341</c:v>
                </c:pt>
                <c:pt idx="2036">
                  <c:v>358</c:v>
                </c:pt>
                <c:pt idx="2037">
                  <c:v>343</c:v>
                </c:pt>
                <c:pt idx="2038">
                  <c:v>344</c:v>
                </c:pt>
                <c:pt idx="2039">
                  <c:v>349</c:v>
                </c:pt>
                <c:pt idx="2040">
                  <c:v>336</c:v>
                </c:pt>
                <c:pt idx="2041">
                  <c:v>350</c:v>
                </c:pt>
                <c:pt idx="2042">
                  <c:v>348</c:v>
                </c:pt>
                <c:pt idx="2043">
                  <c:v>337</c:v>
                </c:pt>
                <c:pt idx="2044">
                  <c:v>328</c:v>
                </c:pt>
                <c:pt idx="2045">
                  <c:v>337</c:v>
                </c:pt>
                <c:pt idx="2046">
                  <c:v>357</c:v>
                </c:pt>
                <c:pt idx="2047">
                  <c:v>352</c:v>
                </c:pt>
                <c:pt idx="2048">
                  <c:v>344</c:v>
                </c:pt>
                <c:pt idx="2049">
                  <c:v>340</c:v>
                </c:pt>
                <c:pt idx="2050">
                  <c:v>364</c:v>
                </c:pt>
                <c:pt idx="2051">
                  <c:v>350</c:v>
                </c:pt>
                <c:pt idx="2052">
                  <c:v>353</c:v>
                </c:pt>
                <c:pt idx="2053">
                  <c:v>333</c:v>
                </c:pt>
                <c:pt idx="2054">
                  <c:v>354</c:v>
                </c:pt>
                <c:pt idx="2055">
                  <c:v>355</c:v>
                </c:pt>
                <c:pt idx="2056">
                  <c:v>350</c:v>
                </c:pt>
                <c:pt idx="2057">
                  <c:v>346</c:v>
                </c:pt>
                <c:pt idx="2058">
                  <c:v>338</c:v>
                </c:pt>
                <c:pt idx="2059">
                  <c:v>359</c:v>
                </c:pt>
                <c:pt idx="2060">
                  <c:v>341</c:v>
                </c:pt>
                <c:pt idx="2061">
                  <c:v>349</c:v>
                </c:pt>
                <c:pt idx="2062">
                  <c:v>343</c:v>
                </c:pt>
                <c:pt idx="2063">
                  <c:v>355</c:v>
                </c:pt>
                <c:pt idx="2064">
                  <c:v>341</c:v>
                </c:pt>
                <c:pt idx="2065">
                  <c:v>345</c:v>
                </c:pt>
                <c:pt idx="2066">
                  <c:v>348</c:v>
                </c:pt>
                <c:pt idx="2067">
                  <c:v>338</c:v>
                </c:pt>
                <c:pt idx="2068">
                  <c:v>361</c:v>
                </c:pt>
                <c:pt idx="2069">
                  <c:v>353</c:v>
                </c:pt>
                <c:pt idx="2070">
                  <c:v>351</c:v>
                </c:pt>
                <c:pt idx="2071">
                  <c:v>342</c:v>
                </c:pt>
                <c:pt idx="2072">
                  <c:v>347</c:v>
                </c:pt>
                <c:pt idx="2073">
                  <c:v>347</c:v>
                </c:pt>
                <c:pt idx="2074">
                  <c:v>350</c:v>
                </c:pt>
                <c:pt idx="2075">
                  <c:v>349</c:v>
                </c:pt>
                <c:pt idx="2076">
                  <c:v>362</c:v>
                </c:pt>
                <c:pt idx="2077">
                  <c:v>359</c:v>
                </c:pt>
                <c:pt idx="2078">
                  <c:v>362</c:v>
                </c:pt>
                <c:pt idx="2079">
                  <c:v>468</c:v>
                </c:pt>
                <c:pt idx="2080">
                  <c:v>525</c:v>
                </c:pt>
                <c:pt idx="2081">
                  <c:v>420</c:v>
                </c:pt>
                <c:pt idx="2082">
                  <c:v>441</c:v>
                </c:pt>
                <c:pt idx="2083">
                  <c:v>412</c:v>
                </c:pt>
                <c:pt idx="2084">
                  <c:v>415</c:v>
                </c:pt>
                <c:pt idx="2085">
                  <c:v>413</c:v>
                </c:pt>
                <c:pt idx="2086">
                  <c:v>412</c:v>
                </c:pt>
                <c:pt idx="2087">
                  <c:v>408</c:v>
                </c:pt>
                <c:pt idx="2088">
                  <c:v>416</c:v>
                </c:pt>
                <c:pt idx="2089">
                  <c:v>413</c:v>
                </c:pt>
                <c:pt idx="2090">
                  <c:v>405</c:v>
                </c:pt>
                <c:pt idx="2091">
                  <c:v>414</c:v>
                </c:pt>
                <c:pt idx="2092">
                  <c:v>411</c:v>
                </c:pt>
                <c:pt idx="2093">
                  <c:v>405</c:v>
                </c:pt>
                <c:pt idx="2094">
                  <c:v>452</c:v>
                </c:pt>
                <c:pt idx="2095">
                  <c:v>402</c:v>
                </c:pt>
                <c:pt idx="2096">
                  <c:v>417</c:v>
                </c:pt>
                <c:pt idx="2097">
                  <c:v>505</c:v>
                </c:pt>
                <c:pt idx="2098">
                  <c:v>589</c:v>
                </c:pt>
                <c:pt idx="2099">
                  <c:v>571</c:v>
                </c:pt>
                <c:pt idx="2100">
                  <c:v>572</c:v>
                </c:pt>
                <c:pt idx="2101">
                  <c:v>557</c:v>
                </c:pt>
                <c:pt idx="2102">
                  <c:v>568</c:v>
                </c:pt>
                <c:pt idx="2103">
                  <c:v>560</c:v>
                </c:pt>
                <c:pt idx="2104">
                  <c:v>556</c:v>
                </c:pt>
                <c:pt idx="2105">
                  <c:v>558</c:v>
                </c:pt>
                <c:pt idx="2106">
                  <c:v>559</c:v>
                </c:pt>
                <c:pt idx="2107">
                  <c:v>555</c:v>
                </c:pt>
                <c:pt idx="2108">
                  <c:v>553</c:v>
                </c:pt>
                <c:pt idx="2109">
                  <c:v>566</c:v>
                </c:pt>
                <c:pt idx="2110">
                  <c:v>576</c:v>
                </c:pt>
                <c:pt idx="2111">
                  <c:v>553</c:v>
                </c:pt>
                <c:pt idx="2112">
                  <c:v>549</c:v>
                </c:pt>
                <c:pt idx="2113">
                  <c:v>557</c:v>
                </c:pt>
                <c:pt idx="2114">
                  <c:v>570</c:v>
                </c:pt>
                <c:pt idx="2115">
                  <c:v>567</c:v>
                </c:pt>
                <c:pt idx="2116">
                  <c:v>551</c:v>
                </c:pt>
                <c:pt idx="2117">
                  <c:v>598</c:v>
                </c:pt>
                <c:pt idx="2118">
                  <c:v>596</c:v>
                </c:pt>
                <c:pt idx="2119">
                  <c:v>577</c:v>
                </c:pt>
                <c:pt idx="2120">
                  <c:v>574</c:v>
                </c:pt>
                <c:pt idx="2121">
                  <c:v>649</c:v>
                </c:pt>
                <c:pt idx="2122">
                  <c:v>586</c:v>
                </c:pt>
                <c:pt idx="2123">
                  <c:v>623</c:v>
                </c:pt>
                <c:pt idx="2124">
                  <c:v>584</c:v>
                </c:pt>
                <c:pt idx="2125">
                  <c:v>570</c:v>
                </c:pt>
                <c:pt idx="2126">
                  <c:v>566</c:v>
                </c:pt>
                <c:pt idx="2127">
                  <c:v>580</c:v>
                </c:pt>
                <c:pt idx="2128">
                  <c:v>497</c:v>
                </c:pt>
                <c:pt idx="2129">
                  <c:v>436</c:v>
                </c:pt>
                <c:pt idx="2130">
                  <c:v>445</c:v>
                </c:pt>
                <c:pt idx="2131">
                  <c:v>463</c:v>
                </c:pt>
                <c:pt idx="2132">
                  <c:v>401</c:v>
                </c:pt>
                <c:pt idx="2133">
                  <c:v>358</c:v>
                </c:pt>
                <c:pt idx="2134">
                  <c:v>361</c:v>
                </c:pt>
                <c:pt idx="2135">
                  <c:v>1505</c:v>
                </c:pt>
                <c:pt idx="2136">
                  <c:v>2493</c:v>
                </c:pt>
                <c:pt idx="2137">
                  <c:v>1299</c:v>
                </c:pt>
                <c:pt idx="2138">
                  <c:v>1166</c:v>
                </c:pt>
                <c:pt idx="2139">
                  <c:v>1131</c:v>
                </c:pt>
                <c:pt idx="2140">
                  <c:v>1118</c:v>
                </c:pt>
                <c:pt idx="2141">
                  <c:v>1112</c:v>
                </c:pt>
                <c:pt idx="2142">
                  <c:v>1095</c:v>
                </c:pt>
                <c:pt idx="2143">
                  <c:v>1088</c:v>
                </c:pt>
                <c:pt idx="2144">
                  <c:v>1095</c:v>
                </c:pt>
                <c:pt idx="2145">
                  <c:v>1150</c:v>
                </c:pt>
                <c:pt idx="2146">
                  <c:v>1117</c:v>
                </c:pt>
                <c:pt idx="2147">
                  <c:v>1115</c:v>
                </c:pt>
                <c:pt idx="2148">
                  <c:v>1111</c:v>
                </c:pt>
                <c:pt idx="2149">
                  <c:v>1827</c:v>
                </c:pt>
                <c:pt idx="2150">
                  <c:v>1251</c:v>
                </c:pt>
                <c:pt idx="2151">
                  <c:v>1240</c:v>
                </c:pt>
                <c:pt idx="2152">
                  <c:v>1222</c:v>
                </c:pt>
                <c:pt idx="2153">
                  <c:v>1218</c:v>
                </c:pt>
                <c:pt idx="2154">
                  <c:v>1226</c:v>
                </c:pt>
                <c:pt idx="2155">
                  <c:v>1218</c:v>
                </c:pt>
                <c:pt idx="2156">
                  <c:v>414</c:v>
                </c:pt>
                <c:pt idx="2157">
                  <c:v>429</c:v>
                </c:pt>
                <c:pt idx="2158">
                  <c:v>428</c:v>
                </c:pt>
                <c:pt idx="2159">
                  <c:v>381</c:v>
                </c:pt>
                <c:pt idx="2160">
                  <c:v>333</c:v>
                </c:pt>
                <c:pt idx="2161">
                  <c:v>330</c:v>
                </c:pt>
                <c:pt idx="2162">
                  <c:v>336</c:v>
                </c:pt>
                <c:pt idx="2163">
                  <c:v>337</c:v>
                </c:pt>
                <c:pt idx="2164">
                  <c:v>396</c:v>
                </c:pt>
                <c:pt idx="2165">
                  <c:v>426</c:v>
                </c:pt>
                <c:pt idx="2166">
                  <c:v>428</c:v>
                </c:pt>
                <c:pt idx="2167">
                  <c:v>391</c:v>
                </c:pt>
                <c:pt idx="2168">
                  <c:v>2351</c:v>
                </c:pt>
                <c:pt idx="2169">
                  <c:v>1274</c:v>
                </c:pt>
                <c:pt idx="2170">
                  <c:v>1077</c:v>
                </c:pt>
                <c:pt idx="2171">
                  <c:v>1061</c:v>
                </c:pt>
                <c:pt idx="2172">
                  <c:v>1518</c:v>
                </c:pt>
                <c:pt idx="2173">
                  <c:v>1731</c:v>
                </c:pt>
                <c:pt idx="2174">
                  <c:v>1343</c:v>
                </c:pt>
                <c:pt idx="2175">
                  <c:v>1305</c:v>
                </c:pt>
                <c:pt idx="2176">
                  <c:v>1322</c:v>
                </c:pt>
                <c:pt idx="2177">
                  <c:v>1340</c:v>
                </c:pt>
                <c:pt idx="2178">
                  <c:v>614</c:v>
                </c:pt>
                <c:pt idx="2179">
                  <c:v>429</c:v>
                </c:pt>
                <c:pt idx="2180">
                  <c:v>428</c:v>
                </c:pt>
                <c:pt idx="2181">
                  <c:v>410</c:v>
                </c:pt>
                <c:pt idx="2182">
                  <c:v>329</c:v>
                </c:pt>
                <c:pt idx="2183">
                  <c:v>336</c:v>
                </c:pt>
                <c:pt idx="2184">
                  <c:v>333</c:v>
                </c:pt>
                <c:pt idx="2185">
                  <c:v>343</c:v>
                </c:pt>
                <c:pt idx="2186">
                  <c:v>333</c:v>
                </c:pt>
                <c:pt idx="2187">
                  <c:v>333</c:v>
                </c:pt>
                <c:pt idx="2188">
                  <c:v>344</c:v>
                </c:pt>
                <c:pt idx="2189">
                  <c:v>429</c:v>
                </c:pt>
                <c:pt idx="2190">
                  <c:v>439</c:v>
                </c:pt>
                <c:pt idx="2191">
                  <c:v>441</c:v>
                </c:pt>
                <c:pt idx="2192">
                  <c:v>345</c:v>
                </c:pt>
                <c:pt idx="2193">
                  <c:v>335</c:v>
                </c:pt>
                <c:pt idx="2194">
                  <c:v>334</c:v>
                </c:pt>
                <c:pt idx="2195">
                  <c:v>331</c:v>
                </c:pt>
                <c:pt idx="2196">
                  <c:v>322</c:v>
                </c:pt>
                <c:pt idx="2197">
                  <c:v>333</c:v>
                </c:pt>
                <c:pt idx="2198">
                  <c:v>326</c:v>
                </c:pt>
                <c:pt idx="2199">
                  <c:v>325</c:v>
                </c:pt>
                <c:pt idx="2200">
                  <c:v>324</c:v>
                </c:pt>
                <c:pt idx="2201">
                  <c:v>330</c:v>
                </c:pt>
                <c:pt idx="2202">
                  <c:v>328</c:v>
                </c:pt>
                <c:pt idx="2203">
                  <c:v>347</c:v>
                </c:pt>
                <c:pt idx="2204">
                  <c:v>362</c:v>
                </c:pt>
                <c:pt idx="2205">
                  <c:v>360</c:v>
                </c:pt>
                <c:pt idx="2206">
                  <c:v>349</c:v>
                </c:pt>
                <c:pt idx="2207">
                  <c:v>364</c:v>
                </c:pt>
                <c:pt idx="2208">
                  <c:v>366</c:v>
                </c:pt>
                <c:pt idx="2209">
                  <c:v>362</c:v>
                </c:pt>
                <c:pt idx="2210">
                  <c:v>360</c:v>
                </c:pt>
                <c:pt idx="2211">
                  <c:v>346</c:v>
                </c:pt>
                <c:pt idx="2212">
                  <c:v>347</c:v>
                </c:pt>
                <c:pt idx="2213">
                  <c:v>343</c:v>
                </c:pt>
                <c:pt idx="2214">
                  <c:v>346</c:v>
                </c:pt>
                <c:pt idx="2215">
                  <c:v>343</c:v>
                </c:pt>
                <c:pt idx="2216">
                  <c:v>340</c:v>
                </c:pt>
                <c:pt idx="2217">
                  <c:v>350</c:v>
                </c:pt>
                <c:pt idx="2218">
                  <c:v>351</c:v>
                </c:pt>
                <c:pt idx="2219">
                  <c:v>359</c:v>
                </c:pt>
                <c:pt idx="2220">
                  <c:v>365</c:v>
                </c:pt>
                <c:pt idx="2221">
                  <c:v>357</c:v>
                </c:pt>
                <c:pt idx="2222">
                  <c:v>360</c:v>
                </c:pt>
                <c:pt idx="2223">
                  <c:v>358</c:v>
                </c:pt>
                <c:pt idx="2224">
                  <c:v>360</c:v>
                </c:pt>
                <c:pt idx="2225">
                  <c:v>355</c:v>
                </c:pt>
                <c:pt idx="2226">
                  <c:v>363</c:v>
                </c:pt>
                <c:pt idx="2227">
                  <c:v>358</c:v>
                </c:pt>
                <c:pt idx="2228">
                  <c:v>353</c:v>
                </c:pt>
                <c:pt idx="2229">
                  <c:v>339</c:v>
                </c:pt>
                <c:pt idx="2230">
                  <c:v>341</c:v>
                </c:pt>
                <c:pt idx="2231">
                  <c:v>342</c:v>
                </c:pt>
                <c:pt idx="2232">
                  <c:v>397</c:v>
                </c:pt>
                <c:pt idx="2233">
                  <c:v>406</c:v>
                </c:pt>
                <c:pt idx="2234">
                  <c:v>365</c:v>
                </c:pt>
                <c:pt idx="2235">
                  <c:v>350</c:v>
                </c:pt>
                <c:pt idx="2236">
                  <c:v>2198</c:v>
                </c:pt>
                <c:pt idx="2237">
                  <c:v>1258</c:v>
                </c:pt>
                <c:pt idx="2238">
                  <c:v>1097</c:v>
                </c:pt>
                <c:pt idx="2239">
                  <c:v>1107</c:v>
                </c:pt>
                <c:pt idx="2240">
                  <c:v>1102</c:v>
                </c:pt>
                <c:pt idx="2241">
                  <c:v>1101</c:v>
                </c:pt>
                <c:pt idx="2242">
                  <c:v>1097</c:v>
                </c:pt>
                <c:pt idx="2243">
                  <c:v>2138</c:v>
                </c:pt>
                <c:pt idx="2244">
                  <c:v>1357</c:v>
                </c:pt>
                <c:pt idx="2245">
                  <c:v>1355</c:v>
                </c:pt>
                <c:pt idx="2246">
                  <c:v>1380</c:v>
                </c:pt>
                <c:pt idx="2247">
                  <c:v>1379</c:v>
                </c:pt>
                <c:pt idx="2248">
                  <c:v>875</c:v>
                </c:pt>
                <c:pt idx="2249">
                  <c:v>466</c:v>
                </c:pt>
                <c:pt idx="2250">
                  <c:v>460</c:v>
                </c:pt>
                <c:pt idx="2251">
                  <c:v>443</c:v>
                </c:pt>
                <c:pt idx="2252">
                  <c:v>357</c:v>
                </c:pt>
                <c:pt idx="2253">
                  <c:v>356</c:v>
                </c:pt>
                <c:pt idx="2254">
                  <c:v>356</c:v>
                </c:pt>
                <c:pt idx="2255">
                  <c:v>364</c:v>
                </c:pt>
                <c:pt idx="2256">
                  <c:v>442</c:v>
                </c:pt>
                <c:pt idx="2257">
                  <c:v>448</c:v>
                </c:pt>
                <c:pt idx="2258">
                  <c:v>445</c:v>
                </c:pt>
                <c:pt idx="2259">
                  <c:v>395</c:v>
                </c:pt>
                <c:pt idx="2260">
                  <c:v>2807</c:v>
                </c:pt>
                <c:pt idx="2261">
                  <c:v>1290</c:v>
                </c:pt>
                <c:pt idx="2262">
                  <c:v>1151</c:v>
                </c:pt>
                <c:pt idx="2263">
                  <c:v>1090</c:v>
                </c:pt>
                <c:pt idx="2264">
                  <c:v>1051</c:v>
                </c:pt>
                <c:pt idx="2265">
                  <c:v>1068</c:v>
                </c:pt>
                <c:pt idx="2266">
                  <c:v>1084</c:v>
                </c:pt>
                <c:pt idx="2267">
                  <c:v>1089</c:v>
                </c:pt>
                <c:pt idx="2268">
                  <c:v>1080</c:v>
                </c:pt>
                <c:pt idx="2269">
                  <c:v>1086</c:v>
                </c:pt>
                <c:pt idx="2270">
                  <c:v>1082</c:v>
                </c:pt>
                <c:pt idx="2271">
                  <c:v>1087</c:v>
                </c:pt>
                <c:pt idx="2272">
                  <c:v>1138</c:v>
                </c:pt>
                <c:pt idx="2273">
                  <c:v>1992</c:v>
                </c:pt>
                <c:pt idx="2274">
                  <c:v>1308</c:v>
                </c:pt>
                <c:pt idx="2275">
                  <c:v>1263</c:v>
                </c:pt>
                <c:pt idx="2276">
                  <c:v>1275</c:v>
                </c:pt>
                <c:pt idx="2277">
                  <c:v>1281</c:v>
                </c:pt>
                <c:pt idx="2278">
                  <c:v>1248</c:v>
                </c:pt>
                <c:pt idx="2279">
                  <c:v>463</c:v>
                </c:pt>
                <c:pt idx="2280">
                  <c:v>465</c:v>
                </c:pt>
                <c:pt idx="2281">
                  <c:v>445</c:v>
                </c:pt>
                <c:pt idx="2282">
                  <c:v>390</c:v>
                </c:pt>
                <c:pt idx="2283">
                  <c:v>354</c:v>
                </c:pt>
                <c:pt idx="2284">
                  <c:v>368</c:v>
                </c:pt>
                <c:pt idx="2285">
                  <c:v>349</c:v>
                </c:pt>
                <c:pt idx="2286">
                  <c:v>314</c:v>
                </c:pt>
                <c:pt idx="2287">
                  <c:v>306</c:v>
                </c:pt>
                <c:pt idx="2288">
                  <c:v>311</c:v>
                </c:pt>
                <c:pt idx="2289">
                  <c:v>354</c:v>
                </c:pt>
                <c:pt idx="2290">
                  <c:v>408</c:v>
                </c:pt>
                <c:pt idx="2291">
                  <c:v>406</c:v>
                </c:pt>
                <c:pt idx="2292">
                  <c:v>393</c:v>
                </c:pt>
                <c:pt idx="2293">
                  <c:v>326</c:v>
                </c:pt>
                <c:pt idx="2294">
                  <c:v>2504</c:v>
                </c:pt>
                <c:pt idx="2295">
                  <c:v>1071</c:v>
                </c:pt>
                <c:pt idx="2296">
                  <c:v>1060</c:v>
                </c:pt>
                <c:pt idx="2297">
                  <c:v>1070</c:v>
                </c:pt>
                <c:pt idx="2298">
                  <c:v>1058</c:v>
                </c:pt>
                <c:pt idx="2299">
                  <c:v>1068</c:v>
                </c:pt>
                <c:pt idx="2300">
                  <c:v>1040</c:v>
                </c:pt>
                <c:pt idx="2301">
                  <c:v>1091</c:v>
                </c:pt>
                <c:pt idx="2302">
                  <c:v>1143</c:v>
                </c:pt>
                <c:pt idx="2303">
                  <c:v>1054</c:v>
                </c:pt>
                <c:pt idx="2304">
                  <c:v>1132</c:v>
                </c:pt>
                <c:pt idx="2305">
                  <c:v>1058</c:v>
                </c:pt>
                <c:pt idx="2306">
                  <c:v>1041</c:v>
                </c:pt>
                <c:pt idx="2307">
                  <c:v>1054</c:v>
                </c:pt>
                <c:pt idx="2308">
                  <c:v>1123</c:v>
                </c:pt>
                <c:pt idx="2309">
                  <c:v>2051</c:v>
                </c:pt>
                <c:pt idx="2310">
                  <c:v>1353</c:v>
                </c:pt>
                <c:pt idx="2311">
                  <c:v>1308</c:v>
                </c:pt>
                <c:pt idx="2312">
                  <c:v>1314</c:v>
                </c:pt>
                <c:pt idx="2313">
                  <c:v>1332</c:v>
                </c:pt>
                <c:pt idx="2314">
                  <c:v>628</c:v>
                </c:pt>
                <c:pt idx="2315">
                  <c:v>418</c:v>
                </c:pt>
                <c:pt idx="2316">
                  <c:v>431</c:v>
                </c:pt>
                <c:pt idx="2317">
                  <c:v>387</c:v>
                </c:pt>
                <c:pt idx="2318">
                  <c:v>316</c:v>
                </c:pt>
                <c:pt idx="2319">
                  <c:v>316</c:v>
                </c:pt>
                <c:pt idx="2320">
                  <c:v>316</c:v>
                </c:pt>
                <c:pt idx="2321">
                  <c:v>328</c:v>
                </c:pt>
                <c:pt idx="2322">
                  <c:v>311</c:v>
                </c:pt>
                <c:pt idx="2323">
                  <c:v>304</c:v>
                </c:pt>
                <c:pt idx="2324">
                  <c:v>373</c:v>
                </c:pt>
                <c:pt idx="2325">
                  <c:v>443</c:v>
                </c:pt>
                <c:pt idx="2326">
                  <c:v>415</c:v>
                </c:pt>
                <c:pt idx="2327">
                  <c:v>359</c:v>
                </c:pt>
                <c:pt idx="2328">
                  <c:v>2514</c:v>
                </c:pt>
                <c:pt idx="2329">
                  <c:v>1335</c:v>
                </c:pt>
                <c:pt idx="2330">
                  <c:v>1069</c:v>
                </c:pt>
                <c:pt idx="2331">
                  <c:v>1061</c:v>
                </c:pt>
                <c:pt idx="2332">
                  <c:v>1072</c:v>
                </c:pt>
                <c:pt idx="2333">
                  <c:v>1067</c:v>
                </c:pt>
                <c:pt idx="2334">
                  <c:v>1037</c:v>
                </c:pt>
                <c:pt idx="2335">
                  <c:v>1035</c:v>
                </c:pt>
                <c:pt idx="2336">
                  <c:v>1038</c:v>
                </c:pt>
                <c:pt idx="2337">
                  <c:v>1053</c:v>
                </c:pt>
                <c:pt idx="2338">
                  <c:v>1045</c:v>
                </c:pt>
                <c:pt idx="2339">
                  <c:v>1052</c:v>
                </c:pt>
                <c:pt idx="2340">
                  <c:v>1032</c:v>
                </c:pt>
                <c:pt idx="2341">
                  <c:v>1070</c:v>
                </c:pt>
                <c:pt idx="2342">
                  <c:v>1059</c:v>
                </c:pt>
                <c:pt idx="2343">
                  <c:v>1303</c:v>
                </c:pt>
                <c:pt idx="2344">
                  <c:v>1770</c:v>
                </c:pt>
                <c:pt idx="2345">
                  <c:v>1268</c:v>
                </c:pt>
                <c:pt idx="2346">
                  <c:v>1257</c:v>
                </c:pt>
                <c:pt idx="2347">
                  <c:v>1252</c:v>
                </c:pt>
                <c:pt idx="2348">
                  <c:v>1257</c:v>
                </c:pt>
                <c:pt idx="2349">
                  <c:v>1097</c:v>
                </c:pt>
                <c:pt idx="2350">
                  <c:v>422</c:v>
                </c:pt>
                <c:pt idx="2351">
                  <c:v>423</c:v>
                </c:pt>
                <c:pt idx="2352">
                  <c:v>418</c:v>
                </c:pt>
                <c:pt idx="2353">
                  <c:v>334</c:v>
                </c:pt>
                <c:pt idx="2354">
                  <c:v>321</c:v>
                </c:pt>
                <c:pt idx="2355">
                  <c:v>337</c:v>
                </c:pt>
                <c:pt idx="2356">
                  <c:v>322</c:v>
                </c:pt>
                <c:pt idx="2357">
                  <c:v>326</c:v>
                </c:pt>
                <c:pt idx="2358">
                  <c:v>313</c:v>
                </c:pt>
                <c:pt idx="2359">
                  <c:v>321</c:v>
                </c:pt>
                <c:pt idx="2360">
                  <c:v>372</c:v>
                </c:pt>
                <c:pt idx="2361">
                  <c:v>410</c:v>
                </c:pt>
                <c:pt idx="2362">
                  <c:v>407</c:v>
                </c:pt>
                <c:pt idx="2363">
                  <c:v>379</c:v>
                </c:pt>
                <c:pt idx="2364">
                  <c:v>889</c:v>
                </c:pt>
                <c:pt idx="2365">
                  <c:v>2104</c:v>
                </c:pt>
                <c:pt idx="2366">
                  <c:v>1058</c:v>
                </c:pt>
                <c:pt idx="2367">
                  <c:v>1055</c:v>
                </c:pt>
                <c:pt idx="2368">
                  <c:v>1045</c:v>
                </c:pt>
                <c:pt idx="2369">
                  <c:v>1080</c:v>
                </c:pt>
                <c:pt idx="2370">
                  <c:v>1055</c:v>
                </c:pt>
                <c:pt idx="2371">
                  <c:v>1047</c:v>
                </c:pt>
                <c:pt idx="2372">
                  <c:v>1037</c:v>
                </c:pt>
                <c:pt idx="2373">
                  <c:v>1049</c:v>
                </c:pt>
                <c:pt idx="2374">
                  <c:v>1066</c:v>
                </c:pt>
                <c:pt idx="2375">
                  <c:v>1060</c:v>
                </c:pt>
                <c:pt idx="2376">
                  <c:v>1053</c:v>
                </c:pt>
                <c:pt idx="2377">
                  <c:v>1037</c:v>
                </c:pt>
                <c:pt idx="2378">
                  <c:v>1052</c:v>
                </c:pt>
                <c:pt idx="2379">
                  <c:v>1040</c:v>
                </c:pt>
                <c:pt idx="2380">
                  <c:v>1057</c:v>
                </c:pt>
                <c:pt idx="2381">
                  <c:v>1061</c:v>
                </c:pt>
                <c:pt idx="2382">
                  <c:v>1069</c:v>
                </c:pt>
                <c:pt idx="2383">
                  <c:v>1223</c:v>
                </c:pt>
                <c:pt idx="2384">
                  <c:v>1085</c:v>
                </c:pt>
                <c:pt idx="2385">
                  <c:v>2092</c:v>
                </c:pt>
                <c:pt idx="2386">
                  <c:v>1409</c:v>
                </c:pt>
                <c:pt idx="2387">
                  <c:v>1357</c:v>
                </c:pt>
                <c:pt idx="2388">
                  <c:v>1342</c:v>
                </c:pt>
                <c:pt idx="2389">
                  <c:v>1319</c:v>
                </c:pt>
                <c:pt idx="2390">
                  <c:v>557</c:v>
                </c:pt>
                <c:pt idx="2391">
                  <c:v>418</c:v>
                </c:pt>
                <c:pt idx="2392">
                  <c:v>419</c:v>
                </c:pt>
                <c:pt idx="2393">
                  <c:v>373</c:v>
                </c:pt>
                <c:pt idx="2394">
                  <c:v>311</c:v>
                </c:pt>
                <c:pt idx="2395">
                  <c:v>313</c:v>
                </c:pt>
                <c:pt idx="2396">
                  <c:v>329</c:v>
                </c:pt>
                <c:pt idx="2397">
                  <c:v>357</c:v>
                </c:pt>
                <c:pt idx="2398">
                  <c:v>398</c:v>
                </c:pt>
                <c:pt idx="2399">
                  <c:v>448</c:v>
                </c:pt>
                <c:pt idx="2400">
                  <c:v>373</c:v>
                </c:pt>
                <c:pt idx="2401">
                  <c:v>2124</c:v>
                </c:pt>
                <c:pt idx="2402">
                  <c:v>1956</c:v>
                </c:pt>
                <c:pt idx="2403">
                  <c:v>1242</c:v>
                </c:pt>
                <c:pt idx="2404">
                  <c:v>1073</c:v>
                </c:pt>
                <c:pt idx="2405">
                  <c:v>1090</c:v>
                </c:pt>
                <c:pt idx="2406">
                  <c:v>1076</c:v>
                </c:pt>
                <c:pt idx="2407">
                  <c:v>1075</c:v>
                </c:pt>
                <c:pt idx="2408">
                  <c:v>1088</c:v>
                </c:pt>
                <c:pt idx="2409">
                  <c:v>1087</c:v>
                </c:pt>
                <c:pt idx="2410">
                  <c:v>1113</c:v>
                </c:pt>
                <c:pt idx="2411">
                  <c:v>1125</c:v>
                </c:pt>
                <c:pt idx="2412">
                  <c:v>1059</c:v>
                </c:pt>
                <c:pt idx="2413">
                  <c:v>1041</c:v>
                </c:pt>
                <c:pt idx="2414">
                  <c:v>1017</c:v>
                </c:pt>
                <c:pt idx="2415">
                  <c:v>1031</c:v>
                </c:pt>
                <c:pt idx="2416">
                  <c:v>1047</c:v>
                </c:pt>
                <c:pt idx="2417">
                  <c:v>1061</c:v>
                </c:pt>
                <c:pt idx="2418">
                  <c:v>1044</c:v>
                </c:pt>
                <c:pt idx="2419">
                  <c:v>1049</c:v>
                </c:pt>
                <c:pt idx="2420">
                  <c:v>1066</c:v>
                </c:pt>
                <c:pt idx="2421">
                  <c:v>1055</c:v>
                </c:pt>
                <c:pt idx="2422">
                  <c:v>1059</c:v>
                </c:pt>
                <c:pt idx="2423">
                  <c:v>1851</c:v>
                </c:pt>
                <c:pt idx="2424">
                  <c:v>1228</c:v>
                </c:pt>
                <c:pt idx="2425">
                  <c:v>1209</c:v>
                </c:pt>
                <c:pt idx="2426">
                  <c:v>1202</c:v>
                </c:pt>
                <c:pt idx="2427">
                  <c:v>1179</c:v>
                </c:pt>
                <c:pt idx="2428">
                  <c:v>1192</c:v>
                </c:pt>
                <c:pt idx="2429">
                  <c:v>761</c:v>
                </c:pt>
                <c:pt idx="2430">
                  <c:v>381</c:v>
                </c:pt>
                <c:pt idx="2431">
                  <c:v>379</c:v>
                </c:pt>
                <c:pt idx="2432">
                  <c:v>359</c:v>
                </c:pt>
                <c:pt idx="2433">
                  <c:v>282</c:v>
                </c:pt>
                <c:pt idx="2434">
                  <c:v>284</c:v>
                </c:pt>
                <c:pt idx="2435">
                  <c:v>275</c:v>
                </c:pt>
                <c:pt idx="2436">
                  <c:v>280</c:v>
                </c:pt>
                <c:pt idx="2437">
                  <c:v>278</c:v>
                </c:pt>
                <c:pt idx="2438">
                  <c:v>289</c:v>
                </c:pt>
                <c:pt idx="2439">
                  <c:v>300</c:v>
                </c:pt>
                <c:pt idx="2440">
                  <c:v>363</c:v>
                </c:pt>
                <c:pt idx="2441">
                  <c:v>380</c:v>
                </c:pt>
                <c:pt idx="2442">
                  <c:v>381</c:v>
                </c:pt>
                <c:pt idx="2443">
                  <c:v>323</c:v>
                </c:pt>
                <c:pt idx="2444">
                  <c:v>1763</c:v>
                </c:pt>
                <c:pt idx="2445">
                  <c:v>1390</c:v>
                </c:pt>
                <c:pt idx="2446">
                  <c:v>1044</c:v>
                </c:pt>
                <c:pt idx="2447">
                  <c:v>1010</c:v>
                </c:pt>
                <c:pt idx="2448">
                  <c:v>1010</c:v>
                </c:pt>
                <c:pt idx="2449">
                  <c:v>1021</c:v>
                </c:pt>
                <c:pt idx="2450">
                  <c:v>1021</c:v>
                </c:pt>
                <c:pt idx="2451">
                  <c:v>1035</c:v>
                </c:pt>
                <c:pt idx="2452">
                  <c:v>1032</c:v>
                </c:pt>
                <c:pt idx="2453">
                  <c:v>1031</c:v>
                </c:pt>
                <c:pt idx="2454">
                  <c:v>1018</c:v>
                </c:pt>
                <c:pt idx="2455">
                  <c:v>1033</c:v>
                </c:pt>
                <c:pt idx="2456">
                  <c:v>1043</c:v>
                </c:pt>
                <c:pt idx="2457">
                  <c:v>1035</c:v>
                </c:pt>
                <c:pt idx="2458">
                  <c:v>1027</c:v>
                </c:pt>
                <c:pt idx="2459">
                  <c:v>1559</c:v>
                </c:pt>
                <c:pt idx="2460">
                  <c:v>1653</c:v>
                </c:pt>
                <c:pt idx="2461">
                  <c:v>1281</c:v>
                </c:pt>
                <c:pt idx="2462">
                  <c:v>1272</c:v>
                </c:pt>
                <c:pt idx="2463">
                  <c:v>1282</c:v>
                </c:pt>
                <c:pt idx="2464">
                  <c:v>1001</c:v>
                </c:pt>
                <c:pt idx="2465">
                  <c:v>391</c:v>
                </c:pt>
                <c:pt idx="2466">
                  <c:v>391</c:v>
                </c:pt>
                <c:pt idx="2467">
                  <c:v>382</c:v>
                </c:pt>
                <c:pt idx="2468">
                  <c:v>295</c:v>
                </c:pt>
                <c:pt idx="2469">
                  <c:v>293</c:v>
                </c:pt>
                <c:pt idx="2470">
                  <c:v>303</c:v>
                </c:pt>
                <c:pt idx="2471">
                  <c:v>290</c:v>
                </c:pt>
                <c:pt idx="2472">
                  <c:v>293</c:v>
                </c:pt>
                <c:pt idx="2473">
                  <c:v>379</c:v>
                </c:pt>
                <c:pt idx="2474">
                  <c:v>379</c:v>
                </c:pt>
                <c:pt idx="2475">
                  <c:v>383</c:v>
                </c:pt>
                <c:pt idx="2476">
                  <c:v>802</c:v>
                </c:pt>
                <c:pt idx="2477">
                  <c:v>2560</c:v>
                </c:pt>
                <c:pt idx="2478">
                  <c:v>1248</c:v>
                </c:pt>
                <c:pt idx="2479">
                  <c:v>1078</c:v>
                </c:pt>
                <c:pt idx="2480">
                  <c:v>1083</c:v>
                </c:pt>
                <c:pt idx="2481">
                  <c:v>1075</c:v>
                </c:pt>
                <c:pt idx="2482">
                  <c:v>1055</c:v>
                </c:pt>
                <c:pt idx="2483">
                  <c:v>1054</c:v>
                </c:pt>
                <c:pt idx="2484">
                  <c:v>1020</c:v>
                </c:pt>
                <c:pt idx="2485">
                  <c:v>1048</c:v>
                </c:pt>
                <c:pt idx="2486">
                  <c:v>1051</c:v>
                </c:pt>
                <c:pt idx="2487">
                  <c:v>1042</c:v>
                </c:pt>
                <c:pt idx="2488">
                  <c:v>1034</c:v>
                </c:pt>
                <c:pt idx="2489">
                  <c:v>1053</c:v>
                </c:pt>
                <c:pt idx="2490">
                  <c:v>1047</c:v>
                </c:pt>
                <c:pt idx="2491">
                  <c:v>1066</c:v>
                </c:pt>
                <c:pt idx="2492">
                  <c:v>1071</c:v>
                </c:pt>
                <c:pt idx="2493">
                  <c:v>1825</c:v>
                </c:pt>
                <c:pt idx="2494">
                  <c:v>1196</c:v>
                </c:pt>
                <c:pt idx="2495">
                  <c:v>1198</c:v>
                </c:pt>
                <c:pt idx="2496">
                  <c:v>1180</c:v>
                </c:pt>
                <c:pt idx="2497">
                  <c:v>1183</c:v>
                </c:pt>
                <c:pt idx="2498">
                  <c:v>1173</c:v>
                </c:pt>
                <c:pt idx="2499">
                  <c:v>801</c:v>
                </c:pt>
                <c:pt idx="2500">
                  <c:v>386</c:v>
                </c:pt>
                <c:pt idx="2501">
                  <c:v>420</c:v>
                </c:pt>
                <c:pt idx="2502">
                  <c:v>357</c:v>
                </c:pt>
                <c:pt idx="2503">
                  <c:v>290</c:v>
                </c:pt>
                <c:pt idx="2504">
                  <c:v>284</c:v>
                </c:pt>
                <c:pt idx="2505">
                  <c:v>285</c:v>
                </c:pt>
                <c:pt idx="2506">
                  <c:v>289</c:v>
                </c:pt>
                <c:pt idx="2507">
                  <c:v>278</c:v>
                </c:pt>
                <c:pt idx="2508">
                  <c:v>284</c:v>
                </c:pt>
                <c:pt idx="2509">
                  <c:v>286</c:v>
                </c:pt>
                <c:pt idx="2510">
                  <c:v>379</c:v>
                </c:pt>
                <c:pt idx="2511">
                  <c:v>402</c:v>
                </c:pt>
                <c:pt idx="2512">
                  <c:v>370</c:v>
                </c:pt>
                <c:pt idx="2513">
                  <c:v>282</c:v>
                </c:pt>
                <c:pt idx="2514">
                  <c:v>288</c:v>
                </c:pt>
                <c:pt idx="2515">
                  <c:v>281</c:v>
                </c:pt>
                <c:pt idx="2516">
                  <c:v>281</c:v>
                </c:pt>
                <c:pt idx="2517">
                  <c:v>278</c:v>
                </c:pt>
                <c:pt idx="2518">
                  <c:v>289</c:v>
                </c:pt>
                <c:pt idx="2519">
                  <c:v>289</c:v>
                </c:pt>
                <c:pt idx="2520">
                  <c:v>279</c:v>
                </c:pt>
                <c:pt idx="2521">
                  <c:v>284</c:v>
                </c:pt>
                <c:pt idx="2522">
                  <c:v>288</c:v>
                </c:pt>
                <c:pt idx="2523">
                  <c:v>289</c:v>
                </c:pt>
                <c:pt idx="2524">
                  <c:v>284</c:v>
                </c:pt>
                <c:pt idx="2525">
                  <c:v>285</c:v>
                </c:pt>
                <c:pt idx="2526">
                  <c:v>281</c:v>
                </c:pt>
                <c:pt idx="2527">
                  <c:v>290</c:v>
                </c:pt>
                <c:pt idx="2528">
                  <c:v>295</c:v>
                </c:pt>
                <c:pt idx="2529">
                  <c:v>280</c:v>
                </c:pt>
                <c:pt idx="2530">
                  <c:v>279</c:v>
                </c:pt>
                <c:pt idx="2531">
                  <c:v>266</c:v>
                </c:pt>
                <c:pt idx="2532">
                  <c:v>280</c:v>
                </c:pt>
                <c:pt idx="2533">
                  <c:v>279</c:v>
                </c:pt>
                <c:pt idx="2534">
                  <c:v>269</c:v>
                </c:pt>
                <c:pt idx="2535">
                  <c:v>270</c:v>
                </c:pt>
                <c:pt idx="2536">
                  <c:v>275</c:v>
                </c:pt>
                <c:pt idx="2537">
                  <c:v>312</c:v>
                </c:pt>
                <c:pt idx="2538">
                  <c:v>280</c:v>
                </c:pt>
                <c:pt idx="2539">
                  <c:v>271</c:v>
                </c:pt>
                <c:pt idx="2540">
                  <c:v>278</c:v>
                </c:pt>
                <c:pt idx="2541">
                  <c:v>275</c:v>
                </c:pt>
                <c:pt idx="2542">
                  <c:v>281</c:v>
                </c:pt>
                <c:pt idx="2543">
                  <c:v>281</c:v>
                </c:pt>
                <c:pt idx="2544">
                  <c:v>272</c:v>
                </c:pt>
                <c:pt idx="2545">
                  <c:v>283</c:v>
                </c:pt>
                <c:pt idx="2546">
                  <c:v>276</c:v>
                </c:pt>
                <c:pt idx="2547">
                  <c:v>283</c:v>
                </c:pt>
                <c:pt idx="2548">
                  <c:v>277</c:v>
                </c:pt>
                <c:pt idx="2549">
                  <c:v>266</c:v>
                </c:pt>
                <c:pt idx="2550">
                  <c:v>279</c:v>
                </c:pt>
                <c:pt idx="2551">
                  <c:v>282</c:v>
                </c:pt>
                <c:pt idx="2552">
                  <c:v>301</c:v>
                </c:pt>
                <c:pt idx="2553">
                  <c:v>292</c:v>
                </c:pt>
                <c:pt idx="2554">
                  <c:v>279</c:v>
                </c:pt>
                <c:pt idx="2555">
                  <c:v>293</c:v>
                </c:pt>
                <c:pt idx="2556">
                  <c:v>286</c:v>
                </c:pt>
                <c:pt idx="2557">
                  <c:v>289</c:v>
                </c:pt>
                <c:pt idx="2558">
                  <c:v>290</c:v>
                </c:pt>
                <c:pt idx="2559">
                  <c:v>277</c:v>
                </c:pt>
                <c:pt idx="2560">
                  <c:v>283</c:v>
                </c:pt>
                <c:pt idx="2561">
                  <c:v>273</c:v>
                </c:pt>
                <c:pt idx="2562">
                  <c:v>269</c:v>
                </c:pt>
                <c:pt idx="2563">
                  <c:v>274</c:v>
                </c:pt>
                <c:pt idx="2564">
                  <c:v>272</c:v>
                </c:pt>
                <c:pt idx="2565">
                  <c:v>279</c:v>
                </c:pt>
                <c:pt idx="2566">
                  <c:v>269</c:v>
                </c:pt>
                <c:pt idx="2567">
                  <c:v>279</c:v>
                </c:pt>
                <c:pt idx="2568">
                  <c:v>273</c:v>
                </c:pt>
                <c:pt idx="2569">
                  <c:v>278</c:v>
                </c:pt>
                <c:pt idx="2570">
                  <c:v>278</c:v>
                </c:pt>
                <c:pt idx="2571">
                  <c:v>275</c:v>
                </c:pt>
                <c:pt idx="2572">
                  <c:v>279</c:v>
                </c:pt>
                <c:pt idx="2573">
                  <c:v>278</c:v>
                </c:pt>
                <c:pt idx="2574">
                  <c:v>277</c:v>
                </c:pt>
                <c:pt idx="2575">
                  <c:v>315</c:v>
                </c:pt>
                <c:pt idx="2576">
                  <c:v>280</c:v>
                </c:pt>
                <c:pt idx="2577">
                  <c:v>273</c:v>
                </c:pt>
                <c:pt idx="2578">
                  <c:v>283</c:v>
                </c:pt>
                <c:pt idx="2579">
                  <c:v>273</c:v>
                </c:pt>
                <c:pt idx="2580">
                  <c:v>278</c:v>
                </c:pt>
                <c:pt idx="2581">
                  <c:v>283</c:v>
                </c:pt>
                <c:pt idx="2582">
                  <c:v>281</c:v>
                </c:pt>
                <c:pt idx="2583">
                  <c:v>288</c:v>
                </c:pt>
                <c:pt idx="2584">
                  <c:v>287</c:v>
                </c:pt>
                <c:pt idx="2585">
                  <c:v>296</c:v>
                </c:pt>
                <c:pt idx="2586">
                  <c:v>329</c:v>
                </c:pt>
                <c:pt idx="2587">
                  <c:v>296</c:v>
                </c:pt>
                <c:pt idx="2588">
                  <c:v>287</c:v>
                </c:pt>
                <c:pt idx="2589">
                  <c:v>275</c:v>
                </c:pt>
                <c:pt idx="2590">
                  <c:v>268</c:v>
                </c:pt>
                <c:pt idx="2591">
                  <c:v>271</c:v>
                </c:pt>
                <c:pt idx="2592">
                  <c:v>274</c:v>
                </c:pt>
                <c:pt idx="2593">
                  <c:v>263</c:v>
                </c:pt>
                <c:pt idx="2594">
                  <c:v>273</c:v>
                </c:pt>
                <c:pt idx="2595">
                  <c:v>273</c:v>
                </c:pt>
                <c:pt idx="2596">
                  <c:v>269</c:v>
                </c:pt>
                <c:pt idx="2597">
                  <c:v>278</c:v>
                </c:pt>
                <c:pt idx="2598">
                  <c:v>276</c:v>
                </c:pt>
                <c:pt idx="2599">
                  <c:v>270</c:v>
                </c:pt>
                <c:pt idx="2600">
                  <c:v>269</c:v>
                </c:pt>
                <c:pt idx="2601">
                  <c:v>269</c:v>
                </c:pt>
                <c:pt idx="2602">
                  <c:v>268</c:v>
                </c:pt>
                <c:pt idx="2603">
                  <c:v>256</c:v>
                </c:pt>
                <c:pt idx="2604">
                  <c:v>252</c:v>
                </c:pt>
                <c:pt idx="2605">
                  <c:v>255</c:v>
                </c:pt>
                <c:pt idx="2606">
                  <c:v>250</c:v>
                </c:pt>
                <c:pt idx="2607">
                  <c:v>257</c:v>
                </c:pt>
                <c:pt idx="2608">
                  <c:v>258</c:v>
                </c:pt>
                <c:pt idx="2609">
                  <c:v>257</c:v>
                </c:pt>
                <c:pt idx="2610">
                  <c:v>255</c:v>
                </c:pt>
                <c:pt idx="2611">
                  <c:v>253</c:v>
                </c:pt>
                <c:pt idx="2612">
                  <c:v>254</c:v>
                </c:pt>
                <c:pt idx="2613">
                  <c:v>265</c:v>
                </c:pt>
                <c:pt idx="2614">
                  <c:v>273</c:v>
                </c:pt>
                <c:pt idx="2615">
                  <c:v>268</c:v>
                </c:pt>
                <c:pt idx="2616">
                  <c:v>282</c:v>
                </c:pt>
                <c:pt idx="2617">
                  <c:v>280</c:v>
                </c:pt>
                <c:pt idx="2618">
                  <c:v>275</c:v>
                </c:pt>
                <c:pt idx="2619">
                  <c:v>271</c:v>
                </c:pt>
                <c:pt idx="2620">
                  <c:v>271</c:v>
                </c:pt>
                <c:pt idx="2621">
                  <c:v>280</c:v>
                </c:pt>
                <c:pt idx="2622">
                  <c:v>287</c:v>
                </c:pt>
                <c:pt idx="2623">
                  <c:v>273</c:v>
                </c:pt>
                <c:pt idx="2624">
                  <c:v>277</c:v>
                </c:pt>
                <c:pt idx="2625">
                  <c:v>276</c:v>
                </c:pt>
                <c:pt idx="2626">
                  <c:v>278</c:v>
                </c:pt>
                <c:pt idx="2627">
                  <c:v>278</c:v>
                </c:pt>
                <c:pt idx="2628">
                  <c:v>271</c:v>
                </c:pt>
                <c:pt idx="2629">
                  <c:v>270</c:v>
                </c:pt>
                <c:pt idx="2630">
                  <c:v>283</c:v>
                </c:pt>
                <c:pt idx="2631">
                  <c:v>279</c:v>
                </c:pt>
                <c:pt idx="2632">
                  <c:v>270</c:v>
                </c:pt>
                <c:pt idx="2633">
                  <c:v>544</c:v>
                </c:pt>
                <c:pt idx="2634">
                  <c:v>280</c:v>
                </c:pt>
                <c:pt idx="2635">
                  <c:v>284</c:v>
                </c:pt>
                <c:pt idx="2636">
                  <c:v>269</c:v>
                </c:pt>
                <c:pt idx="2637">
                  <c:v>270</c:v>
                </c:pt>
                <c:pt idx="2638">
                  <c:v>279</c:v>
                </c:pt>
                <c:pt idx="2639">
                  <c:v>237</c:v>
                </c:pt>
                <c:pt idx="2640">
                  <c:v>237</c:v>
                </c:pt>
                <c:pt idx="2641">
                  <c:v>235</c:v>
                </c:pt>
                <c:pt idx="2642">
                  <c:v>232</c:v>
                </c:pt>
                <c:pt idx="2643">
                  <c:v>239</c:v>
                </c:pt>
                <c:pt idx="2644">
                  <c:v>238</c:v>
                </c:pt>
                <c:pt idx="2645">
                  <c:v>230</c:v>
                </c:pt>
                <c:pt idx="2646">
                  <c:v>229</c:v>
                </c:pt>
                <c:pt idx="2647">
                  <c:v>228</c:v>
                </c:pt>
                <c:pt idx="2648">
                  <c:v>248</c:v>
                </c:pt>
                <c:pt idx="2649">
                  <c:v>225</c:v>
                </c:pt>
                <c:pt idx="2650">
                  <c:v>228</c:v>
                </c:pt>
                <c:pt idx="2651">
                  <c:v>231</c:v>
                </c:pt>
                <c:pt idx="2652">
                  <c:v>243</c:v>
                </c:pt>
                <c:pt idx="2653">
                  <c:v>231</c:v>
                </c:pt>
                <c:pt idx="2654">
                  <c:v>227</c:v>
                </c:pt>
                <c:pt idx="2655">
                  <c:v>234</c:v>
                </c:pt>
                <c:pt idx="2656">
                  <c:v>243</c:v>
                </c:pt>
                <c:pt idx="2657">
                  <c:v>233</c:v>
                </c:pt>
                <c:pt idx="2658">
                  <c:v>225</c:v>
                </c:pt>
                <c:pt idx="2659">
                  <c:v>235</c:v>
                </c:pt>
                <c:pt idx="2660">
                  <c:v>236</c:v>
                </c:pt>
                <c:pt idx="2661">
                  <c:v>227</c:v>
                </c:pt>
                <c:pt idx="2662">
                  <c:v>225</c:v>
                </c:pt>
                <c:pt idx="2663">
                  <c:v>228</c:v>
                </c:pt>
                <c:pt idx="2664">
                  <c:v>250</c:v>
                </c:pt>
                <c:pt idx="2665">
                  <c:v>232</c:v>
                </c:pt>
                <c:pt idx="2666">
                  <c:v>219</c:v>
                </c:pt>
                <c:pt idx="2667">
                  <c:v>224</c:v>
                </c:pt>
                <c:pt idx="2668">
                  <c:v>232</c:v>
                </c:pt>
                <c:pt idx="2669">
                  <c:v>228</c:v>
                </c:pt>
                <c:pt idx="2670">
                  <c:v>242</c:v>
                </c:pt>
                <c:pt idx="2671">
                  <c:v>234</c:v>
                </c:pt>
                <c:pt idx="2672">
                  <c:v>227</c:v>
                </c:pt>
                <c:pt idx="2673">
                  <c:v>224</c:v>
                </c:pt>
                <c:pt idx="2674">
                  <c:v>227</c:v>
                </c:pt>
                <c:pt idx="2675">
                  <c:v>236</c:v>
                </c:pt>
                <c:pt idx="2676">
                  <c:v>237</c:v>
                </c:pt>
                <c:pt idx="2677">
                  <c:v>226</c:v>
                </c:pt>
                <c:pt idx="2678">
                  <c:v>231</c:v>
                </c:pt>
                <c:pt idx="2679">
                  <c:v>237</c:v>
                </c:pt>
                <c:pt idx="2680">
                  <c:v>231</c:v>
                </c:pt>
                <c:pt idx="2681">
                  <c:v>228</c:v>
                </c:pt>
                <c:pt idx="2682">
                  <c:v>228</c:v>
                </c:pt>
                <c:pt idx="2683">
                  <c:v>239</c:v>
                </c:pt>
                <c:pt idx="2684">
                  <c:v>232</c:v>
                </c:pt>
                <c:pt idx="2685">
                  <c:v>224</c:v>
                </c:pt>
                <c:pt idx="2686">
                  <c:v>225</c:v>
                </c:pt>
                <c:pt idx="2687">
                  <c:v>229</c:v>
                </c:pt>
                <c:pt idx="2688">
                  <c:v>233</c:v>
                </c:pt>
                <c:pt idx="2689">
                  <c:v>226</c:v>
                </c:pt>
                <c:pt idx="2690">
                  <c:v>244</c:v>
                </c:pt>
                <c:pt idx="2691">
                  <c:v>243</c:v>
                </c:pt>
                <c:pt idx="2692">
                  <c:v>243</c:v>
                </c:pt>
                <c:pt idx="2693">
                  <c:v>231</c:v>
                </c:pt>
                <c:pt idx="2694">
                  <c:v>229</c:v>
                </c:pt>
                <c:pt idx="2695">
                  <c:v>238</c:v>
                </c:pt>
                <c:pt idx="2696">
                  <c:v>234</c:v>
                </c:pt>
                <c:pt idx="2697">
                  <c:v>238</c:v>
                </c:pt>
                <c:pt idx="2698">
                  <c:v>232</c:v>
                </c:pt>
                <c:pt idx="2699">
                  <c:v>232</c:v>
                </c:pt>
                <c:pt idx="2700">
                  <c:v>236</c:v>
                </c:pt>
                <c:pt idx="2701">
                  <c:v>239</c:v>
                </c:pt>
                <c:pt idx="2702">
                  <c:v>241</c:v>
                </c:pt>
                <c:pt idx="2703">
                  <c:v>240</c:v>
                </c:pt>
                <c:pt idx="2704">
                  <c:v>239</c:v>
                </c:pt>
                <c:pt idx="2705">
                  <c:v>248</c:v>
                </c:pt>
                <c:pt idx="2706">
                  <c:v>229</c:v>
                </c:pt>
                <c:pt idx="2707">
                  <c:v>238</c:v>
                </c:pt>
                <c:pt idx="2708">
                  <c:v>247</c:v>
                </c:pt>
                <c:pt idx="2709">
                  <c:v>249</c:v>
                </c:pt>
                <c:pt idx="2710">
                  <c:v>248</c:v>
                </c:pt>
                <c:pt idx="2711">
                  <c:v>237</c:v>
                </c:pt>
                <c:pt idx="2712">
                  <c:v>228</c:v>
                </c:pt>
                <c:pt idx="2713">
                  <c:v>236</c:v>
                </c:pt>
                <c:pt idx="2714">
                  <c:v>232</c:v>
                </c:pt>
                <c:pt idx="2715">
                  <c:v>228</c:v>
                </c:pt>
                <c:pt idx="2716">
                  <c:v>250</c:v>
                </c:pt>
                <c:pt idx="2717">
                  <c:v>233</c:v>
                </c:pt>
                <c:pt idx="2718">
                  <c:v>220</c:v>
                </c:pt>
                <c:pt idx="2719">
                  <c:v>230</c:v>
                </c:pt>
                <c:pt idx="2720">
                  <c:v>256</c:v>
                </c:pt>
                <c:pt idx="2721">
                  <c:v>242</c:v>
                </c:pt>
                <c:pt idx="2722">
                  <c:v>242</c:v>
                </c:pt>
                <c:pt idx="2723">
                  <c:v>242</c:v>
                </c:pt>
                <c:pt idx="2724">
                  <c:v>248</c:v>
                </c:pt>
                <c:pt idx="2725">
                  <c:v>249</c:v>
                </c:pt>
                <c:pt idx="2726">
                  <c:v>248</c:v>
                </c:pt>
                <c:pt idx="2727">
                  <c:v>226</c:v>
                </c:pt>
                <c:pt idx="2728">
                  <c:v>230</c:v>
                </c:pt>
                <c:pt idx="2729">
                  <c:v>224</c:v>
                </c:pt>
                <c:pt idx="2730">
                  <c:v>156</c:v>
                </c:pt>
                <c:pt idx="2731">
                  <c:v>145</c:v>
                </c:pt>
                <c:pt idx="2732">
                  <c:v>144</c:v>
                </c:pt>
                <c:pt idx="2733">
                  <c:v>150</c:v>
                </c:pt>
                <c:pt idx="2734">
                  <c:v>153</c:v>
                </c:pt>
                <c:pt idx="2735">
                  <c:v>143</c:v>
                </c:pt>
                <c:pt idx="2736">
                  <c:v>146</c:v>
                </c:pt>
                <c:pt idx="2737">
                  <c:v>154</c:v>
                </c:pt>
                <c:pt idx="2738">
                  <c:v>170</c:v>
                </c:pt>
                <c:pt idx="2739">
                  <c:v>156</c:v>
                </c:pt>
                <c:pt idx="2740">
                  <c:v>155</c:v>
                </c:pt>
                <c:pt idx="2741">
                  <c:v>174</c:v>
                </c:pt>
                <c:pt idx="2742">
                  <c:v>161</c:v>
                </c:pt>
                <c:pt idx="2743">
                  <c:v>156</c:v>
                </c:pt>
                <c:pt idx="2744">
                  <c:v>173</c:v>
                </c:pt>
                <c:pt idx="2745">
                  <c:v>168</c:v>
                </c:pt>
                <c:pt idx="2746">
                  <c:v>167</c:v>
                </c:pt>
                <c:pt idx="2747">
                  <c:v>161</c:v>
                </c:pt>
                <c:pt idx="2748">
                  <c:v>156</c:v>
                </c:pt>
                <c:pt idx="2749">
                  <c:v>155</c:v>
                </c:pt>
                <c:pt idx="2750">
                  <c:v>152</c:v>
                </c:pt>
                <c:pt idx="2751">
                  <c:v>135</c:v>
                </c:pt>
                <c:pt idx="2752">
                  <c:v>132</c:v>
                </c:pt>
                <c:pt idx="2753">
                  <c:v>125</c:v>
                </c:pt>
                <c:pt idx="2754">
                  <c:v>127</c:v>
                </c:pt>
                <c:pt idx="2755">
                  <c:v>128</c:v>
                </c:pt>
                <c:pt idx="2756">
                  <c:v>128</c:v>
                </c:pt>
                <c:pt idx="2757">
                  <c:v>122</c:v>
                </c:pt>
                <c:pt idx="2758">
                  <c:v>116</c:v>
                </c:pt>
                <c:pt idx="2759">
                  <c:v>121</c:v>
                </c:pt>
                <c:pt idx="2760">
                  <c:v>130</c:v>
                </c:pt>
                <c:pt idx="2761">
                  <c:v>102</c:v>
                </c:pt>
                <c:pt idx="2762">
                  <c:v>70</c:v>
                </c:pt>
                <c:pt idx="2763">
                  <c:v>75</c:v>
                </c:pt>
                <c:pt idx="2764">
                  <c:v>78</c:v>
                </c:pt>
                <c:pt idx="2765">
                  <c:v>73</c:v>
                </c:pt>
                <c:pt idx="2766">
                  <c:v>72</c:v>
                </c:pt>
                <c:pt idx="2767">
                  <c:v>77</c:v>
                </c:pt>
                <c:pt idx="2768">
                  <c:v>72</c:v>
                </c:pt>
                <c:pt idx="2769">
                  <c:v>71</c:v>
                </c:pt>
                <c:pt idx="2770">
                  <c:v>69</c:v>
                </c:pt>
                <c:pt idx="2771">
                  <c:v>74</c:v>
                </c:pt>
                <c:pt idx="2772">
                  <c:v>73</c:v>
                </c:pt>
                <c:pt idx="2773">
                  <c:v>69</c:v>
                </c:pt>
                <c:pt idx="2774">
                  <c:v>69</c:v>
                </c:pt>
                <c:pt idx="2775">
                  <c:v>70</c:v>
                </c:pt>
                <c:pt idx="2776">
                  <c:v>75</c:v>
                </c:pt>
                <c:pt idx="2777">
                  <c:v>75</c:v>
                </c:pt>
                <c:pt idx="2778">
                  <c:v>81</c:v>
                </c:pt>
                <c:pt idx="2779">
                  <c:v>74</c:v>
                </c:pt>
                <c:pt idx="2780">
                  <c:v>78</c:v>
                </c:pt>
                <c:pt idx="2781">
                  <c:v>90</c:v>
                </c:pt>
                <c:pt idx="2782">
                  <c:v>82</c:v>
                </c:pt>
                <c:pt idx="2783">
                  <c:v>77</c:v>
                </c:pt>
                <c:pt idx="2784">
                  <c:v>74</c:v>
                </c:pt>
                <c:pt idx="2785">
                  <c:v>79</c:v>
                </c:pt>
                <c:pt idx="2786">
                  <c:v>69</c:v>
                </c:pt>
                <c:pt idx="2787">
                  <c:v>62</c:v>
                </c:pt>
                <c:pt idx="2788">
                  <c:v>65</c:v>
                </c:pt>
                <c:pt idx="2789">
                  <c:v>80</c:v>
                </c:pt>
                <c:pt idx="2790">
                  <c:v>77</c:v>
                </c:pt>
                <c:pt idx="2791">
                  <c:v>70</c:v>
                </c:pt>
                <c:pt idx="2792">
                  <c:v>72</c:v>
                </c:pt>
                <c:pt idx="2793">
                  <c:v>75</c:v>
                </c:pt>
                <c:pt idx="2794">
                  <c:v>73</c:v>
                </c:pt>
                <c:pt idx="2795">
                  <c:v>74</c:v>
                </c:pt>
                <c:pt idx="2796">
                  <c:v>67</c:v>
                </c:pt>
                <c:pt idx="2797">
                  <c:v>63</c:v>
                </c:pt>
                <c:pt idx="2798">
                  <c:v>74</c:v>
                </c:pt>
                <c:pt idx="2799">
                  <c:v>71</c:v>
                </c:pt>
                <c:pt idx="2800">
                  <c:v>75</c:v>
                </c:pt>
                <c:pt idx="2801">
                  <c:v>74</c:v>
                </c:pt>
                <c:pt idx="2802">
                  <c:v>77</c:v>
                </c:pt>
                <c:pt idx="2803">
                  <c:v>89</c:v>
                </c:pt>
                <c:pt idx="2804">
                  <c:v>70</c:v>
                </c:pt>
                <c:pt idx="2805">
                  <c:v>75</c:v>
                </c:pt>
                <c:pt idx="2806">
                  <c:v>83</c:v>
                </c:pt>
                <c:pt idx="2807">
                  <c:v>77</c:v>
                </c:pt>
                <c:pt idx="2808">
                  <c:v>67</c:v>
                </c:pt>
                <c:pt idx="2809">
                  <c:v>63</c:v>
                </c:pt>
                <c:pt idx="2810">
                  <c:v>77</c:v>
                </c:pt>
                <c:pt idx="2811">
                  <c:v>68</c:v>
                </c:pt>
                <c:pt idx="2812">
                  <c:v>62</c:v>
                </c:pt>
                <c:pt idx="2813">
                  <c:v>71</c:v>
                </c:pt>
                <c:pt idx="2814">
                  <c:v>78</c:v>
                </c:pt>
                <c:pt idx="2815">
                  <c:v>69</c:v>
                </c:pt>
                <c:pt idx="2816">
                  <c:v>64</c:v>
                </c:pt>
                <c:pt idx="2817">
                  <c:v>68</c:v>
                </c:pt>
                <c:pt idx="2818">
                  <c:v>72</c:v>
                </c:pt>
                <c:pt idx="2819">
                  <c:v>74</c:v>
                </c:pt>
                <c:pt idx="2820">
                  <c:v>68</c:v>
                </c:pt>
                <c:pt idx="2821">
                  <c:v>69</c:v>
                </c:pt>
                <c:pt idx="2822">
                  <c:v>71</c:v>
                </c:pt>
                <c:pt idx="2823">
                  <c:v>74</c:v>
                </c:pt>
                <c:pt idx="2824">
                  <c:v>63</c:v>
                </c:pt>
                <c:pt idx="2825">
                  <c:v>63</c:v>
                </c:pt>
                <c:pt idx="2826">
                  <c:v>75</c:v>
                </c:pt>
                <c:pt idx="2827">
                  <c:v>79</c:v>
                </c:pt>
                <c:pt idx="2828">
                  <c:v>66</c:v>
                </c:pt>
                <c:pt idx="2829">
                  <c:v>66</c:v>
                </c:pt>
                <c:pt idx="2830">
                  <c:v>74</c:v>
                </c:pt>
                <c:pt idx="2831">
                  <c:v>77</c:v>
                </c:pt>
                <c:pt idx="2832">
                  <c:v>73</c:v>
                </c:pt>
                <c:pt idx="2833">
                  <c:v>71</c:v>
                </c:pt>
                <c:pt idx="2834">
                  <c:v>68</c:v>
                </c:pt>
                <c:pt idx="2835">
                  <c:v>73</c:v>
                </c:pt>
                <c:pt idx="2836">
                  <c:v>78</c:v>
                </c:pt>
                <c:pt idx="2837">
                  <c:v>74</c:v>
                </c:pt>
                <c:pt idx="2838">
                  <c:v>71</c:v>
                </c:pt>
                <c:pt idx="2839">
                  <c:v>72</c:v>
                </c:pt>
                <c:pt idx="2840">
                  <c:v>77</c:v>
                </c:pt>
                <c:pt idx="2841">
                  <c:v>70</c:v>
                </c:pt>
                <c:pt idx="2842">
                  <c:v>73</c:v>
                </c:pt>
                <c:pt idx="2843">
                  <c:v>80</c:v>
                </c:pt>
                <c:pt idx="2844">
                  <c:v>65</c:v>
                </c:pt>
                <c:pt idx="2845">
                  <c:v>72</c:v>
                </c:pt>
                <c:pt idx="2846">
                  <c:v>73</c:v>
                </c:pt>
                <c:pt idx="2847">
                  <c:v>77</c:v>
                </c:pt>
                <c:pt idx="2848">
                  <c:v>68</c:v>
                </c:pt>
                <c:pt idx="2849">
                  <c:v>73</c:v>
                </c:pt>
                <c:pt idx="2850">
                  <c:v>75</c:v>
                </c:pt>
                <c:pt idx="2851">
                  <c:v>69</c:v>
                </c:pt>
                <c:pt idx="2852">
                  <c:v>67</c:v>
                </c:pt>
                <c:pt idx="2853">
                  <c:v>67</c:v>
                </c:pt>
                <c:pt idx="2854">
                  <c:v>75</c:v>
                </c:pt>
                <c:pt idx="2855">
                  <c:v>66</c:v>
                </c:pt>
                <c:pt idx="2856">
                  <c:v>70</c:v>
                </c:pt>
                <c:pt idx="2857">
                  <c:v>67</c:v>
                </c:pt>
                <c:pt idx="2858">
                  <c:v>75</c:v>
                </c:pt>
                <c:pt idx="2859">
                  <c:v>77</c:v>
                </c:pt>
                <c:pt idx="2860">
                  <c:v>68</c:v>
                </c:pt>
                <c:pt idx="2861">
                  <c:v>72</c:v>
                </c:pt>
                <c:pt idx="2862">
                  <c:v>69</c:v>
                </c:pt>
                <c:pt idx="2863">
                  <c:v>80</c:v>
                </c:pt>
                <c:pt idx="2864">
                  <c:v>73</c:v>
                </c:pt>
                <c:pt idx="2865">
                  <c:v>70</c:v>
                </c:pt>
                <c:pt idx="2866">
                  <c:v>69</c:v>
                </c:pt>
                <c:pt idx="2867">
                  <c:v>70</c:v>
                </c:pt>
                <c:pt idx="2868">
                  <c:v>80</c:v>
                </c:pt>
                <c:pt idx="2869">
                  <c:v>73</c:v>
                </c:pt>
                <c:pt idx="2870">
                  <c:v>67</c:v>
                </c:pt>
                <c:pt idx="2871">
                  <c:v>65</c:v>
                </c:pt>
                <c:pt idx="2872">
                  <c:v>76</c:v>
                </c:pt>
                <c:pt idx="2873">
                  <c:v>69</c:v>
                </c:pt>
                <c:pt idx="2874">
                  <c:v>72</c:v>
                </c:pt>
                <c:pt idx="2875">
                  <c:v>67</c:v>
                </c:pt>
                <c:pt idx="2876">
                  <c:v>78</c:v>
                </c:pt>
                <c:pt idx="2877">
                  <c:v>90</c:v>
                </c:pt>
                <c:pt idx="2878">
                  <c:v>77</c:v>
                </c:pt>
                <c:pt idx="2879">
                  <c:v>79</c:v>
                </c:pt>
                <c:pt idx="2880">
                  <c:v>90</c:v>
                </c:pt>
                <c:pt idx="2881">
                  <c:v>84</c:v>
                </c:pt>
                <c:pt idx="2882">
                  <c:v>75</c:v>
                </c:pt>
                <c:pt idx="2883">
                  <c:v>69</c:v>
                </c:pt>
                <c:pt idx="2884">
                  <c:v>74</c:v>
                </c:pt>
                <c:pt idx="2885">
                  <c:v>65</c:v>
                </c:pt>
                <c:pt idx="2886">
                  <c:v>60</c:v>
                </c:pt>
                <c:pt idx="2887">
                  <c:v>56</c:v>
                </c:pt>
                <c:pt idx="2888">
                  <c:v>61</c:v>
                </c:pt>
                <c:pt idx="2889">
                  <c:v>65</c:v>
                </c:pt>
                <c:pt idx="2890">
                  <c:v>61</c:v>
                </c:pt>
                <c:pt idx="2891">
                  <c:v>57</c:v>
                </c:pt>
                <c:pt idx="2892">
                  <c:v>60</c:v>
                </c:pt>
                <c:pt idx="2893">
                  <c:v>68</c:v>
                </c:pt>
                <c:pt idx="2894">
                  <c:v>64</c:v>
                </c:pt>
                <c:pt idx="2895">
                  <c:v>59</c:v>
                </c:pt>
                <c:pt idx="2896">
                  <c:v>57</c:v>
                </c:pt>
                <c:pt idx="2897">
                  <c:v>62</c:v>
                </c:pt>
                <c:pt idx="2898">
                  <c:v>69</c:v>
                </c:pt>
                <c:pt idx="2899">
                  <c:v>65</c:v>
                </c:pt>
                <c:pt idx="2900">
                  <c:v>62</c:v>
                </c:pt>
                <c:pt idx="2901">
                  <c:v>62</c:v>
                </c:pt>
                <c:pt idx="2902">
                  <c:v>73</c:v>
                </c:pt>
                <c:pt idx="2903">
                  <c:v>58</c:v>
                </c:pt>
                <c:pt idx="2904">
                  <c:v>62</c:v>
                </c:pt>
                <c:pt idx="2905">
                  <c:v>70</c:v>
                </c:pt>
                <c:pt idx="2906">
                  <c:v>62</c:v>
                </c:pt>
                <c:pt idx="2907">
                  <c:v>61</c:v>
                </c:pt>
                <c:pt idx="2908">
                  <c:v>60</c:v>
                </c:pt>
                <c:pt idx="2909">
                  <c:v>67</c:v>
                </c:pt>
                <c:pt idx="2910">
                  <c:v>65</c:v>
                </c:pt>
                <c:pt idx="2911">
                  <c:v>59</c:v>
                </c:pt>
                <c:pt idx="2912">
                  <c:v>57</c:v>
                </c:pt>
                <c:pt idx="2913">
                  <c:v>63</c:v>
                </c:pt>
                <c:pt idx="2914">
                  <c:v>69</c:v>
                </c:pt>
                <c:pt idx="2915">
                  <c:v>52</c:v>
                </c:pt>
                <c:pt idx="2916">
                  <c:v>59</c:v>
                </c:pt>
                <c:pt idx="2917">
                  <c:v>59</c:v>
                </c:pt>
                <c:pt idx="2918">
                  <c:v>59</c:v>
                </c:pt>
                <c:pt idx="2919">
                  <c:v>71</c:v>
                </c:pt>
                <c:pt idx="2920">
                  <c:v>63</c:v>
                </c:pt>
                <c:pt idx="2921">
                  <c:v>63</c:v>
                </c:pt>
                <c:pt idx="2922">
                  <c:v>63</c:v>
                </c:pt>
                <c:pt idx="2923">
                  <c:v>59</c:v>
                </c:pt>
                <c:pt idx="2924">
                  <c:v>60</c:v>
                </c:pt>
                <c:pt idx="2925">
                  <c:v>50</c:v>
                </c:pt>
                <c:pt idx="2926">
                  <c:v>54</c:v>
                </c:pt>
                <c:pt idx="2927">
                  <c:v>55</c:v>
                </c:pt>
                <c:pt idx="2928">
                  <c:v>54</c:v>
                </c:pt>
                <c:pt idx="2929">
                  <c:v>53</c:v>
                </c:pt>
                <c:pt idx="2930">
                  <c:v>63</c:v>
                </c:pt>
                <c:pt idx="2931">
                  <c:v>61</c:v>
                </c:pt>
                <c:pt idx="2932">
                  <c:v>49</c:v>
                </c:pt>
                <c:pt idx="2933">
                  <c:v>57</c:v>
                </c:pt>
                <c:pt idx="2934">
                  <c:v>55</c:v>
                </c:pt>
                <c:pt idx="2935">
                  <c:v>49</c:v>
                </c:pt>
                <c:pt idx="2936">
                  <c:v>43</c:v>
                </c:pt>
                <c:pt idx="2937">
                  <c:v>53</c:v>
                </c:pt>
                <c:pt idx="2938">
                  <c:v>258</c:v>
                </c:pt>
                <c:pt idx="2939">
                  <c:v>348</c:v>
                </c:pt>
                <c:pt idx="2940">
                  <c:v>337</c:v>
                </c:pt>
                <c:pt idx="2941">
                  <c:v>228</c:v>
                </c:pt>
                <c:pt idx="2942">
                  <c:v>229</c:v>
                </c:pt>
                <c:pt idx="2943">
                  <c:v>234</c:v>
                </c:pt>
                <c:pt idx="2944">
                  <c:v>212</c:v>
                </c:pt>
                <c:pt idx="2945">
                  <c:v>218</c:v>
                </c:pt>
                <c:pt idx="2946">
                  <c:v>235</c:v>
                </c:pt>
                <c:pt idx="2947">
                  <c:v>232</c:v>
                </c:pt>
                <c:pt idx="2948">
                  <c:v>231</c:v>
                </c:pt>
                <c:pt idx="2949">
                  <c:v>233</c:v>
                </c:pt>
                <c:pt idx="2950">
                  <c:v>236</c:v>
                </c:pt>
                <c:pt idx="2951">
                  <c:v>236</c:v>
                </c:pt>
                <c:pt idx="2952">
                  <c:v>228</c:v>
                </c:pt>
                <c:pt idx="2953">
                  <c:v>236</c:v>
                </c:pt>
                <c:pt idx="2954">
                  <c:v>252</c:v>
                </c:pt>
                <c:pt idx="2955">
                  <c:v>243</c:v>
                </c:pt>
                <c:pt idx="2956">
                  <c:v>238</c:v>
                </c:pt>
                <c:pt idx="2957">
                  <c:v>222</c:v>
                </c:pt>
                <c:pt idx="2958">
                  <c:v>220</c:v>
                </c:pt>
                <c:pt idx="2959">
                  <c:v>238</c:v>
                </c:pt>
                <c:pt idx="2960">
                  <c:v>231</c:v>
                </c:pt>
                <c:pt idx="2961">
                  <c:v>221</c:v>
                </c:pt>
                <c:pt idx="2962">
                  <c:v>228</c:v>
                </c:pt>
                <c:pt idx="2963">
                  <c:v>220</c:v>
                </c:pt>
                <c:pt idx="2964">
                  <c:v>216</c:v>
                </c:pt>
                <c:pt idx="2965">
                  <c:v>217</c:v>
                </c:pt>
                <c:pt idx="2966">
                  <c:v>226</c:v>
                </c:pt>
                <c:pt idx="2967">
                  <c:v>219</c:v>
                </c:pt>
                <c:pt idx="2968">
                  <c:v>224</c:v>
                </c:pt>
                <c:pt idx="2969">
                  <c:v>223</c:v>
                </c:pt>
                <c:pt idx="2970">
                  <c:v>223</c:v>
                </c:pt>
                <c:pt idx="2971">
                  <c:v>528</c:v>
                </c:pt>
                <c:pt idx="2972">
                  <c:v>2232</c:v>
                </c:pt>
                <c:pt idx="2973">
                  <c:v>971</c:v>
                </c:pt>
                <c:pt idx="2974">
                  <c:v>943</c:v>
                </c:pt>
                <c:pt idx="2975">
                  <c:v>968</c:v>
                </c:pt>
                <c:pt idx="2976">
                  <c:v>972</c:v>
                </c:pt>
                <c:pt idx="2977">
                  <c:v>977</c:v>
                </c:pt>
                <c:pt idx="2978">
                  <c:v>949</c:v>
                </c:pt>
                <c:pt idx="2979">
                  <c:v>963</c:v>
                </c:pt>
                <c:pt idx="2980">
                  <c:v>970</c:v>
                </c:pt>
                <c:pt idx="2981">
                  <c:v>971</c:v>
                </c:pt>
                <c:pt idx="2982">
                  <c:v>968</c:v>
                </c:pt>
                <c:pt idx="2983">
                  <c:v>958</c:v>
                </c:pt>
                <c:pt idx="2984">
                  <c:v>995</c:v>
                </c:pt>
                <c:pt idx="2985">
                  <c:v>962</c:v>
                </c:pt>
                <c:pt idx="2986">
                  <c:v>962</c:v>
                </c:pt>
                <c:pt idx="2987">
                  <c:v>2039</c:v>
                </c:pt>
                <c:pt idx="2988">
                  <c:v>1249</c:v>
                </c:pt>
                <c:pt idx="2989">
                  <c:v>1087</c:v>
                </c:pt>
                <c:pt idx="2990">
                  <c:v>1063</c:v>
                </c:pt>
                <c:pt idx="2991">
                  <c:v>1069</c:v>
                </c:pt>
                <c:pt idx="2992">
                  <c:v>340</c:v>
                </c:pt>
                <c:pt idx="2993">
                  <c:v>149</c:v>
                </c:pt>
                <c:pt idx="2994">
                  <c:v>140</c:v>
                </c:pt>
                <c:pt idx="2995">
                  <c:v>109</c:v>
                </c:pt>
                <c:pt idx="2996">
                  <c:v>53</c:v>
                </c:pt>
                <c:pt idx="2997">
                  <c:v>52</c:v>
                </c:pt>
                <c:pt idx="2998">
                  <c:v>47</c:v>
                </c:pt>
                <c:pt idx="2999">
                  <c:v>42</c:v>
                </c:pt>
                <c:pt idx="3000">
                  <c:v>38</c:v>
                </c:pt>
                <c:pt idx="3001">
                  <c:v>50</c:v>
                </c:pt>
                <c:pt idx="3002">
                  <c:v>58</c:v>
                </c:pt>
                <c:pt idx="3003">
                  <c:v>137</c:v>
                </c:pt>
                <c:pt idx="3004">
                  <c:v>144</c:v>
                </c:pt>
                <c:pt idx="3005">
                  <c:v>151</c:v>
                </c:pt>
                <c:pt idx="3006">
                  <c:v>71</c:v>
                </c:pt>
                <c:pt idx="3007">
                  <c:v>52</c:v>
                </c:pt>
                <c:pt idx="3008">
                  <c:v>65</c:v>
                </c:pt>
                <c:pt idx="3009">
                  <c:v>60</c:v>
                </c:pt>
                <c:pt idx="3010">
                  <c:v>69</c:v>
                </c:pt>
                <c:pt idx="3011">
                  <c:v>64</c:v>
                </c:pt>
                <c:pt idx="3012">
                  <c:v>48</c:v>
                </c:pt>
                <c:pt idx="3013">
                  <c:v>43</c:v>
                </c:pt>
                <c:pt idx="3014">
                  <c:v>56</c:v>
                </c:pt>
                <c:pt idx="3015">
                  <c:v>49</c:v>
                </c:pt>
                <c:pt idx="3016">
                  <c:v>47</c:v>
                </c:pt>
                <c:pt idx="3017">
                  <c:v>41</c:v>
                </c:pt>
                <c:pt idx="3018">
                  <c:v>47</c:v>
                </c:pt>
                <c:pt idx="3019">
                  <c:v>47</c:v>
                </c:pt>
                <c:pt idx="3020">
                  <c:v>45</c:v>
                </c:pt>
                <c:pt idx="3021">
                  <c:v>47</c:v>
                </c:pt>
                <c:pt idx="3022">
                  <c:v>41</c:v>
                </c:pt>
                <c:pt idx="3023">
                  <c:v>59</c:v>
                </c:pt>
                <c:pt idx="3024">
                  <c:v>139</c:v>
                </c:pt>
                <c:pt idx="3025">
                  <c:v>139</c:v>
                </c:pt>
                <c:pt idx="3026">
                  <c:v>137</c:v>
                </c:pt>
                <c:pt idx="3027">
                  <c:v>68</c:v>
                </c:pt>
                <c:pt idx="3028">
                  <c:v>50</c:v>
                </c:pt>
                <c:pt idx="3029">
                  <c:v>46</c:v>
                </c:pt>
                <c:pt idx="3030">
                  <c:v>45</c:v>
                </c:pt>
                <c:pt idx="3031">
                  <c:v>47</c:v>
                </c:pt>
                <c:pt idx="3032">
                  <c:v>59</c:v>
                </c:pt>
                <c:pt idx="3033">
                  <c:v>66</c:v>
                </c:pt>
                <c:pt idx="3034">
                  <c:v>100</c:v>
                </c:pt>
                <c:pt idx="3035">
                  <c:v>135</c:v>
                </c:pt>
                <c:pt idx="3036">
                  <c:v>148</c:v>
                </c:pt>
                <c:pt idx="3037">
                  <c:v>123</c:v>
                </c:pt>
                <c:pt idx="3038">
                  <c:v>1822</c:v>
                </c:pt>
                <c:pt idx="3039">
                  <c:v>1407</c:v>
                </c:pt>
                <c:pt idx="3040">
                  <c:v>807</c:v>
                </c:pt>
                <c:pt idx="3041">
                  <c:v>803</c:v>
                </c:pt>
                <c:pt idx="3042">
                  <c:v>801</c:v>
                </c:pt>
                <c:pt idx="3043">
                  <c:v>778</c:v>
                </c:pt>
                <c:pt idx="3044">
                  <c:v>760</c:v>
                </c:pt>
                <c:pt idx="3045">
                  <c:v>767</c:v>
                </c:pt>
                <c:pt idx="3046">
                  <c:v>764</c:v>
                </c:pt>
                <c:pt idx="3047">
                  <c:v>775</c:v>
                </c:pt>
                <c:pt idx="3048">
                  <c:v>746</c:v>
                </c:pt>
                <c:pt idx="3049">
                  <c:v>756</c:v>
                </c:pt>
                <c:pt idx="3050">
                  <c:v>763</c:v>
                </c:pt>
                <c:pt idx="3051">
                  <c:v>765</c:v>
                </c:pt>
                <c:pt idx="3052">
                  <c:v>775</c:v>
                </c:pt>
                <c:pt idx="3053">
                  <c:v>757</c:v>
                </c:pt>
                <c:pt idx="3054">
                  <c:v>1643</c:v>
                </c:pt>
                <c:pt idx="3055">
                  <c:v>1016</c:v>
                </c:pt>
                <c:pt idx="3056">
                  <c:v>988</c:v>
                </c:pt>
                <c:pt idx="3057">
                  <c:v>972</c:v>
                </c:pt>
                <c:pt idx="3058">
                  <c:v>983</c:v>
                </c:pt>
                <c:pt idx="3059">
                  <c:v>1012</c:v>
                </c:pt>
                <c:pt idx="3060">
                  <c:v>150</c:v>
                </c:pt>
                <c:pt idx="3061">
                  <c:v>143</c:v>
                </c:pt>
                <c:pt idx="3062">
                  <c:v>142</c:v>
                </c:pt>
                <c:pt idx="3063">
                  <c:v>88</c:v>
                </c:pt>
                <c:pt idx="3064">
                  <c:v>37</c:v>
                </c:pt>
                <c:pt idx="3065">
                  <c:v>35</c:v>
                </c:pt>
                <c:pt idx="3066">
                  <c:v>34</c:v>
                </c:pt>
                <c:pt idx="3067">
                  <c:v>43</c:v>
                </c:pt>
                <c:pt idx="3068">
                  <c:v>38</c:v>
                </c:pt>
                <c:pt idx="3069">
                  <c:v>35</c:v>
                </c:pt>
                <c:pt idx="3070">
                  <c:v>62</c:v>
                </c:pt>
                <c:pt idx="3071">
                  <c:v>135</c:v>
                </c:pt>
                <c:pt idx="3072">
                  <c:v>132</c:v>
                </c:pt>
                <c:pt idx="3073">
                  <c:v>120</c:v>
                </c:pt>
                <c:pt idx="3074">
                  <c:v>41</c:v>
                </c:pt>
                <c:pt idx="3075">
                  <c:v>35</c:v>
                </c:pt>
                <c:pt idx="3076">
                  <c:v>41</c:v>
                </c:pt>
                <c:pt idx="3077">
                  <c:v>32</c:v>
                </c:pt>
                <c:pt idx="3078">
                  <c:v>31</c:v>
                </c:pt>
                <c:pt idx="3079">
                  <c:v>169</c:v>
                </c:pt>
                <c:pt idx="3080">
                  <c:v>194</c:v>
                </c:pt>
                <c:pt idx="3081">
                  <c:v>53</c:v>
                </c:pt>
                <c:pt idx="3082">
                  <c:v>49</c:v>
                </c:pt>
                <c:pt idx="3083">
                  <c:v>55</c:v>
                </c:pt>
                <c:pt idx="3084">
                  <c:v>55</c:v>
                </c:pt>
                <c:pt idx="3085">
                  <c:v>63</c:v>
                </c:pt>
                <c:pt idx="3086">
                  <c:v>62</c:v>
                </c:pt>
                <c:pt idx="3087">
                  <c:v>62</c:v>
                </c:pt>
                <c:pt idx="3088">
                  <c:v>74</c:v>
                </c:pt>
                <c:pt idx="3089">
                  <c:v>69</c:v>
                </c:pt>
                <c:pt idx="3090">
                  <c:v>61</c:v>
                </c:pt>
                <c:pt idx="3091">
                  <c:v>60</c:v>
                </c:pt>
                <c:pt idx="3092">
                  <c:v>62</c:v>
                </c:pt>
                <c:pt idx="3093">
                  <c:v>67</c:v>
                </c:pt>
                <c:pt idx="3094">
                  <c:v>65</c:v>
                </c:pt>
                <c:pt idx="3095">
                  <c:v>62</c:v>
                </c:pt>
                <c:pt idx="3096">
                  <c:v>60</c:v>
                </c:pt>
                <c:pt idx="3097">
                  <c:v>65</c:v>
                </c:pt>
                <c:pt idx="3098">
                  <c:v>76</c:v>
                </c:pt>
                <c:pt idx="3099">
                  <c:v>62</c:v>
                </c:pt>
                <c:pt idx="3100">
                  <c:v>66</c:v>
                </c:pt>
                <c:pt idx="3101">
                  <c:v>66</c:v>
                </c:pt>
                <c:pt idx="3102">
                  <c:v>80</c:v>
                </c:pt>
                <c:pt idx="3103">
                  <c:v>66</c:v>
                </c:pt>
                <c:pt idx="3104">
                  <c:v>62</c:v>
                </c:pt>
                <c:pt idx="3105">
                  <c:v>61</c:v>
                </c:pt>
                <c:pt idx="3106">
                  <c:v>68</c:v>
                </c:pt>
                <c:pt idx="3107">
                  <c:v>67</c:v>
                </c:pt>
                <c:pt idx="3108">
                  <c:v>59</c:v>
                </c:pt>
                <c:pt idx="3109">
                  <c:v>57</c:v>
                </c:pt>
                <c:pt idx="3110">
                  <c:v>65</c:v>
                </c:pt>
                <c:pt idx="3111">
                  <c:v>77</c:v>
                </c:pt>
                <c:pt idx="3112">
                  <c:v>64</c:v>
                </c:pt>
                <c:pt idx="3113">
                  <c:v>60</c:v>
                </c:pt>
                <c:pt idx="3114">
                  <c:v>60</c:v>
                </c:pt>
                <c:pt idx="3115">
                  <c:v>67</c:v>
                </c:pt>
                <c:pt idx="3116">
                  <c:v>69</c:v>
                </c:pt>
                <c:pt idx="3117">
                  <c:v>64</c:v>
                </c:pt>
                <c:pt idx="3118">
                  <c:v>62</c:v>
                </c:pt>
                <c:pt idx="3119">
                  <c:v>60</c:v>
                </c:pt>
                <c:pt idx="3120">
                  <c:v>65</c:v>
                </c:pt>
                <c:pt idx="3121">
                  <c:v>73</c:v>
                </c:pt>
                <c:pt idx="3122">
                  <c:v>66</c:v>
                </c:pt>
                <c:pt idx="3123">
                  <c:v>60</c:v>
                </c:pt>
                <c:pt idx="3124">
                  <c:v>68</c:v>
                </c:pt>
                <c:pt idx="3125">
                  <c:v>75</c:v>
                </c:pt>
                <c:pt idx="3126">
                  <c:v>72</c:v>
                </c:pt>
                <c:pt idx="3127">
                  <c:v>72</c:v>
                </c:pt>
                <c:pt idx="3128">
                  <c:v>72</c:v>
                </c:pt>
                <c:pt idx="3129">
                  <c:v>72</c:v>
                </c:pt>
                <c:pt idx="3130">
                  <c:v>72</c:v>
                </c:pt>
                <c:pt idx="3131">
                  <c:v>64</c:v>
                </c:pt>
                <c:pt idx="3132">
                  <c:v>66</c:v>
                </c:pt>
                <c:pt idx="3133">
                  <c:v>72</c:v>
                </c:pt>
                <c:pt idx="3134">
                  <c:v>67</c:v>
                </c:pt>
                <c:pt idx="3135">
                  <c:v>59</c:v>
                </c:pt>
                <c:pt idx="3136">
                  <c:v>59</c:v>
                </c:pt>
                <c:pt idx="3137">
                  <c:v>57</c:v>
                </c:pt>
                <c:pt idx="3138">
                  <c:v>62</c:v>
                </c:pt>
                <c:pt idx="3139">
                  <c:v>67</c:v>
                </c:pt>
                <c:pt idx="3140">
                  <c:v>59</c:v>
                </c:pt>
                <c:pt idx="3141">
                  <c:v>60</c:v>
                </c:pt>
                <c:pt idx="3142">
                  <c:v>62</c:v>
                </c:pt>
                <c:pt idx="3143">
                  <c:v>64</c:v>
                </c:pt>
                <c:pt idx="3144">
                  <c:v>61</c:v>
                </c:pt>
                <c:pt idx="3145">
                  <c:v>57</c:v>
                </c:pt>
                <c:pt idx="3146">
                  <c:v>62</c:v>
                </c:pt>
                <c:pt idx="3147">
                  <c:v>77</c:v>
                </c:pt>
                <c:pt idx="3148">
                  <c:v>78</c:v>
                </c:pt>
                <c:pt idx="3149">
                  <c:v>60</c:v>
                </c:pt>
                <c:pt idx="3150">
                  <c:v>66</c:v>
                </c:pt>
                <c:pt idx="3151">
                  <c:v>88</c:v>
                </c:pt>
                <c:pt idx="3152">
                  <c:v>81</c:v>
                </c:pt>
                <c:pt idx="3153">
                  <c:v>73</c:v>
                </c:pt>
                <c:pt idx="3154">
                  <c:v>65</c:v>
                </c:pt>
                <c:pt idx="3155">
                  <c:v>59</c:v>
                </c:pt>
                <c:pt idx="3156">
                  <c:v>66</c:v>
                </c:pt>
                <c:pt idx="3157">
                  <c:v>71</c:v>
                </c:pt>
                <c:pt idx="3158">
                  <c:v>63</c:v>
                </c:pt>
                <c:pt idx="3159">
                  <c:v>58</c:v>
                </c:pt>
                <c:pt idx="3160">
                  <c:v>63</c:v>
                </c:pt>
                <c:pt idx="3161">
                  <c:v>71</c:v>
                </c:pt>
                <c:pt idx="3162">
                  <c:v>70</c:v>
                </c:pt>
                <c:pt idx="3163">
                  <c:v>62</c:v>
                </c:pt>
                <c:pt idx="3164">
                  <c:v>57</c:v>
                </c:pt>
                <c:pt idx="3165">
                  <c:v>64</c:v>
                </c:pt>
                <c:pt idx="3166">
                  <c:v>69</c:v>
                </c:pt>
                <c:pt idx="3167">
                  <c:v>62</c:v>
                </c:pt>
                <c:pt idx="3168">
                  <c:v>66</c:v>
                </c:pt>
                <c:pt idx="3169">
                  <c:v>63</c:v>
                </c:pt>
                <c:pt idx="3170">
                  <c:v>79</c:v>
                </c:pt>
                <c:pt idx="3171">
                  <c:v>70</c:v>
                </c:pt>
                <c:pt idx="3172">
                  <c:v>67</c:v>
                </c:pt>
                <c:pt idx="3173">
                  <c:v>85</c:v>
                </c:pt>
                <c:pt idx="3174">
                  <c:v>81</c:v>
                </c:pt>
                <c:pt idx="3175">
                  <c:v>86</c:v>
                </c:pt>
                <c:pt idx="3176">
                  <c:v>95</c:v>
                </c:pt>
                <c:pt idx="3177">
                  <c:v>67</c:v>
                </c:pt>
                <c:pt idx="3178">
                  <c:v>84</c:v>
                </c:pt>
                <c:pt idx="3179">
                  <c:v>89</c:v>
                </c:pt>
                <c:pt idx="3180">
                  <c:v>82</c:v>
                </c:pt>
                <c:pt idx="3181">
                  <c:v>75</c:v>
                </c:pt>
                <c:pt idx="3182">
                  <c:v>78</c:v>
                </c:pt>
                <c:pt idx="3183">
                  <c:v>97</c:v>
                </c:pt>
                <c:pt idx="3184">
                  <c:v>75</c:v>
                </c:pt>
                <c:pt idx="3185">
                  <c:v>80</c:v>
                </c:pt>
                <c:pt idx="3186">
                  <c:v>83</c:v>
                </c:pt>
                <c:pt idx="3187">
                  <c:v>82</c:v>
                </c:pt>
                <c:pt idx="3188">
                  <c:v>71</c:v>
                </c:pt>
                <c:pt idx="3189">
                  <c:v>71</c:v>
                </c:pt>
                <c:pt idx="3190">
                  <c:v>73</c:v>
                </c:pt>
                <c:pt idx="3191">
                  <c:v>67</c:v>
                </c:pt>
                <c:pt idx="3192">
                  <c:v>68</c:v>
                </c:pt>
                <c:pt idx="3193">
                  <c:v>71</c:v>
                </c:pt>
                <c:pt idx="3194">
                  <c:v>74</c:v>
                </c:pt>
                <c:pt idx="3195">
                  <c:v>71</c:v>
                </c:pt>
                <c:pt idx="3196">
                  <c:v>64</c:v>
                </c:pt>
                <c:pt idx="3197">
                  <c:v>70</c:v>
                </c:pt>
                <c:pt idx="3198">
                  <c:v>68</c:v>
                </c:pt>
                <c:pt idx="3199">
                  <c:v>80</c:v>
                </c:pt>
                <c:pt idx="3200">
                  <c:v>77</c:v>
                </c:pt>
                <c:pt idx="3201">
                  <c:v>74</c:v>
                </c:pt>
                <c:pt idx="3202">
                  <c:v>71</c:v>
                </c:pt>
                <c:pt idx="3203">
                  <c:v>76</c:v>
                </c:pt>
                <c:pt idx="3204">
                  <c:v>81</c:v>
                </c:pt>
                <c:pt idx="3205">
                  <c:v>76</c:v>
                </c:pt>
                <c:pt idx="3206">
                  <c:v>74</c:v>
                </c:pt>
                <c:pt idx="3207">
                  <c:v>70</c:v>
                </c:pt>
                <c:pt idx="3208">
                  <c:v>88</c:v>
                </c:pt>
                <c:pt idx="3209">
                  <c:v>78</c:v>
                </c:pt>
                <c:pt idx="3210">
                  <c:v>68</c:v>
                </c:pt>
                <c:pt idx="3211">
                  <c:v>71</c:v>
                </c:pt>
                <c:pt idx="3212">
                  <c:v>74</c:v>
                </c:pt>
                <c:pt idx="3213">
                  <c:v>75</c:v>
                </c:pt>
                <c:pt idx="3214">
                  <c:v>77</c:v>
                </c:pt>
                <c:pt idx="3215">
                  <c:v>79</c:v>
                </c:pt>
                <c:pt idx="3216">
                  <c:v>81</c:v>
                </c:pt>
                <c:pt idx="3217">
                  <c:v>77</c:v>
                </c:pt>
                <c:pt idx="3218">
                  <c:v>73</c:v>
                </c:pt>
                <c:pt idx="3219">
                  <c:v>92</c:v>
                </c:pt>
                <c:pt idx="3220">
                  <c:v>76</c:v>
                </c:pt>
                <c:pt idx="3221">
                  <c:v>80</c:v>
                </c:pt>
                <c:pt idx="3222">
                  <c:v>76</c:v>
                </c:pt>
                <c:pt idx="3223">
                  <c:v>71</c:v>
                </c:pt>
                <c:pt idx="3224">
                  <c:v>65</c:v>
                </c:pt>
                <c:pt idx="3225">
                  <c:v>358</c:v>
                </c:pt>
                <c:pt idx="3226">
                  <c:v>129</c:v>
                </c:pt>
                <c:pt idx="3227">
                  <c:v>129</c:v>
                </c:pt>
                <c:pt idx="3228">
                  <c:v>127</c:v>
                </c:pt>
                <c:pt idx="3229">
                  <c:v>120</c:v>
                </c:pt>
                <c:pt idx="3230">
                  <c:v>113</c:v>
                </c:pt>
                <c:pt idx="3231">
                  <c:v>122</c:v>
                </c:pt>
                <c:pt idx="3232">
                  <c:v>123</c:v>
                </c:pt>
                <c:pt idx="3233">
                  <c:v>122</c:v>
                </c:pt>
                <c:pt idx="3234">
                  <c:v>116</c:v>
                </c:pt>
                <c:pt idx="3235">
                  <c:v>103</c:v>
                </c:pt>
                <c:pt idx="3236">
                  <c:v>106</c:v>
                </c:pt>
                <c:pt idx="3237">
                  <c:v>111</c:v>
                </c:pt>
                <c:pt idx="3238">
                  <c:v>109</c:v>
                </c:pt>
                <c:pt idx="3239">
                  <c:v>112</c:v>
                </c:pt>
                <c:pt idx="3240">
                  <c:v>106</c:v>
                </c:pt>
                <c:pt idx="3241">
                  <c:v>108</c:v>
                </c:pt>
                <c:pt idx="3242">
                  <c:v>117</c:v>
                </c:pt>
                <c:pt idx="3243">
                  <c:v>113</c:v>
                </c:pt>
                <c:pt idx="3244">
                  <c:v>109</c:v>
                </c:pt>
                <c:pt idx="3245">
                  <c:v>107</c:v>
                </c:pt>
                <c:pt idx="3246">
                  <c:v>113</c:v>
                </c:pt>
                <c:pt idx="3247">
                  <c:v>116</c:v>
                </c:pt>
                <c:pt idx="3248">
                  <c:v>120</c:v>
                </c:pt>
                <c:pt idx="3249">
                  <c:v>112</c:v>
                </c:pt>
                <c:pt idx="3250">
                  <c:v>114</c:v>
                </c:pt>
                <c:pt idx="3251">
                  <c:v>131</c:v>
                </c:pt>
                <c:pt idx="3252">
                  <c:v>128</c:v>
                </c:pt>
                <c:pt idx="3253">
                  <c:v>124</c:v>
                </c:pt>
                <c:pt idx="3254">
                  <c:v>107</c:v>
                </c:pt>
                <c:pt idx="3255">
                  <c:v>111</c:v>
                </c:pt>
                <c:pt idx="3256">
                  <c:v>111</c:v>
                </c:pt>
                <c:pt idx="3257">
                  <c:v>111</c:v>
                </c:pt>
                <c:pt idx="3258">
                  <c:v>108</c:v>
                </c:pt>
                <c:pt idx="3259">
                  <c:v>103</c:v>
                </c:pt>
                <c:pt idx="3260">
                  <c:v>101</c:v>
                </c:pt>
                <c:pt idx="3261">
                  <c:v>105</c:v>
                </c:pt>
                <c:pt idx="3262">
                  <c:v>109</c:v>
                </c:pt>
                <c:pt idx="3263">
                  <c:v>103</c:v>
                </c:pt>
                <c:pt idx="3264">
                  <c:v>99</c:v>
                </c:pt>
                <c:pt idx="3265">
                  <c:v>104</c:v>
                </c:pt>
                <c:pt idx="3266">
                  <c:v>110</c:v>
                </c:pt>
                <c:pt idx="3267">
                  <c:v>104</c:v>
                </c:pt>
                <c:pt idx="3268">
                  <c:v>103</c:v>
                </c:pt>
                <c:pt idx="3269">
                  <c:v>100</c:v>
                </c:pt>
                <c:pt idx="3270">
                  <c:v>110</c:v>
                </c:pt>
                <c:pt idx="3271">
                  <c:v>116</c:v>
                </c:pt>
                <c:pt idx="3272">
                  <c:v>112</c:v>
                </c:pt>
                <c:pt idx="3273">
                  <c:v>114</c:v>
                </c:pt>
                <c:pt idx="3274">
                  <c:v>117</c:v>
                </c:pt>
                <c:pt idx="3275">
                  <c:v>124</c:v>
                </c:pt>
                <c:pt idx="3276">
                  <c:v>124</c:v>
                </c:pt>
                <c:pt idx="3277">
                  <c:v>114</c:v>
                </c:pt>
                <c:pt idx="3278">
                  <c:v>110</c:v>
                </c:pt>
                <c:pt idx="3279">
                  <c:v>116</c:v>
                </c:pt>
                <c:pt idx="3280">
                  <c:v>120</c:v>
                </c:pt>
                <c:pt idx="3281">
                  <c:v>314</c:v>
                </c:pt>
                <c:pt idx="3282">
                  <c:v>233</c:v>
                </c:pt>
                <c:pt idx="3283">
                  <c:v>232</c:v>
                </c:pt>
                <c:pt idx="3284">
                  <c:v>237</c:v>
                </c:pt>
                <c:pt idx="3285">
                  <c:v>237</c:v>
                </c:pt>
                <c:pt idx="3286">
                  <c:v>249</c:v>
                </c:pt>
                <c:pt idx="3287">
                  <c:v>233</c:v>
                </c:pt>
                <c:pt idx="3288">
                  <c:v>234</c:v>
                </c:pt>
                <c:pt idx="3289">
                  <c:v>247</c:v>
                </c:pt>
                <c:pt idx="3290">
                  <c:v>254</c:v>
                </c:pt>
                <c:pt idx="3291">
                  <c:v>256</c:v>
                </c:pt>
                <c:pt idx="3292">
                  <c:v>245</c:v>
                </c:pt>
                <c:pt idx="3293">
                  <c:v>247</c:v>
                </c:pt>
                <c:pt idx="3294">
                  <c:v>238</c:v>
                </c:pt>
                <c:pt idx="3295">
                  <c:v>231</c:v>
                </c:pt>
                <c:pt idx="3296">
                  <c:v>227</c:v>
                </c:pt>
                <c:pt idx="3297">
                  <c:v>233</c:v>
                </c:pt>
                <c:pt idx="3298">
                  <c:v>239</c:v>
                </c:pt>
                <c:pt idx="3299">
                  <c:v>238</c:v>
                </c:pt>
                <c:pt idx="3300">
                  <c:v>234</c:v>
                </c:pt>
                <c:pt idx="3301">
                  <c:v>230</c:v>
                </c:pt>
                <c:pt idx="3302">
                  <c:v>239</c:v>
                </c:pt>
                <c:pt idx="3303">
                  <c:v>245</c:v>
                </c:pt>
                <c:pt idx="3304">
                  <c:v>235</c:v>
                </c:pt>
                <c:pt idx="3305">
                  <c:v>231</c:v>
                </c:pt>
                <c:pt idx="3306">
                  <c:v>228</c:v>
                </c:pt>
                <c:pt idx="3307">
                  <c:v>237</c:v>
                </c:pt>
                <c:pt idx="3308">
                  <c:v>249</c:v>
                </c:pt>
                <c:pt idx="3309">
                  <c:v>230</c:v>
                </c:pt>
                <c:pt idx="3310">
                  <c:v>261</c:v>
                </c:pt>
                <c:pt idx="3311">
                  <c:v>229</c:v>
                </c:pt>
                <c:pt idx="3312">
                  <c:v>245</c:v>
                </c:pt>
                <c:pt idx="3313">
                  <c:v>249</c:v>
                </c:pt>
                <c:pt idx="3314">
                  <c:v>252</c:v>
                </c:pt>
                <c:pt idx="3315">
                  <c:v>246</c:v>
                </c:pt>
                <c:pt idx="3316">
                  <c:v>236</c:v>
                </c:pt>
                <c:pt idx="3317">
                  <c:v>234</c:v>
                </c:pt>
                <c:pt idx="3318">
                  <c:v>237</c:v>
                </c:pt>
                <c:pt idx="3319">
                  <c:v>238</c:v>
                </c:pt>
                <c:pt idx="3320">
                  <c:v>237</c:v>
                </c:pt>
                <c:pt idx="3321">
                  <c:v>232</c:v>
                </c:pt>
                <c:pt idx="3322">
                  <c:v>232</c:v>
                </c:pt>
                <c:pt idx="3323">
                  <c:v>236</c:v>
                </c:pt>
                <c:pt idx="3324">
                  <c:v>243</c:v>
                </c:pt>
                <c:pt idx="3325">
                  <c:v>239</c:v>
                </c:pt>
                <c:pt idx="3326">
                  <c:v>249</c:v>
                </c:pt>
                <c:pt idx="3327">
                  <c:v>245</c:v>
                </c:pt>
                <c:pt idx="3328">
                  <c:v>250</c:v>
                </c:pt>
                <c:pt idx="3329">
                  <c:v>260</c:v>
                </c:pt>
                <c:pt idx="3330">
                  <c:v>248</c:v>
                </c:pt>
                <c:pt idx="3331">
                  <c:v>247</c:v>
                </c:pt>
                <c:pt idx="3332">
                  <c:v>254</c:v>
                </c:pt>
                <c:pt idx="3333">
                  <c:v>242</c:v>
                </c:pt>
                <c:pt idx="3334">
                  <c:v>244</c:v>
                </c:pt>
                <c:pt idx="3335">
                  <c:v>244</c:v>
                </c:pt>
                <c:pt idx="3336">
                  <c:v>247</c:v>
                </c:pt>
                <c:pt idx="3337">
                  <c:v>236</c:v>
                </c:pt>
                <c:pt idx="3338">
                  <c:v>250</c:v>
                </c:pt>
                <c:pt idx="3339">
                  <c:v>249</c:v>
                </c:pt>
                <c:pt idx="3340">
                  <c:v>251</c:v>
                </c:pt>
                <c:pt idx="3341">
                  <c:v>241</c:v>
                </c:pt>
                <c:pt idx="3342">
                  <c:v>238</c:v>
                </c:pt>
                <c:pt idx="3343">
                  <c:v>239</c:v>
                </c:pt>
                <c:pt idx="3344">
                  <c:v>241</c:v>
                </c:pt>
                <c:pt idx="3345">
                  <c:v>243</c:v>
                </c:pt>
                <c:pt idx="3346">
                  <c:v>236</c:v>
                </c:pt>
                <c:pt idx="3347">
                  <c:v>241</c:v>
                </c:pt>
                <c:pt idx="3348">
                  <c:v>256</c:v>
                </c:pt>
                <c:pt idx="3349">
                  <c:v>259</c:v>
                </c:pt>
                <c:pt idx="3350">
                  <c:v>251</c:v>
                </c:pt>
                <c:pt idx="3351">
                  <c:v>236</c:v>
                </c:pt>
                <c:pt idx="3352">
                  <c:v>237</c:v>
                </c:pt>
                <c:pt idx="3353">
                  <c:v>241</c:v>
                </c:pt>
                <c:pt idx="3354">
                  <c:v>245</c:v>
                </c:pt>
                <c:pt idx="3355">
                  <c:v>235</c:v>
                </c:pt>
                <c:pt idx="3356">
                  <c:v>229</c:v>
                </c:pt>
                <c:pt idx="3357">
                  <c:v>232</c:v>
                </c:pt>
                <c:pt idx="3358">
                  <c:v>235</c:v>
                </c:pt>
                <c:pt idx="3359">
                  <c:v>241</c:v>
                </c:pt>
                <c:pt idx="3360">
                  <c:v>247</c:v>
                </c:pt>
                <c:pt idx="3361">
                  <c:v>238</c:v>
                </c:pt>
                <c:pt idx="3362">
                  <c:v>239</c:v>
                </c:pt>
                <c:pt idx="3363">
                  <c:v>253</c:v>
                </c:pt>
                <c:pt idx="3364">
                  <c:v>243</c:v>
                </c:pt>
                <c:pt idx="3365">
                  <c:v>239</c:v>
                </c:pt>
                <c:pt idx="3366">
                  <c:v>242</c:v>
                </c:pt>
                <c:pt idx="3367">
                  <c:v>260</c:v>
                </c:pt>
                <c:pt idx="3368">
                  <c:v>265</c:v>
                </c:pt>
                <c:pt idx="3369">
                  <c:v>249</c:v>
                </c:pt>
                <c:pt idx="3370">
                  <c:v>241</c:v>
                </c:pt>
                <c:pt idx="3371">
                  <c:v>243</c:v>
                </c:pt>
                <c:pt idx="3372">
                  <c:v>249</c:v>
                </c:pt>
                <c:pt idx="3373">
                  <c:v>241</c:v>
                </c:pt>
                <c:pt idx="3374">
                  <c:v>237</c:v>
                </c:pt>
                <c:pt idx="3375">
                  <c:v>236</c:v>
                </c:pt>
                <c:pt idx="3376">
                  <c:v>261</c:v>
                </c:pt>
                <c:pt idx="3377">
                  <c:v>241</c:v>
                </c:pt>
                <c:pt idx="3378">
                  <c:v>244</c:v>
                </c:pt>
                <c:pt idx="3379">
                  <c:v>235</c:v>
                </c:pt>
                <c:pt idx="3380">
                  <c:v>243</c:v>
                </c:pt>
                <c:pt idx="3381">
                  <c:v>244</c:v>
                </c:pt>
                <c:pt idx="3382">
                  <c:v>241</c:v>
                </c:pt>
                <c:pt idx="3383">
                  <c:v>230</c:v>
                </c:pt>
                <c:pt idx="3384">
                  <c:v>231</c:v>
                </c:pt>
                <c:pt idx="3385">
                  <c:v>240</c:v>
                </c:pt>
                <c:pt idx="3386">
                  <c:v>254</c:v>
                </c:pt>
                <c:pt idx="3387">
                  <c:v>234</c:v>
                </c:pt>
                <c:pt idx="3388">
                  <c:v>246</c:v>
                </c:pt>
                <c:pt idx="3389">
                  <c:v>249</c:v>
                </c:pt>
                <c:pt idx="3390">
                  <c:v>250</c:v>
                </c:pt>
                <c:pt idx="3391">
                  <c:v>245</c:v>
                </c:pt>
                <c:pt idx="3392">
                  <c:v>245</c:v>
                </c:pt>
                <c:pt idx="3393">
                  <c:v>251</c:v>
                </c:pt>
                <c:pt idx="3394">
                  <c:v>250</c:v>
                </c:pt>
                <c:pt idx="3395">
                  <c:v>247</c:v>
                </c:pt>
                <c:pt idx="3396">
                  <c:v>239</c:v>
                </c:pt>
                <c:pt idx="3397">
                  <c:v>236</c:v>
                </c:pt>
                <c:pt idx="3398">
                  <c:v>229</c:v>
                </c:pt>
                <c:pt idx="3399">
                  <c:v>224</c:v>
                </c:pt>
                <c:pt idx="3400">
                  <c:v>214</c:v>
                </c:pt>
                <c:pt idx="3401">
                  <c:v>216</c:v>
                </c:pt>
                <c:pt idx="3402">
                  <c:v>231</c:v>
                </c:pt>
                <c:pt idx="3403">
                  <c:v>229</c:v>
                </c:pt>
                <c:pt idx="3404">
                  <c:v>221</c:v>
                </c:pt>
                <c:pt idx="3405">
                  <c:v>216</c:v>
                </c:pt>
                <c:pt idx="3406">
                  <c:v>221</c:v>
                </c:pt>
                <c:pt idx="3407">
                  <c:v>220</c:v>
                </c:pt>
                <c:pt idx="3408">
                  <c:v>232</c:v>
                </c:pt>
                <c:pt idx="3409">
                  <c:v>231</c:v>
                </c:pt>
                <c:pt idx="3410">
                  <c:v>222</c:v>
                </c:pt>
                <c:pt idx="3411">
                  <c:v>229</c:v>
                </c:pt>
                <c:pt idx="3412">
                  <c:v>240</c:v>
                </c:pt>
                <c:pt idx="3413">
                  <c:v>217</c:v>
                </c:pt>
                <c:pt idx="3414">
                  <c:v>225</c:v>
                </c:pt>
                <c:pt idx="3415">
                  <c:v>230</c:v>
                </c:pt>
                <c:pt idx="3416">
                  <c:v>212</c:v>
                </c:pt>
                <c:pt idx="3417">
                  <c:v>215</c:v>
                </c:pt>
                <c:pt idx="3418">
                  <c:v>224</c:v>
                </c:pt>
                <c:pt idx="3419">
                  <c:v>222</c:v>
                </c:pt>
                <c:pt idx="3420">
                  <c:v>216</c:v>
                </c:pt>
                <c:pt idx="3421">
                  <c:v>217</c:v>
                </c:pt>
                <c:pt idx="3422">
                  <c:v>234</c:v>
                </c:pt>
                <c:pt idx="3423">
                  <c:v>226</c:v>
                </c:pt>
                <c:pt idx="3424">
                  <c:v>215</c:v>
                </c:pt>
                <c:pt idx="3425">
                  <c:v>213</c:v>
                </c:pt>
                <c:pt idx="3426">
                  <c:v>222</c:v>
                </c:pt>
                <c:pt idx="3427">
                  <c:v>224</c:v>
                </c:pt>
                <c:pt idx="3428">
                  <c:v>220</c:v>
                </c:pt>
                <c:pt idx="3429">
                  <c:v>217</c:v>
                </c:pt>
                <c:pt idx="3430">
                  <c:v>220</c:v>
                </c:pt>
                <c:pt idx="3431">
                  <c:v>224</c:v>
                </c:pt>
                <c:pt idx="3432">
                  <c:v>221</c:v>
                </c:pt>
                <c:pt idx="3433">
                  <c:v>216</c:v>
                </c:pt>
                <c:pt idx="3434">
                  <c:v>214</c:v>
                </c:pt>
                <c:pt idx="3435">
                  <c:v>219</c:v>
                </c:pt>
                <c:pt idx="3436">
                  <c:v>213</c:v>
                </c:pt>
                <c:pt idx="3437">
                  <c:v>215</c:v>
                </c:pt>
                <c:pt idx="3438">
                  <c:v>211</c:v>
                </c:pt>
                <c:pt idx="3439">
                  <c:v>223</c:v>
                </c:pt>
                <c:pt idx="3440">
                  <c:v>217</c:v>
                </c:pt>
                <c:pt idx="3441">
                  <c:v>215</c:v>
                </c:pt>
                <c:pt idx="3442">
                  <c:v>211</c:v>
                </c:pt>
                <c:pt idx="3443">
                  <c:v>215</c:v>
                </c:pt>
                <c:pt idx="3444">
                  <c:v>220</c:v>
                </c:pt>
                <c:pt idx="3445">
                  <c:v>217</c:v>
                </c:pt>
                <c:pt idx="3446">
                  <c:v>218</c:v>
                </c:pt>
                <c:pt idx="3447">
                  <c:v>217</c:v>
                </c:pt>
                <c:pt idx="3448">
                  <c:v>217</c:v>
                </c:pt>
                <c:pt idx="3449">
                  <c:v>219</c:v>
                </c:pt>
                <c:pt idx="3450">
                  <c:v>225</c:v>
                </c:pt>
                <c:pt idx="3451">
                  <c:v>214</c:v>
                </c:pt>
                <c:pt idx="3452">
                  <c:v>207</c:v>
                </c:pt>
                <c:pt idx="3453">
                  <c:v>221</c:v>
                </c:pt>
                <c:pt idx="3454">
                  <c:v>223</c:v>
                </c:pt>
                <c:pt idx="3455">
                  <c:v>216</c:v>
                </c:pt>
                <c:pt idx="3456">
                  <c:v>228</c:v>
                </c:pt>
                <c:pt idx="3457">
                  <c:v>225</c:v>
                </c:pt>
                <c:pt idx="3458">
                  <c:v>238</c:v>
                </c:pt>
                <c:pt idx="3459">
                  <c:v>232</c:v>
                </c:pt>
                <c:pt idx="3460">
                  <c:v>236</c:v>
                </c:pt>
                <c:pt idx="3461">
                  <c:v>228</c:v>
                </c:pt>
                <c:pt idx="3462">
                  <c:v>234</c:v>
                </c:pt>
                <c:pt idx="3463">
                  <c:v>235</c:v>
                </c:pt>
                <c:pt idx="3464">
                  <c:v>232</c:v>
                </c:pt>
                <c:pt idx="3465">
                  <c:v>223</c:v>
                </c:pt>
                <c:pt idx="3466">
                  <c:v>222</c:v>
                </c:pt>
                <c:pt idx="3467">
                  <c:v>225</c:v>
                </c:pt>
                <c:pt idx="3468">
                  <c:v>227</c:v>
                </c:pt>
                <c:pt idx="3469">
                  <c:v>226</c:v>
                </c:pt>
                <c:pt idx="3470">
                  <c:v>227</c:v>
                </c:pt>
                <c:pt idx="3471">
                  <c:v>230</c:v>
                </c:pt>
                <c:pt idx="3472">
                  <c:v>239</c:v>
                </c:pt>
                <c:pt idx="3473">
                  <c:v>228</c:v>
                </c:pt>
                <c:pt idx="3474">
                  <c:v>224</c:v>
                </c:pt>
                <c:pt idx="3475">
                  <c:v>238</c:v>
                </c:pt>
                <c:pt idx="3476">
                  <c:v>245</c:v>
                </c:pt>
                <c:pt idx="3477">
                  <c:v>242</c:v>
                </c:pt>
                <c:pt idx="3478">
                  <c:v>246</c:v>
                </c:pt>
                <c:pt idx="3479">
                  <c:v>244</c:v>
                </c:pt>
                <c:pt idx="3480">
                  <c:v>254</c:v>
                </c:pt>
                <c:pt idx="3481">
                  <c:v>247</c:v>
                </c:pt>
                <c:pt idx="3482">
                  <c:v>247</c:v>
                </c:pt>
                <c:pt idx="3483">
                  <c:v>247</c:v>
                </c:pt>
                <c:pt idx="3484">
                  <c:v>250</c:v>
                </c:pt>
                <c:pt idx="3485">
                  <c:v>261</c:v>
                </c:pt>
                <c:pt idx="3486">
                  <c:v>261</c:v>
                </c:pt>
                <c:pt idx="3487">
                  <c:v>245</c:v>
                </c:pt>
                <c:pt idx="3488">
                  <c:v>241</c:v>
                </c:pt>
                <c:pt idx="3489">
                  <c:v>237</c:v>
                </c:pt>
                <c:pt idx="3490">
                  <c:v>241</c:v>
                </c:pt>
                <c:pt idx="3491">
                  <c:v>229</c:v>
                </c:pt>
                <c:pt idx="3492">
                  <c:v>227</c:v>
                </c:pt>
                <c:pt idx="3493">
                  <c:v>229</c:v>
                </c:pt>
                <c:pt idx="3494">
                  <c:v>237</c:v>
                </c:pt>
                <c:pt idx="3495">
                  <c:v>243</c:v>
                </c:pt>
                <c:pt idx="3496">
                  <c:v>237</c:v>
                </c:pt>
                <c:pt idx="3497">
                  <c:v>235</c:v>
                </c:pt>
                <c:pt idx="3498">
                  <c:v>244</c:v>
                </c:pt>
                <c:pt idx="3499">
                  <c:v>231</c:v>
                </c:pt>
                <c:pt idx="3500">
                  <c:v>238</c:v>
                </c:pt>
                <c:pt idx="3501">
                  <c:v>229</c:v>
                </c:pt>
                <c:pt idx="3502">
                  <c:v>226</c:v>
                </c:pt>
                <c:pt idx="3503">
                  <c:v>238</c:v>
                </c:pt>
                <c:pt idx="3504">
                  <c:v>237</c:v>
                </c:pt>
                <c:pt idx="3505">
                  <c:v>229</c:v>
                </c:pt>
                <c:pt idx="3506">
                  <c:v>227</c:v>
                </c:pt>
                <c:pt idx="3507">
                  <c:v>229</c:v>
                </c:pt>
                <c:pt idx="3508">
                  <c:v>231</c:v>
                </c:pt>
                <c:pt idx="3509">
                  <c:v>223</c:v>
                </c:pt>
                <c:pt idx="3510">
                  <c:v>239</c:v>
                </c:pt>
                <c:pt idx="3511">
                  <c:v>253</c:v>
                </c:pt>
                <c:pt idx="3512">
                  <c:v>248</c:v>
                </c:pt>
                <c:pt idx="3513">
                  <c:v>240</c:v>
                </c:pt>
                <c:pt idx="3514">
                  <c:v>251</c:v>
                </c:pt>
                <c:pt idx="3515">
                  <c:v>244</c:v>
                </c:pt>
                <c:pt idx="3516">
                  <c:v>240</c:v>
                </c:pt>
                <c:pt idx="3517">
                  <c:v>246</c:v>
                </c:pt>
                <c:pt idx="3518">
                  <c:v>234</c:v>
                </c:pt>
                <c:pt idx="3519">
                  <c:v>242</c:v>
                </c:pt>
                <c:pt idx="3520">
                  <c:v>220</c:v>
                </c:pt>
                <c:pt idx="3521">
                  <c:v>221</c:v>
                </c:pt>
                <c:pt idx="3522">
                  <c:v>227</c:v>
                </c:pt>
                <c:pt idx="3523">
                  <c:v>224</c:v>
                </c:pt>
                <c:pt idx="3524">
                  <c:v>238</c:v>
                </c:pt>
                <c:pt idx="3525">
                  <c:v>224</c:v>
                </c:pt>
                <c:pt idx="3526">
                  <c:v>230</c:v>
                </c:pt>
                <c:pt idx="3527">
                  <c:v>225</c:v>
                </c:pt>
                <c:pt idx="3528">
                  <c:v>218</c:v>
                </c:pt>
                <c:pt idx="3529">
                  <c:v>208</c:v>
                </c:pt>
                <c:pt idx="3530">
                  <c:v>223</c:v>
                </c:pt>
                <c:pt idx="3531">
                  <c:v>234</c:v>
                </c:pt>
                <c:pt idx="3532">
                  <c:v>236</c:v>
                </c:pt>
                <c:pt idx="3533">
                  <c:v>219</c:v>
                </c:pt>
                <c:pt idx="3534">
                  <c:v>243</c:v>
                </c:pt>
                <c:pt idx="3535">
                  <c:v>236</c:v>
                </c:pt>
                <c:pt idx="3536">
                  <c:v>238</c:v>
                </c:pt>
                <c:pt idx="3537">
                  <c:v>227</c:v>
                </c:pt>
                <c:pt idx="3538">
                  <c:v>223</c:v>
                </c:pt>
                <c:pt idx="3539">
                  <c:v>221</c:v>
                </c:pt>
                <c:pt idx="3540">
                  <c:v>226</c:v>
                </c:pt>
                <c:pt idx="3541">
                  <c:v>221</c:v>
                </c:pt>
                <c:pt idx="3542">
                  <c:v>220</c:v>
                </c:pt>
                <c:pt idx="3543">
                  <c:v>225</c:v>
                </c:pt>
                <c:pt idx="3544">
                  <c:v>220</c:v>
                </c:pt>
                <c:pt idx="3545">
                  <c:v>214</c:v>
                </c:pt>
                <c:pt idx="3546">
                  <c:v>214</c:v>
                </c:pt>
                <c:pt idx="3547">
                  <c:v>220</c:v>
                </c:pt>
                <c:pt idx="3548">
                  <c:v>225</c:v>
                </c:pt>
                <c:pt idx="3549">
                  <c:v>218</c:v>
                </c:pt>
                <c:pt idx="3550">
                  <c:v>216</c:v>
                </c:pt>
                <c:pt idx="3551">
                  <c:v>204</c:v>
                </c:pt>
                <c:pt idx="3552">
                  <c:v>205</c:v>
                </c:pt>
                <c:pt idx="3553">
                  <c:v>198</c:v>
                </c:pt>
                <c:pt idx="3554">
                  <c:v>210</c:v>
                </c:pt>
                <c:pt idx="3555">
                  <c:v>199</c:v>
                </c:pt>
                <c:pt idx="3556">
                  <c:v>201</c:v>
                </c:pt>
                <c:pt idx="3557">
                  <c:v>209</c:v>
                </c:pt>
                <c:pt idx="3558">
                  <c:v>204</c:v>
                </c:pt>
                <c:pt idx="3559">
                  <c:v>206</c:v>
                </c:pt>
                <c:pt idx="3560">
                  <c:v>196</c:v>
                </c:pt>
                <c:pt idx="3561">
                  <c:v>226</c:v>
                </c:pt>
                <c:pt idx="3562">
                  <c:v>201</c:v>
                </c:pt>
                <c:pt idx="3563">
                  <c:v>200</c:v>
                </c:pt>
                <c:pt idx="3564">
                  <c:v>205</c:v>
                </c:pt>
                <c:pt idx="3565">
                  <c:v>196</c:v>
                </c:pt>
                <c:pt idx="3566">
                  <c:v>195</c:v>
                </c:pt>
                <c:pt idx="3567">
                  <c:v>193</c:v>
                </c:pt>
                <c:pt idx="3568">
                  <c:v>200</c:v>
                </c:pt>
                <c:pt idx="3569">
                  <c:v>200</c:v>
                </c:pt>
                <c:pt idx="3570">
                  <c:v>199</c:v>
                </c:pt>
                <c:pt idx="3571">
                  <c:v>194</c:v>
                </c:pt>
                <c:pt idx="3572">
                  <c:v>191</c:v>
                </c:pt>
                <c:pt idx="3573">
                  <c:v>209</c:v>
                </c:pt>
                <c:pt idx="3574">
                  <c:v>194</c:v>
                </c:pt>
                <c:pt idx="3575">
                  <c:v>192</c:v>
                </c:pt>
                <c:pt idx="3576">
                  <c:v>198</c:v>
                </c:pt>
                <c:pt idx="3577">
                  <c:v>204</c:v>
                </c:pt>
                <c:pt idx="3578">
                  <c:v>215</c:v>
                </c:pt>
                <c:pt idx="3579">
                  <c:v>194</c:v>
                </c:pt>
                <c:pt idx="3580">
                  <c:v>202</c:v>
                </c:pt>
                <c:pt idx="3581">
                  <c:v>218</c:v>
                </c:pt>
                <c:pt idx="3582">
                  <c:v>214</c:v>
                </c:pt>
                <c:pt idx="3583">
                  <c:v>210</c:v>
                </c:pt>
                <c:pt idx="3584">
                  <c:v>199</c:v>
                </c:pt>
                <c:pt idx="3585">
                  <c:v>222</c:v>
                </c:pt>
                <c:pt idx="3586">
                  <c:v>199</c:v>
                </c:pt>
                <c:pt idx="3587">
                  <c:v>208</c:v>
                </c:pt>
                <c:pt idx="3588">
                  <c:v>204</c:v>
                </c:pt>
                <c:pt idx="3589">
                  <c:v>196</c:v>
                </c:pt>
                <c:pt idx="3590">
                  <c:v>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7200"/>
        <c:axId val="6169344"/>
      </c:barChart>
      <c:catAx>
        <c:axId val="32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69344"/>
        <c:crosses val="autoZero"/>
        <c:auto val="1"/>
        <c:lblAlgn val="ctr"/>
        <c:lblOffset val="100"/>
        <c:noMultiLvlLbl val="0"/>
      </c:catAx>
      <c:valAx>
        <c:axId val="61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7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934A1-696D-47E3-A514-621D254FCB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51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2A825-0724-48C3-A357-5EC3E11720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14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2709E-2280-444E-89C3-EFDD110E2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36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2936D-F735-444F-BB67-4E06E40751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60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7F775-F1CC-4B85-8CEC-E278DA99B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6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0285F-F128-4D31-B64E-E3316C09F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08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00D99-8AF6-4603-A825-A41340966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230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538E5-7467-4AFB-81D3-B09E854AB8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07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48153-A021-4A9D-8688-75A749A3F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76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F77A1-8CE1-44BD-8796-BA22EAADED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26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5AE38-08A4-4762-97F9-CEC7EE5FBD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D815E-9CC3-43BE-9713-036B5283FC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4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C8C4181-71CC-45EC-A7D7-58D6BE4654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8"/>
          <p:cNvGrpSpPr>
            <a:grpSpLocks/>
          </p:cNvGrpSpPr>
          <p:nvPr/>
        </p:nvGrpSpPr>
        <p:grpSpPr bwMode="auto">
          <a:xfrm>
            <a:off x="-3175" y="-9525"/>
            <a:ext cx="9147175" cy="6867525"/>
            <a:chOff x="-2" y="-6"/>
            <a:chExt cx="5762" cy="4326"/>
          </a:xfrm>
        </p:grpSpPr>
        <p:pic>
          <p:nvPicPr>
            <p:cNvPr id="2051" name="Picture 15" descr="u17b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7"/>
              <a:ext cx="5760" cy="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3" name="Object 31"/>
            <p:cNvGraphicFramePr>
              <a:graphicFrameLocks noChangeAspect="1"/>
            </p:cNvGraphicFramePr>
            <p:nvPr/>
          </p:nvGraphicFramePr>
          <p:xfrm>
            <a:off x="1973" y="3294"/>
            <a:ext cx="521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CorelDRAW" r:id="rId4" imgW="4163568" imgH="2636520" progId="CorelDRAW.Graphic.11">
                    <p:embed/>
                  </p:oleObj>
                </mc:Choice>
                <mc:Fallback>
                  <p:oleObj name="CorelDRAW" r:id="rId4" imgW="4163568" imgH="2636520" progId="CorelDRAW.Graphic.11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3294"/>
                          <a:ext cx="52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1" name="AutoShape 223"/>
            <p:cNvSpPr>
              <a:spLocks noChangeArrowheads="1"/>
            </p:cNvSpPr>
            <p:nvPr/>
          </p:nvSpPr>
          <p:spPr bwMode="auto">
            <a:xfrm rot="21540000">
              <a:off x="53" y="4136"/>
              <a:ext cx="5647" cy="182"/>
            </a:xfrm>
            <a:prstGeom prst="wave">
              <a:avLst>
                <a:gd name="adj1" fmla="val 20644"/>
                <a:gd name="adj2" fmla="val 10000"/>
              </a:avLst>
            </a:prstGeom>
            <a:gradFill rotWithShape="1">
              <a:gsLst>
                <a:gs pos="0">
                  <a:srgbClr val="C0C0C0"/>
                </a:gs>
                <a:gs pos="50000">
                  <a:schemeClr val="bg2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2055" name="Group 227"/>
            <p:cNvGrpSpPr>
              <a:grpSpLocks/>
            </p:cNvGrpSpPr>
            <p:nvPr/>
          </p:nvGrpSpPr>
          <p:grpSpPr bwMode="auto">
            <a:xfrm>
              <a:off x="1391" y="2518"/>
              <a:ext cx="2767" cy="1542"/>
              <a:chOff x="1247" y="2614"/>
              <a:chExt cx="2767" cy="1542"/>
            </a:xfrm>
          </p:grpSpPr>
          <p:grpSp>
            <p:nvGrpSpPr>
              <p:cNvPr id="2059" name="Group 224"/>
              <p:cNvGrpSpPr>
                <a:grpSpLocks/>
              </p:cNvGrpSpPr>
              <p:nvPr/>
            </p:nvGrpSpPr>
            <p:grpSpPr bwMode="auto">
              <a:xfrm>
                <a:off x="1247" y="2614"/>
                <a:ext cx="2767" cy="1542"/>
                <a:chOff x="1519" y="703"/>
                <a:chExt cx="2313" cy="1768"/>
              </a:xfrm>
            </p:grpSpPr>
            <p:pic>
              <p:nvPicPr>
                <p:cNvPr id="2061" name="Picture 225" descr="u17b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9" y="703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2" name="Picture 226" descr="u17b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655" y="839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60" name="Picture 40" descr="ris5000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2" y="2789"/>
                <a:ext cx="2472" cy="1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" name="Group 220"/>
            <p:cNvGrpSpPr>
              <a:grpSpLocks/>
            </p:cNvGrpSpPr>
            <p:nvPr/>
          </p:nvGrpSpPr>
          <p:grpSpPr bwMode="auto">
            <a:xfrm>
              <a:off x="-2" y="-6"/>
              <a:ext cx="5754" cy="1243"/>
              <a:chOff x="-114" y="482"/>
              <a:chExt cx="5754" cy="1243"/>
            </a:xfrm>
          </p:grpSpPr>
          <p:pic>
            <p:nvPicPr>
              <p:cNvPr id="2057" name="Picture 221" descr="шапка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" y="482"/>
                <a:ext cx="3031" cy="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222" descr="новый мальчик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" y="487"/>
                <a:ext cx="2745" cy="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Прямоугольник 2"/>
          <p:cNvSpPr/>
          <p:nvPr/>
        </p:nvSpPr>
        <p:spPr>
          <a:xfrm>
            <a:off x="170924" y="2324954"/>
            <a:ext cx="8721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Модель информационного взаимодействия объектов резонансной  сети передачи электроэнергии и данных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12295" name="Picture 10" descr="шап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1" descr="новый мальчи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Рисунок 7" descr="C:\Users\YKrukov\Documents\Диссертация\Интеллектуальная сеть передачи эл энергии и данны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997200"/>
            <a:ext cx="59404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-107950" y="2009775"/>
            <a:ext cx="8964613" cy="70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Arial" panose="020B0604020202020204" pitchFamily="34" charset="0"/>
              </a:rPr>
              <a:t>Сегмент сети резонансной системы</a:t>
            </a:r>
            <a:endParaRPr lang="en-US" sz="2000" b="1" dirty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latin typeface="Arial" panose="020B0604020202020204" pitchFamily="34" charset="0"/>
              </a:rPr>
              <a:t> передачи электрической энергии и данных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7" name="Picture 6" descr="Кабель с фоном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3" b="14230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8" name="Group 73"/>
            <p:cNvGrpSpPr>
              <a:grpSpLocks/>
            </p:cNvGrpSpPr>
            <p:nvPr/>
          </p:nvGrpSpPr>
          <p:grpSpPr bwMode="auto">
            <a:xfrm>
              <a:off x="990" y="403"/>
              <a:ext cx="4230" cy="3347"/>
              <a:chOff x="990" y="385"/>
              <a:chExt cx="4230" cy="3347"/>
            </a:xfrm>
          </p:grpSpPr>
          <p:grpSp>
            <p:nvGrpSpPr>
              <p:cNvPr id="13319" name="Group 70"/>
              <p:cNvGrpSpPr>
                <a:grpSpLocks/>
              </p:cNvGrpSpPr>
              <p:nvPr/>
            </p:nvGrpSpPr>
            <p:grpSpPr bwMode="auto">
              <a:xfrm>
                <a:off x="990" y="385"/>
                <a:ext cx="3692" cy="980"/>
                <a:chOff x="1519" y="703"/>
                <a:chExt cx="2217" cy="1678"/>
              </a:xfrm>
            </p:grpSpPr>
            <p:pic>
              <p:nvPicPr>
                <p:cNvPr id="13383" name="Picture 71" descr="u17b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9" y="703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4" name="Picture 72" descr="u17b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559" y="749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320" name="Group 67"/>
              <p:cNvGrpSpPr>
                <a:grpSpLocks/>
              </p:cNvGrpSpPr>
              <p:nvPr/>
            </p:nvGrpSpPr>
            <p:grpSpPr bwMode="auto">
              <a:xfrm>
                <a:off x="1100" y="459"/>
                <a:ext cx="4120" cy="3273"/>
                <a:chOff x="950" y="459"/>
                <a:chExt cx="4120" cy="3273"/>
              </a:xfrm>
            </p:grpSpPr>
            <p:pic>
              <p:nvPicPr>
                <p:cNvPr id="13323" name="Picture 7" descr="сервер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7" y="2688"/>
                  <a:ext cx="997" cy="10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3324" name="Group 8"/>
                <p:cNvGrpSpPr>
                  <a:grpSpLocks/>
                </p:cNvGrpSpPr>
                <p:nvPr/>
              </p:nvGrpSpPr>
              <p:grpSpPr bwMode="auto">
                <a:xfrm>
                  <a:off x="1242" y="1285"/>
                  <a:ext cx="935" cy="1162"/>
                  <a:chOff x="3609" y="2781"/>
                  <a:chExt cx="2730" cy="3405"/>
                </a:xfrm>
              </p:grpSpPr>
              <p:sp>
                <p:nvSpPr>
                  <p:cNvPr id="133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554" y="4866"/>
                    <a:ext cx="0" cy="9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13377" name="Picture 10" descr="блок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09" y="3501"/>
                    <a:ext cx="2136" cy="16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554" y="2781"/>
                    <a:ext cx="0" cy="10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364" y="4521"/>
                    <a:ext cx="9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8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6249" y="4506"/>
                    <a:ext cx="0" cy="162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8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159" y="6006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338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449" y="5661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pic>
              <p:nvPicPr>
                <p:cNvPr id="13325" name="Picture 16" descr="батарея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0" y="461"/>
                  <a:ext cx="1170" cy="8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3326" name="Group 17"/>
                <p:cNvGrpSpPr>
                  <a:grpSpLocks/>
                </p:cNvGrpSpPr>
                <p:nvPr/>
              </p:nvGrpSpPr>
              <p:grpSpPr bwMode="auto">
                <a:xfrm>
                  <a:off x="2287" y="1296"/>
                  <a:ext cx="934" cy="1162"/>
                  <a:chOff x="3609" y="2781"/>
                  <a:chExt cx="2730" cy="3405"/>
                </a:xfrm>
              </p:grpSpPr>
              <p:sp>
                <p:nvSpPr>
                  <p:cNvPr id="1336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554" y="4866"/>
                    <a:ext cx="0" cy="9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13370" name="Picture 19" descr="блок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09" y="3501"/>
                    <a:ext cx="2136" cy="16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7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554" y="2781"/>
                    <a:ext cx="0" cy="10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7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364" y="4521"/>
                    <a:ext cx="9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7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6249" y="4506"/>
                    <a:ext cx="0" cy="162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7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6159" y="6006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337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449" y="5661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13327" name="Group 25"/>
                <p:cNvGrpSpPr>
                  <a:grpSpLocks/>
                </p:cNvGrpSpPr>
                <p:nvPr/>
              </p:nvGrpSpPr>
              <p:grpSpPr bwMode="auto">
                <a:xfrm>
                  <a:off x="3393" y="1285"/>
                  <a:ext cx="935" cy="1162"/>
                  <a:chOff x="3609" y="2781"/>
                  <a:chExt cx="2730" cy="3405"/>
                </a:xfrm>
              </p:grpSpPr>
              <p:sp>
                <p:nvSpPr>
                  <p:cNvPr id="133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554" y="4866"/>
                    <a:ext cx="0" cy="9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13363" name="Picture 27" descr="блок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09" y="3501"/>
                    <a:ext cx="2136" cy="16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6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554" y="2781"/>
                    <a:ext cx="0" cy="10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6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364" y="4521"/>
                    <a:ext cx="9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6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6249" y="4506"/>
                    <a:ext cx="0" cy="162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67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6159" y="6006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3368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449" y="5661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13328" name="Group 33"/>
                <p:cNvGrpSpPr>
                  <a:grpSpLocks/>
                </p:cNvGrpSpPr>
                <p:nvPr/>
              </p:nvGrpSpPr>
              <p:grpSpPr bwMode="auto">
                <a:xfrm>
                  <a:off x="3751" y="2679"/>
                  <a:ext cx="1319" cy="993"/>
                  <a:chOff x="10854" y="6514"/>
                  <a:chExt cx="5046" cy="3293"/>
                </a:xfrm>
              </p:grpSpPr>
              <p:pic>
                <p:nvPicPr>
                  <p:cNvPr id="13359" name="Picture 34" descr="32EX700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854" y="6514"/>
                    <a:ext cx="5046" cy="32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360" name="Picture 35" descr="трафик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34" y="6696"/>
                    <a:ext cx="4680" cy="1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361" name="Picture 36" descr="трафик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34" y="8001"/>
                    <a:ext cx="4680" cy="1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3329" name="Group 37"/>
                <p:cNvGrpSpPr>
                  <a:grpSpLocks/>
                </p:cNvGrpSpPr>
                <p:nvPr/>
              </p:nvGrpSpPr>
              <p:grpSpPr bwMode="auto">
                <a:xfrm>
                  <a:off x="1964" y="2287"/>
                  <a:ext cx="429" cy="902"/>
                  <a:chOff x="5717" y="5717"/>
                  <a:chExt cx="1253" cy="2644"/>
                </a:xfrm>
              </p:grpSpPr>
              <p:pic>
                <p:nvPicPr>
                  <p:cNvPr id="13352" name="Picture 38" descr="блок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49" y="7101"/>
                    <a:ext cx="921" cy="7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5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6534" y="7641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4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33" y="5841"/>
                    <a:ext cx="0" cy="1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5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13" y="7461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6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13" y="6201"/>
                    <a:ext cx="0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6435" y="5717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335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5717" y="607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13330" name="Group 45"/>
                <p:cNvGrpSpPr>
                  <a:grpSpLocks/>
                </p:cNvGrpSpPr>
                <p:nvPr/>
              </p:nvGrpSpPr>
              <p:grpSpPr bwMode="auto">
                <a:xfrm>
                  <a:off x="2584" y="2287"/>
                  <a:ext cx="429" cy="902"/>
                  <a:chOff x="5717" y="5717"/>
                  <a:chExt cx="1253" cy="2644"/>
                </a:xfrm>
              </p:grpSpPr>
              <p:pic>
                <p:nvPicPr>
                  <p:cNvPr id="13345" name="Picture 46" descr="блок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49" y="7101"/>
                    <a:ext cx="921" cy="7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6534" y="7641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4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33" y="5841"/>
                    <a:ext cx="0" cy="1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48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13" y="7461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49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13" y="6201"/>
                    <a:ext cx="0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0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6435" y="5717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3351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5717" y="607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13331" name="Group 53"/>
                <p:cNvGrpSpPr>
                  <a:grpSpLocks/>
                </p:cNvGrpSpPr>
                <p:nvPr/>
              </p:nvGrpSpPr>
              <p:grpSpPr bwMode="auto">
                <a:xfrm>
                  <a:off x="3239" y="2291"/>
                  <a:ext cx="428" cy="903"/>
                  <a:chOff x="5717" y="5717"/>
                  <a:chExt cx="1253" cy="2644"/>
                </a:xfrm>
              </p:grpSpPr>
              <p:pic>
                <p:nvPicPr>
                  <p:cNvPr id="13338" name="Picture 54" descr="блок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49" y="7101"/>
                    <a:ext cx="921" cy="7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6534" y="7641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40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33" y="5841"/>
                    <a:ext cx="0" cy="1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4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13" y="7461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42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13" y="6201"/>
                    <a:ext cx="0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43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6435" y="5717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3344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717" y="6075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13332" name="Group 61"/>
                <p:cNvGrpSpPr>
                  <a:grpSpLocks/>
                </p:cNvGrpSpPr>
                <p:nvPr/>
              </p:nvGrpSpPr>
              <p:grpSpPr bwMode="auto">
                <a:xfrm>
                  <a:off x="1976" y="3117"/>
                  <a:ext cx="1787" cy="553"/>
                  <a:chOff x="8514" y="7281"/>
                  <a:chExt cx="7380" cy="2340"/>
                </a:xfrm>
              </p:grpSpPr>
              <p:pic>
                <p:nvPicPr>
                  <p:cNvPr id="13335" name="Picture 62" descr="розетка5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000" t="12000" r="10001" b="10001"/>
                  <a:stretch>
                    <a:fillRect/>
                  </a:stretch>
                </p:blipFill>
                <p:spPr bwMode="auto">
                  <a:xfrm>
                    <a:off x="8514" y="7281"/>
                    <a:ext cx="2340" cy="23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336" name="Picture 63" descr="розетка5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000" t="12000" r="10001" b="10001"/>
                  <a:stretch>
                    <a:fillRect/>
                  </a:stretch>
                </p:blipFill>
                <p:spPr bwMode="auto">
                  <a:xfrm>
                    <a:off x="11034" y="7281"/>
                    <a:ext cx="2340" cy="23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337" name="Picture 64" descr="розетка5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000" t="12000" r="10001" b="10001"/>
                  <a:stretch>
                    <a:fillRect/>
                  </a:stretch>
                </p:blipFill>
                <p:spPr bwMode="auto">
                  <a:xfrm>
                    <a:off x="13554" y="7281"/>
                    <a:ext cx="2340" cy="23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3333" name="Picture 65" descr="линия4"/>
                <p:cNvPicPr preferRelativeResize="0"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6" y="464"/>
                  <a:ext cx="1170" cy="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4" name="Picture 66" descr="ветряк6"/>
                <p:cNvPicPr preferRelativeResize="0"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6" y="459"/>
                  <a:ext cx="1170" cy="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321" name="Line 68"/>
              <p:cNvSpPr>
                <a:spLocks noChangeShapeType="1"/>
              </p:cNvSpPr>
              <p:nvPr/>
            </p:nvSpPr>
            <p:spPr bwMode="auto">
              <a:xfrm>
                <a:off x="1881" y="2434"/>
                <a:ext cx="0" cy="3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2" name="Line 69"/>
              <p:cNvSpPr>
                <a:spLocks noChangeShapeType="1"/>
              </p:cNvSpPr>
              <p:nvPr/>
            </p:nvSpPr>
            <p:spPr bwMode="auto">
              <a:xfrm>
                <a:off x="4222" y="2373"/>
                <a:ext cx="0" cy="30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275" name="Text Box 75"/>
          <p:cNvSpPr txBox="1">
            <a:spLocks noChangeArrowheads="1"/>
          </p:cNvSpPr>
          <p:nvPr/>
        </p:nvSpPr>
        <p:spPr bwMode="auto">
          <a:xfrm>
            <a:off x="114300" y="3175"/>
            <a:ext cx="89646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распределительная сеть передачи электроэнергии и данных</a:t>
            </a:r>
          </a:p>
        </p:txBody>
      </p:sp>
      <p:sp>
        <p:nvSpPr>
          <p:cNvPr id="51276" name="AutoShape 7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AutoShape 8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0" y="1836738"/>
            <a:ext cx="882015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Мгновенные значения потребления электроэнергии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современном многоквартирном доме </a:t>
            </a:r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8199" name="Picture 12" descr="шап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3" descr="новый мальчи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Диаграмма 8"/>
          <p:cNvGraphicFramePr/>
          <p:nvPr/>
        </p:nvGraphicFramePr>
        <p:xfrm>
          <a:off x="611560" y="2636912"/>
          <a:ext cx="77048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958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042988" y="1952625"/>
            <a:ext cx="6869112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Arial" panose="020B0604020202020204" pitchFamily="34" charset="0"/>
              </a:rPr>
              <a:t>Пример </a:t>
            </a:r>
            <a:r>
              <a:rPr lang="ru-RU" b="1" dirty="0" err="1">
                <a:latin typeface="Arial" panose="020B0604020202020204" pitchFamily="34" charset="0"/>
              </a:rPr>
              <a:t>многосегментной</a:t>
            </a:r>
            <a:r>
              <a:rPr lang="ru-RU" b="1" dirty="0">
                <a:latin typeface="Arial" panose="020B0604020202020204" pitchFamily="34" charset="0"/>
              </a:rPr>
              <a:t> системы передачи электрической энергии и данных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14344" name="Picture 10" descr="шап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1" descr="новый мальчи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Рисунок 8" descr="Сеть Э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917825"/>
            <a:ext cx="594042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Прямоугольник 1"/>
          <p:cNvSpPr>
            <a:spLocks noChangeArrowheads="1"/>
          </p:cNvSpPr>
          <p:nvPr/>
        </p:nvSpPr>
        <p:spPr bwMode="auto">
          <a:xfrm>
            <a:off x="576263" y="5575300"/>
            <a:ext cx="8585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ru-RU" altLang="ru-RU" sz="1600" i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altLang="ru-RU" sz="1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ru-RU" altLang="ru-RU" sz="1600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altLang="ru-RU" sz="1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клиентские терминалы; С</a:t>
            </a:r>
            <a:r>
              <a:rPr lang="ru-RU" altLang="ru-RU" sz="1600" i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</a:t>
            </a:r>
            <a:r>
              <a:rPr lang="ru-RU" altLang="ru-RU" sz="1600" i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altLang="ru-RU" sz="1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сегменты сети резонансной системы передачи</a:t>
            </a:r>
            <a:endParaRPr lang="ru-RU" alt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6988" y="1900238"/>
            <a:ext cx="89646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Внедрение резонансных технологий передачи электроэнергии позволяет: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79388" y="2643188"/>
            <a:ext cx="856932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800"/>
              <a:t> начать строительство новых линий передачи электроэнергии с уровня деревенской улицы;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800"/>
              <a:t> привлечь инвестиции населения для развития распределенных генерирующих мощностей и энерготранспортных сетей на муниципальном уровне;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800"/>
              <a:t> сформировать муниципальный рынок электроэнергии и обеспечить прозрачность формирования цены на основе информационных и телекоммуникационных систем;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800"/>
              <a:t> снизить общую стоимость создаваемой инфраструктуры и текущие эксплуатационные расходы;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800"/>
              <a:t> повысить доходность линий распределения путем расширения спектра предлагаемых сетью услуг.</a:t>
            </a: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15367" name="Picture 10" descr="шапк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 descr="новый мальчи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932363" y="1844675"/>
            <a:ext cx="35290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Актуальные проблемы «Цифрового неравенства» </a:t>
            </a:r>
          </a:p>
        </p:txBody>
      </p: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22225" y="1916113"/>
            <a:ext cx="4033838" cy="4681537"/>
            <a:chOff x="0" y="890"/>
            <a:chExt cx="2699" cy="3266"/>
          </a:xfrm>
        </p:grpSpPr>
        <p:grpSp>
          <p:nvGrpSpPr>
            <p:cNvPr id="16398" name="Group 15"/>
            <p:cNvGrpSpPr>
              <a:grpSpLocks/>
            </p:cNvGrpSpPr>
            <p:nvPr/>
          </p:nvGrpSpPr>
          <p:grpSpPr bwMode="auto">
            <a:xfrm>
              <a:off x="0" y="890"/>
              <a:ext cx="2699" cy="3266"/>
              <a:chOff x="1519" y="703"/>
              <a:chExt cx="2217" cy="1678"/>
            </a:xfrm>
          </p:grpSpPr>
          <p:pic>
            <p:nvPicPr>
              <p:cNvPr id="16400" name="Picture 16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703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17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59" y="749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9" name="Picture 8" descr="дом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1"/>
            <a:stretch>
              <a:fillRect/>
            </a:stretch>
          </p:blipFill>
          <p:spPr bwMode="auto">
            <a:xfrm>
              <a:off x="107" y="1050"/>
              <a:ext cx="2492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Group 22"/>
          <p:cNvGrpSpPr>
            <a:grpSpLocks/>
          </p:cNvGrpSpPr>
          <p:nvPr/>
        </p:nvGrpSpPr>
        <p:grpSpPr bwMode="auto">
          <a:xfrm>
            <a:off x="4140200" y="2697163"/>
            <a:ext cx="4895850" cy="3817937"/>
            <a:chOff x="2608" y="1207"/>
            <a:chExt cx="3084" cy="2405"/>
          </a:xfrm>
        </p:grpSpPr>
        <p:grpSp>
          <p:nvGrpSpPr>
            <p:cNvPr id="16394" name="Group 19"/>
            <p:cNvGrpSpPr>
              <a:grpSpLocks/>
            </p:cNvGrpSpPr>
            <p:nvPr/>
          </p:nvGrpSpPr>
          <p:grpSpPr bwMode="auto">
            <a:xfrm>
              <a:off x="2608" y="1207"/>
              <a:ext cx="3084" cy="2405"/>
              <a:chOff x="1519" y="703"/>
              <a:chExt cx="2217" cy="1678"/>
            </a:xfrm>
          </p:grpSpPr>
          <p:pic>
            <p:nvPicPr>
              <p:cNvPr id="16396" name="Picture 20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703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21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59" y="749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5" name="Picture 12" descr="улица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" y="1322"/>
              <a:ext cx="2901" cy="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Group 23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16392" name="Picture 24" descr="шап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25" descr="новый мальчик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7412" name="Group 27"/>
          <p:cNvGrpSpPr>
            <a:grpSpLocks/>
          </p:cNvGrpSpPr>
          <p:nvPr/>
        </p:nvGrpSpPr>
        <p:grpSpPr bwMode="auto">
          <a:xfrm>
            <a:off x="0" y="765175"/>
            <a:ext cx="8964613" cy="5759450"/>
            <a:chOff x="1519" y="703"/>
            <a:chExt cx="2217" cy="1678"/>
          </a:xfrm>
        </p:grpSpPr>
        <p:pic>
          <p:nvPicPr>
            <p:cNvPr id="17417" name="Picture 28" descr="u17b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703"/>
              <a:ext cx="2177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9" descr="u17b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559" y="749"/>
              <a:ext cx="2177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 33"/>
          <p:cNvGrpSpPr>
            <a:grpSpLocks/>
          </p:cNvGrpSpPr>
          <p:nvPr/>
        </p:nvGrpSpPr>
        <p:grpSpPr bwMode="auto">
          <a:xfrm>
            <a:off x="241300" y="981075"/>
            <a:ext cx="8675688" cy="5472113"/>
            <a:chOff x="152" y="618"/>
            <a:chExt cx="5465" cy="3447"/>
          </a:xfrm>
        </p:grpSpPr>
        <p:pic>
          <p:nvPicPr>
            <p:cNvPr id="17415" name="Picture 21" descr="Улица готов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9" t="29411" r="15329" b="28375"/>
            <a:stretch>
              <a:fillRect/>
            </a:stretch>
          </p:blipFill>
          <p:spPr bwMode="auto">
            <a:xfrm>
              <a:off x="152" y="618"/>
              <a:ext cx="5465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Freeform 23"/>
            <p:cNvSpPr>
              <a:spLocks/>
            </p:cNvSpPr>
            <p:nvPr/>
          </p:nvSpPr>
          <p:spPr bwMode="auto">
            <a:xfrm>
              <a:off x="2230" y="1662"/>
              <a:ext cx="2126" cy="705"/>
            </a:xfrm>
            <a:custGeom>
              <a:avLst/>
              <a:gdLst>
                <a:gd name="T0" fmla="*/ 0 w 2126"/>
                <a:gd name="T1" fmla="*/ 678 h 705"/>
                <a:gd name="T2" fmla="*/ 32 w 2126"/>
                <a:gd name="T3" fmla="*/ 694 h 705"/>
                <a:gd name="T4" fmla="*/ 86 w 2126"/>
                <a:gd name="T5" fmla="*/ 702 h 705"/>
                <a:gd name="T6" fmla="*/ 200 w 2126"/>
                <a:gd name="T7" fmla="*/ 705 h 705"/>
                <a:gd name="T8" fmla="*/ 326 w 2126"/>
                <a:gd name="T9" fmla="*/ 693 h 705"/>
                <a:gd name="T10" fmla="*/ 470 w 2126"/>
                <a:gd name="T11" fmla="*/ 675 h 705"/>
                <a:gd name="T12" fmla="*/ 608 w 2126"/>
                <a:gd name="T13" fmla="*/ 645 h 705"/>
                <a:gd name="T14" fmla="*/ 698 w 2126"/>
                <a:gd name="T15" fmla="*/ 624 h 705"/>
                <a:gd name="T16" fmla="*/ 800 w 2126"/>
                <a:gd name="T17" fmla="*/ 594 h 705"/>
                <a:gd name="T18" fmla="*/ 902 w 2126"/>
                <a:gd name="T19" fmla="*/ 558 h 705"/>
                <a:gd name="T20" fmla="*/ 1022 w 2126"/>
                <a:gd name="T21" fmla="*/ 513 h 705"/>
                <a:gd name="T22" fmla="*/ 1178 w 2126"/>
                <a:gd name="T23" fmla="*/ 450 h 705"/>
                <a:gd name="T24" fmla="*/ 1457 w 2126"/>
                <a:gd name="T25" fmla="*/ 342 h 705"/>
                <a:gd name="T26" fmla="*/ 1460 w 2126"/>
                <a:gd name="T27" fmla="*/ 339 h 705"/>
                <a:gd name="T28" fmla="*/ 1649 w 2126"/>
                <a:gd name="T29" fmla="*/ 258 h 705"/>
                <a:gd name="T30" fmla="*/ 1913 w 2126"/>
                <a:gd name="T31" fmla="*/ 141 h 705"/>
                <a:gd name="T32" fmla="*/ 2082 w 2126"/>
                <a:gd name="T33" fmla="*/ 48 h 705"/>
                <a:gd name="T34" fmla="*/ 2126 w 2126"/>
                <a:gd name="T35" fmla="*/ 0 h 7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6"/>
                <a:gd name="T55" fmla="*/ 0 h 705"/>
                <a:gd name="T56" fmla="*/ 2126 w 2126"/>
                <a:gd name="T57" fmla="*/ 705 h 7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6" h="705">
                  <a:moveTo>
                    <a:pt x="0" y="678"/>
                  </a:moveTo>
                  <a:lnTo>
                    <a:pt x="32" y="694"/>
                  </a:lnTo>
                  <a:lnTo>
                    <a:pt x="86" y="702"/>
                  </a:lnTo>
                  <a:lnTo>
                    <a:pt x="200" y="705"/>
                  </a:lnTo>
                  <a:lnTo>
                    <a:pt x="326" y="693"/>
                  </a:lnTo>
                  <a:lnTo>
                    <a:pt x="470" y="675"/>
                  </a:lnTo>
                  <a:lnTo>
                    <a:pt x="608" y="645"/>
                  </a:lnTo>
                  <a:lnTo>
                    <a:pt x="698" y="624"/>
                  </a:lnTo>
                  <a:lnTo>
                    <a:pt x="800" y="594"/>
                  </a:lnTo>
                  <a:lnTo>
                    <a:pt x="902" y="558"/>
                  </a:lnTo>
                  <a:lnTo>
                    <a:pt x="1022" y="513"/>
                  </a:lnTo>
                  <a:lnTo>
                    <a:pt x="1178" y="450"/>
                  </a:lnTo>
                  <a:lnTo>
                    <a:pt x="1457" y="342"/>
                  </a:lnTo>
                  <a:lnTo>
                    <a:pt x="1460" y="339"/>
                  </a:lnTo>
                  <a:lnTo>
                    <a:pt x="1649" y="258"/>
                  </a:lnTo>
                  <a:lnTo>
                    <a:pt x="1913" y="141"/>
                  </a:lnTo>
                  <a:lnTo>
                    <a:pt x="2082" y="48"/>
                  </a:lnTo>
                  <a:lnTo>
                    <a:pt x="2126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539750" y="260350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 реализации</a:t>
            </a:r>
            <a:r>
              <a:rPr lang="ru-RU"/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интеллектуальной распределительной сети передачи электроэнергии и данных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3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49313" y="188913"/>
            <a:ext cx="7489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уличного освещения на основе интеллектуальной распределительной сети передачи электроэнергии и данных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076825" y="5805488"/>
            <a:ext cx="29511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г.Дубна</a:t>
            </a:r>
          </a:p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ул. Университетская 19</a:t>
            </a:r>
          </a:p>
        </p:txBody>
      </p:sp>
      <p:pic>
        <p:nvPicPr>
          <p:cNvPr id="18438" name="Picture 12" descr="G:\DCIM\100MEDIA\IMAG0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260508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417512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ru-RU" altLang="ru-RU" sz="1400">
                <a:latin typeface="Franklin Gothic Book" pitchFamily="34" charset="0"/>
              </a:rPr>
              <a:t>возможность трансляции электроэнергии на значительные расстояния без использования повышающих подстанций;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latin typeface="Franklin Gothic Book" pitchFamily="34" charset="0"/>
              </a:rPr>
              <a:t>в повышении управляемости системы на основе интегрированной сети передачи данных; 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latin typeface="Franklin Gothic Book" pitchFamily="34" charset="0"/>
              </a:rPr>
              <a:t> возможность организации мониторинга состояния уличных торшеров освещения;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latin typeface="Franklin Gothic Book" pitchFamily="34" charset="0"/>
              </a:rPr>
              <a:t>резком снижении металлоемкости линий электропитания;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latin typeface="Franklin Gothic Book" pitchFamily="34" charset="0"/>
              </a:rPr>
              <a:t>возможности использования для передачи электрической энергии уже проложенных оптоволоконных сетей связи как воздушной, так и подземной прокладки.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3850" y="981075"/>
            <a:ext cx="38877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 однопроводных линий освещения: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9750" y="908050"/>
            <a:ext cx="3671888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 сетей питания зон беспроводного доступа и видеонаблюдения</a:t>
            </a:r>
          </a:p>
        </p:txBody>
      </p:sp>
      <p:grpSp>
        <p:nvGrpSpPr>
          <p:cNvPr id="19461" name="Group 12"/>
          <p:cNvGrpSpPr>
            <a:grpSpLocks/>
          </p:cNvGrpSpPr>
          <p:nvPr/>
        </p:nvGrpSpPr>
        <p:grpSpPr bwMode="auto">
          <a:xfrm>
            <a:off x="4356100" y="908050"/>
            <a:ext cx="3887788" cy="4824413"/>
            <a:chOff x="2699" y="391"/>
            <a:chExt cx="2812" cy="3719"/>
          </a:xfrm>
        </p:grpSpPr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2699" y="391"/>
              <a:ext cx="2812" cy="3719"/>
              <a:chOff x="1519" y="703"/>
              <a:chExt cx="2217" cy="1678"/>
            </a:xfrm>
          </p:grpSpPr>
          <p:pic>
            <p:nvPicPr>
              <p:cNvPr id="19467" name="Picture 10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703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8" name="Picture 11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59" y="749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66" name="Picture 7" descr="освещени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527"/>
              <a:ext cx="2653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435600" y="5805488"/>
            <a:ext cx="19446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г. Дубна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935038" y="188913"/>
            <a:ext cx="7416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видеонаблюдения на основе интеллектуальной распределительной сети передачи электроэнергии и данных</a:t>
            </a: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3311525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ru-RU" altLang="ru-RU" sz="1400">
                <a:latin typeface="Franklin Gothic Book" pitchFamily="34" charset="0"/>
              </a:rPr>
              <a:t>в значительном снижении стоимости создания и текущего обслуживания территориально-распределенных сетей электропитания и связи, связанное с возможностью объединения двух сетей различного назначения;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latin typeface="Franklin Gothic Book" pitchFamily="34" charset="0"/>
              </a:rPr>
              <a:t>в повышении надежности электроснабжения телекоммуникационного оборудования за счет организации  централизованного электропитания; 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latin typeface="Franklin Gothic Book" pitchFamily="34" charset="0"/>
              </a:rPr>
              <a:t>в упрощении технологий обеспечения электропитания оборудования, установленного в открытых труднодоступных местах;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Tx/>
              <a:buBlip>
                <a:blip r:embed="rId4"/>
              </a:buBlip>
            </a:pPr>
            <a:r>
              <a:rPr lang="ru-RU" altLang="ru-RU" sz="1400">
                <a:latin typeface="Franklin Gothic Book" pitchFamily="34" charset="0"/>
              </a:rPr>
              <a:t>возможности объединения всех возможных типов сетей передачи данных и электроснабжения.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0484" name="Picture 8" descr="wifi строителей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/>
          <a:stretch>
            <a:fillRect/>
          </a:stretch>
        </p:blipFill>
        <p:spPr bwMode="auto">
          <a:xfrm>
            <a:off x="3492500" y="1844675"/>
            <a:ext cx="51244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54063" y="188913"/>
            <a:ext cx="7416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«гражданин-полиция» на основе интеллектуальной распределительной сети передачи электроэнергии и данных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364163" y="5373688"/>
            <a:ext cx="1944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г. Дубна</a:t>
            </a:r>
          </a:p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ул. Строителей</a:t>
            </a:r>
          </a:p>
        </p:txBody>
      </p:sp>
      <p:pic>
        <p:nvPicPr>
          <p:cNvPr id="20487" name="Picture 9" descr="C:\Documents and Settings\User\Рабочий стол\Монтаж однопроводки\DSC_0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8622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AutoShape 9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6" name="Picture 12" descr="http://www.elec.ru/files/2012/02/09/Shema-Vologdaener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65250"/>
            <a:ext cx="86772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2088" y="317500"/>
            <a:ext cx="874871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Электрораспределительная система </a:t>
            </a:r>
          </a:p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одной из областей России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0"/>
          <p:cNvGrpSpPr>
            <a:grpSpLocks/>
          </p:cNvGrpSpPr>
          <p:nvPr/>
        </p:nvGrpSpPr>
        <p:grpSpPr bwMode="auto">
          <a:xfrm>
            <a:off x="-3175" y="-9525"/>
            <a:ext cx="9166225" cy="6877050"/>
            <a:chOff x="-2" y="-6"/>
            <a:chExt cx="5774" cy="4332"/>
          </a:xfrm>
        </p:grpSpPr>
        <p:pic>
          <p:nvPicPr>
            <p:cNvPr id="21508" name="Picture 29" descr="u17b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7"/>
              <a:ext cx="5760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807" y="1660"/>
              <a:ext cx="44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БЛАГОДАРЮ ЗА ВНИМАНИЕ</a:t>
              </a:r>
            </a:p>
          </p:txBody>
        </p:sp>
        <p:pic>
          <p:nvPicPr>
            <p:cNvPr id="21510" name="Picture 47" descr="ris50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342"/>
              <a:ext cx="1839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48" descr="uragan_1600x1200_1235052532_6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"/>
            <a:stretch>
              <a:fillRect/>
            </a:stretch>
          </p:blipFill>
          <p:spPr bwMode="auto">
            <a:xfrm>
              <a:off x="0" y="3349"/>
              <a:ext cx="204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49" descr="470_7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" y="3349"/>
              <a:ext cx="1903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6" name="AutoShape 50"/>
            <p:cNvSpPr>
              <a:spLocks noChangeArrowheads="1"/>
            </p:cNvSpPr>
            <p:nvPr/>
          </p:nvSpPr>
          <p:spPr bwMode="auto">
            <a:xfrm rot="21540000">
              <a:off x="36" y="3257"/>
              <a:ext cx="5736" cy="182"/>
            </a:xfrm>
            <a:prstGeom prst="wave">
              <a:avLst>
                <a:gd name="adj1" fmla="val 20644"/>
                <a:gd name="adj2" fmla="val 10000"/>
              </a:avLst>
            </a:prstGeom>
            <a:gradFill rotWithShape="1">
              <a:gsLst>
                <a:gs pos="0">
                  <a:srgbClr val="C0C0C0"/>
                </a:gs>
                <a:gs pos="50000">
                  <a:schemeClr val="bg2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21514" name="Group 57"/>
            <p:cNvGrpSpPr>
              <a:grpSpLocks/>
            </p:cNvGrpSpPr>
            <p:nvPr/>
          </p:nvGrpSpPr>
          <p:grpSpPr bwMode="auto">
            <a:xfrm>
              <a:off x="-2" y="-6"/>
              <a:ext cx="5754" cy="1243"/>
              <a:chOff x="-114" y="482"/>
              <a:chExt cx="5754" cy="1243"/>
            </a:xfrm>
          </p:grpSpPr>
          <p:pic>
            <p:nvPicPr>
              <p:cNvPr id="21515" name="Picture 58" descr="шапка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" y="482"/>
                <a:ext cx="3031" cy="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59" descr="новый мальчик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" y="487"/>
                <a:ext cx="2745" cy="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1279525" y="3814763"/>
            <a:ext cx="698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Контактный телефон:  8-(903)-103-38-90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Крюков Юрий Алексеевич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4103" name="Picture 4" descr="шап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новый мальчи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6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900113" y="229235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b="1"/>
              <a:t>Техническое состояние сетей электропередачи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611188" y="3195638"/>
            <a:ext cx="799306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По данным Федеральной сетевой компании (ОАО «ФСК ЕЭС») 15% подстанций 6-10/0,4 кВ находится в неудовлетворительном состоянии, а более 40% воздушных и масляных выключателей отработали свои сроки эксплуатации. По причине изношенности электросетей потери при транспортировке энергии достигают 20-30% вместо обычных для Европы 6-8%. Около 60% электросетей и вовсе нуждаются в перекладке.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8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5129" name="Picture 6" descr="шап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7" descr="новый мальчи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3" name="AutoShape 9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1963738"/>
            <a:ext cx="8748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Проблемы роста экономики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468313" y="2516188"/>
            <a:ext cx="820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5"/>
              </a:buBlip>
            </a:pPr>
            <a:r>
              <a:rPr lang="ru-RU" altLang="ru-RU" sz="1600" b="1"/>
              <a:t> рост цен на энергоносители</a:t>
            </a: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4329113" y="3128963"/>
          <a:ext cx="4584700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-61913" y="3119438"/>
          <a:ext cx="4573588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6152" name="Picture 4" descr="шап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5" descr="новый мальчи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0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1792288"/>
            <a:ext cx="8748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Проблемы роста экономики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1625" y="2239963"/>
            <a:ext cx="813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5"/>
              </a:buBlip>
            </a:pPr>
            <a:r>
              <a:rPr lang="en-US" altLang="ru-RU" sz="1600" b="1"/>
              <a:t> </a:t>
            </a:r>
            <a:r>
              <a:rPr lang="ru-RU" altLang="ru-RU" sz="1600" b="1"/>
              <a:t>стоимость обслуживания коммунальной инфраструктуры</a:t>
            </a: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93254" y="2576513"/>
          <a:ext cx="7943282" cy="428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27088" y="1588"/>
            <a:ext cx="78501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Концепция Smart Grid </a:t>
            </a:r>
          </a:p>
        </p:txBody>
      </p:sp>
      <p:grpSp>
        <p:nvGrpSpPr>
          <p:cNvPr id="7173" name="Group 47"/>
          <p:cNvGrpSpPr>
            <a:grpSpLocks/>
          </p:cNvGrpSpPr>
          <p:nvPr/>
        </p:nvGrpSpPr>
        <p:grpSpPr bwMode="auto">
          <a:xfrm>
            <a:off x="6156325" y="635000"/>
            <a:ext cx="2938463" cy="2751138"/>
            <a:chOff x="3878" y="472"/>
            <a:chExt cx="1851" cy="1733"/>
          </a:xfrm>
        </p:grpSpPr>
        <p:grpSp>
          <p:nvGrpSpPr>
            <p:cNvPr id="7226" name="Group 46"/>
            <p:cNvGrpSpPr>
              <a:grpSpLocks/>
            </p:cNvGrpSpPr>
            <p:nvPr/>
          </p:nvGrpSpPr>
          <p:grpSpPr bwMode="auto">
            <a:xfrm>
              <a:off x="3878" y="472"/>
              <a:ext cx="1851" cy="1733"/>
              <a:chOff x="3878" y="472"/>
              <a:chExt cx="1851" cy="1733"/>
            </a:xfrm>
          </p:grpSpPr>
          <p:grpSp>
            <p:nvGrpSpPr>
              <p:cNvPr id="7228" name="Group 43"/>
              <p:cNvGrpSpPr>
                <a:grpSpLocks/>
              </p:cNvGrpSpPr>
              <p:nvPr/>
            </p:nvGrpSpPr>
            <p:grpSpPr bwMode="auto">
              <a:xfrm rot="10800000">
                <a:off x="3878" y="472"/>
                <a:ext cx="1851" cy="1733"/>
                <a:chOff x="1519" y="703"/>
                <a:chExt cx="2217" cy="1678"/>
              </a:xfrm>
            </p:grpSpPr>
            <p:pic>
              <p:nvPicPr>
                <p:cNvPr id="7232" name="Picture 44" descr="u17b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9" y="703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33" name="Picture 45" descr="u17b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559" y="749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29" name="Group 28"/>
              <p:cNvGrpSpPr>
                <a:grpSpLocks/>
              </p:cNvGrpSpPr>
              <p:nvPr/>
            </p:nvGrpSpPr>
            <p:grpSpPr bwMode="auto">
              <a:xfrm>
                <a:off x="3906" y="506"/>
                <a:ext cx="1746" cy="1633"/>
                <a:chOff x="0" y="845"/>
                <a:chExt cx="1565" cy="1633"/>
              </a:xfrm>
            </p:grpSpPr>
            <p:pic>
              <p:nvPicPr>
                <p:cNvPr id="7230" name="Picture 14" descr="биогаз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63"/>
                  <a:ext cx="1565" cy="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31" name="Picture 15" descr="биогаз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45"/>
                  <a:ext cx="1565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7227" name="Text Box 30"/>
            <p:cNvSpPr txBox="1">
              <a:spLocks noChangeArrowheads="1"/>
            </p:cNvSpPr>
            <p:nvPr/>
          </p:nvSpPr>
          <p:spPr bwMode="auto">
            <a:xfrm>
              <a:off x="3906" y="1541"/>
              <a:ext cx="5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Биогаз</a:t>
              </a:r>
            </a:p>
          </p:txBody>
        </p:sp>
      </p:grpSp>
      <p:grpSp>
        <p:nvGrpSpPr>
          <p:cNvPr id="7174" name="Group 59"/>
          <p:cNvGrpSpPr>
            <a:grpSpLocks/>
          </p:cNvGrpSpPr>
          <p:nvPr/>
        </p:nvGrpSpPr>
        <p:grpSpPr bwMode="auto">
          <a:xfrm>
            <a:off x="12700" y="612775"/>
            <a:ext cx="3194050" cy="5984875"/>
            <a:chOff x="8" y="386"/>
            <a:chExt cx="2012" cy="3770"/>
          </a:xfrm>
        </p:grpSpPr>
        <p:grpSp>
          <p:nvGrpSpPr>
            <p:cNvPr id="7205" name="Group 48"/>
            <p:cNvGrpSpPr>
              <a:grpSpLocks/>
            </p:cNvGrpSpPr>
            <p:nvPr/>
          </p:nvGrpSpPr>
          <p:grpSpPr bwMode="auto">
            <a:xfrm>
              <a:off x="8" y="386"/>
              <a:ext cx="2010" cy="1497"/>
              <a:chOff x="8" y="482"/>
              <a:chExt cx="2010" cy="1497"/>
            </a:xfrm>
          </p:grpSpPr>
          <p:grpSp>
            <p:nvGrpSpPr>
              <p:cNvPr id="7220" name="Group 42"/>
              <p:cNvGrpSpPr>
                <a:grpSpLocks/>
              </p:cNvGrpSpPr>
              <p:nvPr/>
            </p:nvGrpSpPr>
            <p:grpSpPr bwMode="auto">
              <a:xfrm>
                <a:off x="8" y="482"/>
                <a:ext cx="2010" cy="1497"/>
                <a:chOff x="8" y="482"/>
                <a:chExt cx="2010" cy="1497"/>
              </a:xfrm>
            </p:grpSpPr>
            <p:grpSp>
              <p:nvGrpSpPr>
                <p:cNvPr id="7222" name="Group 39"/>
                <p:cNvGrpSpPr>
                  <a:grpSpLocks/>
                </p:cNvGrpSpPr>
                <p:nvPr/>
              </p:nvGrpSpPr>
              <p:grpSpPr bwMode="auto">
                <a:xfrm>
                  <a:off x="8" y="482"/>
                  <a:ext cx="2010" cy="1497"/>
                  <a:chOff x="1519" y="703"/>
                  <a:chExt cx="2217" cy="1678"/>
                </a:xfrm>
              </p:grpSpPr>
              <p:pic>
                <p:nvPicPr>
                  <p:cNvPr id="7224" name="Picture 40" descr="u17b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19" y="703"/>
                    <a:ext cx="2177" cy="16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25" name="Picture 41" descr="u17b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559" y="749"/>
                    <a:ext cx="2177" cy="16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23" name="Picture 19" descr="геотермальная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" y="572"/>
                  <a:ext cx="1838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221" name="Text Box 33"/>
              <p:cNvSpPr txBox="1">
                <a:spLocks noChangeArrowheads="1"/>
              </p:cNvSpPr>
              <p:nvPr/>
            </p:nvSpPr>
            <p:spPr bwMode="auto">
              <a:xfrm>
                <a:off x="238" y="518"/>
                <a:ext cx="163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/>
                  <a:t>Геотермальная энергетика</a:t>
                </a:r>
              </a:p>
            </p:txBody>
          </p:sp>
        </p:grpSp>
        <p:grpSp>
          <p:nvGrpSpPr>
            <p:cNvPr id="7206" name="Group 58"/>
            <p:cNvGrpSpPr>
              <a:grpSpLocks/>
            </p:cNvGrpSpPr>
            <p:nvPr/>
          </p:nvGrpSpPr>
          <p:grpSpPr bwMode="auto">
            <a:xfrm>
              <a:off x="24" y="2750"/>
              <a:ext cx="1996" cy="1406"/>
              <a:chOff x="1746" y="2069"/>
              <a:chExt cx="1996" cy="1406"/>
            </a:xfrm>
          </p:grpSpPr>
          <p:grpSp>
            <p:nvGrpSpPr>
              <p:cNvPr id="7214" name="Group 55"/>
              <p:cNvGrpSpPr>
                <a:grpSpLocks/>
              </p:cNvGrpSpPr>
              <p:nvPr/>
            </p:nvGrpSpPr>
            <p:grpSpPr bwMode="auto">
              <a:xfrm>
                <a:off x="1746" y="2069"/>
                <a:ext cx="1996" cy="1406"/>
                <a:chOff x="1519" y="703"/>
                <a:chExt cx="2217" cy="1678"/>
              </a:xfrm>
            </p:grpSpPr>
            <p:pic>
              <p:nvPicPr>
                <p:cNvPr id="7218" name="Picture 56" descr="u17b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9" y="703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19" name="Picture 57" descr="u17b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559" y="749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15" name="Group 54"/>
              <p:cNvGrpSpPr>
                <a:grpSpLocks/>
              </p:cNvGrpSpPr>
              <p:nvPr/>
            </p:nvGrpSpPr>
            <p:grpSpPr bwMode="auto">
              <a:xfrm>
                <a:off x="1837" y="2160"/>
                <a:ext cx="1882" cy="1259"/>
                <a:chOff x="0" y="2886"/>
                <a:chExt cx="1882" cy="1259"/>
              </a:xfrm>
            </p:grpSpPr>
            <p:pic>
              <p:nvPicPr>
                <p:cNvPr id="7216" name="Picture 26" descr="водородная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86"/>
                  <a:ext cx="1882" cy="1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1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31" y="3409"/>
                  <a:ext cx="145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1400" b="1"/>
                    <a:t>Водородная энергетика</a:t>
                  </a:r>
                </a:p>
              </p:txBody>
            </p:sp>
          </p:grpSp>
        </p:grpSp>
        <p:grpSp>
          <p:nvGrpSpPr>
            <p:cNvPr id="7207" name="Group 53"/>
            <p:cNvGrpSpPr>
              <a:grpSpLocks/>
            </p:cNvGrpSpPr>
            <p:nvPr/>
          </p:nvGrpSpPr>
          <p:grpSpPr bwMode="auto">
            <a:xfrm>
              <a:off x="144" y="1799"/>
              <a:ext cx="1724" cy="1366"/>
              <a:chOff x="1519" y="703"/>
              <a:chExt cx="1724" cy="1366"/>
            </a:xfrm>
          </p:grpSpPr>
          <p:grpSp>
            <p:nvGrpSpPr>
              <p:cNvPr id="7208" name="Group 50"/>
              <p:cNvGrpSpPr>
                <a:grpSpLocks/>
              </p:cNvGrpSpPr>
              <p:nvPr/>
            </p:nvGrpSpPr>
            <p:grpSpPr bwMode="auto">
              <a:xfrm>
                <a:off x="1519" y="703"/>
                <a:ext cx="1724" cy="1366"/>
                <a:chOff x="1519" y="703"/>
                <a:chExt cx="2217" cy="1678"/>
              </a:xfrm>
            </p:grpSpPr>
            <p:pic>
              <p:nvPicPr>
                <p:cNvPr id="7212" name="Picture 51" descr="u17b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9" y="703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13" name="Picture 52" descr="u17b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559" y="749"/>
                  <a:ext cx="2177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09" name="Group 49"/>
              <p:cNvGrpSpPr>
                <a:grpSpLocks/>
              </p:cNvGrpSpPr>
              <p:nvPr/>
            </p:nvGrpSpPr>
            <p:grpSpPr bwMode="auto">
              <a:xfrm>
                <a:off x="1598" y="757"/>
                <a:ext cx="1629" cy="1258"/>
                <a:chOff x="113" y="2215"/>
                <a:chExt cx="1629" cy="1258"/>
              </a:xfrm>
            </p:grpSpPr>
            <p:pic>
              <p:nvPicPr>
                <p:cNvPr id="7210" name="Picture 27" descr="волны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" y="2251"/>
                  <a:ext cx="1629" cy="1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1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13" y="2215"/>
                  <a:ext cx="158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1400" b="1"/>
                    <a:t>Энергия волн и приливов</a:t>
                  </a:r>
                </a:p>
              </p:txBody>
            </p:sp>
          </p:grpSp>
        </p:grpSp>
      </p:grpSp>
      <p:grpSp>
        <p:nvGrpSpPr>
          <p:cNvPr id="7175" name="Group 69"/>
          <p:cNvGrpSpPr>
            <a:grpSpLocks/>
          </p:cNvGrpSpPr>
          <p:nvPr/>
        </p:nvGrpSpPr>
        <p:grpSpPr bwMode="auto">
          <a:xfrm>
            <a:off x="6091238" y="4465638"/>
            <a:ext cx="3014662" cy="2168525"/>
            <a:chOff x="1837" y="703"/>
            <a:chExt cx="1899" cy="1366"/>
          </a:xfrm>
        </p:grpSpPr>
        <p:grpSp>
          <p:nvGrpSpPr>
            <p:cNvPr id="7199" name="Group 66"/>
            <p:cNvGrpSpPr>
              <a:grpSpLocks/>
            </p:cNvGrpSpPr>
            <p:nvPr/>
          </p:nvGrpSpPr>
          <p:grpSpPr bwMode="auto">
            <a:xfrm rot="10800000">
              <a:off x="1837" y="703"/>
              <a:ext cx="1899" cy="1366"/>
              <a:chOff x="1519" y="703"/>
              <a:chExt cx="2217" cy="1678"/>
            </a:xfrm>
          </p:grpSpPr>
          <p:pic>
            <p:nvPicPr>
              <p:cNvPr id="7203" name="Picture 67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703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4" name="Picture 68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59" y="749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00" name="Group 65"/>
            <p:cNvGrpSpPr>
              <a:grpSpLocks/>
            </p:cNvGrpSpPr>
            <p:nvPr/>
          </p:nvGrpSpPr>
          <p:grpSpPr bwMode="auto">
            <a:xfrm>
              <a:off x="1912" y="742"/>
              <a:ext cx="1746" cy="1257"/>
              <a:chOff x="4014" y="2886"/>
              <a:chExt cx="1746" cy="1257"/>
            </a:xfrm>
          </p:grpSpPr>
          <p:pic>
            <p:nvPicPr>
              <p:cNvPr id="7201" name="Picture 21" descr="батарея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2886"/>
                <a:ext cx="1746" cy="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02" name="Text Box 29"/>
              <p:cNvSpPr txBox="1">
                <a:spLocks noChangeArrowheads="1"/>
              </p:cNvSpPr>
              <p:nvPr/>
            </p:nvSpPr>
            <p:spPr bwMode="auto">
              <a:xfrm>
                <a:off x="4059" y="3929"/>
                <a:ext cx="122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/>
                  <a:t>Солнечная энергия</a:t>
                </a:r>
              </a:p>
            </p:txBody>
          </p:sp>
        </p:grpSp>
      </p:grpSp>
      <p:grpSp>
        <p:nvGrpSpPr>
          <p:cNvPr id="7176" name="Group 64"/>
          <p:cNvGrpSpPr>
            <a:grpSpLocks/>
          </p:cNvGrpSpPr>
          <p:nvPr/>
        </p:nvGrpSpPr>
        <p:grpSpPr bwMode="auto">
          <a:xfrm>
            <a:off x="6272213" y="3078163"/>
            <a:ext cx="2654300" cy="1665287"/>
            <a:chOff x="2064" y="703"/>
            <a:chExt cx="1672" cy="1049"/>
          </a:xfrm>
        </p:grpSpPr>
        <p:grpSp>
          <p:nvGrpSpPr>
            <p:cNvPr id="7193" name="Group 60"/>
            <p:cNvGrpSpPr>
              <a:grpSpLocks/>
            </p:cNvGrpSpPr>
            <p:nvPr/>
          </p:nvGrpSpPr>
          <p:grpSpPr bwMode="auto">
            <a:xfrm rot="10800000">
              <a:off x="2064" y="703"/>
              <a:ext cx="1672" cy="1049"/>
              <a:chOff x="1519" y="703"/>
              <a:chExt cx="2217" cy="1678"/>
            </a:xfrm>
          </p:grpSpPr>
          <p:pic>
            <p:nvPicPr>
              <p:cNvPr id="7197" name="Picture 61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703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8" name="Picture 62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59" y="749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94" name="Group 63"/>
            <p:cNvGrpSpPr>
              <a:grpSpLocks/>
            </p:cNvGrpSpPr>
            <p:nvPr/>
          </p:nvGrpSpPr>
          <p:grpSpPr bwMode="auto">
            <a:xfrm>
              <a:off x="2109" y="727"/>
              <a:ext cx="1546" cy="966"/>
              <a:chOff x="4128" y="2125"/>
              <a:chExt cx="1546" cy="966"/>
            </a:xfrm>
          </p:grpSpPr>
          <p:pic>
            <p:nvPicPr>
              <p:cNvPr id="7195" name="Picture 23" descr="ветряк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374"/>
              <a:stretch>
                <a:fillRect/>
              </a:stretch>
            </p:blipFill>
            <p:spPr bwMode="auto">
              <a:xfrm>
                <a:off x="4138" y="2139"/>
                <a:ext cx="1536" cy="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6" name="Text Box 34"/>
              <p:cNvSpPr txBox="1">
                <a:spLocks noChangeArrowheads="1"/>
              </p:cNvSpPr>
              <p:nvPr/>
            </p:nvSpPr>
            <p:spPr bwMode="auto">
              <a:xfrm>
                <a:off x="4128" y="2125"/>
                <a:ext cx="113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/>
                  <a:t>Ветроэнергетика</a:t>
                </a:r>
              </a:p>
            </p:txBody>
          </p:sp>
        </p:grpSp>
      </p:grpSp>
      <p:grpSp>
        <p:nvGrpSpPr>
          <p:cNvPr id="7177" name="Group 81"/>
          <p:cNvGrpSpPr>
            <a:grpSpLocks/>
          </p:cNvGrpSpPr>
          <p:nvPr/>
        </p:nvGrpSpPr>
        <p:grpSpPr bwMode="auto">
          <a:xfrm>
            <a:off x="3113088" y="879475"/>
            <a:ext cx="3168650" cy="4826000"/>
            <a:chOff x="1931" y="572"/>
            <a:chExt cx="1996" cy="3040"/>
          </a:xfrm>
        </p:grpSpPr>
        <p:grpSp>
          <p:nvGrpSpPr>
            <p:cNvPr id="7178" name="Group 76"/>
            <p:cNvGrpSpPr>
              <a:grpSpLocks/>
            </p:cNvGrpSpPr>
            <p:nvPr/>
          </p:nvGrpSpPr>
          <p:grpSpPr bwMode="auto">
            <a:xfrm>
              <a:off x="2566" y="572"/>
              <a:ext cx="1361" cy="1724"/>
              <a:chOff x="1519" y="703"/>
              <a:chExt cx="2217" cy="1678"/>
            </a:xfrm>
          </p:grpSpPr>
          <p:pic>
            <p:nvPicPr>
              <p:cNvPr id="7191" name="Picture 77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703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2" name="Picture 78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59" y="749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9" name="Group 72"/>
            <p:cNvGrpSpPr>
              <a:grpSpLocks/>
            </p:cNvGrpSpPr>
            <p:nvPr/>
          </p:nvGrpSpPr>
          <p:grpSpPr bwMode="auto">
            <a:xfrm rot="10800000">
              <a:off x="1931" y="1888"/>
              <a:ext cx="1588" cy="1724"/>
              <a:chOff x="1519" y="703"/>
              <a:chExt cx="2217" cy="1678"/>
            </a:xfrm>
          </p:grpSpPr>
          <p:pic>
            <p:nvPicPr>
              <p:cNvPr id="7189" name="Picture 73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703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0" name="Picture 74" descr="u17b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59" y="749"/>
                <a:ext cx="2177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0" name="Group 71"/>
            <p:cNvGrpSpPr>
              <a:grpSpLocks/>
            </p:cNvGrpSpPr>
            <p:nvPr/>
          </p:nvGrpSpPr>
          <p:grpSpPr bwMode="auto">
            <a:xfrm>
              <a:off x="1973" y="663"/>
              <a:ext cx="1929" cy="2855"/>
              <a:chOff x="1976" y="974"/>
              <a:chExt cx="1991" cy="2766"/>
            </a:xfrm>
          </p:grpSpPr>
          <p:grpSp>
            <p:nvGrpSpPr>
              <p:cNvPr id="7181" name="Group 70"/>
              <p:cNvGrpSpPr>
                <a:grpSpLocks/>
              </p:cNvGrpSpPr>
              <p:nvPr/>
            </p:nvGrpSpPr>
            <p:grpSpPr bwMode="auto">
              <a:xfrm>
                <a:off x="1976" y="2199"/>
                <a:ext cx="1539" cy="1541"/>
                <a:chOff x="1976" y="2199"/>
                <a:chExt cx="1539" cy="1541"/>
              </a:xfrm>
            </p:grpSpPr>
            <p:grpSp>
              <p:nvGrpSpPr>
                <p:cNvPr id="7185" name="Group 17"/>
                <p:cNvGrpSpPr>
                  <a:grpSpLocks/>
                </p:cNvGrpSpPr>
                <p:nvPr/>
              </p:nvGrpSpPr>
              <p:grpSpPr bwMode="auto">
                <a:xfrm>
                  <a:off x="1976" y="2199"/>
                  <a:ext cx="1528" cy="1541"/>
                  <a:chOff x="37" y="2568"/>
                  <a:chExt cx="1528" cy="1541"/>
                </a:xfrm>
              </p:grpSpPr>
              <p:pic>
                <p:nvPicPr>
                  <p:cNvPr id="7187" name="Picture 12" descr="биодизаль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" y="2886"/>
                    <a:ext cx="1528" cy="1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188" name="Picture 13" descr="биодизель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" y="2568"/>
                    <a:ext cx="745" cy="6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718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53" y="2442"/>
                  <a:ext cx="862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1400" b="1"/>
                    <a:t>Биотопливо</a:t>
                  </a:r>
                </a:p>
              </p:txBody>
            </p:sp>
          </p:grpSp>
          <p:grpSp>
            <p:nvGrpSpPr>
              <p:cNvPr id="7182" name="Group 25"/>
              <p:cNvGrpSpPr>
                <a:grpSpLocks/>
              </p:cNvGrpSpPr>
              <p:nvPr/>
            </p:nvGrpSpPr>
            <p:grpSpPr bwMode="auto">
              <a:xfrm>
                <a:off x="2657" y="974"/>
                <a:ext cx="1310" cy="1523"/>
                <a:chOff x="1973" y="2251"/>
                <a:chExt cx="1310" cy="1523"/>
              </a:xfrm>
            </p:grpSpPr>
            <p:pic>
              <p:nvPicPr>
                <p:cNvPr id="7183" name="Picture 10" descr="пеллеты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" y="2251"/>
                  <a:ext cx="1305" cy="1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4" name="Picture 11" descr="пеллеты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8" y="3158"/>
                  <a:ext cx="865" cy="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AutoShape 8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0" y="1836738"/>
            <a:ext cx="8820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Набор требований, предъявляемых к любым территориально-распределенным кабельным сетям 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79388" y="2519363"/>
            <a:ext cx="87852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/>
              <a:t> технологические и организационные особенности развития кабельной системы должны обеспечивать возможности для строительства сетей «снизу»;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/>
              <a:t> принципиальные, структурные и топологические схемы территориально-распределенных сетей должны обеспечивать возможность обмена генерируемой мощностью в двух направлениях;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/>
              <a:t> передача электроэнергии по линиям должна обеспечиваться с повышением потребительских характеристик сетей;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/>
              <a:t> трансляция потоков мощности вдоль кабельной системы должна совмещаться с высокоскоростной передачей данных;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/>
              <a:t> снижение организационных издержек компаний и населения при присоединении к сетям;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/>
              <a:t> обеспечить непрерывный и дифференцированный учет выданной и потребленной электроэнергии;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/>
              <a:t> обеспечить динамическое управление параметрами сложно структурированной сети.</a:t>
            </a:r>
          </a:p>
        </p:txBody>
      </p:sp>
      <p:grpSp>
        <p:nvGrpSpPr>
          <p:cNvPr id="9222" name="Group 11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9223" name="Picture 12" descr="шапк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3" descr="новый мальчи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79388" y="5084763"/>
            <a:ext cx="896461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/>
              <a:t>В работах Н</a:t>
            </a:r>
            <a:r>
              <a:rPr lang="en-US" dirty="0"/>
              <a:t>.</a:t>
            </a:r>
            <a:r>
              <a:rPr lang="ru-RU" dirty="0"/>
              <a:t>Тесла</a:t>
            </a:r>
            <a:r>
              <a:rPr lang="en-US" dirty="0"/>
              <a:t> (Tesla N. Apparatus for transmission of electrical energy. </a:t>
            </a:r>
            <a:r>
              <a:rPr lang="ru-RU" dirty="0"/>
              <a:t>US </a:t>
            </a:r>
            <a:r>
              <a:rPr lang="ru-RU" dirty="0" err="1"/>
              <a:t>Pat</a:t>
            </a:r>
            <a:r>
              <a:rPr lang="ru-RU" dirty="0"/>
              <a:t> № 349621, 15.05.1900) был предложен метод передачи активной мощности с помощью реактивного емкостного тока с использованием резонансных свойств однопроводной линии, изготовленной из металлического проводника.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10247" name="Picture 10" descr="шап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1" descr="новый мальчи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60575"/>
            <a:ext cx="5772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17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 rot="21540000">
            <a:off x="84138" y="6565900"/>
            <a:ext cx="8964612" cy="288925"/>
          </a:xfrm>
          <a:prstGeom prst="wave">
            <a:avLst>
              <a:gd name="adj1" fmla="val 20644"/>
              <a:gd name="adj2" fmla="val 10000"/>
            </a:avLst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6988" y="1900238"/>
            <a:ext cx="89646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 однопроводных линий электропередачи: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684213" y="2643188"/>
            <a:ext cx="80645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800"/>
              <a:t> </a:t>
            </a:r>
            <a:r>
              <a:rPr lang="ru-RU" altLang="ru-RU" sz="1600">
                <a:solidFill>
                  <a:srgbClr val="000000"/>
                </a:solidFill>
                <a:latin typeface="Franklin Gothic Demi" pitchFamily="34" charset="0"/>
              </a:rPr>
              <a:t>Передача электрической энергии на большие расстояния без применения трансформаторных подстанций; 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>
                <a:solidFill>
                  <a:srgbClr val="000000"/>
                </a:solidFill>
                <a:latin typeface="Franklin Gothic Demi" pitchFamily="34" charset="0"/>
              </a:rPr>
              <a:t>получение 60% экономии цветных металлов;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>
                <a:solidFill>
                  <a:srgbClr val="000000"/>
                </a:solidFill>
                <a:latin typeface="Franklin Gothic Demi" pitchFamily="34" charset="0"/>
              </a:rPr>
              <a:t>снижение капитальных затрат на электроснабжение на 36%;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>
                <a:solidFill>
                  <a:srgbClr val="000000"/>
                </a:solidFill>
                <a:latin typeface="Franklin Gothic Demi" pitchFamily="34" charset="0"/>
              </a:rPr>
              <a:t>уменьшение потерь в линии при передаче электроэнергии;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>
                <a:solidFill>
                  <a:srgbClr val="000000"/>
                </a:solidFill>
                <a:latin typeface="Franklin Gothic Demi" pitchFamily="34" charset="0"/>
              </a:rPr>
              <a:t>исключение аварий на линии, связанных с погодными явлениями;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>
                <a:solidFill>
                  <a:srgbClr val="000000"/>
                </a:solidFill>
                <a:latin typeface="Franklin Gothic Demi" pitchFamily="34" charset="0"/>
              </a:rPr>
              <a:t>принципиальное отсутствие коротких замыканий в проводах;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3"/>
              </a:buBlip>
            </a:pPr>
            <a:r>
              <a:rPr lang="ru-RU" altLang="ru-RU" sz="1600">
                <a:solidFill>
                  <a:srgbClr val="000000"/>
                </a:solidFill>
                <a:latin typeface="Franklin Gothic Demi" pitchFamily="34" charset="0"/>
              </a:rPr>
              <a:t>повышение параметров электробезопасности при эксплуатации.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Blip>
                <a:blip r:embed="rId4"/>
              </a:buBlip>
            </a:pPr>
            <a:endParaRPr lang="ru-RU" altLang="ru-RU" sz="1800"/>
          </a:p>
        </p:txBody>
      </p:sp>
      <p:grpSp>
        <p:nvGrpSpPr>
          <p:cNvPr id="11270" name="Group 9"/>
          <p:cNvGrpSpPr>
            <a:grpSpLocks/>
          </p:cNvGrpSpPr>
          <p:nvPr/>
        </p:nvGrpSpPr>
        <p:grpSpPr bwMode="auto">
          <a:xfrm>
            <a:off x="0" y="0"/>
            <a:ext cx="9144000" cy="1844675"/>
            <a:chOff x="0" y="0"/>
            <a:chExt cx="3273" cy="848"/>
          </a:xfrm>
        </p:grpSpPr>
        <p:pic>
          <p:nvPicPr>
            <p:cNvPr id="11271" name="Picture 10" descr="шап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0"/>
            <a:stretch>
              <a:fillRect/>
            </a:stretch>
          </p:blipFill>
          <p:spPr bwMode="auto">
            <a:xfrm>
              <a:off x="0" y="0"/>
              <a:ext cx="1657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1" descr="новый мальчик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0"/>
              <a:ext cx="1634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689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Demi</vt:lpstr>
      <vt:lpstr>Times New Roman</vt:lpstr>
      <vt:lpstr>Franklin Gothic Book</vt:lpstr>
      <vt:lpstr>Оформление по умолчанию</vt:lpstr>
      <vt:lpstr>CorelDRAW 11.0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Е.Тималина</dc:creator>
  <cp:lastModifiedBy>YKrukov</cp:lastModifiedBy>
  <cp:revision>133</cp:revision>
  <dcterms:created xsi:type="dcterms:W3CDTF">2009-02-18T09:57:23Z</dcterms:created>
  <dcterms:modified xsi:type="dcterms:W3CDTF">2014-06-30T18:59:54Z</dcterms:modified>
</cp:coreProperties>
</file>