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1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31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53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13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4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37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6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52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07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75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62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AC37-C40D-48B0-9F37-540F396654D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B95D-5FAC-4B5B-8B81-7C5B324FF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12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44686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2854769"/>
              </p:ext>
            </p:extLst>
          </p:nvPr>
        </p:nvGraphicFramePr>
        <p:xfrm>
          <a:off x="6194322" y="420327"/>
          <a:ext cx="6331310" cy="5633885"/>
        </p:xfrm>
        <a:graphic>
          <a:graphicData uri="http://schemas.openxmlformats.org/presentationml/2006/ole">
            <p:oleObj spid="_x0000_s1037" name="Graph" r:id="rId3" imgW="3043738" imgH="2327462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223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3853331"/>
              </p:ext>
            </p:extLst>
          </p:nvPr>
        </p:nvGraphicFramePr>
        <p:xfrm>
          <a:off x="51620" y="-88490"/>
          <a:ext cx="5809070" cy="6268064"/>
        </p:xfrm>
        <a:graphic>
          <a:graphicData uri="http://schemas.openxmlformats.org/presentationml/2006/ole">
            <p:oleObj spid="_x0000_s1038" name="Graph" r:id="rId4" imgW="3043738" imgH="232746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27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393" y="2127967"/>
            <a:ext cx="16486897" cy="7125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6194" y="302341"/>
            <a:ext cx="191152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043117"/>
              </p:ext>
            </p:extLst>
          </p:nvPr>
        </p:nvGraphicFramePr>
        <p:xfrm>
          <a:off x="516194" y="302342"/>
          <a:ext cx="8271446" cy="6327058"/>
        </p:xfrm>
        <a:graphic>
          <a:graphicData uri="http://schemas.openxmlformats.org/presentationml/2006/ole">
            <p:oleObj spid="_x0000_s2055" name="Graph" r:id="rId3" imgW="3043738" imgH="232746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215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Аппроксимация экспонентой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</a:t>
            </a:r>
            <a:r>
              <a:rPr lang="ru-RU" dirty="0" smtClean="0"/>
              <a:t>=А</a:t>
            </a:r>
            <a:r>
              <a:rPr lang="en-US" dirty="0" err="1" smtClean="0"/>
              <a:t>exp</a:t>
            </a:r>
            <a:r>
              <a:rPr lang="en-US" dirty="0" smtClean="0"/>
              <a:t>(-x/t)+</a:t>
            </a:r>
            <a:r>
              <a:rPr lang="en-US" dirty="0" err="1" smtClean="0"/>
              <a:t>const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7767" y="1548581"/>
            <a:ext cx="7137694" cy="530941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9194530"/>
              </p:ext>
            </p:extLst>
          </p:nvPr>
        </p:nvGraphicFramePr>
        <p:xfrm>
          <a:off x="181787" y="2101643"/>
          <a:ext cx="4402394" cy="4535131"/>
        </p:xfrm>
        <a:graphic>
          <a:graphicData uri="http://schemas.openxmlformats.org/presentationml/2006/ole">
            <p:oleObj spid="_x0000_s3079" name="Graph" r:id="rId4" imgW="3043738" imgH="232746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9974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Произвольный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Graph</vt:lpstr>
      <vt:lpstr>Слайд 1</vt:lpstr>
      <vt:lpstr>Слайд 2</vt:lpstr>
      <vt:lpstr>Слайд 3</vt:lpstr>
      <vt:lpstr>Аппроксимация экспонентой  Y=Аexp(-x/t)+const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A.Baldin</dc:creator>
  <cp:lastModifiedBy>Anton2017</cp:lastModifiedBy>
  <cp:revision>4</cp:revision>
  <dcterms:created xsi:type="dcterms:W3CDTF">2021-02-11T10:39:29Z</dcterms:created>
  <dcterms:modified xsi:type="dcterms:W3CDTF">2021-02-11T18:11:16Z</dcterms:modified>
</cp:coreProperties>
</file>