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55C62-2A3F-4FC8-A3C6-7154BDCA9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5EA020-91C1-4945-AD53-C2D001657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03737-CC64-4B78-8CB0-3C370F00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0D5E6-DEDF-412E-9F57-4A54F42B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889CE-2E4B-48EC-BD4F-B733AEB8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210DA-3F3A-4FD3-9DA0-F65408B3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795CE-430D-4D6E-A544-EF778D7F2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C06DF-5BE5-4688-9589-A33EA58F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94B7D-F49A-4FF2-ABFC-2490FE42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CCF12-A7C7-478D-9E24-E9FD9044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2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8983BC-D3AA-4AF9-AE42-3D91CC551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BCF61F-45E2-43D3-9416-78B6D5A45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1B9D10-3054-4585-ABDE-DBE14077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42EF9-95CE-484D-BC74-5DB679BB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4C8CF-A6CA-45F2-8AE9-B01640E8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3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631D3-1337-4467-844E-8397E6F1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7528B-D913-4DD5-89B1-3E1C683B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3FAFE7-3C84-4A85-AB17-730A040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33B25-F838-4135-9CDE-1255101A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A92DC-0DAC-42A7-B75E-9FF954E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5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45AC3-99C7-426B-89FA-B0F65D7C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E4EC8C-41EA-4158-8AA2-A5C52305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016C8-4C9B-42E7-B32A-A0BEFAEC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A27D8-8682-4602-8E59-BBBA74D7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755A-61C2-41D8-8B5E-CF32EE25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2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4011A-C19F-4F03-8188-EA363DA5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82A25-A41D-40AF-9D69-ECD4F08BA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AC5225-6479-4084-A777-6E1871F5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2EAB7-7930-466B-9C8F-C266A983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B79515-4C5C-4244-BCCA-C7661331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DDCB49-C543-48DD-A994-D20FC475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0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86BBA-1BA8-432B-B222-B7742B49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965A2-FA5C-4BA9-BA5D-FE05656A3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DEC5DE-E2E4-4C51-8E18-FB569B52D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B3991-0872-455A-B299-09951C073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7450FC-C2E4-42D9-B885-831042FFF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067BB0-6E29-4CA5-9DB0-6EAE45FC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FCFE76-30D4-4C7D-86BE-1FB4DA5B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A3131-1CBE-4EEC-BFFB-431154E4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326CB-7C9F-41C3-9BD1-7A0C5097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FCE82A-AB4A-4952-ADC6-2302E41B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A35AA0-91E4-4F8E-9411-97C706D9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DAFD1F-A396-467E-BDC8-B2CBF9D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1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E34179-0184-415E-9E7E-BF987492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0574BC-A6F5-4E4B-9239-E80A47FF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72793D-4765-4FAF-904F-4C081B90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33734-ACC9-4694-A142-B8DA08BC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0863E-C091-4808-A749-85109026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092417-7C56-4D39-BA7F-CBD44875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79BE9D-31B3-40C7-B6B9-859ACA55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DFD52-A279-4DE4-8486-B618D572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0A8BC-A16A-4762-B9F5-0833D5C3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1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87158-0A36-44F4-AB83-D3A0FCCC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16E3DC-4ABC-4EB6-9829-DB6E144E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074631-CAB7-4EB8-93CA-31ECF01D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CFB036-7069-4504-9DDA-7C99AF77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34848-4FDA-4029-9068-C885167A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52154-7821-4611-A2A5-04FC2D57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8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DDF91-4C95-4E86-A274-4F4946F3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26C78-8BCB-4378-8C8A-EAF65EB1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9DFA9-E620-414F-8AA6-080773E40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B73D-C7A0-45C2-8C32-06EFFEA9D1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43113-60B3-46C9-98D5-9F5D15847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9B0F4-CD41-4822-80AD-233131ED5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31E93-5AD7-4155-9BEB-DE7FC4AA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4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ADE171-951E-4410-9AB8-13E18539B27F}"/>
              </a:ext>
            </a:extLst>
          </p:cNvPr>
          <p:cNvSpPr txBox="1"/>
          <p:nvPr/>
        </p:nvSpPr>
        <p:spPr>
          <a:xfrm>
            <a:off x="2514899" y="2494697"/>
            <a:ext cx="6908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 ВТСП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токовводами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МКС ускорителя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A587F-B727-409D-9C71-736F59850C94}"/>
              </a:ext>
            </a:extLst>
          </p:cNvPr>
          <p:cNvSpPr txBox="1"/>
          <p:nvPr/>
        </p:nvSpPr>
        <p:spPr>
          <a:xfrm>
            <a:off x="8741328" y="6140741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Никифоров Д.Н.</a:t>
            </a:r>
          </a:p>
        </p:txBody>
      </p:sp>
      <p:pic>
        <p:nvPicPr>
          <p:cNvPr id="6" name="Picture 9" descr="NICA_header_bl-wh.tif">
            <a:extLst>
              <a:ext uri="{FF2B5EF4-FFF2-40B4-BE49-F238E27FC236}">
                <a16:creationId xmlns:a16="http://schemas.microsoft.com/office/drawing/2014/main" id="{C52753FE-CE75-4F4B-B836-F6E553AE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ICA-Logo_4c">
            <a:extLst>
              <a:ext uri="{FF2B5EF4-FFF2-40B4-BE49-F238E27FC236}">
                <a16:creationId xmlns:a16="http://schemas.microsoft.com/office/drawing/2014/main" id="{71F0094C-5358-4216-AC34-C3BC4D4E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68" y="6236077"/>
            <a:ext cx="875334" cy="4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98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7F5E08-E1CE-474E-886E-C6FF57CDE46E}"/>
              </a:ext>
            </a:extLst>
          </p:cNvPr>
          <p:cNvSpPr txBox="1"/>
          <p:nvPr/>
        </p:nvSpPr>
        <p:spPr>
          <a:xfrm>
            <a:off x="897622" y="864066"/>
            <a:ext cx="1097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полуколец бустерного синхротрона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стабилизация работы ВТСП токовводов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решения по упрощению работы с ВТСП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токовводами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NICA_header_bl-wh.tif">
            <a:extLst>
              <a:ext uri="{FF2B5EF4-FFF2-40B4-BE49-F238E27FC236}">
                <a16:creationId xmlns:a16="http://schemas.microsoft.com/office/drawing/2014/main" id="{2D50CE1D-F7ED-4432-9934-BDBA6E19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ICA-Logo_4c">
            <a:extLst>
              <a:ext uri="{FF2B5EF4-FFF2-40B4-BE49-F238E27FC236}">
                <a16:creationId xmlns:a16="http://schemas.microsoft.com/office/drawing/2014/main" id="{38FC712D-1853-462D-AAC6-577CB336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68" y="6236077"/>
            <a:ext cx="875334" cy="4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12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DE656A-8592-427D-AAE4-36FB76BF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747" y="1399017"/>
            <a:ext cx="5981389" cy="4584277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07179E-757F-475D-90E9-F52BCE16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06927"/>
              </p:ext>
            </p:extLst>
          </p:nvPr>
        </p:nvGraphicFramePr>
        <p:xfrm>
          <a:off x="201340" y="1529868"/>
          <a:ext cx="6104867" cy="467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0643A974-C4A6-4607-95F6-F8506ABD2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340" y="1529868"/>
                        <a:ext cx="6104867" cy="4671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NICA_header_bl-wh.tif">
            <a:extLst>
              <a:ext uri="{FF2B5EF4-FFF2-40B4-BE49-F238E27FC236}">
                <a16:creationId xmlns:a16="http://schemas.microsoft.com/office/drawing/2014/main" id="{0F38E484-33E1-4851-BAFF-67D665C3CD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ICA-Logo_4c">
            <a:extLst>
              <a:ext uri="{FF2B5EF4-FFF2-40B4-BE49-F238E27FC236}">
                <a16:creationId xmlns:a16="http://schemas.microsoft.com/office/drawing/2014/main" id="{A2E890B9-1056-4853-B858-B4D67315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68" y="6236077"/>
            <a:ext cx="875334" cy="4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A15E5-A4DB-4B5B-ABC1-60545615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701362"/>
            <a:ext cx="10746996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Охлаждение полуколец бустерного синхротрона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14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9D000D-0B0A-4FE1-9BA6-2215BD37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39" y="1052163"/>
            <a:ext cx="7677150" cy="5743575"/>
          </a:xfrm>
          <a:prstGeom prst="rect">
            <a:avLst/>
          </a:prstGeom>
        </p:spPr>
      </p:pic>
      <p:pic>
        <p:nvPicPr>
          <p:cNvPr id="4" name="Picture 9" descr="NICA_header_bl-wh.tif">
            <a:extLst>
              <a:ext uri="{FF2B5EF4-FFF2-40B4-BE49-F238E27FC236}">
                <a16:creationId xmlns:a16="http://schemas.microsoft.com/office/drawing/2014/main" id="{3EF453E8-3B3F-48B7-8633-6DE24652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ICA-Logo_4c">
            <a:extLst>
              <a:ext uri="{FF2B5EF4-FFF2-40B4-BE49-F238E27FC236}">
                <a16:creationId xmlns:a16="http://schemas.microsoft.com/office/drawing/2014/main" id="{FBEAD7F3-CD47-4500-B6E7-FDCB66C3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68" y="6236077"/>
            <a:ext cx="875334" cy="4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13619B-9FFF-4EF5-B761-BB281826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74625"/>
            <a:ext cx="10746996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Управление и стабилизация работы ВТСП токовводов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373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31876A4-4CA7-4C0F-94CB-BC82CC8B0170}"/>
              </a:ext>
            </a:extLst>
          </p:cNvPr>
          <p:cNvCxnSpPr>
            <a:cxnSpLocks/>
          </p:cNvCxnSpPr>
          <p:nvPr/>
        </p:nvCxnSpPr>
        <p:spPr>
          <a:xfrm flipH="1">
            <a:off x="3481431" y="1770077"/>
            <a:ext cx="830511" cy="662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48BA9C6-96A7-4657-8CAD-E2EC6F9A8AE4}"/>
              </a:ext>
            </a:extLst>
          </p:cNvPr>
          <p:cNvCxnSpPr>
            <a:cxnSpLocks/>
          </p:cNvCxnSpPr>
          <p:nvPr/>
        </p:nvCxnSpPr>
        <p:spPr>
          <a:xfrm>
            <a:off x="6895750" y="1770077"/>
            <a:ext cx="847289" cy="570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866BAD-0490-4614-86D6-3E2148F2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8" y="2487337"/>
            <a:ext cx="4035105" cy="3100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574C14-ACB9-4C8D-A684-2FD7F9E02DE2}"/>
              </a:ext>
            </a:extLst>
          </p:cNvPr>
          <p:cNvSpPr txBox="1"/>
          <p:nvPr/>
        </p:nvSpPr>
        <p:spPr>
          <a:xfrm>
            <a:off x="494683" y="5622471"/>
            <a:ext cx="5973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автоматизация системы управления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2BCA5D-477D-4A97-A745-9656EDD85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 b="7437"/>
          <a:stretch/>
        </p:blipFill>
        <p:spPr>
          <a:xfrm>
            <a:off x="6221484" y="2440960"/>
            <a:ext cx="4863168" cy="33119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F7E864-99B5-40EA-B7B0-96A190C64749}"/>
              </a:ext>
            </a:extLst>
          </p:cNvPr>
          <p:cNvSpPr txBox="1"/>
          <p:nvPr/>
        </p:nvSpPr>
        <p:spPr>
          <a:xfrm>
            <a:off x="5988566" y="5942790"/>
            <a:ext cx="6020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дополнительной линии подачи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охлаждения ВТСП токовводов</a:t>
            </a:r>
          </a:p>
        </p:txBody>
      </p:sp>
      <p:pic>
        <p:nvPicPr>
          <p:cNvPr id="9" name="Picture 9" descr="NICA_header_bl-wh.tif">
            <a:extLst>
              <a:ext uri="{FF2B5EF4-FFF2-40B4-BE49-F238E27FC236}">
                <a16:creationId xmlns:a16="http://schemas.microsoft.com/office/drawing/2014/main" id="{B1826F45-1465-44C6-A7DB-F1123902A2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ICA-Logo_4c">
            <a:extLst>
              <a:ext uri="{FF2B5EF4-FFF2-40B4-BE49-F238E27FC236}">
                <a16:creationId xmlns:a16="http://schemas.microsoft.com/office/drawing/2014/main" id="{EBC2258E-99F9-4072-97EE-2A370D89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68" y="6236077"/>
            <a:ext cx="875334" cy="4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B6D7D2-38FD-476B-A050-21399BEFC1B0}"/>
              </a:ext>
            </a:extLst>
          </p:cNvPr>
          <p:cNvSpPr txBox="1">
            <a:spLocks/>
          </p:cNvSpPr>
          <p:nvPr/>
        </p:nvSpPr>
        <p:spPr>
          <a:xfrm>
            <a:off x="997302" y="357657"/>
            <a:ext cx="108476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Возможные решения по упрощению работы с ВТСП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токовводами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197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0CD833-7CD7-4EAC-8AC9-BCAF4ED2011F}"/>
              </a:ext>
            </a:extLst>
          </p:cNvPr>
          <p:cNvSpPr txBox="1">
            <a:spLocks/>
          </p:cNvSpPr>
          <p:nvPr/>
        </p:nvSpPr>
        <p:spPr>
          <a:xfrm>
            <a:off x="3768756" y="2766218"/>
            <a:ext cx="5098408" cy="1822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3" name="Picture 9" descr="NICA_header_bl-wh.tif">
            <a:extLst>
              <a:ext uri="{FF2B5EF4-FFF2-40B4-BE49-F238E27FC236}">
                <a16:creationId xmlns:a16="http://schemas.microsoft.com/office/drawing/2014/main" id="{81C8BA51-9628-49B6-9800-06C2563A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01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ICA-Logo_4c">
            <a:extLst>
              <a:ext uri="{FF2B5EF4-FFF2-40B4-BE49-F238E27FC236}">
                <a16:creationId xmlns:a16="http://schemas.microsoft.com/office/drawing/2014/main" id="{C945BD89-4E48-4A8B-BC9A-8DF58BB1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68" y="6236077"/>
            <a:ext cx="875334" cy="4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235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Graph</vt:lpstr>
      <vt:lpstr>Презентация PowerPoint</vt:lpstr>
      <vt:lpstr>Презентация PowerPoint</vt:lpstr>
      <vt:lpstr>1. Охлаждение полуколец бустерного синхротрона </vt:lpstr>
      <vt:lpstr>2. Управление и стабилизация работы ВТСП токовводов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8</cp:revision>
  <dcterms:created xsi:type="dcterms:W3CDTF">2021-02-10T13:19:31Z</dcterms:created>
  <dcterms:modified xsi:type="dcterms:W3CDTF">2021-02-11T11:00:19Z</dcterms:modified>
</cp:coreProperties>
</file>