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51" r:id="rId3"/>
    <p:sldMasterId id="2147483807" r:id="rId4"/>
    <p:sldMasterId id="2147483849" r:id="rId5"/>
    <p:sldMasterId id="2147483861" r:id="rId6"/>
    <p:sldMasterId id="2147483873" r:id="rId7"/>
    <p:sldMasterId id="2147483885" r:id="rId8"/>
    <p:sldMasterId id="2147483897" r:id="rId9"/>
    <p:sldMasterId id="2147483908" r:id="rId10"/>
    <p:sldMasterId id="2147483920" r:id="rId11"/>
    <p:sldMasterId id="2147483963" r:id="rId12"/>
    <p:sldMasterId id="2147483981" r:id="rId13"/>
    <p:sldMasterId id="2147484016" r:id="rId14"/>
    <p:sldMasterId id="2147484061" r:id="rId15"/>
    <p:sldMasterId id="2147484074" r:id="rId16"/>
    <p:sldMasterId id="2147484086" r:id="rId17"/>
    <p:sldMasterId id="2147484098" r:id="rId18"/>
    <p:sldMasterId id="2147484112" r:id="rId19"/>
    <p:sldMasterId id="2147484170" r:id="rId20"/>
  </p:sldMasterIdLst>
  <p:notesMasterIdLst>
    <p:notesMasterId r:id="rId69"/>
  </p:notesMasterIdLst>
  <p:sldIdLst>
    <p:sldId id="349" r:id="rId21"/>
    <p:sldId id="321" r:id="rId22"/>
    <p:sldId id="342" r:id="rId23"/>
    <p:sldId id="282" r:id="rId24"/>
    <p:sldId id="333" r:id="rId25"/>
    <p:sldId id="338" r:id="rId26"/>
    <p:sldId id="332" r:id="rId27"/>
    <p:sldId id="339" r:id="rId28"/>
    <p:sldId id="340" r:id="rId29"/>
    <p:sldId id="336" r:id="rId30"/>
    <p:sldId id="337" r:id="rId31"/>
    <p:sldId id="343" r:id="rId32"/>
    <p:sldId id="335" r:id="rId33"/>
    <p:sldId id="263" r:id="rId34"/>
    <p:sldId id="371" r:id="rId35"/>
    <p:sldId id="374" r:id="rId36"/>
    <p:sldId id="388" r:id="rId37"/>
    <p:sldId id="387" r:id="rId38"/>
    <p:sldId id="389" r:id="rId39"/>
    <p:sldId id="291" r:id="rId40"/>
    <p:sldId id="294" r:id="rId41"/>
    <p:sldId id="325" r:id="rId42"/>
    <p:sldId id="326" r:id="rId43"/>
    <p:sldId id="346" r:id="rId44"/>
    <p:sldId id="347" r:id="rId45"/>
    <p:sldId id="357" r:id="rId46"/>
    <p:sldId id="322" r:id="rId47"/>
    <p:sldId id="295" r:id="rId48"/>
    <p:sldId id="297" r:id="rId49"/>
    <p:sldId id="323" r:id="rId50"/>
    <p:sldId id="324" r:id="rId51"/>
    <p:sldId id="358" r:id="rId52"/>
    <p:sldId id="311" r:id="rId53"/>
    <p:sldId id="316" r:id="rId54"/>
    <p:sldId id="313" r:id="rId55"/>
    <p:sldId id="373" r:id="rId56"/>
    <p:sldId id="386" r:id="rId57"/>
    <p:sldId id="390" r:id="rId58"/>
    <p:sldId id="314" r:id="rId59"/>
    <p:sldId id="315" r:id="rId60"/>
    <p:sldId id="391" r:id="rId61"/>
    <p:sldId id="400" r:id="rId62"/>
    <p:sldId id="317" r:id="rId63"/>
    <p:sldId id="318" r:id="rId64"/>
    <p:sldId id="403" r:id="rId65"/>
    <p:sldId id="401" r:id="rId66"/>
    <p:sldId id="402" r:id="rId67"/>
    <p:sldId id="404" r:id="rId68"/>
  </p:sldIdLst>
  <p:sldSz cx="9144000" cy="6858000" type="screen4x3"/>
  <p:notesSz cx="6797675"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772"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49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1"/>
            <a:ext cx="2945659" cy="496490"/>
          </a:xfrm>
          <a:prstGeom prst="rect">
            <a:avLst/>
          </a:prstGeom>
        </p:spPr>
        <p:txBody>
          <a:bodyPr vert="horz" lIns="91440" tIns="45720" rIns="91440" bIns="45720" rtlCol="0"/>
          <a:lstStyle>
            <a:lvl1pPr algn="r">
              <a:defRPr sz="1200"/>
            </a:lvl1pPr>
          </a:lstStyle>
          <a:p>
            <a:fld id="{4E482591-3413-4CF7-9B6D-AC3755314066}" type="datetimeFigureOut">
              <a:rPr lang="de-DE" smtClean="0"/>
              <a:t>27.09.2021</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6662"/>
            <a:ext cx="5438140" cy="4468416"/>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31600"/>
            <a:ext cx="2945659" cy="4964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1600"/>
            <a:ext cx="2945659" cy="496490"/>
          </a:xfrm>
          <a:prstGeom prst="rect">
            <a:avLst/>
          </a:prstGeom>
        </p:spPr>
        <p:txBody>
          <a:bodyPr vert="horz" lIns="91440" tIns="45720" rIns="91440" bIns="45720" rtlCol="0" anchor="b"/>
          <a:lstStyle>
            <a:lvl1pPr algn="r">
              <a:defRPr sz="1200"/>
            </a:lvl1pPr>
          </a:lstStyle>
          <a:p>
            <a:fld id="{E5E518E9-C51F-41A4-98C9-EEB1D5D51B90}" type="slidenum">
              <a:rPr lang="de-DE" smtClean="0"/>
              <a:t>‹Nr.›</a:t>
            </a:fld>
            <a:endParaRPr lang="de-DE"/>
          </a:p>
        </p:txBody>
      </p:sp>
    </p:spTree>
    <p:extLst>
      <p:ext uri="{BB962C8B-B14F-4D97-AF65-F5344CB8AC3E}">
        <p14:creationId xmlns:p14="http://schemas.microsoft.com/office/powerpoint/2010/main" val="4238697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Образ слайда 1"/>
          <p:cNvSpPr>
            <a:spLocks noGrp="1" noRot="1" noChangeAspect="1" noChangeArrowheads="1" noTextEdit="1"/>
          </p:cNvSpPr>
          <p:nvPr>
            <p:ph type="sldImg"/>
          </p:nvPr>
        </p:nvSpPr>
        <p:spPr>
          <a:xfrm>
            <a:off x="917575" y="744538"/>
            <a:ext cx="4962525" cy="3722687"/>
          </a:xfrm>
          <a:ln/>
        </p:spPr>
      </p:sp>
      <p:sp>
        <p:nvSpPr>
          <p:cNvPr id="2805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ru-RU">
                <a:latin typeface="Arial" pitchFamily="34" charset="0"/>
                <a:cs typeface="Arial" pitchFamily="34" charset="0"/>
              </a:rPr>
              <a:t>Today the Joint Institute for Nuclear Research is an international intergovernmental organization of 18 Member States and 6 associated countries. In accordance with its Statute, the Institute's activity is realized on the basis of its openness, mutually beneficial and equal cooperation for all parties interested to participate in research. The Joint Institute includes large-scale facilities and runs ambitious research projects which will be presented in what follows.</a:t>
            </a:r>
            <a:endParaRPr lang="ru-RU" altLang="ru-RU">
              <a:latin typeface="Arial" pitchFamily="34" charset="0"/>
              <a:ea typeface="MS PGothic" pitchFamily="34" charset="-128"/>
              <a:cs typeface="Arial" pitchFamily="34" charset="0"/>
            </a:endParaRPr>
          </a:p>
          <a:p>
            <a:pPr algn="just" eaLnBrk="1" hangingPunct="1"/>
            <a:r>
              <a:rPr lang="en-GB" altLang="ru-RU">
                <a:latin typeface="Arial" pitchFamily="34" charset="0"/>
                <a:cs typeface="Arial" pitchFamily="34" charset="0"/>
              </a:rPr>
              <a:t>   </a:t>
            </a:r>
            <a:endParaRPr lang="ru-RU" altLang="ru-RU">
              <a:latin typeface="Arial" pitchFamily="34" charset="0"/>
            </a:endParaRPr>
          </a:p>
        </p:txBody>
      </p:sp>
      <p:sp>
        <p:nvSpPr>
          <p:cNvPr id="28058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sz="1600">
                <a:solidFill>
                  <a:schemeClr val="tx1"/>
                </a:solidFill>
                <a:latin typeface="Arial" pitchFamily="34" charset="0"/>
              </a:defRPr>
            </a:lvl1pPr>
            <a:lvl2pPr marL="742950" indent="-285750" defTabSz="954088">
              <a:defRPr sz="1600">
                <a:solidFill>
                  <a:schemeClr val="tx1"/>
                </a:solidFill>
                <a:latin typeface="Arial" pitchFamily="34" charset="0"/>
              </a:defRPr>
            </a:lvl2pPr>
            <a:lvl3pPr marL="1143000" indent="-228600" defTabSz="954088">
              <a:defRPr sz="1600">
                <a:solidFill>
                  <a:schemeClr val="tx1"/>
                </a:solidFill>
                <a:latin typeface="Arial" pitchFamily="34" charset="0"/>
              </a:defRPr>
            </a:lvl3pPr>
            <a:lvl4pPr marL="1600200" indent="-228600" defTabSz="954088">
              <a:defRPr sz="1600">
                <a:solidFill>
                  <a:schemeClr val="tx1"/>
                </a:solidFill>
                <a:latin typeface="Arial" pitchFamily="34" charset="0"/>
              </a:defRPr>
            </a:lvl4pPr>
            <a:lvl5pPr marL="2057400" indent="-228600" defTabSz="954088">
              <a:defRPr sz="1600">
                <a:solidFill>
                  <a:schemeClr val="tx1"/>
                </a:solidFill>
                <a:latin typeface="Arial" pitchFamily="34" charset="0"/>
              </a:defRPr>
            </a:lvl5pPr>
            <a:lvl6pPr marL="2514600" indent="-228600" defTabSz="954088" eaLnBrk="0" fontAlgn="base" hangingPunct="0">
              <a:spcBef>
                <a:spcPct val="0"/>
              </a:spcBef>
              <a:spcAft>
                <a:spcPct val="0"/>
              </a:spcAft>
              <a:defRPr sz="1600">
                <a:solidFill>
                  <a:schemeClr val="tx1"/>
                </a:solidFill>
                <a:latin typeface="Arial" pitchFamily="34" charset="0"/>
              </a:defRPr>
            </a:lvl6pPr>
            <a:lvl7pPr marL="2971800" indent="-228600" defTabSz="954088" eaLnBrk="0" fontAlgn="base" hangingPunct="0">
              <a:spcBef>
                <a:spcPct val="0"/>
              </a:spcBef>
              <a:spcAft>
                <a:spcPct val="0"/>
              </a:spcAft>
              <a:defRPr sz="1600">
                <a:solidFill>
                  <a:schemeClr val="tx1"/>
                </a:solidFill>
                <a:latin typeface="Arial" pitchFamily="34" charset="0"/>
              </a:defRPr>
            </a:lvl7pPr>
            <a:lvl8pPr marL="3429000" indent="-228600" defTabSz="954088" eaLnBrk="0" fontAlgn="base" hangingPunct="0">
              <a:spcBef>
                <a:spcPct val="0"/>
              </a:spcBef>
              <a:spcAft>
                <a:spcPct val="0"/>
              </a:spcAft>
              <a:defRPr sz="1600">
                <a:solidFill>
                  <a:schemeClr val="tx1"/>
                </a:solidFill>
                <a:latin typeface="Arial" pitchFamily="34" charset="0"/>
              </a:defRPr>
            </a:lvl8pPr>
            <a:lvl9pPr marL="3886200" indent="-228600" defTabSz="954088" eaLnBrk="0" fontAlgn="base" hangingPunct="0">
              <a:spcBef>
                <a:spcPct val="0"/>
              </a:spcBef>
              <a:spcAft>
                <a:spcPct val="0"/>
              </a:spcAft>
              <a:defRPr sz="1600">
                <a:solidFill>
                  <a:schemeClr val="tx1"/>
                </a:solidFill>
                <a:latin typeface="Arial" pitchFamily="34" charset="0"/>
              </a:defRPr>
            </a:lvl9pPr>
          </a:lstStyle>
          <a:p>
            <a:fld id="{836B4710-8E8B-49CA-9F5D-D7E220E29F92}" type="slidenum">
              <a:rPr lang="ru-RU" altLang="ru-RU" sz="1100">
                <a:solidFill>
                  <a:prstClr val="black"/>
                </a:solidFill>
              </a:rPr>
              <a:pPr/>
              <a:t>1</a:t>
            </a:fld>
            <a:endParaRPr lang="ru-RU" altLang="ru-RU" sz="11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5E518E9-C51F-41A4-98C9-EEB1D5D51B90}" type="slidenum">
              <a:rPr lang="de-DE" smtClean="0"/>
              <a:t>2</a:t>
            </a:fld>
            <a:endParaRPr lang="de-DE"/>
          </a:p>
        </p:txBody>
      </p:sp>
    </p:spTree>
    <p:extLst>
      <p:ext uri="{BB962C8B-B14F-4D97-AF65-F5344CB8AC3E}">
        <p14:creationId xmlns:p14="http://schemas.microsoft.com/office/powerpoint/2010/main" val="302069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3EBDC04-82DE-414C-8AF1-057005818799}" type="slidenum">
              <a:rPr lang="en-US">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406036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618EE6BD-5F15-42FC-8CC2-D4C847F8FCAE}" type="slidenum">
              <a:rPr lang="de-DE" altLang="ru-RU">
                <a:solidFill>
                  <a:srgbClr val="000000"/>
                </a:solidFill>
              </a:rPr>
              <a:pPr>
                <a:spcBef>
                  <a:spcPct val="0"/>
                </a:spcBef>
              </a:pPr>
              <a:t>24</a:t>
            </a:fld>
            <a:endParaRPr lang="de-DE" altLang="ru-RU">
              <a:solidFill>
                <a:srgbClr val="000000"/>
              </a:solidFill>
            </a:endParaRPr>
          </a:p>
        </p:txBody>
      </p:sp>
      <p:sp>
        <p:nvSpPr>
          <p:cNvPr id="518147" name="Rectangle 2"/>
          <p:cNvSpPr>
            <a:spLocks noGrp="1" noRot="1" noChangeAspect="1" noChangeArrowheads="1" noTextEdit="1"/>
          </p:cNvSpPr>
          <p:nvPr>
            <p:ph type="sldImg"/>
          </p:nvPr>
        </p:nvSpPr>
        <p:spPr>
          <a:xfrm>
            <a:off x="917575" y="744538"/>
            <a:ext cx="4962525" cy="3722687"/>
          </a:xfrm>
          <a:ln/>
        </p:spPr>
      </p:sp>
      <p:sp>
        <p:nvSpPr>
          <p:cNvPr id="518148" name="Rectangle 3"/>
          <p:cNvSpPr>
            <a:spLocks noGrp="1" noChangeArrowheads="1"/>
          </p:cNvSpPr>
          <p:nvPr>
            <p:ph type="body" idx="1"/>
          </p:nvPr>
        </p:nvSpPr>
        <p:spPr>
          <a:xfrm>
            <a:off x="907932" y="4718386"/>
            <a:ext cx="4981815" cy="44666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C71AABB-C1BF-4EA2-8BA0-0D0E0F8D7465}" type="slidenum">
              <a:rPr lang="ru-RU" smtClean="0">
                <a:solidFill>
                  <a:prstClr val="black"/>
                </a:solidFill>
              </a:rPr>
              <a:pPr/>
              <a:t>36</a:t>
            </a:fld>
            <a:endParaRPr lang="ru-RU">
              <a:solidFill>
                <a:prstClr val="black"/>
              </a:solidFill>
            </a:endParaRPr>
          </a:p>
        </p:txBody>
      </p:sp>
    </p:spTree>
    <p:extLst>
      <p:ext uri="{BB962C8B-B14F-4D97-AF65-F5344CB8AC3E}">
        <p14:creationId xmlns:p14="http://schemas.microsoft.com/office/powerpoint/2010/main" val="284886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513C4A-E652-44E8-8B65-7A80D4694997}" type="slidenum">
              <a:rPr lang="en-US" altLang="en-US">
                <a:solidFill>
                  <a:prstClr val="black"/>
                </a:solidFill>
              </a:rPr>
              <a:pPr eaLnBrk="1" hangingPunct="1"/>
              <a:t>42</a:t>
            </a:fld>
            <a:endParaRPr lang="en-US" altLang="en-US">
              <a:solidFill>
                <a:prstClr val="black"/>
              </a:solidFill>
            </a:endParaRPr>
          </a:p>
        </p:txBody>
      </p:sp>
      <p:sp>
        <p:nvSpPr>
          <p:cNvPr id="51203" name="Rectangle 7"/>
          <p:cNvSpPr txBox="1">
            <a:spLocks noGrp="1" noChangeArrowheads="1"/>
          </p:cNvSpPr>
          <p:nvPr/>
        </p:nvSpPr>
        <p:spPr bwMode="auto">
          <a:xfrm>
            <a:off x="3850444" y="9431600"/>
            <a:ext cx="2945659"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fld id="{B05CD356-889F-40AF-B768-449A0D6EBBEB}" type="slidenum">
              <a:rPr lang="ru-RU" altLang="en-US" sz="1200">
                <a:solidFill>
                  <a:prstClr val="black"/>
                </a:solidFill>
                <a:ea typeface="ＭＳ Ｐゴシック" panose="020B0600070205080204" pitchFamily="34" charset="-128"/>
              </a:rPr>
              <a:pPr algn="r" eaLnBrk="1" fontAlgn="base" hangingPunct="1">
                <a:spcBef>
                  <a:spcPct val="0"/>
                </a:spcBef>
                <a:spcAft>
                  <a:spcPct val="0"/>
                </a:spcAft>
              </a:pPr>
              <a:t>42</a:t>
            </a:fld>
            <a:endParaRPr lang="ru-RU" altLang="en-US" sz="1200">
              <a:solidFill>
                <a:prstClr val="black"/>
              </a:solidFill>
              <a:ea typeface="ＭＳ Ｐゴシック" panose="020B0600070205080204" pitchFamily="34" charset="-128"/>
            </a:endParaRPr>
          </a:p>
        </p:txBody>
      </p:sp>
      <p:sp>
        <p:nvSpPr>
          <p:cNvPr id="51204" name="Rectangle 2"/>
          <p:cNvSpPr>
            <a:spLocks noGrp="1" noRot="1" noChangeAspect="1" noChangeArrowheads="1" noTextEdit="1"/>
          </p:cNvSpPr>
          <p:nvPr>
            <p:ph type="sldImg"/>
          </p:nvPr>
        </p:nvSpPr>
        <p:spPr>
          <a:xfrm>
            <a:off x="917575" y="744538"/>
            <a:ext cx="4962525" cy="3722687"/>
          </a:xfrm>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0"/>
              </a:spcBef>
            </a:pPr>
            <a:endParaRPr lang="en-US" altLang="en-US"/>
          </a:p>
        </p:txBody>
      </p:sp>
    </p:spTree>
    <p:extLst>
      <p:ext uri="{BB962C8B-B14F-4D97-AF65-F5344CB8AC3E}">
        <p14:creationId xmlns:p14="http://schemas.microsoft.com/office/powerpoint/2010/main" val="220746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57"/>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7660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052950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984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10383477"/>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defTabSz="914400">
              <a:defRPr/>
            </a:lvl1pPr>
          </a:lstStyle>
          <a:p>
            <a:pPr>
              <a:defRPr/>
            </a:pPr>
            <a:fld id="{C98261DE-3CB1-4F4E-A9F1-EF046CDA98BB}" type="slidenum">
              <a:rPr lang="de-DE" altLang="ru-RU"/>
              <a:pPr>
                <a:defRPr/>
              </a:pPr>
              <a:t>‹Nr.›</a:t>
            </a:fld>
            <a:endParaRPr lang="de-DE" altLang="ru-RU"/>
          </a:p>
        </p:txBody>
      </p:sp>
    </p:spTree>
    <p:extLst>
      <p:ext uri="{BB962C8B-B14F-4D97-AF65-F5344CB8AC3E}">
        <p14:creationId xmlns:p14="http://schemas.microsoft.com/office/powerpoint/2010/main" val="27221088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defTabSz="914400">
              <a:defRPr/>
            </a:lvl1pPr>
          </a:lstStyle>
          <a:p>
            <a:pPr>
              <a:defRPr/>
            </a:pPr>
            <a:fld id="{4CAE1F78-985F-4AF8-AE91-EC22154F9F04}" type="slidenum">
              <a:rPr lang="de-DE" altLang="ru-RU"/>
              <a:pPr>
                <a:defRPr/>
              </a:pPr>
              <a:t>‹Nr.›</a:t>
            </a:fld>
            <a:endParaRPr lang="de-DE" altLang="ru-RU"/>
          </a:p>
        </p:txBody>
      </p:sp>
    </p:spTree>
    <p:extLst>
      <p:ext uri="{BB962C8B-B14F-4D97-AF65-F5344CB8AC3E}">
        <p14:creationId xmlns:p14="http://schemas.microsoft.com/office/powerpoint/2010/main" val="24885496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21"/>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22"/>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defTabSz="914400">
              <a:defRPr/>
            </a:lvl1pPr>
          </a:lstStyle>
          <a:p>
            <a:pPr>
              <a:defRPr/>
            </a:pPr>
            <a:fld id="{3FB05935-4541-4092-9A6B-A56720C29454}" type="slidenum">
              <a:rPr lang="de-DE" altLang="ru-RU"/>
              <a:pPr>
                <a:defRPr/>
              </a:pPr>
              <a:t>‹Nr.›</a:t>
            </a:fld>
            <a:endParaRPr lang="de-DE" altLang="ru-RU"/>
          </a:p>
        </p:txBody>
      </p:sp>
    </p:spTree>
    <p:extLst>
      <p:ext uri="{BB962C8B-B14F-4D97-AF65-F5344CB8AC3E}">
        <p14:creationId xmlns:p14="http://schemas.microsoft.com/office/powerpoint/2010/main" val="3010916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defTabSz="914400">
              <a:defRPr/>
            </a:lvl1pPr>
          </a:lstStyle>
          <a:p>
            <a:pPr>
              <a:defRPr/>
            </a:pPr>
            <a:fld id="{96320669-E6C5-4AE5-8CE5-5558433442A5}" type="slidenum">
              <a:rPr lang="de-DE" altLang="ru-RU"/>
              <a:pPr>
                <a:defRPr/>
              </a:pPr>
              <a:t>‹Nr.›</a:t>
            </a:fld>
            <a:endParaRPr lang="de-DE" altLang="ru-RU"/>
          </a:p>
        </p:txBody>
      </p:sp>
    </p:spTree>
    <p:extLst>
      <p:ext uri="{BB962C8B-B14F-4D97-AF65-F5344CB8AC3E}">
        <p14:creationId xmlns:p14="http://schemas.microsoft.com/office/powerpoint/2010/main" val="25652460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4"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8"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9" name="Rectangle 6"/>
          <p:cNvSpPr>
            <a:spLocks noGrp="1" noChangeArrowheads="1"/>
          </p:cNvSpPr>
          <p:nvPr>
            <p:ph type="sldNum" sz="quarter" idx="12"/>
          </p:nvPr>
        </p:nvSpPr>
        <p:spPr/>
        <p:txBody>
          <a:bodyPr/>
          <a:lstStyle>
            <a:lvl1pPr defTabSz="914400">
              <a:defRPr/>
            </a:lvl1pPr>
          </a:lstStyle>
          <a:p>
            <a:pPr>
              <a:defRPr/>
            </a:pPr>
            <a:fld id="{42D35914-2B6B-4DAE-9AA6-1A8C37326395}" type="slidenum">
              <a:rPr lang="de-DE" altLang="ru-RU"/>
              <a:pPr>
                <a:defRPr/>
              </a:pPr>
              <a:t>‹Nr.›</a:t>
            </a:fld>
            <a:endParaRPr lang="de-DE" altLang="ru-RU"/>
          </a:p>
        </p:txBody>
      </p:sp>
    </p:spTree>
    <p:extLst>
      <p:ext uri="{BB962C8B-B14F-4D97-AF65-F5344CB8AC3E}">
        <p14:creationId xmlns:p14="http://schemas.microsoft.com/office/powerpoint/2010/main" val="342810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914400">
              <a:defRPr/>
            </a:lvl1pPr>
          </a:lstStyle>
          <a:p>
            <a:pPr>
              <a:defRPr/>
            </a:pPr>
            <a:fld id="{B6478F77-C5D9-448B-95B0-D967E09FC46A}" type="slidenum">
              <a:rPr lang="de-DE" altLang="ru-RU"/>
              <a:pPr>
                <a:defRPr/>
              </a:pPr>
              <a:t>‹Nr.›</a:t>
            </a:fld>
            <a:endParaRPr lang="de-DE" altLang="ru-RU"/>
          </a:p>
        </p:txBody>
      </p:sp>
    </p:spTree>
    <p:extLst>
      <p:ext uri="{BB962C8B-B14F-4D97-AF65-F5344CB8AC3E}">
        <p14:creationId xmlns:p14="http://schemas.microsoft.com/office/powerpoint/2010/main" val="37236591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3"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4" name="Rectangle 6"/>
          <p:cNvSpPr>
            <a:spLocks noGrp="1" noChangeArrowheads="1"/>
          </p:cNvSpPr>
          <p:nvPr>
            <p:ph type="sldNum" sz="quarter" idx="12"/>
          </p:nvPr>
        </p:nvSpPr>
        <p:spPr/>
        <p:txBody>
          <a:bodyPr/>
          <a:lstStyle>
            <a:lvl1pPr defTabSz="914400">
              <a:defRPr/>
            </a:lvl1pPr>
          </a:lstStyle>
          <a:p>
            <a:pPr>
              <a:defRPr/>
            </a:pPr>
            <a:fld id="{1345B76D-D61F-4F20-87E4-CB6972F1135C}" type="slidenum">
              <a:rPr lang="de-DE" altLang="ru-RU"/>
              <a:pPr>
                <a:defRPr/>
              </a:pPr>
              <a:t>‹Nr.›</a:t>
            </a:fld>
            <a:endParaRPr lang="de-DE" altLang="ru-RU"/>
          </a:p>
        </p:txBody>
      </p:sp>
    </p:spTree>
    <p:extLst>
      <p:ext uri="{BB962C8B-B14F-4D97-AF65-F5344CB8AC3E}">
        <p14:creationId xmlns:p14="http://schemas.microsoft.com/office/powerpoint/2010/main" val="411433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3"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defTabSz="914400">
              <a:defRPr/>
            </a:lvl1pPr>
          </a:lstStyle>
          <a:p>
            <a:pPr>
              <a:defRPr/>
            </a:pPr>
            <a:fld id="{60F432FE-B9C2-4608-9787-E961DCF8D11B}" type="slidenum">
              <a:rPr lang="de-DE" altLang="ru-RU"/>
              <a:pPr>
                <a:defRPr/>
              </a:pPr>
              <a:t>‹Nr.›</a:t>
            </a:fld>
            <a:endParaRPr lang="de-DE" altLang="ru-RU"/>
          </a:p>
        </p:txBody>
      </p:sp>
    </p:spTree>
    <p:extLst>
      <p:ext uri="{BB962C8B-B14F-4D97-AF65-F5344CB8AC3E}">
        <p14:creationId xmlns:p14="http://schemas.microsoft.com/office/powerpoint/2010/main" val="292932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61"/>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61"/>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400315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6"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7" name="Rectangle 6"/>
          <p:cNvSpPr>
            <a:spLocks noGrp="1" noChangeArrowheads="1"/>
          </p:cNvSpPr>
          <p:nvPr>
            <p:ph type="sldNum" sz="quarter" idx="12"/>
          </p:nvPr>
        </p:nvSpPr>
        <p:spPr/>
        <p:txBody>
          <a:bodyPr/>
          <a:lstStyle>
            <a:lvl1pPr defTabSz="914400">
              <a:defRPr/>
            </a:lvl1pPr>
          </a:lstStyle>
          <a:p>
            <a:pPr>
              <a:defRPr/>
            </a:pPr>
            <a:fld id="{393D8955-0803-4740-83E4-B8A98286C419}" type="slidenum">
              <a:rPr lang="de-DE" altLang="ru-RU"/>
              <a:pPr>
                <a:defRPr/>
              </a:pPr>
              <a:t>‹Nr.›</a:t>
            </a:fld>
            <a:endParaRPr lang="de-DE" altLang="ru-RU"/>
          </a:p>
        </p:txBody>
      </p:sp>
    </p:spTree>
    <p:extLst>
      <p:ext uri="{BB962C8B-B14F-4D97-AF65-F5344CB8AC3E}">
        <p14:creationId xmlns:p14="http://schemas.microsoft.com/office/powerpoint/2010/main" val="4277852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defTabSz="914400">
              <a:defRPr/>
            </a:lvl1pPr>
          </a:lstStyle>
          <a:p>
            <a:pPr>
              <a:defRPr/>
            </a:pPr>
            <a:fld id="{A2FD9B3A-3683-407B-A712-A5389EAB5DF3}" type="slidenum">
              <a:rPr lang="de-DE" altLang="ru-RU"/>
              <a:pPr>
                <a:defRPr/>
              </a:pPr>
              <a:t>‹Nr.›</a:t>
            </a:fld>
            <a:endParaRPr lang="de-DE" altLang="ru-RU"/>
          </a:p>
        </p:txBody>
      </p:sp>
    </p:spTree>
    <p:extLst>
      <p:ext uri="{BB962C8B-B14F-4D97-AF65-F5344CB8AC3E}">
        <p14:creationId xmlns:p14="http://schemas.microsoft.com/office/powerpoint/2010/main" val="37635086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1" y="27465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59"/>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defTabSz="914400">
              <a:defRPr>
                <a:latin typeface="Arial" pitchFamily="34" charset="0"/>
              </a:defRPr>
            </a:lvl1pPr>
          </a:lstStyle>
          <a:p>
            <a:pPr>
              <a:defRPr/>
            </a:pPr>
            <a:endParaRPr lang="de-DE"/>
          </a:p>
        </p:txBody>
      </p:sp>
      <p:sp>
        <p:nvSpPr>
          <p:cNvPr id="5" name="Rectangle 5"/>
          <p:cNvSpPr>
            <a:spLocks noGrp="1" noChangeArrowheads="1"/>
          </p:cNvSpPr>
          <p:nvPr>
            <p:ph type="ftr" sz="quarter" idx="11"/>
          </p:nvPr>
        </p:nvSpPr>
        <p:spPr/>
        <p:txBody>
          <a:bodyPr/>
          <a:lstStyle>
            <a:lvl1pPr defTabSz="914400">
              <a:defRPr>
                <a:latin typeface="Arial" pitchFamily="34" charset="0"/>
              </a:defRPr>
            </a:lvl1pPr>
          </a:lstStyle>
          <a:p>
            <a:pPr>
              <a:defRPr/>
            </a:pPr>
            <a:endParaRPr lang="de-DE"/>
          </a:p>
        </p:txBody>
      </p:sp>
      <p:sp>
        <p:nvSpPr>
          <p:cNvPr id="6" name="Rectangle 6"/>
          <p:cNvSpPr>
            <a:spLocks noGrp="1" noChangeArrowheads="1"/>
          </p:cNvSpPr>
          <p:nvPr>
            <p:ph type="sldNum" sz="quarter" idx="12"/>
          </p:nvPr>
        </p:nvSpPr>
        <p:spPr/>
        <p:txBody>
          <a:bodyPr/>
          <a:lstStyle>
            <a:lvl1pPr defTabSz="914400">
              <a:defRPr/>
            </a:lvl1pPr>
          </a:lstStyle>
          <a:p>
            <a:pPr>
              <a:defRPr/>
            </a:pPr>
            <a:fld id="{3841E7D3-892C-498B-8046-6E774690FBBA}" type="slidenum">
              <a:rPr lang="de-DE" altLang="ru-RU"/>
              <a:pPr>
                <a:defRPr/>
              </a:pPr>
              <a:t>‹Nr.›</a:t>
            </a:fld>
            <a:endParaRPr lang="de-DE" altLang="ru-RU"/>
          </a:p>
        </p:txBody>
      </p:sp>
    </p:spTree>
    <p:extLst>
      <p:ext uri="{BB962C8B-B14F-4D97-AF65-F5344CB8AC3E}">
        <p14:creationId xmlns:p14="http://schemas.microsoft.com/office/powerpoint/2010/main" val="2672958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287338" y="225425"/>
            <a:ext cx="8602662" cy="852488"/>
          </a:xfrm>
          <a:prstGeom prst="rect">
            <a:avLst/>
          </a:prstGeom>
        </p:spPr>
        <p:txBody>
          <a:bodyPr lIns="0" tIns="0" rIns="0" bIns="0"/>
          <a:lstStyle>
            <a:lvl1pPr eaLnBrk="0" hangingPunct="0">
              <a:defRPr sz="2800">
                <a:solidFill>
                  <a:srgbClr val="00599D"/>
                </a:solidFill>
                <a:latin typeface="Arial" charset="0"/>
                <a:ea typeface="SimSun" pitchFamily="2" charset="-122"/>
              </a:defRPr>
            </a:lvl1pPr>
            <a:lvl2pPr eaLnBrk="0" hangingPunct="0">
              <a:defRPr sz="2800">
                <a:solidFill>
                  <a:srgbClr val="00599D"/>
                </a:solidFill>
                <a:latin typeface="Arial" charset="0"/>
                <a:ea typeface="SimSun" pitchFamily="2" charset="-122"/>
              </a:defRPr>
            </a:lvl2pPr>
            <a:lvl3pPr eaLnBrk="0" hangingPunct="0">
              <a:defRPr sz="2800">
                <a:solidFill>
                  <a:srgbClr val="00599D"/>
                </a:solidFill>
                <a:latin typeface="Arial" charset="0"/>
                <a:ea typeface="SimSun" pitchFamily="2" charset="-122"/>
              </a:defRPr>
            </a:lvl3pPr>
            <a:lvl4pPr eaLnBrk="0" hangingPunct="0">
              <a:defRPr sz="2800">
                <a:solidFill>
                  <a:srgbClr val="00599D"/>
                </a:solidFill>
                <a:latin typeface="Arial" charset="0"/>
                <a:ea typeface="SimSun" pitchFamily="2" charset="-122"/>
              </a:defRPr>
            </a:lvl4pPr>
            <a:lvl5pPr eaLnBrk="0" hangingPunct="0">
              <a:defRPr sz="2800">
                <a:solidFill>
                  <a:srgbClr val="00599D"/>
                </a:solidFill>
                <a:latin typeface="Arial" charset="0"/>
                <a:ea typeface="SimSun" pitchFamily="2" charset="-122"/>
              </a:defRPr>
            </a:lvl5pPr>
            <a:lvl6pPr marL="457200" defTabSz="449263" eaLnBrk="0" fontAlgn="base" hangingPunct="0">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6pPr>
            <a:lvl7pPr marL="914400" defTabSz="449263" eaLnBrk="0" fontAlgn="base" hangingPunct="0">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7pPr>
            <a:lvl8pPr marL="1371600" defTabSz="449263" eaLnBrk="0" fontAlgn="base" hangingPunct="0">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8pPr>
            <a:lvl9pPr marL="1828800" defTabSz="449263" eaLnBrk="0" fontAlgn="base" hangingPunct="0">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9pPr>
          </a:lstStyle>
          <a:p>
            <a:pPr defTabSz="449263" fontAlgn="base">
              <a:spcBef>
                <a:spcPct val="0"/>
              </a:spcBef>
              <a:spcAft>
                <a:spcPct val="0"/>
              </a:spcAft>
              <a:buClr>
                <a:srgbClr val="000000"/>
              </a:buClr>
              <a:buSzPct val="100000"/>
              <a:buFont typeface="Times New Roman" pitchFamily="18" charset="0"/>
              <a:buNone/>
              <a:defRPr/>
            </a:pPr>
            <a:endParaRPr lang="de-DE" altLang="ru-RU"/>
          </a:p>
        </p:txBody>
      </p:sp>
      <p:sp>
        <p:nvSpPr>
          <p:cNvPr id="3" name="Rectangle 3"/>
          <p:cNvSpPr>
            <a:spLocks noGrp="1" noChangeArrowheads="1"/>
          </p:cNvSpPr>
          <p:nvPr/>
        </p:nvSpPr>
        <p:spPr bwMode="auto">
          <a:xfrm>
            <a:off x="287338" y="1125542"/>
            <a:ext cx="8602662" cy="5253037"/>
          </a:xfrm>
          <a:prstGeom prst="rect">
            <a:avLst/>
          </a:prstGeom>
        </p:spPr>
        <p:txBody>
          <a:bodyPr lIns="0" tIns="0" rIns="0" bIns="0"/>
          <a:lstStyle>
            <a:lvl1pPr algn="ctr" eaLnBrk="0" hangingPunct="0">
              <a:spcBef>
                <a:spcPts val="600"/>
              </a:spcBef>
              <a:defRPr sz="2400">
                <a:solidFill>
                  <a:srgbClr val="00599D"/>
                </a:solidFill>
                <a:latin typeface="Arial" charset="0"/>
                <a:ea typeface="SimSun" pitchFamily="2" charset="-122"/>
              </a:defRPr>
            </a:lvl1pPr>
            <a:lvl2pPr marL="457200" algn="ctr" eaLnBrk="0" hangingPunct="0">
              <a:spcBef>
                <a:spcPts val="500"/>
              </a:spcBef>
              <a:defRPr sz="2000">
                <a:solidFill>
                  <a:srgbClr val="000000"/>
                </a:solidFill>
                <a:latin typeface="Arial" charset="0"/>
                <a:ea typeface="SimSun" pitchFamily="2" charset="-122"/>
              </a:defRPr>
            </a:lvl2pPr>
            <a:lvl3pPr marL="914400" algn="ctr" eaLnBrk="0" hangingPunct="0">
              <a:spcBef>
                <a:spcPts val="450"/>
              </a:spcBef>
              <a:defRPr sz="2400">
                <a:solidFill>
                  <a:srgbClr val="000000"/>
                </a:solidFill>
                <a:latin typeface="Arial" charset="0"/>
                <a:ea typeface="SimSun" pitchFamily="2" charset="-122"/>
              </a:defRPr>
            </a:lvl3pPr>
            <a:lvl4pPr marL="1371600" algn="ctr" eaLnBrk="0" hangingPunct="0">
              <a:spcBef>
                <a:spcPts val="400"/>
              </a:spcBef>
              <a:defRPr sz="1600" i="1">
                <a:solidFill>
                  <a:srgbClr val="990000"/>
                </a:solidFill>
                <a:latin typeface="Arial" charset="0"/>
                <a:ea typeface="SimSun" pitchFamily="2" charset="-122"/>
              </a:defRPr>
            </a:lvl4pPr>
            <a:lvl5pPr marL="1828800" algn="ctr" eaLnBrk="0" hangingPunct="0">
              <a:spcBef>
                <a:spcPts val="400"/>
              </a:spcBef>
              <a:defRPr sz="1600">
                <a:solidFill>
                  <a:srgbClr val="0066CC"/>
                </a:solidFill>
                <a:latin typeface="Arial" charset="0"/>
                <a:ea typeface="SimSun" pitchFamily="2" charset="-122"/>
              </a:defRPr>
            </a:lvl5pPr>
            <a:lvl6pPr algn="ctr" defTabSz="449263" eaLnBrk="0" fontAlgn="base" hangingPunct="0">
              <a:spcBef>
                <a:spcPts val="400"/>
              </a:spcBef>
              <a:spcAft>
                <a:spcPct val="0"/>
              </a:spcAft>
              <a:buClr>
                <a:srgbClr val="000000"/>
              </a:buClr>
              <a:buSzPct val="100000"/>
              <a:buFont typeface="Times New Roman" pitchFamily="18" charset="0"/>
              <a:defRPr sz="1600">
                <a:solidFill>
                  <a:srgbClr val="0066CC"/>
                </a:solidFill>
                <a:latin typeface="Arial" charset="0"/>
                <a:ea typeface="SimSun" pitchFamily="2" charset="-122"/>
              </a:defRPr>
            </a:lvl6pPr>
            <a:lvl7pPr algn="ctr" defTabSz="449263" eaLnBrk="0" fontAlgn="base" hangingPunct="0">
              <a:spcBef>
                <a:spcPts val="400"/>
              </a:spcBef>
              <a:spcAft>
                <a:spcPct val="0"/>
              </a:spcAft>
              <a:buClr>
                <a:srgbClr val="000000"/>
              </a:buClr>
              <a:buSzPct val="100000"/>
              <a:buFont typeface="Times New Roman" pitchFamily="18" charset="0"/>
              <a:defRPr sz="1600">
                <a:solidFill>
                  <a:srgbClr val="0066CC"/>
                </a:solidFill>
                <a:latin typeface="Arial" charset="0"/>
                <a:ea typeface="SimSun" pitchFamily="2" charset="-122"/>
              </a:defRPr>
            </a:lvl7pPr>
            <a:lvl8pPr algn="ctr" defTabSz="449263" eaLnBrk="0" fontAlgn="base" hangingPunct="0">
              <a:spcBef>
                <a:spcPts val="400"/>
              </a:spcBef>
              <a:spcAft>
                <a:spcPct val="0"/>
              </a:spcAft>
              <a:buClr>
                <a:srgbClr val="000000"/>
              </a:buClr>
              <a:buSzPct val="100000"/>
              <a:buFont typeface="Times New Roman" pitchFamily="18" charset="0"/>
              <a:defRPr sz="1600">
                <a:solidFill>
                  <a:srgbClr val="0066CC"/>
                </a:solidFill>
                <a:latin typeface="Arial" charset="0"/>
                <a:ea typeface="SimSun" pitchFamily="2" charset="-122"/>
              </a:defRPr>
            </a:lvl8pPr>
            <a:lvl9pPr algn="ctr" defTabSz="449263" eaLnBrk="0" fontAlgn="base" hangingPunct="0">
              <a:spcBef>
                <a:spcPts val="400"/>
              </a:spcBef>
              <a:spcAft>
                <a:spcPct val="0"/>
              </a:spcAft>
              <a:buClr>
                <a:srgbClr val="000000"/>
              </a:buClr>
              <a:buSzPct val="100000"/>
              <a:buFont typeface="Times New Roman" pitchFamily="18" charset="0"/>
              <a:defRPr sz="1600">
                <a:solidFill>
                  <a:srgbClr val="0066CC"/>
                </a:solidFill>
                <a:latin typeface="Arial" charset="0"/>
                <a:ea typeface="SimSun" pitchFamily="2" charset="-122"/>
              </a:defRPr>
            </a:lvl9pPr>
          </a:lstStyle>
          <a:p>
            <a:pPr marL="342900" indent="-342900" algn="l" defTabSz="449263" fontAlgn="base">
              <a:spcAft>
                <a:spcPct val="0"/>
              </a:spcAft>
              <a:buClr>
                <a:srgbClr val="000000"/>
              </a:buClr>
              <a:buSzPct val="100000"/>
              <a:buFont typeface="Times New Roman" pitchFamily="18" charset="0"/>
              <a:buChar char="•"/>
              <a:defRPr/>
            </a:pPr>
            <a:endParaRPr lang="de-DE" altLang="ru-RU"/>
          </a:p>
        </p:txBody>
      </p:sp>
    </p:spTree>
    <p:extLst>
      <p:ext uri="{BB962C8B-B14F-4D97-AF65-F5344CB8AC3E}">
        <p14:creationId xmlns:p14="http://schemas.microsoft.com/office/powerpoint/2010/main" val="23599147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5" name="Rectangle 4"/>
          <p:cNvSpPr>
            <a:spLocks noGrp="1" noChangeArrowheads="1"/>
          </p:cNvSpPr>
          <p:nvPr>
            <p:ph type="sldNum" idx="11"/>
          </p:nvPr>
        </p:nvSpPr>
        <p:spPr/>
        <p:txBody>
          <a:bodyPr/>
          <a:lstStyle>
            <a:lvl1pPr defTabSz="914400">
              <a:buSzTx/>
              <a:defRPr/>
            </a:lvl1pPr>
          </a:lstStyle>
          <a:p>
            <a:pPr>
              <a:defRPr/>
            </a:pPr>
            <a:fld id="{CA3EF332-B8F6-42FC-AEC5-0C1F0D52ECAA}" type="slidenum">
              <a:rPr lang="de-DE" altLang="ru-RU"/>
              <a:pPr>
                <a:defRPr/>
              </a:pPr>
              <a:t>‹Nr.›</a:t>
            </a:fld>
            <a:endParaRPr lang="de-DE" altLang="ru-RU"/>
          </a:p>
        </p:txBody>
      </p:sp>
    </p:spTree>
    <p:extLst>
      <p:ext uri="{BB962C8B-B14F-4D97-AF65-F5344CB8AC3E}">
        <p14:creationId xmlns:p14="http://schemas.microsoft.com/office/powerpoint/2010/main" val="14362875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8"/>
            <a:ext cx="7772400" cy="1362075"/>
          </a:xfrm>
        </p:spPr>
        <p:txBody>
          <a:bodyPr/>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5" name="Rectangle 4"/>
          <p:cNvSpPr>
            <a:spLocks noGrp="1" noChangeArrowheads="1"/>
          </p:cNvSpPr>
          <p:nvPr>
            <p:ph type="sldNum" idx="11"/>
          </p:nvPr>
        </p:nvSpPr>
        <p:spPr/>
        <p:txBody>
          <a:bodyPr/>
          <a:lstStyle>
            <a:lvl1pPr defTabSz="914400">
              <a:buSzTx/>
              <a:defRPr/>
            </a:lvl1pPr>
          </a:lstStyle>
          <a:p>
            <a:pPr>
              <a:defRPr/>
            </a:pPr>
            <a:fld id="{E2A890A7-DFD0-48FA-90F6-0810DB14EC60}" type="slidenum">
              <a:rPr lang="de-DE" altLang="ru-RU"/>
              <a:pPr>
                <a:defRPr/>
              </a:pPr>
              <a:t>‹Nr.›</a:t>
            </a:fld>
            <a:endParaRPr lang="de-DE" altLang="ru-RU"/>
          </a:p>
        </p:txBody>
      </p:sp>
    </p:spTree>
    <p:extLst>
      <p:ext uri="{BB962C8B-B14F-4D97-AF65-F5344CB8AC3E}">
        <p14:creationId xmlns:p14="http://schemas.microsoft.com/office/powerpoint/2010/main" val="3231189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87347" y="1125542"/>
            <a:ext cx="4224337" cy="5253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64084" y="1125542"/>
            <a:ext cx="4225925" cy="5253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6" name="Rectangle 4"/>
          <p:cNvSpPr>
            <a:spLocks noGrp="1" noChangeArrowheads="1"/>
          </p:cNvSpPr>
          <p:nvPr>
            <p:ph type="sldNum" idx="11"/>
          </p:nvPr>
        </p:nvSpPr>
        <p:spPr/>
        <p:txBody>
          <a:bodyPr/>
          <a:lstStyle>
            <a:lvl1pPr defTabSz="914400">
              <a:buSzTx/>
              <a:defRPr/>
            </a:lvl1pPr>
          </a:lstStyle>
          <a:p>
            <a:pPr>
              <a:defRPr/>
            </a:pPr>
            <a:fld id="{389EFA2B-941F-4BD2-A9DE-0CA8E3406821}" type="slidenum">
              <a:rPr lang="de-DE" altLang="ru-RU"/>
              <a:pPr>
                <a:defRPr/>
              </a:pPr>
              <a:t>‹Nr.›</a:t>
            </a:fld>
            <a:endParaRPr lang="de-DE" altLang="ru-RU"/>
          </a:p>
        </p:txBody>
      </p:sp>
    </p:spTree>
    <p:extLst>
      <p:ext uri="{BB962C8B-B14F-4D97-AF65-F5344CB8AC3E}">
        <p14:creationId xmlns:p14="http://schemas.microsoft.com/office/powerpoint/2010/main" val="33160263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8" name="Rectangle 4"/>
          <p:cNvSpPr>
            <a:spLocks noGrp="1" noChangeArrowheads="1"/>
          </p:cNvSpPr>
          <p:nvPr>
            <p:ph type="sldNum" idx="11"/>
          </p:nvPr>
        </p:nvSpPr>
        <p:spPr/>
        <p:txBody>
          <a:bodyPr/>
          <a:lstStyle>
            <a:lvl1pPr defTabSz="914400">
              <a:buSzTx/>
              <a:defRPr/>
            </a:lvl1pPr>
          </a:lstStyle>
          <a:p>
            <a:pPr>
              <a:defRPr/>
            </a:pPr>
            <a:fld id="{7F3747B5-A708-4757-BAF3-54536D76CA76}" type="slidenum">
              <a:rPr lang="de-DE" altLang="ru-RU"/>
              <a:pPr>
                <a:defRPr/>
              </a:pPr>
              <a:t>‹Nr.›</a:t>
            </a:fld>
            <a:endParaRPr lang="de-DE" altLang="ru-RU"/>
          </a:p>
        </p:txBody>
      </p:sp>
    </p:spTree>
    <p:extLst>
      <p:ext uri="{BB962C8B-B14F-4D97-AF65-F5344CB8AC3E}">
        <p14:creationId xmlns:p14="http://schemas.microsoft.com/office/powerpoint/2010/main" val="40302446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4" name="Rectangle 4"/>
          <p:cNvSpPr>
            <a:spLocks noGrp="1" noChangeArrowheads="1"/>
          </p:cNvSpPr>
          <p:nvPr>
            <p:ph type="sldNum" idx="11"/>
          </p:nvPr>
        </p:nvSpPr>
        <p:spPr/>
        <p:txBody>
          <a:bodyPr/>
          <a:lstStyle>
            <a:lvl1pPr defTabSz="914400">
              <a:buSzTx/>
              <a:defRPr/>
            </a:lvl1pPr>
          </a:lstStyle>
          <a:p>
            <a:pPr>
              <a:defRPr/>
            </a:pPr>
            <a:fld id="{9B540EA0-C7A0-4230-A7A7-89782FA5BF6F}" type="slidenum">
              <a:rPr lang="de-DE" altLang="ru-RU"/>
              <a:pPr>
                <a:defRPr/>
              </a:pPr>
              <a:t>‹Nr.›</a:t>
            </a:fld>
            <a:endParaRPr lang="de-DE" altLang="ru-RU"/>
          </a:p>
        </p:txBody>
      </p:sp>
    </p:spTree>
    <p:extLst>
      <p:ext uri="{BB962C8B-B14F-4D97-AF65-F5344CB8AC3E}">
        <p14:creationId xmlns:p14="http://schemas.microsoft.com/office/powerpoint/2010/main" val="42374037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3" name="Rectangle 4"/>
          <p:cNvSpPr>
            <a:spLocks noGrp="1" noChangeArrowheads="1"/>
          </p:cNvSpPr>
          <p:nvPr>
            <p:ph type="sldNum" idx="11"/>
          </p:nvPr>
        </p:nvSpPr>
        <p:spPr/>
        <p:txBody>
          <a:bodyPr/>
          <a:lstStyle>
            <a:lvl1pPr defTabSz="914400">
              <a:buSzTx/>
              <a:defRPr/>
            </a:lvl1pPr>
          </a:lstStyle>
          <a:p>
            <a:pPr>
              <a:defRPr/>
            </a:pPr>
            <a:fld id="{39F38EA1-15F9-4218-AEEC-51494D93E155}" type="slidenum">
              <a:rPr lang="de-DE" altLang="ru-RU"/>
              <a:pPr>
                <a:defRPr/>
              </a:pPr>
              <a:t>‹Nr.›</a:t>
            </a:fld>
            <a:endParaRPr lang="de-DE" altLang="ru-RU"/>
          </a:p>
        </p:txBody>
      </p:sp>
    </p:spTree>
    <p:extLst>
      <p:ext uri="{BB962C8B-B14F-4D97-AF65-F5344CB8AC3E}">
        <p14:creationId xmlns:p14="http://schemas.microsoft.com/office/powerpoint/2010/main" val="3856242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10"/>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1025722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6" name="Rectangle 4"/>
          <p:cNvSpPr>
            <a:spLocks noGrp="1" noChangeArrowheads="1"/>
          </p:cNvSpPr>
          <p:nvPr>
            <p:ph type="sldNum" idx="11"/>
          </p:nvPr>
        </p:nvSpPr>
        <p:spPr/>
        <p:txBody>
          <a:bodyPr/>
          <a:lstStyle>
            <a:lvl1pPr defTabSz="914400">
              <a:buSzTx/>
              <a:defRPr/>
            </a:lvl1pPr>
          </a:lstStyle>
          <a:p>
            <a:pPr>
              <a:defRPr/>
            </a:pPr>
            <a:fld id="{1B010EC2-5E93-438C-AAA1-C5D861EA9823}" type="slidenum">
              <a:rPr lang="de-DE" altLang="ru-RU"/>
              <a:pPr>
                <a:defRPr/>
              </a:pPr>
              <a:t>‹Nr.›</a:t>
            </a:fld>
            <a:endParaRPr lang="de-DE" altLang="ru-RU"/>
          </a:p>
        </p:txBody>
      </p:sp>
    </p:spTree>
    <p:extLst>
      <p:ext uri="{BB962C8B-B14F-4D97-AF65-F5344CB8AC3E}">
        <p14:creationId xmlns:p14="http://schemas.microsoft.com/office/powerpoint/2010/main" val="19172580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6" name="Rectangle 4"/>
          <p:cNvSpPr>
            <a:spLocks noGrp="1" noChangeArrowheads="1"/>
          </p:cNvSpPr>
          <p:nvPr>
            <p:ph type="sldNum" idx="11"/>
          </p:nvPr>
        </p:nvSpPr>
        <p:spPr/>
        <p:txBody>
          <a:bodyPr/>
          <a:lstStyle>
            <a:lvl1pPr defTabSz="914400">
              <a:buSzTx/>
              <a:defRPr/>
            </a:lvl1pPr>
          </a:lstStyle>
          <a:p>
            <a:pPr>
              <a:defRPr/>
            </a:pPr>
            <a:fld id="{C35D6D83-5EBF-490F-9990-81C894D7706A}" type="slidenum">
              <a:rPr lang="de-DE" altLang="ru-RU"/>
              <a:pPr>
                <a:defRPr/>
              </a:pPr>
              <a:t>‹Nr.›</a:t>
            </a:fld>
            <a:endParaRPr lang="de-DE" altLang="ru-RU"/>
          </a:p>
        </p:txBody>
      </p:sp>
    </p:spTree>
    <p:extLst>
      <p:ext uri="{BB962C8B-B14F-4D97-AF65-F5344CB8AC3E}">
        <p14:creationId xmlns:p14="http://schemas.microsoft.com/office/powerpoint/2010/main" val="23915848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5" name="Rectangle 4"/>
          <p:cNvSpPr>
            <a:spLocks noGrp="1" noChangeArrowheads="1"/>
          </p:cNvSpPr>
          <p:nvPr>
            <p:ph type="sldNum" idx="11"/>
          </p:nvPr>
        </p:nvSpPr>
        <p:spPr/>
        <p:txBody>
          <a:bodyPr/>
          <a:lstStyle>
            <a:lvl1pPr defTabSz="914400">
              <a:buSzTx/>
              <a:defRPr/>
            </a:lvl1pPr>
          </a:lstStyle>
          <a:p>
            <a:pPr>
              <a:defRPr/>
            </a:pPr>
            <a:fld id="{84E77F9F-DAEF-4771-A175-95AAB1A761B5}" type="slidenum">
              <a:rPr lang="de-DE" altLang="ru-RU"/>
              <a:pPr>
                <a:defRPr/>
              </a:pPr>
              <a:t>‹Nr.›</a:t>
            </a:fld>
            <a:endParaRPr lang="de-DE" altLang="ru-RU"/>
          </a:p>
        </p:txBody>
      </p:sp>
    </p:spTree>
    <p:extLst>
      <p:ext uri="{BB962C8B-B14F-4D97-AF65-F5344CB8AC3E}">
        <p14:creationId xmlns:p14="http://schemas.microsoft.com/office/powerpoint/2010/main" val="15785173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40534" y="225425"/>
            <a:ext cx="2149475" cy="61531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7347" y="225425"/>
            <a:ext cx="6300787" cy="61531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5" name="Rectangle 4"/>
          <p:cNvSpPr>
            <a:spLocks noGrp="1" noChangeArrowheads="1"/>
          </p:cNvSpPr>
          <p:nvPr>
            <p:ph type="sldNum" idx="11"/>
          </p:nvPr>
        </p:nvSpPr>
        <p:spPr/>
        <p:txBody>
          <a:bodyPr/>
          <a:lstStyle>
            <a:lvl1pPr defTabSz="914400">
              <a:buSzTx/>
              <a:defRPr/>
            </a:lvl1pPr>
          </a:lstStyle>
          <a:p>
            <a:pPr>
              <a:defRPr/>
            </a:pPr>
            <a:fld id="{BA920CEB-4D42-4B7F-9A1B-9B996A056F2B}" type="slidenum">
              <a:rPr lang="de-DE" altLang="ru-RU"/>
              <a:pPr>
                <a:defRPr/>
              </a:pPr>
              <a:t>‹Nr.›</a:t>
            </a:fld>
            <a:endParaRPr lang="de-DE" altLang="ru-RU"/>
          </a:p>
        </p:txBody>
      </p:sp>
    </p:spTree>
    <p:extLst>
      <p:ext uri="{BB962C8B-B14F-4D97-AF65-F5344CB8AC3E}">
        <p14:creationId xmlns:p14="http://schemas.microsoft.com/office/powerpoint/2010/main" val="11716999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338" y="225425"/>
            <a:ext cx="8602662" cy="852488"/>
          </a:xfrm>
        </p:spPr>
        <p:txBody>
          <a:bodyPr/>
          <a:lstStyle/>
          <a:p>
            <a:r>
              <a:rPr lang="ru-RU"/>
              <a:t>Образец заголовка</a:t>
            </a:r>
          </a:p>
        </p:txBody>
      </p:sp>
      <p:sp>
        <p:nvSpPr>
          <p:cNvPr id="3" name="Таблица 2"/>
          <p:cNvSpPr>
            <a:spLocks noGrp="1"/>
          </p:cNvSpPr>
          <p:nvPr>
            <p:ph type="tbl" idx="1"/>
          </p:nvPr>
        </p:nvSpPr>
        <p:spPr>
          <a:xfrm>
            <a:off x="287338" y="1125542"/>
            <a:ext cx="8602662" cy="5253037"/>
          </a:xfrm>
        </p:spPr>
        <p:txBody>
          <a:bodyPr/>
          <a:lstStyle/>
          <a:p>
            <a:pPr lvl="0"/>
            <a:endParaRPr lang="ru-RU" noProof="0"/>
          </a:p>
        </p:txBody>
      </p:sp>
      <p:sp>
        <p:nvSpPr>
          <p:cNvPr id="4" name="Rectangle 3"/>
          <p:cNvSpPr>
            <a:spLocks noGrp="1" noChangeArrowheads="1"/>
          </p:cNvSpPr>
          <p:nvPr>
            <p:ph type="ftr" idx="10"/>
          </p:nvPr>
        </p:nvSpPr>
        <p:spPr/>
        <p:txBody>
          <a:bodyPr/>
          <a:lstStyle>
            <a:lvl1pPr defTabSz="914400">
              <a:buSzTx/>
              <a:defRPr/>
            </a:lvl1pPr>
          </a:lstStyle>
          <a:p>
            <a:pPr>
              <a:defRPr/>
            </a:pPr>
            <a:r>
              <a:rPr lang="de-DE"/>
              <a:t>B. Sharkov</a:t>
            </a:r>
          </a:p>
        </p:txBody>
      </p:sp>
      <p:sp>
        <p:nvSpPr>
          <p:cNvPr id="5" name="Rectangle 4"/>
          <p:cNvSpPr>
            <a:spLocks noGrp="1" noChangeArrowheads="1"/>
          </p:cNvSpPr>
          <p:nvPr>
            <p:ph type="sldNum" idx="11"/>
          </p:nvPr>
        </p:nvSpPr>
        <p:spPr/>
        <p:txBody>
          <a:bodyPr/>
          <a:lstStyle>
            <a:lvl1pPr defTabSz="914400">
              <a:buSzTx/>
              <a:defRPr/>
            </a:lvl1pPr>
          </a:lstStyle>
          <a:p>
            <a:pPr>
              <a:defRPr/>
            </a:pPr>
            <a:fld id="{D73A3B7A-3D8C-4548-A55C-E384250FACB6}" type="slidenum">
              <a:rPr lang="de-DE" altLang="ru-RU"/>
              <a:pPr>
                <a:defRPr/>
              </a:pPr>
              <a:t>‹Nr.›</a:t>
            </a:fld>
            <a:endParaRPr lang="de-DE" altLang="ru-RU"/>
          </a:p>
        </p:txBody>
      </p:sp>
    </p:spTree>
    <p:extLst>
      <p:ext uri="{BB962C8B-B14F-4D97-AF65-F5344CB8AC3E}">
        <p14:creationId xmlns:p14="http://schemas.microsoft.com/office/powerpoint/2010/main" val="2606904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6"/>
            <a:ext cx="7772400" cy="1470025"/>
          </a:xfrm>
        </p:spPr>
        <p:txBody>
          <a:body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4"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5" name="Slide Number Placeholder 5"/>
          <p:cNvSpPr>
            <a:spLocks noGrp="1"/>
          </p:cNvSpPr>
          <p:nvPr>
            <p:ph type="sldNum" sz="quarter" idx="12"/>
          </p:nvPr>
        </p:nvSpPr>
        <p:spPr/>
        <p:txBody>
          <a:bodyPr/>
          <a:lstStyle>
            <a:lvl1pPr>
              <a:defRPr/>
            </a:lvl1pPr>
          </a:lstStyle>
          <a:p>
            <a:pPr>
              <a:defRPr/>
            </a:pPr>
            <a:fld id="{4F224692-AD21-4889-88A2-6D7FBFC346EA}" type="slidenum">
              <a:rPr lang="en-GB"/>
              <a:pPr>
                <a:defRPr/>
              </a:pPr>
              <a:t>‹Nr.›</a:t>
            </a:fld>
            <a:endParaRPr lang="en-GB"/>
          </a:p>
        </p:txBody>
      </p:sp>
    </p:spTree>
    <p:extLst>
      <p:ext uri="{BB962C8B-B14F-4D97-AF65-F5344CB8AC3E}">
        <p14:creationId xmlns:p14="http://schemas.microsoft.com/office/powerpoint/2010/main" val="1973566361"/>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03793"/>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293985"/>
            <a:ext cx="6400800" cy="1752600"/>
          </a:xfrm>
        </p:spPr>
        <p:txBody>
          <a:bodyPr/>
          <a:lstStyle>
            <a:lvl1pPr marL="0" indent="0" algn="ctr">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5" name="Footer Placeholder 4"/>
          <p:cNvSpPr>
            <a:spLocks noGrp="1"/>
          </p:cNvSpPr>
          <p:nvPr>
            <p:ph type="ftr" sz="quarter" idx="11"/>
          </p:nvPr>
        </p:nvSpPr>
        <p:spPr>
          <a:xfrm>
            <a:off x="3019425" y="6356368"/>
            <a:ext cx="3105150" cy="365125"/>
          </a:xfrm>
        </p:spPr>
        <p:txBody>
          <a:bodyPr/>
          <a:lstStyle>
            <a:lvl1pPr>
              <a:defRPr/>
            </a:lvl1pPr>
          </a:lstStyle>
          <a:p>
            <a:pPr>
              <a:defRPr/>
            </a:pPr>
            <a:r>
              <a:rPr lang="en-US"/>
              <a:t>Polish Delegation, Darmstadt, 9/1/2014</a:t>
            </a:r>
            <a:endParaRPr lang="en-GB"/>
          </a:p>
        </p:txBody>
      </p:sp>
      <p:sp>
        <p:nvSpPr>
          <p:cNvPr id="6" name="Slide Number Placeholder 5"/>
          <p:cNvSpPr>
            <a:spLocks noGrp="1"/>
          </p:cNvSpPr>
          <p:nvPr>
            <p:ph type="sldNum" sz="quarter" idx="12"/>
          </p:nvPr>
        </p:nvSpPr>
        <p:spPr/>
        <p:txBody>
          <a:bodyPr/>
          <a:lstStyle>
            <a:lvl1pPr>
              <a:defRPr/>
            </a:lvl1pPr>
          </a:lstStyle>
          <a:p>
            <a:pPr>
              <a:defRPr/>
            </a:pPr>
            <a:fld id="{AA2C688A-DB28-49EF-B3DE-05830284ABAA}" type="slidenum">
              <a:rPr lang="en-GB"/>
              <a:pPr>
                <a:defRPr/>
              </a:pPr>
              <a:t>‹Nr.›</a:t>
            </a:fld>
            <a:endParaRPr lang="en-GB"/>
          </a:p>
        </p:txBody>
      </p:sp>
    </p:spTree>
    <p:extLst>
      <p:ext uri="{BB962C8B-B14F-4D97-AF65-F5344CB8AC3E}">
        <p14:creationId xmlns:p14="http://schemas.microsoft.com/office/powerpoint/2010/main" val="27736874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4"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5" name="Slide Number Placeholder 5"/>
          <p:cNvSpPr>
            <a:spLocks noGrp="1"/>
          </p:cNvSpPr>
          <p:nvPr>
            <p:ph type="sldNum" sz="quarter" idx="12"/>
          </p:nvPr>
        </p:nvSpPr>
        <p:spPr/>
        <p:txBody>
          <a:bodyPr/>
          <a:lstStyle>
            <a:lvl1pPr>
              <a:defRPr/>
            </a:lvl1pPr>
          </a:lstStyle>
          <a:p>
            <a:pPr>
              <a:defRPr/>
            </a:pPr>
            <a:fld id="{77FF94BC-775E-4E39-90FC-35CB050E7ECD}" type="slidenum">
              <a:rPr lang="en-GB"/>
              <a:pPr>
                <a:defRPr/>
              </a:pPr>
              <a:t>‹Nr.›</a:t>
            </a:fld>
            <a:endParaRPr lang="en-GB"/>
          </a:p>
        </p:txBody>
      </p:sp>
    </p:spTree>
    <p:extLst>
      <p:ext uri="{BB962C8B-B14F-4D97-AF65-F5344CB8AC3E}">
        <p14:creationId xmlns:p14="http://schemas.microsoft.com/office/powerpoint/2010/main" val="42999419"/>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3"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4" name="Slide Number Placeholder 5"/>
          <p:cNvSpPr>
            <a:spLocks noGrp="1"/>
          </p:cNvSpPr>
          <p:nvPr>
            <p:ph type="sldNum" sz="quarter" idx="12"/>
          </p:nvPr>
        </p:nvSpPr>
        <p:spPr/>
        <p:txBody>
          <a:bodyPr/>
          <a:lstStyle>
            <a:lvl1pPr>
              <a:defRPr/>
            </a:lvl1pPr>
          </a:lstStyle>
          <a:p>
            <a:pPr>
              <a:defRPr/>
            </a:pPr>
            <a:fld id="{072DF9A5-BC55-4292-A7F5-EEA4E3A1F045}" type="slidenum">
              <a:rPr lang="en-GB"/>
              <a:pPr>
                <a:defRPr/>
              </a:pPr>
              <a:t>‹Nr.›</a:t>
            </a:fld>
            <a:endParaRPr lang="en-GB"/>
          </a:p>
        </p:txBody>
      </p:sp>
    </p:spTree>
    <p:extLst>
      <p:ext uri="{BB962C8B-B14F-4D97-AF65-F5344CB8AC3E}">
        <p14:creationId xmlns:p14="http://schemas.microsoft.com/office/powerpoint/2010/main" val="3104154070"/>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6" name="Slide Number Placeholder 5"/>
          <p:cNvSpPr>
            <a:spLocks noGrp="1"/>
          </p:cNvSpPr>
          <p:nvPr>
            <p:ph type="sldNum" sz="quarter" idx="12"/>
          </p:nvPr>
        </p:nvSpPr>
        <p:spPr/>
        <p:txBody>
          <a:bodyPr/>
          <a:lstStyle>
            <a:lvl1pPr>
              <a:defRPr/>
            </a:lvl1pPr>
          </a:lstStyle>
          <a:p>
            <a:pPr>
              <a:defRPr/>
            </a:pPr>
            <a:fld id="{998BB94A-4FFD-4EE5-BD4C-86002C47E603}" type="slidenum">
              <a:rPr lang="en-GB"/>
              <a:pPr>
                <a:defRPr/>
              </a:pPr>
              <a:t>‹Nr.›</a:t>
            </a:fld>
            <a:endParaRPr lang="en-GB"/>
          </a:p>
        </p:txBody>
      </p:sp>
    </p:spTree>
    <p:extLst>
      <p:ext uri="{BB962C8B-B14F-4D97-AF65-F5344CB8AC3E}">
        <p14:creationId xmlns:p14="http://schemas.microsoft.com/office/powerpoint/2010/main" val="403304708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283979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214286"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5"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7" name="Slide Number Placeholder 5"/>
          <p:cNvSpPr>
            <a:spLocks noGrp="1"/>
          </p:cNvSpPr>
          <p:nvPr>
            <p:ph type="sldNum" sz="quarter" idx="12"/>
          </p:nvPr>
        </p:nvSpPr>
        <p:spPr/>
        <p:txBody>
          <a:bodyPr/>
          <a:lstStyle>
            <a:lvl1pPr>
              <a:defRPr/>
            </a:lvl1pPr>
          </a:lstStyle>
          <a:p>
            <a:pPr>
              <a:defRPr/>
            </a:pPr>
            <a:fld id="{83210D20-20DF-438F-90ED-8C82F2E0EA3D}" type="slidenum">
              <a:rPr lang="en-GB"/>
              <a:pPr>
                <a:defRPr/>
              </a:pPr>
              <a:t>‹Nr.›</a:t>
            </a:fld>
            <a:endParaRPr lang="en-GB"/>
          </a:p>
        </p:txBody>
      </p:sp>
    </p:spTree>
    <p:extLst>
      <p:ext uri="{BB962C8B-B14F-4D97-AF65-F5344CB8AC3E}">
        <p14:creationId xmlns:p14="http://schemas.microsoft.com/office/powerpoint/2010/main" val="3526127987"/>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214286"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Polish Delegation, Darmstadt, 9/1/2014</a:t>
            </a:r>
          </a:p>
        </p:txBody>
      </p:sp>
      <p:sp>
        <p:nvSpPr>
          <p:cNvPr id="6" name="Slide Number Placeholder 5"/>
          <p:cNvSpPr>
            <a:spLocks noGrp="1"/>
          </p:cNvSpPr>
          <p:nvPr>
            <p:ph type="sldNum" sz="quarter" idx="12"/>
          </p:nvPr>
        </p:nvSpPr>
        <p:spPr/>
        <p:txBody>
          <a:bodyPr/>
          <a:lstStyle>
            <a:lvl1pPr>
              <a:defRPr/>
            </a:lvl1pPr>
          </a:lstStyle>
          <a:p>
            <a:pPr>
              <a:defRPr/>
            </a:pPr>
            <a:fld id="{E7D70B00-B645-4566-9C93-080833D9CA55}" type="slidenum">
              <a:rPr lang="en-US"/>
              <a:pPr>
                <a:defRPr/>
              </a:pPr>
              <a:t>‹Nr.›</a:t>
            </a:fld>
            <a:endParaRPr lang="en-US"/>
          </a:p>
        </p:txBody>
      </p:sp>
    </p:spTree>
    <p:extLst>
      <p:ext uri="{BB962C8B-B14F-4D97-AF65-F5344CB8AC3E}">
        <p14:creationId xmlns:p14="http://schemas.microsoft.com/office/powerpoint/2010/main" val="266510029"/>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Content Placeholder 3"/>
          <p:cNvSpPr>
            <a:spLocks noGrp="1"/>
          </p:cNvSpPr>
          <p:nvPr>
            <p:ph sz="half" idx="2"/>
          </p:nvPr>
        </p:nvSpPr>
        <p:spPr>
          <a:xfrm>
            <a:off x="4648205" y="1000110"/>
            <a:ext cx="4281519" cy="528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7" name="Slide Number Placeholder 5"/>
          <p:cNvSpPr>
            <a:spLocks noGrp="1"/>
          </p:cNvSpPr>
          <p:nvPr>
            <p:ph type="sldNum" sz="quarter" idx="12"/>
          </p:nvPr>
        </p:nvSpPr>
        <p:spPr/>
        <p:txBody>
          <a:bodyPr/>
          <a:lstStyle>
            <a:lvl1pPr>
              <a:defRPr/>
            </a:lvl1pPr>
          </a:lstStyle>
          <a:p>
            <a:pPr>
              <a:defRPr/>
            </a:pPr>
            <a:fld id="{C53C7D16-2CCE-429C-B270-4231B9A96BBA}" type="slidenum">
              <a:rPr lang="en-GB"/>
              <a:pPr>
                <a:defRPr/>
              </a:pPr>
              <a:t>‹Nr.›</a:t>
            </a:fld>
            <a:endParaRPr lang="en-GB"/>
          </a:p>
        </p:txBody>
      </p:sp>
    </p:spTree>
    <p:extLst>
      <p:ext uri="{BB962C8B-B14F-4D97-AF65-F5344CB8AC3E}">
        <p14:creationId xmlns:p14="http://schemas.microsoft.com/office/powerpoint/2010/main" val="3639871021"/>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14290" y="1000108"/>
            <a:ext cx="428310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4290" y="1714489"/>
            <a:ext cx="4283107"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3441" y="1000108"/>
            <a:ext cx="4284693"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3439" y="1714489"/>
            <a:ext cx="4286280"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8"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9" name="Slide Number Placeholder 5"/>
          <p:cNvSpPr>
            <a:spLocks noGrp="1"/>
          </p:cNvSpPr>
          <p:nvPr>
            <p:ph type="sldNum" sz="quarter" idx="12"/>
          </p:nvPr>
        </p:nvSpPr>
        <p:spPr/>
        <p:txBody>
          <a:bodyPr/>
          <a:lstStyle>
            <a:lvl1pPr>
              <a:defRPr/>
            </a:lvl1pPr>
          </a:lstStyle>
          <a:p>
            <a:pPr>
              <a:defRPr/>
            </a:pPr>
            <a:fld id="{D62AF50D-5E56-42C9-9DB9-CBAA72299E43}" type="slidenum">
              <a:rPr lang="en-GB"/>
              <a:pPr>
                <a:defRPr/>
              </a:pPr>
              <a:t>‹Nr.›</a:t>
            </a:fld>
            <a:endParaRPr lang="en-GB"/>
          </a:p>
        </p:txBody>
      </p:sp>
    </p:spTree>
    <p:extLst>
      <p:ext uri="{BB962C8B-B14F-4D97-AF65-F5344CB8AC3E}">
        <p14:creationId xmlns:p14="http://schemas.microsoft.com/office/powerpoint/2010/main" val="2858034414"/>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14290" y="1000108"/>
            <a:ext cx="428310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4290" y="1714489"/>
            <a:ext cx="4283107"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7" name="Slide Number Placeholder 5"/>
          <p:cNvSpPr>
            <a:spLocks noGrp="1"/>
          </p:cNvSpPr>
          <p:nvPr>
            <p:ph type="sldNum" sz="quarter" idx="12"/>
          </p:nvPr>
        </p:nvSpPr>
        <p:spPr/>
        <p:txBody>
          <a:bodyPr/>
          <a:lstStyle>
            <a:lvl1pPr>
              <a:defRPr/>
            </a:lvl1pPr>
          </a:lstStyle>
          <a:p>
            <a:pPr>
              <a:defRPr/>
            </a:pPr>
            <a:fld id="{EE093B75-861B-4ED4-A5D9-5A9D7D40E256}" type="slidenum">
              <a:rPr lang="en-GB"/>
              <a:pPr>
                <a:defRPr/>
              </a:pPr>
              <a:t>‹Nr.›</a:t>
            </a:fld>
            <a:endParaRPr lang="en-GB"/>
          </a:p>
        </p:txBody>
      </p:sp>
    </p:spTree>
    <p:extLst>
      <p:ext uri="{BB962C8B-B14F-4D97-AF65-F5344CB8AC3E}">
        <p14:creationId xmlns:p14="http://schemas.microsoft.com/office/powerpoint/2010/main" val="528800457"/>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5" name="Text Placeholder 4"/>
          <p:cNvSpPr>
            <a:spLocks noGrp="1"/>
          </p:cNvSpPr>
          <p:nvPr>
            <p:ph type="body" sz="quarter" idx="3"/>
          </p:nvPr>
        </p:nvSpPr>
        <p:spPr>
          <a:xfrm>
            <a:off x="4643441" y="1000108"/>
            <a:ext cx="4284693"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3439" y="1714489"/>
            <a:ext cx="4286280" cy="45720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8"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9" name="Slide Number Placeholder 5"/>
          <p:cNvSpPr>
            <a:spLocks noGrp="1"/>
          </p:cNvSpPr>
          <p:nvPr>
            <p:ph type="sldNum" sz="quarter" idx="12"/>
          </p:nvPr>
        </p:nvSpPr>
        <p:spPr/>
        <p:txBody>
          <a:bodyPr/>
          <a:lstStyle>
            <a:lvl1pPr>
              <a:defRPr/>
            </a:lvl1pPr>
          </a:lstStyle>
          <a:p>
            <a:pPr>
              <a:defRPr/>
            </a:pPr>
            <a:fld id="{3902EFD4-798E-412B-A490-F102479F50A4}" type="slidenum">
              <a:rPr lang="en-GB"/>
              <a:pPr>
                <a:defRPr/>
              </a:pPr>
              <a:t>‹Nr.›</a:t>
            </a:fld>
            <a:endParaRPr lang="en-GB"/>
          </a:p>
        </p:txBody>
      </p:sp>
    </p:spTree>
    <p:extLst>
      <p:ext uri="{BB962C8B-B14F-4D97-AF65-F5344CB8AC3E}">
        <p14:creationId xmlns:p14="http://schemas.microsoft.com/office/powerpoint/2010/main" val="2192177251"/>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4295" y="273050"/>
            <a:ext cx="3251231"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3575052" y="273050"/>
            <a:ext cx="5354668" cy="60134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214295" y="1435100"/>
            <a:ext cx="3251231" cy="4851420"/>
          </a:xfrm>
        </p:spPr>
        <p:txBody>
          <a:bodyPr>
            <a:normAutofit/>
          </a:bodyPr>
          <a:lstStyle>
            <a:lvl1pPr marL="0" indent="0">
              <a:buFont typeface="Wingdings" pitchFamily="2" charset="2"/>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7" name="Slide Number Placeholder 5"/>
          <p:cNvSpPr>
            <a:spLocks noGrp="1"/>
          </p:cNvSpPr>
          <p:nvPr>
            <p:ph type="sldNum" sz="quarter" idx="12"/>
          </p:nvPr>
        </p:nvSpPr>
        <p:spPr/>
        <p:txBody>
          <a:bodyPr/>
          <a:lstStyle>
            <a:lvl1pPr>
              <a:defRPr/>
            </a:lvl1pPr>
          </a:lstStyle>
          <a:p>
            <a:pPr>
              <a:defRPr/>
            </a:pPr>
            <a:fld id="{21E6ACB9-5478-475D-A2FB-4DED2823FC79}" type="slidenum">
              <a:rPr lang="en-GB"/>
              <a:pPr>
                <a:defRPr/>
              </a:pPr>
              <a:t>‹Nr.›</a:t>
            </a:fld>
            <a:endParaRPr lang="en-GB"/>
          </a:p>
        </p:txBody>
      </p:sp>
    </p:spTree>
    <p:extLst>
      <p:ext uri="{BB962C8B-B14F-4D97-AF65-F5344CB8AC3E}">
        <p14:creationId xmlns:p14="http://schemas.microsoft.com/office/powerpoint/2010/main" val="2286276772"/>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7" name="Slide Number Placeholder 5"/>
          <p:cNvSpPr>
            <a:spLocks noGrp="1"/>
          </p:cNvSpPr>
          <p:nvPr>
            <p:ph type="sldNum" sz="quarter" idx="12"/>
          </p:nvPr>
        </p:nvSpPr>
        <p:spPr/>
        <p:txBody>
          <a:bodyPr/>
          <a:lstStyle>
            <a:lvl1pPr>
              <a:defRPr/>
            </a:lvl1pPr>
          </a:lstStyle>
          <a:p>
            <a:pPr>
              <a:defRPr/>
            </a:pPr>
            <a:fld id="{A0FF3795-1F97-4F23-A2A7-3E29A5C09920}" type="slidenum">
              <a:rPr lang="en-GB"/>
              <a:pPr>
                <a:defRPr/>
              </a:pPr>
              <a:t>‹Nr.›</a:t>
            </a:fld>
            <a:endParaRPr lang="en-GB"/>
          </a:p>
        </p:txBody>
      </p:sp>
    </p:spTree>
    <p:extLst>
      <p:ext uri="{BB962C8B-B14F-4D97-AF65-F5344CB8AC3E}">
        <p14:creationId xmlns:p14="http://schemas.microsoft.com/office/powerpoint/2010/main" val="1356082656"/>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284" y="4800600"/>
            <a:ext cx="8715436"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14284" y="214308"/>
            <a:ext cx="8715436" cy="451328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214284" y="5367338"/>
            <a:ext cx="871543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6"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7" name="Slide Number Placeholder 5"/>
          <p:cNvSpPr>
            <a:spLocks noGrp="1"/>
          </p:cNvSpPr>
          <p:nvPr>
            <p:ph type="sldNum" sz="quarter" idx="12"/>
          </p:nvPr>
        </p:nvSpPr>
        <p:spPr/>
        <p:txBody>
          <a:bodyPr/>
          <a:lstStyle>
            <a:lvl1pPr>
              <a:defRPr/>
            </a:lvl1pPr>
          </a:lstStyle>
          <a:p>
            <a:pPr>
              <a:defRPr/>
            </a:pPr>
            <a:fld id="{2523D83F-4454-42D9-AA7B-137FE5ABDB84}" type="slidenum">
              <a:rPr lang="en-GB"/>
              <a:pPr>
                <a:defRPr/>
              </a:pPr>
              <a:t>‹Nr.›</a:t>
            </a:fld>
            <a:endParaRPr lang="en-GB"/>
          </a:p>
        </p:txBody>
      </p:sp>
    </p:spTree>
    <p:extLst>
      <p:ext uri="{BB962C8B-B14F-4D97-AF65-F5344CB8AC3E}">
        <p14:creationId xmlns:p14="http://schemas.microsoft.com/office/powerpoint/2010/main" val="1817266026"/>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6" name="Slide Number Placeholder 5"/>
          <p:cNvSpPr>
            <a:spLocks noGrp="1"/>
          </p:cNvSpPr>
          <p:nvPr>
            <p:ph type="sldNum" sz="quarter" idx="12"/>
          </p:nvPr>
        </p:nvSpPr>
        <p:spPr/>
        <p:txBody>
          <a:bodyPr/>
          <a:lstStyle>
            <a:lvl1pPr>
              <a:defRPr/>
            </a:lvl1pPr>
          </a:lstStyle>
          <a:p>
            <a:pPr>
              <a:defRPr/>
            </a:pPr>
            <a:fld id="{B125359F-1793-4D21-BD56-0B48EC5D55F9}" type="slidenum">
              <a:rPr lang="en-GB"/>
              <a:pPr>
                <a:defRPr/>
              </a:pPr>
              <a:t>‹Nr.›</a:t>
            </a:fld>
            <a:endParaRPr lang="en-GB"/>
          </a:p>
        </p:txBody>
      </p:sp>
    </p:spTree>
    <p:extLst>
      <p:ext uri="{BB962C8B-B14F-4D97-AF65-F5344CB8AC3E}">
        <p14:creationId xmlns:p14="http://schemas.microsoft.com/office/powerpoint/2010/main" val="236546291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5" y="4406979"/>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5"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9392416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5272" y="0"/>
            <a:ext cx="1428728" cy="6858000"/>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785786" y="274638"/>
            <a:ext cx="6858048" cy="62976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rot="5400000">
            <a:off x="-473868" y="973949"/>
            <a:ext cx="1741488" cy="365125"/>
          </a:xfrm>
        </p:spPr>
        <p:txBody>
          <a:bodyPr/>
          <a:lstStyle>
            <a:lvl1pPr>
              <a:defRPr/>
            </a:lvl1pPr>
          </a:lstStyle>
          <a:p>
            <a:pPr>
              <a:defRPr/>
            </a:pPr>
            <a:r>
              <a:rPr lang="en-US"/>
              <a:t>Günther Rosner</a:t>
            </a:r>
            <a:endParaRPr lang="en-GB"/>
          </a:p>
        </p:txBody>
      </p:sp>
      <p:sp>
        <p:nvSpPr>
          <p:cNvPr id="5" name="Footer Placeholder 4"/>
          <p:cNvSpPr>
            <a:spLocks noGrp="1"/>
          </p:cNvSpPr>
          <p:nvPr>
            <p:ph type="ftr" sz="quarter" idx="11"/>
          </p:nvPr>
        </p:nvSpPr>
        <p:spPr>
          <a:xfrm rot="5400000">
            <a:off x="-531812" y="3389319"/>
            <a:ext cx="1857375" cy="365125"/>
          </a:xfrm>
        </p:spPr>
        <p:txBody>
          <a:bodyPr/>
          <a:lstStyle>
            <a:lvl1pPr>
              <a:defRPr/>
            </a:lvl1pPr>
          </a:lstStyle>
          <a:p>
            <a:pPr>
              <a:defRPr/>
            </a:pPr>
            <a:r>
              <a:rPr lang="en-US"/>
              <a:t>Polish Delegation, Darmstadt, 9/1/2014</a:t>
            </a:r>
            <a:endParaRPr lang="en-GB"/>
          </a:p>
        </p:txBody>
      </p:sp>
      <p:sp>
        <p:nvSpPr>
          <p:cNvPr id="6" name="Slide Number Placeholder 5"/>
          <p:cNvSpPr>
            <a:spLocks noGrp="1"/>
          </p:cNvSpPr>
          <p:nvPr>
            <p:ph type="sldNum" sz="quarter" idx="12"/>
          </p:nvPr>
        </p:nvSpPr>
        <p:spPr>
          <a:xfrm rot="5400000">
            <a:off x="-334962" y="5657868"/>
            <a:ext cx="1463675" cy="365125"/>
          </a:xfrm>
        </p:spPr>
        <p:txBody>
          <a:bodyPr/>
          <a:lstStyle>
            <a:lvl1pPr>
              <a:defRPr/>
            </a:lvl1pPr>
          </a:lstStyle>
          <a:p>
            <a:pPr>
              <a:defRPr/>
            </a:pPr>
            <a:fld id="{3D90B51A-324B-4ACA-B9E5-617D038E55C4}" type="slidenum">
              <a:rPr lang="en-GB"/>
              <a:pPr>
                <a:defRPr/>
              </a:pPr>
              <a:t>‹Nr.›</a:t>
            </a:fld>
            <a:endParaRPr lang="en-GB"/>
          </a:p>
        </p:txBody>
      </p:sp>
    </p:spTree>
    <p:extLst>
      <p:ext uri="{BB962C8B-B14F-4D97-AF65-F5344CB8AC3E}">
        <p14:creationId xmlns:p14="http://schemas.microsoft.com/office/powerpoint/2010/main" val="227964194"/>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6"/>
            <a:ext cx="7772400" cy="1470025"/>
          </a:xfrm>
        </p:spPr>
        <p:txBody>
          <a:body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r>
              <a:rPr lang="en-US"/>
              <a:t>Günther Rosner</a:t>
            </a:r>
            <a:endParaRPr lang="en-GB"/>
          </a:p>
        </p:txBody>
      </p:sp>
      <p:sp>
        <p:nvSpPr>
          <p:cNvPr id="4" name="Footer Placeholder 4"/>
          <p:cNvSpPr>
            <a:spLocks noGrp="1"/>
          </p:cNvSpPr>
          <p:nvPr>
            <p:ph type="ftr" sz="quarter" idx="11"/>
          </p:nvPr>
        </p:nvSpPr>
        <p:spPr/>
        <p:txBody>
          <a:bodyPr/>
          <a:lstStyle>
            <a:lvl1pPr>
              <a:defRPr/>
            </a:lvl1pPr>
          </a:lstStyle>
          <a:p>
            <a:pPr>
              <a:defRPr/>
            </a:pPr>
            <a:r>
              <a:rPr lang="en-US"/>
              <a:t>Polish Delegation, Darmstadt, 9/1/2014</a:t>
            </a:r>
            <a:endParaRPr lang="en-GB"/>
          </a:p>
        </p:txBody>
      </p:sp>
      <p:sp>
        <p:nvSpPr>
          <p:cNvPr id="5" name="Slide Number Placeholder 5"/>
          <p:cNvSpPr>
            <a:spLocks noGrp="1"/>
          </p:cNvSpPr>
          <p:nvPr>
            <p:ph type="sldNum" sz="quarter" idx="12"/>
          </p:nvPr>
        </p:nvSpPr>
        <p:spPr/>
        <p:txBody>
          <a:bodyPr/>
          <a:lstStyle>
            <a:lvl1pPr>
              <a:defRPr/>
            </a:lvl1pPr>
          </a:lstStyle>
          <a:p>
            <a:pPr>
              <a:defRPr/>
            </a:pPr>
            <a:fld id="{2AA4171E-F143-466F-AF98-A04BCB9AFD06}" type="slidenum">
              <a:rPr lang="en-GB"/>
              <a:pPr>
                <a:defRPr/>
              </a:pPr>
              <a:t>‹Nr.›</a:t>
            </a:fld>
            <a:endParaRPr lang="en-GB"/>
          </a:p>
        </p:txBody>
      </p:sp>
    </p:spTree>
    <p:extLst>
      <p:ext uri="{BB962C8B-B14F-4D97-AF65-F5344CB8AC3E}">
        <p14:creationId xmlns:p14="http://schemas.microsoft.com/office/powerpoint/2010/main" val="2035257141"/>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lIns="45718" tIns="0" rIns="45718" bIns="0" anchor="b">
            <a:scene3d>
              <a:camera prst="orthographicFront"/>
              <a:lightRig rig="soft" dir="t">
                <a:rot lat="0" lon="0" rev="17220000"/>
              </a:lightRig>
            </a:scene3d>
          </a:bodyPr>
          <a:lstStyle>
            <a:lvl1pPr>
              <a:defRPr sz="3563" b="1" cap="all" baseline="0">
                <a:ln w="6350">
                  <a:noFill/>
                </a:ln>
                <a:solidFill>
                  <a:srgbClr val="FFFF00"/>
                </a:solidFill>
                <a:effectLst>
                  <a:outerShdw blurRad="127000" dist="200000" dir="2700000" algn="tl" rotWithShape="0">
                    <a:srgbClr val="000000">
                      <a:alpha val="30000"/>
                    </a:srgbClr>
                  </a:outerShdw>
                </a:effectLst>
              </a:defRPr>
            </a:lvl1pPr>
          </a:lstStyle>
          <a:p>
            <a:r>
              <a:rPr lang="ru-RU" dirty="0"/>
              <a:t>Образец заголовка</a:t>
            </a:r>
            <a:endParaRPr lang="en-US"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rgbClr val="FFFF00"/>
                </a:solidFill>
              </a:defRPr>
            </a:lvl1pPr>
            <a:lvl2pPr marL="342893" indent="0" algn="ctr">
              <a:buNone/>
            </a:lvl2pPr>
            <a:lvl3pPr marL="685785" indent="0" algn="ctr">
              <a:buNone/>
            </a:lvl3pPr>
            <a:lvl4pPr marL="1028678" indent="0" algn="ctr">
              <a:buNone/>
            </a:lvl4pPr>
            <a:lvl5pPr marL="1371570" indent="0" algn="ctr">
              <a:buNone/>
            </a:lvl5pPr>
            <a:lvl6pPr marL="1714462" indent="0" algn="ctr">
              <a:buNone/>
            </a:lvl6pPr>
            <a:lvl7pPr marL="2057355" indent="0" algn="ctr">
              <a:buNone/>
            </a:lvl7pPr>
            <a:lvl8pPr marL="2400247" indent="0" algn="ctr">
              <a:buNone/>
            </a:lvl8pPr>
            <a:lvl9pPr marL="2743140" indent="0" algn="ctr">
              <a:buNone/>
            </a:lvl9pPr>
          </a:lstStyle>
          <a:p>
            <a:r>
              <a:rPr lang="ru-RU" dirty="0"/>
              <a:t>Образец подзаголовка</a:t>
            </a:r>
            <a:endParaRPr lang="en-US" dirty="0"/>
          </a:p>
        </p:txBody>
      </p:sp>
      <p:sp>
        <p:nvSpPr>
          <p:cNvPr id="4" name="Дата 13"/>
          <p:cNvSpPr>
            <a:spLocks noGrp="1"/>
          </p:cNvSpPr>
          <p:nvPr>
            <p:ph type="dt" sz="half" idx="10"/>
          </p:nvPr>
        </p:nvSpPr>
        <p:spPr/>
        <p:txBody>
          <a:bodyPr/>
          <a:lstStyle>
            <a:lvl1pPr>
              <a:defRPr/>
            </a:lvl1pPr>
          </a:lstStyle>
          <a:p>
            <a:pPr>
              <a:defRPr/>
            </a:pPr>
            <a:fld id="{19AD1CA1-CD09-4045-9BA4-4E49222BC57E}" type="datetime1">
              <a:rPr lang="en-US" altLang="de-DE"/>
              <a:pPr>
                <a:defRPr/>
              </a:pPr>
              <a:t>9/27/2021</a:t>
            </a:fld>
            <a:endParaRPr lang="en-US" altLang="de-DE"/>
          </a:p>
        </p:txBody>
      </p:sp>
      <p:sp>
        <p:nvSpPr>
          <p:cNvPr id="5" name="Нижний колонтитул 2"/>
          <p:cNvSpPr>
            <a:spLocks noGrp="1"/>
          </p:cNvSpPr>
          <p:nvPr>
            <p:ph type="ftr" sz="quarter" idx="11"/>
          </p:nvPr>
        </p:nvSpPr>
        <p:spPr/>
        <p:txBody>
          <a:bodyPr/>
          <a:lstStyle>
            <a:lvl1pPr>
              <a:defRPr/>
            </a:lvl1pPr>
          </a:lstStyle>
          <a:p>
            <a:pPr>
              <a:defRPr/>
            </a:pPr>
            <a:endParaRPr lang="en-US" altLang="de-DE"/>
          </a:p>
        </p:txBody>
      </p:sp>
      <p:sp>
        <p:nvSpPr>
          <p:cNvPr id="6" name="Номер слайда 22"/>
          <p:cNvSpPr>
            <a:spLocks noGrp="1"/>
          </p:cNvSpPr>
          <p:nvPr>
            <p:ph type="sldNum" sz="quarter" idx="12"/>
          </p:nvPr>
        </p:nvSpPr>
        <p:spPr/>
        <p:txBody>
          <a:bodyPr/>
          <a:lstStyle>
            <a:lvl1pPr>
              <a:defRPr/>
            </a:lvl1pPr>
          </a:lstStyle>
          <a:p>
            <a:pPr>
              <a:defRPr/>
            </a:pPr>
            <a:fld id="{052FA33D-3ABE-48EA-900D-59BA00486076}" type="slidenum">
              <a:rPr lang="en-US" altLang="ru-RU"/>
              <a:pPr>
                <a:defRPr/>
              </a:pPr>
              <a:t>‹Nr.›</a:t>
            </a:fld>
            <a:endParaRPr lang="en-US" altLang="ru-RU"/>
          </a:p>
        </p:txBody>
      </p:sp>
    </p:spTree>
    <p:extLst>
      <p:ext uri="{BB962C8B-B14F-4D97-AF65-F5344CB8AC3E}">
        <p14:creationId xmlns:p14="http://schemas.microsoft.com/office/powerpoint/2010/main" val="1460025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0091E9B1-3AF1-46E0-932E-529DC9C1F950}" type="datetime1">
              <a:rPr lang="en-US" altLang="de-DE"/>
              <a:pPr>
                <a:defRPr/>
              </a:pPr>
              <a:t>9/27/2021</a:t>
            </a:fld>
            <a:endParaRPr lang="en-US" altLang="de-DE"/>
          </a:p>
        </p:txBody>
      </p:sp>
      <p:sp>
        <p:nvSpPr>
          <p:cNvPr id="5" name="Нижний колонтитул 2"/>
          <p:cNvSpPr>
            <a:spLocks noGrp="1"/>
          </p:cNvSpPr>
          <p:nvPr>
            <p:ph type="ftr" sz="quarter" idx="11"/>
          </p:nvPr>
        </p:nvSpPr>
        <p:spPr/>
        <p:txBody>
          <a:bodyPr/>
          <a:lstStyle>
            <a:lvl1pPr>
              <a:defRPr/>
            </a:lvl1pPr>
          </a:lstStyle>
          <a:p>
            <a:pPr>
              <a:defRPr/>
            </a:pPr>
            <a:endParaRPr lang="en-US" altLang="de-DE"/>
          </a:p>
        </p:txBody>
      </p:sp>
      <p:sp>
        <p:nvSpPr>
          <p:cNvPr id="6" name="Номер слайда 22"/>
          <p:cNvSpPr>
            <a:spLocks noGrp="1"/>
          </p:cNvSpPr>
          <p:nvPr>
            <p:ph type="sldNum" sz="quarter" idx="12"/>
          </p:nvPr>
        </p:nvSpPr>
        <p:spPr/>
        <p:txBody>
          <a:bodyPr/>
          <a:lstStyle>
            <a:lvl1pPr>
              <a:defRPr/>
            </a:lvl1pPr>
          </a:lstStyle>
          <a:p>
            <a:pPr>
              <a:defRPr/>
            </a:pPr>
            <a:fld id="{C9535A9C-ABB5-476A-81DB-15AEB6F523B4}" type="slidenum">
              <a:rPr lang="en-US" altLang="ru-RU"/>
              <a:pPr>
                <a:defRPr/>
              </a:pPr>
              <a:t>‹Nr.›</a:t>
            </a:fld>
            <a:endParaRPr lang="en-US" altLang="ru-RU"/>
          </a:p>
        </p:txBody>
      </p:sp>
    </p:spTree>
    <p:extLst>
      <p:ext uri="{BB962C8B-B14F-4D97-AF65-F5344CB8AC3E}">
        <p14:creationId xmlns:p14="http://schemas.microsoft.com/office/powerpoint/2010/main" val="37320344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6"/>
            <a:ext cx="4038600" cy="4525963"/>
          </a:xfrm>
        </p:spPr>
        <p:txBody>
          <a:bodyPr/>
          <a:lstStyle>
            <a:lvl1pPr>
              <a:defRPr sz="1950"/>
            </a:lvl1pPr>
            <a:lvl2pPr>
              <a:defRPr sz="1800"/>
            </a:lvl2pPr>
            <a:lvl3pPr>
              <a:defRPr sz="1500"/>
            </a:lvl3pPr>
            <a:lvl4pPr>
              <a:defRPr sz="1350"/>
            </a:lvl4pPr>
            <a:lvl5pPr>
              <a:defRPr sz="135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600206"/>
            <a:ext cx="4038600" cy="4525963"/>
          </a:xfrm>
        </p:spPr>
        <p:txBody>
          <a:bodyPr/>
          <a:lstStyle>
            <a:lvl1pPr>
              <a:defRPr sz="1950"/>
            </a:lvl1pPr>
            <a:lvl2pPr>
              <a:defRPr sz="1800"/>
            </a:lvl2pPr>
            <a:lvl3pPr>
              <a:defRPr sz="1500"/>
            </a:lvl3pPr>
            <a:lvl4pPr>
              <a:defRPr sz="1350"/>
            </a:lvl4pPr>
            <a:lvl5pPr>
              <a:defRPr sz="135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0D97F0EB-4DF6-4805-8602-C8B92F041441}" type="datetime1">
              <a:rPr lang="en-US" altLang="de-DE"/>
              <a:pPr>
                <a:defRPr/>
              </a:pPr>
              <a:t>9/27/2021</a:t>
            </a:fld>
            <a:endParaRPr lang="en-US" altLang="de-DE"/>
          </a:p>
        </p:txBody>
      </p:sp>
      <p:sp>
        <p:nvSpPr>
          <p:cNvPr id="6" name="Нижний колонтитул 2"/>
          <p:cNvSpPr>
            <a:spLocks noGrp="1"/>
          </p:cNvSpPr>
          <p:nvPr>
            <p:ph type="ftr" sz="quarter" idx="11"/>
          </p:nvPr>
        </p:nvSpPr>
        <p:spPr/>
        <p:txBody>
          <a:bodyPr/>
          <a:lstStyle>
            <a:lvl1pPr>
              <a:defRPr/>
            </a:lvl1pPr>
          </a:lstStyle>
          <a:p>
            <a:pPr>
              <a:defRPr/>
            </a:pPr>
            <a:endParaRPr lang="en-US" altLang="de-DE"/>
          </a:p>
        </p:txBody>
      </p:sp>
      <p:sp>
        <p:nvSpPr>
          <p:cNvPr id="7" name="Номер слайда 22"/>
          <p:cNvSpPr>
            <a:spLocks noGrp="1"/>
          </p:cNvSpPr>
          <p:nvPr>
            <p:ph type="sldNum" sz="quarter" idx="12"/>
          </p:nvPr>
        </p:nvSpPr>
        <p:spPr/>
        <p:txBody>
          <a:bodyPr/>
          <a:lstStyle>
            <a:lvl1pPr>
              <a:defRPr/>
            </a:lvl1pPr>
          </a:lstStyle>
          <a:p>
            <a:pPr>
              <a:defRPr/>
            </a:pPr>
            <a:fld id="{470B46B3-86F7-46B8-8EBE-C21C374BF497}" type="slidenum">
              <a:rPr lang="en-US" altLang="ru-RU"/>
              <a:pPr>
                <a:defRPr/>
              </a:pPr>
              <a:t>‹Nr.›</a:t>
            </a:fld>
            <a:endParaRPr lang="en-US" altLang="ru-RU"/>
          </a:p>
        </p:txBody>
      </p:sp>
    </p:spTree>
    <p:extLst>
      <p:ext uri="{BB962C8B-B14F-4D97-AF65-F5344CB8AC3E}">
        <p14:creationId xmlns:p14="http://schemas.microsoft.com/office/powerpoint/2010/main" val="17480022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163" b="1"/>
            </a:lvl4pPr>
            <a:lvl5pPr>
              <a:buNone/>
              <a:defRPr sz="1163" b="1"/>
            </a:lvl5pPr>
          </a:lstStyle>
          <a:p>
            <a:pPr lvl="0"/>
            <a:r>
              <a:rPr lang="ru-RU"/>
              <a:t>Образец текста</a:t>
            </a:r>
          </a:p>
        </p:txBody>
      </p:sp>
      <p:sp>
        <p:nvSpPr>
          <p:cNvPr id="4" name="Текст 3"/>
          <p:cNvSpPr>
            <a:spLocks noGrp="1"/>
          </p:cNvSpPr>
          <p:nvPr>
            <p:ph type="body" sz="half" idx="3"/>
          </p:nvPr>
        </p:nvSpPr>
        <p:spPr>
          <a:xfrm>
            <a:off x="4645036" y="1535113"/>
            <a:ext cx="4041775"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163" b="1"/>
            </a:lvl4pPr>
            <a:lvl5pPr>
              <a:buNone/>
              <a:defRPr sz="1163" b="1"/>
            </a:lvl5pPr>
          </a:lstStyle>
          <a:p>
            <a:pPr lvl="0"/>
            <a:r>
              <a:rPr lang="ru-RU"/>
              <a:t>Образец текста</a:t>
            </a:r>
          </a:p>
        </p:txBody>
      </p:sp>
      <p:sp>
        <p:nvSpPr>
          <p:cNvPr id="5" name="Содержимое 4"/>
          <p:cNvSpPr>
            <a:spLocks noGrp="1"/>
          </p:cNvSpPr>
          <p:nvPr>
            <p:ph sz="quarter" idx="2"/>
          </p:nvPr>
        </p:nvSpPr>
        <p:spPr>
          <a:xfrm>
            <a:off x="457200" y="2362220"/>
            <a:ext cx="4040188" cy="3763963"/>
          </a:xfrm>
        </p:spPr>
        <p:txBody>
          <a:bodyPr/>
          <a:lstStyle>
            <a:lvl1pPr>
              <a:defRPr sz="1800"/>
            </a:lvl1pPr>
            <a:lvl2pPr>
              <a:defRPr sz="1500"/>
            </a:lvl2pPr>
            <a:lvl3pPr>
              <a:defRPr sz="1350"/>
            </a:lvl3pPr>
            <a:lvl4pPr>
              <a:defRPr sz="1163"/>
            </a:lvl4pPr>
            <a:lvl5pPr>
              <a:defRPr sz="1163"/>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4645036" y="2362220"/>
            <a:ext cx="4041775" cy="3763963"/>
          </a:xfrm>
        </p:spPr>
        <p:txBody>
          <a:bodyPr/>
          <a:lstStyle>
            <a:lvl1pPr>
              <a:defRPr sz="1800"/>
            </a:lvl1pPr>
            <a:lvl2pPr>
              <a:defRPr sz="1500"/>
            </a:lvl2pPr>
            <a:lvl3pPr>
              <a:defRPr sz="1350"/>
            </a:lvl3pPr>
            <a:lvl4pPr>
              <a:defRPr sz="1163"/>
            </a:lvl4pPr>
            <a:lvl5pPr>
              <a:defRPr sz="1163"/>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111C4995-E633-4E63-B187-6E00E3C2F47C}" type="datetime1">
              <a:rPr lang="en-US" altLang="de-DE"/>
              <a:pPr>
                <a:defRPr/>
              </a:pPr>
              <a:t>9/27/2021</a:t>
            </a:fld>
            <a:endParaRPr lang="en-US" altLang="de-DE"/>
          </a:p>
        </p:txBody>
      </p:sp>
      <p:sp>
        <p:nvSpPr>
          <p:cNvPr id="8" name="Нижний колонтитул 2"/>
          <p:cNvSpPr>
            <a:spLocks noGrp="1"/>
          </p:cNvSpPr>
          <p:nvPr>
            <p:ph type="ftr" sz="quarter" idx="11"/>
          </p:nvPr>
        </p:nvSpPr>
        <p:spPr/>
        <p:txBody>
          <a:bodyPr/>
          <a:lstStyle>
            <a:lvl1pPr>
              <a:defRPr/>
            </a:lvl1pPr>
          </a:lstStyle>
          <a:p>
            <a:pPr>
              <a:defRPr/>
            </a:pPr>
            <a:endParaRPr lang="en-US" altLang="de-DE"/>
          </a:p>
        </p:txBody>
      </p:sp>
      <p:sp>
        <p:nvSpPr>
          <p:cNvPr id="9" name="Номер слайда 22"/>
          <p:cNvSpPr>
            <a:spLocks noGrp="1"/>
          </p:cNvSpPr>
          <p:nvPr>
            <p:ph type="sldNum" sz="quarter" idx="12"/>
          </p:nvPr>
        </p:nvSpPr>
        <p:spPr/>
        <p:txBody>
          <a:bodyPr/>
          <a:lstStyle>
            <a:lvl1pPr>
              <a:defRPr/>
            </a:lvl1pPr>
          </a:lstStyle>
          <a:p>
            <a:pPr>
              <a:defRPr/>
            </a:pPr>
            <a:fld id="{2F8BF460-E28E-4DA1-9318-90E9BAF2C904}" type="slidenum">
              <a:rPr lang="en-US" altLang="ru-RU"/>
              <a:pPr>
                <a:defRPr/>
              </a:pPr>
              <a:t>‹Nr.›</a:t>
            </a:fld>
            <a:endParaRPr lang="en-US" altLang="ru-RU"/>
          </a:p>
        </p:txBody>
      </p:sp>
    </p:spTree>
    <p:extLst>
      <p:ext uri="{BB962C8B-B14F-4D97-AF65-F5344CB8AC3E}">
        <p14:creationId xmlns:p14="http://schemas.microsoft.com/office/powerpoint/2010/main" val="23785830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4E687820-0BB1-4D52-ADAF-5C6498FD718B}" type="datetime1">
              <a:rPr lang="en-US" altLang="de-DE"/>
              <a:pPr>
                <a:defRPr/>
              </a:pPr>
              <a:t>9/27/2021</a:t>
            </a:fld>
            <a:endParaRPr lang="en-US" altLang="de-DE"/>
          </a:p>
        </p:txBody>
      </p:sp>
      <p:sp>
        <p:nvSpPr>
          <p:cNvPr id="4" name="Нижний колонтитул 2"/>
          <p:cNvSpPr>
            <a:spLocks noGrp="1"/>
          </p:cNvSpPr>
          <p:nvPr>
            <p:ph type="ftr" sz="quarter" idx="11"/>
          </p:nvPr>
        </p:nvSpPr>
        <p:spPr/>
        <p:txBody>
          <a:bodyPr/>
          <a:lstStyle>
            <a:lvl1pPr>
              <a:defRPr/>
            </a:lvl1pPr>
          </a:lstStyle>
          <a:p>
            <a:pPr>
              <a:defRPr/>
            </a:pPr>
            <a:endParaRPr lang="en-US" altLang="de-DE"/>
          </a:p>
        </p:txBody>
      </p:sp>
      <p:sp>
        <p:nvSpPr>
          <p:cNvPr id="5" name="Номер слайда 22"/>
          <p:cNvSpPr>
            <a:spLocks noGrp="1"/>
          </p:cNvSpPr>
          <p:nvPr>
            <p:ph type="sldNum" sz="quarter" idx="12"/>
          </p:nvPr>
        </p:nvSpPr>
        <p:spPr/>
        <p:txBody>
          <a:bodyPr/>
          <a:lstStyle>
            <a:lvl1pPr>
              <a:defRPr/>
            </a:lvl1pPr>
          </a:lstStyle>
          <a:p>
            <a:pPr>
              <a:defRPr/>
            </a:pPr>
            <a:fld id="{398FA2DA-FF4A-48DC-8E3A-D87F6561BDFE}" type="slidenum">
              <a:rPr lang="en-US" altLang="ru-RU"/>
              <a:pPr>
                <a:defRPr/>
              </a:pPr>
              <a:t>‹Nr.›</a:t>
            </a:fld>
            <a:endParaRPr lang="en-US" altLang="ru-RU"/>
          </a:p>
        </p:txBody>
      </p:sp>
    </p:spTree>
    <p:extLst>
      <p:ext uri="{BB962C8B-B14F-4D97-AF65-F5344CB8AC3E}">
        <p14:creationId xmlns:p14="http://schemas.microsoft.com/office/powerpoint/2010/main" val="2418984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F28119F9-B937-4E2F-9031-30E0E0D4D682}" type="datetime1">
              <a:rPr lang="en-US" altLang="de-DE"/>
              <a:pPr>
                <a:defRPr/>
              </a:pPr>
              <a:t>9/27/2021</a:t>
            </a:fld>
            <a:endParaRPr lang="en-US" altLang="de-DE"/>
          </a:p>
        </p:txBody>
      </p:sp>
      <p:sp>
        <p:nvSpPr>
          <p:cNvPr id="3" name="Нижний колонтитул 2"/>
          <p:cNvSpPr>
            <a:spLocks noGrp="1"/>
          </p:cNvSpPr>
          <p:nvPr>
            <p:ph type="ftr" sz="quarter" idx="11"/>
          </p:nvPr>
        </p:nvSpPr>
        <p:spPr/>
        <p:txBody>
          <a:bodyPr/>
          <a:lstStyle>
            <a:lvl1pPr>
              <a:defRPr/>
            </a:lvl1pPr>
          </a:lstStyle>
          <a:p>
            <a:pPr>
              <a:defRPr/>
            </a:pPr>
            <a:endParaRPr lang="en-US" altLang="de-DE"/>
          </a:p>
        </p:txBody>
      </p:sp>
      <p:sp>
        <p:nvSpPr>
          <p:cNvPr id="4" name="Номер слайда 22"/>
          <p:cNvSpPr>
            <a:spLocks noGrp="1"/>
          </p:cNvSpPr>
          <p:nvPr>
            <p:ph type="sldNum" sz="quarter" idx="12"/>
          </p:nvPr>
        </p:nvSpPr>
        <p:spPr/>
        <p:txBody>
          <a:bodyPr/>
          <a:lstStyle>
            <a:lvl1pPr>
              <a:defRPr/>
            </a:lvl1pPr>
          </a:lstStyle>
          <a:p>
            <a:pPr>
              <a:defRPr/>
            </a:pPr>
            <a:fld id="{DB09E610-311F-4037-BC21-4A00406961EF}" type="slidenum">
              <a:rPr lang="en-US" altLang="ru-RU"/>
              <a:pPr>
                <a:defRPr/>
              </a:pPr>
              <a:t>‹Nr.›</a:t>
            </a:fld>
            <a:endParaRPr lang="en-US" altLang="ru-RU"/>
          </a:p>
        </p:txBody>
      </p:sp>
    </p:spTree>
    <p:extLst>
      <p:ext uri="{BB962C8B-B14F-4D97-AF65-F5344CB8AC3E}">
        <p14:creationId xmlns:p14="http://schemas.microsoft.com/office/powerpoint/2010/main" val="18663658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18" rIns="45718" bIns="0" anchor="b">
            <a:sp3d prstMaterial="softEdge"/>
          </a:bodyPr>
          <a:lstStyle>
            <a:lvl1pPr algn="ctr">
              <a:buNone/>
              <a:defRPr sz="1500" b="1"/>
            </a:lvl1pPr>
          </a:lstStyle>
          <a:p>
            <a:r>
              <a:rPr lang="ru-RU"/>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2400"/>
            </a:lvl1pPr>
          </a:lstStyle>
          <a:p>
            <a:pPr lvl="0"/>
            <a:r>
              <a:rPr lang="ru-RU" noProof="0" dirty="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18" rIns="45718"/>
          <a:lstStyle>
            <a:lvl1pPr marL="0" indent="0" algn="ctr">
              <a:buNone/>
              <a:defRPr sz="1088"/>
            </a:lvl1pPr>
            <a:lvl2pPr>
              <a:defRPr sz="900"/>
            </a:lvl2pPr>
            <a:lvl3pPr>
              <a:defRPr sz="713"/>
            </a:lvl3pPr>
            <a:lvl4pPr>
              <a:defRPr sz="713"/>
            </a:lvl4pPr>
            <a:lvl5pPr>
              <a:defRPr sz="713"/>
            </a:lvl5pPr>
          </a:lstStyle>
          <a:p>
            <a:pPr lvl="0"/>
            <a:r>
              <a:rPr lang="ru-RU"/>
              <a:t>Образец текста</a:t>
            </a:r>
          </a:p>
        </p:txBody>
      </p:sp>
      <p:sp>
        <p:nvSpPr>
          <p:cNvPr id="5" name="Дата 13"/>
          <p:cNvSpPr>
            <a:spLocks noGrp="1"/>
          </p:cNvSpPr>
          <p:nvPr>
            <p:ph type="dt" sz="half" idx="10"/>
          </p:nvPr>
        </p:nvSpPr>
        <p:spPr/>
        <p:txBody>
          <a:bodyPr/>
          <a:lstStyle>
            <a:lvl1pPr>
              <a:defRPr/>
            </a:lvl1pPr>
          </a:lstStyle>
          <a:p>
            <a:pPr>
              <a:defRPr/>
            </a:pPr>
            <a:fld id="{DE43C4D1-8291-4241-92F1-9957C0300D7B}" type="datetime1">
              <a:rPr lang="en-US" altLang="de-DE"/>
              <a:pPr>
                <a:defRPr/>
              </a:pPr>
              <a:t>9/27/2021</a:t>
            </a:fld>
            <a:endParaRPr lang="en-US" altLang="de-DE"/>
          </a:p>
        </p:txBody>
      </p:sp>
      <p:sp>
        <p:nvSpPr>
          <p:cNvPr id="6" name="Нижний колонтитул 2"/>
          <p:cNvSpPr>
            <a:spLocks noGrp="1"/>
          </p:cNvSpPr>
          <p:nvPr>
            <p:ph type="ftr" sz="quarter" idx="11"/>
          </p:nvPr>
        </p:nvSpPr>
        <p:spPr/>
        <p:txBody>
          <a:bodyPr/>
          <a:lstStyle>
            <a:lvl1pPr>
              <a:defRPr/>
            </a:lvl1pPr>
          </a:lstStyle>
          <a:p>
            <a:pPr>
              <a:defRPr/>
            </a:pPr>
            <a:endParaRPr lang="en-US" altLang="de-DE"/>
          </a:p>
        </p:txBody>
      </p:sp>
      <p:sp>
        <p:nvSpPr>
          <p:cNvPr id="7" name="Номер слайда 22"/>
          <p:cNvSpPr>
            <a:spLocks noGrp="1"/>
          </p:cNvSpPr>
          <p:nvPr>
            <p:ph type="sldNum" sz="quarter" idx="12"/>
          </p:nvPr>
        </p:nvSpPr>
        <p:spPr/>
        <p:txBody>
          <a:bodyPr/>
          <a:lstStyle>
            <a:lvl1pPr>
              <a:defRPr/>
            </a:lvl1pPr>
          </a:lstStyle>
          <a:p>
            <a:pPr>
              <a:defRPr/>
            </a:pPr>
            <a:fld id="{8807B8FC-16CC-444A-90A6-9130F47877E0}" type="slidenum">
              <a:rPr lang="en-US" altLang="ru-RU"/>
              <a:pPr>
                <a:defRPr/>
              </a:pPr>
              <a:t>‹Nr.›</a:t>
            </a:fld>
            <a:endParaRPr lang="en-US" altLang="ru-RU"/>
          </a:p>
        </p:txBody>
      </p:sp>
    </p:spTree>
    <p:extLst>
      <p:ext uri="{BB962C8B-B14F-4D97-AF65-F5344CB8AC3E}">
        <p14:creationId xmlns:p14="http://schemas.microsoft.com/office/powerpoint/2010/main" val="27375465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hape 452"/>
          <p:cNvSpPr>
            <a:spLocks noGrp="1"/>
          </p:cNvSpPr>
          <p:nvPr>
            <p:ph type="sldNum" sz="quarter" idx="10"/>
          </p:nvPr>
        </p:nvSpPr>
        <p:spPr>
          <a:xfrm>
            <a:off x="1293815" y="6499243"/>
            <a:ext cx="200025" cy="263525"/>
          </a:xfrm>
        </p:spPr>
        <p:txBody>
          <a:bodyPr/>
          <a:lstStyle>
            <a:lvl1pPr>
              <a:defRPr smtClean="0"/>
            </a:lvl1pPr>
          </a:lstStyle>
          <a:p>
            <a:pPr>
              <a:defRPr/>
            </a:pPr>
            <a:fld id="{A1E18916-BA7A-47FD-B53C-2046A4484681}" type="slidenum">
              <a:rPr lang="ru-RU" altLang="ru-RU"/>
              <a:pPr>
                <a:defRPr/>
              </a:pPr>
              <a:t>‹Nr.›</a:t>
            </a:fld>
            <a:endParaRPr lang="ru-RU" altLang="ru-RU"/>
          </a:p>
        </p:txBody>
      </p:sp>
    </p:spTree>
    <p:extLst>
      <p:ext uri="{BB962C8B-B14F-4D97-AF65-F5344CB8AC3E}">
        <p14:creationId xmlns:p14="http://schemas.microsoft.com/office/powerpoint/2010/main" val="284078165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973833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r>
              <a:rPr lang="ru-RU">
                <a:solidFill>
                  <a:prstClr val="black">
                    <a:tint val="75000"/>
                  </a:prstClr>
                </a:solidFill>
              </a:rPr>
              <a:t>2 июля, 2021</a:t>
            </a:r>
          </a:p>
        </p:txBody>
      </p:sp>
      <p:sp>
        <p:nvSpPr>
          <p:cNvPr id="5" name="Footer Placeholder 4"/>
          <p:cNvSpPr>
            <a:spLocks noGrp="1"/>
          </p:cNvSpPr>
          <p:nvPr>
            <p:ph type="ftr" sz="quarter" idx="11"/>
          </p:nvPr>
        </p:nvSpPr>
        <p:spPr/>
        <p:txBody>
          <a:bodyPr/>
          <a:lstStyle/>
          <a:p>
            <a:r>
              <a:rPr lang="ru-RU">
                <a:solidFill>
                  <a:prstClr val="black">
                    <a:tint val="75000"/>
                  </a:prstClr>
                </a:solidFill>
              </a:rPr>
              <a:t>В. Кекелидзе, СЭ</a:t>
            </a:r>
          </a:p>
        </p:txBody>
      </p:sp>
      <p:sp>
        <p:nvSpPr>
          <p:cNvPr id="6" name="Slide Number Placeholder 5"/>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3603021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ru-RU">
                <a:solidFill>
                  <a:prstClr val="black">
                    <a:tint val="75000"/>
                  </a:prstClr>
                </a:solidFill>
              </a:rPr>
              <a:t>2 июля, 2021</a:t>
            </a:r>
          </a:p>
        </p:txBody>
      </p:sp>
      <p:sp>
        <p:nvSpPr>
          <p:cNvPr id="5" name="Footer Placeholder 4"/>
          <p:cNvSpPr>
            <a:spLocks noGrp="1"/>
          </p:cNvSpPr>
          <p:nvPr>
            <p:ph type="ftr" sz="quarter" idx="11"/>
          </p:nvPr>
        </p:nvSpPr>
        <p:spPr/>
        <p:txBody>
          <a:bodyPr/>
          <a:lstStyle/>
          <a:p>
            <a:r>
              <a:rPr lang="ru-RU">
                <a:solidFill>
                  <a:prstClr val="black">
                    <a:tint val="75000"/>
                  </a:prstClr>
                </a:solidFill>
              </a:rPr>
              <a:t>В. Кекелидзе, СЭ</a:t>
            </a:r>
          </a:p>
        </p:txBody>
      </p:sp>
      <p:sp>
        <p:nvSpPr>
          <p:cNvPr id="6" name="Slide Number Placeholder 5"/>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9242941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7"/>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82"/>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ru-RU">
                <a:solidFill>
                  <a:prstClr val="black">
                    <a:tint val="75000"/>
                  </a:prstClr>
                </a:solidFill>
              </a:rPr>
              <a:t>2 июля, 2021</a:t>
            </a:r>
          </a:p>
        </p:txBody>
      </p:sp>
      <p:sp>
        <p:nvSpPr>
          <p:cNvPr id="5" name="Footer Placeholder 4"/>
          <p:cNvSpPr>
            <a:spLocks noGrp="1"/>
          </p:cNvSpPr>
          <p:nvPr>
            <p:ph type="ftr" sz="quarter" idx="11"/>
          </p:nvPr>
        </p:nvSpPr>
        <p:spPr/>
        <p:txBody>
          <a:bodyPr/>
          <a:lstStyle/>
          <a:p>
            <a:r>
              <a:rPr lang="ru-RU">
                <a:solidFill>
                  <a:prstClr val="black">
                    <a:tint val="75000"/>
                  </a:prstClr>
                </a:solidFill>
              </a:rPr>
              <a:t>В. Кекелидзе, СЭ</a:t>
            </a:r>
          </a:p>
        </p:txBody>
      </p:sp>
      <p:sp>
        <p:nvSpPr>
          <p:cNvPr id="6" name="Slide Number Placeholder 5"/>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6449343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ru-RU">
                <a:solidFill>
                  <a:prstClr val="black">
                    <a:tint val="75000"/>
                  </a:prstClr>
                </a:solidFill>
              </a:rPr>
              <a:t>2 июля, 2021</a:t>
            </a:r>
          </a:p>
        </p:txBody>
      </p:sp>
      <p:sp>
        <p:nvSpPr>
          <p:cNvPr id="6" name="Footer Placeholder 5"/>
          <p:cNvSpPr>
            <a:spLocks noGrp="1"/>
          </p:cNvSpPr>
          <p:nvPr>
            <p:ph type="ftr" sz="quarter" idx="11"/>
          </p:nvPr>
        </p:nvSpPr>
        <p:spPr/>
        <p:txBody>
          <a:bodyPr/>
          <a:lstStyle/>
          <a:p>
            <a:r>
              <a:rPr lang="ru-RU">
                <a:solidFill>
                  <a:prstClr val="black">
                    <a:tint val="75000"/>
                  </a:prstClr>
                </a:solidFill>
              </a:rPr>
              <a:t>В. Кекелидзе, СЭ</a:t>
            </a:r>
          </a:p>
        </p:txBody>
      </p:sp>
      <p:sp>
        <p:nvSpPr>
          <p:cNvPr id="7" name="Slide Number Placeholder 6"/>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1032064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ru-RU">
                <a:solidFill>
                  <a:prstClr val="black">
                    <a:tint val="75000"/>
                  </a:prstClr>
                </a:solidFill>
              </a:rPr>
              <a:t>2 июля, 2021</a:t>
            </a:r>
          </a:p>
        </p:txBody>
      </p:sp>
      <p:sp>
        <p:nvSpPr>
          <p:cNvPr id="8" name="Footer Placeholder 7"/>
          <p:cNvSpPr>
            <a:spLocks noGrp="1"/>
          </p:cNvSpPr>
          <p:nvPr>
            <p:ph type="ftr" sz="quarter" idx="11"/>
          </p:nvPr>
        </p:nvSpPr>
        <p:spPr/>
        <p:txBody>
          <a:bodyPr/>
          <a:lstStyle/>
          <a:p>
            <a:r>
              <a:rPr lang="ru-RU">
                <a:solidFill>
                  <a:prstClr val="black">
                    <a:tint val="75000"/>
                  </a:prstClr>
                </a:solidFill>
              </a:rPr>
              <a:t>В. Кекелидзе, СЭ</a:t>
            </a:r>
          </a:p>
        </p:txBody>
      </p:sp>
      <p:sp>
        <p:nvSpPr>
          <p:cNvPr id="9" name="Slide Number Placeholder 8"/>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5711239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ru-RU">
                <a:solidFill>
                  <a:prstClr val="black">
                    <a:tint val="75000"/>
                  </a:prstClr>
                </a:solidFill>
              </a:rPr>
              <a:t>2 июля, 2021</a:t>
            </a:r>
          </a:p>
        </p:txBody>
      </p:sp>
      <p:sp>
        <p:nvSpPr>
          <p:cNvPr id="4" name="Footer Placeholder 3"/>
          <p:cNvSpPr>
            <a:spLocks noGrp="1"/>
          </p:cNvSpPr>
          <p:nvPr>
            <p:ph type="ftr" sz="quarter" idx="11"/>
          </p:nvPr>
        </p:nvSpPr>
        <p:spPr/>
        <p:txBody>
          <a:bodyPr/>
          <a:lstStyle/>
          <a:p>
            <a:r>
              <a:rPr lang="ru-RU">
                <a:solidFill>
                  <a:prstClr val="black">
                    <a:tint val="75000"/>
                  </a:prstClr>
                </a:solidFill>
              </a:rPr>
              <a:t>В. Кекелидзе, СЭ</a:t>
            </a:r>
          </a:p>
        </p:txBody>
      </p:sp>
      <p:sp>
        <p:nvSpPr>
          <p:cNvPr id="5" name="Slide Number Placeholder 4"/>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070782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a:solidFill>
                  <a:prstClr val="black">
                    <a:tint val="75000"/>
                  </a:prstClr>
                </a:solidFill>
              </a:rPr>
              <a:t>2 июля, 2021</a:t>
            </a:r>
          </a:p>
        </p:txBody>
      </p:sp>
      <p:sp>
        <p:nvSpPr>
          <p:cNvPr id="3" name="Footer Placeholder 2"/>
          <p:cNvSpPr>
            <a:spLocks noGrp="1"/>
          </p:cNvSpPr>
          <p:nvPr>
            <p:ph type="ftr" sz="quarter" idx="11"/>
          </p:nvPr>
        </p:nvSpPr>
        <p:spPr/>
        <p:txBody>
          <a:bodyPr/>
          <a:lstStyle/>
          <a:p>
            <a:r>
              <a:rPr lang="ru-RU">
                <a:solidFill>
                  <a:prstClr val="black">
                    <a:tint val="75000"/>
                  </a:prstClr>
                </a:solidFill>
              </a:rPr>
              <a:t>В. Кекелидзе, СЭ</a:t>
            </a:r>
          </a:p>
        </p:txBody>
      </p:sp>
      <p:sp>
        <p:nvSpPr>
          <p:cNvPr id="4" name="Slide Number Placeholder 3"/>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0340484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ru-RU">
                <a:solidFill>
                  <a:prstClr val="black">
                    <a:tint val="75000"/>
                  </a:prstClr>
                </a:solidFill>
              </a:rPr>
              <a:t>2 июля, 2021</a:t>
            </a:r>
          </a:p>
        </p:txBody>
      </p:sp>
      <p:sp>
        <p:nvSpPr>
          <p:cNvPr id="6" name="Footer Placeholder 5"/>
          <p:cNvSpPr>
            <a:spLocks noGrp="1"/>
          </p:cNvSpPr>
          <p:nvPr>
            <p:ph type="ftr" sz="quarter" idx="11"/>
          </p:nvPr>
        </p:nvSpPr>
        <p:spPr/>
        <p:txBody>
          <a:bodyPr/>
          <a:lstStyle/>
          <a:p>
            <a:r>
              <a:rPr lang="ru-RU">
                <a:solidFill>
                  <a:prstClr val="black">
                    <a:tint val="75000"/>
                  </a:prstClr>
                </a:solidFill>
              </a:rPr>
              <a:t>В. Кекелидзе, СЭ</a:t>
            </a:r>
          </a:p>
        </p:txBody>
      </p:sp>
      <p:sp>
        <p:nvSpPr>
          <p:cNvPr id="7" name="Slide Number Placeholder 6"/>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065733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4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ru-RU">
                <a:solidFill>
                  <a:prstClr val="black">
                    <a:tint val="75000"/>
                  </a:prstClr>
                </a:solidFill>
              </a:rPr>
              <a:t>2 июля, 2021</a:t>
            </a:r>
          </a:p>
        </p:txBody>
      </p:sp>
      <p:sp>
        <p:nvSpPr>
          <p:cNvPr id="6" name="Footer Placeholder 5"/>
          <p:cNvSpPr>
            <a:spLocks noGrp="1"/>
          </p:cNvSpPr>
          <p:nvPr>
            <p:ph type="ftr" sz="quarter" idx="11"/>
          </p:nvPr>
        </p:nvSpPr>
        <p:spPr/>
        <p:txBody>
          <a:bodyPr/>
          <a:lstStyle/>
          <a:p>
            <a:r>
              <a:rPr lang="ru-RU">
                <a:solidFill>
                  <a:prstClr val="black">
                    <a:tint val="75000"/>
                  </a:prstClr>
                </a:solidFill>
              </a:rPr>
              <a:t>В. Кекелидзе, СЭ</a:t>
            </a:r>
          </a:p>
        </p:txBody>
      </p:sp>
      <p:sp>
        <p:nvSpPr>
          <p:cNvPr id="7" name="Slide Number Placeholder 6"/>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5697523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ru-RU">
                <a:solidFill>
                  <a:prstClr val="black">
                    <a:tint val="75000"/>
                  </a:prstClr>
                </a:solidFill>
              </a:rPr>
              <a:t>2 июля, 2021</a:t>
            </a:r>
          </a:p>
        </p:txBody>
      </p:sp>
      <p:sp>
        <p:nvSpPr>
          <p:cNvPr id="5" name="Footer Placeholder 4"/>
          <p:cNvSpPr>
            <a:spLocks noGrp="1"/>
          </p:cNvSpPr>
          <p:nvPr>
            <p:ph type="ftr" sz="quarter" idx="11"/>
          </p:nvPr>
        </p:nvSpPr>
        <p:spPr/>
        <p:txBody>
          <a:bodyPr/>
          <a:lstStyle/>
          <a:p>
            <a:r>
              <a:rPr lang="ru-RU">
                <a:solidFill>
                  <a:prstClr val="black">
                    <a:tint val="75000"/>
                  </a:prstClr>
                </a:solidFill>
              </a:rPr>
              <a:t>В. Кекелидзе, СЭ</a:t>
            </a:r>
          </a:p>
        </p:txBody>
      </p:sp>
      <p:sp>
        <p:nvSpPr>
          <p:cNvPr id="6" name="Slide Number Placeholder 5"/>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851715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0" y="1535117"/>
            <a:ext cx="404177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0" y="2174875"/>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36613945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ru-RU">
                <a:solidFill>
                  <a:prstClr val="black">
                    <a:tint val="75000"/>
                  </a:prstClr>
                </a:solidFill>
              </a:rPr>
              <a:t>2 июля, 2021</a:t>
            </a:r>
          </a:p>
        </p:txBody>
      </p:sp>
      <p:sp>
        <p:nvSpPr>
          <p:cNvPr id="5" name="Footer Placeholder 4"/>
          <p:cNvSpPr>
            <a:spLocks noGrp="1"/>
          </p:cNvSpPr>
          <p:nvPr>
            <p:ph type="ftr" sz="quarter" idx="11"/>
          </p:nvPr>
        </p:nvSpPr>
        <p:spPr/>
        <p:txBody>
          <a:bodyPr/>
          <a:lstStyle/>
          <a:p>
            <a:r>
              <a:rPr lang="ru-RU">
                <a:solidFill>
                  <a:prstClr val="black">
                    <a:tint val="75000"/>
                  </a:prstClr>
                </a:solidFill>
              </a:rPr>
              <a:t>В. Кекелидзе, СЭ</a:t>
            </a:r>
          </a:p>
        </p:txBody>
      </p:sp>
      <p:sp>
        <p:nvSpPr>
          <p:cNvPr id="6" name="Slide Number Placeholder 5"/>
          <p:cNvSpPr>
            <a:spLocks noGrp="1"/>
          </p:cNvSpPr>
          <p:nvPr>
            <p:ph type="sldNum" sz="quarter" idx="12"/>
          </p:nvPr>
        </p:nvSpPr>
        <p:spPr/>
        <p:txBody>
          <a:bodyPr/>
          <a:lstStyle/>
          <a:p>
            <a:fld id="{3E8B7870-207A-2545-9764-4A45D888C558}"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8985051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1"/>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0985253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2309977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6"/>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8354638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2561359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552750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447786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579256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6624948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147449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31679575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2431860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4"/>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54"/>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8734133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54"/>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457200" y="6245225"/>
            <a:ext cx="2133600" cy="476250"/>
          </a:xfrm>
        </p:spPr>
        <p:txBody>
          <a:bodyPr/>
          <a:lstStyle>
            <a:lvl1pPr>
              <a:defRPr/>
            </a:lvl1pPr>
          </a:lstStyle>
          <a:p>
            <a:fld id="{35B7BF86-58C2-4558-9D3B-58E76246F9FD}" type="datetime1">
              <a:rPr lang="ru-RU">
                <a:solidFill>
                  <a:prstClr val="black">
                    <a:tint val="75000"/>
                  </a:prstClr>
                </a:solidFill>
              </a:rPr>
              <a:pPr/>
              <a:t>27.09.2021</a:t>
            </a:fld>
            <a:endParaRPr lang="ru-RU">
              <a:solidFill>
                <a:prstClr val="black">
                  <a:tint val="75000"/>
                </a:prstClr>
              </a:solidFill>
            </a:endParaRPr>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r>
              <a:rPr lang="ru-RU">
                <a:solidFill>
                  <a:prstClr val="black">
                    <a:tint val="75000"/>
                  </a:prstClr>
                </a:solidFill>
              </a:rPr>
              <a:t>VI Марковские чтения</a:t>
            </a:r>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fld id="{59444254-685C-4BAB-A056-C6B309309D5E}" type="slidenum">
              <a:rPr lang="ru-RU">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2522735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1"/>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8900434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5032387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6"/>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7163257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7786765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4180755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5727451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101235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7864104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6314010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6743287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7286685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4"/>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54"/>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7723334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1"/>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0229757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6832714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6"/>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5696292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2230371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9746489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041419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4" y="273072"/>
            <a:ext cx="3008313" cy="1162051"/>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3"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15428859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4934933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9017029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7844977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6162531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54"/>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54"/>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5684810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6239332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7910027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43"/>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779942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1980873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9"/>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35270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74208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91" y="4800635"/>
            <a:ext cx="5486400" cy="566739"/>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9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91"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24450176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5259274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40532958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2355891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33994949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9439122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23272316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a:off x="7544483" y="877033"/>
            <a:ext cx="1299300" cy="577200"/>
          </a:xfrm>
          <a:prstGeom prst="triangle">
            <a:avLst>
              <a:gd name="adj" fmla="val 32425"/>
            </a:avLst>
          </a:prstGeom>
          <a:solidFill>
            <a:srgbClr val="263248"/>
          </a:solidFill>
          <a:ln>
            <a:noFill/>
          </a:ln>
        </p:spPr>
        <p:txBody>
          <a:bodyPr wrap="square" lIns="121900" tIns="121900" rIns="121900" bIns="121900" anchor="ctr" anchorCtr="0">
            <a:noAutofit/>
          </a:bodyPr>
          <a:lstStyle/>
          <a:p>
            <a:endParaRPr sz="1867">
              <a:solidFill>
                <a:prstClr val="black"/>
              </a:solidFill>
              <a:latin typeface="Arvo"/>
              <a:ea typeface="Arvo"/>
              <a:cs typeface="Arvo"/>
              <a:sym typeface="Arvo"/>
            </a:endParaRPr>
          </a:p>
        </p:txBody>
      </p:sp>
      <p:grpSp>
        <p:nvGrpSpPr>
          <p:cNvPr id="11" name="Shape 11"/>
          <p:cNvGrpSpPr/>
          <p:nvPr/>
        </p:nvGrpSpPr>
        <p:grpSpPr>
          <a:xfrm>
            <a:off x="2" y="-9451"/>
            <a:ext cx="8661399" cy="6867451"/>
            <a:chOff x="0" y="-7088"/>
            <a:chExt cx="8661398" cy="5150588"/>
          </a:xfrm>
        </p:grpSpPr>
        <p:sp>
          <p:nvSpPr>
            <p:cNvPr id="12" name="Shape 12"/>
            <p:cNvSpPr/>
            <p:nvPr/>
          </p:nvSpPr>
          <p:spPr>
            <a:xfrm>
              <a:off x="0" y="0"/>
              <a:ext cx="3525000" cy="5143500"/>
            </a:xfrm>
            <a:prstGeom prst="rect">
              <a:avLst/>
            </a:prstGeom>
            <a:solidFill>
              <a:srgbClr val="C7D3E6"/>
            </a:solidFill>
            <a:ln>
              <a:noFill/>
            </a:ln>
          </p:spPr>
          <p:txBody>
            <a:bodyPr wrap="square" lIns="91425" tIns="91425" rIns="91425" bIns="91425" anchor="ctr" anchorCtr="0">
              <a:noAutofit/>
            </a:bodyPr>
            <a:lstStyle/>
            <a:p>
              <a:endParaRPr sz="1867">
                <a:solidFill>
                  <a:prstClr val="black"/>
                </a:solidFill>
              </a:endParaRPr>
            </a:p>
          </p:txBody>
        </p:sp>
        <p:sp>
          <p:nvSpPr>
            <p:cNvPr id="13" name="Shape 13"/>
            <p:cNvSpPr/>
            <p:nvPr/>
          </p:nvSpPr>
          <p:spPr>
            <a:xfrm rot="10800000" flipH="1">
              <a:off x="3517898" y="-7088"/>
              <a:ext cx="5143500" cy="5143500"/>
            </a:xfrm>
            <a:prstGeom prst="rtTriangle">
              <a:avLst/>
            </a:prstGeom>
            <a:solidFill>
              <a:srgbClr val="C7D3E6"/>
            </a:solidFill>
            <a:ln>
              <a:noFill/>
            </a:ln>
          </p:spPr>
          <p:txBody>
            <a:bodyPr wrap="square" lIns="91425" tIns="91425" rIns="91425" bIns="91425" anchor="ctr" anchorCtr="0">
              <a:noAutofit/>
            </a:bodyPr>
            <a:lstStyle/>
            <a:p>
              <a:endParaRPr sz="1867">
                <a:solidFill>
                  <a:prstClr val="black"/>
                </a:solidFill>
                <a:latin typeface="Arvo"/>
                <a:ea typeface="Arvo"/>
                <a:cs typeface="Arvo"/>
                <a:sym typeface="Arvo"/>
              </a:endParaRPr>
            </a:p>
          </p:txBody>
        </p:sp>
      </p:grpSp>
      <p:grpSp>
        <p:nvGrpSpPr>
          <p:cNvPr id="14" name="Shape 14"/>
          <p:cNvGrpSpPr/>
          <p:nvPr/>
        </p:nvGrpSpPr>
        <p:grpSpPr>
          <a:xfrm rot="10800000" flipH="1">
            <a:off x="4" y="1454351"/>
            <a:ext cx="8847503" cy="3949300"/>
            <a:chOff x="-8178042" y="-4493254"/>
            <a:chExt cx="19483598" cy="6522736"/>
          </a:xfrm>
        </p:grpSpPr>
        <p:sp>
          <p:nvSpPr>
            <p:cNvPr id="15" name="Shape 15"/>
            <p:cNvSpPr/>
            <p:nvPr/>
          </p:nvSpPr>
          <p:spPr>
            <a:xfrm>
              <a:off x="-8178042" y="-4493118"/>
              <a:ext cx="12968400" cy="6522600"/>
            </a:xfrm>
            <a:prstGeom prst="rect">
              <a:avLst/>
            </a:prstGeom>
            <a:solidFill>
              <a:srgbClr val="3F5378"/>
            </a:solidFill>
            <a:ln>
              <a:noFill/>
            </a:ln>
          </p:spPr>
          <p:txBody>
            <a:bodyPr wrap="square" lIns="91425" tIns="91425" rIns="91425" bIns="91425" anchor="ctr" anchorCtr="0">
              <a:noAutofit/>
            </a:bodyPr>
            <a:lstStyle/>
            <a:p>
              <a:endParaRPr sz="1867">
                <a:solidFill>
                  <a:prstClr val="black"/>
                </a:solidFill>
                <a:latin typeface="Arvo"/>
                <a:ea typeface="Arvo"/>
                <a:cs typeface="Arvo"/>
                <a:sym typeface="Arvo"/>
              </a:endParaRPr>
            </a:p>
          </p:txBody>
        </p:sp>
        <p:sp>
          <p:nvSpPr>
            <p:cNvPr id="16" name="Shape 16"/>
            <p:cNvSpPr/>
            <p:nvPr/>
          </p:nvSpPr>
          <p:spPr>
            <a:xfrm>
              <a:off x="4782955" y="-4493254"/>
              <a:ext cx="6522600" cy="6522600"/>
            </a:xfrm>
            <a:prstGeom prst="rtTriangle">
              <a:avLst/>
            </a:prstGeom>
            <a:solidFill>
              <a:srgbClr val="3F5378"/>
            </a:solidFill>
            <a:ln>
              <a:noFill/>
            </a:ln>
          </p:spPr>
          <p:txBody>
            <a:bodyPr wrap="square" lIns="91425" tIns="91425" rIns="91425" bIns="91425" anchor="ctr" anchorCtr="0">
              <a:noAutofit/>
            </a:bodyPr>
            <a:lstStyle/>
            <a:p>
              <a:endParaRPr sz="1867">
                <a:solidFill>
                  <a:prstClr val="black"/>
                </a:solidFill>
                <a:latin typeface="Arvo"/>
                <a:ea typeface="Arvo"/>
                <a:cs typeface="Arvo"/>
                <a:sym typeface="Arvo"/>
              </a:endParaRPr>
            </a:p>
          </p:txBody>
        </p:sp>
      </p:grpSp>
      <p:grpSp>
        <p:nvGrpSpPr>
          <p:cNvPr id="17" name="Shape 17"/>
          <p:cNvGrpSpPr/>
          <p:nvPr/>
        </p:nvGrpSpPr>
        <p:grpSpPr>
          <a:xfrm>
            <a:off x="3677237" y="5704465"/>
            <a:ext cx="5480829" cy="577328"/>
            <a:chOff x="5582265" y="4646738"/>
            <a:chExt cx="5480829" cy="432996"/>
          </a:xfrm>
        </p:grpSpPr>
        <p:sp>
          <p:nvSpPr>
            <p:cNvPr id="18" name="Shape 18"/>
            <p:cNvSpPr/>
            <p:nvPr/>
          </p:nvSpPr>
          <p:spPr>
            <a:xfrm rot="10800000">
              <a:off x="5582265" y="4948334"/>
              <a:ext cx="394200" cy="131400"/>
            </a:xfrm>
            <a:prstGeom prst="triangle">
              <a:avLst>
                <a:gd name="adj" fmla="val 32425"/>
              </a:avLst>
            </a:prstGeom>
            <a:solidFill>
              <a:srgbClr val="D26F00"/>
            </a:solidFill>
            <a:ln>
              <a:noFill/>
            </a:ln>
          </p:spPr>
          <p:txBody>
            <a:bodyPr wrap="square" lIns="91425" tIns="91425" rIns="91425" bIns="91425" anchor="ctr" anchorCtr="0">
              <a:noAutofit/>
            </a:bodyPr>
            <a:lstStyle/>
            <a:p>
              <a:endParaRPr sz="1867">
                <a:solidFill>
                  <a:prstClr val="black"/>
                </a:solidFill>
              </a:endParaRPr>
            </a:p>
          </p:txBody>
        </p:sp>
        <p:grpSp>
          <p:nvGrpSpPr>
            <p:cNvPr id="19" name="Shape 19"/>
            <p:cNvGrpSpPr/>
            <p:nvPr/>
          </p:nvGrpSpPr>
          <p:grpSpPr>
            <a:xfrm flipH="1">
              <a:off x="5585232" y="4646738"/>
              <a:ext cx="5477861" cy="304551"/>
              <a:chOff x="-24158748" y="330075"/>
              <a:chExt cx="30568423" cy="1699506"/>
            </a:xfrm>
          </p:grpSpPr>
          <p:sp>
            <p:nvSpPr>
              <p:cNvPr id="20" name="Shape 20"/>
              <p:cNvSpPr/>
              <p:nvPr/>
            </p:nvSpPr>
            <p:spPr>
              <a:xfrm>
                <a:off x="-24158748" y="330081"/>
                <a:ext cx="28908000" cy="1699500"/>
              </a:xfrm>
              <a:prstGeom prst="rect">
                <a:avLst/>
              </a:prstGeom>
              <a:solidFill>
                <a:srgbClr val="FF9800"/>
              </a:solidFill>
              <a:ln>
                <a:noFill/>
              </a:ln>
            </p:spPr>
            <p:txBody>
              <a:bodyPr wrap="square" lIns="91425" tIns="91425" rIns="91425" bIns="91425" anchor="ctr" anchorCtr="0">
                <a:noAutofit/>
              </a:bodyPr>
              <a:lstStyle/>
              <a:p>
                <a:endParaRPr sz="1867">
                  <a:solidFill>
                    <a:prstClr val="black"/>
                  </a:solidFill>
                </a:endParaRPr>
              </a:p>
            </p:txBody>
          </p:sp>
          <p:sp>
            <p:nvSpPr>
              <p:cNvPr id="21" name="Shape 21"/>
              <p:cNvSpPr/>
              <p:nvPr/>
            </p:nvSpPr>
            <p:spPr>
              <a:xfrm>
                <a:off x="4710175" y="330075"/>
                <a:ext cx="1699500" cy="1699500"/>
              </a:xfrm>
              <a:prstGeom prst="rtTriangle">
                <a:avLst/>
              </a:prstGeom>
              <a:solidFill>
                <a:srgbClr val="FF9800"/>
              </a:solidFill>
              <a:ln>
                <a:noFill/>
              </a:ln>
            </p:spPr>
            <p:txBody>
              <a:bodyPr wrap="square" lIns="91425" tIns="91425" rIns="91425" bIns="91425" anchor="ctr" anchorCtr="0">
                <a:noAutofit/>
              </a:bodyPr>
              <a:lstStyle/>
              <a:p>
                <a:endParaRPr sz="1867">
                  <a:solidFill>
                    <a:prstClr val="black"/>
                  </a:solidFill>
                </a:endParaRPr>
              </a:p>
            </p:txBody>
          </p:sp>
        </p:grpSp>
      </p:grpSp>
      <p:sp>
        <p:nvSpPr>
          <p:cNvPr id="22" name="Shape 22"/>
          <p:cNvSpPr txBox="1">
            <a:spLocks noGrp="1"/>
          </p:cNvSpPr>
          <p:nvPr>
            <p:ph type="ctrTitle"/>
          </p:nvPr>
        </p:nvSpPr>
        <p:spPr>
          <a:xfrm>
            <a:off x="685801" y="1454333"/>
            <a:ext cx="5367900" cy="3949200"/>
          </a:xfrm>
          <a:prstGeom prst="rect">
            <a:avLst/>
          </a:prstGeom>
        </p:spPr>
        <p:txBody>
          <a:bodyPr wrap="square" lIns="91425" tIns="91425" rIns="91425" bIns="91425" anchor="ctr" anchorCtr="0"/>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651288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81"/>
        <p:cNvGrpSpPr/>
        <p:nvPr/>
      </p:nvGrpSpPr>
      <p:grpSpPr>
        <a:xfrm>
          <a:off x="0" y="0"/>
          <a:ext cx="0" cy="0"/>
          <a:chOff x="0" y="0"/>
          <a:chExt cx="0" cy="0"/>
        </a:xfrm>
      </p:grpSpPr>
      <p:grpSp>
        <p:nvGrpSpPr>
          <p:cNvPr id="82" name="Shape 82"/>
          <p:cNvGrpSpPr/>
          <p:nvPr/>
        </p:nvGrpSpPr>
        <p:grpSpPr>
          <a:xfrm>
            <a:off x="-4" y="57"/>
            <a:ext cx="7072431" cy="1769753"/>
            <a:chOff x="-4" y="40"/>
            <a:chExt cx="7072430" cy="1327315"/>
          </a:xfrm>
        </p:grpSpPr>
        <p:sp>
          <p:nvSpPr>
            <p:cNvPr id="83" name="Shape 83"/>
            <p:cNvSpPr/>
            <p:nvPr/>
          </p:nvSpPr>
          <p:spPr>
            <a:xfrm>
              <a:off x="6292649" y="126425"/>
              <a:ext cx="779700" cy="259800"/>
            </a:xfrm>
            <a:prstGeom prst="triangle">
              <a:avLst>
                <a:gd name="adj" fmla="val 32425"/>
              </a:avLst>
            </a:prstGeom>
            <a:solidFill>
              <a:srgbClr val="263248"/>
            </a:solidFill>
            <a:ln>
              <a:noFill/>
            </a:ln>
          </p:spPr>
          <p:txBody>
            <a:bodyPr wrap="square" lIns="91425" tIns="91425" rIns="91425" bIns="91425" anchor="ctr" anchorCtr="0">
              <a:noAutofit/>
            </a:bodyPr>
            <a:lstStyle/>
            <a:p>
              <a:endParaRPr sz="1867">
                <a:solidFill>
                  <a:prstClr val="black"/>
                </a:solidFill>
                <a:latin typeface="Arvo"/>
                <a:ea typeface="Arvo"/>
                <a:cs typeface="Arvo"/>
                <a:sym typeface="Arvo"/>
              </a:endParaRPr>
            </a:p>
          </p:txBody>
        </p:sp>
        <p:grpSp>
          <p:nvGrpSpPr>
            <p:cNvPr id="84" name="Shape 84"/>
            <p:cNvGrpSpPr/>
            <p:nvPr/>
          </p:nvGrpSpPr>
          <p:grpSpPr>
            <a:xfrm rot="10800000" flipH="1">
              <a:off x="3" y="40"/>
              <a:ext cx="6756168" cy="1327315"/>
              <a:chOff x="-2168138" y="330075"/>
              <a:chExt cx="8650663" cy="1699506"/>
            </a:xfrm>
          </p:grpSpPr>
          <p:sp>
            <p:nvSpPr>
              <p:cNvPr id="85" name="Shape 85"/>
              <p:cNvSpPr/>
              <p:nvPr/>
            </p:nvSpPr>
            <p:spPr>
              <a:xfrm>
                <a:off x="-2168138" y="330081"/>
                <a:ext cx="6958200" cy="1699500"/>
              </a:xfrm>
              <a:prstGeom prst="rect">
                <a:avLst/>
              </a:prstGeom>
              <a:solidFill>
                <a:srgbClr val="C7D3E6"/>
              </a:solidFill>
              <a:ln>
                <a:noFill/>
              </a:ln>
            </p:spPr>
            <p:txBody>
              <a:bodyPr wrap="square" lIns="91425" tIns="91425" rIns="91425" bIns="91425" anchor="ctr" anchorCtr="0">
                <a:noAutofit/>
              </a:bodyPr>
              <a:lstStyle/>
              <a:p>
                <a:endParaRPr sz="1867">
                  <a:solidFill>
                    <a:prstClr val="black"/>
                  </a:solidFill>
                  <a:latin typeface="Arvo"/>
                  <a:ea typeface="Arvo"/>
                  <a:cs typeface="Arvo"/>
                  <a:sym typeface="Arvo"/>
                </a:endParaRPr>
              </a:p>
            </p:txBody>
          </p:sp>
          <p:sp>
            <p:nvSpPr>
              <p:cNvPr id="86" name="Shape 86"/>
              <p:cNvSpPr/>
              <p:nvPr/>
            </p:nvSpPr>
            <p:spPr>
              <a:xfrm>
                <a:off x="4783025" y="330075"/>
                <a:ext cx="1699500" cy="1699500"/>
              </a:xfrm>
              <a:prstGeom prst="rtTriangle">
                <a:avLst/>
              </a:prstGeom>
              <a:solidFill>
                <a:srgbClr val="C7D3E6"/>
              </a:solidFill>
              <a:ln>
                <a:noFill/>
              </a:ln>
            </p:spPr>
            <p:txBody>
              <a:bodyPr wrap="square" lIns="91425" tIns="91425" rIns="91425" bIns="91425" anchor="ctr" anchorCtr="0">
                <a:noAutofit/>
              </a:bodyPr>
              <a:lstStyle/>
              <a:p>
                <a:endParaRPr sz="1867">
                  <a:solidFill>
                    <a:prstClr val="black"/>
                  </a:solidFill>
                  <a:latin typeface="Arvo"/>
                  <a:ea typeface="Arvo"/>
                  <a:cs typeface="Arvo"/>
                  <a:sym typeface="Arvo"/>
                </a:endParaRPr>
              </a:p>
            </p:txBody>
          </p:sp>
        </p:grpSp>
        <p:grpSp>
          <p:nvGrpSpPr>
            <p:cNvPr id="87" name="Shape 87"/>
            <p:cNvGrpSpPr/>
            <p:nvPr/>
          </p:nvGrpSpPr>
          <p:grpSpPr>
            <a:xfrm rot="10800000" flipH="1">
              <a:off x="-4" y="381007"/>
              <a:ext cx="7072430" cy="771744"/>
              <a:chOff x="-9092084" y="330075"/>
              <a:chExt cx="15574609" cy="1699501"/>
            </a:xfrm>
          </p:grpSpPr>
          <p:sp>
            <p:nvSpPr>
              <p:cNvPr id="88" name="Shape 88"/>
              <p:cNvSpPr/>
              <p:nvPr/>
            </p:nvSpPr>
            <p:spPr>
              <a:xfrm>
                <a:off x="-9092084" y="330076"/>
                <a:ext cx="13882200" cy="1699500"/>
              </a:xfrm>
              <a:prstGeom prst="rect">
                <a:avLst/>
              </a:prstGeom>
              <a:solidFill>
                <a:srgbClr val="3F5378"/>
              </a:solidFill>
              <a:ln>
                <a:noFill/>
              </a:ln>
            </p:spPr>
            <p:txBody>
              <a:bodyPr wrap="square" lIns="91425" tIns="91425" rIns="91425" bIns="91425" anchor="ctr" anchorCtr="0">
                <a:noAutofit/>
              </a:bodyPr>
              <a:lstStyle/>
              <a:p>
                <a:endParaRPr sz="1867">
                  <a:solidFill>
                    <a:prstClr val="black"/>
                  </a:solidFill>
                  <a:latin typeface="Arvo"/>
                  <a:ea typeface="Arvo"/>
                  <a:cs typeface="Arvo"/>
                  <a:sym typeface="Arvo"/>
                </a:endParaRPr>
              </a:p>
            </p:txBody>
          </p:sp>
          <p:sp>
            <p:nvSpPr>
              <p:cNvPr id="89" name="Shape 89"/>
              <p:cNvSpPr/>
              <p:nvPr/>
            </p:nvSpPr>
            <p:spPr>
              <a:xfrm>
                <a:off x="4783025" y="330075"/>
                <a:ext cx="1699500" cy="1699500"/>
              </a:xfrm>
              <a:prstGeom prst="rtTriangle">
                <a:avLst/>
              </a:prstGeom>
              <a:solidFill>
                <a:srgbClr val="3F5378"/>
              </a:solidFill>
              <a:ln>
                <a:noFill/>
              </a:ln>
            </p:spPr>
            <p:txBody>
              <a:bodyPr wrap="square" lIns="91425" tIns="91425" rIns="91425" bIns="91425" anchor="ctr" anchorCtr="0">
                <a:noAutofit/>
              </a:bodyPr>
              <a:lstStyle/>
              <a:p>
                <a:endParaRPr sz="1867">
                  <a:solidFill>
                    <a:prstClr val="black"/>
                  </a:solidFill>
                  <a:latin typeface="Arvo"/>
                  <a:ea typeface="Arvo"/>
                  <a:cs typeface="Arvo"/>
                  <a:sym typeface="Arvo"/>
                </a:endParaRPr>
              </a:p>
            </p:txBody>
          </p:sp>
        </p:grpSp>
      </p:grpSp>
      <p:grpSp>
        <p:nvGrpSpPr>
          <p:cNvPr id="90" name="Shape 90"/>
          <p:cNvGrpSpPr/>
          <p:nvPr/>
        </p:nvGrpSpPr>
        <p:grpSpPr>
          <a:xfrm>
            <a:off x="6946844" y="5963638"/>
            <a:ext cx="2202831" cy="894393"/>
            <a:chOff x="5575242" y="4472723"/>
            <a:chExt cx="2202830" cy="670795"/>
          </a:xfrm>
        </p:grpSpPr>
        <p:sp>
          <p:nvSpPr>
            <p:cNvPr id="91" name="Shape 91"/>
            <p:cNvSpPr/>
            <p:nvPr/>
          </p:nvSpPr>
          <p:spPr>
            <a:xfrm rot="10800000">
              <a:off x="5575242" y="4948334"/>
              <a:ext cx="394200" cy="131400"/>
            </a:xfrm>
            <a:prstGeom prst="triangle">
              <a:avLst>
                <a:gd name="adj" fmla="val 32425"/>
              </a:avLst>
            </a:prstGeom>
            <a:solidFill>
              <a:srgbClr val="D26F00"/>
            </a:solidFill>
            <a:ln>
              <a:noFill/>
            </a:ln>
          </p:spPr>
          <p:txBody>
            <a:bodyPr wrap="square" lIns="91425" tIns="91425" rIns="91425" bIns="91425" anchor="ctr" anchorCtr="0">
              <a:noAutofit/>
            </a:bodyPr>
            <a:lstStyle/>
            <a:p>
              <a:endParaRPr sz="1867">
                <a:solidFill>
                  <a:prstClr val="black"/>
                </a:solidFill>
              </a:endParaRPr>
            </a:p>
          </p:txBody>
        </p:sp>
        <p:grpSp>
          <p:nvGrpSpPr>
            <p:cNvPr id="92" name="Shape 92"/>
            <p:cNvGrpSpPr/>
            <p:nvPr/>
          </p:nvGrpSpPr>
          <p:grpSpPr>
            <a:xfrm flipH="1">
              <a:off x="5734850" y="4472723"/>
              <a:ext cx="2040837" cy="670795"/>
              <a:chOff x="1297954" y="330075"/>
              <a:chExt cx="5169293" cy="1699506"/>
            </a:xfrm>
          </p:grpSpPr>
          <p:sp>
            <p:nvSpPr>
              <p:cNvPr id="93" name="Shape 93"/>
              <p:cNvSpPr/>
              <p:nvPr/>
            </p:nvSpPr>
            <p:spPr>
              <a:xfrm>
                <a:off x="1297954" y="330081"/>
                <a:ext cx="3476700" cy="1699500"/>
              </a:xfrm>
              <a:prstGeom prst="rect">
                <a:avLst/>
              </a:prstGeom>
              <a:solidFill>
                <a:srgbClr val="C7D3E6"/>
              </a:solidFill>
              <a:ln>
                <a:noFill/>
              </a:ln>
            </p:spPr>
            <p:txBody>
              <a:bodyPr wrap="square" lIns="91425" tIns="91425" rIns="91425" bIns="91425" anchor="ctr" anchorCtr="0">
                <a:noAutofit/>
              </a:bodyPr>
              <a:lstStyle/>
              <a:p>
                <a:endParaRPr sz="1867">
                  <a:solidFill>
                    <a:prstClr val="black"/>
                  </a:solidFill>
                </a:endParaRPr>
              </a:p>
            </p:txBody>
          </p:sp>
          <p:sp>
            <p:nvSpPr>
              <p:cNvPr id="94" name="Shape 94"/>
              <p:cNvSpPr/>
              <p:nvPr/>
            </p:nvSpPr>
            <p:spPr>
              <a:xfrm>
                <a:off x="4767747" y="330075"/>
                <a:ext cx="1699500" cy="1699500"/>
              </a:xfrm>
              <a:prstGeom prst="rtTriangle">
                <a:avLst/>
              </a:prstGeom>
              <a:solidFill>
                <a:srgbClr val="C7D3E6"/>
              </a:solidFill>
              <a:ln>
                <a:noFill/>
              </a:ln>
            </p:spPr>
            <p:txBody>
              <a:bodyPr wrap="square" lIns="91425" tIns="91425" rIns="91425" bIns="91425" anchor="ctr" anchorCtr="0">
                <a:noAutofit/>
              </a:bodyPr>
              <a:lstStyle/>
              <a:p>
                <a:endParaRPr sz="1867">
                  <a:solidFill>
                    <a:prstClr val="black"/>
                  </a:solidFill>
                </a:endParaRPr>
              </a:p>
            </p:txBody>
          </p:sp>
        </p:grpSp>
        <p:grpSp>
          <p:nvGrpSpPr>
            <p:cNvPr id="95" name="Shape 95"/>
            <p:cNvGrpSpPr/>
            <p:nvPr/>
          </p:nvGrpSpPr>
          <p:grpSpPr>
            <a:xfrm flipH="1">
              <a:off x="5578209" y="4646738"/>
              <a:ext cx="2199863" cy="304563"/>
              <a:chOff x="-5827153" y="330075"/>
              <a:chExt cx="12276019" cy="1699569"/>
            </a:xfrm>
          </p:grpSpPr>
          <p:sp>
            <p:nvSpPr>
              <p:cNvPr id="96" name="Shape 96"/>
              <p:cNvSpPr/>
              <p:nvPr/>
            </p:nvSpPr>
            <p:spPr>
              <a:xfrm>
                <a:off x="-5827153" y="330144"/>
                <a:ext cx="10612200" cy="1699500"/>
              </a:xfrm>
              <a:prstGeom prst="rect">
                <a:avLst/>
              </a:prstGeom>
              <a:solidFill>
                <a:srgbClr val="FF9800"/>
              </a:solidFill>
              <a:ln>
                <a:noFill/>
              </a:ln>
            </p:spPr>
            <p:txBody>
              <a:bodyPr wrap="square" lIns="91425" tIns="91425" rIns="91425" bIns="91425" anchor="ctr" anchorCtr="0">
                <a:noAutofit/>
              </a:bodyPr>
              <a:lstStyle/>
              <a:p>
                <a:endParaRPr sz="1867">
                  <a:solidFill>
                    <a:prstClr val="black"/>
                  </a:solidFill>
                </a:endParaRPr>
              </a:p>
            </p:txBody>
          </p:sp>
          <p:sp>
            <p:nvSpPr>
              <p:cNvPr id="97" name="Shape 97"/>
              <p:cNvSpPr/>
              <p:nvPr/>
            </p:nvSpPr>
            <p:spPr>
              <a:xfrm>
                <a:off x="4749366" y="330075"/>
                <a:ext cx="1699500" cy="1699500"/>
              </a:xfrm>
              <a:prstGeom prst="rtTriangle">
                <a:avLst/>
              </a:prstGeom>
              <a:solidFill>
                <a:srgbClr val="FF9800"/>
              </a:solidFill>
              <a:ln>
                <a:noFill/>
              </a:ln>
            </p:spPr>
            <p:txBody>
              <a:bodyPr wrap="square" lIns="91425" tIns="91425" rIns="91425" bIns="91425" anchor="ctr" anchorCtr="0">
                <a:noAutofit/>
              </a:bodyPr>
              <a:lstStyle/>
              <a:p>
                <a:endParaRPr sz="1867">
                  <a:solidFill>
                    <a:prstClr val="black"/>
                  </a:solidFill>
                </a:endParaRPr>
              </a:p>
            </p:txBody>
          </p:sp>
        </p:grpSp>
      </p:grpSp>
      <p:sp>
        <p:nvSpPr>
          <p:cNvPr id="98" name="Shape 98"/>
          <p:cNvSpPr txBox="1">
            <a:spLocks noGrp="1"/>
          </p:cNvSpPr>
          <p:nvPr>
            <p:ph type="title"/>
          </p:nvPr>
        </p:nvSpPr>
        <p:spPr>
          <a:xfrm>
            <a:off x="814275" y="523433"/>
            <a:ext cx="5258400" cy="1021600"/>
          </a:xfrm>
          <a:prstGeom prst="rect">
            <a:avLst/>
          </a:prstGeom>
        </p:spPr>
        <p:txBody>
          <a:bodyPr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Shape 99"/>
          <p:cNvSpPr txBox="1">
            <a:spLocks noGrp="1"/>
          </p:cNvSpPr>
          <p:nvPr>
            <p:ph type="body" idx="1"/>
          </p:nvPr>
        </p:nvSpPr>
        <p:spPr>
          <a:xfrm>
            <a:off x="814275" y="2050651"/>
            <a:ext cx="3378300" cy="3632400"/>
          </a:xfrm>
          <a:prstGeom prst="rect">
            <a:avLst/>
          </a:prstGeom>
        </p:spPr>
        <p:txBody>
          <a:bodyPr wrap="square" lIns="91425" tIns="91425" rIns="91425" bIns="91425" anchor="t" anchorCtr="0"/>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0" name="Shape 100"/>
          <p:cNvSpPr txBox="1">
            <a:spLocks noGrp="1"/>
          </p:cNvSpPr>
          <p:nvPr>
            <p:ph type="body" idx="2"/>
          </p:nvPr>
        </p:nvSpPr>
        <p:spPr>
          <a:xfrm>
            <a:off x="4396123" y="2050651"/>
            <a:ext cx="3378300" cy="3632400"/>
          </a:xfrm>
          <a:prstGeom prst="rect">
            <a:avLst/>
          </a:prstGeom>
        </p:spPr>
        <p:txBody>
          <a:bodyPr wrap="square" lIns="91425" tIns="91425" rIns="91425" bIns="91425" anchor="t" anchorCtr="0"/>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1" name="Shape 101"/>
          <p:cNvSpPr txBox="1">
            <a:spLocks noGrp="1"/>
          </p:cNvSpPr>
          <p:nvPr>
            <p:ph type="sldNum" idx="12"/>
          </p:nvPr>
        </p:nvSpPr>
        <p:spPr>
          <a:xfrm>
            <a:off x="7618000" y="6182000"/>
            <a:ext cx="1487400" cy="420800"/>
          </a:xfrm>
          <a:prstGeom prst="rect">
            <a:avLst/>
          </a:prstGeom>
        </p:spPr>
        <p:txBody>
          <a:bodyPr wrap="square" lIns="91425" tIns="91425" rIns="91425" bIns="91425" anchor="ctr" anchorCtr="0">
            <a:noAutofit/>
          </a:bodyPr>
          <a:lstStyle/>
          <a:p>
            <a:fld id="{00000000-1234-1234-1234-123412341234}" type="slidenum">
              <a:rPr lang="en" smtClean="0">
                <a:solidFill>
                  <a:prstClr val="black">
                    <a:tint val="75000"/>
                  </a:prstClr>
                </a:solidFill>
              </a:rPr>
              <a:pPr/>
              <a:t>‹Nr.›</a:t>
            </a:fld>
            <a:endParaRPr lang="en">
              <a:solidFill>
                <a:prstClr val="black">
                  <a:tint val="75000"/>
                </a:prstClr>
              </a:solidFill>
            </a:endParaRPr>
          </a:p>
        </p:txBody>
      </p:sp>
    </p:spTree>
    <p:extLst>
      <p:ext uri="{BB962C8B-B14F-4D97-AF65-F5344CB8AC3E}">
        <p14:creationId xmlns:p14="http://schemas.microsoft.com/office/powerpoint/2010/main" val="32678230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7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a:defRPr/>
            </a:lvl1pPr>
          </a:lstStyle>
          <a:p>
            <a:pPr>
              <a:defRPr/>
            </a:pPr>
            <a:fld id="{C187ADC0-548E-4B8F-B645-F42AAC8B5E6B}" type="datetimeFigureOut">
              <a:rPr lang="ru-RU"/>
              <a:pPr>
                <a:defRPr/>
              </a:pPr>
              <a:t>27.09.2021</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4417E64C-0227-40BA-A677-F783852F43B0}" type="slidenum">
              <a:rPr lang="ru-RU" altLang="ru-RU"/>
              <a:pPr>
                <a:defRPr/>
              </a:pPr>
              <a:t>‹Nr.›</a:t>
            </a:fld>
            <a:endParaRPr lang="ru-RU" altLang="ru-RU"/>
          </a:p>
        </p:txBody>
      </p:sp>
    </p:spTree>
    <p:extLst>
      <p:ext uri="{BB962C8B-B14F-4D97-AF65-F5344CB8AC3E}">
        <p14:creationId xmlns:p14="http://schemas.microsoft.com/office/powerpoint/2010/main" val="16278919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191D04F4-2154-4ADA-B64D-619359D4FF6B}" type="datetimeFigureOut">
              <a:rPr lang="ru-RU"/>
              <a:pPr>
                <a:defRPr/>
              </a:pPr>
              <a:t>27.09.2021</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8A5F1161-E206-41EA-9ED4-BE5FA4A1A03A}" type="slidenum">
              <a:rPr lang="ru-RU" altLang="ru-RU"/>
              <a:pPr>
                <a:defRPr/>
              </a:pPr>
              <a:t>‹Nr.›</a:t>
            </a:fld>
            <a:endParaRPr lang="ru-RU" altLang="ru-RU"/>
          </a:p>
        </p:txBody>
      </p:sp>
    </p:spTree>
    <p:extLst>
      <p:ext uri="{BB962C8B-B14F-4D97-AF65-F5344CB8AC3E}">
        <p14:creationId xmlns:p14="http://schemas.microsoft.com/office/powerpoint/2010/main" val="1257485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3626755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45"/>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a:defRPr/>
            </a:lvl1pPr>
          </a:lstStyle>
          <a:p>
            <a:pPr>
              <a:defRPr/>
            </a:pPr>
            <a:fld id="{F436C12C-AAE5-44E6-9015-0F432F8E1FA9}" type="datetimeFigureOut">
              <a:rPr lang="ru-RU"/>
              <a:pPr>
                <a:defRPr/>
              </a:pPr>
              <a:t>27.09.2021</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3CB0B84C-C3ED-4F2E-916D-CBC4E441F8EE}" type="slidenum">
              <a:rPr lang="ru-RU" altLang="ru-RU"/>
              <a:pPr>
                <a:defRPr/>
              </a:pPr>
              <a:t>‹Nr.›</a:t>
            </a:fld>
            <a:endParaRPr lang="ru-RU" altLang="ru-RU"/>
          </a:p>
        </p:txBody>
      </p:sp>
    </p:spTree>
    <p:extLst>
      <p:ext uri="{BB962C8B-B14F-4D97-AF65-F5344CB8AC3E}">
        <p14:creationId xmlns:p14="http://schemas.microsoft.com/office/powerpoint/2010/main" val="37514602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vl1pPr>
          </a:lstStyle>
          <a:p>
            <a:pPr>
              <a:defRPr/>
            </a:pPr>
            <a:fld id="{53AA12EC-31C7-46D3-8A7C-DD437FE3AADC}" type="datetimeFigureOut">
              <a:rPr lang="ru-RU"/>
              <a:pPr>
                <a:defRPr/>
              </a:pPr>
              <a:t>27.09.2021</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FC75A1F7-D954-43DE-8C18-10660F96E445}" type="slidenum">
              <a:rPr lang="ru-RU" altLang="ru-RU"/>
              <a:pPr>
                <a:defRPr/>
              </a:pPr>
              <a:t>‹Nr.›</a:t>
            </a:fld>
            <a:endParaRPr lang="ru-RU" altLang="ru-RU"/>
          </a:p>
        </p:txBody>
      </p:sp>
    </p:spTree>
    <p:extLst>
      <p:ext uri="{BB962C8B-B14F-4D97-AF65-F5344CB8AC3E}">
        <p14:creationId xmlns:p14="http://schemas.microsoft.com/office/powerpoint/2010/main" val="23437426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5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a:lvl1pPr>
          </a:lstStyle>
          <a:p>
            <a:pPr>
              <a:defRPr/>
            </a:pPr>
            <a:fld id="{02BA7EAB-1FE7-4BDC-BBD3-B76F301E54C6}" type="datetimeFigureOut">
              <a:rPr lang="ru-RU"/>
              <a:pPr>
                <a:defRPr/>
              </a:pPr>
              <a:t>27.09.2021</a:t>
            </a:fld>
            <a:endParaRPr lang="ru-RU"/>
          </a:p>
        </p:txBody>
      </p:sp>
      <p:sp>
        <p:nvSpPr>
          <p:cNvPr id="8" name="Rectangle 5"/>
          <p:cNvSpPr>
            <a:spLocks noGrp="1" noChangeArrowheads="1"/>
          </p:cNvSpPr>
          <p:nvPr>
            <p:ph type="ftr" sz="quarter" idx="11"/>
          </p:nvPr>
        </p:nvSpPr>
        <p:spPr/>
        <p:txBody>
          <a:bodyPr/>
          <a:lstStyle>
            <a:lvl1pPr>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atin typeface="Verdana" pitchFamily="34" charset="0"/>
              </a:defRPr>
            </a:lvl1pPr>
          </a:lstStyle>
          <a:p>
            <a:pPr>
              <a:defRPr/>
            </a:pPr>
            <a:fld id="{962C34A6-10AA-4F28-9BE5-223B26E0CB97}" type="slidenum">
              <a:rPr lang="ru-RU" altLang="ru-RU"/>
              <a:pPr>
                <a:defRPr/>
              </a:pPr>
              <a:t>‹Nr.›</a:t>
            </a:fld>
            <a:endParaRPr lang="ru-RU" altLang="ru-RU"/>
          </a:p>
        </p:txBody>
      </p:sp>
    </p:spTree>
    <p:extLst>
      <p:ext uri="{BB962C8B-B14F-4D97-AF65-F5344CB8AC3E}">
        <p14:creationId xmlns:p14="http://schemas.microsoft.com/office/powerpoint/2010/main" val="29469423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fld id="{CCF55188-3431-403E-AEE0-5FE44074D6E7}" type="datetimeFigureOut">
              <a:rPr lang="ru-RU"/>
              <a:pPr>
                <a:defRPr/>
              </a:pPr>
              <a:t>27.09.2021</a:t>
            </a:fld>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Verdana" pitchFamily="34" charset="0"/>
              </a:defRPr>
            </a:lvl1pPr>
          </a:lstStyle>
          <a:p>
            <a:pPr>
              <a:defRPr/>
            </a:pPr>
            <a:fld id="{9BAE5012-ADAE-42BC-BABE-017A31B1B135}" type="slidenum">
              <a:rPr lang="ru-RU" altLang="ru-RU"/>
              <a:pPr>
                <a:defRPr/>
              </a:pPr>
              <a:t>‹Nr.›</a:t>
            </a:fld>
            <a:endParaRPr lang="ru-RU" altLang="ru-RU"/>
          </a:p>
        </p:txBody>
      </p:sp>
    </p:spTree>
    <p:extLst>
      <p:ext uri="{BB962C8B-B14F-4D97-AF65-F5344CB8AC3E}">
        <p14:creationId xmlns:p14="http://schemas.microsoft.com/office/powerpoint/2010/main" val="14182491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C74C5679-42A5-4C80-889D-799CC6040C95}" type="datetimeFigureOut">
              <a:rPr lang="ru-RU"/>
              <a:pPr>
                <a:defRPr/>
              </a:pPr>
              <a:t>27.09.2021</a:t>
            </a:fld>
            <a:endParaRPr lang="ru-RU"/>
          </a:p>
        </p:txBody>
      </p:sp>
      <p:sp>
        <p:nvSpPr>
          <p:cNvPr id="3" name="Rectangle 5"/>
          <p:cNvSpPr>
            <a:spLocks noGrp="1" noChangeArrowheads="1"/>
          </p:cNvSpPr>
          <p:nvPr>
            <p:ph type="ftr" sz="quarter" idx="11"/>
          </p:nvPr>
        </p:nvSpPr>
        <p:spPr/>
        <p:txBody>
          <a:bodyPr/>
          <a:lstStyle>
            <a:lvl1pPr>
              <a:defRPr/>
            </a:lvl1pPr>
          </a:lstStyle>
          <a:p>
            <a:pPr>
              <a:defRPr/>
            </a:pPr>
            <a:endParaRPr lang="ru-RU"/>
          </a:p>
        </p:txBody>
      </p:sp>
      <p:sp>
        <p:nvSpPr>
          <p:cNvPr id="4" name="Rectangle 6"/>
          <p:cNvSpPr>
            <a:spLocks noGrp="1" noChangeArrowheads="1"/>
          </p:cNvSpPr>
          <p:nvPr>
            <p:ph type="sldNum" sz="quarter" idx="12"/>
          </p:nvPr>
        </p:nvSpPr>
        <p:spPr/>
        <p:txBody>
          <a:bodyPr/>
          <a:lstStyle>
            <a:lvl1pPr>
              <a:defRPr>
                <a:latin typeface="Verdana" pitchFamily="34" charset="0"/>
              </a:defRPr>
            </a:lvl1pPr>
          </a:lstStyle>
          <a:p>
            <a:pPr>
              <a:defRPr/>
            </a:pPr>
            <a:fld id="{286F6892-B03F-4490-A0EE-F5A261D97A95}" type="slidenum">
              <a:rPr lang="ru-RU" altLang="ru-RU"/>
              <a:pPr>
                <a:defRPr/>
              </a:pPr>
              <a:t>‹Nr.›</a:t>
            </a:fld>
            <a:endParaRPr lang="ru-RU" altLang="ru-RU"/>
          </a:p>
        </p:txBody>
      </p:sp>
    </p:spTree>
    <p:extLst>
      <p:ext uri="{BB962C8B-B14F-4D97-AF65-F5344CB8AC3E}">
        <p14:creationId xmlns:p14="http://schemas.microsoft.com/office/powerpoint/2010/main" val="40237940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4" y="273058"/>
            <a:ext cx="3008313" cy="1162051"/>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vl1pPr>
          </a:lstStyle>
          <a:p>
            <a:pPr>
              <a:defRPr/>
            </a:pPr>
            <a:fld id="{B2CD211F-AB15-4ADF-AC8F-64B762C50E41}" type="datetimeFigureOut">
              <a:rPr lang="ru-RU"/>
              <a:pPr>
                <a:defRPr/>
              </a:pPr>
              <a:t>27.09.2021</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5F00BCF7-3F9E-4A5D-BFEF-1532DBA2287F}" type="slidenum">
              <a:rPr lang="ru-RU" altLang="ru-RU"/>
              <a:pPr>
                <a:defRPr/>
              </a:pPr>
              <a:t>‹Nr.›</a:t>
            </a:fld>
            <a:endParaRPr lang="ru-RU" altLang="ru-RU"/>
          </a:p>
        </p:txBody>
      </p:sp>
    </p:spTree>
    <p:extLst>
      <p:ext uri="{BB962C8B-B14F-4D97-AF65-F5344CB8AC3E}">
        <p14:creationId xmlns:p14="http://schemas.microsoft.com/office/powerpoint/2010/main" val="34903405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21"/>
            <a:ext cx="54864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lvl1pPr>
          </a:lstStyle>
          <a:p>
            <a:pPr>
              <a:defRPr/>
            </a:pPr>
            <a:fld id="{80A14F96-5CE3-4533-A07C-BEAFB94702E8}" type="datetimeFigureOut">
              <a:rPr lang="ru-RU"/>
              <a:pPr>
                <a:defRPr/>
              </a:pPr>
              <a:t>27.09.2021</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Verdana" pitchFamily="34" charset="0"/>
              </a:defRPr>
            </a:lvl1pPr>
          </a:lstStyle>
          <a:p>
            <a:pPr>
              <a:defRPr/>
            </a:pPr>
            <a:fld id="{42558FC5-C860-42E3-8986-F6496243C677}" type="slidenum">
              <a:rPr lang="ru-RU" altLang="ru-RU"/>
              <a:pPr>
                <a:defRPr/>
              </a:pPr>
              <a:t>‹Nr.›</a:t>
            </a:fld>
            <a:endParaRPr lang="ru-RU" altLang="ru-RU"/>
          </a:p>
        </p:txBody>
      </p:sp>
    </p:spTree>
    <p:extLst>
      <p:ext uri="{BB962C8B-B14F-4D97-AF65-F5344CB8AC3E}">
        <p14:creationId xmlns:p14="http://schemas.microsoft.com/office/powerpoint/2010/main" val="10267083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FFB3811A-C475-47DB-B804-4F3C215DD828}" type="datetimeFigureOut">
              <a:rPr lang="ru-RU"/>
              <a:pPr>
                <a:defRPr/>
              </a:pPr>
              <a:t>27.09.2021</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30FA63B6-ECAB-4188-A83A-7054468897EC}" type="slidenum">
              <a:rPr lang="ru-RU" altLang="ru-RU"/>
              <a:pPr>
                <a:defRPr/>
              </a:pPr>
              <a:t>‹Nr.›</a:t>
            </a:fld>
            <a:endParaRPr lang="ru-RU" altLang="ru-RU"/>
          </a:p>
        </p:txBody>
      </p:sp>
    </p:spTree>
    <p:extLst>
      <p:ext uri="{BB962C8B-B14F-4D97-AF65-F5344CB8AC3E}">
        <p14:creationId xmlns:p14="http://schemas.microsoft.com/office/powerpoint/2010/main" val="28980294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2"/>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2"/>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lvl1pPr>
          </a:lstStyle>
          <a:p>
            <a:pPr>
              <a:defRPr/>
            </a:pPr>
            <a:fld id="{956D9CB0-C7C9-4F28-92FC-858A16F31AE3}" type="datetimeFigureOut">
              <a:rPr lang="ru-RU"/>
              <a:pPr>
                <a:defRPr/>
              </a:pPr>
              <a:t>27.09.2021</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73EE1126-BC4A-44C1-BB2E-6198BAAADF08}" type="slidenum">
              <a:rPr lang="ru-RU" altLang="ru-RU"/>
              <a:pPr>
                <a:defRPr/>
              </a:pPr>
              <a:t>‹Nr.›</a:t>
            </a:fld>
            <a:endParaRPr lang="ru-RU" altLang="ru-RU"/>
          </a:p>
        </p:txBody>
      </p:sp>
    </p:spTree>
    <p:extLst>
      <p:ext uri="{BB962C8B-B14F-4D97-AF65-F5344CB8AC3E}">
        <p14:creationId xmlns:p14="http://schemas.microsoft.com/office/powerpoint/2010/main" val="37560150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6"/>
            <a:ext cx="8229600" cy="4525963"/>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vl1pPr>
          </a:lstStyle>
          <a:p>
            <a:pPr>
              <a:defRPr/>
            </a:pPr>
            <a:fld id="{D728D8D1-5954-4271-B928-0D97203B4CB0}" type="datetimeFigureOut">
              <a:rPr lang="ru-RU"/>
              <a:pPr>
                <a:defRPr/>
              </a:pPr>
              <a:t>27.09.2021</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Verdana" pitchFamily="34" charset="0"/>
              </a:defRPr>
            </a:lvl1pPr>
          </a:lstStyle>
          <a:p>
            <a:pPr>
              <a:defRPr/>
            </a:pPr>
            <a:fld id="{42156A62-FE01-414B-A739-3E060CB69B9A}" type="slidenum">
              <a:rPr lang="ru-RU" altLang="ru-RU"/>
              <a:pPr>
                <a:defRPr/>
              </a:pPr>
              <a:t>‹Nr.›</a:t>
            </a:fld>
            <a:endParaRPr lang="ru-RU" altLang="ru-RU"/>
          </a:p>
        </p:txBody>
      </p:sp>
    </p:spTree>
    <p:extLst>
      <p:ext uri="{BB962C8B-B14F-4D97-AF65-F5344CB8AC3E}">
        <p14:creationId xmlns:p14="http://schemas.microsoft.com/office/powerpoint/2010/main" val="341493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5"/>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705"/>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A. Yamamoto, 190513b</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‹Nr.›</a:t>
            </a:fld>
            <a:endParaRPr lang="ja-JP" altLang="en-US">
              <a:solidFill>
                <a:prstClr val="black">
                  <a:tint val="75000"/>
                </a:prstClr>
              </a:solidFill>
            </a:endParaRPr>
          </a:p>
        </p:txBody>
      </p:sp>
    </p:spTree>
    <p:extLst>
      <p:ext uri="{BB962C8B-B14F-4D97-AF65-F5344CB8AC3E}">
        <p14:creationId xmlns:p14="http://schemas.microsoft.com/office/powerpoint/2010/main" val="38377293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72"/>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pPr>
              <a:defRPr/>
            </a:pPr>
            <a:fld id="{26F7B31C-7467-4EA5-A341-4B8E5754D539}" type="datetimeFigureOut">
              <a:rPr lang="ru-RU"/>
              <a:pPr>
                <a:defRPr/>
              </a:pPr>
              <a:t>27.09.2021</a:t>
            </a:fld>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Verdana" pitchFamily="34" charset="0"/>
              </a:defRPr>
            </a:lvl1pPr>
          </a:lstStyle>
          <a:p>
            <a:pPr>
              <a:defRPr/>
            </a:pPr>
            <a:fld id="{F17DC2E0-7355-44B6-A50B-F0A36E602B9A}" type="slidenum">
              <a:rPr lang="ru-RU" altLang="ru-RU"/>
              <a:pPr>
                <a:defRPr/>
              </a:pPr>
              <a:t>‹Nr.›</a:t>
            </a:fld>
            <a:endParaRPr lang="ru-RU" altLang="ru-RU"/>
          </a:p>
        </p:txBody>
      </p:sp>
    </p:spTree>
    <p:extLst>
      <p:ext uri="{BB962C8B-B14F-4D97-AF65-F5344CB8AC3E}">
        <p14:creationId xmlns:p14="http://schemas.microsoft.com/office/powerpoint/2010/main" val="20564375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824A7D-D878-4FB8-9AAD-3D7ECC1AEE18}"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10754393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3BEBAD-1637-4421-9A73-834B91F80AA7}"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15258220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B0FD70-390E-4432-B774-C66762940EA5}"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34149659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DBE95CD-BA65-4495-9661-1F2AB87BE666}"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11308574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AD428E4-662A-40B8-9AAE-9C1C095A6866}"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7817158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8873677-070F-435E-9D6D-2DE87D4AF68B}"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2714632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7DA718C-48FA-4256-AFF7-A7CFD3A372D3}"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28002543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82D5D0-E8E3-4C1A-9453-CFB4C548DF50}"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3677853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79581E-A012-493F-8879-93B9317BBCFB}"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3359947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3430" y="1443551"/>
            <a:ext cx="8177747" cy="4659556"/>
          </a:xfrm>
          <a:prstGeom prst="rect">
            <a:avLst/>
          </a:prstGeom>
        </p:spPr>
        <p:txBody>
          <a:bodyPr lIns="0" rIns="0"/>
          <a:lstStyle>
            <a:lvl2pPr marL="415428" indent="-415428">
              <a:defRPr sz="2200">
                <a:latin typeface="+mj-lt"/>
                <a:cs typeface="Arial"/>
              </a:defRPr>
            </a:lvl2pPr>
            <a:lvl3pPr marL="731327" indent="-315900">
              <a:defRPr sz="1800">
                <a:latin typeface="+mj-lt"/>
                <a:cs typeface="Arial"/>
              </a:defRPr>
            </a:lvl3pPr>
            <a:lvl4pPr marL="1038572" indent="-307247">
              <a:buFont typeface="Lucida Grande"/>
              <a:buChar char="‒"/>
              <a:defRPr sz="1600">
                <a:latin typeface="+mj-lt"/>
                <a:cs typeface="Arial"/>
              </a:defRPr>
            </a:lvl4pPr>
            <a:lvl5pPr marL="1246284" indent="-207716">
              <a:defRPr sz="1600">
                <a:latin typeface="+mj-lt"/>
                <a:cs typeface="Aria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6861791" y="6383886"/>
            <a:ext cx="21336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a:fld id="{AAB6FA28-7AEC-3F43-9C2D-3DB969CFEC6A}" type="slidenum">
              <a:rPr lang="en-US" smtClean="0"/>
              <a:pPr algn="r"/>
              <a:t>‹Nr.›</a:t>
            </a:fld>
            <a:endParaRPr lang="en-US" dirty="0"/>
          </a:p>
        </p:txBody>
      </p:sp>
      <p:sp>
        <p:nvSpPr>
          <p:cNvPr id="11" name="Title 1"/>
          <p:cNvSpPr>
            <a:spLocks noGrp="1"/>
          </p:cNvSpPr>
          <p:nvPr>
            <p:ph type="title"/>
          </p:nvPr>
        </p:nvSpPr>
        <p:spPr>
          <a:xfrm>
            <a:off x="831277" y="773560"/>
            <a:ext cx="7481456" cy="500303"/>
          </a:xfrm>
          <a:prstGeom prst="rect">
            <a:avLst/>
          </a:prstGeom>
        </p:spPr>
        <p:txBody>
          <a:bodyPr vert="horz" lIns="0" tIns="0" rIns="0" bIns="0"/>
          <a:lstStyle>
            <a:lvl1pPr algn="l">
              <a:defRPr sz="2700" b="1">
                <a:latin typeface="+mj-lt"/>
                <a:cs typeface="Arial"/>
              </a:defRPr>
            </a:lvl1pPr>
          </a:lstStyle>
          <a:p>
            <a:r>
              <a:rPr lang="en-US" dirty="0"/>
              <a:t>Click to edit Master title style</a:t>
            </a:r>
          </a:p>
        </p:txBody>
      </p:sp>
      <p:sp>
        <p:nvSpPr>
          <p:cNvPr id="13" name="Date Placeholder 3"/>
          <p:cNvSpPr>
            <a:spLocks noGrp="1"/>
          </p:cNvSpPr>
          <p:nvPr>
            <p:ph type="dt" sz="half" idx="2"/>
          </p:nvPr>
        </p:nvSpPr>
        <p:spPr>
          <a:xfrm>
            <a:off x="208273" y="6383886"/>
            <a:ext cx="2103428"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altLang="ja-JP"/>
              <a:t>A. Yamamoto, 190513b</a:t>
            </a:r>
            <a:endParaRPr lang="en-US" dirty="0"/>
          </a:p>
        </p:txBody>
      </p:sp>
      <p:sp>
        <p:nvSpPr>
          <p:cNvPr id="14" name="Footer Placeholder 4"/>
          <p:cNvSpPr>
            <a:spLocks noGrp="1"/>
          </p:cNvSpPr>
          <p:nvPr>
            <p:ph type="ftr" sz="quarter" idx="3"/>
          </p:nvPr>
        </p:nvSpPr>
        <p:spPr>
          <a:xfrm>
            <a:off x="3726737" y="6383886"/>
            <a:ext cx="1639455" cy="365125"/>
          </a:xfrm>
          <a:prstGeom prst="rect">
            <a:avLst/>
          </a:prstGeom>
        </p:spPr>
        <p:txBody>
          <a:bodyPr vert="horz" lIns="0" tIns="0" rIns="0" bIns="0" rtlCol="0" anchor="ctr"/>
          <a:lstStyle>
            <a:lvl1pPr algn="l">
              <a:defRPr sz="1000">
                <a:solidFill>
                  <a:srgbClr val="7F7F7F"/>
                </a:solidFill>
                <a:latin typeface="+mn-lt"/>
                <a:cs typeface="Arial"/>
              </a:defRPr>
            </a:lvl1pPr>
          </a:lstStyle>
          <a:p>
            <a:endParaRPr lang="en-US" dirty="0"/>
          </a:p>
        </p:txBody>
      </p:sp>
    </p:spTree>
    <p:extLst>
      <p:ext uri="{BB962C8B-B14F-4D97-AF65-F5344CB8AC3E}">
        <p14:creationId xmlns:p14="http://schemas.microsoft.com/office/powerpoint/2010/main" val="2253966535"/>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AF75DD-9A92-4B46-BA87-A1060B96217B}"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13863928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CBA659-F97C-40F3-B111-E15043B6D649}"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14524768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fld id="{27E57756-7F0F-47B9-AA44-6497719488E0}" type="datetime1">
              <a:rPr lang="en-US">
                <a:solidFill>
                  <a:prstClr val="black">
                    <a:tint val="75000"/>
                  </a:prstClr>
                </a:solidFill>
              </a:rPr>
              <a:pPr>
                <a:defRPr/>
              </a:pPr>
              <a:t>9/27/2021</a:t>
            </a:fld>
            <a:r>
              <a:rPr lang="en-US">
                <a:solidFill>
                  <a:prstClr val="black">
                    <a:tint val="75000"/>
                  </a:prstClr>
                </a:solidFill>
              </a:rPr>
              <a:t>June 11, 2007</a:t>
            </a: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7250CBD3-7E51-43C4-8D2C-067AFCA1E4B2}"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30628230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fourObj">
  <p:cSld name="Titlu și conținut 4">
    <p:spTree>
      <p:nvGrpSpPr>
        <p:cNvPr id="1" name=""/>
        <p:cNvGrpSpPr/>
        <p:nvPr/>
      </p:nvGrpSpPr>
      <p:grpSpPr>
        <a:xfrm>
          <a:off x="0" y="0"/>
          <a:ext cx="0" cy="0"/>
          <a:chOff x="0" y="0"/>
          <a:chExt cx="0" cy="0"/>
        </a:xfrm>
      </p:grpSpPr>
      <p:sp>
        <p:nvSpPr>
          <p:cNvPr id="2" name="Titlu 1"/>
          <p:cNvSpPr>
            <a:spLocks noGrp="1"/>
          </p:cNvSpPr>
          <p:nvPr>
            <p:ph type="title" sz="quarter"/>
          </p:nvPr>
        </p:nvSpPr>
        <p:spPr>
          <a:xfrm>
            <a:off x="457200" y="704850"/>
            <a:ext cx="8229600" cy="1143000"/>
          </a:xfrm>
        </p:spPr>
        <p:txBody>
          <a:bodyPr/>
          <a:lstStyle/>
          <a:p>
            <a:r>
              <a:rPr lang="ro-RO"/>
              <a:t>Faceți clic pentru a edita stilul de titlu Coordonator</a:t>
            </a:r>
            <a:endParaRPr lang="en-US"/>
          </a:p>
        </p:txBody>
      </p:sp>
      <p:sp>
        <p:nvSpPr>
          <p:cNvPr id="3" name="Substituent conținut 2"/>
          <p:cNvSpPr>
            <a:spLocks noGrp="1"/>
          </p:cNvSpPr>
          <p:nvPr>
            <p:ph sz="quarter" idx="1"/>
          </p:nvPr>
        </p:nvSpPr>
        <p:spPr>
          <a:xfrm>
            <a:off x="457200" y="1935165"/>
            <a:ext cx="4038600" cy="2117725"/>
          </a:xfrm>
        </p:spPr>
        <p:txBody>
          <a:body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p:cNvSpPr>
            <a:spLocks noGrp="1"/>
          </p:cNvSpPr>
          <p:nvPr>
            <p:ph sz="quarter" idx="2"/>
          </p:nvPr>
        </p:nvSpPr>
        <p:spPr>
          <a:xfrm>
            <a:off x="4648200" y="1935165"/>
            <a:ext cx="4038600" cy="2117725"/>
          </a:xfrm>
        </p:spPr>
        <p:txBody>
          <a:body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conținut 4"/>
          <p:cNvSpPr>
            <a:spLocks noGrp="1"/>
          </p:cNvSpPr>
          <p:nvPr>
            <p:ph sz="quarter" idx="3"/>
          </p:nvPr>
        </p:nvSpPr>
        <p:spPr>
          <a:xfrm>
            <a:off x="457200" y="4205288"/>
            <a:ext cx="4038600" cy="2119312"/>
          </a:xfrm>
        </p:spPr>
        <p:txBody>
          <a:body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conținut 5"/>
          <p:cNvSpPr>
            <a:spLocks noGrp="1"/>
          </p:cNvSpPr>
          <p:nvPr>
            <p:ph sz="quarter" idx="4"/>
          </p:nvPr>
        </p:nvSpPr>
        <p:spPr>
          <a:xfrm>
            <a:off x="4648200" y="4205288"/>
            <a:ext cx="4038600" cy="2119312"/>
          </a:xfrm>
        </p:spPr>
        <p:txBody>
          <a:body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Date Placeholder 9"/>
          <p:cNvSpPr>
            <a:spLocks noGrp="1"/>
          </p:cNvSpPr>
          <p:nvPr>
            <p:ph type="dt" sz="half" idx="10"/>
          </p:nvPr>
        </p:nvSpPr>
        <p:spPr/>
        <p:txBody>
          <a:bodyPr/>
          <a:lstStyle>
            <a:lvl1pPr>
              <a:defRPr/>
            </a:lvl1pPr>
          </a:lstStyle>
          <a:p>
            <a:pPr>
              <a:defRPr/>
            </a:pPr>
            <a:fld id="{CC403F91-230D-4174-B4B4-154ED879DC63}" type="datetimeFigureOut">
              <a:rPr lang="en-US">
                <a:solidFill>
                  <a:prstClr val="black">
                    <a:tint val="75000"/>
                  </a:prstClr>
                </a:solidFill>
              </a:rPr>
              <a:pPr>
                <a:defRPr/>
              </a:pPr>
              <a:t>9/27/2021</a:t>
            </a:fld>
            <a:endParaRPr lang="en-US">
              <a:solidFill>
                <a:prstClr val="black">
                  <a:tint val="75000"/>
                </a:prst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17"/>
          <p:cNvSpPr>
            <a:spLocks noGrp="1"/>
          </p:cNvSpPr>
          <p:nvPr>
            <p:ph type="sldNum" sz="quarter" idx="12"/>
          </p:nvPr>
        </p:nvSpPr>
        <p:spPr/>
        <p:txBody>
          <a:bodyPr/>
          <a:lstStyle>
            <a:lvl1pPr>
              <a:defRPr/>
            </a:lvl1pPr>
          </a:lstStyle>
          <a:p>
            <a:pPr>
              <a:defRPr/>
            </a:pPr>
            <a:fld id="{B538CECE-0B2F-4440-BF0B-2F91AA1D3E50}" type="slidenum">
              <a:rPr lang="en-US">
                <a:solidFill>
                  <a:prstClr val="black">
                    <a:tint val="75000"/>
                  </a:prstClr>
                </a:solidFill>
              </a:rPr>
              <a:pPr>
                <a:defRPr/>
              </a:pPr>
              <a:t>‹Nr.›</a:t>
            </a:fld>
            <a:endParaRPr lang="en-US">
              <a:solidFill>
                <a:prstClr val="black">
                  <a:tint val="75000"/>
                </a:prstClr>
              </a:solidFill>
            </a:endParaRPr>
          </a:p>
        </p:txBody>
      </p:sp>
    </p:spTree>
    <p:extLst>
      <p:ext uri="{BB962C8B-B14F-4D97-AF65-F5344CB8AC3E}">
        <p14:creationId xmlns:p14="http://schemas.microsoft.com/office/powerpoint/2010/main" val="32749860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3_Cím és tartalom">
    <p:bg>
      <p:bgPr>
        <a:solidFill>
          <a:schemeClr val="bg1"/>
        </a:solidFill>
        <a:effectLst/>
      </p:bgPr>
    </p:bg>
    <p:spTree>
      <p:nvGrpSpPr>
        <p:cNvPr id="1" name=""/>
        <p:cNvGrpSpPr/>
        <p:nvPr/>
      </p:nvGrpSpPr>
      <p:grpSpPr>
        <a:xfrm>
          <a:off x="0" y="0"/>
          <a:ext cx="0" cy="0"/>
          <a:chOff x="0" y="0"/>
          <a:chExt cx="0" cy="0"/>
        </a:xfrm>
      </p:grpSpPr>
      <p:pic>
        <p:nvPicPr>
          <p:cNvPr id="7" name="Kép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9144000" cy="1455539"/>
          </a:xfrm>
          <a:prstGeom prst="rect">
            <a:avLst/>
          </a:prstGeom>
        </p:spPr>
      </p:pic>
    </p:spTree>
    <p:extLst>
      <p:ext uri="{BB962C8B-B14F-4D97-AF65-F5344CB8AC3E}">
        <p14:creationId xmlns:p14="http://schemas.microsoft.com/office/powerpoint/2010/main" val="2289892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549F"/>
                </a:solidFill>
                <a:latin typeface="Arial"/>
                <a:cs typeface="Arial"/>
              </a:defRPr>
            </a:lvl1pPr>
          </a:lstStyle>
          <a:p>
            <a:endParaRPr/>
          </a:p>
        </p:txBody>
      </p:sp>
      <p:sp>
        <p:nvSpPr>
          <p:cNvPr id="3" name="Holder 3"/>
          <p:cNvSpPr>
            <a:spLocks noGrp="1"/>
          </p:cNvSpPr>
          <p:nvPr>
            <p:ph sz="half" idx="2"/>
          </p:nvPr>
        </p:nvSpPr>
        <p:spPr>
          <a:xfrm>
            <a:off x="457200" y="157735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5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solidFill>
                  <a:prstClr val="black">
                    <a:tint val="75000"/>
                  </a:prstClr>
                </a:solidFill>
              </a:rPr>
              <a:t>A. Yamamoto, 190513b</a:t>
            </a:r>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99BD"/>
                </a:solidFill>
                <a:latin typeface="Arial"/>
                <a:cs typeface="Arial"/>
              </a:defRPr>
            </a:lvl1pPr>
          </a:lstStyle>
          <a:p>
            <a:pPr marL="25400">
              <a:lnSpc>
                <a:spcPts val="1430"/>
              </a:lnSpc>
            </a:pPr>
            <a:fld id="{81D60167-4931-47E6-BA6A-407CBD079E47}" type="slidenum">
              <a:rPr lang="en-US" altLang="ja-JP" smtClean="0"/>
              <a:pPr marL="25400">
                <a:lnSpc>
                  <a:spcPts val="1430"/>
                </a:lnSpc>
              </a:pPr>
              <a:t>‹Nr.›</a:t>
            </a:fld>
            <a:endParaRPr lang="en-US" altLang="ja-JP" dirty="0"/>
          </a:p>
        </p:txBody>
      </p:sp>
    </p:spTree>
    <p:extLst>
      <p:ext uri="{BB962C8B-B14F-4D97-AF65-F5344CB8AC3E}">
        <p14:creationId xmlns:p14="http://schemas.microsoft.com/office/powerpoint/2010/main" val="2351566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1" y="0"/>
            <a:ext cx="825500" cy="6858000"/>
          </a:xfrm>
          <a:prstGeom prst="rect">
            <a:avLst/>
          </a:prstGeom>
          <a:solidFill>
            <a:schemeClr val="tx2">
              <a:alpha val="50195"/>
            </a:schemeClr>
          </a:solidFill>
          <a:ln>
            <a:noFill/>
          </a:ln>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fontAlgn="base">
              <a:spcBef>
                <a:spcPct val="0"/>
              </a:spcBef>
              <a:spcAft>
                <a:spcPct val="0"/>
              </a:spcAft>
              <a:defRPr/>
            </a:pPr>
            <a:endParaRPr kumimoji="1" lang="ru-RU" altLang="ru-RU">
              <a:solidFill>
                <a:srgbClr val="FFFFFF"/>
              </a:solidFill>
              <a:latin typeface="Times New Roman" panose="02020603050405020304" pitchFamily="18" charset="0"/>
            </a:endParaRPr>
          </a:p>
        </p:txBody>
      </p:sp>
      <p:sp>
        <p:nvSpPr>
          <p:cNvPr id="5" name="Rectangle 8"/>
          <p:cNvSpPr>
            <a:spLocks noChangeArrowheads="1"/>
          </p:cNvSpPr>
          <p:nvPr/>
        </p:nvSpPr>
        <p:spPr bwMode="ltGray">
          <a:xfrm>
            <a:off x="9" y="3543300"/>
            <a:ext cx="3344863" cy="122238"/>
          </a:xfrm>
          <a:prstGeom prst="rect">
            <a:avLst/>
          </a:prstGeom>
          <a:solidFill>
            <a:schemeClr val="bg2">
              <a:alpha val="50195"/>
            </a:schemeClr>
          </a:solidFill>
          <a:ln>
            <a:noFill/>
          </a:ln>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fontAlgn="base">
              <a:spcBef>
                <a:spcPct val="0"/>
              </a:spcBef>
              <a:spcAft>
                <a:spcPct val="0"/>
              </a:spcAft>
              <a:defRPr/>
            </a:pPr>
            <a:endParaRPr kumimoji="1" lang="ru-RU" altLang="ru-RU">
              <a:solidFill>
                <a:srgbClr val="FFFFFF"/>
              </a:solidFill>
              <a:latin typeface="Times New Roman" panose="02020603050405020304" pitchFamily="18" charset="0"/>
            </a:endParaRPr>
          </a:p>
        </p:txBody>
      </p:sp>
      <p:sp>
        <p:nvSpPr>
          <p:cNvPr id="3075" name="Rectangle 3"/>
          <p:cNvSpPr>
            <a:spLocks noGrp="1" noChangeArrowheads="1"/>
          </p:cNvSpPr>
          <p:nvPr>
            <p:ph type="ctrTitle"/>
          </p:nvPr>
        </p:nvSpPr>
        <p:spPr>
          <a:xfrm>
            <a:off x="990600" y="1171593"/>
            <a:ext cx="7467600" cy="2105025"/>
          </a:xfrm>
        </p:spPr>
        <p:txBody>
          <a:bodyPr>
            <a:spAutoFit/>
          </a:bodyPr>
          <a:lstStyle>
            <a:lvl1pPr>
              <a:defRPr sz="6600">
                <a:solidFill>
                  <a:srgbClr val="CCFFFF"/>
                </a:solidFill>
              </a:defRPr>
            </a:lvl1pPr>
          </a:lstStyle>
          <a:p>
            <a:r>
              <a:rPr lang="en-US"/>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itchFamily="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r>
              <a:rPr lang="en-US"/>
              <a:t>СБОРКА DC-72 В ОИЯИ</a:t>
            </a:r>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31959E55-8EC3-4DD6-A3DD-4D4784EF300C}" type="slidenum">
              <a:rPr lang="en-US" altLang="ru-RU"/>
              <a:pPr/>
              <a:t>‹Nr.›</a:t>
            </a:fld>
            <a:endParaRPr lang="en-US" altLang="ru-RU"/>
          </a:p>
        </p:txBody>
      </p:sp>
    </p:spTree>
    <p:extLst>
      <p:ext uri="{BB962C8B-B14F-4D97-AF65-F5344CB8AC3E}">
        <p14:creationId xmlns:p14="http://schemas.microsoft.com/office/powerpoint/2010/main" val="1719270472"/>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fld id="{F34F0094-9D3B-4162-BF29-7B96B081EFCB}"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241229252"/>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8"/>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fld id="{93A10B11-F117-41FA-BE8C-5CD96FD96EBA}"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1490985720"/>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fld id="{7DD12E0F-661D-47FC-8D90-BD7FAA036463}"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3887941194"/>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fld id="{869A71A5-FD12-4CB9-922C-E26BEBE647FD}"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398391303"/>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32"/>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52225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fld id="{17A472EF-2FBC-4514-9CC5-181BAA5CACC5}"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4234483537"/>
      </p:ext>
    </p:extLst>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4" name="Rectangle 6"/>
          <p:cNvSpPr>
            <a:spLocks noGrp="1" noChangeArrowheads="1"/>
          </p:cNvSpPr>
          <p:nvPr>
            <p:ph type="sldNum" sz="quarter" idx="12"/>
          </p:nvPr>
        </p:nvSpPr>
        <p:spPr>
          <a:ln/>
        </p:spPr>
        <p:txBody>
          <a:bodyPr/>
          <a:lstStyle>
            <a:lvl1pPr>
              <a:defRPr/>
            </a:lvl1pPr>
          </a:lstStyle>
          <a:p>
            <a:fld id="{48DFFA70-7B85-47C2-BDAF-B20559F1C3CE}"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2495521663"/>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fld id="{93AD57F6-D75E-4750-B962-5E12AADB786D}"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3171231670"/>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fld id="{D2ACD243-282B-444C-A3C1-0B20632893BE}"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4252924131"/>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fld id="{3741557D-96E1-4828-98C5-DDFF86303928}"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2711239406"/>
      </p:ext>
    </p:extLst>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fld id="{3A68BD6F-FCF2-49B1-85B1-E547CE8FEEBC}"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1447878356"/>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8" name="Rectangle 6"/>
          <p:cNvSpPr>
            <a:spLocks noGrp="1" noChangeArrowheads="1"/>
          </p:cNvSpPr>
          <p:nvPr>
            <p:ph type="sldNum" sz="quarter" idx="12"/>
          </p:nvPr>
        </p:nvSpPr>
        <p:spPr>
          <a:ln/>
        </p:spPr>
        <p:txBody>
          <a:bodyPr/>
          <a:lstStyle>
            <a:lvl1pPr>
              <a:defRPr/>
            </a:lvl1pPr>
          </a:lstStyle>
          <a:p>
            <a:fld id="{EC23D9F0-74A6-4B85-B9A8-146FD7EC3641}"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3038649260"/>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228600" y="457200"/>
            <a:ext cx="8229600" cy="5638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fld id="{A302B748-B5F1-4BD6-8945-0026C0E076B5}"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1916476857"/>
      </p:ext>
    </p:extLst>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a:t>Образец заголовка</a:t>
            </a:r>
          </a:p>
        </p:txBody>
      </p:sp>
      <p:sp>
        <p:nvSpPr>
          <p:cNvPr id="3" name="Содержимое 2"/>
          <p:cNvSpPr>
            <a:spLocks noGrp="1"/>
          </p:cNvSpPr>
          <p:nvPr>
            <p:ph sz="quarter" idx="1"/>
          </p:nvPr>
        </p:nvSpPr>
        <p:spPr>
          <a:xfrm>
            <a:off x="6858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858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fld id="{C606E789-7652-422E-A4E2-5949D316418D}"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2344387030"/>
      </p:ext>
    </p:extLst>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a:t>Образец заголовка</a:t>
            </a:r>
          </a:p>
        </p:txBody>
      </p:sp>
      <p:sp>
        <p:nvSpPr>
          <p:cNvPr id="3" name="Таблица 2"/>
          <p:cNvSpPr>
            <a:spLocks noGrp="1"/>
          </p:cNvSpPr>
          <p:nvPr>
            <p:ph type="tbl" idx="1"/>
          </p:nvPr>
        </p:nvSpPr>
        <p:spPr>
          <a:xfrm>
            <a:off x="685800" y="1981200"/>
            <a:ext cx="7772400" cy="4114800"/>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fld id="{963B7358-2479-4E64-B709-DAB943C1026C}" type="slidenum">
              <a:rPr lang="en-US" altLang="ru-RU">
                <a:solidFill>
                  <a:srgbClr val="FFFFFF"/>
                </a:solidFill>
              </a:rPr>
              <a:pPr/>
              <a:t>‹Nr.›</a:t>
            </a:fld>
            <a:endParaRPr lang="en-US" altLang="ru-RU">
              <a:solidFill>
                <a:srgbClr val="FFFFFF"/>
              </a:solidFill>
            </a:endParaRPr>
          </a:p>
        </p:txBody>
      </p:sp>
    </p:spTree>
    <p:extLst>
      <p:ext uri="{BB962C8B-B14F-4D97-AF65-F5344CB8AC3E}">
        <p14:creationId xmlns:p14="http://schemas.microsoft.com/office/powerpoint/2010/main" val="3947594269"/>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69407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681"/>
            <a:ext cx="7772400" cy="1470025"/>
          </a:xfrm>
        </p:spPr>
        <p:txBody>
          <a:bodyPr/>
          <a:lstStyle/>
          <a:p>
            <a:r>
              <a:rPr lang="en-US"/>
              <a:t>Click to edit Master title style</a:t>
            </a:r>
          </a:p>
        </p:txBody>
      </p:sp>
      <p:sp>
        <p:nvSpPr>
          <p:cNvPr id="3" name="Subtitle 2"/>
          <p:cNvSpPr>
            <a:spLocks noGrp="1"/>
          </p:cNvSpPr>
          <p:nvPr>
            <p:ph type="subTitle" idx="1"/>
          </p:nvPr>
        </p:nvSpPr>
        <p:spPr>
          <a:xfrm>
            <a:off x="1371609" y="3886202"/>
            <a:ext cx="6400801" cy="1752600"/>
          </a:xfrm>
        </p:spPr>
        <p:txBody>
          <a:bodyPr/>
          <a:lstStyle>
            <a:lvl1pPr marL="0" indent="0" algn="ctr">
              <a:buNone/>
              <a:defRPr/>
            </a:lvl1pPr>
            <a:lvl2pPr marL="456966" indent="0" algn="ctr">
              <a:buNone/>
              <a:defRPr/>
            </a:lvl2pPr>
            <a:lvl3pPr marL="913925" indent="0" algn="ctr">
              <a:buNone/>
              <a:defRPr/>
            </a:lvl3pPr>
            <a:lvl4pPr marL="1370889" indent="0" algn="ctr">
              <a:buNone/>
              <a:defRPr/>
            </a:lvl4pPr>
            <a:lvl5pPr marL="1827850" indent="0" algn="ctr">
              <a:buNone/>
              <a:defRPr/>
            </a:lvl5pPr>
            <a:lvl6pPr marL="2284815" indent="0" algn="ctr">
              <a:buNone/>
              <a:defRPr/>
            </a:lvl6pPr>
            <a:lvl7pPr marL="2741779" indent="0" algn="ctr">
              <a:buNone/>
              <a:defRPr/>
            </a:lvl7pPr>
            <a:lvl8pPr marL="3198735" indent="0" algn="ctr">
              <a:buNone/>
              <a:defRPr/>
            </a:lvl8pPr>
            <a:lvl9pPr marL="36557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Boris Sharkov JINR Dubna</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F541E2-37FC-4A5F-8AA9-84DEF7FD660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4204019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Boris Sharkov JINR Dubna</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80217B-8183-4E7A-98AC-12846F6965A4}"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181237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7029"/>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6" y="2906722"/>
            <a:ext cx="7772400" cy="1500187"/>
          </a:xfrm>
        </p:spPr>
        <p:txBody>
          <a:bodyPr anchor="b"/>
          <a:lstStyle>
            <a:lvl1pPr marL="0" indent="0">
              <a:buNone/>
              <a:defRPr sz="2100"/>
            </a:lvl1pPr>
            <a:lvl2pPr marL="456966" indent="0">
              <a:buNone/>
              <a:defRPr sz="1800"/>
            </a:lvl2pPr>
            <a:lvl3pPr marL="913925" indent="0">
              <a:buNone/>
              <a:defRPr sz="1500"/>
            </a:lvl3pPr>
            <a:lvl4pPr marL="1370889" indent="0">
              <a:buNone/>
              <a:defRPr sz="1400"/>
            </a:lvl4pPr>
            <a:lvl5pPr marL="1827850" indent="0">
              <a:buNone/>
              <a:defRPr sz="1400"/>
            </a:lvl5pPr>
            <a:lvl6pPr marL="2284815" indent="0">
              <a:buNone/>
              <a:defRPr sz="1400"/>
            </a:lvl6pPr>
            <a:lvl7pPr marL="2741779" indent="0">
              <a:buNone/>
              <a:defRPr sz="1400"/>
            </a:lvl7pPr>
            <a:lvl8pPr marL="3198735" indent="0">
              <a:buNone/>
              <a:defRPr sz="1400"/>
            </a:lvl8pPr>
            <a:lvl9pPr marL="36557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Boris Sharkov JINR Dubna</a:t>
            </a: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95884D-8A42-48F6-9C61-CA18CA3AD003}"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352291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Boris Sharkov JINR Dubna</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F401F9-AB59-4D48-914B-A4843DDFC68C}"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842812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6"/>
            <a:ext cx="4040187" cy="639762"/>
          </a:xfrm>
        </p:spPr>
        <p:txBody>
          <a:bodyPr anchor="b"/>
          <a:lstStyle>
            <a:lvl1pPr marL="0" indent="0">
              <a:buNone/>
              <a:defRPr sz="2400" b="1"/>
            </a:lvl1pPr>
            <a:lvl2pPr marL="456966" indent="0">
              <a:buNone/>
              <a:defRPr sz="2100" b="1"/>
            </a:lvl2pPr>
            <a:lvl3pPr marL="913925" indent="0">
              <a:buNone/>
              <a:defRPr sz="1800" b="1"/>
            </a:lvl3pPr>
            <a:lvl4pPr marL="1370889" indent="0">
              <a:buNone/>
              <a:defRPr sz="1500" b="1"/>
            </a:lvl4pPr>
            <a:lvl5pPr marL="1827850" indent="0">
              <a:buNone/>
              <a:defRPr sz="1500" b="1"/>
            </a:lvl5pPr>
            <a:lvl6pPr marL="2284815" indent="0">
              <a:buNone/>
              <a:defRPr sz="1500" b="1"/>
            </a:lvl6pPr>
            <a:lvl7pPr marL="2741779" indent="0">
              <a:buNone/>
              <a:defRPr sz="1500" b="1"/>
            </a:lvl7pPr>
            <a:lvl8pPr marL="3198735" indent="0">
              <a:buNone/>
              <a:defRPr sz="1500" b="1"/>
            </a:lvl8pPr>
            <a:lvl9pPr marL="3655700" indent="0">
              <a:buNone/>
              <a:defRPr sz="1500" b="1"/>
            </a:lvl9pPr>
          </a:lstStyle>
          <a:p>
            <a:pPr lvl="0"/>
            <a:r>
              <a:rPr lang="en-US"/>
              <a:t>Click to edit Master text styles</a:t>
            </a:r>
          </a:p>
        </p:txBody>
      </p:sp>
      <p:sp>
        <p:nvSpPr>
          <p:cNvPr id="4" name="Content Placeholder 3"/>
          <p:cNvSpPr>
            <a:spLocks noGrp="1"/>
          </p:cNvSpPr>
          <p:nvPr>
            <p:ph sz="half" idx="2"/>
          </p:nvPr>
        </p:nvSpPr>
        <p:spPr>
          <a:xfrm>
            <a:off x="457202" y="2174875"/>
            <a:ext cx="4040187" cy="39512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6" y="1535116"/>
            <a:ext cx="4041775" cy="639762"/>
          </a:xfrm>
        </p:spPr>
        <p:txBody>
          <a:bodyPr anchor="b"/>
          <a:lstStyle>
            <a:lvl1pPr marL="0" indent="0">
              <a:buNone/>
              <a:defRPr sz="2400" b="1"/>
            </a:lvl1pPr>
            <a:lvl2pPr marL="456966" indent="0">
              <a:buNone/>
              <a:defRPr sz="2100" b="1"/>
            </a:lvl2pPr>
            <a:lvl3pPr marL="913925" indent="0">
              <a:buNone/>
              <a:defRPr sz="1800" b="1"/>
            </a:lvl3pPr>
            <a:lvl4pPr marL="1370889" indent="0">
              <a:buNone/>
              <a:defRPr sz="1500" b="1"/>
            </a:lvl4pPr>
            <a:lvl5pPr marL="1827850" indent="0">
              <a:buNone/>
              <a:defRPr sz="1500" b="1"/>
            </a:lvl5pPr>
            <a:lvl6pPr marL="2284815" indent="0">
              <a:buNone/>
              <a:defRPr sz="1500" b="1"/>
            </a:lvl6pPr>
            <a:lvl7pPr marL="2741779" indent="0">
              <a:buNone/>
              <a:defRPr sz="1500" b="1"/>
            </a:lvl7pPr>
            <a:lvl8pPr marL="3198735" indent="0">
              <a:buNone/>
              <a:defRPr sz="1500" b="1"/>
            </a:lvl8pPr>
            <a:lvl9pPr marL="36557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156" y="2174875"/>
            <a:ext cx="4041775" cy="39512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Boris Sharkov JINR Dubna</a:t>
            </a: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81E91FD-C6A2-44A0-AF4B-9F6CFC8FED9B}"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2178304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Boris Sharkov JINR Dubna</a:t>
            </a: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CB4037-B1E1-45DC-8300-9D287C81F4C6}"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191542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Boris Sharkov JINR Dubna</a:t>
            </a:r>
            <a:endParaRPr lang="ru-RU">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0D407510-CD4E-4320-B1B7-E77576364A88}"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681379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3575050" y="273303"/>
            <a:ext cx="5111750" cy="5853113"/>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6" indent="0">
              <a:buNone/>
              <a:defRPr sz="1200"/>
            </a:lvl2pPr>
            <a:lvl3pPr marL="913925" indent="0">
              <a:buNone/>
              <a:defRPr sz="1000"/>
            </a:lvl3pPr>
            <a:lvl4pPr marL="1370889" indent="0">
              <a:buNone/>
              <a:defRPr sz="900"/>
            </a:lvl4pPr>
            <a:lvl5pPr marL="1827850" indent="0">
              <a:buNone/>
              <a:defRPr sz="900"/>
            </a:lvl5pPr>
            <a:lvl6pPr marL="2284815" indent="0">
              <a:buNone/>
              <a:defRPr sz="900"/>
            </a:lvl6pPr>
            <a:lvl7pPr marL="2741779" indent="0">
              <a:buNone/>
              <a:defRPr sz="900"/>
            </a:lvl7pPr>
            <a:lvl8pPr marL="3198735" indent="0">
              <a:buNone/>
              <a:defRPr sz="900"/>
            </a:lvl8pPr>
            <a:lvl9pPr marL="36557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en-US">
                <a:solidFill>
                  <a:srgbClr val="000000"/>
                </a:solidFill>
              </a:rPr>
              <a:t>Boris Sharkov JINR Dubna</a:t>
            </a:r>
            <a:endParaRPr lang="ru-RU">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fld id="{B9865147-A597-4F83-9CC4-709243971B5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094974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6966" indent="0">
              <a:buNone/>
              <a:defRPr sz="2800"/>
            </a:lvl2pPr>
            <a:lvl3pPr marL="913925" indent="0">
              <a:buNone/>
              <a:defRPr sz="2400"/>
            </a:lvl3pPr>
            <a:lvl4pPr marL="1370889" indent="0">
              <a:buNone/>
              <a:defRPr sz="2100"/>
            </a:lvl4pPr>
            <a:lvl5pPr marL="1827850" indent="0">
              <a:buNone/>
              <a:defRPr sz="2100"/>
            </a:lvl5pPr>
            <a:lvl6pPr marL="2284815" indent="0">
              <a:buNone/>
              <a:defRPr sz="2100"/>
            </a:lvl6pPr>
            <a:lvl7pPr marL="2741779" indent="0">
              <a:buNone/>
              <a:defRPr sz="2100"/>
            </a:lvl7pPr>
            <a:lvl8pPr marL="3198735" indent="0">
              <a:buNone/>
              <a:defRPr sz="2100"/>
            </a:lvl8pPr>
            <a:lvl9pPr marL="3655700" indent="0">
              <a:buNone/>
              <a:defRPr sz="2100"/>
            </a:lvl9pPr>
          </a:lstStyle>
          <a:p>
            <a:pPr lvl="0"/>
            <a:endParaRPr lang="en-US"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6966" indent="0">
              <a:buNone/>
              <a:defRPr sz="1200"/>
            </a:lvl2pPr>
            <a:lvl3pPr marL="913925" indent="0">
              <a:buNone/>
              <a:defRPr sz="1000"/>
            </a:lvl3pPr>
            <a:lvl4pPr marL="1370889" indent="0">
              <a:buNone/>
              <a:defRPr sz="900"/>
            </a:lvl4pPr>
            <a:lvl5pPr marL="1827850" indent="0">
              <a:buNone/>
              <a:defRPr sz="900"/>
            </a:lvl5pPr>
            <a:lvl6pPr marL="2284815" indent="0">
              <a:buNone/>
              <a:defRPr sz="900"/>
            </a:lvl6pPr>
            <a:lvl7pPr marL="2741779" indent="0">
              <a:buNone/>
              <a:defRPr sz="900"/>
            </a:lvl7pPr>
            <a:lvl8pPr marL="3198735" indent="0">
              <a:buNone/>
              <a:defRPr sz="900"/>
            </a:lvl8pPr>
            <a:lvl9pPr marL="36557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Boris Sharkov JINR Dubna</a:t>
            </a: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0CB83AC-D26F-47F5-AF95-E58C81BCC3A6}"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335712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Boris Sharkov JINR Dubna</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3111278-9E03-40C4-9000-C63267982393}"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417957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68317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90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2" y="274905"/>
            <a:ext cx="60197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Boris Sharkov JINR Dubna</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DDA0658-F0A9-4CA4-A7FB-67CC34A960A1}"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16858018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22" y="274638"/>
            <a:ext cx="8229601" cy="1143000"/>
          </a:xfrm>
        </p:spPr>
        <p:txBody>
          <a:bodyPr/>
          <a:lstStyle/>
          <a:p>
            <a:r>
              <a:rPr lang="en-US"/>
              <a:t>Click to edit Master title style</a:t>
            </a:r>
          </a:p>
        </p:txBody>
      </p:sp>
      <p:sp>
        <p:nvSpPr>
          <p:cNvPr id="3" name="Table Placeholder 2"/>
          <p:cNvSpPr>
            <a:spLocks noGrp="1"/>
          </p:cNvSpPr>
          <p:nvPr>
            <p:ph type="tbl" idx="1"/>
          </p:nvPr>
        </p:nvSpPr>
        <p:spPr>
          <a:xfrm>
            <a:off x="457222" y="1600206"/>
            <a:ext cx="8229601"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Boris Sharkov JINR Dubna</a:t>
            </a:r>
            <a:endParaRPr lang="ru-RU">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C15243B-F150-4F61-8794-094FAA8AA85A}"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2941726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22" y="274905"/>
            <a:ext cx="82296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Boris Sharkov JINR Dubna</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8AA998C-65D7-46C3-82E3-15AC5AD9C5C2}"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4194797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Boris Sharkov JINR Dubna</a:t>
            </a:r>
            <a:endParaRPr lang="ru-RU">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solidFill>
                  <a:srgbClr val="000000"/>
                </a:solidFill>
              </a:rPr>
              <a:pPr/>
              <a:t>‹Nr.›</a:t>
            </a:fld>
            <a:endParaRPr lang="ru-RU">
              <a:solidFill>
                <a:srgbClr val="000000"/>
              </a:solidFill>
            </a:endParaRPr>
          </a:p>
        </p:txBody>
      </p:sp>
    </p:spTree>
    <p:extLst>
      <p:ext uri="{BB962C8B-B14F-4D97-AF65-F5344CB8AC3E}">
        <p14:creationId xmlns:p14="http://schemas.microsoft.com/office/powerpoint/2010/main" val="3689765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3"/>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34699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41255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18"/>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4097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47029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49616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3363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391916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01495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90967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53027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91279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56"/>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56"/>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25231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3"/>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18185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60344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18"/>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79416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50904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7257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39597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437902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86172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44135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24687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7308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56"/>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56"/>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569916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43"/>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395827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48748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18"/>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728636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6741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89672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9102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476667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326537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328266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93986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3817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56"/>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56"/>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709090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685800" y="2130487"/>
            <a:ext cx="7772400" cy="1470027"/>
          </a:xfrm>
        </p:spPr>
        <p:txBody>
          <a:bodyPr/>
          <a:lstStyle>
            <a:lvl1pPr>
              <a:defRPr/>
            </a:lvl1pPr>
          </a:lstStyle>
          <a:p>
            <a:pPr lvl="0"/>
            <a:r>
              <a:rPr lang="de-DE"/>
              <a:t>Titelmasterformat durch Klicken bearbeiten</a:t>
            </a:r>
          </a:p>
        </p:txBody>
      </p:sp>
      <p:sp>
        <p:nvSpPr>
          <p:cNvPr id="3" name="Untertitel 2"/>
          <p:cNvSpPr txBox="1">
            <a:spLocks noGrp="1"/>
          </p:cNvSpPr>
          <p:nvPr>
            <p:ph type="subTitle" idx="1"/>
          </p:nvPr>
        </p:nvSpPr>
        <p:spPr>
          <a:xfrm>
            <a:off x="1371600" y="3886251"/>
            <a:ext cx="6400800" cy="1752603"/>
          </a:xfrm>
        </p:spPr>
        <p:txBody>
          <a:bodyPr anchorCtr="1"/>
          <a:lstStyle>
            <a:lvl1pPr marL="0" indent="0" algn="ctr">
              <a:buNone/>
              <a:defRPr>
                <a:solidFill>
                  <a:srgbClr val="898989"/>
                </a:solidFill>
              </a:defRPr>
            </a:lvl1pPr>
          </a:lstStyle>
          <a:p>
            <a:pPr lvl="0"/>
            <a:r>
              <a:rPr lang="de-DE"/>
              <a:t>Formatvorlage des Untertitelmasters durch Klicken bearbeiten</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7404A9C7-5D1C-4C1B-8DD2-5909E63524F1}" type="slidenum">
              <a:rPr/>
              <a:pPr/>
              <a:t>‹Nr.›</a:t>
            </a:fld>
            <a:endParaRPr/>
          </a:p>
        </p:txBody>
      </p:sp>
    </p:spTree>
    <p:extLst>
      <p:ext uri="{BB962C8B-B14F-4D97-AF65-F5344CB8AC3E}">
        <p14:creationId xmlns:p14="http://schemas.microsoft.com/office/powerpoint/2010/main" val="1424246767"/>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85C6755A-8FD4-4ACE-9961-37F3D9951341}" type="slidenum">
              <a:rPr/>
              <a:pPr/>
              <a:t>‹Nr.›</a:t>
            </a:fld>
            <a:endParaRPr/>
          </a:p>
        </p:txBody>
      </p:sp>
    </p:spTree>
    <p:extLst>
      <p:ext uri="{BB962C8B-B14F-4D97-AF65-F5344CB8AC3E}">
        <p14:creationId xmlns:p14="http://schemas.microsoft.com/office/powerpoint/2010/main" val="12188788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Titel 1"/>
          <p:cNvSpPr txBox="1">
            <a:spLocks noGrp="1"/>
          </p:cNvSpPr>
          <p:nvPr>
            <p:ph type="title"/>
          </p:nvPr>
        </p:nvSpPr>
        <p:spPr>
          <a:xfrm>
            <a:off x="722311" y="4406992"/>
            <a:ext cx="7772400" cy="1362071"/>
          </a:xfrm>
        </p:spPr>
        <p:txBody>
          <a:bodyPr anchor="t" anchorCtr="0"/>
          <a:lstStyle>
            <a:lvl1pPr algn="l">
              <a:defRPr sz="4000" b="1" cap="all"/>
            </a:lvl1pPr>
          </a:lstStyle>
          <a:p>
            <a:pPr lvl="0"/>
            <a:r>
              <a:rPr lang="de-DE"/>
              <a:t>Titelmasterformat durch Klicken bearbeiten</a:t>
            </a:r>
          </a:p>
        </p:txBody>
      </p:sp>
      <p:sp>
        <p:nvSpPr>
          <p:cNvPr id="3" name="Textplatzhalter 2"/>
          <p:cNvSpPr txBox="1">
            <a:spLocks noGrp="1"/>
          </p:cNvSpPr>
          <p:nvPr>
            <p:ph type="body" idx="1"/>
          </p:nvPr>
        </p:nvSpPr>
        <p:spPr>
          <a:xfrm>
            <a:off x="722311" y="2906743"/>
            <a:ext cx="7772400" cy="1500183"/>
          </a:xfrm>
        </p:spPr>
        <p:txBody>
          <a:bodyPr anchor="b"/>
          <a:lstStyle>
            <a:lvl1pPr marL="0" indent="0">
              <a:spcBef>
                <a:spcPts val="500"/>
              </a:spcBef>
              <a:buNone/>
              <a:defRPr sz="2000">
                <a:solidFill>
                  <a:srgbClr val="898989"/>
                </a:solidFill>
              </a:defRPr>
            </a:lvl1pPr>
          </a:lstStyle>
          <a:p>
            <a:pPr lvl="0"/>
            <a:r>
              <a:rPr lang="de-DE"/>
              <a:t>Textmasterformat bearbeiten</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7DEE8BC2-9A74-41A6-91D7-F42E8DA8BFCD}" type="slidenum">
              <a:rPr/>
              <a:pPr/>
              <a:t>‹Nr.›</a:t>
            </a:fld>
            <a:endParaRPr/>
          </a:p>
        </p:txBody>
      </p:sp>
    </p:spTree>
    <p:extLst>
      <p:ext uri="{BB962C8B-B14F-4D97-AF65-F5344CB8AC3E}">
        <p14:creationId xmlns:p14="http://schemas.microsoft.com/office/powerpoint/2010/main" val="3854218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030639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a:xfrm>
            <a:off x="457226" y="1600227"/>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4648214" y="1600227"/>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txBox="1">
            <a:spLocks noGrp="1"/>
          </p:cNvSpPr>
          <p:nvPr>
            <p:ph type="dt" sz="half" idx="7"/>
          </p:nvPr>
        </p:nvSpPr>
        <p:spPr/>
        <p:txBody>
          <a:bodyPr/>
          <a:lstStyle>
            <a:lvl1pPr>
              <a:defRPr/>
            </a:lvl1pPr>
          </a:lstStyle>
          <a:p>
            <a:endParaRPr/>
          </a:p>
        </p:txBody>
      </p:sp>
      <p:sp>
        <p:nvSpPr>
          <p:cNvPr id="6" name="Fußzeilenplatzhalter 5"/>
          <p:cNvSpPr txBox="1">
            <a:spLocks noGrp="1"/>
          </p:cNvSpPr>
          <p:nvPr>
            <p:ph type="ftr" sz="quarter" idx="9"/>
          </p:nvPr>
        </p:nvSpPr>
        <p:spPr/>
        <p:txBody>
          <a:bodyPr/>
          <a:lstStyle>
            <a:lvl1pPr>
              <a:defRPr/>
            </a:lvl1pPr>
          </a:lstStyle>
          <a:p>
            <a:r>
              <a:t>Boris Sharkov JINR Dubna</a:t>
            </a:r>
          </a:p>
        </p:txBody>
      </p:sp>
      <p:sp>
        <p:nvSpPr>
          <p:cNvPr id="7" name="Foliennummernplatzhalter 6"/>
          <p:cNvSpPr txBox="1">
            <a:spLocks noGrp="1"/>
          </p:cNvSpPr>
          <p:nvPr>
            <p:ph type="sldNum" sz="quarter" idx="8"/>
          </p:nvPr>
        </p:nvSpPr>
        <p:spPr/>
        <p:txBody>
          <a:bodyPr/>
          <a:lstStyle>
            <a:lvl1pPr>
              <a:defRPr/>
            </a:lvl1pPr>
          </a:lstStyle>
          <a:p>
            <a:fld id="{C0E25CF1-4F07-4FB4-93B3-92573E52F98A}" type="slidenum">
              <a:rPr/>
              <a:pPr/>
              <a:t>‹Nr.›</a:t>
            </a:fld>
            <a:endParaRPr/>
          </a:p>
        </p:txBody>
      </p:sp>
    </p:spTree>
    <p:extLst>
      <p:ext uri="{BB962C8B-B14F-4D97-AF65-F5344CB8AC3E}">
        <p14:creationId xmlns:p14="http://schemas.microsoft.com/office/powerpoint/2010/main" val="24254947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Textplatzhalter 2"/>
          <p:cNvSpPr txBox="1">
            <a:spLocks noGrp="1"/>
          </p:cNvSpPr>
          <p:nvPr>
            <p:ph type="body" idx="1"/>
          </p:nvPr>
        </p:nvSpPr>
        <p:spPr>
          <a:xfrm>
            <a:off x="457200" y="1535144"/>
            <a:ext cx="4040184" cy="639759"/>
          </a:xfrm>
        </p:spPr>
        <p:txBody>
          <a:bodyPr anchor="b"/>
          <a:lstStyle>
            <a:lvl1pPr marL="0" indent="0">
              <a:spcBef>
                <a:spcPts val="600"/>
              </a:spcBef>
              <a:buNone/>
              <a:defRPr sz="2400" b="1"/>
            </a:lvl1pPr>
          </a:lstStyle>
          <a:p>
            <a:pPr lvl="0"/>
            <a:r>
              <a:rPr lang="de-DE"/>
              <a:t>Textmasterformat bearbeiten</a:t>
            </a:r>
          </a:p>
        </p:txBody>
      </p:sp>
      <p:sp>
        <p:nvSpPr>
          <p:cNvPr id="4" name="Inhaltsplatzhalter 3"/>
          <p:cNvSpPr txBox="1">
            <a:spLocks noGrp="1"/>
          </p:cNvSpPr>
          <p:nvPr>
            <p:ph idx="2"/>
          </p:nvPr>
        </p:nvSpPr>
        <p:spPr>
          <a:xfrm>
            <a:off x="457200" y="2174876"/>
            <a:ext cx="4040184" cy="3951287"/>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4645024" y="1535144"/>
            <a:ext cx="4041776" cy="639759"/>
          </a:xfrm>
        </p:spPr>
        <p:txBody>
          <a:bodyPr anchor="b"/>
          <a:lstStyle>
            <a:lvl1pPr marL="0" indent="0">
              <a:spcBef>
                <a:spcPts val="600"/>
              </a:spcBef>
              <a:buNone/>
              <a:defRPr sz="2400" b="1"/>
            </a:lvl1pPr>
          </a:lstStyle>
          <a:p>
            <a:pPr lvl="0"/>
            <a:r>
              <a:rPr lang="de-DE"/>
              <a:t>Textmasterformat bearbeiten</a:t>
            </a:r>
          </a:p>
        </p:txBody>
      </p:sp>
      <p:sp>
        <p:nvSpPr>
          <p:cNvPr id="6" name="Inhaltsplatzhalter 5"/>
          <p:cNvSpPr txBox="1">
            <a:spLocks noGrp="1"/>
          </p:cNvSpPr>
          <p:nvPr>
            <p:ph idx="4"/>
          </p:nvPr>
        </p:nvSpPr>
        <p:spPr>
          <a:xfrm>
            <a:off x="4645024" y="2174876"/>
            <a:ext cx="4041776" cy="3951287"/>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txBox="1">
            <a:spLocks noGrp="1"/>
          </p:cNvSpPr>
          <p:nvPr>
            <p:ph type="dt" sz="half" idx="7"/>
          </p:nvPr>
        </p:nvSpPr>
        <p:spPr/>
        <p:txBody>
          <a:bodyPr/>
          <a:lstStyle>
            <a:lvl1pPr>
              <a:defRPr/>
            </a:lvl1pPr>
          </a:lstStyle>
          <a:p>
            <a:endParaRPr/>
          </a:p>
        </p:txBody>
      </p:sp>
      <p:sp>
        <p:nvSpPr>
          <p:cNvPr id="8" name="Fußzeilenplatzhalter 7"/>
          <p:cNvSpPr txBox="1">
            <a:spLocks noGrp="1"/>
          </p:cNvSpPr>
          <p:nvPr>
            <p:ph type="ftr" sz="quarter" idx="9"/>
          </p:nvPr>
        </p:nvSpPr>
        <p:spPr/>
        <p:txBody>
          <a:bodyPr/>
          <a:lstStyle>
            <a:lvl1pPr>
              <a:defRPr/>
            </a:lvl1pPr>
          </a:lstStyle>
          <a:p>
            <a:r>
              <a:t>Boris Sharkov JINR Dubna</a:t>
            </a:r>
          </a:p>
        </p:txBody>
      </p:sp>
      <p:sp>
        <p:nvSpPr>
          <p:cNvPr id="9" name="Foliennummernplatzhalter 8"/>
          <p:cNvSpPr txBox="1">
            <a:spLocks noGrp="1"/>
          </p:cNvSpPr>
          <p:nvPr>
            <p:ph type="sldNum" sz="quarter" idx="8"/>
          </p:nvPr>
        </p:nvSpPr>
        <p:spPr/>
        <p:txBody>
          <a:bodyPr/>
          <a:lstStyle>
            <a:lvl1pPr>
              <a:defRPr/>
            </a:lvl1pPr>
          </a:lstStyle>
          <a:p>
            <a:fld id="{0E234F41-469E-451C-8CCF-0D23D82DF50E}" type="slidenum">
              <a:rPr/>
              <a:pPr/>
              <a:t>‹Nr.›</a:t>
            </a:fld>
            <a:endParaRPr/>
          </a:p>
        </p:txBody>
      </p:sp>
    </p:spTree>
    <p:extLst>
      <p:ext uri="{BB962C8B-B14F-4D97-AF65-F5344CB8AC3E}">
        <p14:creationId xmlns:p14="http://schemas.microsoft.com/office/powerpoint/2010/main" val="909634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Datumsplatzhalter 2"/>
          <p:cNvSpPr txBox="1">
            <a:spLocks noGrp="1"/>
          </p:cNvSpPr>
          <p:nvPr>
            <p:ph type="dt" sz="half" idx="7"/>
          </p:nvPr>
        </p:nvSpPr>
        <p:spPr/>
        <p:txBody>
          <a:bodyPr/>
          <a:lstStyle>
            <a:lvl1pPr>
              <a:defRPr/>
            </a:lvl1pPr>
          </a:lstStyle>
          <a:p>
            <a:endParaRPr/>
          </a:p>
        </p:txBody>
      </p:sp>
      <p:sp>
        <p:nvSpPr>
          <p:cNvPr id="4" name="Fußzeilenplatzhalter 3"/>
          <p:cNvSpPr txBox="1">
            <a:spLocks noGrp="1"/>
          </p:cNvSpPr>
          <p:nvPr>
            <p:ph type="ftr" sz="quarter" idx="9"/>
          </p:nvPr>
        </p:nvSpPr>
        <p:spPr/>
        <p:txBody>
          <a:bodyPr/>
          <a:lstStyle>
            <a:lvl1pPr>
              <a:defRPr/>
            </a:lvl1pPr>
          </a:lstStyle>
          <a:p>
            <a:r>
              <a:t>Boris Sharkov JINR Dubna</a:t>
            </a:r>
          </a:p>
        </p:txBody>
      </p:sp>
      <p:sp>
        <p:nvSpPr>
          <p:cNvPr id="5" name="Foliennummernplatzhalter 4"/>
          <p:cNvSpPr txBox="1">
            <a:spLocks noGrp="1"/>
          </p:cNvSpPr>
          <p:nvPr>
            <p:ph type="sldNum" sz="quarter" idx="8"/>
          </p:nvPr>
        </p:nvSpPr>
        <p:spPr/>
        <p:txBody>
          <a:bodyPr/>
          <a:lstStyle>
            <a:lvl1pPr>
              <a:defRPr/>
            </a:lvl1pPr>
          </a:lstStyle>
          <a:p>
            <a:fld id="{AC141BE9-F0A5-4B3D-A4CD-0603CFF512B3}" type="slidenum">
              <a:rPr/>
              <a:pPr/>
              <a:t>‹Nr.›</a:t>
            </a:fld>
            <a:endParaRPr/>
          </a:p>
        </p:txBody>
      </p:sp>
    </p:spTree>
    <p:extLst>
      <p:ext uri="{BB962C8B-B14F-4D97-AF65-F5344CB8AC3E}">
        <p14:creationId xmlns:p14="http://schemas.microsoft.com/office/powerpoint/2010/main" val="2213522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txBox="1">
            <a:spLocks noGrp="1"/>
          </p:cNvSpPr>
          <p:nvPr>
            <p:ph type="dt" sz="half" idx="7"/>
          </p:nvPr>
        </p:nvSpPr>
        <p:spPr/>
        <p:txBody>
          <a:bodyPr/>
          <a:lstStyle>
            <a:lvl1pPr>
              <a:defRPr/>
            </a:lvl1pPr>
          </a:lstStyle>
          <a:p>
            <a:endParaRPr/>
          </a:p>
        </p:txBody>
      </p:sp>
      <p:sp>
        <p:nvSpPr>
          <p:cNvPr id="3" name="Fußzeilenplatzhalter 2"/>
          <p:cNvSpPr txBox="1">
            <a:spLocks noGrp="1"/>
          </p:cNvSpPr>
          <p:nvPr>
            <p:ph type="ftr" sz="quarter" idx="9"/>
          </p:nvPr>
        </p:nvSpPr>
        <p:spPr/>
        <p:txBody>
          <a:bodyPr/>
          <a:lstStyle>
            <a:lvl1pPr>
              <a:defRPr/>
            </a:lvl1pPr>
          </a:lstStyle>
          <a:p>
            <a:r>
              <a:t>Boris Sharkov JINR Dubna</a:t>
            </a:r>
          </a:p>
        </p:txBody>
      </p:sp>
      <p:sp>
        <p:nvSpPr>
          <p:cNvPr id="4" name="Foliennummernplatzhalter 3"/>
          <p:cNvSpPr txBox="1">
            <a:spLocks noGrp="1"/>
          </p:cNvSpPr>
          <p:nvPr>
            <p:ph type="sldNum" sz="quarter" idx="8"/>
          </p:nvPr>
        </p:nvSpPr>
        <p:spPr/>
        <p:txBody>
          <a:bodyPr/>
          <a:lstStyle>
            <a:lvl1pPr>
              <a:defRPr/>
            </a:lvl1pPr>
          </a:lstStyle>
          <a:p>
            <a:fld id="{86B04540-9FA5-4B46-9FF8-09F8958F16F4}" type="slidenum">
              <a:rPr/>
              <a:pPr/>
              <a:t>‹Nr.›</a:t>
            </a:fld>
            <a:endParaRPr/>
          </a:p>
        </p:txBody>
      </p:sp>
    </p:spTree>
    <p:extLst>
      <p:ext uri="{BB962C8B-B14F-4D97-AF65-F5344CB8AC3E}">
        <p14:creationId xmlns:p14="http://schemas.microsoft.com/office/powerpoint/2010/main" val="934709606"/>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60" y="273127"/>
            <a:ext cx="3008311" cy="1162047"/>
          </a:xfrm>
        </p:spPr>
        <p:txBody>
          <a:bodyPr anchor="b" anchorCtr="0"/>
          <a:lstStyle>
            <a:lvl1pPr algn="l">
              <a:defRPr sz="2000" b="1"/>
            </a:lvl1pPr>
          </a:lstStyle>
          <a:p>
            <a:pPr lvl="0"/>
            <a:r>
              <a:rPr lang="de-DE"/>
              <a:t>Titelmasterformat durch Klicken bearbeiten</a:t>
            </a:r>
          </a:p>
        </p:txBody>
      </p:sp>
      <p:sp>
        <p:nvSpPr>
          <p:cNvPr id="3" name="Inhaltsplatzhalter 2"/>
          <p:cNvSpPr txBox="1">
            <a:spLocks noGrp="1"/>
          </p:cNvSpPr>
          <p:nvPr>
            <p:ph idx="1"/>
          </p:nvPr>
        </p:nvSpPr>
        <p:spPr>
          <a:xfrm>
            <a:off x="3575049" y="273125"/>
            <a:ext cx="5111752" cy="5853111"/>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457260" y="1435105"/>
            <a:ext cx="3008311" cy="4691064"/>
          </a:xfrm>
        </p:spPr>
        <p:txBody>
          <a:bodyPr/>
          <a:lstStyle>
            <a:lvl1pPr marL="0" indent="0">
              <a:spcBef>
                <a:spcPts val="300"/>
              </a:spcBef>
              <a:buNone/>
              <a:defRPr sz="14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endParaRPr/>
          </a:p>
        </p:txBody>
      </p:sp>
      <p:sp>
        <p:nvSpPr>
          <p:cNvPr id="6" name="Fußzeilenplatzhalter 5"/>
          <p:cNvSpPr txBox="1">
            <a:spLocks noGrp="1"/>
          </p:cNvSpPr>
          <p:nvPr>
            <p:ph type="ftr" sz="quarter" idx="9"/>
          </p:nvPr>
        </p:nvSpPr>
        <p:spPr/>
        <p:txBody>
          <a:bodyPr/>
          <a:lstStyle>
            <a:lvl1pPr>
              <a:defRPr/>
            </a:lvl1pPr>
          </a:lstStyle>
          <a:p>
            <a:r>
              <a:t>Boris Sharkov JINR Dubna</a:t>
            </a:r>
          </a:p>
        </p:txBody>
      </p:sp>
      <p:sp>
        <p:nvSpPr>
          <p:cNvPr id="7" name="Foliennummernplatzhalter 6"/>
          <p:cNvSpPr txBox="1">
            <a:spLocks noGrp="1"/>
          </p:cNvSpPr>
          <p:nvPr>
            <p:ph type="sldNum" sz="quarter" idx="8"/>
          </p:nvPr>
        </p:nvSpPr>
        <p:spPr/>
        <p:txBody>
          <a:bodyPr/>
          <a:lstStyle>
            <a:lvl1pPr>
              <a:defRPr/>
            </a:lvl1pPr>
          </a:lstStyle>
          <a:p>
            <a:fld id="{522CEC14-38E1-4C07-89F0-BB23834E7E0F}" type="slidenum">
              <a:rPr/>
              <a:pPr/>
              <a:t>‹Nr.›</a:t>
            </a:fld>
            <a:endParaRPr/>
          </a:p>
        </p:txBody>
      </p:sp>
    </p:spTree>
    <p:extLst>
      <p:ext uri="{BB962C8B-B14F-4D97-AF65-F5344CB8AC3E}">
        <p14:creationId xmlns:p14="http://schemas.microsoft.com/office/powerpoint/2010/main" val="37045744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1792288" y="4800688"/>
            <a:ext cx="5486400" cy="566735"/>
          </a:xfrm>
        </p:spPr>
        <p:txBody>
          <a:bodyPr anchor="b" anchorCtr="0"/>
          <a:lstStyle>
            <a:lvl1pPr algn="l">
              <a:defRPr sz="2000" b="1"/>
            </a:lvl1pPr>
          </a:lstStyle>
          <a:p>
            <a:pPr lvl="0"/>
            <a:r>
              <a:rPr lang="de-DE"/>
              <a:t>Titelmasterformat durch Klicken bearbeiten</a:t>
            </a:r>
          </a:p>
        </p:txBody>
      </p:sp>
      <p:sp>
        <p:nvSpPr>
          <p:cNvPr id="3" name="Bildplatzhalter 2"/>
          <p:cNvSpPr txBox="1">
            <a:spLocks noGrp="1"/>
          </p:cNvSpPr>
          <p:nvPr>
            <p:ph type="pic" idx="1"/>
          </p:nvPr>
        </p:nvSpPr>
        <p:spPr>
          <a:xfrm>
            <a:off x="1792288" y="612776"/>
            <a:ext cx="5486400" cy="4114800"/>
          </a:xfrm>
        </p:spPr>
        <p:txBody>
          <a:bodyPr/>
          <a:lstStyle>
            <a:lvl1pPr marL="0" indent="0">
              <a:buNone/>
              <a:defRPr/>
            </a:lvl1pPr>
          </a:lstStyle>
          <a:p>
            <a:pPr lvl="0"/>
            <a:endParaRPr lang="de-DE"/>
          </a:p>
        </p:txBody>
      </p:sp>
      <p:sp>
        <p:nvSpPr>
          <p:cNvPr id="4" name="Textplatzhalt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endParaRPr/>
          </a:p>
        </p:txBody>
      </p:sp>
      <p:sp>
        <p:nvSpPr>
          <p:cNvPr id="6" name="Fußzeilenplatzhalter 5"/>
          <p:cNvSpPr txBox="1">
            <a:spLocks noGrp="1"/>
          </p:cNvSpPr>
          <p:nvPr>
            <p:ph type="ftr" sz="quarter" idx="9"/>
          </p:nvPr>
        </p:nvSpPr>
        <p:spPr/>
        <p:txBody>
          <a:bodyPr/>
          <a:lstStyle>
            <a:lvl1pPr>
              <a:defRPr/>
            </a:lvl1pPr>
          </a:lstStyle>
          <a:p>
            <a:r>
              <a:t>Boris Sharkov JINR Dubna</a:t>
            </a:r>
          </a:p>
        </p:txBody>
      </p:sp>
      <p:sp>
        <p:nvSpPr>
          <p:cNvPr id="7" name="Foliennummernplatzhalter 6"/>
          <p:cNvSpPr txBox="1">
            <a:spLocks noGrp="1"/>
          </p:cNvSpPr>
          <p:nvPr>
            <p:ph type="sldNum" sz="quarter" idx="8"/>
          </p:nvPr>
        </p:nvSpPr>
        <p:spPr/>
        <p:txBody>
          <a:bodyPr/>
          <a:lstStyle>
            <a:lvl1pPr>
              <a:defRPr/>
            </a:lvl1pPr>
          </a:lstStyle>
          <a:p>
            <a:fld id="{BCAB1C28-1658-487F-8FDE-C7FFD3748288}" type="slidenum">
              <a:rPr/>
              <a:pPr/>
              <a:t>‹Nr.›</a:t>
            </a:fld>
            <a:endParaRPr/>
          </a:p>
        </p:txBody>
      </p:sp>
    </p:spTree>
    <p:extLst>
      <p:ext uri="{BB962C8B-B14F-4D97-AF65-F5344CB8AC3E}">
        <p14:creationId xmlns:p14="http://schemas.microsoft.com/office/powerpoint/2010/main" val="22213476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38BCBEE9-A9FA-4CDA-ADFD-2CDC383CDAF0}" type="slidenum">
              <a:rPr/>
              <a:pPr/>
              <a:t>‹Nr.›</a:t>
            </a:fld>
            <a:endParaRPr/>
          </a:p>
        </p:txBody>
      </p:sp>
    </p:spTree>
    <p:extLst>
      <p:ext uri="{BB962C8B-B14F-4D97-AF65-F5344CB8AC3E}">
        <p14:creationId xmlns:p14="http://schemas.microsoft.com/office/powerpoint/2010/main" val="13162724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6629400" y="274718"/>
            <a:ext cx="2057400" cy="5851529"/>
          </a:xfrm>
        </p:spPr>
        <p:txBody>
          <a:bodyPr vert="eaVert"/>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a:xfrm>
            <a:off x="457201" y="274718"/>
            <a:ext cx="6019796" cy="5851529"/>
          </a:xfrm>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endParaRPr/>
          </a:p>
        </p:txBody>
      </p:sp>
      <p:sp>
        <p:nvSpPr>
          <p:cNvPr id="5" name="Fußzeilenplatzhalter 4"/>
          <p:cNvSpPr txBox="1">
            <a:spLocks noGrp="1"/>
          </p:cNvSpPr>
          <p:nvPr>
            <p:ph type="ftr" sz="quarter" idx="9"/>
          </p:nvPr>
        </p:nvSpPr>
        <p:spPr/>
        <p:txBody>
          <a:bodyPr/>
          <a:lstStyle>
            <a:lvl1pPr>
              <a:defRPr/>
            </a:lvl1pPr>
          </a:lstStyle>
          <a:p>
            <a:r>
              <a:t>Boris Sharkov JINR Dubna</a:t>
            </a:r>
          </a:p>
        </p:txBody>
      </p:sp>
      <p:sp>
        <p:nvSpPr>
          <p:cNvPr id="6" name="Foliennummernplatzhalter 5"/>
          <p:cNvSpPr txBox="1">
            <a:spLocks noGrp="1"/>
          </p:cNvSpPr>
          <p:nvPr>
            <p:ph type="sldNum" sz="quarter" idx="8"/>
          </p:nvPr>
        </p:nvSpPr>
        <p:spPr/>
        <p:txBody>
          <a:bodyPr/>
          <a:lstStyle>
            <a:lvl1pPr>
              <a:defRPr/>
            </a:lvl1pPr>
          </a:lstStyle>
          <a:p>
            <a:fld id="{44A1BF90-BB26-4829-88BB-0E88CCD306E5}" type="slidenum">
              <a:rPr/>
              <a:pPr/>
              <a:t>‹Nr.›</a:t>
            </a:fld>
            <a:endParaRPr/>
          </a:p>
        </p:txBody>
      </p:sp>
    </p:spTree>
    <p:extLst>
      <p:ext uri="{BB962C8B-B14F-4D97-AF65-F5344CB8AC3E}">
        <p14:creationId xmlns:p14="http://schemas.microsoft.com/office/powerpoint/2010/main" val="36199671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9793700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699434"/>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theme" Target="../theme/theme20.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jpe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5" Type="http://schemas.openxmlformats.org/officeDocument/2006/relationships/theme" Target="../theme/theme9.xml"/><Relationship Id="rId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CFBCC-CC2E-41A5-BF5E-085D9D43B337}"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4543-EC66-486F-9288-60867C5174E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32766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p>
            <a:pPr lvl="0"/>
            <a:r>
              <a:rPr lang="de-DE" altLang="ru-RU"/>
              <a:t>Mastertitelformat bearbeiten</a:t>
            </a:r>
          </a:p>
        </p:txBody>
      </p:sp>
      <p:sp>
        <p:nvSpPr>
          <p:cNvPr id="3789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de-DE" altLang="ru-RU"/>
              <a:t>Mastertextformat bearbeiten</a:t>
            </a:r>
          </a:p>
          <a:p>
            <a:pPr lvl="1"/>
            <a:r>
              <a:rPr lang="de-DE" altLang="ru-RU"/>
              <a:t>Zweite Ebene</a:t>
            </a:r>
          </a:p>
          <a:p>
            <a:pPr lvl="2"/>
            <a:r>
              <a:rPr lang="de-DE" altLang="ru-RU"/>
              <a:t>Dritte Ebene</a:t>
            </a:r>
          </a:p>
          <a:p>
            <a:pPr lvl="3"/>
            <a:r>
              <a:rPr lang="de-DE" altLang="ru-RU"/>
              <a:t>Vierte Ebene</a:t>
            </a:r>
          </a:p>
          <a:p>
            <a:pPr lvl="4"/>
            <a:r>
              <a:rPr lang="de-DE" altLang="ru-RU"/>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defTabSz="914116" eaLnBrk="1" hangingPunct="1">
              <a:defRPr sz="1400">
                <a:solidFill>
                  <a:srgbClr val="000000"/>
                </a:solidFill>
                <a:latin typeface="Arial"/>
              </a:defRPr>
            </a:lvl1pPr>
          </a:lstStyle>
          <a:p>
            <a:pPr fontAlgn="base">
              <a:spcBef>
                <a:spcPct val="0"/>
              </a:spcBef>
              <a:spcAft>
                <a:spcPct val="0"/>
              </a:spcAft>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defTabSz="914116" eaLnBrk="1" hangingPunct="1">
              <a:defRPr sz="1400">
                <a:solidFill>
                  <a:srgbClr val="000000"/>
                </a:solidFill>
                <a:latin typeface="Arial"/>
              </a:defRPr>
            </a:lvl1pPr>
          </a:lstStyle>
          <a:p>
            <a:pPr fontAlgn="base">
              <a:spcBef>
                <a:spcPct val="0"/>
              </a:spcBef>
              <a:spcAft>
                <a:spcPct val="0"/>
              </a:spcAft>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defTabSz="912813" eaLnBrk="1" hangingPunct="1">
              <a:defRPr sz="1400">
                <a:solidFill>
                  <a:srgbClr val="000000"/>
                </a:solidFill>
              </a:defRPr>
            </a:lvl1pPr>
          </a:lstStyle>
          <a:p>
            <a:pPr fontAlgn="base">
              <a:spcBef>
                <a:spcPct val="0"/>
              </a:spcBef>
              <a:spcAft>
                <a:spcPct val="0"/>
              </a:spcAft>
              <a:defRPr/>
            </a:pPr>
            <a:fld id="{81B06234-8D31-4F46-BA1C-7BFBFAC3B869}" type="slidenum">
              <a:rPr lang="de-DE" altLang="ru-RU"/>
              <a:pPr fontAlgn="base">
                <a:spcBef>
                  <a:spcPct val="0"/>
                </a:spcBef>
                <a:spcAft>
                  <a:spcPct val="0"/>
                </a:spcAft>
                <a:defRPr/>
              </a:pPr>
              <a:t>‹Nr.›</a:t>
            </a:fld>
            <a:endParaRPr lang="de-DE" altLang="ru-RU"/>
          </a:p>
        </p:txBody>
      </p:sp>
      <p:sp>
        <p:nvSpPr>
          <p:cNvPr id="53255" name="Rectangle 8"/>
          <p:cNvSpPr>
            <a:spLocks noChangeArrowheads="1"/>
          </p:cNvSpPr>
          <p:nvPr userDrawn="1"/>
        </p:nvSpPr>
        <p:spPr bwMode="auto">
          <a:xfrm>
            <a:off x="0" y="-12700"/>
            <a:ext cx="9144000" cy="1016000"/>
          </a:xfrm>
          <a:prstGeom prst="rect">
            <a:avLst/>
          </a:prstGeom>
          <a:solidFill>
            <a:srgbClr val="95DB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nchor="ct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de-DE" altLang="de-DE" sz="2000">
              <a:solidFill>
                <a:srgbClr val="000000"/>
              </a:solidFill>
            </a:endParaRPr>
          </a:p>
        </p:txBody>
      </p:sp>
    </p:spTree>
    <p:extLst>
      <p:ext uri="{BB962C8B-B14F-4D97-AF65-F5344CB8AC3E}">
        <p14:creationId xmlns:p14="http://schemas.microsoft.com/office/powerpoint/2010/main" val="310734412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059" algn="ctr" rtl="0" fontAlgn="base">
        <a:spcBef>
          <a:spcPct val="0"/>
        </a:spcBef>
        <a:spcAft>
          <a:spcPct val="0"/>
        </a:spcAft>
        <a:defRPr sz="4400">
          <a:solidFill>
            <a:schemeClr val="tx2"/>
          </a:solidFill>
          <a:latin typeface="Arial" pitchFamily="34" charset="0"/>
        </a:defRPr>
      </a:lvl6pPr>
      <a:lvl7pPr marL="914116" algn="ctr" rtl="0" fontAlgn="base">
        <a:spcBef>
          <a:spcPct val="0"/>
        </a:spcBef>
        <a:spcAft>
          <a:spcPct val="0"/>
        </a:spcAft>
        <a:defRPr sz="4400">
          <a:solidFill>
            <a:schemeClr val="tx2"/>
          </a:solidFill>
          <a:latin typeface="Arial" pitchFamily="34" charset="0"/>
        </a:defRPr>
      </a:lvl7pPr>
      <a:lvl8pPr marL="1371174" algn="ctr" rtl="0" fontAlgn="base">
        <a:spcBef>
          <a:spcPct val="0"/>
        </a:spcBef>
        <a:spcAft>
          <a:spcPct val="0"/>
        </a:spcAft>
        <a:defRPr sz="4400">
          <a:solidFill>
            <a:schemeClr val="tx2"/>
          </a:solidFill>
          <a:latin typeface="Arial" pitchFamily="34" charset="0"/>
        </a:defRPr>
      </a:lvl8pPr>
      <a:lvl9pPr marL="1828231"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bwMode="auto">
          <a:xfrm>
            <a:off x="287338" y="225425"/>
            <a:ext cx="860266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ru-RU"/>
              <a:t>Klicken Sie, um das Format des Titeltextes zu bearbeiten</a:t>
            </a:r>
          </a:p>
        </p:txBody>
      </p:sp>
      <p:sp>
        <p:nvSpPr>
          <p:cNvPr id="21507" name="Rectangle 2"/>
          <p:cNvSpPr>
            <a:spLocks noGrp="1" noChangeArrowheads="1"/>
          </p:cNvSpPr>
          <p:nvPr>
            <p:ph type="body" idx="1"/>
          </p:nvPr>
        </p:nvSpPr>
        <p:spPr bwMode="auto">
          <a:xfrm>
            <a:off x="287338" y="1125542"/>
            <a:ext cx="8602662"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ru-RU"/>
              <a:t>Klicken Sie, um die Formate des Gliederungstextes zu bearbeiten</a:t>
            </a:r>
          </a:p>
          <a:p>
            <a:pPr lvl="1"/>
            <a:r>
              <a:rPr lang="en-GB" altLang="ru-RU"/>
              <a:t>Zweite Gliederungsebene</a:t>
            </a:r>
          </a:p>
          <a:p>
            <a:pPr lvl="2"/>
            <a:r>
              <a:rPr lang="en-GB" altLang="ru-RU"/>
              <a:t>Dritte Gliederungsebene</a:t>
            </a:r>
          </a:p>
          <a:p>
            <a:pPr lvl="3"/>
            <a:r>
              <a:rPr lang="en-GB" altLang="ru-RU"/>
              <a:t>Vierte Gliederungsebene</a:t>
            </a:r>
          </a:p>
          <a:p>
            <a:pPr lvl="4"/>
            <a:r>
              <a:rPr lang="en-GB" altLang="ru-RU"/>
              <a:t>Fünfte Gliederungsebene</a:t>
            </a:r>
          </a:p>
          <a:p>
            <a:pPr lvl="4"/>
            <a:r>
              <a:rPr lang="en-GB" altLang="ru-RU"/>
              <a:t>Sechste Gliederungsebene</a:t>
            </a:r>
          </a:p>
          <a:p>
            <a:pPr lvl="4"/>
            <a:r>
              <a:rPr lang="en-GB" altLang="ru-RU"/>
              <a:t>Siebente Gliederungsebene</a:t>
            </a:r>
          </a:p>
          <a:p>
            <a:pPr lvl="4"/>
            <a:r>
              <a:rPr lang="en-GB" altLang="ru-RU"/>
              <a:t>Achte Gliederungsebene</a:t>
            </a:r>
          </a:p>
          <a:p>
            <a:pPr lvl="4"/>
            <a:r>
              <a:rPr lang="en-GB" altLang="ru-RU"/>
              <a:t>Neunte Gliederungsebene</a:t>
            </a:r>
          </a:p>
        </p:txBody>
      </p:sp>
      <p:sp>
        <p:nvSpPr>
          <p:cNvPr id="1027" name="Rectangle 3"/>
          <p:cNvSpPr>
            <a:spLocks noGrp="1" noChangeArrowheads="1"/>
          </p:cNvSpPr>
          <p:nvPr>
            <p:ph type="ftr"/>
          </p:nvPr>
        </p:nvSpPr>
        <p:spPr bwMode="auto">
          <a:xfrm>
            <a:off x="-36513" y="6594475"/>
            <a:ext cx="4389438" cy="273050"/>
          </a:xfrm>
          <a:prstGeom prst="rect">
            <a:avLst/>
          </a:prstGeom>
          <a:noFill/>
          <a:ln w="9525">
            <a:noFill/>
            <a:round/>
            <a:headEnd/>
            <a:tailEnd/>
          </a:ln>
          <a:effectLst/>
        </p:spPr>
        <p:txBody>
          <a:bodyPr vert="horz" wrap="square" lIns="90000" tIns="0" rIns="90000" bIns="0" numCol="1" anchor="ctr" anchorCtr="0" compatLnSpc="1">
            <a:prstTxWarp prst="textNoShape">
              <a:avLst/>
            </a:prstTxWarp>
          </a:bodyPr>
          <a:lstStyle>
            <a:lvl1pPr defTabSz="449263"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stStyle>
          <a:p>
            <a:pPr fontAlgn="base">
              <a:spcBef>
                <a:spcPct val="0"/>
              </a:spcBef>
              <a:spcAft>
                <a:spcPct val="0"/>
              </a:spcAft>
              <a:defRPr/>
            </a:pPr>
            <a:r>
              <a:rPr lang="de-DE"/>
              <a:t>B. Sharkov</a:t>
            </a:r>
          </a:p>
        </p:txBody>
      </p:sp>
      <p:sp>
        <p:nvSpPr>
          <p:cNvPr id="1028" name="Rectangle 4"/>
          <p:cNvSpPr>
            <a:spLocks noGrp="1" noChangeArrowheads="1"/>
          </p:cNvSpPr>
          <p:nvPr>
            <p:ph type="sldNum"/>
          </p:nvPr>
        </p:nvSpPr>
        <p:spPr bwMode="auto">
          <a:xfrm>
            <a:off x="8316914" y="6594475"/>
            <a:ext cx="725487" cy="273050"/>
          </a:xfrm>
          <a:prstGeom prst="rect">
            <a:avLst/>
          </a:prstGeom>
          <a:noFill/>
          <a:ln w="9525">
            <a:noFill/>
            <a:round/>
            <a:headEnd/>
            <a:tailEnd/>
          </a:ln>
          <a:effectLst/>
        </p:spPr>
        <p:txBody>
          <a:bodyPr vert="horz" wrap="square" lIns="90000" tIns="0" rIns="90000" bIns="0" numCol="1" anchor="ctr" anchorCtr="0" compatLnSpc="1">
            <a:prstTxWarp prst="textNoShape">
              <a:avLst/>
            </a:prstTxWarp>
          </a:bodyPr>
          <a:lstStyle>
            <a:lvl1pPr defTabSz="449263"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fontAlgn="base">
              <a:spcBef>
                <a:spcPct val="0"/>
              </a:spcBef>
              <a:spcAft>
                <a:spcPct val="0"/>
              </a:spcAft>
              <a:defRPr/>
            </a:pPr>
            <a:fld id="{70011E2B-5515-4FB2-BC6A-3E92A03EEEB4}" type="slidenum">
              <a:rPr lang="de-DE" altLang="ru-RU"/>
              <a:pPr fontAlgn="base">
                <a:spcBef>
                  <a:spcPct val="0"/>
                </a:spcBef>
                <a:spcAft>
                  <a:spcPct val="0"/>
                </a:spcAft>
                <a:defRPr/>
              </a:pPr>
              <a:t>‹Nr.›</a:t>
            </a:fld>
            <a:endParaRPr lang="de-DE" altLang="ru-RU"/>
          </a:p>
        </p:txBody>
      </p:sp>
      <p:sp>
        <p:nvSpPr>
          <p:cNvPr id="25606" name="Rectangle 5"/>
          <p:cNvSpPr>
            <a:spLocks noChangeArrowheads="1"/>
          </p:cNvSpPr>
          <p:nvPr/>
        </p:nvSpPr>
        <p:spPr bwMode="auto">
          <a:xfrm>
            <a:off x="4356100" y="6607175"/>
            <a:ext cx="1404938" cy="84138"/>
          </a:xfrm>
          <a:prstGeom prst="rect">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de-DE" altLang="de-DE">
              <a:solidFill>
                <a:srgbClr val="FFFFFF"/>
              </a:solidFill>
            </a:endParaRPr>
          </a:p>
        </p:txBody>
      </p:sp>
      <p:sp>
        <p:nvSpPr>
          <p:cNvPr id="25607" name="Rectangle 6"/>
          <p:cNvSpPr>
            <a:spLocks noChangeArrowheads="1"/>
          </p:cNvSpPr>
          <p:nvPr/>
        </p:nvSpPr>
        <p:spPr bwMode="auto">
          <a:xfrm>
            <a:off x="5757872" y="6607175"/>
            <a:ext cx="1404937" cy="84138"/>
          </a:xfrm>
          <a:prstGeom prst="rect">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de-DE" altLang="de-DE">
              <a:solidFill>
                <a:srgbClr val="FFFFFF"/>
              </a:solidFill>
            </a:endParaRPr>
          </a:p>
        </p:txBody>
      </p:sp>
      <p:sp>
        <p:nvSpPr>
          <p:cNvPr id="25608" name="Rectangle 7"/>
          <p:cNvSpPr>
            <a:spLocks noChangeArrowheads="1"/>
          </p:cNvSpPr>
          <p:nvPr/>
        </p:nvSpPr>
        <p:spPr bwMode="auto">
          <a:xfrm>
            <a:off x="7162801" y="6607175"/>
            <a:ext cx="1404938" cy="84138"/>
          </a:xfrm>
          <a:prstGeom prst="rect">
            <a:avLst/>
          </a:pr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de-DE" altLang="de-DE">
              <a:solidFill>
                <a:srgbClr val="FFFFFF"/>
              </a:solidFill>
            </a:endParaRPr>
          </a:p>
        </p:txBody>
      </p:sp>
      <p:sp>
        <p:nvSpPr>
          <p:cNvPr id="25609" name="Rectangle 8"/>
          <p:cNvSpPr>
            <a:spLocks noChangeArrowheads="1"/>
          </p:cNvSpPr>
          <p:nvPr/>
        </p:nvSpPr>
        <p:spPr bwMode="auto">
          <a:xfrm>
            <a:off x="0" y="65246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de-DE" altLang="de-DE">
              <a:solidFill>
                <a:srgbClr val="FFFFFF"/>
              </a:solidFill>
            </a:endParaRPr>
          </a:p>
        </p:txBody>
      </p:sp>
      <p:sp>
        <p:nvSpPr>
          <p:cNvPr id="25610" name="Rectangle 9"/>
          <p:cNvSpPr>
            <a:spLocks noChangeArrowheads="1"/>
          </p:cNvSpPr>
          <p:nvPr/>
        </p:nvSpPr>
        <p:spPr bwMode="auto">
          <a:xfrm>
            <a:off x="5757863" y="6691313"/>
            <a:ext cx="2809875" cy="82550"/>
          </a:xfrm>
          <a:prstGeom prst="rect">
            <a:avLst/>
          </a:prstGeom>
          <a:solidFill>
            <a:srgbClr val="00599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de-DE" altLang="de-DE">
              <a:solidFill>
                <a:srgbClr val="FFFFFF"/>
              </a:solidFill>
            </a:endParaRPr>
          </a:p>
        </p:txBody>
      </p:sp>
      <p:sp>
        <p:nvSpPr>
          <p:cNvPr id="25611" name="Rectangle 10"/>
          <p:cNvSpPr>
            <a:spLocks noChangeArrowheads="1"/>
          </p:cNvSpPr>
          <p:nvPr/>
        </p:nvSpPr>
        <p:spPr bwMode="auto">
          <a:xfrm>
            <a:off x="4356100" y="6775450"/>
            <a:ext cx="1404938" cy="82550"/>
          </a:xfrm>
          <a:prstGeom prst="rect">
            <a:avLst/>
          </a:prstGeom>
          <a:solidFill>
            <a:srgbClr val="00599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de-DE" altLang="de-DE">
              <a:solidFill>
                <a:srgbClr val="FFFFFF"/>
              </a:solidFill>
            </a:endParaRPr>
          </a:p>
        </p:txBody>
      </p:sp>
      <p:sp>
        <p:nvSpPr>
          <p:cNvPr id="25612" name="Rectangle 11"/>
          <p:cNvSpPr>
            <a:spLocks noChangeArrowheads="1"/>
          </p:cNvSpPr>
          <p:nvPr/>
        </p:nvSpPr>
        <p:spPr bwMode="auto">
          <a:xfrm>
            <a:off x="0" y="8731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de-DE" altLang="de-DE">
              <a:solidFill>
                <a:srgbClr val="FFFFFF"/>
              </a:solidFill>
            </a:endParaRPr>
          </a:p>
        </p:txBody>
      </p:sp>
    </p:spTree>
    <p:extLst>
      <p:ext uri="{BB962C8B-B14F-4D97-AF65-F5344CB8AC3E}">
        <p14:creationId xmlns:p14="http://schemas.microsoft.com/office/powerpoint/2010/main" val="1953854092"/>
      </p:ext>
    </p:extLst>
  </p:cSld>
  <p:clrMap bg1="lt1" tx1="dk1" bg2="lt2" tx2="dk2" accent1="accent1" accent2="accent2" accent3="accent3" accent4="accent4" accent5="accent5" accent6="accent6" hlink="hlink" folHlink="folHlink"/>
  <p:sldLayoutIdLst>
    <p:sldLayoutId id="2147483945"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hf sldNum="0" hdr="0" dt="0"/>
  <p:txStyles>
    <p:titleStyle>
      <a:lvl1pPr algn="l" defTabSz="449263" rtl="0" eaLnBrk="0" fontAlgn="base" hangingPunct="0">
        <a:spcBef>
          <a:spcPct val="0"/>
        </a:spcBef>
        <a:spcAft>
          <a:spcPct val="0"/>
        </a:spcAft>
        <a:buClr>
          <a:srgbClr val="000000"/>
        </a:buClr>
        <a:buSzPct val="100000"/>
        <a:buFont typeface="Times New Roman" pitchFamily="18" charset="0"/>
        <a:defRPr sz="2800">
          <a:solidFill>
            <a:srgbClr val="00599D"/>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2pPr>
      <a:lvl3pPr algn="l" defTabSz="449263" rtl="0" eaLnBrk="0" fontAlgn="base" hangingPunct="0">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3pPr>
      <a:lvl4pPr algn="l" defTabSz="449263" rtl="0" eaLnBrk="0" fontAlgn="base" hangingPunct="0">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4pPr>
      <a:lvl5pPr algn="l" defTabSz="449263" rtl="0" eaLnBrk="0" fontAlgn="base" hangingPunct="0">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5pPr>
      <a:lvl6pPr marL="2514600" indent="-228600" algn="l" defTabSz="449263" rtl="0" fontAlgn="base">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6pPr>
      <a:lvl7pPr marL="2971800" indent="-228600" algn="l" defTabSz="449263" rtl="0" fontAlgn="base">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7pPr>
      <a:lvl8pPr marL="3429000" indent="-228600" algn="l" defTabSz="449263" rtl="0" fontAlgn="base">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8pPr>
      <a:lvl9pPr marL="3886200" indent="-228600" algn="l" defTabSz="449263" rtl="0" fontAlgn="base">
        <a:spcBef>
          <a:spcPct val="0"/>
        </a:spcBef>
        <a:spcAft>
          <a:spcPct val="0"/>
        </a:spcAft>
        <a:buClr>
          <a:srgbClr val="000000"/>
        </a:buClr>
        <a:buSzPct val="100000"/>
        <a:buFont typeface="Times New Roman" pitchFamily="18" charset="0"/>
        <a:defRPr sz="2800">
          <a:solidFill>
            <a:srgbClr val="00599D"/>
          </a:solidFill>
          <a:latin typeface="Arial" charset="0"/>
          <a:ea typeface="SimSun" pitchFamily="2" charset="-122"/>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itchFamily="18" charset="0"/>
        <a:buChar char="•"/>
        <a:defRPr sz="2400">
          <a:solidFill>
            <a:srgbClr val="00599D"/>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2pPr>
      <a:lvl3pPr marL="1143000" indent="-228600" algn="l" defTabSz="449263" rtl="0" eaLnBrk="0" fontAlgn="base" hangingPunct="0">
        <a:spcBef>
          <a:spcPts val="450"/>
        </a:spcBef>
        <a:spcAft>
          <a:spcPct val="0"/>
        </a:spcAft>
        <a:buClr>
          <a:srgbClr val="000000"/>
        </a:buClr>
        <a:buSzPct val="100000"/>
        <a:buFont typeface="Times New Roman" pitchFamily="18" charset="0"/>
        <a:buChar char="•"/>
        <a:defRPr sz="2400">
          <a:solidFill>
            <a:srgbClr val="000000"/>
          </a:solidFill>
          <a:latin typeface="+mn-lt"/>
          <a:ea typeface="+mn-ea"/>
        </a:defRPr>
      </a:lvl3pPr>
      <a:lvl4pPr marL="1600200" indent="-228600" algn="l" defTabSz="449263" rtl="0" eaLnBrk="0" fontAlgn="base" hangingPunct="0">
        <a:spcBef>
          <a:spcPts val="400"/>
        </a:spcBef>
        <a:spcAft>
          <a:spcPct val="0"/>
        </a:spcAft>
        <a:buClr>
          <a:srgbClr val="000000"/>
        </a:buClr>
        <a:buSzPct val="100000"/>
        <a:buFont typeface="Times New Roman" pitchFamily="18" charset="0"/>
        <a:buChar char="–"/>
        <a:defRPr sz="1600" i="1">
          <a:solidFill>
            <a:srgbClr val="99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mn-lt"/>
          <a:ea typeface="+mn-ea"/>
        </a:defRPr>
      </a:lvl5pPr>
      <a:lvl6pPr marL="2514600" indent="-228600" algn="l" defTabSz="449263" rtl="0" fontAlgn="base">
        <a:spcBef>
          <a:spcPts val="400"/>
        </a:spcBef>
        <a:spcAft>
          <a:spcPct val="0"/>
        </a:spcAft>
        <a:buClr>
          <a:srgbClr val="000000"/>
        </a:buClr>
        <a:buSzPct val="100000"/>
        <a:buFont typeface="Times New Roman" pitchFamily="18" charset="0"/>
        <a:defRPr sz="1600">
          <a:solidFill>
            <a:srgbClr val="0066CC"/>
          </a:solidFill>
          <a:latin typeface="+mn-lt"/>
          <a:ea typeface="+mn-ea"/>
        </a:defRPr>
      </a:lvl6pPr>
      <a:lvl7pPr marL="2971800" indent="-228600" algn="l" defTabSz="449263" rtl="0" fontAlgn="base">
        <a:spcBef>
          <a:spcPts val="400"/>
        </a:spcBef>
        <a:spcAft>
          <a:spcPct val="0"/>
        </a:spcAft>
        <a:buClr>
          <a:srgbClr val="000000"/>
        </a:buClr>
        <a:buSzPct val="100000"/>
        <a:buFont typeface="Times New Roman" pitchFamily="18" charset="0"/>
        <a:defRPr sz="1600">
          <a:solidFill>
            <a:srgbClr val="0066CC"/>
          </a:solidFill>
          <a:latin typeface="+mn-lt"/>
          <a:ea typeface="+mn-ea"/>
        </a:defRPr>
      </a:lvl7pPr>
      <a:lvl8pPr marL="3429000" indent="-228600" algn="l" defTabSz="449263" rtl="0" fontAlgn="base">
        <a:spcBef>
          <a:spcPts val="400"/>
        </a:spcBef>
        <a:spcAft>
          <a:spcPct val="0"/>
        </a:spcAft>
        <a:buClr>
          <a:srgbClr val="000000"/>
        </a:buClr>
        <a:buSzPct val="100000"/>
        <a:buFont typeface="Times New Roman" pitchFamily="18" charset="0"/>
        <a:defRPr sz="1600">
          <a:solidFill>
            <a:srgbClr val="0066CC"/>
          </a:solidFill>
          <a:latin typeface="+mn-lt"/>
          <a:ea typeface="+mn-ea"/>
        </a:defRPr>
      </a:lvl8pPr>
      <a:lvl9pPr marL="3886200" indent="-228600" algn="l" defTabSz="449263" rtl="0" fontAlgn="base">
        <a:spcBef>
          <a:spcPts val="400"/>
        </a:spcBef>
        <a:spcAft>
          <a:spcPct val="0"/>
        </a:spcAft>
        <a:buClr>
          <a:srgbClr val="000000"/>
        </a:buClr>
        <a:buSzPct val="100000"/>
        <a:buFont typeface="Times New Roman" pitchFamily="18" charset="0"/>
        <a:defRPr sz="1600">
          <a:solidFill>
            <a:srgbClr val="0066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28688"/>
          </a:xfrm>
          <a:prstGeom prst="rect">
            <a:avLst/>
          </a:prstGeom>
          <a:ln w="3175">
            <a:solidFill>
              <a:schemeClr val="tx2">
                <a:lumMod val="25000"/>
                <a:lumOff val="75000"/>
              </a:schemeClr>
            </a:solidFill>
          </a:ln>
        </p:spPr>
        <p:txBody>
          <a:bodyPr vert="horz" lIns="91440" tIns="45720" rIns="91440" bIns="45720" rtlCol="0" anchor="ctr">
            <a:normAutofit/>
          </a:bodyPr>
          <a:lstStyle/>
          <a:p>
            <a:r>
              <a:rPr lang="de-DE" dirty="0"/>
              <a:t>Titelmasterformat durch Klicken bearbeiten</a:t>
            </a:r>
            <a:endParaRPr lang="en-GB" dirty="0"/>
          </a:p>
        </p:txBody>
      </p:sp>
      <p:sp>
        <p:nvSpPr>
          <p:cNvPr id="4099" name="Text Placeholder 2"/>
          <p:cNvSpPr>
            <a:spLocks noGrp="1"/>
          </p:cNvSpPr>
          <p:nvPr>
            <p:ph type="body" idx="1"/>
          </p:nvPr>
        </p:nvSpPr>
        <p:spPr bwMode="auto">
          <a:xfrm>
            <a:off x="214313" y="1000128"/>
            <a:ext cx="87153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ru-RU"/>
              <a:t>Textmasterformat bearbeiten</a:t>
            </a:r>
          </a:p>
          <a:p>
            <a:pPr lvl="1"/>
            <a:r>
              <a:rPr lang="de-DE" altLang="ru-RU"/>
              <a:t>Zweite Ebene</a:t>
            </a:r>
          </a:p>
          <a:p>
            <a:pPr lvl="2"/>
            <a:r>
              <a:rPr lang="de-DE" altLang="ru-RU"/>
              <a:t>Dritte Ebene</a:t>
            </a:r>
          </a:p>
          <a:p>
            <a:pPr lvl="3"/>
            <a:r>
              <a:rPr lang="de-DE" altLang="ru-RU"/>
              <a:t>Vierte Ebene</a:t>
            </a:r>
          </a:p>
          <a:p>
            <a:pPr lvl="4"/>
            <a:r>
              <a:rPr lang="de-DE" altLang="ru-RU"/>
              <a:t>Fünfte Ebene</a:t>
            </a:r>
            <a:endParaRPr lang="en-GB" altLang="ru-RU"/>
          </a:p>
        </p:txBody>
      </p:sp>
      <p:sp>
        <p:nvSpPr>
          <p:cNvPr id="4" name="Date Placeholder 3"/>
          <p:cNvSpPr>
            <a:spLocks noGrp="1"/>
          </p:cNvSpPr>
          <p:nvPr>
            <p:ph type="dt" sz="half" idx="2"/>
          </p:nvPr>
        </p:nvSpPr>
        <p:spPr>
          <a:xfrm>
            <a:off x="214313" y="6356368"/>
            <a:ext cx="2133600" cy="365125"/>
          </a:xfrm>
          <a:prstGeom prst="rect">
            <a:avLst/>
          </a:prstGeom>
        </p:spPr>
        <p:txBody>
          <a:bodyPr vert="horz" lIns="91440" tIns="45720" rIns="91440" bIns="45720" rtlCol="0" anchor="ctr"/>
          <a:lstStyle>
            <a:lvl1pPr algn="l">
              <a:buClr>
                <a:srgbClr val="000000"/>
              </a:buClr>
              <a:buSzPct val="100000"/>
              <a:buFont typeface="Times New Roman" pitchFamily="18" charset="0"/>
              <a:buNone/>
              <a:defRPr sz="1100" b="0">
                <a:solidFill>
                  <a:prstClr val="black"/>
                </a:solidFill>
                <a:latin typeface="+mn-lt"/>
                <a:cs typeface="+mn-cs"/>
              </a:defRPr>
            </a:lvl1pPr>
          </a:lstStyle>
          <a:p>
            <a:pPr fontAlgn="base">
              <a:spcBef>
                <a:spcPct val="0"/>
              </a:spcBef>
              <a:spcAft>
                <a:spcPct val="0"/>
              </a:spcAft>
              <a:defRPr/>
            </a:pPr>
            <a:r>
              <a:rPr lang="en-US"/>
              <a:t>Günther Rosner</a:t>
            </a:r>
            <a:endParaRPr lang="en-GB"/>
          </a:p>
        </p:txBody>
      </p:sp>
      <p:sp>
        <p:nvSpPr>
          <p:cNvPr id="5" name="Footer Placeholder 4"/>
          <p:cNvSpPr>
            <a:spLocks noGrp="1"/>
          </p:cNvSpPr>
          <p:nvPr>
            <p:ph type="ftr" sz="quarter" idx="3"/>
          </p:nvPr>
        </p:nvSpPr>
        <p:spPr>
          <a:xfrm>
            <a:off x="2862263" y="6356368"/>
            <a:ext cx="3419475" cy="365125"/>
          </a:xfrm>
          <a:prstGeom prst="rect">
            <a:avLst/>
          </a:prstGeom>
        </p:spPr>
        <p:txBody>
          <a:bodyPr vert="horz" lIns="91440" tIns="45720" rIns="91440" bIns="45720" rtlCol="0" anchor="ctr"/>
          <a:lstStyle>
            <a:lvl1pPr algn="ctr">
              <a:buClr>
                <a:srgbClr val="000000"/>
              </a:buClr>
              <a:buSzPct val="100000"/>
              <a:buFont typeface="Times New Roman" pitchFamily="18" charset="0"/>
              <a:buNone/>
              <a:defRPr sz="1100" b="0">
                <a:solidFill>
                  <a:prstClr val="black"/>
                </a:solidFill>
                <a:latin typeface="+mn-lt"/>
                <a:cs typeface="+mn-cs"/>
              </a:defRPr>
            </a:lvl1pPr>
          </a:lstStyle>
          <a:p>
            <a:pPr fontAlgn="base">
              <a:spcBef>
                <a:spcPct val="0"/>
              </a:spcBef>
              <a:spcAft>
                <a:spcPct val="0"/>
              </a:spcAft>
              <a:defRPr/>
            </a:pPr>
            <a:r>
              <a:rPr lang="en-US"/>
              <a:t>Polish Delegation, Darmstadt, 9/1/2014</a:t>
            </a:r>
            <a:endParaRPr lang="en-GB"/>
          </a:p>
        </p:txBody>
      </p:sp>
      <p:sp>
        <p:nvSpPr>
          <p:cNvPr id="6" name="Slide Number Placeholder 5"/>
          <p:cNvSpPr>
            <a:spLocks noGrp="1"/>
          </p:cNvSpPr>
          <p:nvPr>
            <p:ph type="sldNum" sz="quarter" idx="4"/>
          </p:nvPr>
        </p:nvSpPr>
        <p:spPr>
          <a:xfrm>
            <a:off x="6796088" y="6356368"/>
            <a:ext cx="2133600" cy="365125"/>
          </a:xfrm>
          <a:prstGeom prst="rect">
            <a:avLst/>
          </a:prstGeom>
        </p:spPr>
        <p:txBody>
          <a:bodyPr vert="horz" lIns="91440" tIns="45720" rIns="91440" bIns="45720" rtlCol="0" anchor="ctr"/>
          <a:lstStyle>
            <a:lvl1pPr algn="r">
              <a:buClr>
                <a:srgbClr val="000000"/>
              </a:buClr>
              <a:buSzPct val="100000"/>
              <a:buFont typeface="Times New Roman" pitchFamily="18" charset="0"/>
              <a:buNone/>
              <a:defRPr sz="1100" b="0">
                <a:solidFill>
                  <a:prstClr val="black"/>
                </a:solidFill>
                <a:latin typeface="+mn-lt"/>
                <a:cs typeface="+mn-cs"/>
              </a:defRPr>
            </a:lvl1pPr>
          </a:lstStyle>
          <a:p>
            <a:pPr fontAlgn="base">
              <a:spcBef>
                <a:spcPct val="0"/>
              </a:spcBef>
              <a:spcAft>
                <a:spcPct val="0"/>
              </a:spcAft>
              <a:defRPr/>
            </a:pPr>
            <a:fld id="{ADF68420-1491-4B28-8757-DEF0D910820C}"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95234498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Lst>
  <p:transition spd="slow"/>
  <p:hf hdr="0"/>
  <p:txStyles>
    <p:titleStyle>
      <a:lvl1pPr algn="ctr" rtl="0" eaLnBrk="0" fontAlgn="base" hangingPunct="0">
        <a:spcBef>
          <a:spcPct val="0"/>
        </a:spcBef>
        <a:spcAft>
          <a:spcPct val="0"/>
        </a:spcAft>
        <a:defRPr sz="4400" kern="1200">
          <a:solidFill>
            <a:srgbClr val="14425D"/>
          </a:solidFill>
          <a:latin typeface="+mj-lt"/>
          <a:ea typeface="+mj-ea"/>
          <a:cs typeface="+mj-cs"/>
        </a:defRPr>
      </a:lvl1pPr>
      <a:lvl2pPr algn="ctr" rtl="0" eaLnBrk="0" fontAlgn="base" hangingPunct="0">
        <a:spcBef>
          <a:spcPct val="0"/>
        </a:spcBef>
        <a:spcAft>
          <a:spcPct val="0"/>
        </a:spcAft>
        <a:defRPr sz="4400">
          <a:solidFill>
            <a:srgbClr val="14425D"/>
          </a:solidFill>
          <a:latin typeface="Verdana" pitchFamily="34" charset="0"/>
        </a:defRPr>
      </a:lvl2pPr>
      <a:lvl3pPr algn="ctr" rtl="0" eaLnBrk="0" fontAlgn="base" hangingPunct="0">
        <a:spcBef>
          <a:spcPct val="0"/>
        </a:spcBef>
        <a:spcAft>
          <a:spcPct val="0"/>
        </a:spcAft>
        <a:defRPr sz="4400">
          <a:solidFill>
            <a:srgbClr val="14425D"/>
          </a:solidFill>
          <a:latin typeface="Verdana" pitchFamily="34" charset="0"/>
        </a:defRPr>
      </a:lvl3pPr>
      <a:lvl4pPr algn="ctr" rtl="0" eaLnBrk="0" fontAlgn="base" hangingPunct="0">
        <a:spcBef>
          <a:spcPct val="0"/>
        </a:spcBef>
        <a:spcAft>
          <a:spcPct val="0"/>
        </a:spcAft>
        <a:defRPr sz="4400">
          <a:solidFill>
            <a:srgbClr val="14425D"/>
          </a:solidFill>
          <a:latin typeface="Verdana" pitchFamily="34" charset="0"/>
        </a:defRPr>
      </a:lvl4pPr>
      <a:lvl5pPr algn="ctr" rtl="0" eaLnBrk="0" fontAlgn="base" hangingPunct="0">
        <a:spcBef>
          <a:spcPct val="0"/>
        </a:spcBef>
        <a:spcAft>
          <a:spcPct val="0"/>
        </a:spcAft>
        <a:defRPr sz="4400">
          <a:solidFill>
            <a:srgbClr val="14425D"/>
          </a:solidFill>
          <a:latin typeface="Verdana" pitchFamily="34" charset="0"/>
        </a:defRPr>
      </a:lvl5pPr>
      <a:lvl6pPr marL="457200" algn="ctr" rtl="0" eaLnBrk="1" fontAlgn="base" hangingPunct="1">
        <a:spcBef>
          <a:spcPct val="0"/>
        </a:spcBef>
        <a:spcAft>
          <a:spcPct val="0"/>
        </a:spcAft>
        <a:defRPr sz="4400">
          <a:solidFill>
            <a:srgbClr val="14425D"/>
          </a:solidFill>
          <a:latin typeface="Verdana" pitchFamily="34" charset="0"/>
        </a:defRPr>
      </a:lvl6pPr>
      <a:lvl7pPr marL="914400" algn="ctr" rtl="0" eaLnBrk="1" fontAlgn="base" hangingPunct="1">
        <a:spcBef>
          <a:spcPct val="0"/>
        </a:spcBef>
        <a:spcAft>
          <a:spcPct val="0"/>
        </a:spcAft>
        <a:defRPr sz="4400">
          <a:solidFill>
            <a:srgbClr val="14425D"/>
          </a:solidFill>
          <a:latin typeface="Verdana" pitchFamily="34" charset="0"/>
        </a:defRPr>
      </a:lvl7pPr>
      <a:lvl8pPr marL="1371600" algn="ctr" rtl="0" eaLnBrk="1" fontAlgn="base" hangingPunct="1">
        <a:spcBef>
          <a:spcPct val="0"/>
        </a:spcBef>
        <a:spcAft>
          <a:spcPct val="0"/>
        </a:spcAft>
        <a:defRPr sz="4400">
          <a:solidFill>
            <a:srgbClr val="14425D"/>
          </a:solidFill>
          <a:latin typeface="Verdana" pitchFamily="34" charset="0"/>
        </a:defRPr>
      </a:lvl8pPr>
      <a:lvl9pPr marL="1828800" algn="ctr" rtl="0" eaLnBrk="1" fontAlgn="base" hangingPunct="1">
        <a:spcBef>
          <a:spcPct val="0"/>
        </a:spcBef>
        <a:spcAft>
          <a:spcPct val="0"/>
        </a:spcAft>
        <a:defRPr sz="4400">
          <a:solidFill>
            <a:srgbClr val="14425D"/>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accent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1B587C"/>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4E854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604878"/>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C198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4070"/>
        </a:soli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lIns="91438" tIns="45718" rIns="91438" bIns="45718" anchor="ctr">
            <a:normAutofit/>
            <a:scene3d>
              <a:camera prst="orthographicFront"/>
              <a:lightRig rig="soft" dir="t">
                <a:rot lat="0" lon="0" rev="16800000"/>
              </a:lightRig>
            </a:scene3d>
            <a:sp3d prstMaterial="softEdge">
              <a:bevelT w="38100" h="38100"/>
            </a:sp3d>
          </a:bodyPr>
          <a:lstStyle/>
          <a:p>
            <a:r>
              <a:rPr lang="ru-RU" dirty="0"/>
              <a:t>Образец заголовка</a:t>
            </a:r>
            <a:endParaRPr lang="en-US" dirty="0"/>
          </a:p>
        </p:txBody>
      </p:sp>
      <p:sp>
        <p:nvSpPr>
          <p:cNvPr id="35843" name="Текст 12"/>
          <p:cNvSpPr>
            <a:spLocks noGrp="1"/>
          </p:cNvSpPr>
          <p:nvPr>
            <p:ph type="body" idx="1"/>
          </p:nvPr>
        </p:nvSpPr>
        <p:spPr bwMode="auto">
          <a:xfrm>
            <a:off x="457200" y="1600205"/>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8" rIns="91438" bIns="45718"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4" name="Дата 13"/>
          <p:cNvSpPr>
            <a:spLocks noGrp="1"/>
          </p:cNvSpPr>
          <p:nvPr>
            <p:ph type="dt" sz="half" idx="2"/>
          </p:nvPr>
        </p:nvSpPr>
        <p:spPr>
          <a:xfrm>
            <a:off x="457200" y="6416693"/>
            <a:ext cx="2133600" cy="365125"/>
          </a:xfrm>
          <a:prstGeom prst="rect">
            <a:avLst/>
          </a:prstGeom>
        </p:spPr>
        <p:txBody>
          <a:bodyPr vert="horz" wrap="square" lIns="91438" tIns="45718" rIns="91438" bIns="45718" numCol="1" anchor="b" anchorCtr="0" compatLnSpc="1">
            <a:prstTxWarp prst="textNoShape">
              <a:avLst/>
            </a:prstTxWarp>
          </a:bodyPr>
          <a:lstStyle>
            <a:lvl1pPr eaLnBrk="1" hangingPunct="1">
              <a:defRPr sz="900">
                <a:solidFill>
                  <a:srgbClr val="BCBCBC"/>
                </a:solidFill>
                <a:latin typeface="Times New Roman" pitchFamily="18" charset="0"/>
                <a:sym typeface="Arial" pitchFamily="34" charset="0"/>
              </a:defRPr>
            </a:lvl1pPr>
          </a:lstStyle>
          <a:p>
            <a:pPr fontAlgn="base">
              <a:spcBef>
                <a:spcPct val="0"/>
              </a:spcBef>
              <a:spcAft>
                <a:spcPct val="0"/>
              </a:spcAft>
              <a:defRPr/>
            </a:pPr>
            <a:fld id="{7AF47152-5590-4C6E-98CB-C1CA4136E8A6}" type="datetime1">
              <a:rPr lang="en-US" altLang="de-DE"/>
              <a:pPr fontAlgn="base">
                <a:spcBef>
                  <a:spcPct val="0"/>
                </a:spcBef>
                <a:spcAft>
                  <a:spcPct val="0"/>
                </a:spcAft>
                <a:defRPr/>
              </a:pPr>
              <a:t>9/27/2021</a:t>
            </a:fld>
            <a:endParaRPr lang="en-US" altLang="de-DE"/>
          </a:p>
        </p:txBody>
      </p:sp>
      <p:sp>
        <p:nvSpPr>
          <p:cNvPr id="3" name="Нижний колонтитул 2"/>
          <p:cNvSpPr>
            <a:spLocks noGrp="1"/>
          </p:cNvSpPr>
          <p:nvPr>
            <p:ph type="ftr" sz="quarter" idx="3"/>
          </p:nvPr>
        </p:nvSpPr>
        <p:spPr>
          <a:xfrm>
            <a:off x="3124200" y="6416693"/>
            <a:ext cx="2895600" cy="365125"/>
          </a:xfrm>
          <a:prstGeom prst="rect">
            <a:avLst/>
          </a:prstGeom>
        </p:spPr>
        <p:txBody>
          <a:bodyPr vert="horz" wrap="square" lIns="91438" tIns="45718" rIns="91438" bIns="45718" numCol="1" anchor="b" anchorCtr="0" compatLnSpc="1">
            <a:prstTxWarp prst="textNoShape">
              <a:avLst/>
            </a:prstTxWarp>
          </a:bodyPr>
          <a:lstStyle>
            <a:lvl1pPr algn="ctr" eaLnBrk="1" hangingPunct="1">
              <a:defRPr sz="900">
                <a:solidFill>
                  <a:srgbClr val="BCBCBC"/>
                </a:solidFill>
                <a:latin typeface="Times New Roman" pitchFamily="18" charset="0"/>
                <a:sym typeface="Arial" pitchFamily="34" charset="0"/>
              </a:defRPr>
            </a:lvl1pPr>
          </a:lstStyle>
          <a:p>
            <a:pPr fontAlgn="base">
              <a:spcBef>
                <a:spcPct val="0"/>
              </a:spcBef>
              <a:spcAft>
                <a:spcPct val="0"/>
              </a:spcAft>
              <a:defRPr/>
            </a:pPr>
            <a:endParaRPr lang="en-US" altLang="de-DE"/>
          </a:p>
        </p:txBody>
      </p:sp>
      <p:sp>
        <p:nvSpPr>
          <p:cNvPr id="23" name="Номер слайда 22"/>
          <p:cNvSpPr>
            <a:spLocks noGrp="1"/>
          </p:cNvSpPr>
          <p:nvPr>
            <p:ph type="sldNum" sz="quarter" idx="4"/>
          </p:nvPr>
        </p:nvSpPr>
        <p:spPr>
          <a:xfrm>
            <a:off x="7924800" y="6416693"/>
            <a:ext cx="762000" cy="365125"/>
          </a:xfrm>
          <a:prstGeom prst="rect">
            <a:avLst/>
          </a:prstGeom>
        </p:spPr>
        <p:txBody>
          <a:bodyPr vert="horz" wrap="square" lIns="0" tIns="45718" rIns="0" bIns="45718" numCol="1" anchor="b" anchorCtr="0" compatLnSpc="1">
            <a:prstTxWarp prst="textNoShape">
              <a:avLst/>
            </a:prstTxWarp>
          </a:bodyPr>
          <a:lstStyle>
            <a:lvl1pPr algn="r" eaLnBrk="1" hangingPunct="1">
              <a:defRPr sz="900" smtClean="0">
                <a:solidFill>
                  <a:srgbClr val="BCBCBC"/>
                </a:solidFill>
                <a:latin typeface="Times New Roman" pitchFamily="18" charset="0"/>
                <a:sym typeface="Arial" pitchFamily="34" charset="0"/>
              </a:defRPr>
            </a:lvl1pPr>
          </a:lstStyle>
          <a:p>
            <a:pPr fontAlgn="base">
              <a:spcBef>
                <a:spcPct val="0"/>
              </a:spcBef>
              <a:spcAft>
                <a:spcPct val="0"/>
              </a:spcAft>
              <a:defRPr/>
            </a:pPr>
            <a:fld id="{57CF5604-7120-4E6D-A9D4-62FEE7B3D51A}" type="slidenum">
              <a:rPr lang="en-US" altLang="ru-RU"/>
              <a:pPr fontAlgn="base">
                <a:spcBef>
                  <a:spcPct val="0"/>
                </a:spcBef>
                <a:spcAft>
                  <a:spcPct val="0"/>
                </a:spcAft>
                <a:defRPr/>
              </a:pPr>
              <a:t>‹Nr.›</a:t>
            </a:fld>
            <a:endParaRPr lang="en-US" altLang="ru-RU"/>
          </a:p>
        </p:txBody>
      </p:sp>
    </p:spTree>
    <p:extLst>
      <p:ext uri="{BB962C8B-B14F-4D97-AF65-F5344CB8AC3E}">
        <p14:creationId xmlns:p14="http://schemas.microsoft.com/office/powerpoint/2010/main" val="918213963"/>
      </p:ext>
    </p:extLst>
  </p:cSld>
  <p:clrMap bg1="dk1" tx1="lt1" bg2="dk2"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Lst>
  <p:hf hdr="0" ftr="0" dt="0"/>
  <p:txStyles>
    <p:titleStyle>
      <a:lvl1pPr algn="ctr" rtl="0" eaLnBrk="0" fontAlgn="base" hangingPunct="0">
        <a:spcBef>
          <a:spcPct val="0"/>
        </a:spcBef>
        <a:spcAft>
          <a:spcPct val="0"/>
        </a:spcAft>
        <a:defRPr sz="3000" b="1" kern="1200">
          <a:ln w="6350">
            <a:noFill/>
          </a:ln>
          <a:solidFill>
            <a:srgbClr val="FFFF00"/>
          </a:soli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3000" b="1">
          <a:solidFill>
            <a:srgbClr val="FFFF00"/>
          </a:solidFill>
          <a:latin typeface="Arial" pitchFamily="34" charset="0"/>
        </a:defRPr>
      </a:lvl2pPr>
      <a:lvl3pPr algn="ctr" rtl="0" eaLnBrk="0" fontAlgn="base" hangingPunct="0">
        <a:spcBef>
          <a:spcPct val="0"/>
        </a:spcBef>
        <a:spcAft>
          <a:spcPct val="0"/>
        </a:spcAft>
        <a:defRPr sz="3000" b="1">
          <a:solidFill>
            <a:srgbClr val="FFFF00"/>
          </a:solidFill>
          <a:latin typeface="Arial" pitchFamily="34" charset="0"/>
        </a:defRPr>
      </a:lvl3pPr>
      <a:lvl4pPr algn="ctr" rtl="0" eaLnBrk="0" fontAlgn="base" hangingPunct="0">
        <a:spcBef>
          <a:spcPct val="0"/>
        </a:spcBef>
        <a:spcAft>
          <a:spcPct val="0"/>
        </a:spcAft>
        <a:defRPr sz="3000" b="1">
          <a:solidFill>
            <a:srgbClr val="FFFF00"/>
          </a:solidFill>
          <a:latin typeface="Arial" pitchFamily="34" charset="0"/>
        </a:defRPr>
      </a:lvl4pPr>
      <a:lvl5pPr algn="ctr" rtl="0" eaLnBrk="0" fontAlgn="base" hangingPunct="0">
        <a:spcBef>
          <a:spcPct val="0"/>
        </a:spcBef>
        <a:spcAft>
          <a:spcPct val="0"/>
        </a:spcAft>
        <a:defRPr sz="3000" b="1">
          <a:solidFill>
            <a:srgbClr val="FFFF00"/>
          </a:solidFill>
          <a:latin typeface="Arial" pitchFamily="34" charset="0"/>
        </a:defRPr>
      </a:lvl5pPr>
      <a:lvl6pPr marL="342893" algn="ctr" rtl="0" fontAlgn="base">
        <a:spcBef>
          <a:spcPct val="0"/>
        </a:spcBef>
        <a:spcAft>
          <a:spcPct val="0"/>
        </a:spcAft>
        <a:defRPr sz="3038" b="1">
          <a:solidFill>
            <a:srgbClr val="FFFF00"/>
          </a:solidFill>
          <a:latin typeface="Arial" pitchFamily="34" charset="0"/>
        </a:defRPr>
      </a:lvl6pPr>
      <a:lvl7pPr marL="685785" algn="ctr" rtl="0" fontAlgn="base">
        <a:spcBef>
          <a:spcPct val="0"/>
        </a:spcBef>
        <a:spcAft>
          <a:spcPct val="0"/>
        </a:spcAft>
        <a:defRPr sz="3038" b="1">
          <a:solidFill>
            <a:srgbClr val="FFFF00"/>
          </a:solidFill>
          <a:latin typeface="Arial" pitchFamily="34" charset="0"/>
        </a:defRPr>
      </a:lvl7pPr>
      <a:lvl8pPr marL="1028678" algn="ctr" rtl="0" fontAlgn="base">
        <a:spcBef>
          <a:spcPct val="0"/>
        </a:spcBef>
        <a:spcAft>
          <a:spcPct val="0"/>
        </a:spcAft>
        <a:defRPr sz="3038" b="1">
          <a:solidFill>
            <a:srgbClr val="FFFF00"/>
          </a:solidFill>
          <a:latin typeface="Arial" pitchFamily="34" charset="0"/>
        </a:defRPr>
      </a:lvl8pPr>
      <a:lvl9pPr marL="1371570" algn="ctr" rtl="0" fontAlgn="base">
        <a:spcBef>
          <a:spcPct val="0"/>
        </a:spcBef>
        <a:spcAft>
          <a:spcPct val="0"/>
        </a:spcAft>
        <a:defRPr sz="3038" b="1">
          <a:solidFill>
            <a:srgbClr val="FFFF00"/>
          </a:solidFill>
          <a:latin typeface="Arial" pitchFamily="34" charset="0"/>
        </a:defRPr>
      </a:lvl9pPr>
    </p:titleStyle>
    <p:bodyStyle>
      <a:lvl1pPr marL="409575" indent="-307975" algn="l" rtl="0" eaLnBrk="0" fontAlgn="base" hangingPunct="0">
        <a:spcBef>
          <a:spcPct val="20000"/>
        </a:spcBef>
        <a:spcAft>
          <a:spcPct val="0"/>
        </a:spcAft>
        <a:buClr>
          <a:srgbClr val="F9F9F9"/>
        </a:buClr>
        <a:buSzPct val="65000"/>
        <a:buFont typeface="Wingdings 2" pitchFamily="18" charset="2"/>
        <a:buChar char=""/>
        <a:defRPr sz="2100" kern="1200">
          <a:solidFill>
            <a:schemeClr val="tx1"/>
          </a:solidFill>
          <a:latin typeface="+mn-lt"/>
          <a:ea typeface="+mn-ea"/>
          <a:cs typeface="+mn-cs"/>
        </a:defRPr>
      </a:lvl1pPr>
      <a:lvl2pPr marL="650875" indent="-211138" algn="l" rtl="0" eaLnBrk="0" fontAlgn="base" hangingPunct="0">
        <a:spcBef>
          <a:spcPct val="20000"/>
        </a:spcBef>
        <a:spcAft>
          <a:spcPct val="0"/>
        </a:spcAft>
        <a:buClr>
          <a:schemeClr val="tx1"/>
        </a:buClr>
        <a:buSzPct val="80000"/>
        <a:buFont typeface="Wingdings 2" pitchFamily="18" charset="2"/>
        <a:buChar char=""/>
        <a:defRPr kern="1200">
          <a:solidFill>
            <a:schemeClr val="tx1"/>
          </a:solidFill>
          <a:latin typeface="+mn-lt"/>
          <a:ea typeface="+mn-ea"/>
          <a:cs typeface="+mn-cs"/>
        </a:defRPr>
      </a:lvl2pPr>
      <a:lvl3pPr marL="849313" indent="-169863" algn="l" rtl="0" eaLnBrk="0" fontAlgn="base" hangingPunct="0">
        <a:spcBef>
          <a:spcPct val="20000"/>
        </a:spcBef>
        <a:spcAft>
          <a:spcPct val="0"/>
        </a:spcAft>
        <a:buClr>
          <a:schemeClr val="tx1"/>
        </a:buClr>
        <a:buSzPct val="95000"/>
        <a:buFont typeface="Wingdings" pitchFamily="2" charset="2"/>
        <a:buChar char=""/>
        <a:defRPr sz="1600" kern="1200">
          <a:solidFill>
            <a:schemeClr val="tx1"/>
          </a:solidFill>
          <a:latin typeface="+mn-lt"/>
          <a:ea typeface="+mn-ea"/>
          <a:cs typeface="+mn-cs"/>
        </a:defRPr>
      </a:lvl3pPr>
      <a:lvl4pPr marL="1012825" indent="-136525" algn="l" rtl="0" eaLnBrk="0" fontAlgn="base" hangingPunct="0">
        <a:spcBef>
          <a:spcPct val="20000"/>
        </a:spcBef>
        <a:spcAft>
          <a:spcPct val="0"/>
        </a:spcAft>
        <a:buClr>
          <a:schemeClr val="tx1"/>
        </a:buClr>
        <a:buSzPct val="100000"/>
        <a:buFont typeface="Wingdings 3" pitchFamily="18" charset="2"/>
        <a:buChar char=""/>
        <a:defRPr sz="1500" kern="1200">
          <a:solidFill>
            <a:schemeClr val="tx1"/>
          </a:solidFill>
          <a:latin typeface="+mn-lt"/>
          <a:ea typeface="+mn-ea"/>
          <a:cs typeface="+mn-cs"/>
        </a:defRPr>
      </a:lvl4pPr>
      <a:lvl5pPr marL="1157288" indent="-136525" algn="l" rtl="0" eaLnBrk="0" fontAlgn="base" hangingPunct="0">
        <a:spcBef>
          <a:spcPct val="20000"/>
        </a:spcBef>
        <a:spcAft>
          <a:spcPct val="0"/>
        </a:spcAft>
        <a:buClr>
          <a:schemeClr val="tx1"/>
        </a:buClr>
        <a:buFont typeface="Wingdings 2" pitchFamily="18" charset="2"/>
        <a:buChar char=""/>
        <a:defRPr sz="1500" kern="1200">
          <a:solidFill>
            <a:schemeClr val="tx1"/>
          </a:solidFill>
          <a:latin typeface="+mn-lt"/>
          <a:ea typeface="+mn-ea"/>
          <a:cs typeface="+mn-cs"/>
        </a:defRPr>
      </a:lvl5pPr>
      <a:lvl6pPr marL="1323565" indent="-137157"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37" indent="-137157" algn="l" rtl="0" eaLnBrk="1" latinLnBrk="0" hangingPunct="1">
        <a:spcBef>
          <a:spcPct val="20000"/>
        </a:spcBef>
        <a:buClr>
          <a:schemeClr val="tx1"/>
        </a:buClr>
        <a:buFont typeface="Wingdings 2"/>
        <a:buChar char=""/>
        <a:defRPr kumimoji="0" sz="1163" kern="1200">
          <a:solidFill>
            <a:schemeClr val="tx1"/>
          </a:solidFill>
          <a:latin typeface="+mn-lt"/>
          <a:ea typeface="+mn-ea"/>
          <a:cs typeface="+mn-cs"/>
        </a:defRPr>
      </a:lvl7pPr>
      <a:lvl8pPr marL="1625311" indent="-137157" algn="l" rtl="0" eaLnBrk="1" latinLnBrk="0" hangingPunct="1">
        <a:spcBef>
          <a:spcPct val="20000"/>
        </a:spcBef>
        <a:buClr>
          <a:schemeClr val="tx1"/>
        </a:buClr>
        <a:buFont typeface="Wingdings 2"/>
        <a:buChar char=""/>
        <a:defRPr kumimoji="0" sz="1088" kern="1200">
          <a:solidFill>
            <a:schemeClr val="tx1"/>
          </a:solidFill>
          <a:latin typeface="+mn-lt"/>
          <a:ea typeface="+mn-ea"/>
          <a:cs typeface="+mn-cs"/>
        </a:defRPr>
      </a:lvl8pPr>
      <a:lvl9pPr marL="1776183" indent="-137157" algn="l" rtl="0" eaLnBrk="1" latinLnBrk="0" hangingPunct="1">
        <a:spcBef>
          <a:spcPct val="20000"/>
        </a:spcBef>
        <a:buClr>
          <a:schemeClr val="tx1"/>
        </a:buClr>
        <a:buFont typeface="Wingdings 2"/>
        <a:buChar char=""/>
        <a:defRPr kumimoji="0" sz="1088"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3" algn="l" rtl="0" eaLnBrk="1" latinLnBrk="0" hangingPunct="1">
        <a:defRPr kumimoji="0" kern="1200">
          <a:solidFill>
            <a:schemeClr val="tx1"/>
          </a:solidFill>
          <a:latin typeface="+mn-lt"/>
          <a:ea typeface="+mn-ea"/>
          <a:cs typeface="+mn-cs"/>
        </a:defRPr>
      </a:lvl2pPr>
      <a:lvl3pPr marL="685785" algn="l" rtl="0" eaLnBrk="1" latinLnBrk="0" hangingPunct="1">
        <a:defRPr kumimoji="0" kern="1200">
          <a:solidFill>
            <a:schemeClr val="tx1"/>
          </a:solidFill>
          <a:latin typeface="+mn-lt"/>
          <a:ea typeface="+mn-ea"/>
          <a:cs typeface="+mn-cs"/>
        </a:defRPr>
      </a:lvl3pPr>
      <a:lvl4pPr marL="1028678" algn="l" rtl="0" eaLnBrk="1" latinLnBrk="0" hangingPunct="1">
        <a:defRPr kumimoji="0" kern="1200">
          <a:solidFill>
            <a:schemeClr val="tx1"/>
          </a:solidFill>
          <a:latin typeface="+mn-lt"/>
          <a:ea typeface="+mn-ea"/>
          <a:cs typeface="+mn-cs"/>
        </a:defRPr>
      </a:lvl4pPr>
      <a:lvl5pPr marL="1371570" algn="l" rtl="0" eaLnBrk="1" latinLnBrk="0" hangingPunct="1">
        <a:defRPr kumimoji="0" kern="1200">
          <a:solidFill>
            <a:schemeClr val="tx1"/>
          </a:solidFill>
          <a:latin typeface="+mn-lt"/>
          <a:ea typeface="+mn-ea"/>
          <a:cs typeface="+mn-cs"/>
        </a:defRPr>
      </a:lvl5pPr>
      <a:lvl6pPr marL="1714462" algn="l" rtl="0" eaLnBrk="1" latinLnBrk="0" hangingPunct="1">
        <a:defRPr kumimoji="0" kern="1200">
          <a:solidFill>
            <a:schemeClr val="tx1"/>
          </a:solidFill>
          <a:latin typeface="+mn-lt"/>
          <a:ea typeface="+mn-ea"/>
          <a:cs typeface="+mn-cs"/>
        </a:defRPr>
      </a:lvl6pPr>
      <a:lvl7pPr marL="2057355" algn="l" rtl="0" eaLnBrk="1" latinLnBrk="0" hangingPunct="1">
        <a:defRPr kumimoji="0" kern="1200">
          <a:solidFill>
            <a:schemeClr val="tx1"/>
          </a:solidFill>
          <a:latin typeface="+mn-lt"/>
          <a:ea typeface="+mn-ea"/>
          <a:cs typeface="+mn-cs"/>
        </a:defRPr>
      </a:lvl7pPr>
      <a:lvl8pPr marL="2400247" algn="l" rtl="0" eaLnBrk="1" latinLnBrk="0" hangingPunct="1">
        <a:defRPr kumimoji="0" kern="1200">
          <a:solidFill>
            <a:schemeClr val="tx1"/>
          </a:solidFill>
          <a:latin typeface="+mn-lt"/>
          <a:ea typeface="+mn-ea"/>
          <a:cs typeface="+mn-cs"/>
        </a:defRPr>
      </a:lvl8pPr>
      <a:lvl9pPr marL="274314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ru-RU">
                <a:solidFill>
                  <a:prstClr val="black">
                    <a:tint val="75000"/>
                  </a:prstClr>
                </a:solidFill>
              </a:rPr>
              <a:t>2 июля, 2021</a:t>
            </a:r>
          </a:p>
        </p:txBody>
      </p:sp>
      <p:sp>
        <p:nvSpPr>
          <p:cNvPr id="5" name="Footer Placeholder 4"/>
          <p:cNvSpPr>
            <a:spLocks noGrp="1"/>
          </p:cNvSpPr>
          <p:nvPr>
            <p:ph type="ftr" sz="quarter" idx="3"/>
          </p:nvPr>
        </p:nvSpPr>
        <p:spPr>
          <a:xfrm>
            <a:off x="3028950" y="63563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ru-RU">
                <a:solidFill>
                  <a:prstClr val="black">
                    <a:tint val="75000"/>
                  </a:prstClr>
                </a:solidFill>
              </a:rPr>
              <a:t>В. Кекелидзе, СЭ</a:t>
            </a:r>
          </a:p>
        </p:txBody>
      </p:sp>
      <p:sp>
        <p:nvSpPr>
          <p:cNvPr id="6" name="Slide Number Placeholder 5"/>
          <p:cNvSpPr>
            <a:spLocks noGrp="1"/>
          </p:cNvSpPr>
          <p:nvPr>
            <p:ph type="sldNum" sz="quarter" idx="4"/>
          </p:nvPr>
        </p:nvSpPr>
        <p:spPr>
          <a:xfrm>
            <a:off x="6457950" y="63563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E8B7870-207A-2545-9764-4A45D888C558}" type="slidenum">
              <a:rPr lang="ru-RU" smtClean="0">
                <a:solidFill>
                  <a:prstClr val="black">
                    <a:tint val="75000"/>
                  </a:prstClr>
                </a:solidFill>
              </a:rPr>
              <a:pPr defTabSz="457200"/>
              <a:t>‹Nr.›</a:t>
            </a:fld>
            <a:endParaRPr lang="ru-RU">
              <a:solidFill>
                <a:prstClr val="black">
                  <a:tint val="75000"/>
                </a:prstClr>
              </a:solidFill>
            </a:endParaRPr>
          </a:p>
        </p:txBody>
      </p:sp>
    </p:spTree>
    <p:extLst>
      <p:ext uri="{BB962C8B-B14F-4D97-AF65-F5344CB8AC3E}">
        <p14:creationId xmlns:p14="http://schemas.microsoft.com/office/powerpoint/2010/main" val="602653"/>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404C-0FF6-405C-8C12-B86ABA937248}"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8D505-17E9-4592-9EBE-89D94D1AE329}"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962735517"/>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691702018"/>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6FFEF-4B83-4C45-A959-0A06F977EDED}"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FBF04-A985-4525-943E-22E50AC1FB41}"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134542998"/>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C7384-1233-418B-9303-659F481ABA1B}" type="datetimeFigureOut">
              <a:rPr lang="ru-RU" smtClean="0">
                <a:solidFill>
                  <a:prstClr val="black">
                    <a:tint val="75000"/>
                  </a:prstClr>
                </a:solidFill>
              </a:rPr>
              <a:pPr/>
              <a:t>27.09.2021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8DFA0-D0CC-44BA-A3D1-AF4DC20F27C0}" type="slidenum">
              <a:rPr lang="ru-RU" smtClean="0">
                <a:solidFill>
                  <a:prstClr val="black">
                    <a:tint val="75000"/>
                  </a:prstClr>
                </a:solidFill>
              </a:rPr>
              <a:pPr/>
              <a:t>‹Nr.›</a:t>
            </a:fld>
            <a:endParaRPr lang="ru-RU">
              <a:solidFill>
                <a:prstClr val="black">
                  <a:tint val="75000"/>
                </a:prstClr>
              </a:solidFill>
            </a:endParaRPr>
          </a:p>
        </p:txBody>
      </p:sp>
    </p:spTree>
    <p:extLst>
      <p:ext uri="{BB962C8B-B14F-4D97-AF65-F5344CB8AC3E}">
        <p14:creationId xmlns:p14="http://schemas.microsoft.com/office/powerpoint/2010/main" val="72711544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6041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1380" name="Rectangle 4"/>
          <p:cNvSpPr>
            <a:spLocks noGrp="1" noChangeArrowheads="1"/>
          </p:cNvSpPr>
          <p:nvPr>
            <p:ph type="dt" sz="half" idx="2"/>
          </p:nvPr>
        </p:nvSpPr>
        <p:spPr bwMode="auto">
          <a:xfrm>
            <a:off x="457200" y="624524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fontAlgn="base">
              <a:spcBef>
                <a:spcPct val="0"/>
              </a:spcBef>
              <a:spcAft>
                <a:spcPct val="0"/>
              </a:spcAft>
              <a:defRPr/>
            </a:pPr>
            <a:fld id="{FE4FDB7C-5ED7-48ED-8011-DA6C4B66D845}" type="datetimeFigureOut">
              <a:rPr lang="ru-RU"/>
              <a:pPr fontAlgn="base">
                <a:spcBef>
                  <a:spcPct val="0"/>
                </a:spcBef>
                <a:spcAft>
                  <a:spcPct val="0"/>
                </a:spcAft>
                <a:defRPr/>
              </a:pPr>
              <a:t>27.09.2021</a:t>
            </a:fld>
            <a:endParaRPr lang="ru-RU"/>
          </a:p>
        </p:txBody>
      </p:sp>
      <p:sp>
        <p:nvSpPr>
          <p:cNvPr id="101381" name="Rectangle 5"/>
          <p:cNvSpPr>
            <a:spLocks noGrp="1" noChangeArrowheads="1"/>
          </p:cNvSpPr>
          <p:nvPr>
            <p:ph type="ftr" sz="quarter" idx="3"/>
          </p:nvPr>
        </p:nvSpPr>
        <p:spPr bwMode="auto">
          <a:xfrm>
            <a:off x="3124200" y="624524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fontAlgn="base">
              <a:spcBef>
                <a:spcPct val="0"/>
              </a:spcBef>
              <a:spcAft>
                <a:spcPct val="0"/>
              </a:spcAft>
              <a:defRPr/>
            </a:pPr>
            <a:endParaRPr lang="ru-RU"/>
          </a:p>
        </p:txBody>
      </p:sp>
      <p:sp>
        <p:nvSpPr>
          <p:cNvPr id="101382" name="Rectangle 6"/>
          <p:cNvSpPr>
            <a:spLocks noGrp="1" noChangeArrowheads="1"/>
          </p:cNvSpPr>
          <p:nvPr>
            <p:ph type="sldNum" sz="quarter" idx="4"/>
          </p:nvPr>
        </p:nvSpPr>
        <p:spPr bwMode="auto">
          <a:xfrm>
            <a:off x="6553200" y="624524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itchFamily="34" charset="0"/>
              </a:defRPr>
            </a:lvl1pPr>
          </a:lstStyle>
          <a:p>
            <a:pPr fontAlgn="base">
              <a:spcBef>
                <a:spcPct val="0"/>
              </a:spcBef>
              <a:spcAft>
                <a:spcPct val="0"/>
              </a:spcAft>
              <a:defRPr/>
            </a:pPr>
            <a:fld id="{5007C595-F82F-4F5F-95F6-0F671450A45B}" type="slidenum">
              <a:rPr lang="ru-RU" altLang="ru-RU"/>
              <a:pPr fontAlgn="base">
                <a:spcBef>
                  <a:spcPct val="0"/>
                </a:spcBef>
                <a:spcAft>
                  <a:spcPct val="0"/>
                </a:spcAft>
                <a:defRPr/>
              </a:pPr>
              <a:t>‹Nr.›</a:t>
            </a:fld>
            <a:endParaRPr lang="ru-RU" altLang="ru-RU"/>
          </a:p>
        </p:txBody>
      </p:sp>
    </p:spTree>
    <p:extLst>
      <p:ext uri="{BB962C8B-B14F-4D97-AF65-F5344CB8AC3E}">
        <p14:creationId xmlns:p14="http://schemas.microsoft.com/office/powerpoint/2010/main" val="1806503085"/>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kumimoji="1" lang="en-US" altLang="ja-JP">
                <a:solidFill>
                  <a:prstClr val="black">
                    <a:tint val="75000"/>
                  </a:prstClr>
                </a:solidFill>
              </a:rPr>
              <a:t>A. Yamamoto, 190513b</a:t>
            </a:r>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1" y="63564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1CB0898-1056-4046-813E-77E50C8D40D9}" type="slidenum">
              <a:rPr kumimoji="1" lang="ja-JP" altLang="en-US" smtClean="0">
                <a:solidFill>
                  <a:prstClr val="black">
                    <a:tint val="75000"/>
                  </a:prstClr>
                </a:solidFill>
              </a:rPr>
              <a:pPr defTabSz="457200"/>
              <a:t>‹Nr.›</a:t>
            </a:fld>
            <a:endParaRPr kumimoji="1" lang="ja-JP" altLang="en-US">
              <a:solidFill>
                <a:prstClr val="black">
                  <a:tint val="75000"/>
                </a:prstClr>
              </a:solidFill>
            </a:endParaRPr>
          </a:p>
        </p:txBody>
      </p:sp>
    </p:spTree>
    <p:extLst>
      <p:ext uri="{BB962C8B-B14F-4D97-AF65-F5344CB8AC3E}">
        <p14:creationId xmlns:p14="http://schemas.microsoft.com/office/powerpoint/2010/main" val="404057188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eaLnBrk="0" fontAlgn="base" hangingPunct="0">
              <a:spcBef>
                <a:spcPct val="0"/>
              </a:spcBef>
              <a:spcAft>
                <a:spcPct val="0"/>
              </a:spcAft>
              <a:defRPr/>
            </a:pPr>
            <a:fld id="{9A5029D8-47B6-4F64-808B-10914E4E8A9B}" type="slidenum">
              <a:rPr lang="en-US">
                <a:solidFill>
                  <a:prstClr val="black">
                    <a:tint val="75000"/>
                  </a:prstClr>
                </a:solidFill>
              </a:rPr>
              <a:pPr eaLnBrk="0" fontAlgn="base" hangingPunct="0">
                <a:spcBef>
                  <a:spcPct val="0"/>
                </a:spcBef>
                <a:spcAft>
                  <a:spcPct val="0"/>
                </a:spcAft>
                <a:defRPr/>
              </a:pPr>
              <a:t>‹Nr.›</a:t>
            </a:fld>
            <a:endParaRPr lang="en-US">
              <a:solidFill>
                <a:prstClr val="black">
                  <a:tint val="75000"/>
                </a:prstClr>
              </a:solidFill>
            </a:endParaRPr>
          </a:p>
        </p:txBody>
      </p:sp>
    </p:spTree>
    <p:extLst>
      <p:ext uri="{BB962C8B-B14F-4D97-AF65-F5344CB8AC3E}">
        <p14:creationId xmlns:p14="http://schemas.microsoft.com/office/powerpoint/2010/main" val="3465539367"/>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ffectLst/>
                <a:latin typeface="Times New Roman" pitchFamily="18" charset="0"/>
              </a:defRPr>
            </a:lvl1pPr>
          </a:lstStyle>
          <a:p>
            <a:pPr fontAlgn="base">
              <a:spcAft>
                <a:spcPct val="0"/>
              </a:spcAft>
              <a:defRPr/>
            </a:pPr>
            <a:endParaRPr lang="en-US">
              <a:solidFill>
                <a:srgbClr val="FFFFFF"/>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ffectLst/>
                <a:latin typeface="Times New Roman" pitchFamily="18" charset="0"/>
              </a:defRPr>
            </a:lvl1pPr>
          </a:lstStyle>
          <a:p>
            <a:pPr fontAlgn="base">
              <a:spcAft>
                <a:spcPct val="0"/>
              </a:spcAft>
              <a:defRPr/>
            </a:pPr>
            <a:r>
              <a:rPr lang="en-US">
                <a:solidFill>
                  <a:srgbClr val="FFFFFF"/>
                </a:solidFill>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Times New Roman" pitchFamily="18" charset="0"/>
              </a:defRPr>
            </a:lvl1pPr>
          </a:lstStyle>
          <a:p>
            <a:pPr fontAlgn="base">
              <a:spcAft>
                <a:spcPct val="0"/>
              </a:spcAft>
            </a:pPr>
            <a:fld id="{70B5E063-E322-48EF-A05C-57FD2CA9C981}" type="slidenum">
              <a:rPr lang="en-US" altLang="ru-RU">
                <a:solidFill>
                  <a:srgbClr val="FFFFFF"/>
                </a:solidFill>
              </a:rPr>
              <a:pPr fontAlgn="base">
                <a:spcAft>
                  <a:spcPct val="0"/>
                </a:spcAft>
              </a:pPr>
              <a:t>‹Nr.›</a:t>
            </a:fld>
            <a:endParaRPr lang="en-US" altLang="ru-RU">
              <a:solidFill>
                <a:srgbClr val="FFFFFF"/>
              </a:solidFill>
            </a:endParaRPr>
          </a:p>
        </p:txBody>
      </p:sp>
      <p:sp>
        <p:nvSpPr>
          <p:cNvPr id="1031" name="Rectangle 7"/>
          <p:cNvSpPr>
            <a:spLocks noChangeArrowheads="1"/>
          </p:cNvSpPr>
          <p:nvPr/>
        </p:nvSpPr>
        <p:spPr bwMode="gray">
          <a:xfrm>
            <a:off x="9" y="1638300"/>
            <a:ext cx="3344863" cy="122238"/>
          </a:xfrm>
          <a:prstGeom prst="rect">
            <a:avLst/>
          </a:prstGeom>
          <a:solidFill>
            <a:schemeClr val="bg2">
              <a:alpha val="50195"/>
            </a:schemeClr>
          </a:solidFill>
          <a:ln>
            <a:noFill/>
          </a:ln>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fontAlgn="base">
              <a:spcBef>
                <a:spcPct val="0"/>
              </a:spcBef>
              <a:spcAft>
                <a:spcPct val="0"/>
              </a:spcAft>
              <a:defRPr/>
            </a:pPr>
            <a:endParaRPr kumimoji="1" lang="ru-RU" altLang="ru-RU">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98195863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transition spd="med">
    <p:dissolve/>
  </p:transition>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22" y="274638"/>
            <a:ext cx="8229601" cy="1143000"/>
          </a:xfrm>
          <a:prstGeom prst="rect">
            <a:avLst/>
          </a:prstGeom>
          <a:noFill/>
          <a:ln w="9525">
            <a:noFill/>
            <a:miter lim="800000"/>
            <a:headEnd/>
            <a:tailEnd/>
          </a:ln>
        </p:spPr>
        <p:txBody>
          <a:bodyPr vert="horz" wrap="square" lIns="91391" tIns="45697" rIns="91391" bIns="45697"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22" y="1600206"/>
            <a:ext cx="8229601" cy="4525963"/>
          </a:xfrm>
          <a:prstGeom prst="rect">
            <a:avLst/>
          </a:prstGeom>
          <a:noFill/>
          <a:ln w="9525">
            <a:noFill/>
            <a:miter lim="800000"/>
            <a:headEnd/>
            <a:tailEnd/>
          </a:ln>
        </p:spPr>
        <p:txBody>
          <a:bodyPr vert="horz" wrap="square" lIns="91391" tIns="45697" rIns="91391" bIns="45697"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91" tIns="45697" rIns="91391" bIns="45697"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91" tIns="45697" rIns="91391" bIns="45697"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fontAlgn="base">
              <a:spcBef>
                <a:spcPct val="0"/>
              </a:spcBef>
              <a:spcAft>
                <a:spcPct val="0"/>
              </a:spcAft>
              <a:defRPr/>
            </a:pPr>
            <a:r>
              <a:rPr lang="en-GB">
                <a:solidFill>
                  <a:srgbClr val="000000"/>
                </a:solidFill>
              </a:rPr>
              <a:t>Boris Sharkov JINR Dubna</a:t>
            </a: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91" tIns="45697" rIns="91391" bIns="45697" numCol="1" anchor="t" anchorCtr="0" compatLnSpc="1">
            <a:prstTxWarp prst="textNoShape">
              <a:avLst/>
            </a:prstTxWarp>
          </a:bodyPr>
          <a:lstStyle>
            <a:lvl1pPr algn="r">
              <a:defRPr sz="1400"/>
            </a:lvl1pPr>
          </a:lstStyle>
          <a:p>
            <a:pPr fontAlgn="base">
              <a:spcBef>
                <a:spcPct val="0"/>
              </a:spcBef>
              <a:spcAft>
                <a:spcPct val="0"/>
              </a:spcAft>
            </a:pPr>
            <a:fld id="{33A66F6C-EDA5-4A52-BE43-FDC79D04737F}" type="slidenum">
              <a:rPr lang="ru-RU">
                <a:solidFill>
                  <a:srgbClr val="000000"/>
                </a:solidFill>
                <a:ea typeface="ＭＳ Ｐゴシック" pitchFamily="34" charset="-128"/>
                <a:cs typeface="Arial" pitchFamily="34" charset="0"/>
              </a:rPr>
              <a:pPr fontAlgn="base">
                <a:spcBef>
                  <a:spcPct val="0"/>
                </a:spcBef>
                <a:spcAft>
                  <a:spcPct val="0"/>
                </a:spcAft>
              </a:pPr>
              <a:t>‹Nr.›</a:t>
            </a:fld>
            <a:endParaRPr lang="ru-RU">
              <a:solidFill>
                <a:srgbClr val="000000"/>
              </a:solidFill>
              <a:ea typeface="ＭＳ Ｐゴシック" pitchFamily="34" charset="-128"/>
              <a:cs typeface="Arial" pitchFamily="34" charset="0"/>
            </a:endParaRPr>
          </a:p>
        </p:txBody>
      </p:sp>
    </p:spTree>
    <p:extLst>
      <p:ext uri="{BB962C8B-B14F-4D97-AF65-F5344CB8AC3E}">
        <p14:creationId xmlns:p14="http://schemas.microsoft.com/office/powerpoint/2010/main" val="42862395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966" algn="ctr" rtl="0" fontAlgn="base">
        <a:spcBef>
          <a:spcPct val="0"/>
        </a:spcBef>
        <a:spcAft>
          <a:spcPct val="0"/>
        </a:spcAft>
        <a:defRPr sz="4400">
          <a:solidFill>
            <a:schemeClr val="tx2"/>
          </a:solidFill>
          <a:latin typeface="Arial" charset="0"/>
        </a:defRPr>
      </a:lvl6pPr>
      <a:lvl7pPr marL="913925" algn="ctr" rtl="0" fontAlgn="base">
        <a:spcBef>
          <a:spcPct val="0"/>
        </a:spcBef>
        <a:spcAft>
          <a:spcPct val="0"/>
        </a:spcAft>
        <a:defRPr sz="4400">
          <a:solidFill>
            <a:schemeClr val="tx2"/>
          </a:solidFill>
          <a:latin typeface="Arial" charset="0"/>
        </a:defRPr>
      </a:lvl7pPr>
      <a:lvl8pPr marL="1370889" algn="ctr" rtl="0" fontAlgn="base">
        <a:spcBef>
          <a:spcPct val="0"/>
        </a:spcBef>
        <a:spcAft>
          <a:spcPct val="0"/>
        </a:spcAft>
        <a:defRPr sz="4400">
          <a:solidFill>
            <a:schemeClr val="tx2"/>
          </a:solidFill>
          <a:latin typeface="Arial" charset="0"/>
        </a:defRPr>
      </a:lvl8pPr>
      <a:lvl9pPr marL="1827850" algn="ctr" rtl="0" fontAlgn="base">
        <a:spcBef>
          <a:spcPct val="0"/>
        </a:spcBef>
        <a:spcAft>
          <a:spcPct val="0"/>
        </a:spcAft>
        <a:defRPr sz="4400">
          <a:solidFill>
            <a:schemeClr val="tx2"/>
          </a:solidFill>
          <a:latin typeface="Arial" charset="0"/>
        </a:defRPr>
      </a:lvl9pPr>
    </p:titleStyle>
    <p:bodyStyle>
      <a:lvl1pPr marL="342721" indent="-342721"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566" indent="-285600" algn="l" rtl="0" eaLnBrk="0" fontAlgn="base" hangingPunct="0">
        <a:spcBef>
          <a:spcPct val="20000"/>
        </a:spcBef>
        <a:spcAft>
          <a:spcPct val="0"/>
        </a:spcAft>
        <a:buChar char="–"/>
        <a:defRPr sz="2800">
          <a:solidFill>
            <a:schemeClr val="tx1"/>
          </a:solidFill>
          <a:latin typeface="+mn-lt"/>
          <a:ea typeface="ＭＳ Ｐゴシック" charset="-128"/>
        </a:defRPr>
      </a:lvl2pPr>
      <a:lvl3pPr marL="1142407" indent="-228483" algn="l" rtl="0" eaLnBrk="0" fontAlgn="base" hangingPunct="0">
        <a:spcBef>
          <a:spcPct val="20000"/>
        </a:spcBef>
        <a:spcAft>
          <a:spcPct val="0"/>
        </a:spcAft>
        <a:buChar char="•"/>
        <a:defRPr sz="2400">
          <a:solidFill>
            <a:schemeClr val="tx1"/>
          </a:solidFill>
          <a:latin typeface="+mn-lt"/>
          <a:ea typeface="ＭＳ Ｐゴシック" charset="-128"/>
        </a:defRPr>
      </a:lvl3pPr>
      <a:lvl4pPr marL="1599367" indent="-228483" algn="l" rtl="0" eaLnBrk="0" fontAlgn="base" hangingPunct="0">
        <a:spcBef>
          <a:spcPct val="20000"/>
        </a:spcBef>
        <a:spcAft>
          <a:spcPct val="0"/>
        </a:spcAft>
        <a:buChar char="–"/>
        <a:defRPr sz="2100">
          <a:solidFill>
            <a:schemeClr val="tx1"/>
          </a:solidFill>
          <a:latin typeface="+mn-lt"/>
          <a:ea typeface="ＭＳ Ｐゴシック" charset="-128"/>
        </a:defRPr>
      </a:lvl4pPr>
      <a:lvl5pPr marL="2056332" indent="-228483" algn="l" rtl="0" eaLnBrk="0" fontAlgn="base" hangingPunct="0">
        <a:spcBef>
          <a:spcPct val="20000"/>
        </a:spcBef>
        <a:spcAft>
          <a:spcPct val="0"/>
        </a:spcAft>
        <a:buChar char="»"/>
        <a:defRPr sz="2100">
          <a:solidFill>
            <a:schemeClr val="tx1"/>
          </a:solidFill>
          <a:latin typeface="+mn-lt"/>
          <a:ea typeface="ＭＳ Ｐゴシック" charset="-128"/>
        </a:defRPr>
      </a:lvl5pPr>
      <a:lvl6pPr marL="2513297" indent="-228483" algn="l" rtl="0" fontAlgn="base">
        <a:spcBef>
          <a:spcPct val="20000"/>
        </a:spcBef>
        <a:spcAft>
          <a:spcPct val="0"/>
        </a:spcAft>
        <a:buChar char="»"/>
        <a:defRPr sz="2100">
          <a:solidFill>
            <a:schemeClr val="tx1"/>
          </a:solidFill>
          <a:latin typeface="+mn-lt"/>
          <a:ea typeface="ＭＳ Ｐゴシック" charset="-128"/>
        </a:defRPr>
      </a:lvl6pPr>
      <a:lvl7pPr marL="2970261" indent="-228483" algn="l" rtl="0" fontAlgn="base">
        <a:spcBef>
          <a:spcPct val="20000"/>
        </a:spcBef>
        <a:spcAft>
          <a:spcPct val="0"/>
        </a:spcAft>
        <a:buChar char="»"/>
        <a:defRPr sz="2100">
          <a:solidFill>
            <a:schemeClr val="tx1"/>
          </a:solidFill>
          <a:latin typeface="+mn-lt"/>
          <a:ea typeface="ＭＳ Ｐゴシック" charset="-128"/>
        </a:defRPr>
      </a:lvl7pPr>
      <a:lvl8pPr marL="3427217" indent="-228483" algn="l" rtl="0" fontAlgn="base">
        <a:spcBef>
          <a:spcPct val="20000"/>
        </a:spcBef>
        <a:spcAft>
          <a:spcPct val="0"/>
        </a:spcAft>
        <a:buChar char="»"/>
        <a:defRPr sz="2100">
          <a:solidFill>
            <a:schemeClr val="tx1"/>
          </a:solidFill>
          <a:latin typeface="+mn-lt"/>
          <a:ea typeface="ＭＳ Ｐゴシック" charset="-128"/>
        </a:defRPr>
      </a:lvl8pPr>
      <a:lvl9pPr marL="3884181" indent="-228483" algn="l" rtl="0" fontAlgn="base">
        <a:spcBef>
          <a:spcPct val="20000"/>
        </a:spcBef>
        <a:spcAft>
          <a:spcPct val="0"/>
        </a:spcAft>
        <a:buChar char="»"/>
        <a:defRPr sz="2100">
          <a:solidFill>
            <a:schemeClr val="tx1"/>
          </a:solidFill>
          <a:latin typeface="+mn-lt"/>
          <a:ea typeface="ＭＳ Ｐゴシック" charset="-128"/>
        </a:defRPr>
      </a:lvl9pPr>
    </p:bodyStyle>
    <p:otherStyle>
      <a:defPPr>
        <a:defRPr lang="en-US"/>
      </a:defPPr>
      <a:lvl1pPr marL="0" algn="l" defTabSz="456966" rtl="0" eaLnBrk="1" latinLnBrk="0" hangingPunct="1">
        <a:defRPr sz="1800" kern="1200">
          <a:solidFill>
            <a:schemeClr val="tx1"/>
          </a:solidFill>
          <a:latin typeface="+mn-lt"/>
          <a:ea typeface="+mn-ea"/>
          <a:cs typeface="+mn-cs"/>
        </a:defRPr>
      </a:lvl1pPr>
      <a:lvl2pPr marL="456966" algn="l" defTabSz="456966" rtl="0" eaLnBrk="1" latinLnBrk="0" hangingPunct="1">
        <a:defRPr sz="1800" kern="1200">
          <a:solidFill>
            <a:schemeClr val="tx1"/>
          </a:solidFill>
          <a:latin typeface="+mn-lt"/>
          <a:ea typeface="+mn-ea"/>
          <a:cs typeface="+mn-cs"/>
        </a:defRPr>
      </a:lvl2pPr>
      <a:lvl3pPr marL="913925" algn="l" defTabSz="456966" rtl="0" eaLnBrk="1" latinLnBrk="0" hangingPunct="1">
        <a:defRPr sz="1800" kern="1200">
          <a:solidFill>
            <a:schemeClr val="tx1"/>
          </a:solidFill>
          <a:latin typeface="+mn-lt"/>
          <a:ea typeface="+mn-ea"/>
          <a:cs typeface="+mn-cs"/>
        </a:defRPr>
      </a:lvl3pPr>
      <a:lvl4pPr marL="1370889" algn="l" defTabSz="456966" rtl="0" eaLnBrk="1" latinLnBrk="0" hangingPunct="1">
        <a:defRPr sz="1800" kern="1200">
          <a:solidFill>
            <a:schemeClr val="tx1"/>
          </a:solidFill>
          <a:latin typeface="+mn-lt"/>
          <a:ea typeface="+mn-ea"/>
          <a:cs typeface="+mn-cs"/>
        </a:defRPr>
      </a:lvl4pPr>
      <a:lvl5pPr marL="1827850" algn="l" defTabSz="456966" rtl="0" eaLnBrk="1" latinLnBrk="0" hangingPunct="1">
        <a:defRPr sz="1800" kern="1200">
          <a:solidFill>
            <a:schemeClr val="tx1"/>
          </a:solidFill>
          <a:latin typeface="+mn-lt"/>
          <a:ea typeface="+mn-ea"/>
          <a:cs typeface="+mn-cs"/>
        </a:defRPr>
      </a:lvl5pPr>
      <a:lvl6pPr marL="2284815" algn="l" defTabSz="456966" rtl="0" eaLnBrk="1" latinLnBrk="0" hangingPunct="1">
        <a:defRPr sz="1800" kern="1200">
          <a:solidFill>
            <a:schemeClr val="tx1"/>
          </a:solidFill>
          <a:latin typeface="+mn-lt"/>
          <a:ea typeface="+mn-ea"/>
          <a:cs typeface="+mn-cs"/>
        </a:defRPr>
      </a:lvl6pPr>
      <a:lvl7pPr marL="2741779" algn="l" defTabSz="456966" rtl="0" eaLnBrk="1" latinLnBrk="0" hangingPunct="1">
        <a:defRPr sz="1800" kern="1200">
          <a:solidFill>
            <a:schemeClr val="tx1"/>
          </a:solidFill>
          <a:latin typeface="+mn-lt"/>
          <a:ea typeface="+mn-ea"/>
          <a:cs typeface="+mn-cs"/>
        </a:defRPr>
      </a:lvl7pPr>
      <a:lvl8pPr marL="3198735" algn="l" defTabSz="456966" rtl="0" eaLnBrk="1" latinLnBrk="0" hangingPunct="1">
        <a:defRPr sz="1800" kern="1200">
          <a:solidFill>
            <a:schemeClr val="tx1"/>
          </a:solidFill>
          <a:latin typeface="+mn-lt"/>
          <a:ea typeface="+mn-ea"/>
          <a:cs typeface="+mn-cs"/>
        </a:defRPr>
      </a:lvl8pPr>
      <a:lvl9pPr marL="3655700" algn="l" defTabSz="4569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6026148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8839078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1CEF6-EC84-4342-A725-414E9F1196B1}" type="datetimeFigureOut">
              <a:rPr lang="de-DE" smtClean="0">
                <a:solidFill>
                  <a:prstClr val="black">
                    <a:tint val="75000"/>
                  </a:prstClr>
                </a:solidFill>
              </a:rPr>
              <a:pPr/>
              <a:t>27.09.2021</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6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3F0B5-88DC-42C1-BB9D-C709CDACC2AC}"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5031148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de-DE"/>
              <a:t>Titelmasterformat durch Klicken bearbeiten</a:t>
            </a:r>
          </a:p>
        </p:txBody>
      </p:sp>
      <p:sp>
        <p:nvSpPr>
          <p:cNvPr id="3" name="Textplatzhalter 2"/>
          <p:cNvSpPr txBox="1">
            <a:spLocks noGrp="1"/>
          </p:cNvSpPr>
          <p:nvPr>
            <p:ph type="body" idx="1"/>
          </p:nvPr>
        </p:nvSpPr>
        <p:spPr>
          <a:xfrm>
            <a:off x="457200" y="1600227"/>
            <a:ext cx="8229600" cy="4525959"/>
          </a:xfrm>
          <a:prstGeom prst="rect">
            <a:avLst/>
          </a:prstGeom>
          <a:noFill/>
          <a:ln>
            <a:noFill/>
          </a:ln>
        </p:spPr>
        <p:txBody>
          <a:bodyPr vert="horz" wrap="square" lIns="91440" tIns="45720" rIns="91440" bIns="45720" anchor="t" anchorCtr="0" compatLnSpc="1"/>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2"/>
          </p:nvPr>
        </p:nvSpPr>
        <p:spPr>
          <a:xfrm>
            <a:off x="457201" y="6356439"/>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endParaRPr/>
          </a:p>
        </p:txBody>
      </p:sp>
      <p:sp>
        <p:nvSpPr>
          <p:cNvPr id="5" name="Fußzeilenplatzhalter 4"/>
          <p:cNvSpPr txBox="1">
            <a:spLocks noGrp="1"/>
          </p:cNvSpPr>
          <p:nvPr>
            <p:ph type="ftr" sz="quarter" idx="3"/>
          </p:nvPr>
        </p:nvSpPr>
        <p:spPr>
          <a:xfrm>
            <a:off x="3124211" y="6356439"/>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r>
              <a:t>Boris Sharkov JINR Dubna</a:t>
            </a:r>
          </a:p>
        </p:txBody>
      </p:sp>
      <p:sp>
        <p:nvSpPr>
          <p:cNvPr id="6" name="Foliennummernplatzhalter 5"/>
          <p:cNvSpPr txBox="1">
            <a:spLocks noGrp="1"/>
          </p:cNvSpPr>
          <p:nvPr>
            <p:ph type="sldNum" sz="quarter" idx="4"/>
          </p:nvPr>
        </p:nvSpPr>
        <p:spPr>
          <a:xfrm>
            <a:off x="6553204" y="6356439"/>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fld id="{8704E7C3-F175-45BB-B258-9F940FE54FA4}" type="slidenum">
              <a:rPr/>
              <a:pPr/>
              <a:t>‹Nr.›</a:t>
            </a:fld>
            <a:endParaRPr/>
          </a:p>
        </p:txBody>
      </p:sp>
    </p:spTree>
    <p:extLst>
      <p:ext uri="{BB962C8B-B14F-4D97-AF65-F5344CB8AC3E}">
        <p14:creationId xmlns:p14="http://schemas.microsoft.com/office/powerpoint/2010/main" val="1421771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marL="0" marR="0" lvl="0" indent="0" algn="ctr" defTabSz="914400" rtl="0" fontAlgn="auto" hangingPunct="1">
        <a:lnSpc>
          <a:spcPct val="100000"/>
        </a:lnSpc>
        <a:spcBef>
          <a:spcPts val="0"/>
        </a:spcBef>
        <a:spcAft>
          <a:spcPts val="0"/>
        </a:spcAft>
        <a:buNone/>
        <a:tabLst/>
        <a:defRPr lang="de-DE"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de-DE"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de-DE"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5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920824" y="274639"/>
            <a:ext cx="7467600"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880392" y="1598533"/>
            <a:ext cx="7467600"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11" name="TextBox 10"/>
          <p:cNvSpPr txBox="1"/>
          <p:nvPr userDrawn="1"/>
        </p:nvSpPr>
        <p:spPr>
          <a:xfrm>
            <a:off x="39" y="6628917"/>
            <a:ext cx="9143999" cy="400110"/>
          </a:xfrm>
          <a:prstGeom prst="rect">
            <a:avLst/>
          </a:prstGeom>
          <a:solidFill>
            <a:srgbClr val="0C377B"/>
          </a:solidFill>
        </p:spPr>
        <p:txBody>
          <a:bodyPr wrap="square" rtlCol="0">
            <a:spAutoFit/>
          </a:bodyPr>
          <a:lstStyle/>
          <a:p>
            <a:pPr>
              <a:defRPr/>
            </a:pPr>
            <a:r>
              <a:rPr lang="en-US" sz="1000" dirty="0">
                <a:solidFill>
                  <a:srgbClr val="FFFFFF"/>
                </a:solidFill>
              </a:rPr>
              <a:t>M. Benedikt</a:t>
            </a:r>
            <a:r>
              <a:rPr lang="en-GB" sz="1000" b="1" dirty="0">
                <a:solidFill>
                  <a:srgbClr val="FFFFFF"/>
                </a:solidFill>
              </a:rPr>
              <a:t>					Overview Future Circular Colliders, </a:t>
            </a:r>
            <a:r>
              <a:rPr lang="en-GB" sz="1000" dirty="0">
                <a:solidFill>
                  <a:srgbClr val="FFFFFF"/>
                </a:solidFill>
              </a:rPr>
              <a:t>EPPSU, Granada				                    </a:t>
            </a:r>
            <a:fld id="{4628D0A3-5C9A-4901-9C42-FBE507C34AF3}" type="slidenum">
              <a:rPr lang="en-GB" sz="1000">
                <a:solidFill>
                  <a:srgbClr val="FFFFFF"/>
                </a:solidFill>
              </a:rPr>
              <a:pPr>
                <a:defRPr/>
              </a:pPr>
              <a:t>‹Nr.›</a:t>
            </a:fld>
            <a:endParaRPr lang="en-GB" sz="1000" dirty="0">
              <a:solidFill>
                <a:srgbClr val="FFFFFF"/>
              </a:solidFill>
            </a:endParaRPr>
          </a:p>
        </p:txBody>
      </p:sp>
    </p:spTree>
    <p:extLst>
      <p:ext uri="{BB962C8B-B14F-4D97-AF65-F5344CB8AC3E}">
        <p14:creationId xmlns:p14="http://schemas.microsoft.com/office/powerpoint/2010/main" val="248111101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5.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8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8.png"/><Relationship Id="rId2" Type="http://schemas.openxmlformats.org/officeDocument/2006/relationships/slideLayout" Target="../slideLayouts/slideLayout20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03.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119.xml"/><Relationship Id="rId5" Type="http://schemas.openxmlformats.org/officeDocument/2006/relationships/image" Target="../media/image43.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emf"/><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7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http://www.ihep.su/logo.gi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1.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6.xml"/><Relationship Id="rId7" Type="http://schemas.openxmlformats.org/officeDocument/2006/relationships/image" Target="../media/image59.png"/><Relationship Id="rId2" Type="http://schemas.openxmlformats.org/officeDocument/2006/relationships/slideLayout" Target="../slideLayouts/slideLayout227.xml"/><Relationship Id="rId1" Type="http://schemas.openxmlformats.org/officeDocument/2006/relationships/vmlDrawing" Target="../drawings/vmlDrawing2.vml"/><Relationship Id="rId6" Type="http://schemas.openxmlformats.org/officeDocument/2006/relationships/image" Target="../media/image57.wmf"/><Relationship Id="rId5" Type="http://schemas.openxmlformats.org/officeDocument/2006/relationships/oleObject" Target="../embeddings/oleObject2.bin"/><Relationship Id="rId4" Type="http://schemas.openxmlformats.org/officeDocument/2006/relationships/image" Target="../media/image58.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99.xml"/><Relationship Id="rId5" Type="http://schemas.openxmlformats.org/officeDocument/2006/relationships/image" Target="../media/image19.png"/><Relationship Id="rId4" Type="http://schemas.openxmlformats.org/officeDocument/2006/relationships/image" Target="../media/image3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287016" y="279808"/>
            <a:ext cx="8856984" cy="3600986"/>
          </a:xfrm>
          <a:prstGeom prst="rect">
            <a:avLst/>
          </a:prstGeom>
        </p:spPr>
        <p:txBody>
          <a:bodyPr wrap="square">
            <a:spAutoFit/>
          </a:bodyPr>
          <a:lstStyle/>
          <a:p>
            <a:endParaRPr lang="ru-RU" sz="3200" b="1" dirty="0">
              <a:solidFill>
                <a:srgbClr val="FFFF00"/>
              </a:solidFill>
              <a:latin typeface="Arial"/>
            </a:endParaRPr>
          </a:p>
          <a:p>
            <a:r>
              <a:rPr lang="ru-RU" sz="2800" b="1" dirty="0">
                <a:solidFill>
                  <a:srgbClr val="FFFF00"/>
                </a:solidFill>
                <a:latin typeface="Arial"/>
              </a:rPr>
              <a:t>РАЗВИТИЕ ФИЗИКИ УСКОРИТЕЛЕЙ ЗАРЯЖЕННЫХ ЧАСТИЦ для ФУНДАМЕНТАЛЬНОЙ НАУКИ, ВЫСОКИХ ТЕХНОЛОГИЙ И МЕДИЦИНЫ</a:t>
            </a:r>
          </a:p>
          <a:p>
            <a:endParaRPr lang="ru-RU" sz="2800" b="1" dirty="0">
              <a:solidFill>
                <a:srgbClr val="FFFF00"/>
              </a:solidFill>
              <a:latin typeface="Arial"/>
            </a:endParaRPr>
          </a:p>
          <a:p>
            <a:endParaRPr lang="ru-RU" sz="2800" b="1" dirty="0">
              <a:solidFill>
                <a:srgbClr val="FFFF00"/>
              </a:solidFill>
              <a:latin typeface="Arial"/>
            </a:endParaRPr>
          </a:p>
          <a:p>
            <a:r>
              <a:rPr lang="ru-RU" sz="2800" b="1" dirty="0">
                <a:solidFill>
                  <a:srgbClr val="FFFF00"/>
                </a:solidFill>
                <a:latin typeface="Arial"/>
              </a:rPr>
              <a:t>   Б.Ю.Шарков  ОИЯИ</a:t>
            </a:r>
            <a:endParaRPr lang="de-DE" sz="2800" b="1" dirty="0">
              <a:solidFill>
                <a:srgbClr val="FFFF00"/>
              </a:solidFill>
              <a:latin typeface="Aria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775" y="2780928"/>
            <a:ext cx="1673604"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93" y="4221106"/>
            <a:ext cx="4593187" cy="226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93283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1043610" y="1556792"/>
            <a:ext cx="7272808" cy="2736304"/>
          </a:xfrm>
        </p:spPr>
        <p:txBody>
          <a:bodyPr>
            <a:normAutofit fontScale="85000" lnSpcReduction="20000"/>
          </a:bodyPr>
          <a:lstStyle/>
          <a:p>
            <a:r>
              <a:rPr lang="ru-RU" dirty="0">
                <a:solidFill>
                  <a:schemeClr val="tx1"/>
                </a:solidFill>
              </a:rPr>
              <a:t>Ускорители являются источниками как первичных заряженных частиц, существующих в окружающей нас природе – электронов, протонов, ионов, так и вторичных частиц, рождающихся при взаимодействии первичных ускоренных частиц с веществом мишеней, - мезонов, нейтронов, фотонов, позитронов, антипротонов и др. </a:t>
            </a:r>
            <a:endParaRPr lang="de-DE" dirty="0">
              <a:solidFill>
                <a:schemeClr val="tx1"/>
              </a:solidFill>
            </a:endParaRPr>
          </a:p>
          <a:p>
            <a:endParaRPr lang="de-DE" dirty="0"/>
          </a:p>
        </p:txBody>
      </p:sp>
      <p:sp>
        <p:nvSpPr>
          <p:cNvPr id="4" name="Foliennummernplatzhalter 3"/>
          <p:cNvSpPr>
            <a:spLocks noGrp="1"/>
          </p:cNvSpPr>
          <p:nvPr>
            <p:ph type="sldNum" sz="quarter" idx="12"/>
          </p:nvPr>
        </p:nvSpPr>
        <p:spPr/>
        <p:txBody>
          <a:bodyPr/>
          <a:lstStyle/>
          <a:p>
            <a:fld id="{F34F0094-9D3B-4162-BF29-7B96B081EFCB}" type="slidenum">
              <a:rPr lang="en-US" altLang="ru-RU">
                <a:solidFill>
                  <a:srgbClr val="FFFFFF"/>
                </a:solidFill>
              </a:rPr>
              <a:pPr/>
              <a:t>10</a:t>
            </a:fld>
            <a:endParaRPr lang="en-US" altLang="ru-RU">
              <a:solidFill>
                <a:srgbClr val="FFFFFF"/>
              </a:solidFill>
            </a:endParaRPr>
          </a:p>
        </p:txBody>
      </p:sp>
      <p:pic>
        <p:nvPicPr>
          <p:cNvPr id="5" name="Рисунок 6"/>
          <p:cNvPicPr>
            <a:picLocks noChangeAspect="1"/>
          </p:cNvPicPr>
          <p:nvPr/>
        </p:nvPicPr>
        <p:blipFill>
          <a:blip r:embed="rId2">
            <a:extLst>
              <a:ext uri="{28A0092B-C50C-407E-A947-70E740481C1C}">
                <a14:useLocalDpi xmlns:a14="http://schemas.microsoft.com/office/drawing/2010/main" val="0"/>
              </a:ext>
            </a:extLst>
          </a:blip>
          <a:srcRect t="22366" b="26988"/>
          <a:stretch>
            <a:fillRect/>
          </a:stretch>
        </p:blipFill>
        <p:spPr bwMode="auto">
          <a:xfrm>
            <a:off x="2552081" y="4725144"/>
            <a:ext cx="3870360" cy="157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55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5" y="1382498"/>
            <a:ext cx="9258054" cy="540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684584" y="1585036"/>
            <a:ext cx="2808312" cy="547820"/>
          </a:xfrm>
          <a:prstGeom prst="rect">
            <a:avLst/>
          </a:prstGeom>
          <a:solidFill>
            <a:schemeClr val="bg1"/>
          </a:solidFill>
        </p:spPr>
        <p:txBody>
          <a:bodyPr wrap="square" rtlCol="0">
            <a:spAutoFit/>
          </a:bodyPr>
          <a:lstStyle/>
          <a:p>
            <a:endParaRPr lang="de-DE" dirty="0">
              <a:solidFill>
                <a:prstClr val="black"/>
              </a:solidFill>
            </a:endParaRPr>
          </a:p>
        </p:txBody>
      </p:sp>
      <p:sp>
        <p:nvSpPr>
          <p:cNvPr id="5" name="Textfeld 4"/>
          <p:cNvSpPr txBox="1"/>
          <p:nvPr/>
        </p:nvSpPr>
        <p:spPr>
          <a:xfrm>
            <a:off x="35496" y="764705"/>
            <a:ext cx="2160240" cy="369332"/>
          </a:xfrm>
          <a:prstGeom prst="rect">
            <a:avLst/>
          </a:prstGeom>
          <a:solidFill>
            <a:schemeClr val="bg1"/>
          </a:solidFill>
        </p:spPr>
        <p:txBody>
          <a:bodyPr wrap="square" rtlCol="0">
            <a:spAutoFit/>
          </a:bodyPr>
          <a:lstStyle/>
          <a:p>
            <a:endParaRPr lang="de-DE" dirty="0">
              <a:solidFill>
                <a:prstClr val="black"/>
              </a:solidFill>
            </a:endParaRPr>
          </a:p>
        </p:txBody>
      </p:sp>
      <p:sp>
        <p:nvSpPr>
          <p:cNvPr id="6" name="Textfeld 5"/>
          <p:cNvSpPr txBox="1"/>
          <p:nvPr/>
        </p:nvSpPr>
        <p:spPr>
          <a:xfrm>
            <a:off x="2679344" y="1779564"/>
            <a:ext cx="7005224" cy="497308"/>
          </a:xfrm>
          <a:prstGeom prst="rect">
            <a:avLst/>
          </a:prstGeom>
          <a:solidFill>
            <a:schemeClr val="bg1"/>
          </a:solidFill>
        </p:spPr>
        <p:txBody>
          <a:bodyPr wrap="square" rtlCol="0">
            <a:spAutoFit/>
          </a:bodyPr>
          <a:lstStyle/>
          <a:p>
            <a:endParaRPr lang="de-DE" dirty="0">
              <a:solidFill>
                <a:prstClr val="black"/>
              </a:solidFill>
            </a:endParaRPr>
          </a:p>
        </p:txBody>
      </p:sp>
      <p:sp>
        <p:nvSpPr>
          <p:cNvPr id="8" name="Rechteck 7"/>
          <p:cNvSpPr/>
          <p:nvPr/>
        </p:nvSpPr>
        <p:spPr>
          <a:xfrm>
            <a:off x="467546" y="15384"/>
            <a:ext cx="8253759" cy="1569660"/>
          </a:xfrm>
          <a:prstGeom prst="rect">
            <a:avLst/>
          </a:prstGeom>
        </p:spPr>
        <p:txBody>
          <a:bodyPr wrap="square">
            <a:spAutoFit/>
          </a:bodyPr>
          <a:lstStyle/>
          <a:p>
            <a:pPr algn="ctr"/>
            <a:r>
              <a:rPr lang="ru-RU" sz="2400" b="1" dirty="0">
                <a:solidFill>
                  <a:srgbClr val="7030A0"/>
                </a:solidFill>
              </a:rPr>
              <a:t>В настоящее время в мире действуют около 40 000 ускорителей. Из них около 2% имеют энергию около 1 ГэВ и выше и используются для фундаментальных исследований в ядерной физике и физике элементарных частиц</a:t>
            </a:r>
            <a:endParaRPr lang="de-DE" sz="2400" b="1" dirty="0">
              <a:solidFill>
                <a:srgbClr val="7030A0"/>
              </a:solidFill>
            </a:endParaRPr>
          </a:p>
        </p:txBody>
      </p:sp>
    </p:spTree>
    <p:extLst>
      <p:ext uri="{BB962C8B-B14F-4D97-AF65-F5344CB8AC3E}">
        <p14:creationId xmlns:p14="http://schemas.microsoft.com/office/powerpoint/2010/main" val="1266583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16632"/>
            <a:ext cx="8229600" cy="1143000"/>
          </a:xfrm>
        </p:spPr>
        <p:txBody>
          <a:bodyPr/>
          <a:lstStyle/>
          <a:p>
            <a:r>
              <a:rPr lang="ru-RU" dirty="0">
                <a:solidFill>
                  <a:srgbClr val="7030A0"/>
                </a:solidFill>
                <a:effectLst>
                  <a:outerShdw blurRad="38100" dist="38100" dir="2700000" algn="tl">
                    <a:srgbClr val="000000">
                      <a:alpha val="43137"/>
                    </a:srgbClr>
                  </a:outerShdw>
                </a:effectLst>
              </a:rPr>
              <a:t>Ускорители в России</a:t>
            </a:r>
            <a:endParaRPr lang="de-DE" dirty="0">
              <a:solidFill>
                <a:srgbClr val="7030A0"/>
              </a:solidFill>
              <a:effectLst>
                <a:outerShdw blurRad="38100" dist="38100" dir="2700000" algn="tl">
                  <a:srgbClr val="000000">
                    <a:alpha val="43137"/>
                  </a:srgbClr>
                </a:outerShdw>
              </a:effectLst>
            </a:endParaRPr>
          </a:p>
        </p:txBody>
      </p:sp>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12</a:t>
            </a:fld>
            <a:endParaRPr lang="ja-JP" altLang="en-US" dirty="0">
              <a:solidFill>
                <a:prstClr val="black">
                  <a:tint val="75000"/>
                </a:prstClr>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3" y="980747"/>
            <a:ext cx="6768752" cy="4231799"/>
          </a:xfrm>
          <a:prstGeom prst="rect">
            <a:avLst/>
          </a:prstGeom>
          <a:solidFill>
            <a:schemeClr val="bg1"/>
          </a:solidFill>
          <a:ln>
            <a:noFill/>
          </a:ln>
        </p:spPr>
      </p:pic>
      <p:sp>
        <p:nvSpPr>
          <p:cNvPr id="6" name="Textfeld 5"/>
          <p:cNvSpPr txBox="1"/>
          <p:nvPr/>
        </p:nvSpPr>
        <p:spPr>
          <a:xfrm>
            <a:off x="-448023" y="1057722"/>
            <a:ext cx="9580992" cy="715094"/>
          </a:xfrm>
          <a:prstGeom prst="rect">
            <a:avLst/>
          </a:prstGeom>
          <a:solidFill>
            <a:schemeClr val="bg1"/>
          </a:solidFill>
        </p:spPr>
        <p:txBody>
          <a:bodyPr wrap="square" rtlCol="0">
            <a:spAutoFit/>
          </a:bodyPr>
          <a:lstStyle/>
          <a:p>
            <a:endParaRPr lang="de-DE" dirty="0">
              <a:solidFill>
                <a:prstClr val="black"/>
              </a:solidFill>
            </a:endParaRPr>
          </a:p>
        </p:txBody>
      </p:sp>
      <p:sp>
        <p:nvSpPr>
          <p:cNvPr id="7" name="Titel 1"/>
          <p:cNvSpPr txBox="1">
            <a:spLocks/>
          </p:cNvSpPr>
          <p:nvPr/>
        </p:nvSpPr>
        <p:spPr>
          <a:xfrm>
            <a:off x="481054" y="530120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ru-RU" sz="2800" b="1" dirty="0">
                <a:solidFill>
                  <a:srgbClr val="7030A0"/>
                </a:solidFill>
                <a:effectLst>
                  <a:outerShdw blurRad="38100" dist="38100" dir="2700000" algn="tl">
                    <a:srgbClr val="000000">
                      <a:alpha val="43137"/>
                    </a:srgbClr>
                  </a:outerShdw>
                </a:effectLst>
              </a:rPr>
              <a:t>Российские и советские ученые внесли огромный вклад в развитие физики ускорителей и в развитие ускорительных технологий</a:t>
            </a:r>
            <a:endParaRPr lang="de-DE" sz="2800" b="1" dirty="0">
              <a:solidFill>
                <a:srgbClr val="7030A0"/>
              </a:solidFill>
              <a:effectLst>
                <a:outerShdw blurRad="38100" dist="38100" dir="2700000" algn="tl">
                  <a:srgbClr val="000000">
                    <a:alpha val="43137"/>
                  </a:srgbClr>
                </a:outerShdw>
              </a:effectLst>
            </a:endParaRPr>
          </a:p>
        </p:txBody>
      </p:sp>
      <p:pic>
        <p:nvPicPr>
          <p:cNvPr id="8" name="Picture 7"/>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628913" y="6204498"/>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06600" y="6204498"/>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0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4624"/>
            <a:ext cx="8229600" cy="1143000"/>
          </a:xfrm>
        </p:spPr>
        <p:txBody>
          <a:bodyPr>
            <a:noAutofit/>
          </a:bodyPr>
          <a:lstStyle/>
          <a:p>
            <a:r>
              <a:rPr lang="ru-RU" sz="2000" b="1" dirty="0">
                <a:solidFill>
                  <a:srgbClr val="7030A0"/>
                </a:solidFill>
                <a:effectLst>
                  <a:outerShdw blurRad="38100" dist="38100" dir="2700000" algn="tl">
                    <a:srgbClr val="000000">
                      <a:alpha val="43137"/>
                    </a:srgbClr>
                  </a:outerShdw>
                </a:effectLst>
              </a:rPr>
              <a:t>Российские и советские ученые внесли огромный вклад в развитие физики ускорителей и в развитие ускорительных технологий</a:t>
            </a:r>
            <a:endParaRPr lang="de-DE" sz="2000" b="1" dirty="0">
              <a:solidFill>
                <a:srgbClr val="7030A0"/>
              </a:solidFill>
              <a:effectLst>
                <a:outerShdw blurRad="38100" dist="38100" dir="2700000" algn="tl">
                  <a:srgbClr val="000000">
                    <a:alpha val="43137"/>
                  </a:srgbClr>
                </a:outerShdw>
              </a:effectLst>
            </a:endParaRPr>
          </a:p>
        </p:txBody>
      </p:sp>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13</a:t>
            </a:fld>
            <a:endParaRPr lang="ja-JP" altLang="en-US">
              <a:solidFill>
                <a:prstClr val="black">
                  <a:tint val="75000"/>
                </a:prstClr>
              </a:solidFill>
            </a:endParaRPr>
          </a:p>
        </p:txBody>
      </p:sp>
      <p:sp>
        <p:nvSpPr>
          <p:cNvPr id="5" name="Rechteck 4"/>
          <p:cNvSpPr/>
          <p:nvPr/>
        </p:nvSpPr>
        <p:spPr>
          <a:xfrm>
            <a:off x="180526" y="1052744"/>
            <a:ext cx="8928992" cy="5478423"/>
          </a:xfrm>
          <a:prstGeom prst="rect">
            <a:avLst/>
          </a:prstGeom>
        </p:spPr>
        <p:txBody>
          <a:bodyPr wrap="square">
            <a:spAutoFit/>
          </a:bodyPr>
          <a:lstStyle/>
          <a:p>
            <a:r>
              <a:rPr lang="ru-RU" sz="2000" b="1" dirty="0">
                <a:solidFill>
                  <a:prstClr val="black"/>
                </a:solidFill>
              </a:rPr>
              <a:t>Достаточно назвать принцип автофазировки и первый синхротрон (В.И.Векслер, 1944 г.), первый коллайдер (Г.И.Будкер, А.Н.Скринский, 1965 г.), линейный ускоритель с пространственно однородной квадрупольной фокусировкой (В,В.Владимирский, И.М.Капчинский, В.А.Тепляков, 1969 г.), </a:t>
            </a:r>
            <a:r>
              <a:rPr lang="ru-RU" dirty="0">
                <a:solidFill>
                  <a:prstClr val="black"/>
                </a:solidFill>
              </a:rPr>
              <a:t>динамика поляризованных частиц в коллайдерах - теория и эксперимент (Я.С.Дербенёв, А.Н.Скринский, Ю.М.Шатунов, И.А.Кооп, 1971 г.), </a:t>
            </a:r>
            <a:r>
              <a:rPr lang="ru-RU" b="1" dirty="0">
                <a:solidFill>
                  <a:prstClr val="black"/>
                </a:solidFill>
              </a:rPr>
              <a:t>метод электронного охлаждения пучков тяжёлых заряженных частиц (Г.И.Будкер, А.Н.Скринский, Н.С.Диканский, И.Н.Мешков, В.В.Пархомчук, 1974 г.)</a:t>
            </a:r>
            <a:r>
              <a:rPr lang="ru-RU" dirty="0">
                <a:solidFill>
                  <a:prstClr val="black"/>
                </a:solidFill>
              </a:rPr>
              <a:t>. В.И.Векслер, В.П.Саранцев, Я.Б.Файнберг инициировали проведение исследований по коллективным методам ускорения (1960 г.). </a:t>
            </a:r>
          </a:p>
          <a:p>
            <a:endParaRPr lang="ru-RU" b="1" dirty="0">
              <a:solidFill>
                <a:prstClr val="black"/>
              </a:solidFill>
            </a:endParaRPr>
          </a:p>
          <a:p>
            <a:r>
              <a:rPr lang="ru-RU" b="1" dirty="0">
                <a:solidFill>
                  <a:prstClr val="black"/>
                </a:solidFill>
              </a:rPr>
              <a:t>В СССР были созданы крупные ускорители мирового класса – синхроциклотрон «Фазотрон» (ИЯП АН СССР, 1949 г.), протонные синхротроны «Синхрофазотрон» (10 ГэВ, ОИЯИ, 1958 г.), первый в СССР синхротрон с жесткой фокусировкой У7 (7 ГэВ, ИТЭФ, 1961 г.), синхротрон У70 (ИФВЭ, 1967 г.), комплекс электрон-позитронных коллайдеров (ИЯФ СО РАН, 1967 г.), сильноточный линейный ускоритель протонов мезонной фабрики (ИЯИ РАН, 1991 г.).</a:t>
            </a:r>
          </a:p>
          <a:p>
            <a:pPr algn="ctr"/>
            <a:r>
              <a:rPr lang="ru-RU" b="1" dirty="0">
                <a:solidFill>
                  <a:srgbClr val="C00000"/>
                </a:solidFill>
                <a:effectLst>
                  <a:outerShdw blurRad="38100" dist="38100" dir="2700000" algn="tl">
                    <a:srgbClr val="000000">
                      <a:alpha val="43137"/>
                    </a:srgbClr>
                  </a:outerShdw>
                </a:effectLst>
              </a:rPr>
              <a:t> Эти ускорители послужили базовыми экспериментальными установками таких всемирно известных научных центров как ОИЯИ, ИЯФ СО РАН, ИЯИ РАН, </a:t>
            </a:r>
            <a:endParaRPr lang="en-US" b="1" dirty="0">
              <a:solidFill>
                <a:srgbClr val="C00000"/>
              </a:solidFill>
              <a:effectLst>
                <a:outerShdw blurRad="38100" dist="38100" dir="2700000" algn="tl">
                  <a:srgbClr val="000000">
                    <a:alpha val="43137"/>
                  </a:srgbClr>
                </a:outerShdw>
              </a:effectLst>
            </a:endParaRPr>
          </a:p>
          <a:p>
            <a:pPr algn="ctr"/>
            <a:r>
              <a:rPr lang="ru-RU" b="1" dirty="0">
                <a:solidFill>
                  <a:srgbClr val="C00000"/>
                </a:solidFill>
                <a:effectLst>
                  <a:outerShdw blurRad="38100" dist="38100" dir="2700000" algn="tl">
                    <a:srgbClr val="000000">
                      <a:alpha val="43137"/>
                    </a:srgbClr>
                  </a:outerShdw>
                </a:effectLst>
              </a:rPr>
              <a:t>а также НИЦ КИ - ИФВЭ, ИТЭФ, ПИЯФ. </a:t>
            </a:r>
            <a:endParaRPr lang="de-DE" b="1" dirty="0">
              <a:solidFill>
                <a:srgbClr val="C00000"/>
              </a:solidFill>
              <a:effectLst>
                <a:outerShdw blurRad="38100" dist="38100" dir="2700000" algn="tl">
                  <a:srgbClr val="000000">
                    <a:alpha val="43137"/>
                  </a:srgbClr>
                </a:outerShdw>
              </a:effectLst>
            </a:endParaRPr>
          </a:p>
        </p:txBody>
      </p:sp>
      <p:pic>
        <p:nvPicPr>
          <p:cNvPr id="6" name="Picture 7"/>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402059" y="44640"/>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460433" y="620691"/>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927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118" y="0"/>
            <a:ext cx="8229600" cy="1143000"/>
          </a:xfrm>
        </p:spPr>
        <p:txBody>
          <a:bodyPr>
            <a:normAutofit/>
          </a:bodyPr>
          <a:lstStyle/>
          <a:p>
            <a:r>
              <a:rPr lang="ru-RU" sz="3100" b="1" dirty="0">
                <a:solidFill>
                  <a:srgbClr val="7030A0"/>
                </a:solidFill>
                <a:effectLst>
                  <a:outerShdw blurRad="38100" dist="38100" dir="2700000" algn="tl">
                    <a:srgbClr val="000000">
                      <a:alpha val="43137"/>
                    </a:srgbClr>
                  </a:outerShdw>
                </a:effectLst>
              </a:rPr>
              <a:t>Протонный ускоритель У-70 </a:t>
            </a:r>
            <a:br>
              <a:rPr lang="ru-RU" sz="3100" b="1" dirty="0">
                <a:solidFill>
                  <a:srgbClr val="7030A0"/>
                </a:solidFill>
                <a:effectLst>
                  <a:outerShdw blurRad="38100" dist="38100" dir="2700000" algn="tl">
                    <a:srgbClr val="000000">
                      <a:alpha val="43137"/>
                    </a:srgbClr>
                  </a:outerShdw>
                </a:effectLst>
              </a:rPr>
            </a:br>
            <a:r>
              <a:rPr lang="ru-RU" sz="3100" b="1" dirty="0">
                <a:solidFill>
                  <a:srgbClr val="7030A0"/>
                </a:solidFill>
                <a:effectLst>
                  <a:outerShdw blurRad="38100" dist="38100" dir="2700000" algn="tl">
                    <a:srgbClr val="000000">
                      <a:alpha val="43137"/>
                    </a:srgbClr>
                  </a:outerShdw>
                </a:effectLst>
              </a:rPr>
              <a:t>НИЦ </a:t>
            </a:r>
            <a:r>
              <a:rPr lang="ru-RU" sz="3200" b="1" dirty="0">
                <a:solidFill>
                  <a:srgbClr val="7030A0"/>
                </a:solidFill>
                <a:effectLst>
                  <a:outerShdw blurRad="38100" dist="38100" dir="2700000" algn="tl">
                    <a:srgbClr val="000000">
                      <a:alpha val="43137"/>
                    </a:srgbClr>
                  </a:outerShdw>
                </a:effectLst>
              </a:rPr>
              <a:t>КИ – ИФВЭ  в  Протвино</a:t>
            </a:r>
            <a:endParaRPr lang="de-DE" b="1" dirty="0">
              <a:solidFill>
                <a:srgbClr val="7030A0"/>
              </a:solidFill>
              <a:effectLst>
                <a:outerShdw blurRad="38100" dist="38100" dir="2700000" algn="tl">
                  <a:srgbClr val="000000">
                    <a:alpha val="43137"/>
                  </a:srgbClr>
                </a:outerShdw>
              </a:effectLst>
            </a:endParaRPr>
          </a:p>
        </p:txBody>
      </p:sp>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14</a:t>
            </a:fld>
            <a:endParaRPr lang="ja-JP"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980728"/>
            <a:ext cx="7931150" cy="546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162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7018" y="16"/>
            <a:ext cx="6746946" cy="1200329"/>
          </a:xfrm>
          <a:prstGeom prst="rect">
            <a:avLst/>
          </a:prstGeom>
          <a:noFill/>
        </p:spPr>
        <p:txBody>
          <a:bodyPr wrap="square" rtlCol="0">
            <a:spAutoFit/>
          </a:bodyPr>
          <a:lstStyle/>
          <a:p>
            <a:pPr algn="ctr"/>
            <a:r>
              <a:rPr lang="ru-RU" sz="2400" b="1" dirty="0">
                <a:solidFill>
                  <a:srgbClr val="C00000"/>
                </a:solidFill>
                <a:effectLst>
                  <a:outerShdw blurRad="38100" dist="38100" dir="2700000" algn="tl">
                    <a:srgbClr val="000000">
                      <a:alpha val="43137"/>
                    </a:srgbClr>
                  </a:outerShdw>
                </a:effectLst>
              </a:rPr>
              <a:t>Ускорительный центр ИЯИ РАН на базе  сильноточного линейного ускорителя ионов водорода</a:t>
            </a:r>
          </a:p>
        </p:txBody>
      </p:sp>
      <p:grpSp>
        <p:nvGrpSpPr>
          <p:cNvPr id="3" name="Группа 3"/>
          <p:cNvGrpSpPr/>
          <p:nvPr/>
        </p:nvGrpSpPr>
        <p:grpSpPr>
          <a:xfrm>
            <a:off x="142818" y="998620"/>
            <a:ext cx="8795605" cy="3862176"/>
            <a:chOff x="-45746" y="1448780"/>
            <a:chExt cx="9154246" cy="3862176"/>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799" y="1745724"/>
              <a:ext cx="7670437" cy="3565232"/>
            </a:xfrm>
            <a:prstGeom prst="rect">
              <a:avLst/>
            </a:prstGeom>
          </p:spPr>
        </p:pic>
        <p:pic>
          <p:nvPicPr>
            <p:cNvPr id="5" name="Picture 4"/>
            <p:cNvPicPr>
              <a:picLocks noChangeAspect="1" noChangeArrowheads="1"/>
            </p:cNvPicPr>
            <p:nvPr/>
          </p:nvPicPr>
          <p:blipFill>
            <a:blip r:embed="rId3" cstate="screen"/>
            <a:srcRect/>
            <a:stretch>
              <a:fillRect/>
            </a:stretch>
          </p:blipFill>
          <p:spPr>
            <a:xfrm>
              <a:off x="-45746" y="2869165"/>
              <a:ext cx="1728786" cy="1008856"/>
            </a:xfrm>
            <a:prstGeom prst="rect">
              <a:avLst/>
            </a:prstGeom>
            <a:noFill/>
          </p:spPr>
        </p:pic>
        <p:sp>
          <p:nvSpPr>
            <p:cNvPr id="6" name="Стрелка вправо 5"/>
            <p:cNvSpPr/>
            <p:nvPr/>
          </p:nvSpPr>
          <p:spPr>
            <a:xfrm>
              <a:off x="1151620" y="2951376"/>
              <a:ext cx="539551" cy="29774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Скругленная прямоугольная выноска 7"/>
            <p:cNvSpPr/>
            <p:nvPr/>
          </p:nvSpPr>
          <p:spPr>
            <a:xfrm>
              <a:off x="2503081" y="4473116"/>
              <a:ext cx="1348837" cy="666184"/>
            </a:xfrm>
            <a:prstGeom prst="wedgeRoundRectCallout">
              <a:avLst>
                <a:gd name="adj1" fmla="val 127596"/>
                <a:gd name="adj2" fmla="val -2763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prstClr val="white"/>
                  </a:solidFill>
                </a:rPr>
                <a:t>LINALC</a:t>
              </a:r>
              <a:endParaRPr lang="ru-RU" sz="800" b="1" dirty="0">
                <a:solidFill>
                  <a:prstClr val="white"/>
                </a:solidFill>
              </a:endParaRPr>
            </a:p>
          </p:txBody>
        </p:sp>
        <p:sp>
          <p:nvSpPr>
            <p:cNvPr id="9" name="TextBox 8"/>
            <p:cNvSpPr txBox="1"/>
            <p:nvPr/>
          </p:nvSpPr>
          <p:spPr>
            <a:xfrm>
              <a:off x="2503081" y="4491228"/>
              <a:ext cx="1348837" cy="646331"/>
            </a:xfrm>
            <a:prstGeom prst="rect">
              <a:avLst/>
            </a:prstGeom>
            <a:noFill/>
          </p:spPr>
          <p:txBody>
            <a:bodyPr wrap="square" rtlCol="0">
              <a:spAutoFit/>
            </a:bodyPr>
            <a:lstStyle/>
            <a:p>
              <a:pPr algn="ctr"/>
              <a:r>
                <a:rPr lang="ru-RU" sz="1200" b="1" dirty="0">
                  <a:solidFill>
                    <a:prstClr val="black"/>
                  </a:solidFill>
                </a:rPr>
                <a:t>Сильноточный линейный ускоритель </a:t>
              </a:r>
              <a:endParaRPr lang="en-GB" sz="1200" b="1" dirty="0">
                <a:solidFill>
                  <a:prstClr val="black"/>
                </a:solidFill>
              </a:endParaRPr>
            </a:p>
          </p:txBody>
        </p:sp>
        <p:sp>
          <p:nvSpPr>
            <p:cNvPr id="11" name="Скругленная прямоугольная выноска 10"/>
            <p:cNvSpPr/>
            <p:nvPr/>
          </p:nvSpPr>
          <p:spPr>
            <a:xfrm>
              <a:off x="6996011" y="4312974"/>
              <a:ext cx="2016223" cy="493234"/>
            </a:xfrm>
            <a:prstGeom prst="wedgeRoundRectCallout">
              <a:avLst>
                <a:gd name="adj1" fmla="val 1802"/>
                <a:gd name="adj2" fmla="val -3450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white"/>
                  </a:solidFill>
                </a:rPr>
                <a:t>LINALC</a:t>
              </a:r>
              <a:endParaRPr lang="ru-RU" sz="1000" dirty="0">
                <a:solidFill>
                  <a:prstClr val="white"/>
                </a:solidFill>
              </a:endParaRPr>
            </a:p>
          </p:txBody>
        </p:sp>
        <p:sp>
          <p:nvSpPr>
            <p:cNvPr id="12" name="TextBox 11"/>
            <p:cNvSpPr txBox="1"/>
            <p:nvPr/>
          </p:nvSpPr>
          <p:spPr>
            <a:xfrm>
              <a:off x="7092277" y="4419220"/>
              <a:ext cx="2016223" cy="276999"/>
            </a:xfrm>
            <a:prstGeom prst="rect">
              <a:avLst/>
            </a:prstGeom>
            <a:noFill/>
          </p:spPr>
          <p:txBody>
            <a:bodyPr wrap="square" rtlCol="0">
              <a:spAutoFit/>
            </a:bodyPr>
            <a:lstStyle/>
            <a:p>
              <a:r>
                <a:rPr lang="ru-RU" sz="1200" b="1" dirty="0">
                  <a:solidFill>
                    <a:prstClr val="black"/>
                  </a:solidFill>
                </a:rPr>
                <a:t>Нейтронный комплекс</a:t>
              </a:r>
            </a:p>
          </p:txBody>
        </p:sp>
        <p:cxnSp>
          <p:nvCxnSpPr>
            <p:cNvPr id="14" name="Прямая соединительная линия 13"/>
            <p:cNvCxnSpPr/>
            <p:nvPr/>
          </p:nvCxnSpPr>
          <p:spPr>
            <a:xfrm flipV="1">
              <a:off x="1979711" y="1818112"/>
              <a:ext cx="0" cy="10510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V="1">
              <a:off x="8388419" y="1818112"/>
              <a:ext cx="0" cy="10609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2004152" y="1844824"/>
              <a:ext cx="6384267" cy="0"/>
            </a:xfrm>
            <a:prstGeom prst="line">
              <a:avLst/>
            </a:prstGeom>
            <a:ln w="19050">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70099" y="1448780"/>
              <a:ext cx="926034" cy="369332"/>
            </a:xfrm>
            <a:prstGeom prst="rect">
              <a:avLst/>
            </a:prstGeom>
            <a:solidFill>
              <a:schemeClr val="bg1"/>
            </a:solidFill>
          </p:spPr>
          <p:txBody>
            <a:bodyPr wrap="square" rtlCol="0">
              <a:spAutoFit/>
            </a:bodyPr>
            <a:lstStyle/>
            <a:p>
              <a:r>
                <a:rPr lang="en-US" b="1" dirty="0">
                  <a:solidFill>
                    <a:prstClr val="black"/>
                  </a:solidFill>
                </a:rPr>
                <a:t>~</a:t>
              </a:r>
              <a:r>
                <a:rPr lang="ru-RU" b="1" dirty="0">
                  <a:solidFill>
                    <a:prstClr val="black"/>
                  </a:solidFill>
                </a:rPr>
                <a:t>720</a:t>
              </a:r>
              <a:r>
                <a:rPr lang="en-US" b="1" dirty="0">
                  <a:solidFill>
                    <a:prstClr val="black"/>
                  </a:solidFill>
                </a:rPr>
                <a:t> m</a:t>
              </a:r>
              <a:endParaRPr lang="ru-RU" b="1" dirty="0">
                <a:solidFill>
                  <a:prstClr val="black"/>
                </a:solidFill>
              </a:endParaRPr>
            </a:p>
          </p:txBody>
        </p:sp>
        <p:sp>
          <p:nvSpPr>
            <p:cNvPr id="18" name="Скругленная прямоугольная выноска 17"/>
            <p:cNvSpPr/>
            <p:nvPr/>
          </p:nvSpPr>
          <p:spPr>
            <a:xfrm>
              <a:off x="3563887" y="2150919"/>
              <a:ext cx="1449835" cy="485695"/>
            </a:xfrm>
            <a:prstGeom prst="wedgeRoundRectCallout">
              <a:avLst>
                <a:gd name="adj1" fmla="val -48961"/>
                <a:gd name="adj2" fmla="val 9533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prstClr val="white"/>
                  </a:solidFill>
                </a:rPr>
                <a:t>LINALC</a:t>
              </a:r>
              <a:endParaRPr lang="ru-RU" sz="800" b="1" dirty="0">
                <a:solidFill>
                  <a:prstClr val="white"/>
                </a:solidFill>
              </a:endParaRPr>
            </a:p>
          </p:txBody>
        </p:sp>
        <p:sp>
          <p:nvSpPr>
            <p:cNvPr id="19" name="TextBox 18"/>
            <p:cNvSpPr txBox="1"/>
            <p:nvPr/>
          </p:nvSpPr>
          <p:spPr>
            <a:xfrm>
              <a:off x="3589744" y="2150920"/>
              <a:ext cx="1511692" cy="461665"/>
            </a:xfrm>
            <a:prstGeom prst="rect">
              <a:avLst/>
            </a:prstGeom>
            <a:noFill/>
          </p:spPr>
          <p:txBody>
            <a:bodyPr wrap="square" rtlCol="0">
              <a:spAutoFit/>
            </a:bodyPr>
            <a:lstStyle/>
            <a:p>
              <a:pPr algn="ctr"/>
              <a:r>
                <a:rPr lang="ru-RU" sz="1200" b="1" dirty="0">
                  <a:solidFill>
                    <a:prstClr val="black"/>
                  </a:solidFill>
                </a:rPr>
                <a:t>Радиоизотопный </a:t>
              </a:r>
            </a:p>
            <a:p>
              <a:pPr algn="ctr"/>
              <a:r>
                <a:rPr lang="ru-RU" sz="1200" b="1" dirty="0">
                  <a:solidFill>
                    <a:prstClr val="black"/>
                  </a:solidFill>
                </a:rPr>
                <a:t>комплекс</a:t>
              </a:r>
            </a:p>
          </p:txBody>
        </p:sp>
        <p:sp>
          <p:nvSpPr>
            <p:cNvPr id="21" name="Скругленная прямоугольная выноска 20"/>
            <p:cNvSpPr/>
            <p:nvPr/>
          </p:nvSpPr>
          <p:spPr>
            <a:xfrm>
              <a:off x="5760131" y="3736909"/>
              <a:ext cx="1116123" cy="708176"/>
            </a:xfrm>
            <a:prstGeom prst="wedgeRoundRectCallout">
              <a:avLst>
                <a:gd name="adj1" fmla="val 132944"/>
                <a:gd name="adj2" fmla="val -1201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prstClr val="white"/>
                  </a:solidFill>
                </a:rPr>
                <a:t>LINALC</a:t>
              </a:r>
              <a:endParaRPr lang="ru-RU" sz="800" b="1" dirty="0">
                <a:solidFill>
                  <a:prstClr val="white"/>
                </a:solidFill>
              </a:endParaRPr>
            </a:p>
          </p:txBody>
        </p:sp>
        <p:sp>
          <p:nvSpPr>
            <p:cNvPr id="23" name="TextBox 22"/>
            <p:cNvSpPr txBox="1"/>
            <p:nvPr/>
          </p:nvSpPr>
          <p:spPr>
            <a:xfrm>
              <a:off x="5811962" y="3753036"/>
              <a:ext cx="963044" cy="646331"/>
            </a:xfrm>
            <a:prstGeom prst="rect">
              <a:avLst/>
            </a:prstGeom>
            <a:noFill/>
          </p:spPr>
          <p:txBody>
            <a:bodyPr wrap="square" rtlCol="0">
              <a:spAutoFit/>
            </a:bodyPr>
            <a:lstStyle/>
            <a:p>
              <a:pPr algn="ctr"/>
              <a:r>
                <a:rPr lang="ru-RU" sz="1200" b="1" dirty="0">
                  <a:solidFill>
                    <a:prstClr val="black"/>
                  </a:solidFill>
                </a:rPr>
                <a:t>Комплекс лучевой терапии</a:t>
              </a:r>
            </a:p>
          </p:txBody>
        </p:sp>
      </p:grpSp>
      <p:sp>
        <p:nvSpPr>
          <p:cNvPr id="20" name="Text Box 14"/>
          <p:cNvSpPr txBox="1">
            <a:spLocks noChangeArrowheads="1"/>
          </p:cNvSpPr>
          <p:nvPr/>
        </p:nvSpPr>
        <p:spPr bwMode="auto">
          <a:xfrm>
            <a:off x="2418912" y="4826691"/>
            <a:ext cx="5933515" cy="2031325"/>
          </a:xfrm>
          <a:prstGeom prst="rect">
            <a:avLst/>
          </a:prstGeom>
          <a:noFill/>
          <a:ln w="9525">
            <a:noFill/>
            <a:miter lim="800000"/>
            <a:headEnd/>
            <a:tailEnd/>
          </a:ln>
        </p:spPr>
        <p:txBody>
          <a:bodyPr wrap="square">
            <a:spAutoFit/>
          </a:bodyPr>
          <a:lstStyle/>
          <a:p>
            <a:pPr marL="514350" indent="-514350">
              <a:buFontTx/>
              <a:buAutoNum type="arabicPeriod"/>
            </a:pPr>
            <a:r>
              <a:rPr lang="ru-RU" b="1" dirty="0">
                <a:solidFill>
                  <a:srgbClr val="C00000"/>
                </a:solidFill>
              </a:rPr>
              <a:t>Линейный ускоритель</a:t>
            </a:r>
            <a:endParaRPr lang="en-GB" b="1" dirty="0">
              <a:solidFill>
                <a:srgbClr val="C00000"/>
              </a:solidFill>
            </a:endParaRPr>
          </a:p>
          <a:p>
            <a:pPr marL="514350" indent="-514350">
              <a:buFontTx/>
              <a:buAutoNum type="arabicPeriod"/>
            </a:pPr>
            <a:r>
              <a:rPr lang="ru-RU" b="1" dirty="0">
                <a:solidFill>
                  <a:srgbClr val="C00000"/>
                </a:solidFill>
              </a:rPr>
              <a:t>Нейтронный комплекс</a:t>
            </a:r>
            <a:endParaRPr lang="en-GB" b="1" dirty="0">
              <a:solidFill>
                <a:srgbClr val="C00000"/>
              </a:solidFill>
            </a:endParaRPr>
          </a:p>
          <a:p>
            <a:pPr marL="971550" lvl="1" indent="-514350">
              <a:buFont typeface="Arial" pitchFamily="34" charset="0"/>
              <a:buChar char="•"/>
            </a:pPr>
            <a:r>
              <a:rPr lang="ru-RU" b="1" dirty="0">
                <a:solidFill>
                  <a:srgbClr val="C00000"/>
                </a:solidFill>
              </a:rPr>
              <a:t>Нейтронный источник РАДЭКС</a:t>
            </a:r>
            <a:endParaRPr lang="en-US" b="1" dirty="0">
              <a:solidFill>
                <a:srgbClr val="C00000"/>
              </a:solidFill>
            </a:endParaRPr>
          </a:p>
          <a:p>
            <a:pPr marL="971550" lvl="1" indent="-514350">
              <a:buFont typeface="Arial" pitchFamily="34" charset="0"/>
              <a:buChar char="•"/>
            </a:pPr>
            <a:r>
              <a:rPr lang="ru-RU" b="1" dirty="0">
                <a:solidFill>
                  <a:srgbClr val="C00000"/>
                </a:solidFill>
              </a:rPr>
              <a:t>Импульсный источник ИН-06</a:t>
            </a:r>
            <a:endParaRPr lang="en-US" b="1" dirty="0">
              <a:solidFill>
                <a:srgbClr val="C00000"/>
              </a:solidFill>
            </a:endParaRPr>
          </a:p>
          <a:p>
            <a:pPr marL="971550" lvl="1" indent="-514350">
              <a:buFont typeface="Arial" pitchFamily="34" charset="0"/>
              <a:buChar char="•"/>
            </a:pPr>
            <a:r>
              <a:rPr lang="ru-RU" b="1" dirty="0">
                <a:solidFill>
                  <a:srgbClr val="C00000"/>
                </a:solidFill>
              </a:rPr>
              <a:t>Спектрометр по времени замедления СВЗ-100 </a:t>
            </a:r>
            <a:endParaRPr lang="en-GB" b="1" dirty="0">
              <a:solidFill>
                <a:srgbClr val="C00000"/>
              </a:solidFill>
            </a:endParaRPr>
          </a:p>
          <a:p>
            <a:pPr marL="514350" indent="-514350">
              <a:buFont typeface="+mj-lt"/>
              <a:buAutoNum type="arabicPeriod"/>
            </a:pPr>
            <a:r>
              <a:rPr lang="ru-RU" b="1" dirty="0">
                <a:solidFill>
                  <a:srgbClr val="C00000"/>
                </a:solidFill>
              </a:rPr>
              <a:t>Радиоизотопный комплекс</a:t>
            </a:r>
          </a:p>
          <a:p>
            <a:pPr marL="514350" indent="-514350">
              <a:buFont typeface="+mj-lt"/>
              <a:buAutoNum type="arabicPeriod"/>
            </a:pPr>
            <a:r>
              <a:rPr lang="ru-RU" b="1" dirty="0">
                <a:solidFill>
                  <a:srgbClr val="C00000"/>
                </a:solidFill>
              </a:rPr>
              <a:t>Комплекс лучевой терапии</a:t>
            </a:r>
          </a:p>
        </p:txBody>
      </p:sp>
    </p:spTree>
    <p:extLst>
      <p:ext uri="{BB962C8B-B14F-4D97-AF65-F5344CB8AC3E}">
        <p14:creationId xmlns:p14="http://schemas.microsoft.com/office/powerpoint/2010/main" val="3761281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a:bodyPr>
          <a:lstStyle/>
          <a:p>
            <a:r>
              <a:rPr lang="ru-RU" sz="2400" b="1" dirty="0">
                <a:solidFill>
                  <a:srgbClr val="C00000"/>
                </a:solidFill>
                <a:effectLst>
                  <a:outerShdw blurRad="38100" dist="38100" dir="2700000" algn="tl">
                    <a:srgbClr val="000000">
                      <a:alpha val="43137"/>
                    </a:srgbClr>
                  </a:outerShdw>
                </a:effectLst>
              </a:rPr>
              <a:t>Курчатовский источник синхротронного излучения </a:t>
            </a:r>
            <a:br>
              <a:rPr lang="ru-RU" sz="2400" b="1" dirty="0">
                <a:solidFill>
                  <a:srgbClr val="C00000"/>
                </a:solidFill>
                <a:effectLst>
                  <a:outerShdw blurRad="38100" dist="38100" dir="2700000" algn="tl">
                    <a:srgbClr val="000000">
                      <a:alpha val="43137"/>
                    </a:srgbClr>
                  </a:outerShdw>
                </a:effectLst>
              </a:rPr>
            </a:br>
            <a:r>
              <a:rPr lang="ru-RU" sz="2400" b="1" dirty="0">
                <a:solidFill>
                  <a:srgbClr val="C00000"/>
                </a:solidFill>
                <a:effectLst>
                  <a:outerShdw blurRad="38100" dist="38100" dir="2700000" algn="tl">
                    <a:srgbClr val="000000">
                      <a:alpha val="43137"/>
                    </a:srgbClr>
                  </a:outerShdw>
                </a:effectLst>
              </a:rPr>
              <a:t>"КИСИ-Курчатов" </a:t>
            </a:r>
            <a:endParaRPr lang="de-DE" sz="2400" b="1" dirty="0">
              <a:solidFill>
                <a:srgbClr val="C00000"/>
              </a:solidFill>
              <a:effectLst>
                <a:outerShdw blurRad="38100" dist="38100" dir="2700000" algn="tl">
                  <a:srgbClr val="000000">
                    <a:alpha val="43137"/>
                  </a:srgbClr>
                </a:outerShdw>
              </a:effectLst>
            </a:endParaRPr>
          </a:p>
        </p:txBody>
      </p:sp>
      <p:pic>
        <p:nvPicPr>
          <p:cNvPr id="1026" name="Picture 2" descr="http://kcsni.nrcki.ru/dyn_images/img1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3398"/>
            <a:ext cx="6192688" cy="4165991"/>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51520" y="5877272"/>
            <a:ext cx="8856984" cy="923330"/>
          </a:xfrm>
          <a:prstGeom prst="rect">
            <a:avLst/>
          </a:prstGeom>
        </p:spPr>
        <p:txBody>
          <a:bodyPr wrap="square">
            <a:spAutoFit/>
          </a:bodyPr>
          <a:lstStyle/>
          <a:p>
            <a:pPr algn="ctr"/>
            <a:r>
              <a:rPr lang="ru-RU" dirty="0">
                <a:solidFill>
                  <a:prstClr val="black"/>
                </a:solidFill>
              </a:rPr>
              <a:t>Единственный специализированный источник СИ на постсоветском пространстве</a:t>
            </a:r>
          </a:p>
          <a:p>
            <a:pPr algn="ctr"/>
            <a:r>
              <a:rPr lang="ru-RU" dirty="0">
                <a:solidFill>
                  <a:prstClr val="black"/>
                </a:solidFill>
              </a:rPr>
              <a:t>"КИСИ - Курчатов" это  научная установка класса «мегасайенс», внесенная  в федеральный реестр уникальных научных установок</a:t>
            </a:r>
            <a:endParaRPr lang="de-DE" dirty="0">
              <a:solidFill>
                <a:prstClr val="black"/>
              </a:solidFill>
            </a:endParaRPr>
          </a:p>
        </p:txBody>
      </p:sp>
    </p:spTree>
    <p:extLst>
      <p:ext uri="{BB962C8B-B14F-4D97-AF65-F5344CB8AC3E}">
        <p14:creationId xmlns:p14="http://schemas.microsoft.com/office/powerpoint/2010/main" val="3087668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6893" y="-171400"/>
            <a:ext cx="8229600" cy="1143000"/>
          </a:xfrm>
        </p:spPr>
        <p:txBody>
          <a:bodyPr>
            <a:normAutofit/>
          </a:bodyPr>
          <a:lstStyle/>
          <a:p>
            <a:r>
              <a:rPr lang="ru-RU" sz="2400" b="1" dirty="0">
                <a:solidFill>
                  <a:srgbClr val="C00000"/>
                </a:solidFill>
                <a:effectLst>
                  <a:outerShdw blurRad="38100" dist="38100" dir="2700000" algn="tl">
                    <a:srgbClr val="000000">
                      <a:alpha val="43137"/>
                    </a:srgbClr>
                  </a:outerShdw>
                </a:effectLst>
              </a:rPr>
              <a:t>НУКЛОТРОН ЛФВЭ ОИЯИ</a:t>
            </a:r>
            <a:endParaRPr lang="de-DE" sz="2400" b="1" dirty="0">
              <a:solidFill>
                <a:srgbClr val="C00000"/>
              </a:solidFill>
              <a:effectLst>
                <a:outerShdw blurRad="38100" dist="38100" dir="2700000" algn="tl">
                  <a:srgbClr val="000000">
                    <a:alpha val="43137"/>
                  </a:srgbClr>
                </a:outerShdw>
              </a:effectLst>
            </a:endParaRPr>
          </a:p>
        </p:txBody>
      </p:sp>
      <p:sp>
        <p:nvSpPr>
          <p:cNvPr id="3" name="Inhaltsplatzhalter 2"/>
          <p:cNvSpPr>
            <a:spLocks noGrp="1"/>
          </p:cNvSpPr>
          <p:nvPr>
            <p:ph idx="1"/>
          </p:nvPr>
        </p:nvSpPr>
        <p:spPr>
          <a:xfrm>
            <a:off x="492048" y="836716"/>
            <a:ext cx="8686800" cy="4525963"/>
          </a:xfrm>
        </p:spPr>
        <p:txBody>
          <a:bodyPr>
            <a:normAutofit/>
          </a:bodyPr>
          <a:lstStyle/>
          <a:p>
            <a:pPr marL="0" indent="0">
              <a:buNone/>
            </a:pPr>
            <a:r>
              <a:rPr lang="ru-RU" sz="2400" b="1" dirty="0"/>
              <a:t>               Сверхпроводящий адронный синхротрон (1993)</a:t>
            </a:r>
          </a:p>
          <a:p>
            <a:pPr marL="0" indent="0" algn="ctr">
              <a:buNone/>
            </a:pPr>
            <a:r>
              <a:rPr lang="ru-RU" sz="2400" dirty="0"/>
              <a:t>    протоны </a:t>
            </a:r>
            <a:r>
              <a:rPr lang="en-US" sz="2400" dirty="0"/>
              <a:t>12,5 </a:t>
            </a:r>
            <a:r>
              <a:rPr lang="ru-RU" sz="2400" dirty="0"/>
              <a:t>ГэВ</a:t>
            </a:r>
            <a:r>
              <a:rPr lang="en-US" sz="2400" dirty="0"/>
              <a:t>, </a:t>
            </a:r>
            <a:r>
              <a:rPr lang="ru-RU" sz="2400" dirty="0"/>
              <a:t>тяжелые ионы </a:t>
            </a:r>
            <a:r>
              <a:rPr lang="en-US" sz="2400" dirty="0"/>
              <a:t>4.5 </a:t>
            </a:r>
            <a:r>
              <a:rPr lang="ru-RU" sz="2400" dirty="0"/>
              <a:t>АГэВ, поляризованные   		дейтроны </a:t>
            </a:r>
            <a:r>
              <a:rPr lang="en-US" sz="2400" dirty="0"/>
              <a:t>6.2</a:t>
            </a:r>
            <a:r>
              <a:rPr lang="ru-RU" sz="2400" dirty="0"/>
              <a:t> АГэВ</a:t>
            </a:r>
            <a:endParaRPr lang="de-DE"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360" y="2348884"/>
            <a:ext cx="7430666" cy="425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080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Рисунок 3"/>
          <p:cNvPicPr>
            <a:picLocks noChangeAspect="1" noChangeArrowheads="1"/>
          </p:cNvPicPr>
          <p:nvPr/>
        </p:nvPicPr>
        <p:blipFill>
          <a:blip r:embed="rId3">
            <a:extLst>
              <a:ext uri="{28A0092B-C50C-407E-A947-70E740481C1C}">
                <a14:useLocalDpi xmlns:a14="http://schemas.microsoft.com/office/drawing/2010/main" val="0"/>
              </a:ext>
            </a:extLst>
          </a:blip>
          <a:srcRect t="2" b="11884"/>
          <a:stretch>
            <a:fillRect/>
          </a:stretch>
        </p:blipFill>
        <p:spPr bwMode="auto">
          <a:xfrm>
            <a:off x="107970" y="115891"/>
            <a:ext cx="88614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400m-2"/>
          <p:cNvPicPr>
            <a:picLocks noChangeAspect="1" noChangeArrowheads="1"/>
          </p:cNvPicPr>
          <p:nvPr/>
        </p:nvPicPr>
        <p:blipFill rotWithShape="1">
          <a:blip r:embed="rId4"/>
          <a:srcRect b="5484"/>
          <a:stretch/>
        </p:blipFill>
        <p:spPr bwMode="auto">
          <a:xfrm>
            <a:off x="5924550" y="4737100"/>
            <a:ext cx="2914650" cy="1944688"/>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400c"/>
          <p:cNvPicPr>
            <a:picLocks noChangeAspect="1" noChangeArrowheads="1"/>
          </p:cNvPicPr>
          <p:nvPr/>
        </p:nvPicPr>
        <p:blipFill rotWithShape="1">
          <a:blip r:embed="rId5"/>
          <a:srcRect l="-334" t="7242" r="334" b="2111"/>
          <a:stretch/>
        </p:blipFill>
        <p:spPr bwMode="auto">
          <a:xfrm>
            <a:off x="3300435" y="4737129"/>
            <a:ext cx="2376487" cy="1973263"/>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Прямая соединительная линия 6"/>
          <p:cNvCxnSpPr/>
          <p:nvPr/>
        </p:nvCxnSpPr>
        <p:spPr>
          <a:xfrm>
            <a:off x="-107949" y="4572000"/>
            <a:ext cx="9575800" cy="0"/>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442374" name="Объект 7"/>
          <p:cNvGraphicFramePr>
            <a:graphicFrameLocks noChangeAspect="1"/>
          </p:cNvGraphicFramePr>
          <p:nvPr>
            <p:extLst>
              <p:ext uri="{D42A27DB-BD31-4B8C-83A1-F6EECF244321}">
                <p14:modId xmlns:p14="http://schemas.microsoft.com/office/powerpoint/2010/main" val="2949088786"/>
              </p:ext>
            </p:extLst>
          </p:nvPr>
        </p:nvGraphicFramePr>
        <p:xfrm>
          <a:off x="377825" y="4737129"/>
          <a:ext cx="2674938" cy="1973263"/>
        </p:xfrm>
        <a:graphic>
          <a:graphicData uri="http://schemas.openxmlformats.org/presentationml/2006/ole">
            <mc:AlternateContent xmlns:mc="http://schemas.openxmlformats.org/markup-compatibility/2006">
              <mc:Choice xmlns:v="urn:schemas-microsoft-com:vml" Requires="v">
                <p:oleObj spid="_x0000_s1046" name="PHOTO-PAINT" r:id="rId6" imgW="0" imgH="0" progId="">
                  <p:embed/>
                </p:oleObj>
              </mc:Choice>
              <mc:Fallback>
                <p:oleObj name="PHOTO-PAINT" r:id="rId6" imgW="0" imgH="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25" y="4737129"/>
                        <a:ext cx="2674938"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2375" name="Textfeld 1"/>
          <p:cNvSpPr txBox="1">
            <a:spLocks noChangeArrowheads="1"/>
          </p:cNvSpPr>
          <p:nvPr/>
        </p:nvSpPr>
        <p:spPr bwMode="auto">
          <a:xfrm>
            <a:off x="2235211" y="71439"/>
            <a:ext cx="4141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ru-RU" altLang="ru-RU" sz="1800" b="1" dirty="0">
                <a:solidFill>
                  <a:srgbClr val="C00000"/>
                </a:solidFill>
                <a:effectLst>
                  <a:outerShdw blurRad="38100" dist="38100" dir="2700000" algn="tl">
                    <a:srgbClr val="000000">
                      <a:alpha val="43137"/>
                    </a:srgbClr>
                  </a:outerShdw>
                </a:effectLst>
              </a:rPr>
              <a:t>Комплекс циклотронов ЛЯР ОИЯИ</a:t>
            </a:r>
            <a:endParaRPr lang="de-DE" altLang="ru-RU" sz="1800" b="1" dirty="0">
              <a:solidFill>
                <a:srgbClr val="C00000"/>
              </a:solidFill>
              <a:effectLst>
                <a:outerShdw blurRad="38100" dist="38100" dir="2700000" algn="tl">
                  <a:srgbClr val="000000">
                    <a:alpha val="43137"/>
                  </a:srgbClr>
                </a:outerShdw>
              </a:effectLst>
            </a:endParaRPr>
          </a:p>
        </p:txBody>
      </p:sp>
      <p:sp>
        <p:nvSpPr>
          <p:cNvPr id="2" name="Textfeld 1"/>
          <p:cNvSpPr txBox="1"/>
          <p:nvPr/>
        </p:nvSpPr>
        <p:spPr>
          <a:xfrm>
            <a:off x="2195738" y="4797156"/>
            <a:ext cx="801823" cy="307777"/>
          </a:xfrm>
          <a:prstGeom prst="rect">
            <a:avLst/>
          </a:prstGeom>
          <a:noFill/>
        </p:spPr>
        <p:txBody>
          <a:bodyPr wrap="none" rtlCol="0">
            <a:spAutoFit/>
          </a:bodyPr>
          <a:lstStyle/>
          <a:p>
            <a:r>
              <a:rPr lang="en-US" sz="1400" b="1" dirty="0"/>
              <a:t>DC-280</a:t>
            </a:r>
            <a:endParaRPr lang="de-DE" sz="1400" b="1" dirty="0"/>
          </a:p>
        </p:txBody>
      </p:sp>
    </p:spTree>
    <p:extLst>
      <p:ext uri="{BB962C8B-B14F-4D97-AF65-F5344CB8AC3E}">
        <p14:creationId xmlns:p14="http://schemas.microsoft.com/office/powerpoint/2010/main" val="2197597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ru-RU" sz="3200" b="1" dirty="0">
                <a:solidFill>
                  <a:srgbClr val="C00000"/>
                </a:solidFill>
                <a:effectLst>
                  <a:outerShdw blurRad="38100" dist="38100" dir="2700000" algn="tl">
                    <a:srgbClr val="000000">
                      <a:alpha val="43137"/>
                    </a:srgbClr>
                  </a:outerShdw>
                </a:effectLst>
              </a:rPr>
              <a:t>Комплекс ВЭПП-4 – ВЭПП-2000</a:t>
            </a:r>
            <a:br>
              <a:rPr lang="ru-RU" sz="3200" b="1" dirty="0">
                <a:solidFill>
                  <a:srgbClr val="C00000"/>
                </a:solidFill>
                <a:effectLst>
                  <a:outerShdw blurRad="38100" dist="38100" dir="2700000" algn="tl">
                    <a:srgbClr val="000000">
                      <a:alpha val="43137"/>
                    </a:srgbClr>
                  </a:outerShdw>
                </a:effectLst>
              </a:rPr>
            </a:br>
            <a:r>
              <a:rPr lang="ru-RU" sz="3200" b="1" dirty="0">
                <a:solidFill>
                  <a:srgbClr val="C00000"/>
                </a:solidFill>
                <a:effectLst>
                  <a:outerShdw blurRad="38100" dist="38100" dir="2700000" algn="tl">
                    <a:srgbClr val="000000">
                      <a:alpha val="43137"/>
                    </a:srgbClr>
                  </a:outerShdw>
                </a:effectLst>
              </a:rPr>
              <a:t>ИЯФ СО РАН</a:t>
            </a:r>
            <a:endParaRPr lang="de-DE" sz="3200" dirty="0">
              <a:solidFill>
                <a:srgbClr val="C00000"/>
              </a:solidFill>
              <a:effectLst>
                <a:outerShdw blurRad="38100" dist="38100" dir="2700000" algn="tl">
                  <a:srgbClr val="000000">
                    <a:alpha val="43137"/>
                  </a:srgbClr>
                </a:outerShdw>
              </a:effectLst>
            </a:endParaRPr>
          </a:p>
        </p:txBody>
      </p:sp>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19</a:t>
            </a:fld>
            <a:endParaRPr lang="ja-JP" altLang="en-US">
              <a:solidFill>
                <a:prstClr val="black">
                  <a:tint val="75000"/>
                </a:prstClr>
              </a:solidFill>
            </a:endParaRPr>
          </a:p>
        </p:txBody>
      </p:sp>
      <p:pic>
        <p:nvPicPr>
          <p:cNvPr id="2050" name="Picture 2" descr="https://myslide.ru/documents_4/d3917dacebefe6df21e859adefc6eb89/im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60" y="1412776"/>
            <a:ext cx="8004043" cy="6003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628247" y="6137744"/>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628913" y="5209576"/>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628913" y="5667709"/>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107504" y="188640"/>
            <a:ext cx="8820150" cy="4176464"/>
          </a:xfrm>
        </p:spPr>
        <p:txBody>
          <a:bodyPr>
            <a:normAutofit fontScale="77500" lnSpcReduction="20000"/>
          </a:bodyPr>
          <a:lstStyle/>
          <a:p>
            <a:pPr marL="0" indent="0" algn="just">
              <a:buNone/>
            </a:pPr>
            <a:r>
              <a:rPr lang="ru-RU" sz="3800" b="1" i="1" dirty="0"/>
              <a:t>Ускорители заряженных частиц</a:t>
            </a:r>
            <a:r>
              <a:rPr lang="ru-RU" sz="3800" dirty="0"/>
              <a:t> – один из основных инструментов современной ядерной физики и физики элементарных частиц </a:t>
            </a:r>
          </a:p>
          <a:p>
            <a:pPr marL="0" indent="0" algn="just">
              <a:buNone/>
            </a:pPr>
            <a:endParaRPr lang="ru-RU" dirty="0"/>
          </a:p>
          <a:p>
            <a:pPr marL="0" indent="0" algn="ctr">
              <a:buNone/>
            </a:pPr>
            <a:endParaRPr lang="ru-RU" sz="3600" dirty="0"/>
          </a:p>
          <a:p>
            <a:pPr marL="0" indent="0" algn="ctr">
              <a:buNone/>
            </a:pPr>
            <a:endParaRPr lang="ru-RU" sz="3600" dirty="0"/>
          </a:p>
          <a:p>
            <a:pPr marL="0" indent="0" algn="ctr">
              <a:buNone/>
            </a:pPr>
            <a:r>
              <a:rPr lang="ru-RU" sz="3600" dirty="0"/>
              <a:t>Непосредственным толчком к созданию первых ускорителей заряженных частиц послужили исследования строения атомного ядра, требовавшие потока заряженных частиц высокой энергии</a:t>
            </a:r>
          </a:p>
        </p:txBody>
      </p:sp>
      <p:sp>
        <p:nvSpPr>
          <p:cNvPr id="4" name="Textfeld 3"/>
          <p:cNvSpPr txBox="1"/>
          <p:nvPr/>
        </p:nvSpPr>
        <p:spPr>
          <a:xfrm>
            <a:off x="574093" y="4941168"/>
            <a:ext cx="7689221" cy="1815882"/>
          </a:xfrm>
          <a:prstGeom prst="rect">
            <a:avLst/>
          </a:prstGeom>
          <a:noFill/>
        </p:spPr>
        <p:txBody>
          <a:bodyPr wrap="none" rtlCol="0">
            <a:spAutoFit/>
          </a:bodyPr>
          <a:lstStyle/>
          <a:p>
            <a:pPr algn="ctr"/>
            <a:r>
              <a:rPr lang="ru-RU" sz="2800" dirty="0"/>
              <a:t> Подавляющее большинство результатов</a:t>
            </a:r>
          </a:p>
          <a:p>
            <a:pPr algn="ctr"/>
            <a:r>
              <a:rPr lang="ru-RU" sz="2800" dirty="0"/>
              <a:t>  фундаментального характера в физике частиц и</a:t>
            </a:r>
          </a:p>
          <a:p>
            <a:pPr algn="ctr"/>
            <a:r>
              <a:rPr lang="ru-RU" sz="2800" dirty="0"/>
              <a:t>  в ядерной физике  получено в экспериментах </a:t>
            </a:r>
          </a:p>
          <a:p>
            <a:pPr algn="ctr"/>
            <a:r>
              <a:rPr lang="ru-RU" sz="2800" dirty="0"/>
              <a:t>  на ускорителях</a:t>
            </a:r>
            <a:endParaRPr lang="de-DE" sz="2800" dirty="0"/>
          </a:p>
        </p:txBody>
      </p:sp>
      <p:grpSp>
        <p:nvGrpSpPr>
          <p:cNvPr id="5" name="Group 4"/>
          <p:cNvGrpSpPr>
            <a:grpSpLocks/>
          </p:cNvGrpSpPr>
          <p:nvPr/>
        </p:nvGrpSpPr>
        <p:grpSpPr bwMode="auto">
          <a:xfrm>
            <a:off x="3713625" y="1002782"/>
            <a:ext cx="1440160" cy="1420401"/>
            <a:chOff x="960" y="720"/>
            <a:chExt cx="3504" cy="3504"/>
          </a:xfrm>
        </p:grpSpPr>
        <p:pic>
          <p:nvPicPr>
            <p:cNvPr id="6" name="Picture 5" descr="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720"/>
              <a:ext cx="3504"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 y="2160"/>
              <a:ext cx="499"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713625" y="3933060"/>
            <a:ext cx="1191383" cy="113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1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20</a:t>
            </a:fld>
            <a:endParaRPr lang="ja-JP" altLang="en-US">
              <a:solidFill>
                <a:prstClr val="black">
                  <a:tint val="75000"/>
                </a:prstClr>
              </a:solidFill>
            </a:endParaRPr>
          </a:p>
        </p:txBody>
      </p:sp>
      <p:sp>
        <p:nvSpPr>
          <p:cNvPr id="5" name="Rechteck 4"/>
          <p:cNvSpPr/>
          <p:nvPr/>
        </p:nvSpPr>
        <p:spPr>
          <a:xfrm>
            <a:off x="107506" y="620688"/>
            <a:ext cx="8712968" cy="5693866"/>
          </a:xfrm>
          <a:prstGeom prst="rect">
            <a:avLst/>
          </a:prstGeom>
        </p:spPr>
        <p:txBody>
          <a:bodyPr wrap="square">
            <a:spAutoFit/>
          </a:bodyPr>
          <a:lstStyle/>
          <a:p>
            <a:pPr algn="just"/>
            <a:r>
              <a:rPr lang="ru-RU" sz="2800" dirty="0"/>
              <a:t>В настоящее время в научных центрах РФ сохранились выдающиеся школы ускорительной физики и технологий, действуют крупные ускорительные комплексы, обеспечивающие высокий уровень фундаментальных и прикладных исследований в стране. </a:t>
            </a:r>
          </a:p>
          <a:p>
            <a:pPr algn="just"/>
            <a:r>
              <a:rPr lang="ru-RU" sz="2800" dirty="0"/>
              <a:t>	</a:t>
            </a:r>
            <a:r>
              <a:rPr lang="ru-RU" sz="2800" dirty="0" smtClean="0"/>
              <a:t>Одновременно</a:t>
            </a:r>
            <a:r>
              <a:rPr lang="en-US" sz="2800" dirty="0" smtClean="0"/>
              <a:t>,</a:t>
            </a:r>
            <a:r>
              <a:rPr lang="ru-RU" sz="2800" dirty="0" smtClean="0"/>
              <a:t> </a:t>
            </a:r>
            <a:r>
              <a:rPr lang="ru-RU" sz="2800" dirty="0"/>
              <a:t>ученые и инженеры-ускорительщики РФ активно сотрудничают в передовых зарубежных ускорительных центрах – на ускорителях LHC (CERN), </a:t>
            </a:r>
            <a:r>
              <a:rPr lang="en-US" sz="2800" dirty="0"/>
              <a:t>RHIC</a:t>
            </a:r>
            <a:r>
              <a:rPr lang="ru-RU" sz="2800" dirty="0"/>
              <a:t> (BNL), SEBAF (</a:t>
            </a:r>
            <a:r>
              <a:rPr lang="en-US" sz="2800" dirty="0"/>
              <a:t>JNL</a:t>
            </a:r>
            <a:r>
              <a:rPr lang="ru-RU" sz="2800" dirty="0"/>
              <a:t>), </a:t>
            </a:r>
            <a:r>
              <a:rPr lang="en-US" sz="2800" dirty="0"/>
              <a:t>Spiral</a:t>
            </a:r>
            <a:r>
              <a:rPr lang="ru-RU" sz="2800" dirty="0"/>
              <a:t>1 (GANIL), в лабораториях RIKEN, JPARC, KEK, FNAL, FAIR/GSI, XFEL и др., внося весомый вклад в развитие новейших ускорительных систем.</a:t>
            </a:r>
            <a:endParaRPr lang="de-DE" sz="2800" dirty="0"/>
          </a:p>
        </p:txBody>
      </p:sp>
      <p:pic>
        <p:nvPicPr>
          <p:cNvPr id="6" name="Picture 7"/>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668346" y="162611"/>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236296" y="167350"/>
            <a:ext cx="367408" cy="523220"/>
          </a:xfrm>
          <a:prstGeom prst="rect">
            <a:avLst/>
          </a:prstGeom>
          <a:noFill/>
        </p:spPr>
        <p:txBody>
          <a:bodyPr wrap="none" rtlCol="0">
            <a:spAutoFit/>
          </a:bodyPr>
          <a:lstStyle/>
          <a:p>
            <a:r>
              <a:rPr lang="ru-RU" sz="2800" b="1" dirty="0"/>
              <a:t>3</a:t>
            </a:r>
            <a:endParaRPr lang="de-DE" sz="2800" b="1" dirty="0"/>
          </a:p>
        </p:txBody>
      </p:sp>
      <p:sp>
        <p:nvSpPr>
          <p:cNvPr id="3" name="Textfeld 2"/>
          <p:cNvSpPr txBox="1"/>
          <p:nvPr/>
        </p:nvSpPr>
        <p:spPr>
          <a:xfrm>
            <a:off x="6876256" y="6237312"/>
            <a:ext cx="314510" cy="400110"/>
          </a:xfrm>
          <a:prstGeom prst="rect">
            <a:avLst/>
          </a:prstGeom>
          <a:noFill/>
        </p:spPr>
        <p:txBody>
          <a:bodyPr wrap="none" rtlCol="0">
            <a:spAutoFit/>
          </a:bodyPr>
          <a:lstStyle/>
          <a:p>
            <a:r>
              <a:rPr lang="ru-RU" sz="2000" b="1" dirty="0"/>
              <a:t>4</a:t>
            </a:r>
            <a:endParaRPr lang="de-DE" sz="2000" b="1" dirty="0"/>
          </a:p>
        </p:txBody>
      </p:sp>
      <p:pic>
        <p:nvPicPr>
          <p:cNvPr id="7" name="Picture 7"/>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167973" y="6197657"/>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31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21</a:t>
            </a:fld>
            <a:endParaRPr lang="ja-JP" altLang="en-US">
              <a:solidFill>
                <a:prstClr val="black">
                  <a:tint val="75000"/>
                </a:prstClr>
              </a:solidFill>
            </a:endParaRPr>
          </a:p>
        </p:txBody>
      </p:sp>
      <p:sp>
        <p:nvSpPr>
          <p:cNvPr id="5" name="Rechteck 4"/>
          <p:cNvSpPr/>
          <p:nvPr/>
        </p:nvSpPr>
        <p:spPr>
          <a:xfrm>
            <a:off x="123043" y="1052751"/>
            <a:ext cx="8928992" cy="5601533"/>
          </a:xfrm>
          <a:prstGeom prst="rect">
            <a:avLst/>
          </a:prstGeom>
        </p:spPr>
        <p:txBody>
          <a:bodyPr wrap="square">
            <a:spAutoFit/>
          </a:bodyPr>
          <a:lstStyle/>
          <a:p>
            <a:pPr algn="ctr"/>
            <a:r>
              <a:rPr lang="ru-RU" sz="2000" dirty="0"/>
              <a:t>Однако, за прошедшие 30 лет наметилась тенденция на сокращение доли работ, выполняемых в исследовательских центрах Российской Федерации. В первую очередь это связано с отсутствием в стране современной экспериментальной базы, обусловленной старением и выводом из эксплуатации установок, построенных еще во времена Советского Союза. На фоне общего депрессивного состояния фундаментальной науки в стране создание крупных научных ускорительных установок затормозилось. Это привело к тому, что наметилось существенное отставание в развитии отечественных ускорительных технологий по целому ряду важнейших направлений, а также к ощутимым кадровым потерям в ускорительных центрах – многие молодые талантливые физики-ускорительщики уехали на работу в передовые зарубежные научные центры. Фактически сегодня в России осталось только несколько центров мирового уровня, ведущих фундаментальные исследования на ускорителях – ОИЯИ, ИЯФ СО РАН, ИЯИ РАН и НИЦ КИ-ИФВЭ. </a:t>
            </a:r>
            <a:r>
              <a:rPr lang="ru-RU" sz="2000" b="1" dirty="0"/>
              <a:t>Как результат, сегодня многие жизненно важные для страны прикладные направления (такие как, ядерная медицина, материаловедение, полупроводниковая промышленность) зависят от иностранных поставщиков. </a:t>
            </a:r>
            <a:endParaRPr lang="de-DE" sz="2000" b="1" dirty="0"/>
          </a:p>
          <a:p>
            <a:r>
              <a:rPr lang="ru-RU" dirty="0"/>
              <a:t> </a:t>
            </a:r>
            <a:endParaRPr lang="de-DE" dirty="0"/>
          </a:p>
        </p:txBody>
      </p:sp>
      <p:sp>
        <p:nvSpPr>
          <p:cNvPr id="3" name="Textfeld 2"/>
          <p:cNvSpPr txBox="1"/>
          <p:nvPr/>
        </p:nvSpPr>
        <p:spPr>
          <a:xfrm>
            <a:off x="611569" y="116637"/>
            <a:ext cx="4495077" cy="646331"/>
          </a:xfrm>
          <a:prstGeom prst="rect">
            <a:avLst/>
          </a:prstGeom>
          <a:noFill/>
        </p:spPr>
        <p:txBody>
          <a:bodyPr wrap="none" rtlCol="0">
            <a:spAutoFit/>
          </a:bodyPr>
          <a:lstStyle/>
          <a:p>
            <a:r>
              <a:rPr lang="ru-RU" sz="3600" b="1" dirty="0">
                <a:solidFill>
                  <a:srgbClr val="7030A0"/>
                </a:solidFill>
                <a:effectLst>
                  <a:outerShdw blurRad="38100" dist="38100" dir="2700000" algn="tl">
                    <a:srgbClr val="000000">
                      <a:alpha val="43137"/>
                    </a:srgbClr>
                  </a:outerShdw>
                </a:effectLst>
              </a:rPr>
              <a:t>Проблемы и Вызовы </a:t>
            </a:r>
            <a:endParaRPr lang="de-DE" sz="3600" b="1" dirty="0">
              <a:solidFill>
                <a:srgbClr val="7030A0"/>
              </a:solidFill>
              <a:effectLst>
                <a:outerShdw blurRad="38100" dist="38100" dir="2700000" algn="tl">
                  <a:srgbClr val="000000">
                    <a:alpha val="43137"/>
                  </a:srgbClr>
                </a:outerShdw>
              </a:effectLst>
            </a:endParaRPr>
          </a:p>
        </p:txBody>
      </p:sp>
      <p:pic>
        <p:nvPicPr>
          <p:cNvPr id="6" name="Picture 7"/>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172400" y="116650"/>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811675" y="148889"/>
            <a:ext cx="340158" cy="461665"/>
          </a:xfrm>
          <a:prstGeom prst="rect">
            <a:avLst/>
          </a:prstGeom>
          <a:noFill/>
        </p:spPr>
        <p:txBody>
          <a:bodyPr wrap="none" rtlCol="0">
            <a:spAutoFit/>
          </a:bodyPr>
          <a:lstStyle/>
          <a:p>
            <a:r>
              <a:rPr lang="ru-RU" sz="2400" b="1" dirty="0"/>
              <a:t>4</a:t>
            </a:r>
            <a:endParaRPr lang="de-DE" sz="2400" b="1" dirty="0"/>
          </a:p>
        </p:txBody>
      </p:sp>
    </p:spTree>
    <p:extLst>
      <p:ext uri="{BB962C8B-B14F-4D97-AF65-F5344CB8AC3E}">
        <p14:creationId xmlns:p14="http://schemas.microsoft.com/office/powerpoint/2010/main" val="1920503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22</a:t>
            </a:fld>
            <a:endParaRPr lang="ja-JP" altLang="en-US">
              <a:solidFill>
                <a:prstClr val="black">
                  <a:tint val="75000"/>
                </a:prst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8950635" cy="526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756592" y="1509164"/>
            <a:ext cx="3002694" cy="623692"/>
          </a:xfrm>
          <a:prstGeom prst="rect">
            <a:avLst/>
          </a:prstGeom>
          <a:solidFill>
            <a:schemeClr val="bg1"/>
          </a:solidFill>
        </p:spPr>
        <p:txBody>
          <a:bodyPr wrap="square" rtlCol="0">
            <a:spAutoFit/>
          </a:bodyPr>
          <a:lstStyle/>
          <a:p>
            <a:endParaRPr lang="de-DE" dirty="0">
              <a:solidFill>
                <a:prstClr val="black"/>
              </a:solidFill>
            </a:endParaRPr>
          </a:p>
        </p:txBody>
      </p:sp>
      <p:sp>
        <p:nvSpPr>
          <p:cNvPr id="6" name="Textfeld 5"/>
          <p:cNvSpPr txBox="1"/>
          <p:nvPr/>
        </p:nvSpPr>
        <p:spPr>
          <a:xfrm>
            <a:off x="1450025" y="4"/>
            <a:ext cx="6307881" cy="584775"/>
          </a:xfrm>
          <a:prstGeom prst="rect">
            <a:avLst/>
          </a:prstGeom>
          <a:noFill/>
        </p:spPr>
        <p:txBody>
          <a:bodyPr wrap="none" rtlCol="0">
            <a:spAutoFit/>
          </a:bodyPr>
          <a:lstStyle/>
          <a:p>
            <a:r>
              <a:rPr lang="ru-RU" sz="3200" b="1" dirty="0">
                <a:solidFill>
                  <a:prstClr val="black"/>
                </a:solidFill>
              </a:rPr>
              <a:t>Ускорители в мировой индустрии </a:t>
            </a:r>
            <a:endParaRPr lang="de-DE" sz="3200" b="1" dirty="0">
              <a:solidFill>
                <a:prstClr val="black"/>
              </a:solidFill>
            </a:endParaRPr>
          </a:p>
        </p:txBody>
      </p:sp>
      <p:sp>
        <p:nvSpPr>
          <p:cNvPr id="7" name="Textfeld 6"/>
          <p:cNvSpPr txBox="1"/>
          <p:nvPr/>
        </p:nvSpPr>
        <p:spPr>
          <a:xfrm>
            <a:off x="2551941" y="1484896"/>
            <a:ext cx="7370293" cy="863983"/>
          </a:xfrm>
          <a:prstGeom prst="rect">
            <a:avLst/>
          </a:prstGeom>
          <a:solidFill>
            <a:schemeClr val="bg1"/>
          </a:solidFill>
        </p:spPr>
        <p:txBody>
          <a:bodyPr wrap="square" rtlCol="0">
            <a:spAutoFit/>
          </a:bodyPr>
          <a:lstStyle/>
          <a:p>
            <a:endParaRPr lang="de-DE" dirty="0">
              <a:solidFill>
                <a:prstClr val="black"/>
              </a:solidFill>
            </a:endParaRPr>
          </a:p>
        </p:txBody>
      </p:sp>
      <p:sp>
        <p:nvSpPr>
          <p:cNvPr id="2" name="Rechteck 1"/>
          <p:cNvSpPr/>
          <p:nvPr/>
        </p:nvSpPr>
        <p:spPr>
          <a:xfrm>
            <a:off x="395536" y="493500"/>
            <a:ext cx="8280920" cy="1015663"/>
          </a:xfrm>
          <a:prstGeom prst="rect">
            <a:avLst/>
          </a:prstGeom>
        </p:spPr>
        <p:txBody>
          <a:bodyPr wrap="square">
            <a:spAutoFit/>
          </a:bodyPr>
          <a:lstStyle/>
          <a:p>
            <a:pPr algn="ctr"/>
            <a:r>
              <a:rPr lang="ru-RU" sz="2000" b="1" dirty="0">
                <a:solidFill>
                  <a:srgbClr val="C00000"/>
                </a:solidFill>
                <a:effectLst>
                  <a:outerShdw blurRad="38100" dist="38100" dir="2700000" algn="tl">
                    <a:srgbClr val="000000">
                      <a:alpha val="43137"/>
                    </a:srgbClr>
                  </a:outerShdw>
                </a:effectLst>
              </a:rPr>
              <a:t>ускорители, применяемые в медицине и в ряде технологий, производятся серийно большим числом коммерческих фирм в развитых и развивающихся странах мира</a:t>
            </a:r>
            <a:endParaRPr lang="de-DE" sz="2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346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2" y="548680"/>
            <a:ext cx="8229600" cy="1143000"/>
          </a:xfrm>
        </p:spPr>
        <p:txBody>
          <a:bodyPr>
            <a:normAutofit fontScale="90000"/>
          </a:bodyPr>
          <a:lstStyle/>
          <a:p>
            <a:r>
              <a:rPr lang="ru-RU" b="1" dirty="0">
                <a:solidFill>
                  <a:srgbClr val="C00000"/>
                </a:solidFill>
              </a:rPr>
              <a:t>Практические применения ускорителей </a:t>
            </a:r>
            <a:r>
              <a:rPr lang="de-DE" dirty="0"/>
              <a:t/>
            </a:r>
            <a:br>
              <a:rPr lang="de-DE" dirty="0"/>
            </a:br>
            <a:endParaRPr lang="de-DE" dirty="0"/>
          </a:p>
        </p:txBody>
      </p:sp>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23</a:t>
            </a:fld>
            <a:endParaRPr lang="ja-JP" altLang="en-US">
              <a:solidFill>
                <a:prstClr val="black">
                  <a:tint val="75000"/>
                </a:prstClr>
              </a:solidFill>
            </a:endParaRPr>
          </a:p>
        </p:txBody>
      </p:sp>
      <p:sp>
        <p:nvSpPr>
          <p:cNvPr id="5" name="Rechteck 4"/>
          <p:cNvSpPr/>
          <p:nvPr/>
        </p:nvSpPr>
        <p:spPr>
          <a:xfrm>
            <a:off x="360093" y="1844828"/>
            <a:ext cx="8784976" cy="4524315"/>
          </a:xfrm>
          <a:prstGeom prst="rect">
            <a:avLst/>
          </a:prstGeom>
        </p:spPr>
        <p:txBody>
          <a:bodyPr wrap="square">
            <a:spAutoFit/>
          </a:bodyPr>
          <a:lstStyle/>
          <a:p>
            <a:pPr>
              <a:lnSpc>
                <a:spcPct val="150000"/>
              </a:lnSpc>
            </a:pPr>
            <a:r>
              <a:rPr lang="ru-RU" sz="2400" dirty="0">
                <a:solidFill>
                  <a:prstClr val="black"/>
                </a:solidFill>
              </a:rPr>
              <a:t>Стерилизация и обеззараживание медицинских изделий</a:t>
            </a:r>
            <a:endParaRPr lang="de-DE" sz="2400" dirty="0">
              <a:solidFill>
                <a:prstClr val="black"/>
              </a:solidFill>
            </a:endParaRPr>
          </a:p>
          <a:p>
            <a:pPr>
              <a:lnSpc>
                <a:spcPct val="150000"/>
              </a:lnSpc>
            </a:pPr>
            <a:r>
              <a:rPr lang="ru-RU" sz="2400" dirty="0">
                <a:solidFill>
                  <a:prstClr val="black"/>
                </a:solidFill>
              </a:rPr>
              <a:t>Обработка продуктов питания</a:t>
            </a:r>
            <a:endParaRPr lang="de-DE" sz="2400" dirty="0">
              <a:solidFill>
                <a:prstClr val="black"/>
              </a:solidFill>
            </a:endParaRPr>
          </a:p>
          <a:p>
            <a:pPr>
              <a:lnSpc>
                <a:spcPct val="150000"/>
              </a:lnSpc>
            </a:pPr>
            <a:r>
              <a:rPr lang="ru-RU" sz="2400" dirty="0">
                <a:solidFill>
                  <a:prstClr val="black"/>
                </a:solidFill>
              </a:rPr>
              <a:t>Модификация полимеров</a:t>
            </a:r>
            <a:endParaRPr lang="de-DE" sz="2400" dirty="0">
              <a:solidFill>
                <a:prstClr val="black"/>
              </a:solidFill>
            </a:endParaRPr>
          </a:p>
          <a:p>
            <a:pPr>
              <a:lnSpc>
                <a:spcPct val="150000"/>
              </a:lnSpc>
            </a:pPr>
            <a:r>
              <a:rPr lang="ru-RU" sz="2400" dirty="0">
                <a:solidFill>
                  <a:prstClr val="black"/>
                </a:solidFill>
              </a:rPr>
              <a:t>Гражданская безопасность</a:t>
            </a:r>
            <a:endParaRPr lang="de-DE" sz="2400" dirty="0">
              <a:solidFill>
                <a:prstClr val="black"/>
              </a:solidFill>
            </a:endParaRPr>
          </a:p>
          <a:p>
            <a:pPr>
              <a:lnSpc>
                <a:spcPct val="150000"/>
              </a:lnSpc>
            </a:pPr>
            <a:r>
              <a:rPr lang="ru-RU" sz="2400" dirty="0">
                <a:solidFill>
                  <a:prstClr val="black"/>
                </a:solidFill>
              </a:rPr>
              <a:t>Радиационная обработка в химической промышленности </a:t>
            </a:r>
            <a:endParaRPr lang="de-DE" sz="2400" dirty="0">
              <a:solidFill>
                <a:prstClr val="black"/>
              </a:solidFill>
            </a:endParaRPr>
          </a:p>
          <a:p>
            <a:pPr>
              <a:lnSpc>
                <a:spcPct val="150000"/>
              </a:lnSpc>
            </a:pPr>
            <a:r>
              <a:rPr lang="ru-RU" sz="2400" dirty="0">
                <a:solidFill>
                  <a:prstClr val="black"/>
                </a:solidFill>
              </a:rPr>
              <a:t>Обработка драгоценных камней</a:t>
            </a:r>
            <a:endParaRPr lang="de-DE" sz="2400" dirty="0">
              <a:solidFill>
                <a:prstClr val="black"/>
              </a:solidFill>
            </a:endParaRPr>
          </a:p>
          <a:p>
            <a:pPr>
              <a:lnSpc>
                <a:spcPct val="150000"/>
              </a:lnSpc>
            </a:pPr>
            <a:r>
              <a:rPr lang="ru-RU" sz="2400" dirty="0">
                <a:solidFill>
                  <a:prstClr val="black"/>
                </a:solidFill>
              </a:rPr>
              <a:t>Обработка полупроводников</a:t>
            </a:r>
            <a:endParaRPr lang="de-DE" sz="2400" dirty="0">
              <a:solidFill>
                <a:prstClr val="black"/>
              </a:solidFill>
            </a:endParaRPr>
          </a:p>
          <a:p>
            <a:pPr>
              <a:lnSpc>
                <a:spcPct val="150000"/>
              </a:lnSpc>
            </a:pPr>
            <a:r>
              <a:rPr lang="ru-RU" sz="2400" dirty="0">
                <a:solidFill>
                  <a:prstClr val="black"/>
                </a:solidFill>
              </a:rPr>
              <a:t>Радиационная сшивка изоляции кабелей</a:t>
            </a:r>
            <a:endParaRPr lang="de-DE" sz="2400" dirty="0">
              <a:solidFill>
                <a:prstClr val="black"/>
              </a:solidFill>
            </a:endParaRPr>
          </a:p>
        </p:txBody>
      </p:sp>
      <p:pic>
        <p:nvPicPr>
          <p:cNvPr id="7" name="Picture 9"/>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665723">
            <a:off x="7235193" y="260099"/>
            <a:ext cx="1650790" cy="1645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093905" y="2564907"/>
            <a:ext cx="1481113" cy="13952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673" y="4941168"/>
            <a:ext cx="1800225"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968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Line 38"/>
          <p:cNvSpPr>
            <a:spLocks noChangeShapeType="1"/>
          </p:cNvSpPr>
          <p:nvPr/>
        </p:nvSpPr>
        <p:spPr bwMode="auto">
          <a:xfrm flipV="1">
            <a:off x="342900" y="2667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10" tIns="45706" rIns="91410" bIns="45706" anchor="ctr"/>
          <a:lstStyle/>
          <a:p>
            <a:pPr eaLnBrk="0" fontAlgn="base" hangingPunct="0">
              <a:spcBef>
                <a:spcPct val="0"/>
              </a:spcBef>
              <a:spcAft>
                <a:spcPct val="0"/>
              </a:spcAft>
            </a:pPr>
            <a:endParaRPr lang="de-DE">
              <a:solidFill>
                <a:srgbClr val="000000"/>
              </a:solidFill>
            </a:endParaRPr>
          </a:p>
        </p:txBody>
      </p:sp>
      <p:pic>
        <p:nvPicPr>
          <p:cNvPr id="466947" name="Picture 3" descr="Thera_3D_Kopf"/>
          <p:cNvPicPr>
            <a:picLocks noChangeAspect="1" noChangeArrowheads="1"/>
          </p:cNvPicPr>
          <p:nvPr/>
        </p:nvPicPr>
        <p:blipFill>
          <a:blip r:embed="rId3">
            <a:extLst>
              <a:ext uri="{28A0092B-C50C-407E-A947-70E740481C1C}">
                <a14:useLocalDpi xmlns:a14="http://schemas.microsoft.com/office/drawing/2010/main" val="0"/>
              </a:ext>
            </a:extLst>
          </a:blip>
          <a:srcRect t="2400" b="5333"/>
          <a:stretch>
            <a:fillRect/>
          </a:stretch>
        </p:blipFill>
        <p:spPr bwMode="auto">
          <a:xfrm>
            <a:off x="36513" y="1028702"/>
            <a:ext cx="914400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6948" name="Group 4"/>
          <p:cNvGrpSpPr>
            <a:grpSpLocks/>
          </p:cNvGrpSpPr>
          <p:nvPr/>
        </p:nvGrpSpPr>
        <p:grpSpPr bwMode="auto">
          <a:xfrm>
            <a:off x="4641861" y="1054118"/>
            <a:ext cx="3778252" cy="2659063"/>
            <a:chOff x="2926" y="680"/>
            <a:chExt cx="2380" cy="1675"/>
          </a:xfrm>
        </p:grpSpPr>
        <p:grpSp>
          <p:nvGrpSpPr>
            <p:cNvPr id="466955" name="Group 5"/>
            <p:cNvGrpSpPr>
              <a:grpSpLocks/>
            </p:cNvGrpSpPr>
            <p:nvPr/>
          </p:nvGrpSpPr>
          <p:grpSpPr bwMode="auto">
            <a:xfrm>
              <a:off x="4371" y="680"/>
              <a:ext cx="310" cy="375"/>
              <a:chOff x="4416" y="919"/>
              <a:chExt cx="279" cy="337"/>
            </a:xfrm>
          </p:grpSpPr>
          <p:sp>
            <p:nvSpPr>
              <p:cNvPr id="466973" name="Rectangle 6"/>
              <p:cNvSpPr>
                <a:spLocks noChangeArrowheads="1"/>
              </p:cNvSpPr>
              <p:nvPr/>
            </p:nvSpPr>
            <p:spPr bwMode="auto">
              <a:xfrm>
                <a:off x="4488" y="1056"/>
                <a:ext cx="52" cy="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5720" tIns="22860" rIns="45720" bIns="22860">
                <a:spAutoFit/>
              </a:bodyPr>
              <a:lstStyle>
                <a:lvl1pPr defTabSz="912813">
                  <a:spcBef>
                    <a:spcPct val="20000"/>
                  </a:spcBef>
                  <a:buChar char="•"/>
                  <a:defRPr sz="3200">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ru-RU" altLang="ru-RU" sz="2000">
                  <a:solidFill>
                    <a:srgbClr val="000000"/>
                  </a:solidFill>
                </a:endParaRPr>
              </a:p>
            </p:txBody>
          </p:sp>
          <p:sp>
            <p:nvSpPr>
              <p:cNvPr id="466974" name="Text Box 7"/>
              <p:cNvSpPr txBox="1">
                <a:spLocks noChangeArrowheads="1"/>
              </p:cNvSpPr>
              <p:nvPr/>
            </p:nvSpPr>
            <p:spPr bwMode="auto">
              <a:xfrm>
                <a:off x="4416" y="919"/>
                <a:ext cx="27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de-DE" altLang="ru-RU" sz="1000" b="1">
                    <a:solidFill>
                      <a:srgbClr val="009999"/>
                    </a:solidFill>
                    <a:ea typeface="Arial Unicode MS" pitchFamily="34" charset="-128"/>
                    <a:cs typeface="Arial Unicode MS" pitchFamily="34" charset="-128"/>
                  </a:rPr>
                  <a:t>Tumor</a:t>
                </a:r>
              </a:p>
            </p:txBody>
          </p:sp>
        </p:grpSp>
        <p:pic>
          <p:nvPicPr>
            <p:cNvPr id="466956" name="Picture 8" descr="dosis-nophot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9" y="831"/>
              <a:ext cx="2029" cy="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6957" name="Group 9"/>
            <p:cNvGrpSpPr>
              <a:grpSpLocks/>
            </p:cNvGrpSpPr>
            <p:nvPr/>
          </p:nvGrpSpPr>
          <p:grpSpPr bwMode="auto">
            <a:xfrm>
              <a:off x="3169" y="831"/>
              <a:ext cx="2029" cy="1521"/>
              <a:chOff x="3169" y="831"/>
              <a:chExt cx="2029" cy="1521"/>
            </a:xfrm>
          </p:grpSpPr>
          <p:pic>
            <p:nvPicPr>
              <p:cNvPr id="466971" name="Picture 10" descr="dosis-phot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9" y="831"/>
                <a:ext cx="2029" cy="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72" name="Text Box 11"/>
              <p:cNvSpPr txBox="1">
                <a:spLocks noChangeArrowheads="1"/>
              </p:cNvSpPr>
              <p:nvPr/>
            </p:nvSpPr>
            <p:spPr bwMode="auto">
              <a:xfrm>
                <a:off x="3538" y="1328"/>
                <a:ext cx="789" cy="2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66"/>
                    </a:solidFill>
                    <a:latin typeface="Times New Roman" pitchFamily="18" charset="0"/>
                    <a:ea typeface="Arial Unicode MS" pitchFamily="34" charset="-128"/>
                    <a:cs typeface="Arial Unicode MS" pitchFamily="34" charset="-128"/>
                  </a:rPr>
                  <a:t>harte Röntgenstrahlung</a:t>
                </a:r>
              </a:p>
            </p:txBody>
          </p:sp>
        </p:grpSp>
        <p:sp>
          <p:nvSpPr>
            <p:cNvPr id="466958" name="Rectangle 12"/>
            <p:cNvSpPr>
              <a:spLocks noChangeArrowheads="1"/>
            </p:cNvSpPr>
            <p:nvPr/>
          </p:nvSpPr>
          <p:spPr bwMode="auto">
            <a:xfrm>
              <a:off x="3138" y="845"/>
              <a:ext cx="223" cy="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a:spcBef>
                  <a:spcPct val="20000"/>
                </a:spcBef>
                <a:buChar char="•"/>
                <a:defRPr sz="3200">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ru-RU" altLang="ru-RU" sz="2000">
                <a:solidFill>
                  <a:srgbClr val="000000"/>
                </a:solidFill>
              </a:endParaRPr>
            </a:p>
          </p:txBody>
        </p:sp>
        <p:sp>
          <p:nvSpPr>
            <p:cNvPr id="466959" name="Text Box 13"/>
            <p:cNvSpPr txBox="1">
              <a:spLocks noChangeArrowheads="1"/>
            </p:cNvSpPr>
            <p:nvPr/>
          </p:nvSpPr>
          <p:spPr bwMode="auto">
            <a:xfrm>
              <a:off x="3825" y="2229"/>
              <a:ext cx="879" cy="1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     Eindringtiefe [cm] </a:t>
              </a:r>
            </a:p>
          </p:txBody>
        </p:sp>
        <p:sp>
          <p:nvSpPr>
            <p:cNvPr id="466960" name="Text Box 14"/>
            <p:cNvSpPr txBox="1">
              <a:spLocks noChangeArrowheads="1"/>
            </p:cNvSpPr>
            <p:nvPr/>
          </p:nvSpPr>
          <p:spPr bwMode="auto">
            <a:xfrm>
              <a:off x="5059" y="2097"/>
              <a:ext cx="24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18</a:t>
              </a:r>
            </a:p>
          </p:txBody>
        </p:sp>
        <p:sp>
          <p:nvSpPr>
            <p:cNvPr id="466961" name="Text Box 15"/>
            <p:cNvSpPr txBox="1">
              <a:spLocks noChangeArrowheads="1"/>
            </p:cNvSpPr>
            <p:nvPr/>
          </p:nvSpPr>
          <p:spPr bwMode="auto">
            <a:xfrm>
              <a:off x="3490" y="2097"/>
              <a:ext cx="138" cy="1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2</a:t>
              </a:r>
            </a:p>
          </p:txBody>
        </p:sp>
        <p:sp>
          <p:nvSpPr>
            <p:cNvPr id="466962" name="Text Box 16"/>
            <p:cNvSpPr txBox="1">
              <a:spLocks noChangeArrowheads="1"/>
            </p:cNvSpPr>
            <p:nvPr/>
          </p:nvSpPr>
          <p:spPr bwMode="auto">
            <a:xfrm>
              <a:off x="3890" y="2097"/>
              <a:ext cx="138" cy="1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6</a:t>
              </a:r>
            </a:p>
          </p:txBody>
        </p:sp>
        <p:sp>
          <p:nvSpPr>
            <p:cNvPr id="466963" name="Text Box 17"/>
            <p:cNvSpPr txBox="1">
              <a:spLocks noChangeArrowheads="1"/>
            </p:cNvSpPr>
            <p:nvPr/>
          </p:nvSpPr>
          <p:spPr bwMode="auto">
            <a:xfrm>
              <a:off x="4262" y="2097"/>
              <a:ext cx="192" cy="1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10</a:t>
              </a:r>
            </a:p>
          </p:txBody>
        </p:sp>
        <p:sp>
          <p:nvSpPr>
            <p:cNvPr id="466964" name="Text Box 18"/>
            <p:cNvSpPr txBox="1">
              <a:spLocks noChangeArrowheads="1"/>
            </p:cNvSpPr>
            <p:nvPr/>
          </p:nvSpPr>
          <p:spPr bwMode="auto">
            <a:xfrm>
              <a:off x="4661" y="2097"/>
              <a:ext cx="192" cy="1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14</a:t>
              </a:r>
            </a:p>
          </p:txBody>
        </p:sp>
        <p:grpSp>
          <p:nvGrpSpPr>
            <p:cNvPr id="466965" name="Group 19"/>
            <p:cNvGrpSpPr>
              <a:grpSpLocks/>
            </p:cNvGrpSpPr>
            <p:nvPr/>
          </p:nvGrpSpPr>
          <p:grpSpPr bwMode="auto">
            <a:xfrm>
              <a:off x="3063" y="894"/>
              <a:ext cx="314" cy="1220"/>
              <a:chOff x="951" y="1215"/>
              <a:chExt cx="566" cy="2195"/>
            </a:xfrm>
          </p:grpSpPr>
          <p:sp>
            <p:nvSpPr>
              <p:cNvPr id="466968" name="Text Box 20"/>
              <p:cNvSpPr txBox="1">
                <a:spLocks noChangeArrowheads="1"/>
              </p:cNvSpPr>
              <p:nvPr/>
            </p:nvSpPr>
            <p:spPr bwMode="auto">
              <a:xfrm>
                <a:off x="1030" y="2235"/>
                <a:ext cx="48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30" tIns="5715" rIns="11430" bIns="5715">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50 %</a:t>
                </a:r>
              </a:p>
            </p:txBody>
          </p:sp>
          <p:sp>
            <p:nvSpPr>
              <p:cNvPr id="466969" name="Text Box 21"/>
              <p:cNvSpPr txBox="1">
                <a:spLocks noChangeArrowheads="1"/>
              </p:cNvSpPr>
              <p:nvPr/>
            </p:nvSpPr>
            <p:spPr bwMode="auto">
              <a:xfrm>
                <a:off x="951" y="1215"/>
                <a:ext cx="56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30" tIns="5715" rIns="11430" bIns="5715">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100 %</a:t>
                </a:r>
              </a:p>
            </p:txBody>
          </p:sp>
          <p:sp>
            <p:nvSpPr>
              <p:cNvPr id="466970" name="Text Box 22"/>
              <p:cNvSpPr txBox="1">
                <a:spLocks noChangeArrowheads="1"/>
              </p:cNvSpPr>
              <p:nvPr/>
            </p:nvSpPr>
            <p:spPr bwMode="auto">
              <a:xfrm>
                <a:off x="1102" y="3223"/>
                <a:ext cx="41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30" tIns="5715" rIns="11430" bIns="5715">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0 %</a:t>
                </a:r>
              </a:p>
            </p:txBody>
          </p:sp>
        </p:grpSp>
        <p:sp>
          <p:nvSpPr>
            <p:cNvPr id="466966" name="Text Box 23"/>
            <p:cNvSpPr txBox="1">
              <a:spLocks noChangeArrowheads="1"/>
            </p:cNvSpPr>
            <p:nvPr/>
          </p:nvSpPr>
          <p:spPr bwMode="auto">
            <a:xfrm rot="16200000">
              <a:off x="2625" y="1347"/>
              <a:ext cx="727" cy="1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000">
                  <a:solidFill>
                    <a:srgbClr val="000000"/>
                  </a:solidFill>
                  <a:latin typeface="Times New Roman" pitchFamily="18" charset="0"/>
                  <a:ea typeface="Arial Unicode MS" pitchFamily="34" charset="-128"/>
                  <a:cs typeface="Arial Unicode MS" pitchFamily="34" charset="-128"/>
                </a:rPr>
                <a:t>Damage            </a:t>
              </a:r>
            </a:p>
          </p:txBody>
        </p:sp>
        <p:sp>
          <p:nvSpPr>
            <p:cNvPr id="466967" name="Text Box 24"/>
            <p:cNvSpPr txBox="1">
              <a:spLocks noChangeArrowheads="1"/>
            </p:cNvSpPr>
            <p:nvPr/>
          </p:nvSpPr>
          <p:spPr bwMode="auto">
            <a:xfrm>
              <a:off x="4684" y="1051"/>
              <a:ext cx="49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457200">
                <a:spcBef>
                  <a:spcPct val="20000"/>
                </a:spcBef>
                <a:buChar char="•"/>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200">
                  <a:solidFill>
                    <a:srgbClr val="FF0000"/>
                  </a:solidFill>
                  <a:latin typeface="Times New Roman" pitchFamily="18" charset="0"/>
                  <a:ea typeface="Arial Unicode MS" pitchFamily="34" charset="-128"/>
                  <a:cs typeface="Arial Unicode MS" pitchFamily="34" charset="-128"/>
                </a:rPr>
                <a:t>Ion beam</a:t>
              </a:r>
            </a:p>
          </p:txBody>
        </p:sp>
      </p:grpSp>
      <p:sp>
        <p:nvSpPr>
          <p:cNvPr id="466949" name="Text Box 28"/>
          <p:cNvSpPr txBox="1">
            <a:spLocks noChangeArrowheads="1"/>
          </p:cNvSpPr>
          <p:nvPr/>
        </p:nvSpPr>
        <p:spPr bwMode="auto">
          <a:xfrm>
            <a:off x="381000" y="5180013"/>
            <a:ext cx="5120444" cy="101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defTabSz="912813">
              <a:spcBef>
                <a:spcPct val="20000"/>
              </a:spcBef>
              <a:buChar char="•"/>
              <a:defRPr sz="3200">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eaLnBrk="0" fontAlgn="base" hangingPunct="0">
              <a:spcBef>
                <a:spcPct val="0"/>
              </a:spcBef>
              <a:spcAft>
                <a:spcPct val="0"/>
              </a:spcAft>
              <a:buFontTx/>
              <a:buNone/>
            </a:pPr>
            <a:r>
              <a:rPr lang="de-DE" altLang="ru-RU" sz="2000">
                <a:solidFill>
                  <a:srgbClr val="000000"/>
                </a:solidFill>
                <a:ea typeface="Arial Unicode MS" pitchFamily="34" charset="-128"/>
                <a:cs typeface="Arial Unicode MS" pitchFamily="34" charset="-128"/>
              </a:rPr>
              <a:t>New tumor therapy with Ion beams:</a:t>
            </a:r>
          </a:p>
          <a:p>
            <a:pPr eaLnBrk="0" fontAlgn="base" hangingPunct="0">
              <a:spcBef>
                <a:spcPct val="0"/>
              </a:spcBef>
              <a:spcAft>
                <a:spcPct val="0"/>
              </a:spcAft>
              <a:buFont typeface="ＭＳ Ｐゴシック" pitchFamily="34" charset="-128"/>
              <a:buChar char="§"/>
            </a:pPr>
            <a:r>
              <a:rPr lang="de-DE" altLang="ru-RU" sz="2000">
                <a:solidFill>
                  <a:srgbClr val="000000"/>
                </a:solidFill>
                <a:ea typeface="Arial Unicode MS" pitchFamily="34" charset="-128"/>
                <a:cs typeface="Arial Unicode MS" pitchFamily="34" charset="-128"/>
              </a:rPr>
              <a:t> as precise as a scalpel</a:t>
            </a:r>
          </a:p>
          <a:p>
            <a:pPr eaLnBrk="0" fontAlgn="base" hangingPunct="0">
              <a:spcBef>
                <a:spcPct val="0"/>
              </a:spcBef>
              <a:spcAft>
                <a:spcPct val="0"/>
              </a:spcAft>
              <a:buFont typeface="ＭＳ Ｐゴシック" pitchFamily="34" charset="-128"/>
              <a:buChar char="§"/>
            </a:pPr>
            <a:r>
              <a:rPr lang="de-DE" altLang="ru-RU" sz="2000">
                <a:solidFill>
                  <a:srgbClr val="000000"/>
                </a:solidFill>
                <a:ea typeface="Arial Unicode MS" pitchFamily="34" charset="-128"/>
                <a:cs typeface="Arial Unicode MS" pitchFamily="34" charset="-128"/>
              </a:rPr>
              <a:t> extremely efficient in fighting tumor cells </a:t>
            </a:r>
          </a:p>
        </p:txBody>
      </p:sp>
      <p:sp>
        <p:nvSpPr>
          <p:cNvPr id="466950" name="Text Box 29"/>
          <p:cNvSpPr txBox="1">
            <a:spLocks noChangeArrowheads="1"/>
          </p:cNvSpPr>
          <p:nvPr/>
        </p:nvSpPr>
        <p:spPr bwMode="auto">
          <a:xfrm>
            <a:off x="2041525" y="1030305"/>
            <a:ext cx="184670" cy="4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defTabSz="912813">
              <a:spcBef>
                <a:spcPct val="20000"/>
              </a:spcBef>
              <a:buChar char="•"/>
              <a:defRPr sz="3200">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eaLnBrk="0" fontAlgn="base" hangingPunct="0">
              <a:spcBef>
                <a:spcPct val="0"/>
              </a:spcBef>
              <a:spcAft>
                <a:spcPct val="0"/>
              </a:spcAft>
              <a:buFontTx/>
              <a:buNone/>
            </a:pPr>
            <a:endParaRPr lang="ru-RU" altLang="ru-RU" sz="2400">
              <a:solidFill>
                <a:srgbClr val="000000"/>
              </a:solidFill>
              <a:ea typeface="Arial Unicode MS" pitchFamily="34" charset="-128"/>
              <a:cs typeface="Arial Unicode MS" pitchFamily="34" charset="-128"/>
            </a:endParaRPr>
          </a:p>
        </p:txBody>
      </p:sp>
      <p:sp>
        <p:nvSpPr>
          <p:cNvPr id="466951" name="Text Box 34"/>
          <p:cNvSpPr txBox="1">
            <a:spLocks noChangeArrowheads="1"/>
          </p:cNvSpPr>
          <p:nvPr/>
        </p:nvSpPr>
        <p:spPr bwMode="auto">
          <a:xfrm>
            <a:off x="193677" y="260350"/>
            <a:ext cx="76327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912813">
              <a:spcBef>
                <a:spcPct val="20000"/>
              </a:spcBef>
              <a:buChar char="•"/>
              <a:defRPr sz="3200">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eaLnBrk="0" fontAlgn="base" hangingPunct="0">
              <a:spcBef>
                <a:spcPct val="0"/>
              </a:spcBef>
              <a:spcAft>
                <a:spcPct val="0"/>
              </a:spcAft>
              <a:buFontTx/>
              <a:buNone/>
            </a:pPr>
            <a:r>
              <a:rPr lang="de-DE" altLang="ru-RU" sz="2600" b="1">
                <a:solidFill>
                  <a:srgbClr val="000000"/>
                </a:solidFill>
              </a:rPr>
              <a:t>  </a:t>
            </a:r>
            <a:r>
              <a:rPr lang="ru-RU" altLang="ru-RU" sz="2600" b="1">
                <a:solidFill>
                  <a:srgbClr val="000000"/>
                </a:solidFill>
              </a:rPr>
              <a:t>Ядерная медицина      </a:t>
            </a:r>
            <a:endParaRPr lang="de-DE" altLang="ru-RU" sz="2600" b="1">
              <a:solidFill>
                <a:srgbClr val="000000"/>
              </a:solidFill>
            </a:endParaRPr>
          </a:p>
        </p:txBody>
      </p:sp>
      <p:sp>
        <p:nvSpPr>
          <p:cNvPr id="466952" name="Text Box 36"/>
          <p:cNvSpPr txBox="1">
            <a:spLocks noChangeArrowheads="1"/>
          </p:cNvSpPr>
          <p:nvPr/>
        </p:nvSpPr>
        <p:spPr bwMode="auto">
          <a:xfrm>
            <a:off x="5795972" y="3500446"/>
            <a:ext cx="1728787" cy="34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912813">
              <a:spcBef>
                <a:spcPct val="20000"/>
              </a:spcBef>
              <a:buChar char="•"/>
              <a:defRPr sz="3200">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fontAlgn="base">
              <a:spcBef>
                <a:spcPct val="60000"/>
              </a:spcBef>
              <a:spcAft>
                <a:spcPct val="0"/>
              </a:spcAft>
              <a:buFontTx/>
              <a:buNone/>
            </a:pPr>
            <a:r>
              <a:rPr lang="de-DE" altLang="ru-RU" sz="1200">
                <a:solidFill>
                  <a:srgbClr val="000000"/>
                </a:solidFill>
              </a:rPr>
              <a:t>Penetration depth / cm</a:t>
            </a:r>
          </a:p>
          <a:p>
            <a:pPr fontAlgn="base">
              <a:spcBef>
                <a:spcPct val="50000"/>
              </a:spcBef>
              <a:spcAft>
                <a:spcPct val="20000"/>
              </a:spcAft>
              <a:buFontTx/>
              <a:buNone/>
            </a:pPr>
            <a:endParaRPr lang="de-DE" altLang="ru-RU" sz="300">
              <a:solidFill>
                <a:srgbClr val="000000"/>
              </a:solidFill>
            </a:endParaRPr>
          </a:p>
        </p:txBody>
      </p:sp>
      <p:sp>
        <p:nvSpPr>
          <p:cNvPr id="466953" name="Text Box 37"/>
          <p:cNvSpPr txBox="1">
            <a:spLocks noChangeArrowheads="1"/>
          </p:cNvSpPr>
          <p:nvPr/>
        </p:nvSpPr>
        <p:spPr bwMode="auto">
          <a:xfrm>
            <a:off x="5651501" y="2146300"/>
            <a:ext cx="11525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defTabSz="912813">
              <a:spcBef>
                <a:spcPct val="20000"/>
              </a:spcBef>
              <a:buChar char="•"/>
              <a:defRPr sz="3200">
                <a:solidFill>
                  <a:schemeClr val="tx1"/>
                </a:solidFill>
                <a:latin typeface="Arial" pitchFamily="34" charset="0"/>
              </a:defRPr>
            </a:lvl1pPr>
            <a:lvl2pPr marL="742950" indent="-285750" defTabSz="912813">
              <a:spcBef>
                <a:spcPct val="20000"/>
              </a:spcBef>
              <a:buChar char="–"/>
              <a:defRPr sz="2800">
                <a:solidFill>
                  <a:schemeClr val="tx1"/>
                </a:solidFill>
                <a:latin typeface="Arial" pitchFamily="34" charset="0"/>
              </a:defRPr>
            </a:lvl2pPr>
            <a:lvl3pPr marL="1143000" indent="-228600" defTabSz="912813">
              <a:spcBef>
                <a:spcPct val="20000"/>
              </a:spcBef>
              <a:buChar char="•"/>
              <a:defRPr sz="2400">
                <a:solidFill>
                  <a:schemeClr val="tx1"/>
                </a:solidFill>
                <a:latin typeface="Arial" pitchFamily="34" charset="0"/>
              </a:defRPr>
            </a:lvl3pPr>
            <a:lvl4pPr marL="1600200" indent="-228600" defTabSz="912813">
              <a:spcBef>
                <a:spcPct val="20000"/>
              </a:spcBef>
              <a:buChar char="–"/>
              <a:defRPr sz="2000">
                <a:solidFill>
                  <a:schemeClr val="tx1"/>
                </a:solidFill>
                <a:latin typeface="Arial" pitchFamily="34" charset="0"/>
              </a:defRPr>
            </a:lvl4pPr>
            <a:lvl5pPr marL="2057400" indent="-228600" defTabSz="912813">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buFontTx/>
              <a:buNone/>
            </a:pPr>
            <a:r>
              <a:rPr lang="de-DE" altLang="ru-RU" sz="1200">
                <a:solidFill>
                  <a:srgbClr val="000000"/>
                </a:solidFill>
              </a:rPr>
              <a:t>X rays</a:t>
            </a:r>
          </a:p>
        </p:txBody>
      </p:sp>
      <p:sp>
        <p:nvSpPr>
          <p:cNvPr id="466954" name="Line 39"/>
          <p:cNvSpPr>
            <a:spLocks noChangeShapeType="1"/>
          </p:cNvSpPr>
          <p:nvPr/>
        </p:nvSpPr>
        <p:spPr bwMode="auto">
          <a:xfrm>
            <a:off x="0" y="736600"/>
            <a:ext cx="7518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10" tIns="45706" rIns="91410" bIns="45706" anchor="ctr"/>
          <a:lstStyle/>
          <a:p>
            <a:pPr eaLnBrk="0" fontAlgn="base" hangingPunct="0">
              <a:spcBef>
                <a:spcPct val="0"/>
              </a:spcBef>
              <a:spcAft>
                <a:spcPct val="0"/>
              </a:spcAft>
            </a:pPr>
            <a:endParaRPr lang="de-DE">
              <a:solidFill>
                <a:srgbClr val="000000"/>
              </a:solidFill>
            </a:endParaRPr>
          </a:p>
        </p:txBody>
      </p:sp>
    </p:spTree>
    <p:extLst>
      <p:ext uri="{BB962C8B-B14F-4D97-AF65-F5344CB8AC3E}">
        <p14:creationId xmlns:p14="http://schemas.microsoft.com/office/powerpoint/2010/main" val="315248024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Text Box 2"/>
          <p:cNvSpPr txBox="1">
            <a:spLocks noChangeArrowheads="1"/>
          </p:cNvSpPr>
          <p:nvPr/>
        </p:nvSpPr>
        <p:spPr bwMode="auto">
          <a:xfrm>
            <a:off x="-108520" y="-58754"/>
            <a:ext cx="95050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ts val="600"/>
              </a:spcBef>
              <a:buClr>
                <a:srgbClr val="000000"/>
              </a:buClr>
              <a:buSzPct val="100000"/>
              <a:buFont typeface="Times New Roman" pitchFamily="18" charset="0"/>
              <a:buChar char="•"/>
              <a:defRPr sz="2400">
                <a:solidFill>
                  <a:srgbClr val="00599D"/>
                </a:solidFill>
                <a:latin typeface="Arial" pitchFamily="34" charset="0"/>
                <a:ea typeface="SimSun" pitchFamily="2" charset="-122"/>
              </a:defRPr>
            </a:lvl1pPr>
            <a:lvl2pPr marL="742950" indent="-285750" defTabSz="449263">
              <a:spcBef>
                <a:spcPts val="500"/>
              </a:spcBef>
              <a:buClr>
                <a:srgbClr val="000000"/>
              </a:buClr>
              <a:buSzPct val="100000"/>
              <a:buFont typeface="Times New Roman" pitchFamily="18" charset="0"/>
              <a:buChar char="–"/>
              <a:defRPr sz="2000">
                <a:solidFill>
                  <a:srgbClr val="000000"/>
                </a:solidFill>
                <a:latin typeface="Arial" pitchFamily="34" charset="0"/>
                <a:ea typeface="SimSun" pitchFamily="2" charset="-122"/>
              </a:defRPr>
            </a:lvl2pPr>
            <a:lvl3pPr marL="1143000" indent="-228600" defTabSz="449263">
              <a:spcBef>
                <a:spcPts val="450"/>
              </a:spcBef>
              <a:buClr>
                <a:srgbClr val="000000"/>
              </a:buClr>
              <a:buSzPct val="100000"/>
              <a:buFont typeface="Times New Roman" pitchFamily="18" charset="0"/>
              <a:buChar char="•"/>
              <a:defRPr sz="2400">
                <a:solidFill>
                  <a:srgbClr val="000000"/>
                </a:solidFill>
                <a:latin typeface="Arial" pitchFamily="34" charset="0"/>
                <a:ea typeface="SimSun" pitchFamily="2" charset="-122"/>
              </a:defRPr>
            </a:lvl3pPr>
            <a:lvl4pPr marL="1600200" indent="-228600" defTabSz="449263">
              <a:spcBef>
                <a:spcPts val="400"/>
              </a:spcBef>
              <a:buClr>
                <a:srgbClr val="000000"/>
              </a:buClr>
              <a:buSzPct val="100000"/>
              <a:buFont typeface="Times New Roman" pitchFamily="18" charset="0"/>
              <a:buChar char="–"/>
              <a:defRPr sz="1600" i="1">
                <a:solidFill>
                  <a:srgbClr val="990000"/>
                </a:solidFill>
                <a:latin typeface="Arial" pitchFamily="34" charset="0"/>
                <a:ea typeface="SimSun" pitchFamily="2" charset="-122"/>
              </a:defRPr>
            </a:lvl4pPr>
            <a:lvl5pPr marL="2057400" indent="-228600" defTabSz="449263">
              <a:spcBef>
                <a:spcPts val="400"/>
              </a:spcBef>
              <a:buClr>
                <a:srgbClr val="000000"/>
              </a:buClr>
              <a:buSzPct val="100000"/>
              <a:buFont typeface="Times New Roman" pitchFamily="18" charset="0"/>
              <a:buChar char="»"/>
              <a:defRPr sz="1600">
                <a:solidFill>
                  <a:srgbClr val="0066CC"/>
                </a:solidFill>
                <a:latin typeface="Arial" pitchFamily="34" charset="0"/>
                <a:ea typeface="SimSun" pitchFamily="2" charset="-122"/>
              </a:defRPr>
            </a:lvl5pPr>
            <a:lvl6pPr marL="2514600" indent="-228600" defTabSz="449263"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Arial" pitchFamily="34" charset="0"/>
                <a:ea typeface="SimSun" pitchFamily="2" charset="-122"/>
              </a:defRPr>
            </a:lvl6pPr>
            <a:lvl7pPr marL="2971800" indent="-228600" defTabSz="449263"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Arial" pitchFamily="34" charset="0"/>
                <a:ea typeface="SimSun" pitchFamily="2" charset="-122"/>
              </a:defRPr>
            </a:lvl7pPr>
            <a:lvl8pPr marL="3429000" indent="-228600" defTabSz="449263"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Arial" pitchFamily="34" charset="0"/>
                <a:ea typeface="SimSun" pitchFamily="2" charset="-122"/>
              </a:defRPr>
            </a:lvl8pPr>
            <a:lvl9pPr marL="3886200" indent="-228600" defTabSz="449263"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Arial" pitchFamily="34" charset="0"/>
                <a:ea typeface="SimSun" pitchFamily="2" charset="-122"/>
              </a:defRPr>
            </a:lvl9pPr>
          </a:lstStyle>
          <a:p>
            <a:pPr algn="ctr" eaLnBrk="0" fontAlgn="base" hangingPunct="0">
              <a:spcBef>
                <a:spcPct val="0"/>
              </a:spcBef>
              <a:spcAft>
                <a:spcPct val="0"/>
              </a:spcAft>
              <a:buClrTx/>
              <a:buSzTx/>
              <a:buFontTx/>
              <a:buNone/>
            </a:pPr>
            <a:r>
              <a:rPr lang="ru-RU" altLang="de-DE" dirty="0">
                <a:solidFill>
                  <a:srgbClr val="000000"/>
                </a:solidFill>
              </a:rPr>
              <a:t>Взаимодействие ускоренных тяжелых ионов с биологическими материалами</a:t>
            </a:r>
            <a:r>
              <a:rPr lang="en-US" altLang="de-DE" dirty="0">
                <a:solidFill>
                  <a:srgbClr val="000000"/>
                </a:solidFill>
              </a:rPr>
              <a:t> </a:t>
            </a:r>
            <a:r>
              <a:rPr lang="ru-RU" altLang="de-DE" dirty="0">
                <a:solidFill>
                  <a:srgbClr val="000000"/>
                </a:solidFill>
              </a:rPr>
              <a:t>и радиационное материаловедение</a:t>
            </a:r>
            <a:endParaRPr lang="en-GB" altLang="de-DE" dirty="0">
              <a:solidFill>
                <a:srgbClr val="000000"/>
              </a:solidFill>
            </a:endParaRPr>
          </a:p>
        </p:txBody>
      </p:sp>
      <p:pic>
        <p:nvPicPr>
          <p:cNvPr id="467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2879"/>
            <a:ext cx="5256213"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7972" name="Group 4"/>
          <p:cNvGrpSpPr>
            <a:grpSpLocks/>
          </p:cNvGrpSpPr>
          <p:nvPr/>
        </p:nvGrpSpPr>
        <p:grpSpPr bwMode="auto">
          <a:xfrm>
            <a:off x="5430840" y="3789363"/>
            <a:ext cx="3003550" cy="3048000"/>
            <a:chOff x="3183" y="1416"/>
            <a:chExt cx="2209" cy="2103"/>
          </a:xfrm>
        </p:grpSpPr>
        <p:pic>
          <p:nvPicPr>
            <p:cNvPr id="467976" name="Picture 5" descr="04-04 Zellen treff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6" y="1416"/>
              <a:ext cx="1766" cy="2007"/>
            </a:xfrm>
            <a:prstGeom prst="rect">
              <a:avLst/>
            </a:prstGeom>
            <a:noFill/>
            <a:ln w="19050">
              <a:solidFill>
                <a:srgbClr val="3333CC"/>
              </a:solidFill>
              <a:miter lim="800000"/>
              <a:headEnd/>
              <a:tailEnd/>
            </a:ln>
            <a:extLst>
              <a:ext uri="{909E8E84-426E-40DD-AFC4-6F175D3DCCD1}">
                <a14:hiddenFill xmlns:a14="http://schemas.microsoft.com/office/drawing/2010/main">
                  <a:solidFill>
                    <a:srgbClr val="FFFFFF"/>
                  </a:solidFill>
                </a14:hiddenFill>
              </a:ext>
            </a:extLst>
          </p:spPr>
        </p:pic>
        <p:grpSp>
          <p:nvGrpSpPr>
            <p:cNvPr id="467977" name="Group 6"/>
            <p:cNvGrpSpPr>
              <a:grpSpLocks/>
            </p:cNvGrpSpPr>
            <p:nvPr/>
          </p:nvGrpSpPr>
          <p:grpSpPr bwMode="auto">
            <a:xfrm>
              <a:off x="3501" y="3323"/>
              <a:ext cx="207" cy="181"/>
              <a:chOff x="690" y="3489"/>
              <a:chExt cx="108" cy="108"/>
            </a:xfrm>
          </p:grpSpPr>
          <p:sp>
            <p:nvSpPr>
              <p:cNvPr id="468008" name="Line 7"/>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8009" name="Line 8"/>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78" name="Group 9"/>
            <p:cNvGrpSpPr>
              <a:grpSpLocks/>
            </p:cNvGrpSpPr>
            <p:nvPr/>
          </p:nvGrpSpPr>
          <p:grpSpPr bwMode="auto">
            <a:xfrm>
              <a:off x="3796" y="3069"/>
              <a:ext cx="207" cy="181"/>
              <a:chOff x="690" y="3489"/>
              <a:chExt cx="108" cy="108"/>
            </a:xfrm>
          </p:grpSpPr>
          <p:sp>
            <p:nvSpPr>
              <p:cNvPr id="468006" name="Line 10"/>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8007" name="Line 11"/>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79" name="Group 12"/>
            <p:cNvGrpSpPr>
              <a:grpSpLocks/>
            </p:cNvGrpSpPr>
            <p:nvPr/>
          </p:nvGrpSpPr>
          <p:grpSpPr bwMode="auto">
            <a:xfrm>
              <a:off x="4003" y="3338"/>
              <a:ext cx="207" cy="181"/>
              <a:chOff x="690" y="3489"/>
              <a:chExt cx="108" cy="108"/>
            </a:xfrm>
          </p:grpSpPr>
          <p:sp>
            <p:nvSpPr>
              <p:cNvPr id="468004" name="Line 13"/>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8005" name="Line 14"/>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80" name="Group 15"/>
            <p:cNvGrpSpPr>
              <a:grpSpLocks/>
            </p:cNvGrpSpPr>
            <p:nvPr/>
          </p:nvGrpSpPr>
          <p:grpSpPr bwMode="auto">
            <a:xfrm>
              <a:off x="3183" y="2844"/>
              <a:ext cx="207" cy="181"/>
              <a:chOff x="690" y="3489"/>
              <a:chExt cx="108" cy="108"/>
            </a:xfrm>
          </p:grpSpPr>
          <p:sp>
            <p:nvSpPr>
              <p:cNvPr id="468002" name="Line 16"/>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8003" name="Line 17"/>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81" name="Group 18"/>
            <p:cNvGrpSpPr>
              <a:grpSpLocks/>
            </p:cNvGrpSpPr>
            <p:nvPr/>
          </p:nvGrpSpPr>
          <p:grpSpPr bwMode="auto">
            <a:xfrm>
              <a:off x="3367" y="2250"/>
              <a:ext cx="207" cy="181"/>
              <a:chOff x="690" y="3489"/>
              <a:chExt cx="108" cy="108"/>
            </a:xfrm>
          </p:grpSpPr>
          <p:sp>
            <p:nvSpPr>
              <p:cNvPr id="468000" name="Line 19"/>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8001" name="Line 20"/>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82" name="Group 21"/>
            <p:cNvGrpSpPr>
              <a:grpSpLocks/>
            </p:cNvGrpSpPr>
            <p:nvPr/>
          </p:nvGrpSpPr>
          <p:grpSpPr bwMode="auto">
            <a:xfrm>
              <a:off x="4917" y="3025"/>
              <a:ext cx="207" cy="181"/>
              <a:chOff x="690" y="3489"/>
              <a:chExt cx="108" cy="108"/>
            </a:xfrm>
          </p:grpSpPr>
          <p:sp>
            <p:nvSpPr>
              <p:cNvPr id="467998" name="Line 22"/>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7999" name="Line 23"/>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83" name="Group 24"/>
            <p:cNvGrpSpPr>
              <a:grpSpLocks/>
            </p:cNvGrpSpPr>
            <p:nvPr/>
          </p:nvGrpSpPr>
          <p:grpSpPr bwMode="auto">
            <a:xfrm>
              <a:off x="4917" y="2341"/>
              <a:ext cx="207" cy="180"/>
              <a:chOff x="690" y="3489"/>
              <a:chExt cx="108" cy="108"/>
            </a:xfrm>
          </p:grpSpPr>
          <p:sp>
            <p:nvSpPr>
              <p:cNvPr id="467996" name="Line 25"/>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7997" name="Line 26"/>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84" name="Group 27"/>
            <p:cNvGrpSpPr>
              <a:grpSpLocks/>
            </p:cNvGrpSpPr>
            <p:nvPr/>
          </p:nvGrpSpPr>
          <p:grpSpPr bwMode="auto">
            <a:xfrm>
              <a:off x="3331" y="1837"/>
              <a:ext cx="207" cy="181"/>
              <a:chOff x="690" y="3489"/>
              <a:chExt cx="108" cy="108"/>
            </a:xfrm>
          </p:grpSpPr>
          <p:sp>
            <p:nvSpPr>
              <p:cNvPr id="467994" name="Line 28"/>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7995" name="Line 29"/>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85" name="Group 30"/>
            <p:cNvGrpSpPr>
              <a:grpSpLocks/>
            </p:cNvGrpSpPr>
            <p:nvPr/>
          </p:nvGrpSpPr>
          <p:grpSpPr bwMode="auto">
            <a:xfrm>
              <a:off x="3708" y="1959"/>
              <a:ext cx="207" cy="181"/>
              <a:chOff x="690" y="3489"/>
              <a:chExt cx="108" cy="108"/>
            </a:xfrm>
          </p:grpSpPr>
          <p:sp>
            <p:nvSpPr>
              <p:cNvPr id="467992" name="Line 31"/>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7993" name="Line 32"/>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86" name="Group 33"/>
            <p:cNvGrpSpPr>
              <a:grpSpLocks/>
            </p:cNvGrpSpPr>
            <p:nvPr/>
          </p:nvGrpSpPr>
          <p:grpSpPr bwMode="auto">
            <a:xfrm>
              <a:off x="4061" y="1825"/>
              <a:ext cx="207" cy="181"/>
              <a:chOff x="690" y="3489"/>
              <a:chExt cx="108" cy="108"/>
            </a:xfrm>
          </p:grpSpPr>
          <p:sp>
            <p:nvSpPr>
              <p:cNvPr id="467990" name="Line 34"/>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7991" name="Line 35"/>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nvGrpSpPr>
            <p:cNvPr id="467987" name="Group 36"/>
            <p:cNvGrpSpPr>
              <a:grpSpLocks/>
            </p:cNvGrpSpPr>
            <p:nvPr/>
          </p:nvGrpSpPr>
          <p:grpSpPr bwMode="auto">
            <a:xfrm>
              <a:off x="3735" y="1622"/>
              <a:ext cx="207" cy="181"/>
              <a:chOff x="690" y="3489"/>
              <a:chExt cx="108" cy="108"/>
            </a:xfrm>
          </p:grpSpPr>
          <p:sp>
            <p:nvSpPr>
              <p:cNvPr id="467988" name="Line 37"/>
              <p:cNvSpPr>
                <a:spLocks noChangeShapeType="1"/>
              </p:cNvSpPr>
              <p:nvPr/>
            </p:nvSpPr>
            <p:spPr bwMode="auto">
              <a:xfrm>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wrap="none" lIns="90000" tIns="46800" rIns="90000" bIns="46800" anchor="ctr">
                <a:spAutoFit/>
              </a:bodyPr>
              <a:lstStyle/>
              <a:p>
                <a:pPr eaLnBrk="0" fontAlgn="base" hangingPunct="0">
                  <a:spcBef>
                    <a:spcPct val="0"/>
                  </a:spcBef>
                  <a:spcAft>
                    <a:spcPct val="0"/>
                  </a:spcAft>
                </a:pPr>
                <a:endParaRPr lang="de-DE">
                  <a:solidFill>
                    <a:srgbClr val="000000"/>
                  </a:solidFill>
                </a:endParaRPr>
              </a:p>
            </p:txBody>
          </p:sp>
          <p:sp>
            <p:nvSpPr>
              <p:cNvPr id="467989" name="Line 38"/>
              <p:cNvSpPr>
                <a:spLocks noChangeShapeType="1"/>
              </p:cNvSpPr>
              <p:nvPr/>
            </p:nvSpPr>
            <p:spPr bwMode="auto">
              <a:xfrm rot="-5400000">
                <a:off x="744" y="3489"/>
                <a:ext cx="0" cy="108"/>
              </a:xfrm>
              <a:prstGeom prst="line">
                <a:avLst/>
              </a:prstGeom>
              <a:noFill/>
              <a:ln w="9525">
                <a:solidFill>
                  <a:srgbClr val="FFFFCC"/>
                </a:solidFill>
                <a:prstDash val="sysDot"/>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pPr eaLnBrk="0" fontAlgn="base" hangingPunct="0">
                  <a:spcBef>
                    <a:spcPct val="0"/>
                  </a:spcBef>
                  <a:spcAft>
                    <a:spcPct val="0"/>
                  </a:spcAft>
                </a:pPr>
                <a:endParaRPr lang="de-DE">
                  <a:solidFill>
                    <a:srgbClr val="000000"/>
                  </a:solidFill>
                </a:endParaRPr>
              </a:p>
            </p:txBody>
          </p:sp>
        </p:grpSp>
      </p:grpSp>
      <p:pic>
        <p:nvPicPr>
          <p:cNvPr id="467973" name="Picture 39" descr="cell+6 impacts Ko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9" y="3073400"/>
            <a:ext cx="1490663" cy="1811338"/>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67974" name="Picture 40" descr="GSI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1865" y="1241425"/>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5" name="TextBox 1"/>
          <p:cNvSpPr txBox="1">
            <a:spLocks noChangeArrowheads="1"/>
          </p:cNvSpPr>
          <p:nvPr/>
        </p:nvSpPr>
        <p:spPr bwMode="auto">
          <a:xfrm>
            <a:off x="4243389" y="904875"/>
            <a:ext cx="2091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rgbClr val="000000"/>
              </a:buClr>
              <a:buSzPct val="100000"/>
              <a:buFont typeface="Times New Roman" pitchFamily="18" charset="0"/>
              <a:buChar char="•"/>
              <a:defRPr sz="2400">
                <a:solidFill>
                  <a:srgbClr val="00599D"/>
                </a:solidFill>
                <a:latin typeface="Arial" pitchFamily="34" charset="0"/>
                <a:ea typeface="SimSun" pitchFamily="2" charset="-122"/>
              </a:defRPr>
            </a:lvl1pPr>
            <a:lvl2pPr marL="742950" indent="-285750">
              <a:spcBef>
                <a:spcPts val="500"/>
              </a:spcBef>
              <a:buClr>
                <a:srgbClr val="000000"/>
              </a:buClr>
              <a:buSzPct val="100000"/>
              <a:buFont typeface="Times New Roman" pitchFamily="18" charset="0"/>
              <a:buChar char="–"/>
              <a:defRPr sz="2000">
                <a:solidFill>
                  <a:srgbClr val="000000"/>
                </a:solidFill>
                <a:latin typeface="Arial" pitchFamily="34" charset="0"/>
                <a:ea typeface="SimSun" pitchFamily="2" charset="-122"/>
              </a:defRPr>
            </a:lvl2pPr>
            <a:lvl3pPr marL="1143000" indent="-228600">
              <a:spcBef>
                <a:spcPts val="450"/>
              </a:spcBef>
              <a:buClr>
                <a:srgbClr val="000000"/>
              </a:buClr>
              <a:buSzPct val="100000"/>
              <a:buFont typeface="Times New Roman" pitchFamily="18" charset="0"/>
              <a:buChar char="•"/>
              <a:defRPr sz="2400">
                <a:solidFill>
                  <a:srgbClr val="000000"/>
                </a:solidFill>
                <a:latin typeface="Arial" pitchFamily="34" charset="0"/>
                <a:ea typeface="SimSun" pitchFamily="2" charset="-122"/>
              </a:defRPr>
            </a:lvl3pPr>
            <a:lvl4pPr marL="1600200" indent="-228600">
              <a:spcBef>
                <a:spcPts val="400"/>
              </a:spcBef>
              <a:buClr>
                <a:srgbClr val="000000"/>
              </a:buClr>
              <a:buSzPct val="100000"/>
              <a:buFont typeface="Times New Roman" pitchFamily="18" charset="0"/>
              <a:buChar char="–"/>
              <a:defRPr sz="1600" i="1">
                <a:solidFill>
                  <a:srgbClr val="990000"/>
                </a:solidFill>
                <a:latin typeface="Arial" pitchFamily="34" charset="0"/>
                <a:ea typeface="SimSun" pitchFamily="2" charset="-122"/>
              </a:defRPr>
            </a:lvl4pPr>
            <a:lvl5pPr marL="2057400" indent="-228600">
              <a:spcBef>
                <a:spcPts val="400"/>
              </a:spcBef>
              <a:buClr>
                <a:srgbClr val="000000"/>
              </a:buClr>
              <a:buSzPct val="100000"/>
              <a:buFont typeface="Times New Roman" pitchFamily="18" charset="0"/>
              <a:buChar char="»"/>
              <a:defRPr sz="1600">
                <a:solidFill>
                  <a:srgbClr val="0066CC"/>
                </a:solidFill>
                <a:latin typeface="Arial" pitchFamily="34" charset="0"/>
                <a:ea typeface="SimSun" pitchFamily="2" charset="-122"/>
              </a:defRPr>
            </a:lvl5pPr>
            <a:lvl6pPr marL="2514600" indent="-228600"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Arial" pitchFamily="34" charset="0"/>
                <a:ea typeface="SimSun" pitchFamily="2" charset="-122"/>
              </a:defRPr>
            </a:lvl6pPr>
            <a:lvl7pPr marL="2971800" indent="-228600"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Arial" pitchFamily="34" charset="0"/>
                <a:ea typeface="SimSun" pitchFamily="2" charset="-122"/>
              </a:defRPr>
            </a:lvl7pPr>
            <a:lvl8pPr marL="3429000" indent="-228600"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Arial" pitchFamily="34" charset="0"/>
                <a:ea typeface="SimSun" pitchFamily="2" charset="-122"/>
              </a:defRPr>
            </a:lvl8pPr>
            <a:lvl9pPr marL="3886200" indent="-228600" eaLnBrk="0" fontAlgn="base" hangingPunct="0">
              <a:spcBef>
                <a:spcPts val="400"/>
              </a:spcBef>
              <a:spcAft>
                <a:spcPct val="0"/>
              </a:spcAft>
              <a:buClr>
                <a:srgbClr val="000000"/>
              </a:buClr>
              <a:buSzPct val="100000"/>
              <a:buFont typeface="Times New Roman" pitchFamily="18" charset="0"/>
              <a:buChar char="»"/>
              <a:defRPr sz="1600">
                <a:solidFill>
                  <a:srgbClr val="0066CC"/>
                </a:solidFill>
                <a:latin typeface="Arial" pitchFamily="34" charset="0"/>
                <a:ea typeface="SimSun" pitchFamily="2" charset="-122"/>
              </a:defRPr>
            </a:lvl9pPr>
          </a:lstStyle>
          <a:p>
            <a:pPr fontAlgn="base">
              <a:spcBef>
                <a:spcPct val="0"/>
              </a:spcBef>
              <a:spcAft>
                <a:spcPct val="0"/>
              </a:spcAft>
              <a:buClrTx/>
              <a:buSzTx/>
              <a:buFontTx/>
              <a:buNone/>
            </a:pPr>
            <a:r>
              <a:rPr lang="ru-RU" altLang="ru-RU" sz="1800" dirty="0">
                <a:solidFill>
                  <a:srgbClr val="000000"/>
                </a:solidFill>
              </a:rPr>
              <a:t>Роскосмос, </a:t>
            </a:r>
            <a:r>
              <a:rPr lang="en-US" altLang="ru-RU" sz="1800" dirty="0">
                <a:solidFill>
                  <a:srgbClr val="000000"/>
                </a:solidFill>
              </a:rPr>
              <a:t>ESA</a:t>
            </a:r>
            <a:r>
              <a:rPr lang="ru-RU" altLang="ru-RU" sz="1800" dirty="0">
                <a:solidFill>
                  <a:srgbClr val="000000"/>
                </a:solidFill>
              </a:rPr>
              <a:t> </a:t>
            </a:r>
            <a:r>
              <a:rPr lang="en-US" altLang="ru-RU" sz="1800" dirty="0">
                <a:solidFill>
                  <a:srgbClr val="000000"/>
                </a:solidFill>
              </a:rPr>
              <a:t>  </a:t>
            </a:r>
            <a:endParaRPr lang="ru-RU" altLang="ru-RU" sz="1800" dirty="0">
              <a:solidFill>
                <a:srgbClr val="000000"/>
              </a:solidFill>
            </a:endParaRPr>
          </a:p>
        </p:txBody>
      </p:sp>
      <p:sp>
        <p:nvSpPr>
          <p:cNvPr id="2" name="TextBox 1">
            <a:extLst>
              <a:ext uri="{FF2B5EF4-FFF2-40B4-BE49-F238E27FC236}">
                <a16:creationId xmlns="" xmlns:a16="http://schemas.microsoft.com/office/drawing/2014/main" id="{E5B88626-1B89-4BD3-8F22-7C5CC8EEB449}"/>
              </a:ext>
            </a:extLst>
          </p:cNvPr>
          <p:cNvSpPr txBox="1"/>
          <p:nvPr/>
        </p:nvSpPr>
        <p:spPr>
          <a:xfrm>
            <a:off x="8820472" y="5859046"/>
            <a:ext cx="338554" cy="646331"/>
          </a:xfrm>
          <a:prstGeom prst="rect">
            <a:avLst/>
          </a:prstGeom>
          <a:noFill/>
        </p:spPr>
        <p:txBody>
          <a:bodyPr wrap="none" rtlCol="0">
            <a:spAutoFit/>
          </a:bodyPr>
          <a:lstStyle/>
          <a:p>
            <a:r>
              <a:rPr lang="ru-RU" sz="3600" b="1" dirty="0">
                <a:solidFill>
                  <a:srgbClr val="FF0000"/>
                </a:solidFill>
              </a:rPr>
              <a:t>!</a:t>
            </a:r>
          </a:p>
        </p:txBody>
      </p:sp>
    </p:spTree>
    <p:extLst>
      <p:ext uri="{BB962C8B-B14F-4D97-AF65-F5344CB8AC3E}">
        <p14:creationId xmlns:p14="http://schemas.microsoft.com/office/powerpoint/2010/main" val="2316163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26</a:t>
            </a:fld>
            <a:endParaRPr lang="ja-JP" altLang="en-US">
              <a:solidFill>
                <a:prstClr val="black">
                  <a:tint val="75000"/>
                </a:prstClr>
              </a:solidFill>
            </a:endParaRPr>
          </a:p>
        </p:txBody>
      </p:sp>
      <p:sp>
        <p:nvSpPr>
          <p:cNvPr id="5" name="Rechteck 4"/>
          <p:cNvSpPr/>
          <p:nvPr/>
        </p:nvSpPr>
        <p:spPr>
          <a:xfrm>
            <a:off x="235024" y="2320350"/>
            <a:ext cx="8784976" cy="4401205"/>
          </a:xfrm>
          <a:prstGeom prst="rect">
            <a:avLst/>
          </a:prstGeom>
        </p:spPr>
        <p:txBody>
          <a:bodyPr wrap="square">
            <a:spAutoFit/>
          </a:bodyPr>
          <a:lstStyle/>
          <a:p>
            <a:pPr algn="just"/>
            <a:r>
              <a:rPr lang="ru-RU" sz="2800" dirty="0">
                <a:solidFill>
                  <a:prstClr val="black"/>
                </a:solidFill>
              </a:rPr>
              <a:t>Развитие ускорительной техники для ряда важнейших прикладных применений даст весомый </a:t>
            </a:r>
            <a:r>
              <a:rPr lang="ru-RU" sz="2800">
                <a:solidFill>
                  <a:prstClr val="black"/>
                </a:solidFill>
              </a:rPr>
              <a:t>положительный </a:t>
            </a:r>
            <a:r>
              <a:rPr lang="ru-RU" sz="2800" smtClean="0">
                <a:solidFill>
                  <a:prstClr val="black"/>
                </a:solidFill>
              </a:rPr>
              <a:t>мультипликативный эффект </a:t>
            </a:r>
            <a:r>
              <a:rPr lang="ru-RU" sz="2800" dirty="0">
                <a:solidFill>
                  <a:prstClr val="black"/>
                </a:solidFill>
              </a:rPr>
              <a:t>в индустрии высоких технологий в РФ. 	</a:t>
            </a:r>
          </a:p>
          <a:p>
            <a:pPr algn="just"/>
            <a:r>
              <a:rPr lang="ru-RU" sz="2800" dirty="0">
                <a:solidFill>
                  <a:prstClr val="black"/>
                </a:solidFill>
              </a:rPr>
              <a:t>Т.к. продвижение прикладных ускорителей на внутреннем рынке должно сопровождаться ростом производства отечественных ускорителей и развитием связанных технологий (микроэлектроника, СВЧ и вакуумная техника, СП  и т.п.), без которых невозможно построить современный ускоритель. </a:t>
            </a:r>
          </a:p>
        </p:txBody>
      </p:sp>
      <p:sp>
        <p:nvSpPr>
          <p:cNvPr id="3" name="Rechteck 2"/>
          <p:cNvSpPr/>
          <p:nvPr/>
        </p:nvSpPr>
        <p:spPr>
          <a:xfrm>
            <a:off x="232413" y="17694"/>
            <a:ext cx="8784976" cy="2246769"/>
          </a:xfrm>
          <a:prstGeom prst="rect">
            <a:avLst/>
          </a:prstGeom>
        </p:spPr>
        <p:txBody>
          <a:bodyPr wrap="square">
            <a:spAutoFit/>
          </a:bodyPr>
          <a:lstStyle/>
          <a:p>
            <a:pPr algn="just"/>
            <a:r>
              <a:rPr lang="ru-RU" sz="2800" dirty="0">
                <a:solidFill>
                  <a:prstClr val="black"/>
                </a:solidFill>
              </a:rPr>
              <a:t>Санкционная политика в отношении высоких технологий для РФ заставляет по новому взглянуть на необходимость развивать ускорители для социально значимых прикладных применений и, прежде всего, для ядерной медицины. </a:t>
            </a:r>
            <a:endParaRPr lang="de-DE" sz="2800" dirty="0">
              <a:solidFill>
                <a:prstClr val="black"/>
              </a:solidFill>
            </a:endParaRPr>
          </a:p>
        </p:txBody>
      </p:sp>
    </p:spTree>
    <p:extLst>
      <p:ext uri="{BB962C8B-B14F-4D97-AF65-F5344CB8AC3E}">
        <p14:creationId xmlns:p14="http://schemas.microsoft.com/office/powerpoint/2010/main" val="34398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1988856"/>
            <a:ext cx="7772400" cy="1470025"/>
          </a:xfrm>
        </p:spPr>
        <p:txBody>
          <a:bodyPr>
            <a:normAutofit fontScale="90000"/>
          </a:bodyPr>
          <a:lstStyle/>
          <a:p>
            <a:r>
              <a:rPr lang="ru-RU" sz="2700" b="1" dirty="0">
                <a:effectLst/>
              </a:rPr>
              <a:t>РАЗВИТИЕ ФИЗИКИ и </a:t>
            </a:r>
            <a:r>
              <a:rPr lang="ru-RU" sz="2700" b="1" dirty="0"/>
              <a:t>ТЕХНОЛОГИИ</a:t>
            </a:r>
            <a:r>
              <a:rPr lang="de-DE" sz="2700" dirty="0"/>
              <a:t/>
            </a:r>
            <a:br>
              <a:rPr lang="de-DE" sz="2700" dirty="0"/>
            </a:br>
            <a:r>
              <a:rPr lang="ru-RU" sz="2700" b="1" dirty="0">
                <a:effectLst/>
              </a:rPr>
              <a:t>УСКОРИТЕЛЕЙ ЗАРЯЖЕННЫХ ЧАСТИЦ</a:t>
            </a:r>
            <a:r>
              <a:rPr lang="ru-RU" sz="2700" dirty="0">
                <a:effectLst/>
              </a:rPr>
              <a:t/>
            </a:r>
            <a:br>
              <a:rPr lang="ru-RU" sz="2700" dirty="0">
                <a:effectLst/>
              </a:rPr>
            </a:br>
            <a:r>
              <a:rPr lang="ru-RU" sz="2700" dirty="0">
                <a:effectLst/>
              </a:rPr>
              <a:t/>
            </a:r>
            <a:br>
              <a:rPr lang="ru-RU" sz="2700" dirty="0">
                <a:effectLst/>
              </a:rPr>
            </a:br>
            <a:r>
              <a:rPr lang="ru-RU" sz="2800" b="1" dirty="0"/>
              <a:t>р</a:t>
            </a:r>
            <a:r>
              <a:rPr lang="ru-RU" sz="2800" b="1" dirty="0">
                <a:effectLst/>
              </a:rPr>
              <a:t>едакторы-составители</a:t>
            </a:r>
            <a:r>
              <a:rPr lang="ru-RU" sz="2700" b="1" dirty="0">
                <a:effectLst/>
              </a:rPr>
              <a:t>  </a:t>
            </a:r>
            <a:br>
              <a:rPr lang="ru-RU" sz="2700" b="1" dirty="0">
                <a:effectLst/>
              </a:rPr>
            </a:br>
            <a:r>
              <a:rPr lang="ru-RU" sz="2700" b="1" dirty="0">
                <a:effectLst/>
              </a:rPr>
              <a:t> Б.Ю. Шарков и И.Н. Мешков</a:t>
            </a:r>
            <a:r>
              <a:rPr lang="de-DE" dirty="0">
                <a:effectLst/>
              </a:rPr>
              <a:t/>
            </a:r>
            <a:br>
              <a:rPr lang="de-DE" dirty="0">
                <a:effectLst/>
              </a:rPr>
            </a:br>
            <a:r>
              <a:rPr lang="ru-RU" b="1" dirty="0">
                <a:effectLst/>
              </a:rPr>
              <a:t> </a:t>
            </a:r>
            <a:r>
              <a:rPr lang="de-DE" dirty="0">
                <a:effectLst/>
              </a:rPr>
              <a:t/>
            </a:r>
            <a:br>
              <a:rPr lang="de-DE" dirty="0">
                <a:effectLst/>
              </a:rPr>
            </a:br>
            <a:endParaRPr lang="de-DE" dirty="0"/>
          </a:p>
        </p:txBody>
      </p:sp>
      <p:sp>
        <p:nvSpPr>
          <p:cNvPr id="4" name="Rechteck 3"/>
          <p:cNvSpPr/>
          <p:nvPr/>
        </p:nvSpPr>
        <p:spPr>
          <a:xfrm>
            <a:off x="107506" y="2852936"/>
            <a:ext cx="8712968" cy="3970318"/>
          </a:xfrm>
          <a:prstGeom prst="rect">
            <a:avLst/>
          </a:prstGeom>
        </p:spPr>
        <p:txBody>
          <a:bodyPr wrap="square">
            <a:spAutoFit/>
          </a:bodyPr>
          <a:lstStyle/>
          <a:p>
            <a:r>
              <a:rPr lang="ru-RU" b="1" dirty="0">
                <a:solidFill>
                  <a:prstClr val="black"/>
                </a:solidFill>
              </a:rPr>
              <a:t> </a:t>
            </a:r>
            <a:endParaRPr lang="de-DE" dirty="0">
              <a:solidFill>
                <a:prstClr val="black"/>
              </a:solidFill>
            </a:endParaRPr>
          </a:p>
          <a:p>
            <a:r>
              <a:rPr lang="ru-RU" b="1" dirty="0">
                <a:solidFill>
                  <a:prstClr val="black"/>
                </a:solidFill>
              </a:rPr>
              <a:t>Материал подготовлен при участии:  </a:t>
            </a:r>
            <a:endParaRPr lang="de-DE" dirty="0">
              <a:solidFill>
                <a:prstClr val="black"/>
              </a:solidFill>
            </a:endParaRPr>
          </a:p>
          <a:p>
            <a:r>
              <a:rPr lang="ru-RU" b="1" dirty="0">
                <a:solidFill>
                  <a:prstClr val="black"/>
                </a:solidFill>
              </a:rPr>
              <a:t> </a:t>
            </a:r>
            <a:endParaRPr lang="de-DE" dirty="0">
              <a:solidFill>
                <a:prstClr val="black"/>
              </a:solidFill>
            </a:endParaRPr>
          </a:p>
          <a:p>
            <a:pPr algn="just"/>
            <a:r>
              <a:rPr lang="ru-RU" b="1" dirty="0">
                <a:solidFill>
                  <a:prstClr val="black"/>
                </a:solidFill>
              </a:rPr>
              <a:t>С.Л.Богомолов, Б.Н.Гикал, Л.В.Григоренко, Е.Е.Донец, И.Н.Мешков, А.О.Сидорин, Г.В.Трубников, В.В.Фимушкин, Б.Ю.Шарков (ОИЯИ),</a:t>
            </a:r>
          </a:p>
          <a:p>
            <a:pPr algn="just"/>
            <a:r>
              <a:rPr lang="ru-RU" b="1" dirty="0">
                <a:solidFill>
                  <a:prstClr val="black"/>
                </a:solidFill>
              </a:rPr>
              <a:t>Н.В.Завьялов, В.Е.Костюков, А.В.Тельнов, О.Н. Шубин В.С. Гордеев, Ю.П.Куропаткин, Г.А. Мысков, В.Д.Селемир (РФЯЦ ВНИИЭФ), </a:t>
            </a:r>
          </a:p>
          <a:p>
            <a:pPr algn="just"/>
            <a:r>
              <a:rPr lang="ru-RU" b="1" dirty="0">
                <a:solidFill>
                  <a:prstClr val="black"/>
                </a:solidFill>
              </a:rPr>
              <a:t>Т.В. Кулевой (НИЦ КИ-ИТЭФ), </a:t>
            </a:r>
          </a:p>
          <a:p>
            <a:pPr algn="just"/>
            <a:r>
              <a:rPr lang="ru-RU" b="1" dirty="0">
                <a:solidFill>
                  <a:prstClr val="black"/>
                </a:solidFill>
              </a:rPr>
              <a:t>С.М. Полозов (НИЯУ МИФИ), </a:t>
            </a:r>
          </a:p>
          <a:p>
            <a:pPr algn="just"/>
            <a:r>
              <a:rPr lang="ru-RU" b="1" dirty="0">
                <a:solidFill>
                  <a:prstClr val="black"/>
                </a:solidFill>
              </a:rPr>
              <a:t>С.В. Иванов (НИЦ КИ-ИФВЭ), </a:t>
            </a:r>
          </a:p>
          <a:p>
            <a:pPr algn="just"/>
            <a:r>
              <a:rPr lang="ru-RU" b="1" dirty="0">
                <a:solidFill>
                  <a:prstClr val="black"/>
                </a:solidFill>
              </a:rPr>
              <a:t>Л.В. Кравчук, А.В.Фещенко, А.С.Белов (ИЯИ РАН), </a:t>
            </a:r>
          </a:p>
          <a:p>
            <a:pPr algn="just"/>
            <a:r>
              <a:rPr lang="ru-RU" b="1" dirty="0">
                <a:solidFill>
                  <a:prstClr val="black"/>
                </a:solidFill>
              </a:rPr>
              <a:t>Е.Б. Левичев, Е.Б.Левичев, В.В. Пархомчук, А.Е.Бондарь, И.Н. А.А. Брязгин, Д.И.Сковородин, С.Н. Фадеев, К.В. Лотов, Н.А. Винокуров (ИЯФ СО РАН).</a:t>
            </a:r>
            <a:endParaRPr lang="de-DE" dirty="0">
              <a:solidFill>
                <a:prstClr val="black"/>
              </a:solidFill>
            </a:endParaRPr>
          </a:p>
          <a:p>
            <a:r>
              <a:rPr lang="ru-RU" b="1" dirty="0">
                <a:solidFill>
                  <a:prstClr val="black"/>
                </a:solidFill>
              </a:rPr>
              <a:t> </a:t>
            </a:r>
            <a:endParaRPr lang="de-DE" dirty="0">
              <a:solidFill>
                <a:prstClr val="black"/>
              </a:solidFill>
            </a:endParaRPr>
          </a:p>
        </p:txBody>
      </p:sp>
      <p:sp>
        <p:nvSpPr>
          <p:cNvPr id="3" name="Textfeld 2"/>
          <p:cNvSpPr txBox="1"/>
          <p:nvPr/>
        </p:nvSpPr>
        <p:spPr>
          <a:xfrm>
            <a:off x="8" y="260648"/>
            <a:ext cx="9080819" cy="461665"/>
          </a:xfrm>
          <a:prstGeom prst="rect">
            <a:avLst/>
          </a:prstGeom>
          <a:noFill/>
        </p:spPr>
        <p:txBody>
          <a:bodyPr wrap="none" rtlCol="0">
            <a:spAutoFit/>
          </a:bodyPr>
          <a:lstStyle/>
          <a:p>
            <a:r>
              <a:rPr lang="ru-RU" sz="2400" b="1" dirty="0">
                <a:solidFill>
                  <a:srgbClr val="C00000"/>
                </a:solidFill>
                <a:effectLst>
                  <a:outerShdw blurRad="38100" dist="38100" dir="2700000" algn="tl">
                    <a:srgbClr val="000000">
                      <a:alpha val="43137"/>
                    </a:srgbClr>
                  </a:outerShdw>
                </a:effectLst>
              </a:rPr>
              <a:t>Заседание секции ядерной физики ОФН , Новосибирск, март 2020</a:t>
            </a:r>
            <a:endParaRPr lang="de-DE"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399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28</a:t>
            </a:fld>
            <a:endParaRPr lang="ja-JP" altLang="en-US">
              <a:solidFill>
                <a:prstClr val="black">
                  <a:tint val="75000"/>
                </a:prstClr>
              </a:solidFill>
            </a:endParaRPr>
          </a:p>
        </p:txBody>
      </p:sp>
      <p:sp>
        <p:nvSpPr>
          <p:cNvPr id="5" name="Rechteck 4"/>
          <p:cNvSpPr/>
          <p:nvPr/>
        </p:nvSpPr>
        <p:spPr>
          <a:xfrm>
            <a:off x="107504" y="1443845"/>
            <a:ext cx="9036496" cy="4401205"/>
          </a:xfrm>
          <a:prstGeom prst="rect">
            <a:avLst/>
          </a:prstGeom>
        </p:spPr>
        <p:txBody>
          <a:bodyPr wrap="square">
            <a:spAutoFit/>
          </a:bodyPr>
          <a:lstStyle/>
          <a:p>
            <a:pPr algn="just"/>
            <a:r>
              <a:rPr lang="ru-RU" sz="2800" dirty="0"/>
              <a:t>В связи с наметившимся поворотом страны к экономике высоких технологий и связанным с этим увеличением государственной поддержки фундаментальной и прикладной науки физики РАН, ОИЯИ, НИЦ КИ выступают с предложениями по ряду направлений научных исследований, которые используют ускорители в качестве основного инструмента для экспериментов, а также способны стать локомотивом высокотехнологического развития гражданской, оборонной промышленности, медицины, сельского хозяйства и др.</a:t>
            </a:r>
            <a:endParaRPr lang="de-DE" sz="2800" dirty="0"/>
          </a:p>
        </p:txBody>
      </p:sp>
    </p:spTree>
    <p:extLst>
      <p:ext uri="{BB962C8B-B14F-4D97-AF65-F5344CB8AC3E}">
        <p14:creationId xmlns:p14="http://schemas.microsoft.com/office/powerpoint/2010/main" val="600693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043" y="341784"/>
            <a:ext cx="8229600" cy="1143000"/>
          </a:xfrm>
        </p:spPr>
        <p:txBody>
          <a:bodyPr>
            <a:noAutofit/>
          </a:bodyPr>
          <a:lstStyle/>
          <a:p>
            <a:r>
              <a:rPr lang="ru-RU" sz="2800" b="1" dirty="0">
                <a:solidFill>
                  <a:srgbClr val="7030A0"/>
                </a:solidFill>
                <a:effectLst>
                  <a:outerShdw blurRad="38100" dist="38100" dir="2700000" algn="tl">
                    <a:srgbClr val="000000">
                      <a:alpha val="43137"/>
                    </a:srgbClr>
                  </a:outerShdw>
                </a:effectLst>
              </a:rPr>
              <a:t>Программа развития передовых ускорительных технологий в Российской Федерации охватывает весь спектр современных технологий</a:t>
            </a:r>
            <a:r>
              <a:rPr lang="de-DE" sz="2400" dirty="0"/>
              <a:t/>
            </a:r>
            <a:br>
              <a:rPr lang="de-DE" sz="2400" dirty="0"/>
            </a:br>
            <a:endParaRPr lang="de-DE" sz="2400" dirty="0"/>
          </a:p>
        </p:txBody>
      </p:sp>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29</a:t>
            </a:fld>
            <a:endParaRPr lang="ja-JP" altLang="en-US">
              <a:solidFill>
                <a:prstClr val="black">
                  <a:tint val="75000"/>
                </a:prstClr>
              </a:solidFill>
            </a:endParaRPr>
          </a:p>
        </p:txBody>
      </p:sp>
      <p:sp>
        <p:nvSpPr>
          <p:cNvPr id="5" name="Rechteck 4"/>
          <p:cNvSpPr/>
          <p:nvPr/>
        </p:nvSpPr>
        <p:spPr>
          <a:xfrm>
            <a:off x="96349" y="1340768"/>
            <a:ext cx="8928992" cy="5632311"/>
          </a:xfrm>
          <a:prstGeom prst="rect">
            <a:avLst/>
          </a:prstGeom>
        </p:spPr>
        <p:txBody>
          <a:bodyPr wrap="square">
            <a:spAutoFit/>
          </a:bodyPr>
          <a:lstStyle/>
          <a:p>
            <a:pPr marL="342900" indent="-342900">
              <a:buFont typeface="Arial" panose="020B0604020202020204" pitchFamily="34" charset="0"/>
              <a:buChar char="•"/>
            </a:pPr>
            <a:r>
              <a:rPr lang="ru-RU" sz="2400" dirty="0"/>
              <a:t>Ускорители и коллайдеры протонов и тяжелых ионов,</a:t>
            </a:r>
            <a:endParaRPr lang="de-DE" sz="2400" dirty="0"/>
          </a:p>
          <a:p>
            <a:pPr marL="342900" indent="-342900">
              <a:buFont typeface="Arial" panose="020B0604020202020204" pitchFamily="34" charset="0"/>
              <a:buChar char="•"/>
            </a:pPr>
            <a:r>
              <a:rPr lang="ru-RU" sz="2400" dirty="0"/>
              <a:t>Ускорители и коллайдеры электронов и позитронов,</a:t>
            </a:r>
            <a:endParaRPr lang="de-DE" sz="2400" dirty="0"/>
          </a:p>
          <a:p>
            <a:pPr marL="342900" indent="-342900">
              <a:buFont typeface="Arial" panose="020B0604020202020204" pitchFamily="34" charset="0"/>
              <a:buChar char="•"/>
            </a:pPr>
            <a:r>
              <a:rPr lang="ru-RU" sz="2400" dirty="0"/>
              <a:t>Источники синхротронного излучения и лазеры на свободных электронах,</a:t>
            </a:r>
            <a:endParaRPr lang="de-DE" sz="2400" dirty="0"/>
          </a:p>
          <a:p>
            <a:pPr marL="342900" indent="-342900">
              <a:buFont typeface="Arial" panose="020B0604020202020204" pitchFamily="34" charset="0"/>
              <a:buChar char="•"/>
            </a:pPr>
            <a:r>
              <a:rPr lang="ru-RU" sz="2400" dirty="0"/>
              <a:t>Ускорители для промышленных применений,  </a:t>
            </a:r>
            <a:endParaRPr lang="de-DE" sz="2400" dirty="0"/>
          </a:p>
          <a:p>
            <a:pPr marL="342900" indent="-342900">
              <a:buFont typeface="Arial" panose="020B0604020202020204" pitchFamily="34" charset="0"/>
              <a:buChar char="•"/>
            </a:pPr>
            <a:r>
              <a:rPr lang="ru-RU" sz="2400" dirty="0"/>
              <a:t>Коллективные методы ускорения,</a:t>
            </a:r>
            <a:endParaRPr lang="de-DE" sz="2400" dirty="0"/>
          </a:p>
          <a:p>
            <a:pPr marL="342900" indent="-342900">
              <a:buFont typeface="Arial" panose="020B0604020202020204" pitchFamily="34" charset="0"/>
              <a:buChar char="•"/>
            </a:pPr>
            <a:r>
              <a:rPr lang="ru-RU" sz="2400" dirty="0"/>
              <a:t>Технологии высокочастотной сверхпроводимости и производства сверхпроводящих ускорительных резонаторов,</a:t>
            </a:r>
            <a:endParaRPr lang="de-DE" sz="2400" dirty="0"/>
          </a:p>
          <a:p>
            <a:pPr marL="342900" indent="-342900">
              <a:buFont typeface="Arial" panose="020B0604020202020204" pitchFamily="34" charset="0"/>
              <a:buChar char="•"/>
            </a:pPr>
            <a:r>
              <a:rPr lang="ru-RU" sz="2400" dirty="0"/>
              <a:t>Источники высокочастотного и сверхвысокочастотного питания для ускорителей заряженных частиц,</a:t>
            </a:r>
            <a:endParaRPr lang="de-DE" sz="2400" dirty="0"/>
          </a:p>
          <a:p>
            <a:pPr marL="342900" indent="-342900">
              <a:buFont typeface="Arial" panose="020B0604020202020204" pitchFamily="34" charset="0"/>
              <a:buChar char="•"/>
            </a:pPr>
            <a:r>
              <a:rPr lang="ru-RU" sz="2400" dirty="0"/>
              <a:t>Разработку программного обеспечения для проектирования ускорителей заряженных частиц.</a:t>
            </a:r>
            <a:endParaRPr lang="de-DE" sz="2400" dirty="0"/>
          </a:p>
          <a:p>
            <a:pPr marL="342900" indent="-342900">
              <a:buFont typeface="Arial" panose="020B0604020202020204" pitchFamily="34" charset="0"/>
              <a:buChar char="•"/>
            </a:pPr>
            <a:r>
              <a:rPr lang="ru-RU" sz="2400" dirty="0"/>
              <a:t>Развитие и совершенствование системы подготовки кадров для проектирования и эксплуатации современных  ускорителей заряженных частиц.</a:t>
            </a:r>
            <a:endParaRPr lang="de-DE" sz="2400" dirty="0"/>
          </a:p>
        </p:txBody>
      </p:sp>
    </p:spTree>
    <p:extLst>
      <p:ext uri="{BB962C8B-B14F-4D97-AF65-F5344CB8AC3E}">
        <p14:creationId xmlns:p14="http://schemas.microsoft.com/office/powerpoint/2010/main" val="3754270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3</a:t>
            </a:fld>
            <a:endParaRPr lang="ja-JP" altLang="en-US">
              <a:solidFill>
                <a:prstClr val="black">
                  <a:tint val="75000"/>
                </a:prstClr>
              </a:solidFill>
            </a:endParaRPr>
          </a:p>
        </p:txBody>
      </p:sp>
      <p:sp>
        <p:nvSpPr>
          <p:cNvPr id="5" name="Rechteck 4"/>
          <p:cNvSpPr/>
          <p:nvPr/>
        </p:nvSpPr>
        <p:spPr>
          <a:xfrm>
            <a:off x="234645" y="332665"/>
            <a:ext cx="8784976" cy="5693866"/>
          </a:xfrm>
          <a:prstGeom prst="rect">
            <a:avLst/>
          </a:prstGeom>
        </p:spPr>
        <p:txBody>
          <a:bodyPr wrap="square">
            <a:spAutoFit/>
          </a:bodyPr>
          <a:lstStyle/>
          <a:p>
            <a:pPr algn="just"/>
            <a:r>
              <a:rPr lang="ru-RU" sz="2800" dirty="0">
                <a:solidFill>
                  <a:prstClr val="black"/>
                </a:solidFill>
              </a:rPr>
              <a:t>Главной мотивацией для продвижения ускорительных технологий в мире остаются ядерная физика и физика высоких энергий. Последняя, после открытия бозона Хиггса, определила новые границы исследований на ускоренных пучках по двум главным направлениям:  </a:t>
            </a:r>
            <a:endParaRPr lang="de-DE" sz="2800" dirty="0">
              <a:solidFill>
                <a:prstClr val="black"/>
              </a:solidFill>
            </a:endParaRPr>
          </a:p>
          <a:p>
            <a:pPr algn="just"/>
            <a:r>
              <a:rPr lang="ru-RU" sz="2800" dirty="0">
                <a:solidFill>
                  <a:prstClr val="black"/>
                </a:solidFill>
              </a:rPr>
              <a:t>- изучение свойств известных и поиск новых частиц при существенно увеличенных значениях энергии взаимодействия и светимости эксперимента; </a:t>
            </a:r>
            <a:endParaRPr lang="de-DE" sz="2800" dirty="0">
              <a:solidFill>
                <a:prstClr val="black"/>
              </a:solidFill>
            </a:endParaRPr>
          </a:p>
          <a:p>
            <a:pPr algn="just"/>
            <a:r>
              <a:rPr lang="ru-RU" sz="2800" dirty="0">
                <a:solidFill>
                  <a:prstClr val="black"/>
                </a:solidFill>
              </a:rPr>
              <a:t>- прецизионные измерения известных процессов и параметров частиц и поиск возможных отклонений от предсказаний теории «Стандартной Модели».</a:t>
            </a:r>
            <a:endParaRPr lang="de-DE" sz="2800" dirty="0">
              <a:solidFill>
                <a:prstClr val="black"/>
              </a:solidFill>
            </a:endParaRPr>
          </a:p>
          <a:p>
            <a:pPr algn="just"/>
            <a:r>
              <a:rPr lang="ru-RU" sz="2800" dirty="0">
                <a:solidFill>
                  <a:prstClr val="black"/>
                </a:solidFill>
              </a:rPr>
              <a:t>Оба направления требуют генерации пучков высокой энергии и интенсивности. </a:t>
            </a:r>
            <a:endParaRPr lang="de-DE" sz="2800" dirty="0">
              <a:solidFill>
                <a:prstClr val="black"/>
              </a:solidFill>
            </a:endParaRPr>
          </a:p>
        </p:txBody>
      </p:sp>
    </p:spTree>
    <p:extLst>
      <p:ext uri="{BB962C8B-B14F-4D97-AF65-F5344CB8AC3E}">
        <p14:creationId xmlns:p14="http://schemas.microsoft.com/office/powerpoint/2010/main" val="2294502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908728"/>
            <a:ext cx="8229600" cy="5217443"/>
          </a:xfrm>
        </p:spPr>
        <p:txBody>
          <a:bodyPr>
            <a:normAutofit fontScale="70000" lnSpcReduction="20000"/>
          </a:bodyPr>
          <a:lstStyle/>
          <a:p>
            <a:pPr marL="0" indent="0">
              <a:buNone/>
            </a:pPr>
            <a:r>
              <a:rPr lang="ru-RU" b="1" dirty="0"/>
              <a:t>Введение. Тенденции развития ускорительных технологий в мире</a:t>
            </a:r>
          </a:p>
          <a:p>
            <a:pPr marL="0" indent="0">
              <a:buNone/>
            </a:pPr>
            <a:endParaRPr lang="ru-RU" b="1" dirty="0"/>
          </a:p>
          <a:p>
            <a:pPr marL="0" indent="0">
              <a:buNone/>
            </a:pPr>
            <a:r>
              <a:rPr lang="ru-RU" b="1" dirty="0"/>
              <a:t>Часть I. Ускорители в России и в мире сегодня</a:t>
            </a:r>
          </a:p>
          <a:p>
            <a:pPr marL="0" indent="0">
              <a:buNone/>
            </a:pPr>
            <a:r>
              <a:rPr lang="ru-RU" dirty="0"/>
              <a:t>1. Ускорители протонов и тяжелых ионов</a:t>
            </a:r>
          </a:p>
          <a:p>
            <a:pPr marL="0" indent="0">
              <a:buNone/>
            </a:pPr>
            <a:r>
              <a:rPr lang="ru-RU" dirty="0"/>
              <a:t>2. Ускорители и коллайдеры лептонов </a:t>
            </a:r>
          </a:p>
          <a:p>
            <a:pPr marL="0" indent="0">
              <a:buNone/>
            </a:pPr>
            <a:r>
              <a:rPr lang="ru-RU" dirty="0"/>
              <a:t>3. Источники синхротронного излучения и лазеры на свободных электронах </a:t>
            </a:r>
          </a:p>
          <a:p>
            <a:pPr marL="0" indent="0">
              <a:buNone/>
            </a:pPr>
            <a:r>
              <a:rPr lang="ru-RU" dirty="0"/>
              <a:t>4. Развитие ускорительных технологий</a:t>
            </a:r>
          </a:p>
          <a:p>
            <a:pPr marL="0" indent="0">
              <a:buNone/>
            </a:pPr>
            <a:r>
              <a:rPr lang="ru-RU" dirty="0"/>
              <a:t>5. Ускорители для прикладных целей	</a:t>
            </a:r>
          </a:p>
          <a:p>
            <a:pPr marL="0" indent="0">
              <a:buNone/>
            </a:pPr>
            <a:r>
              <a:rPr lang="ru-RU" dirty="0"/>
              <a:t>6. Коллективные методы ускорения</a:t>
            </a:r>
          </a:p>
          <a:p>
            <a:pPr marL="0" indent="0">
              <a:buNone/>
            </a:pPr>
            <a:r>
              <a:rPr lang="ru-RU" dirty="0"/>
              <a:t>7. Разработка программного обеспечения для проектирования ускорителей заряженных частиц и моделирования динамики частиц в них</a:t>
            </a:r>
          </a:p>
          <a:p>
            <a:pPr marL="0" indent="0">
              <a:buNone/>
            </a:pPr>
            <a:r>
              <a:rPr lang="ru-RU" dirty="0"/>
              <a:t>8. Центры компетенций </a:t>
            </a:r>
          </a:p>
          <a:p>
            <a:pPr marL="0" indent="0">
              <a:buNone/>
            </a:pPr>
            <a:endParaRPr lang="de-DE" dirty="0"/>
          </a:p>
        </p:txBody>
      </p:sp>
    </p:spTree>
    <p:extLst>
      <p:ext uri="{BB962C8B-B14F-4D97-AF65-F5344CB8AC3E}">
        <p14:creationId xmlns:p14="http://schemas.microsoft.com/office/powerpoint/2010/main" val="24547632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88640"/>
            <a:ext cx="8229600" cy="1143000"/>
          </a:xfrm>
        </p:spPr>
        <p:txBody>
          <a:bodyPr>
            <a:normAutofit fontScale="90000"/>
          </a:bodyPr>
          <a:lstStyle/>
          <a:p>
            <a:r>
              <a:rPr lang="ru-RU" sz="3100" b="1" dirty="0">
                <a:solidFill>
                  <a:srgbClr val="7030A0"/>
                </a:solidFill>
                <a:effectLst>
                  <a:outerShdw blurRad="38100" dist="38100" dir="2700000" algn="tl">
                    <a:srgbClr val="000000">
                      <a:alpha val="43137"/>
                    </a:srgbClr>
                  </a:outerShdw>
                </a:effectLst>
              </a:rPr>
              <a:t>Часть </a:t>
            </a:r>
            <a:r>
              <a:rPr lang="en-US" sz="3100" b="1" dirty="0">
                <a:solidFill>
                  <a:srgbClr val="7030A0"/>
                </a:solidFill>
                <a:effectLst>
                  <a:outerShdw blurRad="38100" dist="38100" dir="2700000" algn="tl">
                    <a:srgbClr val="000000">
                      <a:alpha val="43137"/>
                    </a:srgbClr>
                  </a:outerShdw>
                </a:effectLst>
              </a:rPr>
              <a:t>II</a:t>
            </a:r>
            <a:r>
              <a:rPr lang="ru-RU" sz="3100" b="1" dirty="0">
                <a:solidFill>
                  <a:srgbClr val="7030A0"/>
                </a:solidFill>
                <a:effectLst>
                  <a:outerShdw blurRad="38100" dist="38100" dir="2700000" algn="tl">
                    <a:srgbClr val="000000">
                      <a:alpha val="43137"/>
                    </a:srgbClr>
                  </a:outerShdw>
                </a:effectLst>
              </a:rPr>
              <a:t>. Проекты на основе ускорителей, которые предлагается развивать в РФ в 2020 – 2030 гг.</a:t>
            </a:r>
            <a:r>
              <a:rPr lang="ru-RU" b="1" dirty="0"/>
              <a:t/>
            </a:r>
            <a:br>
              <a:rPr lang="ru-RU" b="1" dirty="0"/>
            </a:br>
            <a:endParaRPr lang="de-DE" dirty="0"/>
          </a:p>
        </p:txBody>
      </p:sp>
      <p:sp>
        <p:nvSpPr>
          <p:cNvPr id="3" name="Inhaltsplatzhalter 2"/>
          <p:cNvSpPr>
            <a:spLocks noGrp="1"/>
          </p:cNvSpPr>
          <p:nvPr>
            <p:ph idx="1"/>
          </p:nvPr>
        </p:nvSpPr>
        <p:spPr>
          <a:xfrm>
            <a:off x="457200" y="1600200"/>
            <a:ext cx="8229600" cy="5069160"/>
          </a:xfrm>
        </p:spPr>
        <p:txBody>
          <a:bodyPr>
            <a:normAutofit fontScale="70000" lnSpcReduction="20000"/>
          </a:bodyPr>
          <a:lstStyle/>
          <a:p>
            <a:pPr marL="0" indent="0">
              <a:buNone/>
            </a:pPr>
            <a:endParaRPr lang="de-DE" dirty="0"/>
          </a:p>
          <a:p>
            <a:pPr marL="0" indent="0">
              <a:buNone/>
            </a:pPr>
            <a:r>
              <a:rPr lang="ru-RU" dirty="0"/>
              <a:t>1.Ускорительный комплекс на встречных пучках NICA</a:t>
            </a:r>
            <a:endParaRPr lang="de-DE" dirty="0"/>
          </a:p>
          <a:p>
            <a:pPr marL="0" indent="0">
              <a:buNone/>
            </a:pPr>
            <a:r>
              <a:rPr lang="ru-RU" dirty="0"/>
              <a:t>2. Электрон-позитронный коллайдер «Супер Чарм-Тау Фабрика»</a:t>
            </a:r>
            <a:endParaRPr lang="de-DE" dirty="0"/>
          </a:p>
          <a:p>
            <a:pPr marL="0" indent="0">
              <a:buNone/>
            </a:pPr>
            <a:r>
              <a:rPr lang="ru-RU" dirty="0"/>
              <a:t>3.Электрон-ионный коллайдер для ядерной физики низких энергий - проект DERICA</a:t>
            </a:r>
            <a:endParaRPr lang="de-DE" dirty="0"/>
          </a:p>
          <a:p>
            <a:pPr marL="0" indent="0">
              <a:buNone/>
            </a:pPr>
            <a:r>
              <a:rPr lang="ru-RU" dirty="0"/>
              <a:t>4. Ускорительный Нейтронный Комплекс ИЯИ РАН</a:t>
            </a:r>
            <a:endParaRPr lang="de-DE" dirty="0"/>
          </a:p>
          <a:p>
            <a:pPr marL="0" indent="0">
              <a:buNone/>
            </a:pPr>
            <a:r>
              <a:rPr lang="ru-RU" dirty="0"/>
              <a:t>5. Развитие комплекса адронных ускорителей НИЦ КИ – ИФВЭ</a:t>
            </a:r>
            <a:endParaRPr lang="de-DE" dirty="0"/>
          </a:p>
          <a:p>
            <a:pPr marL="0" indent="0">
              <a:buNone/>
            </a:pPr>
            <a:r>
              <a:rPr lang="ru-RU" dirty="0"/>
              <a:t>6. Центр коллективного пользования «Сибирский Кольцевой Источник </a:t>
            </a:r>
            <a:endParaRPr lang="de-DE" dirty="0"/>
          </a:p>
          <a:p>
            <a:pPr marL="0" indent="0">
              <a:buNone/>
            </a:pPr>
            <a:r>
              <a:rPr lang="ru-RU" dirty="0"/>
              <a:t>Фотонов» (ЦКП СКИФ)</a:t>
            </a:r>
            <a:endParaRPr lang="de-DE" dirty="0"/>
          </a:p>
          <a:p>
            <a:pPr marL="0" indent="0">
              <a:buNone/>
            </a:pPr>
            <a:r>
              <a:rPr lang="ru-RU" dirty="0"/>
              <a:t>7. Синхротронный комплекс РФЯЦ ВНИИЭФ</a:t>
            </a:r>
          </a:p>
          <a:p>
            <a:pPr marL="0" indent="0">
              <a:buNone/>
            </a:pPr>
            <a:endParaRPr lang="de-DE" dirty="0"/>
          </a:p>
          <a:p>
            <a:pPr marL="0" indent="0">
              <a:buNone/>
            </a:pPr>
            <a:r>
              <a:rPr lang="ru-RU" b="1" dirty="0"/>
              <a:t>Часть </a:t>
            </a:r>
            <a:r>
              <a:rPr lang="en-US" b="1" dirty="0"/>
              <a:t>III</a:t>
            </a:r>
            <a:r>
              <a:rPr lang="ru-RU" b="1" dirty="0"/>
              <a:t>. Подготовка кадров</a:t>
            </a:r>
            <a:endParaRPr lang="de-DE" dirty="0"/>
          </a:p>
          <a:p>
            <a:pPr marL="0" indent="0">
              <a:buNone/>
            </a:pPr>
            <a:endParaRPr lang="ru-RU" b="1" dirty="0"/>
          </a:p>
          <a:p>
            <a:pPr marL="0" indent="0">
              <a:buNone/>
            </a:pPr>
            <a:r>
              <a:rPr lang="ru-RU" b="1" dirty="0"/>
              <a:t>Заключение</a:t>
            </a:r>
            <a:endParaRPr lang="de-DE" dirty="0"/>
          </a:p>
          <a:p>
            <a:endParaRPr lang="de-DE" dirty="0"/>
          </a:p>
        </p:txBody>
      </p:sp>
    </p:spTree>
    <p:extLst>
      <p:ext uri="{BB962C8B-B14F-4D97-AF65-F5344CB8AC3E}">
        <p14:creationId xmlns:p14="http://schemas.microsoft.com/office/powerpoint/2010/main" val="674106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ICA scheme 2020 new">
            <a:hlinkClick r:id="" action="ppaction://media"/>
            <a:extLst>
              <a:ext uri="{FF2B5EF4-FFF2-40B4-BE49-F238E27FC236}">
                <a16:creationId xmlns="" xmlns:a16="http://schemas.microsoft.com/office/drawing/2014/main" id="{C416C0A5-9A10-469D-AD9D-A21B401436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098" y="1624166"/>
            <a:ext cx="8820073" cy="4961292"/>
          </a:xfrm>
          <a:prstGeom prst="rect">
            <a:avLst/>
          </a:prstGeom>
        </p:spPr>
      </p:pic>
      <p:sp>
        <p:nvSpPr>
          <p:cNvPr id="8" name="TextBox 7">
            <a:extLst>
              <a:ext uri="{FF2B5EF4-FFF2-40B4-BE49-F238E27FC236}">
                <a16:creationId xmlns="" xmlns:a16="http://schemas.microsoft.com/office/drawing/2014/main" id="{F7639C39-AC39-4CB6-A428-2F657BA79332}"/>
              </a:ext>
            </a:extLst>
          </p:cNvPr>
          <p:cNvSpPr txBox="1"/>
          <p:nvPr/>
        </p:nvSpPr>
        <p:spPr>
          <a:xfrm>
            <a:off x="6146456" y="3243690"/>
            <a:ext cx="901787" cy="369332"/>
          </a:xfrm>
          <a:prstGeom prst="rect">
            <a:avLst/>
          </a:prstGeom>
          <a:noFill/>
        </p:spPr>
        <p:txBody>
          <a:bodyPr wrap="square" rtlCol="0">
            <a:spAutoFit/>
          </a:bodyPr>
          <a:lstStyle/>
          <a:p>
            <a:pPr algn="ctr" defTabSz="457200"/>
            <a:r>
              <a:rPr lang="en-US" b="1" dirty="0">
                <a:solidFill>
                  <a:prstClr val="white"/>
                </a:solidFill>
              </a:rPr>
              <a:t>SPD</a:t>
            </a:r>
            <a:endParaRPr lang="ru-RU" b="1" dirty="0">
              <a:solidFill>
                <a:prstClr val="white"/>
              </a:solidFill>
            </a:endParaRPr>
          </a:p>
        </p:txBody>
      </p:sp>
      <p:sp>
        <p:nvSpPr>
          <p:cNvPr id="29" name="TextBox 28">
            <a:extLst>
              <a:ext uri="{FF2B5EF4-FFF2-40B4-BE49-F238E27FC236}">
                <a16:creationId xmlns="" xmlns:a16="http://schemas.microsoft.com/office/drawing/2014/main" id="{31B889BD-31F3-4248-AAD9-57756897CF13}"/>
              </a:ext>
            </a:extLst>
          </p:cNvPr>
          <p:cNvSpPr txBox="1"/>
          <p:nvPr/>
        </p:nvSpPr>
        <p:spPr>
          <a:xfrm>
            <a:off x="5638807" y="4652257"/>
            <a:ext cx="901787" cy="369332"/>
          </a:xfrm>
          <a:prstGeom prst="rect">
            <a:avLst/>
          </a:prstGeom>
          <a:noFill/>
        </p:spPr>
        <p:txBody>
          <a:bodyPr wrap="square" rtlCol="0">
            <a:spAutoFit/>
          </a:bodyPr>
          <a:lstStyle/>
          <a:p>
            <a:pPr algn="ctr" defTabSz="457200"/>
            <a:r>
              <a:rPr lang="en-US" b="1" dirty="0">
                <a:solidFill>
                  <a:prstClr val="white"/>
                </a:solidFill>
              </a:rPr>
              <a:t>MPD</a:t>
            </a:r>
            <a:endParaRPr lang="ru-RU" b="1" dirty="0">
              <a:solidFill>
                <a:prstClr val="white"/>
              </a:solidFill>
            </a:endParaRPr>
          </a:p>
        </p:txBody>
      </p:sp>
      <p:sp>
        <p:nvSpPr>
          <p:cNvPr id="30" name="TextBox 29">
            <a:extLst>
              <a:ext uri="{FF2B5EF4-FFF2-40B4-BE49-F238E27FC236}">
                <a16:creationId xmlns="" xmlns:a16="http://schemas.microsoft.com/office/drawing/2014/main" id="{66345602-933C-4E75-975C-B357C8F6C8F0}"/>
              </a:ext>
            </a:extLst>
          </p:cNvPr>
          <p:cNvSpPr txBox="1"/>
          <p:nvPr/>
        </p:nvSpPr>
        <p:spPr>
          <a:xfrm>
            <a:off x="4444130" y="4098259"/>
            <a:ext cx="1645571" cy="553998"/>
          </a:xfrm>
          <a:prstGeom prst="rect">
            <a:avLst/>
          </a:prstGeom>
          <a:noFill/>
        </p:spPr>
        <p:txBody>
          <a:bodyPr wrap="square" rtlCol="0">
            <a:spAutoFit/>
          </a:bodyPr>
          <a:lstStyle/>
          <a:p>
            <a:pPr algn="ctr" defTabSz="457200"/>
            <a:r>
              <a:rPr lang="ru-RU" b="1" dirty="0" err="1">
                <a:solidFill>
                  <a:prstClr val="white"/>
                </a:solidFill>
              </a:rPr>
              <a:t>Коллайдер</a:t>
            </a:r>
            <a:endParaRPr lang="ru-RU" b="1" dirty="0">
              <a:solidFill>
                <a:prstClr val="white"/>
              </a:solidFill>
            </a:endParaRPr>
          </a:p>
          <a:p>
            <a:pPr algn="ctr" defTabSz="457200"/>
            <a:r>
              <a:rPr lang="ru-RU" sz="1200" dirty="0">
                <a:solidFill>
                  <a:prstClr val="white"/>
                </a:solidFill>
              </a:rPr>
              <a:t>С = 503 м</a:t>
            </a:r>
          </a:p>
        </p:txBody>
      </p:sp>
      <p:sp>
        <p:nvSpPr>
          <p:cNvPr id="31" name="TextBox 30">
            <a:extLst>
              <a:ext uri="{FF2B5EF4-FFF2-40B4-BE49-F238E27FC236}">
                <a16:creationId xmlns="" xmlns:a16="http://schemas.microsoft.com/office/drawing/2014/main" id="{C8AD827A-85E1-4CA3-ABCE-77E716B05B48}"/>
              </a:ext>
            </a:extLst>
          </p:cNvPr>
          <p:cNvSpPr txBox="1"/>
          <p:nvPr/>
        </p:nvSpPr>
        <p:spPr>
          <a:xfrm>
            <a:off x="3462127" y="2286142"/>
            <a:ext cx="1100082" cy="369332"/>
          </a:xfrm>
          <a:prstGeom prst="rect">
            <a:avLst/>
          </a:prstGeom>
          <a:noFill/>
        </p:spPr>
        <p:txBody>
          <a:bodyPr wrap="square" rtlCol="0">
            <a:spAutoFit/>
          </a:bodyPr>
          <a:lstStyle/>
          <a:p>
            <a:pPr algn="ctr" defTabSz="457200"/>
            <a:r>
              <a:rPr lang="en-US" b="1" dirty="0">
                <a:solidFill>
                  <a:prstClr val="white"/>
                </a:solidFill>
              </a:rPr>
              <a:t>BM@N</a:t>
            </a:r>
            <a:endParaRPr lang="ru-RU" b="1" dirty="0">
              <a:solidFill>
                <a:prstClr val="white"/>
              </a:solidFill>
            </a:endParaRPr>
          </a:p>
        </p:txBody>
      </p:sp>
      <p:sp>
        <p:nvSpPr>
          <p:cNvPr id="35" name="TextBox 34">
            <a:extLst>
              <a:ext uri="{FF2B5EF4-FFF2-40B4-BE49-F238E27FC236}">
                <a16:creationId xmlns="" xmlns:a16="http://schemas.microsoft.com/office/drawing/2014/main" id="{45AE5677-EB77-46C3-B853-4C4EE573487E}"/>
              </a:ext>
            </a:extLst>
          </p:cNvPr>
          <p:cNvSpPr txBox="1"/>
          <p:nvPr/>
        </p:nvSpPr>
        <p:spPr>
          <a:xfrm>
            <a:off x="709700" y="2481219"/>
            <a:ext cx="1531339" cy="369332"/>
          </a:xfrm>
          <a:prstGeom prst="rect">
            <a:avLst/>
          </a:prstGeom>
          <a:noFill/>
        </p:spPr>
        <p:txBody>
          <a:bodyPr wrap="square" rtlCol="0">
            <a:spAutoFit/>
          </a:bodyPr>
          <a:lstStyle/>
          <a:p>
            <a:pPr algn="ctr" defTabSz="457200"/>
            <a:r>
              <a:rPr lang="ru-RU" b="1" dirty="0">
                <a:solidFill>
                  <a:prstClr val="white"/>
                </a:solidFill>
              </a:rPr>
              <a:t>инжекторы</a:t>
            </a:r>
          </a:p>
        </p:txBody>
      </p:sp>
      <p:sp>
        <p:nvSpPr>
          <p:cNvPr id="40" name="TextBox 39">
            <a:extLst>
              <a:ext uri="{FF2B5EF4-FFF2-40B4-BE49-F238E27FC236}">
                <a16:creationId xmlns="" xmlns:a16="http://schemas.microsoft.com/office/drawing/2014/main" id="{6A7934CE-560C-4EAA-A97C-6587B2C94617}"/>
              </a:ext>
            </a:extLst>
          </p:cNvPr>
          <p:cNvSpPr txBox="1"/>
          <p:nvPr/>
        </p:nvSpPr>
        <p:spPr>
          <a:xfrm>
            <a:off x="237496" y="3895796"/>
            <a:ext cx="1531339" cy="369332"/>
          </a:xfrm>
          <a:prstGeom prst="rect">
            <a:avLst/>
          </a:prstGeom>
          <a:noFill/>
        </p:spPr>
        <p:txBody>
          <a:bodyPr wrap="square" rtlCol="0">
            <a:spAutoFit/>
          </a:bodyPr>
          <a:lstStyle/>
          <a:p>
            <a:pPr algn="ctr" defTabSz="457200"/>
            <a:r>
              <a:rPr lang="ru-RU" b="1" dirty="0" err="1">
                <a:solidFill>
                  <a:prstClr val="white"/>
                </a:solidFill>
              </a:rPr>
              <a:t>Нуклотрон</a:t>
            </a:r>
            <a:endParaRPr lang="ru-RU" b="1" dirty="0">
              <a:solidFill>
                <a:prstClr val="white"/>
              </a:solidFill>
            </a:endParaRPr>
          </a:p>
        </p:txBody>
      </p:sp>
      <p:sp>
        <p:nvSpPr>
          <p:cNvPr id="41" name="TextBox 40">
            <a:extLst>
              <a:ext uri="{FF2B5EF4-FFF2-40B4-BE49-F238E27FC236}">
                <a16:creationId xmlns="" xmlns:a16="http://schemas.microsoft.com/office/drawing/2014/main" id="{56499DBB-A923-4E29-B9E6-BE11D32C514A}"/>
              </a:ext>
            </a:extLst>
          </p:cNvPr>
          <p:cNvSpPr txBox="1"/>
          <p:nvPr/>
        </p:nvSpPr>
        <p:spPr>
          <a:xfrm>
            <a:off x="1127959" y="3243690"/>
            <a:ext cx="1531339" cy="369332"/>
          </a:xfrm>
          <a:prstGeom prst="rect">
            <a:avLst/>
          </a:prstGeom>
          <a:noFill/>
        </p:spPr>
        <p:txBody>
          <a:bodyPr wrap="square" rtlCol="0">
            <a:spAutoFit/>
          </a:bodyPr>
          <a:lstStyle/>
          <a:p>
            <a:pPr algn="ctr" defTabSz="457200"/>
            <a:r>
              <a:rPr lang="ru-RU" b="1" dirty="0">
                <a:solidFill>
                  <a:prstClr val="white"/>
                </a:solidFill>
              </a:rPr>
              <a:t>Бустер</a:t>
            </a:r>
            <a:r>
              <a:rPr lang="en-US" b="1" dirty="0">
                <a:solidFill>
                  <a:prstClr val="white"/>
                </a:solidFill>
              </a:rPr>
              <a:t>r</a:t>
            </a:r>
            <a:endParaRPr lang="ru-RU" b="1" dirty="0">
              <a:solidFill>
                <a:prstClr val="white"/>
              </a:solidFill>
            </a:endParaRPr>
          </a:p>
        </p:txBody>
      </p:sp>
      <p:cxnSp>
        <p:nvCxnSpPr>
          <p:cNvPr id="15" name="Прямая со стрелкой 14">
            <a:extLst>
              <a:ext uri="{FF2B5EF4-FFF2-40B4-BE49-F238E27FC236}">
                <a16:creationId xmlns="" xmlns:a16="http://schemas.microsoft.com/office/drawing/2014/main" id="{FDE28D80-3C2D-4356-A5B0-9CED05762927}"/>
              </a:ext>
            </a:extLst>
          </p:cNvPr>
          <p:cNvCxnSpPr>
            <a:cxnSpLocks/>
          </p:cNvCxnSpPr>
          <p:nvPr/>
        </p:nvCxnSpPr>
        <p:spPr>
          <a:xfrm flipV="1">
            <a:off x="1211262" y="3773481"/>
            <a:ext cx="0" cy="18051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2" name="Прямая со стрелкой 41">
            <a:extLst>
              <a:ext uri="{FF2B5EF4-FFF2-40B4-BE49-F238E27FC236}">
                <a16:creationId xmlns="" xmlns:a16="http://schemas.microsoft.com/office/drawing/2014/main" id="{8B35B9FF-8346-4C90-8C96-C701821AAE77}"/>
              </a:ext>
            </a:extLst>
          </p:cNvPr>
          <p:cNvCxnSpPr>
            <a:cxnSpLocks/>
          </p:cNvCxnSpPr>
          <p:nvPr/>
        </p:nvCxnSpPr>
        <p:spPr>
          <a:xfrm flipH="1">
            <a:off x="1380486" y="3575619"/>
            <a:ext cx="189769" cy="159722"/>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 name="Date Placeholder 1">
            <a:extLst>
              <a:ext uri="{FF2B5EF4-FFF2-40B4-BE49-F238E27FC236}">
                <a16:creationId xmlns="" xmlns:a16="http://schemas.microsoft.com/office/drawing/2014/main" id="{293DBA4C-9CFA-0A48-A9FF-22BE7F144A98}"/>
              </a:ext>
            </a:extLst>
          </p:cNvPr>
          <p:cNvSpPr>
            <a:spLocks noGrp="1"/>
          </p:cNvSpPr>
          <p:nvPr>
            <p:ph type="dt" sz="half" idx="10"/>
          </p:nvPr>
        </p:nvSpPr>
        <p:spPr/>
        <p:txBody>
          <a:bodyPr/>
          <a:lstStyle/>
          <a:p>
            <a:r>
              <a:rPr lang="ru-RU">
                <a:solidFill>
                  <a:prstClr val="black">
                    <a:tint val="75000"/>
                  </a:prstClr>
                </a:solidFill>
              </a:rPr>
              <a:t>2 июля, 2021</a:t>
            </a:r>
          </a:p>
        </p:txBody>
      </p:sp>
      <p:sp>
        <p:nvSpPr>
          <p:cNvPr id="3" name="Footer Placeholder 2">
            <a:extLst>
              <a:ext uri="{FF2B5EF4-FFF2-40B4-BE49-F238E27FC236}">
                <a16:creationId xmlns="" xmlns:a16="http://schemas.microsoft.com/office/drawing/2014/main" id="{951E1CA7-6173-D94D-844A-0F530E6CBFF4}"/>
              </a:ext>
            </a:extLst>
          </p:cNvPr>
          <p:cNvSpPr>
            <a:spLocks noGrp="1"/>
          </p:cNvSpPr>
          <p:nvPr>
            <p:ph type="ftr" sz="quarter" idx="11"/>
          </p:nvPr>
        </p:nvSpPr>
        <p:spPr/>
        <p:txBody>
          <a:bodyPr/>
          <a:lstStyle/>
          <a:p>
            <a:r>
              <a:rPr lang="ru-RU">
                <a:solidFill>
                  <a:prstClr val="black">
                    <a:tint val="75000"/>
                  </a:prstClr>
                </a:solidFill>
              </a:rPr>
              <a:t>В. Кекелидзе, СЭ</a:t>
            </a:r>
          </a:p>
        </p:txBody>
      </p:sp>
      <p:sp>
        <p:nvSpPr>
          <p:cNvPr id="5" name="Slide Number Placeholder 4">
            <a:extLst>
              <a:ext uri="{FF2B5EF4-FFF2-40B4-BE49-F238E27FC236}">
                <a16:creationId xmlns="" xmlns:a16="http://schemas.microsoft.com/office/drawing/2014/main" id="{B5858AFC-048E-AA44-8115-526E2634B741}"/>
              </a:ext>
            </a:extLst>
          </p:cNvPr>
          <p:cNvSpPr>
            <a:spLocks noGrp="1"/>
          </p:cNvSpPr>
          <p:nvPr>
            <p:ph type="sldNum" sz="quarter" idx="12"/>
          </p:nvPr>
        </p:nvSpPr>
        <p:spPr/>
        <p:txBody>
          <a:bodyPr/>
          <a:lstStyle/>
          <a:p>
            <a:fld id="{3E8B7870-207A-2545-9764-4A45D888C558}" type="slidenum">
              <a:rPr lang="ru-RU" smtClean="0">
                <a:solidFill>
                  <a:prstClr val="black">
                    <a:tint val="75000"/>
                  </a:prstClr>
                </a:solidFill>
              </a:rPr>
              <a:pPr/>
              <a:t>32</a:t>
            </a:fld>
            <a:endParaRPr lang="ru-RU">
              <a:solidFill>
                <a:prstClr val="black">
                  <a:tint val="75000"/>
                </a:prstClr>
              </a:solidFill>
            </a:endParaRPr>
          </a:p>
        </p:txBody>
      </p:sp>
      <p:sp>
        <p:nvSpPr>
          <p:cNvPr id="19" name="AutoShape 4">
            <a:extLst>
              <a:ext uri="{FF2B5EF4-FFF2-40B4-BE49-F238E27FC236}">
                <a16:creationId xmlns="" xmlns:a16="http://schemas.microsoft.com/office/drawing/2014/main" id="{FA42E30E-CBAF-9847-A40A-158837400002}"/>
              </a:ext>
            </a:extLst>
          </p:cNvPr>
          <p:cNvSpPr>
            <a:spLocks noChangeAspect="1" noChangeArrowheads="1"/>
          </p:cNvSpPr>
          <p:nvPr/>
        </p:nvSpPr>
        <p:spPr bwMode="auto">
          <a:xfrm>
            <a:off x="1819890" y="70371"/>
            <a:ext cx="6352510" cy="477837"/>
          </a:xfrm>
          <a:prstGeom prst="rect">
            <a:avLst/>
          </a:prstGeom>
          <a:solidFill>
            <a:srgbClr val="A0FFF6"/>
          </a:solidFill>
          <a:ln>
            <a:noFill/>
          </a:ln>
        </p:spPr>
        <p:txBody>
          <a:bodyPr anchor="ctr"/>
          <a:lstStyle/>
          <a:p>
            <a:pPr algn="ctr" defTabSz="457200"/>
            <a:r>
              <a:rPr lang="en-US" sz="2400" b="1" dirty="0">
                <a:solidFill>
                  <a:srgbClr val="FF0D1A"/>
                </a:solidFill>
                <a:effectLst>
                  <a:outerShdw blurRad="38100" dist="38100" dir="2700000" algn="tl">
                    <a:srgbClr val="000000">
                      <a:alpha val="43137"/>
                    </a:srgbClr>
                  </a:outerShdw>
                </a:effectLst>
              </a:rPr>
              <a:t>NICA</a:t>
            </a:r>
            <a:r>
              <a:rPr lang="ru-RU" sz="2400" b="1" dirty="0">
                <a:solidFill>
                  <a:srgbClr val="FF0D1A"/>
                </a:solidFill>
                <a:effectLst>
                  <a:outerShdw blurRad="38100" dist="38100" dir="2700000" algn="tl">
                    <a:srgbClr val="000000">
                      <a:alpha val="43137"/>
                    </a:srgbClr>
                  </a:outerShdw>
                </a:effectLst>
              </a:rPr>
              <a:t> в ОИЯИ</a:t>
            </a:r>
            <a:r>
              <a:rPr lang="en-US" sz="2400" b="1" dirty="0">
                <a:solidFill>
                  <a:srgbClr val="002060"/>
                </a:solidFill>
                <a:effectLst>
                  <a:outerShdw blurRad="38100" dist="38100" dir="2700000" algn="tl">
                    <a:srgbClr val="000000">
                      <a:alpha val="43137"/>
                    </a:srgbClr>
                  </a:outerShdw>
                </a:effectLst>
              </a:rPr>
              <a:t> </a:t>
            </a:r>
            <a:r>
              <a:rPr lang="ru-RU" sz="2400" b="1" dirty="0">
                <a:solidFill>
                  <a:srgbClr val="002060"/>
                </a:solidFill>
                <a:effectLst>
                  <a:outerShdw blurRad="38100" dist="38100" dir="2700000" algn="tl">
                    <a:srgbClr val="000000">
                      <a:alpha val="43137"/>
                    </a:srgbClr>
                  </a:outerShdw>
                </a:effectLst>
              </a:rPr>
              <a:t> </a:t>
            </a:r>
            <a:r>
              <a:rPr lang="ru-RU" sz="2400" b="1" dirty="0">
                <a:solidFill>
                  <a:srgbClr val="002060"/>
                </a:solidFill>
              </a:rPr>
              <a:t>Основные объекты Комплекса</a:t>
            </a:r>
            <a:endParaRPr lang="en-US" sz="2400" b="1" dirty="0">
              <a:solidFill>
                <a:srgbClr val="002060"/>
              </a:solidFill>
            </a:endParaRPr>
          </a:p>
        </p:txBody>
      </p:sp>
      <p:sp>
        <p:nvSpPr>
          <p:cNvPr id="20" name="TextBox 19">
            <a:extLst>
              <a:ext uri="{FF2B5EF4-FFF2-40B4-BE49-F238E27FC236}">
                <a16:creationId xmlns="" xmlns:a16="http://schemas.microsoft.com/office/drawing/2014/main" id="{97732FB5-1FBE-3044-86F4-D85A401A729F}"/>
              </a:ext>
            </a:extLst>
          </p:cNvPr>
          <p:cNvSpPr txBox="1"/>
          <p:nvPr/>
        </p:nvSpPr>
        <p:spPr>
          <a:xfrm>
            <a:off x="1570247" y="535670"/>
            <a:ext cx="7420917" cy="400110"/>
          </a:xfrm>
          <a:prstGeom prst="rect">
            <a:avLst/>
          </a:prstGeom>
          <a:solidFill>
            <a:srgbClr val="F0FFFD"/>
          </a:solidFill>
        </p:spPr>
        <p:txBody>
          <a:bodyPr wrap="square" rtlCol="0">
            <a:spAutoFit/>
          </a:bodyPr>
          <a:lstStyle/>
          <a:p>
            <a:pPr algn="r" defTabSz="457200"/>
            <a:r>
              <a:rPr lang="ru-RU" sz="2000" b="1" dirty="0">
                <a:solidFill>
                  <a:srgbClr val="002060"/>
                </a:solidFill>
              </a:rPr>
              <a:t>Каскад ускорителей: </a:t>
            </a:r>
            <a:r>
              <a:rPr lang="en-US" sz="2000" b="1" dirty="0">
                <a:solidFill>
                  <a:srgbClr val="C00000"/>
                </a:solidFill>
              </a:rPr>
              <a:t>2 </a:t>
            </a:r>
            <a:r>
              <a:rPr lang="ru-RU" sz="2000" b="1" dirty="0">
                <a:solidFill>
                  <a:srgbClr val="C00000"/>
                </a:solidFill>
              </a:rPr>
              <a:t>инжектора</a:t>
            </a:r>
            <a:r>
              <a:rPr lang="ru-RU" sz="2000" b="1" dirty="0">
                <a:solidFill>
                  <a:prstClr val="black"/>
                </a:solidFill>
              </a:rPr>
              <a:t>,</a:t>
            </a:r>
            <a:r>
              <a:rPr lang="ru-RU" sz="2000" b="1" dirty="0">
                <a:solidFill>
                  <a:srgbClr val="002060"/>
                </a:solidFill>
              </a:rPr>
              <a:t> </a:t>
            </a:r>
            <a:r>
              <a:rPr lang="ru-RU" sz="2000" b="1" dirty="0">
                <a:solidFill>
                  <a:srgbClr val="00B050"/>
                </a:solidFill>
              </a:rPr>
              <a:t>Бустер</a:t>
            </a:r>
            <a:r>
              <a:rPr lang="ru-RU" sz="2000" b="1" dirty="0">
                <a:solidFill>
                  <a:srgbClr val="002060"/>
                </a:solidFill>
              </a:rPr>
              <a:t>, </a:t>
            </a:r>
            <a:r>
              <a:rPr lang="ru-RU" sz="2000" b="1" dirty="0">
                <a:solidFill>
                  <a:srgbClr val="C00000"/>
                </a:solidFill>
              </a:rPr>
              <a:t>Нуклотрон</a:t>
            </a:r>
            <a:r>
              <a:rPr lang="ru-RU" sz="2000" b="1" dirty="0">
                <a:solidFill>
                  <a:srgbClr val="002060"/>
                </a:solidFill>
              </a:rPr>
              <a:t>, </a:t>
            </a:r>
            <a:r>
              <a:rPr lang="ru-RU" sz="2000" b="1" dirty="0">
                <a:solidFill>
                  <a:srgbClr val="0070C0"/>
                </a:solidFill>
              </a:rPr>
              <a:t>Коллайдер</a:t>
            </a:r>
          </a:p>
        </p:txBody>
      </p:sp>
      <p:sp>
        <p:nvSpPr>
          <p:cNvPr id="21" name="TextBox 20">
            <a:extLst>
              <a:ext uri="{FF2B5EF4-FFF2-40B4-BE49-F238E27FC236}">
                <a16:creationId xmlns="" xmlns:a16="http://schemas.microsoft.com/office/drawing/2014/main" id="{CA15C851-ACE6-1D40-905B-3DA8EA4CBD3A}"/>
              </a:ext>
            </a:extLst>
          </p:cNvPr>
          <p:cNvSpPr txBox="1"/>
          <p:nvPr/>
        </p:nvSpPr>
        <p:spPr>
          <a:xfrm>
            <a:off x="1649270" y="1048164"/>
            <a:ext cx="5801397" cy="400110"/>
          </a:xfrm>
          <a:prstGeom prst="rect">
            <a:avLst/>
          </a:prstGeom>
          <a:solidFill>
            <a:srgbClr val="FFEEDA"/>
          </a:solidFill>
        </p:spPr>
        <p:txBody>
          <a:bodyPr wrap="square" rtlCol="0">
            <a:spAutoFit/>
          </a:bodyPr>
          <a:lstStyle/>
          <a:p>
            <a:pPr defTabSz="457200"/>
            <a:r>
              <a:rPr lang="ru-RU" sz="2000" b="1" dirty="0">
                <a:solidFill>
                  <a:srgbClr val="002060"/>
                </a:solidFill>
              </a:rPr>
              <a:t>3 исследовательские установки: </a:t>
            </a:r>
            <a:r>
              <a:rPr lang="en-US" sz="2000" b="1" dirty="0">
                <a:solidFill>
                  <a:srgbClr val="002060"/>
                </a:solidFill>
              </a:rPr>
              <a:t>BM@N, MPD, SPD</a:t>
            </a:r>
            <a:endParaRPr lang="ru-RU" sz="2000" b="1" dirty="0">
              <a:solidFill>
                <a:srgbClr val="002060"/>
              </a:solidFill>
            </a:endParaRPr>
          </a:p>
        </p:txBody>
      </p:sp>
      <p:pic>
        <p:nvPicPr>
          <p:cNvPr id="18" name="Picture 17">
            <a:extLst>
              <a:ext uri="{FF2B5EF4-FFF2-40B4-BE49-F238E27FC236}">
                <a16:creationId xmlns="" xmlns:a16="http://schemas.microsoft.com/office/drawing/2014/main" id="{56A30946-6EC5-804F-8190-3BA07D75E0C9}"/>
              </a:ext>
            </a:extLst>
          </p:cNvPr>
          <p:cNvPicPr>
            <a:picLocks noChangeAspect="1"/>
          </p:cNvPicPr>
          <p:nvPr/>
        </p:nvPicPr>
        <p:blipFill>
          <a:blip r:embed="rId5"/>
          <a:stretch>
            <a:fillRect/>
          </a:stretch>
        </p:blipFill>
        <p:spPr>
          <a:xfrm>
            <a:off x="35353" y="20590"/>
            <a:ext cx="1116114" cy="1116114"/>
          </a:xfrm>
          <a:prstGeom prst="rect">
            <a:avLst/>
          </a:prstGeom>
        </p:spPr>
      </p:pic>
    </p:spTree>
    <p:extLst>
      <p:ext uri="{BB962C8B-B14F-4D97-AF65-F5344CB8AC3E}">
        <p14:creationId xmlns:p14="http://schemas.microsoft.com/office/powerpoint/2010/main" val="313267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z="2800" b="1" dirty="0">
                <a:solidFill>
                  <a:srgbClr val="C00000"/>
                </a:solidFill>
                <a:effectLst>
                  <a:outerShdw blurRad="38100" dist="38100" dir="2700000" algn="tl">
                    <a:srgbClr val="000000">
                      <a:alpha val="43137"/>
                    </a:srgbClr>
                  </a:outerShdw>
                </a:effectLst>
              </a:rPr>
              <a:t>Сибирский Кольцевой Источник Фотонов</a:t>
            </a:r>
            <a:r>
              <a:rPr lang="ru-RU" sz="3200" dirty="0"/>
              <a:t/>
            </a:r>
            <a:br>
              <a:rPr lang="ru-RU" sz="3200" dirty="0"/>
            </a:br>
            <a:r>
              <a:rPr lang="ru-RU" sz="2000" dirty="0"/>
              <a:t>источник синхротронного излучения поколения 4+ </a:t>
            </a:r>
            <a:br>
              <a:rPr lang="ru-RU" sz="2000" dirty="0"/>
            </a:br>
            <a:r>
              <a:rPr lang="ru-RU" sz="2000" dirty="0"/>
              <a:t>с энергией пучка 3 ГэВ </a:t>
            </a:r>
            <a:endParaRPr lang="de-DE" sz="2000" dirty="0"/>
          </a:p>
        </p:txBody>
      </p:sp>
      <p:sp>
        <p:nvSpPr>
          <p:cNvPr id="4" name="Fußzeilenplatzhalter 3"/>
          <p:cNvSpPr>
            <a:spLocks noGrp="1"/>
          </p:cNvSpPr>
          <p:nvPr>
            <p:ph type="ftr" sz="quarter" idx="11"/>
          </p:nvPr>
        </p:nvSpPr>
        <p:spPr/>
        <p:txBody>
          <a:bodyPr/>
          <a:lstStyle/>
          <a:p>
            <a:pPr>
              <a:defRPr/>
            </a:pPr>
            <a:r>
              <a:rPr lang="en-GB">
                <a:solidFill>
                  <a:srgbClr val="000000"/>
                </a:solidFill>
              </a:rPr>
              <a:t>Boris Sharkov JINR Dubna</a:t>
            </a:r>
            <a:endParaRPr lang="ru-RU">
              <a:solidFill>
                <a:srgbClr val="000000"/>
              </a:solidFill>
            </a:endParaRPr>
          </a:p>
        </p:txBody>
      </p:sp>
      <p:sp>
        <p:nvSpPr>
          <p:cNvPr id="5" name="Foliennummernplatzhalter 4"/>
          <p:cNvSpPr>
            <a:spLocks noGrp="1"/>
          </p:cNvSpPr>
          <p:nvPr>
            <p:ph type="sldNum" sz="quarter" idx="12"/>
          </p:nvPr>
        </p:nvSpPr>
        <p:spPr/>
        <p:txBody>
          <a:bodyPr/>
          <a:lstStyle/>
          <a:p>
            <a:fld id="{4480217B-8183-4E7A-98AC-12846F6965A4}" type="slidenum">
              <a:rPr lang="ru-RU" smtClean="0">
                <a:solidFill>
                  <a:srgbClr val="000000"/>
                </a:solidFill>
              </a:rPr>
              <a:pPr/>
              <a:t>33</a:t>
            </a:fld>
            <a:endParaRPr lang="ru-RU">
              <a:solidFill>
                <a:srgbClr val="000000"/>
              </a:solidFill>
            </a:endParaRPr>
          </a:p>
        </p:txBody>
      </p:sp>
      <p:pic>
        <p:nvPicPr>
          <p:cNvPr id="6" name="Рисунок 10"/>
          <p:cNvPicPr/>
          <p:nvPr/>
        </p:nvPicPr>
        <p:blipFill>
          <a:blip r:embed="rId2"/>
          <a:stretch>
            <a:fillRect/>
          </a:stretch>
        </p:blipFill>
        <p:spPr>
          <a:xfrm>
            <a:off x="1475657" y="1457400"/>
            <a:ext cx="6192687" cy="5400600"/>
          </a:xfrm>
          <a:prstGeom prst="rect">
            <a:avLst/>
          </a:prstGeom>
        </p:spPr>
      </p:pic>
    </p:spTree>
    <p:extLst>
      <p:ext uri="{BB962C8B-B14F-4D97-AF65-F5344CB8AC3E}">
        <p14:creationId xmlns:p14="http://schemas.microsoft.com/office/powerpoint/2010/main" val="42260656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229600" cy="1143000"/>
          </a:xfrm>
        </p:spPr>
        <p:txBody>
          <a:bodyPr>
            <a:normAutofit fontScale="90000"/>
          </a:bodyPr>
          <a:lstStyle/>
          <a:p>
            <a:r>
              <a:rPr lang="ru-RU" sz="3600" b="1" dirty="0">
                <a:solidFill>
                  <a:srgbClr val="C00000"/>
                </a:solidFill>
                <a:effectLst>
                  <a:outerShdw blurRad="38100" dist="38100" dir="2700000" algn="tl">
                    <a:srgbClr val="000000">
                      <a:alpha val="43137"/>
                    </a:srgbClr>
                  </a:outerShdw>
                </a:effectLst>
              </a:rPr>
              <a:t>Синхротронный комплекс РФЯЦ-ВНИИЭФ</a:t>
            </a:r>
            <a:r>
              <a:rPr lang="ru-RU" sz="3600" b="1" dirty="0"/>
              <a:t/>
            </a:r>
            <a:br>
              <a:rPr lang="ru-RU" sz="3600" b="1" dirty="0"/>
            </a:br>
            <a:r>
              <a:rPr lang="ru-RU" sz="2700" dirty="0"/>
              <a:t>для испытаний радиационно-стойкой электронной компонентной базы  и радиоэлектронной аппаратуры на стойкость к воздействию ионизирующих излучений космического пространства</a:t>
            </a:r>
            <a:endParaRPr lang="de-DE" dirty="0"/>
          </a:p>
        </p:txBody>
      </p:sp>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34</a:t>
            </a:fld>
            <a:endParaRPr lang="ja-JP" altLang="en-US">
              <a:solidFill>
                <a:prstClr val="black">
                  <a:tint val="75000"/>
                </a:prstClr>
              </a:solidFill>
            </a:endParaRPr>
          </a:p>
        </p:txBody>
      </p:sp>
      <p:pic>
        <p:nvPicPr>
          <p:cNvPr id="5" name="Рисунок 2"/>
          <p:cNvPicPr/>
          <p:nvPr/>
        </p:nvPicPr>
        <p:blipFill>
          <a:blip r:embed="rId2" cstate="print">
            <a:extLst>
              <a:ext uri="{28A0092B-C50C-407E-A947-70E740481C1C}">
                <a14:useLocalDpi xmlns:a14="http://schemas.microsoft.com/office/drawing/2010/main" val="0"/>
              </a:ext>
            </a:extLst>
          </a:blip>
          <a:stretch>
            <a:fillRect/>
          </a:stretch>
        </p:blipFill>
        <p:spPr>
          <a:xfrm>
            <a:off x="683568" y="1988840"/>
            <a:ext cx="7992888" cy="4941168"/>
          </a:xfrm>
          <a:prstGeom prst="rect">
            <a:avLst/>
          </a:prstGeom>
        </p:spPr>
      </p:pic>
    </p:spTree>
    <p:extLst>
      <p:ext uri="{BB962C8B-B14F-4D97-AF65-F5344CB8AC3E}">
        <p14:creationId xmlns:p14="http://schemas.microsoft.com/office/powerpoint/2010/main" val="1937781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z="2800" dirty="0">
                <a:solidFill>
                  <a:srgbClr val="C00000"/>
                </a:solidFill>
                <a:effectLst>
                  <a:outerShdw blurRad="38100" dist="38100" dir="2700000" algn="tl">
                    <a:srgbClr val="000000">
                      <a:alpha val="43137"/>
                    </a:srgbClr>
                  </a:outerShdw>
                </a:effectLst>
              </a:rPr>
              <a:t>Развитие комплекса адронных ускорителей НИЦ КИ – ИФВЭ </a:t>
            </a:r>
            <a:endParaRPr lang="de-DE" sz="2800" dirty="0">
              <a:solidFill>
                <a:srgbClr val="C00000"/>
              </a:solidFill>
              <a:effectLst>
                <a:outerShdw blurRad="38100" dist="38100" dir="2700000" algn="tl">
                  <a:srgbClr val="000000">
                    <a:alpha val="43137"/>
                  </a:srgbClr>
                </a:outerShdw>
              </a:effectLst>
            </a:endParaRPr>
          </a:p>
        </p:txBody>
      </p:sp>
      <p:sp>
        <p:nvSpPr>
          <p:cNvPr id="4" name="Fußzeilenplatzhalter 3"/>
          <p:cNvSpPr>
            <a:spLocks noGrp="1"/>
          </p:cNvSpPr>
          <p:nvPr>
            <p:ph type="ftr" sz="quarter" idx="11"/>
          </p:nvPr>
        </p:nvSpPr>
        <p:spPr/>
        <p:txBody>
          <a:bodyPr/>
          <a:lstStyle/>
          <a:p>
            <a:pPr>
              <a:defRPr/>
            </a:pPr>
            <a:r>
              <a:rPr lang="en-GB">
                <a:solidFill>
                  <a:srgbClr val="000000"/>
                </a:solidFill>
              </a:rPr>
              <a:t>Boris Sharkov JINR Dubna</a:t>
            </a:r>
            <a:endParaRPr lang="ru-RU">
              <a:solidFill>
                <a:srgbClr val="000000"/>
              </a:solidFill>
            </a:endParaRPr>
          </a:p>
        </p:txBody>
      </p:sp>
      <p:sp>
        <p:nvSpPr>
          <p:cNvPr id="5" name="Foliennummernplatzhalter 4"/>
          <p:cNvSpPr>
            <a:spLocks noGrp="1"/>
          </p:cNvSpPr>
          <p:nvPr>
            <p:ph type="sldNum" sz="quarter" idx="12"/>
          </p:nvPr>
        </p:nvSpPr>
        <p:spPr/>
        <p:txBody>
          <a:bodyPr/>
          <a:lstStyle/>
          <a:p>
            <a:fld id="{4480217B-8183-4E7A-98AC-12846F6965A4}" type="slidenum">
              <a:rPr lang="ru-RU" smtClean="0">
                <a:solidFill>
                  <a:srgbClr val="000000"/>
                </a:solidFill>
              </a:rPr>
              <a:pPr/>
              <a:t>35</a:t>
            </a:fld>
            <a:endParaRPr lang="ru-RU">
              <a:solidFill>
                <a:srgbClr val="000000"/>
              </a:solidFill>
            </a:endParaRPr>
          </a:p>
        </p:txBody>
      </p:sp>
      <p:pic>
        <p:nvPicPr>
          <p:cNvPr id="6" name="Рисунок 1"/>
          <p:cNvPicPr/>
          <p:nvPr/>
        </p:nvPicPr>
        <p:blipFill>
          <a:blip r:embed="rId2" cstate="print">
            <a:extLst>
              <a:ext uri="{28A0092B-C50C-407E-A947-70E740481C1C}">
                <a14:useLocalDpi xmlns:a14="http://schemas.microsoft.com/office/drawing/2010/main" val="0"/>
              </a:ext>
            </a:extLst>
          </a:blip>
          <a:stretch>
            <a:fillRect/>
          </a:stretch>
        </p:blipFill>
        <p:spPr>
          <a:xfrm>
            <a:off x="971601" y="2204864"/>
            <a:ext cx="7056784" cy="3960440"/>
          </a:xfrm>
          <a:prstGeom prst="rect">
            <a:avLst/>
          </a:prstGeom>
        </p:spPr>
      </p:pic>
    </p:spTree>
    <p:extLst>
      <p:ext uri="{BB962C8B-B14F-4D97-AF65-F5344CB8AC3E}">
        <p14:creationId xmlns:p14="http://schemas.microsoft.com/office/powerpoint/2010/main" val="337144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Прямоугольник 68"/>
          <p:cNvSpPr/>
          <p:nvPr/>
        </p:nvSpPr>
        <p:spPr>
          <a:xfrm>
            <a:off x="827584" y="1280981"/>
            <a:ext cx="648072" cy="47484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Прямоугольник 1"/>
          <p:cNvSpPr/>
          <p:nvPr/>
        </p:nvSpPr>
        <p:spPr>
          <a:xfrm>
            <a:off x="945209" y="170657"/>
            <a:ext cx="7167729" cy="830997"/>
          </a:xfrm>
          <a:prstGeom prst="rect">
            <a:avLst/>
          </a:prstGeom>
        </p:spPr>
        <p:txBody>
          <a:bodyPr wrap="square">
            <a:spAutoFit/>
          </a:bodyPr>
          <a:lstStyle/>
          <a:p>
            <a:pPr algn="ctr"/>
            <a:r>
              <a:rPr lang="ru-RU" sz="2400" b="1" dirty="0">
                <a:solidFill>
                  <a:srgbClr val="C00000"/>
                </a:solidFill>
                <a:effectLst>
                  <a:outerShdw blurRad="38100" dist="38100" dir="2700000" algn="tl">
                    <a:srgbClr val="000000">
                      <a:alpha val="43137"/>
                    </a:srgbClr>
                  </a:outerShdw>
                </a:effectLst>
              </a:rPr>
              <a:t>Развитие комплекса адронных ускорителей НИЦ КИ – ИФВЭ (г. Протвино Московской области)</a:t>
            </a:r>
          </a:p>
        </p:txBody>
      </p:sp>
      <p:pic>
        <p:nvPicPr>
          <p:cNvPr id="28" name="Рисунок 27" descr="http://www.ihep.su/logo.gif"/>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052626" y="222148"/>
            <a:ext cx="681990" cy="694690"/>
          </a:xfrm>
          <a:prstGeom prst="rect">
            <a:avLst/>
          </a:prstGeom>
          <a:noFill/>
        </p:spPr>
      </p:pic>
      <p:pic>
        <p:nvPicPr>
          <p:cNvPr id="31" name="Рисунок 30" descr="Эмблема НИЦ"/>
          <p:cNvPicPr/>
          <p:nvPr/>
        </p:nvPicPr>
        <p:blipFill>
          <a:blip r:embed="rId5">
            <a:extLst>
              <a:ext uri="{28A0092B-C50C-407E-A947-70E740481C1C}">
                <a14:useLocalDpi xmlns:a14="http://schemas.microsoft.com/office/drawing/2010/main" val="0"/>
              </a:ext>
            </a:extLst>
          </a:blip>
          <a:srcRect/>
          <a:stretch>
            <a:fillRect/>
          </a:stretch>
        </p:blipFill>
        <p:spPr bwMode="auto">
          <a:xfrm>
            <a:off x="323530" y="212125"/>
            <a:ext cx="596900" cy="748030"/>
          </a:xfrm>
          <a:prstGeom prst="rect">
            <a:avLst/>
          </a:prstGeom>
          <a:noFill/>
        </p:spPr>
      </p:pic>
      <p:pic>
        <p:nvPicPr>
          <p:cNvPr id="32" name="Picture 69" descr="Рис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6984" y="1606125"/>
            <a:ext cx="2740483" cy="22967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3" name="Рисунок 32"/>
          <p:cNvPicPr/>
          <p:nvPr/>
        </p:nvPicPr>
        <p:blipFill>
          <a:blip r:embed="rId7" cstate="print">
            <a:extLst>
              <a:ext uri="{28A0092B-C50C-407E-A947-70E740481C1C}">
                <a14:useLocalDpi xmlns:a14="http://schemas.microsoft.com/office/drawing/2010/main" val="0"/>
              </a:ext>
            </a:extLst>
          </a:blip>
          <a:stretch>
            <a:fillRect/>
          </a:stretch>
        </p:blipFill>
        <p:spPr>
          <a:xfrm>
            <a:off x="395536" y="1933582"/>
            <a:ext cx="3279500" cy="1855458"/>
          </a:xfrm>
          <a:prstGeom prst="rect">
            <a:avLst/>
          </a:prstGeom>
          <a:ln>
            <a:noFill/>
          </a:ln>
        </p:spPr>
      </p:pic>
      <p:sp>
        <p:nvSpPr>
          <p:cNvPr id="34" name="Прямоугольник 33"/>
          <p:cNvSpPr/>
          <p:nvPr/>
        </p:nvSpPr>
        <p:spPr>
          <a:xfrm>
            <a:off x="2662056" y="1263880"/>
            <a:ext cx="6480720" cy="584775"/>
          </a:xfrm>
          <a:prstGeom prst="rect">
            <a:avLst/>
          </a:prstGeom>
        </p:spPr>
        <p:txBody>
          <a:bodyPr wrap="square">
            <a:spAutoFit/>
          </a:bodyPr>
          <a:lstStyle/>
          <a:p>
            <a:r>
              <a:rPr lang="ru-RU" sz="1600" dirty="0">
                <a:solidFill>
                  <a:prstClr val="black"/>
                </a:solidFill>
              </a:rPr>
              <a:t>действующий Ускорительный комплекс У-70 НИЦ КИ – ИФВЭ</a:t>
            </a:r>
          </a:p>
          <a:p>
            <a:r>
              <a:rPr lang="ru-RU" sz="1600" dirty="0">
                <a:solidFill>
                  <a:prstClr val="black"/>
                </a:solidFill>
              </a:rPr>
              <a:t> (4 ускорителя)</a:t>
            </a:r>
          </a:p>
        </p:txBody>
      </p:sp>
      <p:sp>
        <p:nvSpPr>
          <p:cNvPr id="36" name="Прямоугольник 35"/>
          <p:cNvSpPr/>
          <p:nvPr/>
        </p:nvSpPr>
        <p:spPr>
          <a:xfrm>
            <a:off x="294653" y="4061056"/>
            <a:ext cx="8237787" cy="2662267"/>
          </a:xfrm>
          <a:prstGeom prst="rect">
            <a:avLst/>
          </a:prstGeom>
        </p:spPr>
        <p:txBody>
          <a:bodyPr wrap="square">
            <a:spAutoFit/>
          </a:bodyPr>
          <a:lstStyle/>
          <a:p>
            <a:r>
              <a:rPr lang="ru-RU" dirty="0">
                <a:solidFill>
                  <a:prstClr val="black"/>
                </a:solidFill>
              </a:rPr>
              <a:t>Постановление Правительств РФ от 16 марта 2020 г. № 287. </a:t>
            </a:r>
          </a:p>
          <a:p>
            <a:pPr>
              <a:spcAft>
                <a:spcPts val="600"/>
              </a:spcAft>
            </a:pPr>
            <a:r>
              <a:rPr lang="ru-RU" dirty="0">
                <a:solidFill>
                  <a:prstClr val="black"/>
                </a:solidFill>
              </a:rPr>
              <a:t>ФНТП развитие синхротронных и нейтронных исследований и исследовательской инфраструктуры на 2019- 2027 годы (в составе Национального проекта  “Наука и университеты”).  Три объекта</a:t>
            </a:r>
            <a:r>
              <a:rPr lang="en-US" dirty="0">
                <a:solidFill>
                  <a:prstClr val="black"/>
                </a:solidFill>
              </a:rPr>
              <a:t>:</a:t>
            </a:r>
          </a:p>
          <a:p>
            <a:pPr marL="1200150" lvl="2" indent="-285750">
              <a:buFont typeface="Arial" panose="020B0604020202020204" pitchFamily="34" charset="0"/>
              <a:buChar char="•"/>
            </a:pPr>
            <a:r>
              <a:rPr lang="ru-RU" dirty="0">
                <a:solidFill>
                  <a:prstClr val="black"/>
                </a:solidFill>
              </a:rPr>
              <a:t>импульсный нейтронный источник на основе реакции испарительно-скалывающего типа на ускорителе У-1.5</a:t>
            </a:r>
          </a:p>
          <a:p>
            <a:pPr marL="1200150" lvl="2" indent="-285750">
              <a:buFont typeface="Arial" panose="020B0604020202020204" pitchFamily="34" charset="0"/>
              <a:buChar char="•"/>
            </a:pPr>
            <a:r>
              <a:rPr lang="ru-RU" dirty="0">
                <a:solidFill>
                  <a:prstClr val="black"/>
                </a:solidFill>
              </a:rPr>
              <a:t>экспериментальный комплекс ионной лучевой терапии на У-70</a:t>
            </a:r>
          </a:p>
          <a:p>
            <a:pPr marL="1200150" lvl="2" indent="-285750">
              <a:buFont typeface="Arial" panose="020B0604020202020204" pitchFamily="34" charset="0"/>
              <a:buChar char="•"/>
            </a:pPr>
            <a:r>
              <a:rPr lang="ru-RU" dirty="0">
                <a:solidFill>
                  <a:prstClr val="black"/>
                </a:solidFill>
              </a:rPr>
              <a:t>синхротрон для ускорения ядер углерода – прототип отечественного клинического центра ионной углеродной терапии </a:t>
            </a:r>
            <a:r>
              <a:rPr lang="en-US" dirty="0">
                <a:solidFill>
                  <a:prstClr val="black"/>
                </a:solidFill>
              </a:rPr>
              <a:t> </a:t>
            </a:r>
            <a:endParaRPr lang="ru-RU" dirty="0">
              <a:solidFill>
                <a:prstClr val="black"/>
              </a:solidFill>
            </a:endParaRPr>
          </a:p>
        </p:txBody>
      </p:sp>
      <p:grpSp>
        <p:nvGrpSpPr>
          <p:cNvPr id="19" name="Группа 18"/>
          <p:cNvGrpSpPr/>
          <p:nvPr/>
        </p:nvGrpSpPr>
        <p:grpSpPr>
          <a:xfrm>
            <a:off x="2665132" y="2549664"/>
            <a:ext cx="301686" cy="369332"/>
            <a:chOff x="454191" y="5320257"/>
            <a:chExt cx="301686" cy="369332"/>
          </a:xfrm>
        </p:grpSpPr>
        <p:sp>
          <p:nvSpPr>
            <p:cNvPr id="9" name="Овал 8"/>
            <p:cNvSpPr/>
            <p:nvPr/>
          </p:nvSpPr>
          <p:spPr>
            <a:xfrm>
              <a:off x="488380" y="5373216"/>
              <a:ext cx="267196" cy="288032"/>
            </a:xfrm>
            <a:prstGeom prst="ellipse">
              <a:avLst/>
            </a:prstGeom>
            <a:solidFill>
              <a:srgbClr val="FFFF00"/>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TextBox 17"/>
            <p:cNvSpPr txBox="1"/>
            <p:nvPr/>
          </p:nvSpPr>
          <p:spPr>
            <a:xfrm>
              <a:off x="454191" y="5320257"/>
              <a:ext cx="301686" cy="369332"/>
            </a:xfrm>
            <a:prstGeom prst="rect">
              <a:avLst/>
            </a:prstGeom>
            <a:noFill/>
          </p:spPr>
          <p:txBody>
            <a:bodyPr wrap="none" rtlCol="0">
              <a:spAutoFit/>
            </a:bodyPr>
            <a:lstStyle/>
            <a:p>
              <a:r>
                <a:rPr lang="ru-RU" i="1" dirty="0">
                  <a:solidFill>
                    <a:srgbClr val="C00000"/>
                  </a:solidFill>
                </a:rPr>
                <a:t>1</a:t>
              </a:r>
            </a:p>
          </p:txBody>
        </p:sp>
      </p:grpSp>
      <p:grpSp>
        <p:nvGrpSpPr>
          <p:cNvPr id="44" name="Группа 43"/>
          <p:cNvGrpSpPr/>
          <p:nvPr/>
        </p:nvGrpSpPr>
        <p:grpSpPr>
          <a:xfrm>
            <a:off x="765602" y="5192856"/>
            <a:ext cx="301686" cy="369332"/>
            <a:chOff x="474511" y="5320257"/>
            <a:chExt cx="301686" cy="369332"/>
          </a:xfrm>
        </p:grpSpPr>
        <p:sp>
          <p:nvSpPr>
            <p:cNvPr id="45" name="Овал 44"/>
            <p:cNvSpPr/>
            <p:nvPr/>
          </p:nvSpPr>
          <p:spPr>
            <a:xfrm>
              <a:off x="488380" y="5373216"/>
              <a:ext cx="267196" cy="288032"/>
            </a:xfrm>
            <a:prstGeom prst="ellipse">
              <a:avLst/>
            </a:prstGeom>
            <a:solidFill>
              <a:srgbClr val="FFFF00"/>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6" name="TextBox 45"/>
            <p:cNvSpPr txBox="1"/>
            <p:nvPr/>
          </p:nvSpPr>
          <p:spPr>
            <a:xfrm>
              <a:off x="474511" y="5320257"/>
              <a:ext cx="301686" cy="369332"/>
            </a:xfrm>
            <a:prstGeom prst="rect">
              <a:avLst/>
            </a:prstGeom>
            <a:noFill/>
          </p:spPr>
          <p:txBody>
            <a:bodyPr wrap="none" rtlCol="0">
              <a:spAutoFit/>
            </a:bodyPr>
            <a:lstStyle/>
            <a:p>
              <a:r>
                <a:rPr lang="ru-RU" i="1" dirty="0">
                  <a:solidFill>
                    <a:srgbClr val="C00000"/>
                  </a:solidFill>
                </a:rPr>
                <a:t>1</a:t>
              </a:r>
            </a:p>
          </p:txBody>
        </p:sp>
      </p:grpSp>
      <p:grpSp>
        <p:nvGrpSpPr>
          <p:cNvPr id="20" name="Группа 19"/>
          <p:cNvGrpSpPr/>
          <p:nvPr/>
        </p:nvGrpSpPr>
        <p:grpSpPr>
          <a:xfrm>
            <a:off x="755576" y="5722712"/>
            <a:ext cx="301686" cy="369332"/>
            <a:chOff x="-1180256" y="5507940"/>
            <a:chExt cx="301686" cy="369332"/>
          </a:xfrm>
        </p:grpSpPr>
        <p:sp>
          <p:nvSpPr>
            <p:cNvPr id="58" name="Овал 57"/>
            <p:cNvSpPr/>
            <p:nvPr/>
          </p:nvSpPr>
          <p:spPr>
            <a:xfrm>
              <a:off x="-1147137" y="5550740"/>
              <a:ext cx="267196" cy="288032"/>
            </a:xfrm>
            <a:prstGeom prst="ellipse">
              <a:avLst/>
            </a:prstGeom>
            <a:solidFill>
              <a:srgbClr val="FFFF00"/>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9" name="TextBox 58"/>
            <p:cNvSpPr txBox="1"/>
            <p:nvPr/>
          </p:nvSpPr>
          <p:spPr>
            <a:xfrm>
              <a:off x="-1180256" y="5507940"/>
              <a:ext cx="301686" cy="369332"/>
            </a:xfrm>
            <a:prstGeom prst="rect">
              <a:avLst/>
            </a:prstGeom>
            <a:noFill/>
          </p:spPr>
          <p:txBody>
            <a:bodyPr wrap="none" rtlCol="0">
              <a:spAutoFit/>
            </a:bodyPr>
            <a:lstStyle/>
            <a:p>
              <a:r>
                <a:rPr lang="ru-RU" i="1" dirty="0">
                  <a:solidFill>
                    <a:srgbClr val="C00000"/>
                  </a:solidFill>
                </a:rPr>
                <a:t>2</a:t>
              </a:r>
            </a:p>
          </p:txBody>
        </p:sp>
      </p:grpSp>
      <p:grpSp>
        <p:nvGrpSpPr>
          <p:cNvPr id="21" name="Группа 20"/>
          <p:cNvGrpSpPr/>
          <p:nvPr/>
        </p:nvGrpSpPr>
        <p:grpSpPr>
          <a:xfrm>
            <a:off x="728088" y="6150301"/>
            <a:ext cx="301686" cy="369332"/>
            <a:chOff x="-1267149" y="6129485"/>
            <a:chExt cx="301686" cy="369332"/>
          </a:xfrm>
        </p:grpSpPr>
        <p:sp>
          <p:nvSpPr>
            <p:cNvPr id="61" name="Овал 60"/>
            <p:cNvSpPr/>
            <p:nvPr/>
          </p:nvSpPr>
          <p:spPr>
            <a:xfrm>
              <a:off x="-1234030" y="6172285"/>
              <a:ext cx="267196" cy="288032"/>
            </a:xfrm>
            <a:prstGeom prst="ellipse">
              <a:avLst/>
            </a:prstGeom>
            <a:solidFill>
              <a:srgbClr val="FFFF00"/>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2" name="TextBox 61"/>
            <p:cNvSpPr txBox="1"/>
            <p:nvPr/>
          </p:nvSpPr>
          <p:spPr>
            <a:xfrm>
              <a:off x="-1267149" y="6129485"/>
              <a:ext cx="301686" cy="369332"/>
            </a:xfrm>
            <a:prstGeom prst="rect">
              <a:avLst/>
            </a:prstGeom>
            <a:noFill/>
          </p:spPr>
          <p:txBody>
            <a:bodyPr wrap="none" rtlCol="0">
              <a:spAutoFit/>
            </a:bodyPr>
            <a:lstStyle/>
            <a:p>
              <a:r>
                <a:rPr lang="ru-RU" i="1" dirty="0">
                  <a:solidFill>
                    <a:srgbClr val="C00000"/>
                  </a:solidFill>
                </a:rPr>
                <a:t>3</a:t>
              </a:r>
            </a:p>
          </p:txBody>
        </p:sp>
      </p:grpSp>
      <p:grpSp>
        <p:nvGrpSpPr>
          <p:cNvPr id="63" name="Группа 62"/>
          <p:cNvGrpSpPr/>
          <p:nvPr/>
        </p:nvGrpSpPr>
        <p:grpSpPr>
          <a:xfrm>
            <a:off x="2195736" y="2852936"/>
            <a:ext cx="301686" cy="369332"/>
            <a:chOff x="-1180256" y="5507940"/>
            <a:chExt cx="301686" cy="369332"/>
          </a:xfrm>
        </p:grpSpPr>
        <p:sp>
          <p:nvSpPr>
            <p:cNvPr id="64" name="Овал 63"/>
            <p:cNvSpPr/>
            <p:nvPr/>
          </p:nvSpPr>
          <p:spPr>
            <a:xfrm>
              <a:off x="-1147137" y="5550740"/>
              <a:ext cx="267196" cy="288032"/>
            </a:xfrm>
            <a:prstGeom prst="ellipse">
              <a:avLst/>
            </a:prstGeom>
            <a:solidFill>
              <a:srgbClr val="FFFF00"/>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5" name="TextBox 64"/>
            <p:cNvSpPr txBox="1"/>
            <p:nvPr/>
          </p:nvSpPr>
          <p:spPr>
            <a:xfrm>
              <a:off x="-1180256" y="5507940"/>
              <a:ext cx="301686" cy="369332"/>
            </a:xfrm>
            <a:prstGeom prst="rect">
              <a:avLst/>
            </a:prstGeom>
            <a:noFill/>
          </p:spPr>
          <p:txBody>
            <a:bodyPr wrap="none" rtlCol="0">
              <a:spAutoFit/>
            </a:bodyPr>
            <a:lstStyle/>
            <a:p>
              <a:r>
                <a:rPr lang="ru-RU" i="1" dirty="0">
                  <a:solidFill>
                    <a:srgbClr val="C00000"/>
                  </a:solidFill>
                </a:rPr>
                <a:t>2</a:t>
              </a:r>
            </a:p>
          </p:txBody>
        </p:sp>
      </p:grpSp>
      <p:grpSp>
        <p:nvGrpSpPr>
          <p:cNvPr id="66" name="Группа 65"/>
          <p:cNvGrpSpPr/>
          <p:nvPr/>
        </p:nvGrpSpPr>
        <p:grpSpPr>
          <a:xfrm>
            <a:off x="1115615" y="1343697"/>
            <a:ext cx="301686" cy="369332"/>
            <a:chOff x="-1267149" y="6129485"/>
            <a:chExt cx="301686" cy="369332"/>
          </a:xfrm>
        </p:grpSpPr>
        <p:sp>
          <p:nvSpPr>
            <p:cNvPr id="67" name="Овал 66"/>
            <p:cNvSpPr/>
            <p:nvPr/>
          </p:nvSpPr>
          <p:spPr>
            <a:xfrm>
              <a:off x="-1234030" y="6172285"/>
              <a:ext cx="267196" cy="288032"/>
            </a:xfrm>
            <a:prstGeom prst="ellipse">
              <a:avLst/>
            </a:prstGeom>
            <a:solidFill>
              <a:srgbClr val="FFFF00"/>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8" name="TextBox 67"/>
            <p:cNvSpPr txBox="1"/>
            <p:nvPr/>
          </p:nvSpPr>
          <p:spPr>
            <a:xfrm>
              <a:off x="-1267149" y="6129485"/>
              <a:ext cx="301686" cy="369332"/>
            </a:xfrm>
            <a:prstGeom prst="rect">
              <a:avLst/>
            </a:prstGeom>
            <a:noFill/>
          </p:spPr>
          <p:txBody>
            <a:bodyPr wrap="none" rtlCol="0">
              <a:spAutoFit/>
            </a:bodyPr>
            <a:lstStyle/>
            <a:p>
              <a:r>
                <a:rPr lang="ru-RU" i="1" dirty="0">
                  <a:solidFill>
                    <a:srgbClr val="C00000"/>
                  </a:solidFill>
                </a:rPr>
                <a:t>3</a:t>
              </a:r>
            </a:p>
          </p:txBody>
        </p:sp>
      </p:grpSp>
      <p:cxnSp>
        <p:nvCxnSpPr>
          <p:cNvPr id="71" name="Прямая соединительная линия 70"/>
          <p:cNvCxnSpPr/>
          <p:nvPr/>
        </p:nvCxnSpPr>
        <p:spPr>
          <a:xfrm>
            <a:off x="323528" y="1124759"/>
            <a:ext cx="8411088" cy="1"/>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a:off x="387069" y="6741383"/>
            <a:ext cx="8411088" cy="1"/>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399731" y="3996600"/>
            <a:ext cx="8411088" cy="1"/>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663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 xmlns:a16="http://schemas.microsoft.com/office/drawing/2014/main" id="{E0C23739-AB0B-456C-BDB1-00F96D0D0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80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45" y="19066"/>
            <a:ext cx="8229601" cy="1143000"/>
          </a:xfrm>
        </p:spPr>
        <p:txBody>
          <a:bodyPr/>
          <a:lstStyle/>
          <a:p>
            <a:r>
              <a:rPr lang="ru-RU" sz="2400" b="1" dirty="0">
                <a:solidFill>
                  <a:srgbClr val="C00000"/>
                </a:solidFill>
                <a:effectLst>
                  <a:outerShdw blurRad="38100" dist="38100" dir="2700000" algn="tl">
                    <a:srgbClr val="000000">
                      <a:alpha val="43137"/>
                    </a:srgbClr>
                  </a:outerShdw>
                </a:effectLst>
              </a:rPr>
              <a:t>Электрон-позитронный коллайдер</a:t>
            </a:r>
            <a:br>
              <a:rPr lang="ru-RU" sz="2400" b="1" dirty="0">
                <a:solidFill>
                  <a:srgbClr val="C00000"/>
                </a:solidFill>
                <a:effectLst>
                  <a:outerShdw blurRad="38100" dist="38100" dir="2700000" algn="tl">
                    <a:srgbClr val="000000">
                      <a:alpha val="43137"/>
                    </a:srgbClr>
                  </a:outerShdw>
                </a:effectLst>
              </a:rPr>
            </a:br>
            <a:r>
              <a:rPr lang="ru-RU" sz="2400" b="1" dirty="0">
                <a:solidFill>
                  <a:srgbClr val="C00000"/>
                </a:solidFill>
                <a:effectLst>
                  <a:outerShdw blurRad="38100" dist="38100" dir="2700000" algn="tl">
                    <a:srgbClr val="000000">
                      <a:alpha val="43137"/>
                    </a:srgbClr>
                  </a:outerShdw>
                </a:effectLst>
              </a:rPr>
              <a:t> «Супер Чарм-Тау Фабрика» (ИЯФ СО РАН)</a:t>
            </a:r>
            <a:r>
              <a:rPr lang="de-DE" sz="2400" b="1" dirty="0">
                <a:solidFill>
                  <a:srgbClr val="C00000"/>
                </a:solidFill>
                <a:effectLst>
                  <a:outerShdw blurRad="38100" dist="38100" dir="2700000" algn="tl">
                    <a:srgbClr val="000000">
                      <a:alpha val="43137"/>
                    </a:srgbClr>
                  </a:outerShdw>
                </a:effectLst>
              </a:rPr>
              <a:t/>
            </a:r>
            <a:br>
              <a:rPr lang="de-DE" sz="2400" b="1" dirty="0">
                <a:solidFill>
                  <a:srgbClr val="C00000"/>
                </a:solidFill>
                <a:effectLst>
                  <a:outerShdw blurRad="38100" dist="38100" dir="2700000" algn="tl">
                    <a:srgbClr val="000000">
                      <a:alpha val="43137"/>
                    </a:srgbClr>
                  </a:outerShdw>
                </a:effectLst>
              </a:rPr>
            </a:br>
            <a:r>
              <a:rPr lang="ru-RU" sz="2400" b="1" dirty="0">
                <a:solidFill>
                  <a:srgbClr val="C00000"/>
                </a:solidFill>
                <a:effectLst>
                  <a:outerShdw blurRad="38100" dist="38100" dir="2700000" algn="tl">
                    <a:srgbClr val="000000">
                      <a:alpha val="43137"/>
                    </a:srgbClr>
                  </a:outerShdw>
                </a:effectLst>
              </a:rPr>
              <a:t>ИЯФ СО РАН</a:t>
            </a:r>
            <a:endParaRPr lang="de-DE" sz="4800" b="1" dirty="0">
              <a:solidFill>
                <a:srgbClr val="C00000"/>
              </a:solidFill>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4480217B-8183-4E7A-98AC-12846F6965A4}" type="slidenum">
              <a:rPr lang="ru-RU" smtClean="0">
                <a:solidFill>
                  <a:srgbClr val="000000"/>
                </a:solidFill>
              </a:rPr>
              <a:pPr/>
              <a:t>38</a:t>
            </a:fld>
            <a:endParaRPr lang="ru-RU">
              <a:solidFill>
                <a:srgbClr val="000000"/>
              </a:solidFill>
            </a:endParaRPr>
          </a:p>
        </p:txBody>
      </p:sp>
      <p:pic>
        <p:nvPicPr>
          <p:cNvPr id="6" name="Рисунок 5"/>
          <p:cNvPicPr/>
          <p:nvPr/>
        </p:nvPicPr>
        <p:blipFill>
          <a:blip r:embed="rId2"/>
          <a:stretch>
            <a:fillRect/>
          </a:stretch>
        </p:blipFill>
        <p:spPr>
          <a:xfrm>
            <a:off x="2483768" y="836712"/>
            <a:ext cx="6408711" cy="4680520"/>
          </a:xfrm>
          <a:prstGeom prst="rect">
            <a:avLst/>
          </a:prstGeom>
        </p:spPr>
      </p:pic>
      <p:sp>
        <p:nvSpPr>
          <p:cNvPr id="7" name="Rechteck 6"/>
          <p:cNvSpPr/>
          <p:nvPr/>
        </p:nvSpPr>
        <p:spPr>
          <a:xfrm>
            <a:off x="71073" y="5085184"/>
            <a:ext cx="9108504" cy="1754326"/>
          </a:xfrm>
          <a:prstGeom prst="rect">
            <a:avLst/>
          </a:prstGeom>
        </p:spPr>
        <p:txBody>
          <a:bodyPr wrap="square">
            <a:spAutoFit/>
          </a:bodyPr>
          <a:lstStyle/>
          <a:p>
            <a:r>
              <a:rPr lang="ru-RU" b="1" dirty="0">
                <a:solidFill>
                  <a:srgbClr val="000000"/>
                </a:solidFill>
              </a:rPr>
              <a:t>Цели проекта</a:t>
            </a:r>
            <a:r>
              <a:rPr lang="de-DE" dirty="0">
                <a:solidFill>
                  <a:srgbClr val="000000"/>
                </a:solidFill>
              </a:rPr>
              <a:t/>
            </a:r>
            <a:br>
              <a:rPr lang="de-DE" dirty="0">
                <a:solidFill>
                  <a:srgbClr val="000000"/>
                </a:solidFill>
              </a:rPr>
            </a:br>
            <a:r>
              <a:rPr lang="ru-RU" dirty="0">
                <a:solidFill>
                  <a:srgbClr val="000000"/>
                </a:solidFill>
              </a:rPr>
              <a:t>Супер Чарм-Тау Фабрика – оптимизирована для работы с энергией в системе центра масс сталкивающихся частиц ~3</a:t>
            </a:r>
            <a:r>
              <a:rPr lang="ru-RU" dirty="0">
                <a:solidFill>
                  <a:srgbClr val="000000"/>
                </a:solidFill>
                <a:sym typeface="Symbol"/>
              </a:rPr>
              <a:t></a:t>
            </a:r>
            <a:r>
              <a:rPr lang="ru-RU" dirty="0">
                <a:solidFill>
                  <a:srgbClr val="000000"/>
                </a:solidFill>
              </a:rPr>
              <a:t>7 ГэВ и со светимостью, существенно превышающей достигнутую на установках в этом диапазоне энергий. В этом диапазоне рождаются практически все состояния чармониев, очарованных мезонов и барионов, содержащих один с-кварк или один с-антикварк.</a:t>
            </a:r>
            <a:endParaRPr lang="de-DE" dirty="0">
              <a:solidFill>
                <a:srgbClr val="000000"/>
              </a:solidFill>
            </a:endParaRPr>
          </a:p>
        </p:txBody>
      </p:sp>
      <p:pic>
        <p:nvPicPr>
          <p:cNvPr id="8" name="Picture 14"/>
          <p:cNvPicPr>
            <a:picLocks noChangeAspect="1" noChangeArrowheads="1"/>
          </p:cNvPicPr>
          <p:nvPr/>
        </p:nvPicPr>
        <p:blipFill>
          <a:blip r:embed="rId3" cstate="print">
            <a:clrChange>
              <a:clrFrom>
                <a:srgbClr val="FEFDFE"/>
              </a:clrFrom>
              <a:clrTo>
                <a:srgbClr val="FEFDFE">
                  <a:alpha val="0"/>
                </a:srgbClr>
              </a:clrTo>
            </a:clrChange>
            <a:extLst>
              <a:ext uri="{28A0092B-C50C-407E-A947-70E740481C1C}">
                <a14:useLocalDpi xmlns:a14="http://schemas.microsoft.com/office/drawing/2010/main" val="0"/>
              </a:ext>
            </a:extLst>
          </a:blip>
          <a:srcRect/>
          <a:stretch>
            <a:fillRect/>
          </a:stretch>
        </p:blipFill>
        <p:spPr bwMode="auto">
          <a:xfrm>
            <a:off x="395538" y="4293100"/>
            <a:ext cx="972535" cy="9216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D602084-903C-4965-B570-6B3F1861183C}"/>
              </a:ext>
            </a:extLst>
          </p:cNvPr>
          <p:cNvSpPr txBox="1"/>
          <p:nvPr/>
        </p:nvSpPr>
        <p:spPr>
          <a:xfrm>
            <a:off x="251521" y="2156185"/>
            <a:ext cx="2465996" cy="461665"/>
          </a:xfrm>
          <a:prstGeom prst="rect">
            <a:avLst/>
          </a:prstGeom>
          <a:noFill/>
        </p:spPr>
        <p:txBody>
          <a:bodyPr wrap="none" rtlCol="0">
            <a:spAutoFit/>
          </a:bodyPr>
          <a:lstStyle/>
          <a:p>
            <a:r>
              <a:rPr lang="ru-RU" sz="2400" b="1" dirty="0">
                <a:solidFill>
                  <a:srgbClr val="C00000"/>
                </a:solidFill>
                <a:effectLst>
                  <a:outerShdw blurRad="38100" dist="38100" dir="2700000" algn="tl">
                    <a:srgbClr val="000000">
                      <a:alpha val="43137"/>
                    </a:srgbClr>
                  </a:outerShdw>
                </a:effectLst>
              </a:rPr>
              <a:t>НЦФМ г. Саров</a:t>
            </a:r>
          </a:p>
        </p:txBody>
      </p:sp>
    </p:spTree>
    <p:extLst>
      <p:ext uri="{BB962C8B-B14F-4D97-AF65-F5344CB8AC3E}">
        <p14:creationId xmlns:p14="http://schemas.microsoft.com/office/powerpoint/2010/main" val="337847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sz="3200" b="1" dirty="0">
                <a:solidFill>
                  <a:srgbClr val="C00000"/>
                </a:solidFill>
                <a:effectLst>
                  <a:outerShdw blurRad="38100" dist="38100" dir="2700000" algn="tl">
                    <a:srgbClr val="000000">
                      <a:alpha val="43137"/>
                    </a:srgbClr>
                  </a:outerShdw>
                </a:effectLst>
              </a:rPr>
              <a:t>Мощный Ускорительный Нейтронный Комплекс ИЯИ РАН</a:t>
            </a:r>
            <a:r>
              <a:rPr lang="de-DE" dirty="0"/>
              <a:t/>
            </a:r>
            <a:br>
              <a:rPr lang="de-DE" dirty="0"/>
            </a:br>
            <a:endParaRPr lang="de-DE" dirty="0"/>
          </a:p>
        </p:txBody>
      </p:sp>
      <p:sp>
        <p:nvSpPr>
          <p:cNvPr id="4" name="Fußzeilenplatzhalter 3"/>
          <p:cNvSpPr>
            <a:spLocks noGrp="1"/>
          </p:cNvSpPr>
          <p:nvPr>
            <p:ph type="ftr" sz="quarter" idx="11"/>
          </p:nvPr>
        </p:nvSpPr>
        <p:spPr/>
        <p:txBody>
          <a:bodyPr/>
          <a:lstStyle/>
          <a:p>
            <a:pPr>
              <a:defRPr/>
            </a:pPr>
            <a:r>
              <a:rPr lang="en-GB">
                <a:solidFill>
                  <a:srgbClr val="000000"/>
                </a:solidFill>
              </a:rPr>
              <a:t>Boris Sharkov JINR Dubna</a:t>
            </a:r>
            <a:endParaRPr lang="ru-RU">
              <a:solidFill>
                <a:srgbClr val="000000"/>
              </a:solidFill>
            </a:endParaRPr>
          </a:p>
        </p:txBody>
      </p:sp>
      <p:sp>
        <p:nvSpPr>
          <p:cNvPr id="5" name="Foliennummernplatzhalter 4"/>
          <p:cNvSpPr>
            <a:spLocks noGrp="1"/>
          </p:cNvSpPr>
          <p:nvPr>
            <p:ph type="sldNum" sz="quarter" idx="12"/>
          </p:nvPr>
        </p:nvSpPr>
        <p:spPr/>
        <p:txBody>
          <a:bodyPr/>
          <a:lstStyle/>
          <a:p>
            <a:fld id="{4480217B-8183-4E7A-98AC-12846F6965A4}" type="slidenum">
              <a:rPr lang="ru-RU" smtClean="0">
                <a:solidFill>
                  <a:srgbClr val="000000"/>
                </a:solidFill>
              </a:rPr>
              <a:pPr/>
              <a:t>39</a:t>
            </a:fld>
            <a:endParaRPr lang="ru-RU">
              <a:solidFill>
                <a:srgbClr val="000000"/>
              </a:solidFill>
            </a:endParaRPr>
          </a:p>
        </p:txBody>
      </p:sp>
      <p:grpSp>
        <p:nvGrpSpPr>
          <p:cNvPr id="6" name="Group 3">
            <a:extLst>
              <a:ext uri="{FF2B5EF4-FFF2-40B4-BE49-F238E27FC236}">
                <a16:creationId xmlns="" xmlns:a16="http://schemas.microsoft.com/office/drawing/2014/main" id="{E3273886-A04B-4925-8C20-27D7A9689E6A}"/>
              </a:ext>
            </a:extLst>
          </p:cNvPr>
          <p:cNvGrpSpPr>
            <a:grpSpLocks noChangeAspect="1"/>
          </p:cNvGrpSpPr>
          <p:nvPr/>
        </p:nvGrpSpPr>
        <p:grpSpPr bwMode="auto">
          <a:xfrm>
            <a:off x="235245" y="1353866"/>
            <a:ext cx="8464009" cy="1342089"/>
            <a:chOff x="1180" y="478"/>
            <a:chExt cx="9602" cy="1523"/>
          </a:xfrm>
          <a:effectLst/>
        </p:grpSpPr>
        <p:sp>
          <p:nvSpPr>
            <p:cNvPr id="7" name="Line 4">
              <a:extLst>
                <a:ext uri="{FF2B5EF4-FFF2-40B4-BE49-F238E27FC236}">
                  <a16:creationId xmlns="" xmlns:a16="http://schemas.microsoft.com/office/drawing/2014/main" id="{1131D67B-EEB1-485D-90CB-9DB1D1F5CE0C}"/>
                </a:ext>
              </a:extLst>
            </p:cNvPr>
            <p:cNvSpPr>
              <a:spLocks noChangeAspect="1" noChangeShapeType="1"/>
            </p:cNvSpPr>
            <p:nvPr/>
          </p:nvSpPr>
          <p:spPr bwMode="auto">
            <a:xfrm>
              <a:off x="1955" y="1435"/>
              <a:ext cx="274" cy="0"/>
            </a:xfrm>
            <a:prstGeom prst="line">
              <a:avLst/>
            </a:prstGeom>
            <a:noFill/>
            <a:ln w="9525">
              <a:solidFill>
                <a:srgbClr val="000000"/>
              </a:solidFill>
              <a:prstDash val="lgDashDot"/>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8" name="Text Box 5">
              <a:extLst>
                <a:ext uri="{FF2B5EF4-FFF2-40B4-BE49-F238E27FC236}">
                  <a16:creationId xmlns="" xmlns:a16="http://schemas.microsoft.com/office/drawing/2014/main" id="{472F1EE4-9EE3-44CC-B2A1-DC6ACB411313}"/>
                </a:ext>
              </a:extLst>
            </p:cNvPr>
            <p:cNvSpPr txBox="1">
              <a:spLocks noChangeAspect="1" noChangeArrowheads="1"/>
            </p:cNvSpPr>
            <p:nvPr/>
          </p:nvSpPr>
          <p:spPr bwMode="auto">
            <a:xfrm>
              <a:off x="4719" y="478"/>
              <a:ext cx="1127" cy="405"/>
            </a:xfrm>
            <a:prstGeom prst="rect">
              <a:avLst/>
            </a:prstGeom>
            <a:noFill/>
            <a:ln w="9525">
              <a:noFill/>
              <a:miter lim="800000"/>
              <a:headEnd/>
              <a:tailEnd/>
            </a:ln>
          </p:spPr>
          <p:txBody>
            <a:bodyPr lIns="24000" tIns="24000" rIns="24000" bIns="24000"/>
            <a:lstStyle/>
            <a:p>
              <a:pPr algn="ctr"/>
              <a:r>
                <a:rPr lang="ru-RU" sz="1333" b="1" dirty="0">
                  <a:latin typeface="Roboto Condensed Light" panose="020B0604020202020204" charset="0"/>
                  <a:ea typeface="Roboto Condensed Light" panose="020B0604020202020204" charset="0"/>
                </a:rPr>
                <a:t>Изотопный</a:t>
              </a:r>
            </a:p>
            <a:p>
              <a:pPr algn="ctr"/>
              <a:r>
                <a:rPr lang="ru-RU" sz="1333" b="1" dirty="0">
                  <a:latin typeface="Roboto Condensed Light" panose="020B0604020202020204" charset="0"/>
                  <a:ea typeface="Roboto Condensed Light" panose="020B0604020202020204" charset="0"/>
                </a:rPr>
                <a:t>комплекс</a:t>
              </a:r>
            </a:p>
          </p:txBody>
        </p:sp>
        <p:sp>
          <p:nvSpPr>
            <p:cNvPr id="9" name="Line 6">
              <a:extLst>
                <a:ext uri="{FF2B5EF4-FFF2-40B4-BE49-F238E27FC236}">
                  <a16:creationId xmlns="" xmlns:a16="http://schemas.microsoft.com/office/drawing/2014/main" id="{8157B588-4713-452F-AD6F-771301D3B747}"/>
                </a:ext>
              </a:extLst>
            </p:cNvPr>
            <p:cNvSpPr>
              <a:spLocks noChangeAspect="1" noChangeShapeType="1"/>
            </p:cNvSpPr>
            <p:nvPr/>
          </p:nvSpPr>
          <p:spPr bwMode="auto">
            <a:xfrm flipV="1">
              <a:off x="3334" y="997"/>
              <a:ext cx="0" cy="339"/>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10" name="Line 7">
              <a:extLst>
                <a:ext uri="{FF2B5EF4-FFF2-40B4-BE49-F238E27FC236}">
                  <a16:creationId xmlns="" xmlns:a16="http://schemas.microsoft.com/office/drawing/2014/main" id="{65190AF4-8EA7-458B-9A92-607527AE4148}"/>
                </a:ext>
              </a:extLst>
            </p:cNvPr>
            <p:cNvSpPr>
              <a:spLocks noChangeAspect="1" noChangeShapeType="1"/>
            </p:cNvSpPr>
            <p:nvPr/>
          </p:nvSpPr>
          <p:spPr bwMode="auto">
            <a:xfrm>
              <a:off x="2885" y="1004"/>
              <a:ext cx="449" cy="0"/>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11" name="Text Box 8">
              <a:extLst>
                <a:ext uri="{FF2B5EF4-FFF2-40B4-BE49-F238E27FC236}">
                  <a16:creationId xmlns="" xmlns:a16="http://schemas.microsoft.com/office/drawing/2014/main" id="{713FD3A1-4B6A-4D93-A11A-1A46574B09B6}"/>
                </a:ext>
              </a:extLst>
            </p:cNvPr>
            <p:cNvSpPr txBox="1">
              <a:spLocks noChangeAspect="1" noChangeArrowheads="1"/>
            </p:cNvSpPr>
            <p:nvPr/>
          </p:nvSpPr>
          <p:spPr bwMode="auto">
            <a:xfrm>
              <a:off x="2825" y="752"/>
              <a:ext cx="727" cy="220"/>
            </a:xfrm>
            <a:prstGeom prst="rect">
              <a:avLst/>
            </a:prstGeom>
            <a:noFill/>
            <a:ln w="9525">
              <a:noFill/>
              <a:miter lim="800000"/>
              <a:headEnd/>
              <a:tailEnd/>
            </a:ln>
          </p:spPr>
          <p:txBody>
            <a:bodyPr lIns="0" tIns="0" rIns="0" bIns="0"/>
            <a:lstStyle/>
            <a:p>
              <a:pPr algn="ctr"/>
              <a:r>
                <a:rPr lang="ru-RU" sz="1333" b="1" dirty="0">
                  <a:latin typeface="Roboto Condensed Light" panose="020B0604020202020204" charset="0"/>
                  <a:ea typeface="Roboto Condensed Light" panose="020B0604020202020204" charset="0"/>
                </a:rPr>
                <a:t>100 МэВ</a:t>
              </a:r>
            </a:p>
          </p:txBody>
        </p:sp>
        <p:sp>
          <p:nvSpPr>
            <p:cNvPr id="12" name="Line 9">
              <a:extLst>
                <a:ext uri="{FF2B5EF4-FFF2-40B4-BE49-F238E27FC236}">
                  <a16:creationId xmlns="" xmlns:a16="http://schemas.microsoft.com/office/drawing/2014/main" id="{D1B49045-D6F5-4124-A668-52D0D09AE883}"/>
                </a:ext>
              </a:extLst>
            </p:cNvPr>
            <p:cNvSpPr>
              <a:spLocks noChangeAspect="1" noChangeShapeType="1"/>
            </p:cNvSpPr>
            <p:nvPr/>
          </p:nvSpPr>
          <p:spPr bwMode="auto">
            <a:xfrm>
              <a:off x="1385" y="1200"/>
              <a:ext cx="400" cy="0"/>
            </a:xfrm>
            <a:prstGeom prst="line">
              <a:avLst/>
            </a:prstGeom>
            <a:noFill/>
            <a:ln w="9525">
              <a:solidFill>
                <a:srgbClr val="000000"/>
              </a:solidFill>
              <a:prstDash val="lgDashDot"/>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13" name="Line 10">
              <a:extLst>
                <a:ext uri="{FF2B5EF4-FFF2-40B4-BE49-F238E27FC236}">
                  <a16:creationId xmlns="" xmlns:a16="http://schemas.microsoft.com/office/drawing/2014/main" id="{2E2B48AD-C497-4284-B37B-CCD3717FD445}"/>
                </a:ext>
              </a:extLst>
            </p:cNvPr>
            <p:cNvSpPr>
              <a:spLocks noChangeAspect="1" noChangeShapeType="1"/>
            </p:cNvSpPr>
            <p:nvPr/>
          </p:nvSpPr>
          <p:spPr bwMode="auto">
            <a:xfrm>
              <a:off x="1746" y="1212"/>
              <a:ext cx="241" cy="236"/>
            </a:xfrm>
            <a:prstGeom prst="line">
              <a:avLst/>
            </a:prstGeom>
            <a:noFill/>
            <a:ln w="9525">
              <a:solidFill>
                <a:srgbClr val="000000"/>
              </a:solidFill>
              <a:prstDash val="lgDashDot"/>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14" name="Text Box 11">
              <a:extLst>
                <a:ext uri="{FF2B5EF4-FFF2-40B4-BE49-F238E27FC236}">
                  <a16:creationId xmlns="" xmlns:a16="http://schemas.microsoft.com/office/drawing/2014/main" id="{F4E6FD76-FABE-4716-908F-772ACCC83462}"/>
                </a:ext>
              </a:extLst>
            </p:cNvPr>
            <p:cNvSpPr txBox="1">
              <a:spLocks noChangeAspect="1" noChangeArrowheads="1"/>
            </p:cNvSpPr>
            <p:nvPr/>
          </p:nvSpPr>
          <p:spPr bwMode="auto">
            <a:xfrm>
              <a:off x="1234" y="859"/>
              <a:ext cx="269" cy="207"/>
            </a:xfrm>
            <a:prstGeom prst="rect">
              <a:avLst/>
            </a:prstGeom>
            <a:noFill/>
            <a:ln w="9525">
              <a:noFill/>
              <a:miter lim="800000"/>
              <a:headEnd/>
              <a:tailEnd/>
            </a:ln>
          </p:spPr>
          <p:txBody>
            <a:bodyPr lIns="0" tIns="0" rIns="0" bIns="0"/>
            <a:lstStyle/>
            <a:p>
              <a:r>
                <a:rPr lang="ru-RU" sz="1067" b="1" dirty="0">
                  <a:latin typeface="Roboto Condensed Light" panose="020B0604020202020204" charset="0"/>
                  <a:ea typeface="Roboto Condensed Light" panose="020B0604020202020204" charset="0"/>
                </a:rPr>
                <a:t>Н</a:t>
              </a:r>
              <a:r>
                <a:rPr lang="ru-RU" sz="1067" b="1" baseline="30000" dirty="0">
                  <a:latin typeface="Roboto Condensed Light" panose="020B0604020202020204" charset="0"/>
                  <a:ea typeface="Roboto Condensed Light" panose="020B0604020202020204" charset="0"/>
                </a:rPr>
                <a:t>+</a:t>
              </a:r>
              <a:endParaRPr lang="ru-RU" sz="1067" b="1" dirty="0">
                <a:latin typeface="Roboto Condensed Light" panose="020B0604020202020204" charset="0"/>
                <a:ea typeface="Roboto Condensed Light" panose="020B0604020202020204" charset="0"/>
              </a:endParaRPr>
            </a:p>
          </p:txBody>
        </p:sp>
        <p:sp>
          <p:nvSpPr>
            <p:cNvPr id="15" name="Line 12">
              <a:extLst>
                <a:ext uri="{FF2B5EF4-FFF2-40B4-BE49-F238E27FC236}">
                  <a16:creationId xmlns="" xmlns:a16="http://schemas.microsoft.com/office/drawing/2014/main" id="{CAF9FFA1-FC15-4FCF-8ECD-7953C23E554E}"/>
                </a:ext>
              </a:extLst>
            </p:cNvPr>
            <p:cNvSpPr>
              <a:spLocks noChangeAspect="1" noChangeShapeType="1"/>
            </p:cNvSpPr>
            <p:nvPr/>
          </p:nvSpPr>
          <p:spPr bwMode="auto">
            <a:xfrm flipV="1">
              <a:off x="1738" y="1427"/>
              <a:ext cx="240" cy="236"/>
            </a:xfrm>
            <a:prstGeom prst="line">
              <a:avLst/>
            </a:prstGeom>
            <a:noFill/>
            <a:ln w="9525">
              <a:solidFill>
                <a:srgbClr val="000000"/>
              </a:solidFill>
              <a:prstDash val="lgDashDot"/>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16" name="Line 13">
              <a:extLst>
                <a:ext uri="{FF2B5EF4-FFF2-40B4-BE49-F238E27FC236}">
                  <a16:creationId xmlns="" xmlns:a16="http://schemas.microsoft.com/office/drawing/2014/main" id="{022CAF3E-9776-4527-840D-5C4F9C1E23B4}"/>
                </a:ext>
              </a:extLst>
            </p:cNvPr>
            <p:cNvSpPr>
              <a:spLocks noChangeAspect="1" noChangeShapeType="1"/>
            </p:cNvSpPr>
            <p:nvPr/>
          </p:nvSpPr>
          <p:spPr bwMode="auto">
            <a:xfrm>
              <a:off x="1385" y="1667"/>
              <a:ext cx="400" cy="0"/>
            </a:xfrm>
            <a:prstGeom prst="line">
              <a:avLst/>
            </a:prstGeom>
            <a:noFill/>
            <a:ln w="9525">
              <a:solidFill>
                <a:srgbClr val="000000"/>
              </a:solidFill>
              <a:prstDash val="lgDashDot"/>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17" name="Text Box 14">
              <a:extLst>
                <a:ext uri="{FF2B5EF4-FFF2-40B4-BE49-F238E27FC236}">
                  <a16:creationId xmlns="" xmlns:a16="http://schemas.microsoft.com/office/drawing/2014/main" id="{67813820-6D2F-41B9-AC2D-084C772CF1B2}"/>
                </a:ext>
              </a:extLst>
            </p:cNvPr>
            <p:cNvSpPr txBox="1">
              <a:spLocks noChangeAspect="1" noChangeArrowheads="1"/>
            </p:cNvSpPr>
            <p:nvPr/>
          </p:nvSpPr>
          <p:spPr bwMode="auto">
            <a:xfrm>
              <a:off x="1191" y="1808"/>
              <a:ext cx="251" cy="193"/>
            </a:xfrm>
            <a:prstGeom prst="rect">
              <a:avLst/>
            </a:prstGeom>
            <a:noFill/>
            <a:ln w="9525">
              <a:noFill/>
              <a:miter lim="800000"/>
              <a:headEnd/>
              <a:tailEnd/>
            </a:ln>
          </p:spPr>
          <p:txBody>
            <a:bodyPr lIns="0" tIns="0" rIns="0" bIns="0"/>
            <a:lstStyle/>
            <a:p>
              <a:r>
                <a:rPr lang="ru-RU" sz="1067" b="1" dirty="0">
                  <a:latin typeface="Roboto Condensed Light" panose="020B0604020202020204" charset="0"/>
                  <a:ea typeface="Roboto Condensed Light" panose="020B0604020202020204" charset="0"/>
                </a:rPr>
                <a:t>Н</a:t>
              </a:r>
              <a:r>
                <a:rPr lang="ru-RU" sz="1067" b="1" baseline="30000" dirty="0">
                  <a:latin typeface="Roboto Condensed Light" panose="020B0604020202020204" charset="0"/>
                  <a:ea typeface="Roboto Condensed Light" panose="020B0604020202020204" charset="0"/>
                </a:rPr>
                <a:t>-</a:t>
              </a:r>
              <a:endParaRPr lang="ru-RU" sz="1067" b="1" dirty="0">
                <a:latin typeface="Roboto Condensed Light" panose="020B0604020202020204" charset="0"/>
                <a:ea typeface="Roboto Condensed Light" panose="020B0604020202020204" charset="0"/>
              </a:endParaRPr>
            </a:p>
          </p:txBody>
        </p:sp>
        <p:sp>
          <p:nvSpPr>
            <p:cNvPr id="18" name="Rectangle 15">
              <a:extLst>
                <a:ext uri="{FF2B5EF4-FFF2-40B4-BE49-F238E27FC236}">
                  <a16:creationId xmlns="" xmlns:a16="http://schemas.microsoft.com/office/drawing/2014/main" id="{6FDE4E84-226D-4950-96C0-0BDC88E0D6F9}"/>
                </a:ext>
              </a:extLst>
            </p:cNvPr>
            <p:cNvSpPr>
              <a:spLocks noChangeAspect="1" noChangeArrowheads="1"/>
            </p:cNvSpPr>
            <p:nvPr/>
          </p:nvSpPr>
          <p:spPr bwMode="auto">
            <a:xfrm>
              <a:off x="1189" y="1118"/>
              <a:ext cx="188" cy="175"/>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19" name="Rectangle 16">
              <a:extLst>
                <a:ext uri="{FF2B5EF4-FFF2-40B4-BE49-F238E27FC236}">
                  <a16:creationId xmlns="" xmlns:a16="http://schemas.microsoft.com/office/drawing/2014/main" id="{83D930B2-A491-4702-8914-F5A2C0252E37}"/>
                </a:ext>
              </a:extLst>
            </p:cNvPr>
            <p:cNvSpPr>
              <a:spLocks noChangeAspect="1" noChangeArrowheads="1"/>
            </p:cNvSpPr>
            <p:nvPr/>
          </p:nvSpPr>
          <p:spPr bwMode="auto">
            <a:xfrm>
              <a:off x="1180" y="1584"/>
              <a:ext cx="188" cy="175"/>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0" name="Rectangle 17">
              <a:extLst>
                <a:ext uri="{FF2B5EF4-FFF2-40B4-BE49-F238E27FC236}">
                  <a16:creationId xmlns="" xmlns:a16="http://schemas.microsoft.com/office/drawing/2014/main" id="{0459E82A-2C51-4C5D-A2BC-58D07EB9CB69}"/>
                </a:ext>
              </a:extLst>
            </p:cNvPr>
            <p:cNvSpPr>
              <a:spLocks noChangeAspect="1" noChangeArrowheads="1"/>
            </p:cNvSpPr>
            <p:nvPr/>
          </p:nvSpPr>
          <p:spPr bwMode="auto">
            <a:xfrm>
              <a:off x="2233" y="1359"/>
              <a:ext cx="381"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1" name="Oval 18">
              <a:extLst>
                <a:ext uri="{FF2B5EF4-FFF2-40B4-BE49-F238E27FC236}">
                  <a16:creationId xmlns="" xmlns:a16="http://schemas.microsoft.com/office/drawing/2014/main" id="{177CB562-24A0-41C2-B775-209A42CA8FA9}"/>
                </a:ext>
              </a:extLst>
            </p:cNvPr>
            <p:cNvSpPr>
              <a:spLocks noChangeAspect="1" noChangeArrowheads="1"/>
            </p:cNvSpPr>
            <p:nvPr/>
          </p:nvSpPr>
          <p:spPr bwMode="auto">
            <a:xfrm>
              <a:off x="2647" y="1423"/>
              <a:ext cx="26"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2" name="Oval 19">
              <a:extLst>
                <a:ext uri="{FF2B5EF4-FFF2-40B4-BE49-F238E27FC236}">
                  <a16:creationId xmlns="" xmlns:a16="http://schemas.microsoft.com/office/drawing/2014/main" id="{B30D6818-1B99-4AE9-897F-3D626B6B094F}"/>
                </a:ext>
              </a:extLst>
            </p:cNvPr>
            <p:cNvSpPr>
              <a:spLocks noChangeAspect="1" noChangeArrowheads="1"/>
            </p:cNvSpPr>
            <p:nvPr/>
          </p:nvSpPr>
          <p:spPr bwMode="auto">
            <a:xfrm>
              <a:off x="2764" y="1423"/>
              <a:ext cx="26"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3" name="Oval 20">
              <a:extLst>
                <a:ext uri="{FF2B5EF4-FFF2-40B4-BE49-F238E27FC236}">
                  <a16:creationId xmlns="" xmlns:a16="http://schemas.microsoft.com/office/drawing/2014/main" id="{5C393D41-DD9A-42EE-89BA-C5EACD022916}"/>
                </a:ext>
              </a:extLst>
            </p:cNvPr>
            <p:cNvSpPr>
              <a:spLocks noChangeAspect="1" noChangeArrowheads="1"/>
            </p:cNvSpPr>
            <p:nvPr/>
          </p:nvSpPr>
          <p:spPr bwMode="auto">
            <a:xfrm>
              <a:off x="2872" y="1423"/>
              <a:ext cx="24"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4" name="Rectangle 21">
              <a:extLst>
                <a:ext uri="{FF2B5EF4-FFF2-40B4-BE49-F238E27FC236}">
                  <a16:creationId xmlns="" xmlns:a16="http://schemas.microsoft.com/office/drawing/2014/main" id="{AA5C3209-22EB-4267-B032-54C2A94AB442}"/>
                </a:ext>
              </a:extLst>
            </p:cNvPr>
            <p:cNvSpPr>
              <a:spLocks noChangeAspect="1" noChangeArrowheads="1"/>
            </p:cNvSpPr>
            <p:nvPr/>
          </p:nvSpPr>
          <p:spPr bwMode="auto">
            <a:xfrm>
              <a:off x="2961" y="1361"/>
              <a:ext cx="382"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5" name="Rectangle 22">
              <a:extLst>
                <a:ext uri="{FF2B5EF4-FFF2-40B4-BE49-F238E27FC236}">
                  <a16:creationId xmlns="" xmlns:a16="http://schemas.microsoft.com/office/drawing/2014/main" id="{9C5480C7-616D-412D-9CC4-654DE2E5612B}"/>
                </a:ext>
              </a:extLst>
            </p:cNvPr>
            <p:cNvSpPr>
              <a:spLocks noChangeAspect="1" noChangeArrowheads="1"/>
            </p:cNvSpPr>
            <p:nvPr/>
          </p:nvSpPr>
          <p:spPr bwMode="auto">
            <a:xfrm>
              <a:off x="3461" y="1350"/>
              <a:ext cx="381"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6" name="Oval 23">
              <a:extLst>
                <a:ext uri="{FF2B5EF4-FFF2-40B4-BE49-F238E27FC236}">
                  <a16:creationId xmlns="" xmlns:a16="http://schemas.microsoft.com/office/drawing/2014/main" id="{C5146C26-42E0-42AC-B670-55F44F7F976C}"/>
                </a:ext>
              </a:extLst>
            </p:cNvPr>
            <p:cNvSpPr>
              <a:spLocks noChangeAspect="1" noChangeArrowheads="1"/>
            </p:cNvSpPr>
            <p:nvPr/>
          </p:nvSpPr>
          <p:spPr bwMode="auto">
            <a:xfrm>
              <a:off x="3876" y="1414"/>
              <a:ext cx="25"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7" name="Oval 24">
              <a:extLst>
                <a:ext uri="{FF2B5EF4-FFF2-40B4-BE49-F238E27FC236}">
                  <a16:creationId xmlns="" xmlns:a16="http://schemas.microsoft.com/office/drawing/2014/main" id="{66111CE6-9EEF-488D-98E9-83E463BA7D52}"/>
                </a:ext>
              </a:extLst>
            </p:cNvPr>
            <p:cNvSpPr>
              <a:spLocks noChangeAspect="1" noChangeArrowheads="1"/>
            </p:cNvSpPr>
            <p:nvPr/>
          </p:nvSpPr>
          <p:spPr bwMode="auto">
            <a:xfrm>
              <a:off x="3992" y="1414"/>
              <a:ext cx="26"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8" name="Oval 25">
              <a:extLst>
                <a:ext uri="{FF2B5EF4-FFF2-40B4-BE49-F238E27FC236}">
                  <a16:creationId xmlns="" xmlns:a16="http://schemas.microsoft.com/office/drawing/2014/main" id="{492C28CB-26AB-4B7C-B35B-A263F275D921}"/>
                </a:ext>
              </a:extLst>
            </p:cNvPr>
            <p:cNvSpPr>
              <a:spLocks noChangeAspect="1" noChangeArrowheads="1"/>
            </p:cNvSpPr>
            <p:nvPr/>
          </p:nvSpPr>
          <p:spPr bwMode="auto">
            <a:xfrm>
              <a:off x="4100" y="1414"/>
              <a:ext cx="26"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29" name="Rectangle 26">
              <a:extLst>
                <a:ext uri="{FF2B5EF4-FFF2-40B4-BE49-F238E27FC236}">
                  <a16:creationId xmlns="" xmlns:a16="http://schemas.microsoft.com/office/drawing/2014/main" id="{EEEA4E23-BA45-42DC-A6B8-0075D3E65F8A}"/>
                </a:ext>
              </a:extLst>
            </p:cNvPr>
            <p:cNvSpPr>
              <a:spLocks noChangeAspect="1" noChangeArrowheads="1"/>
            </p:cNvSpPr>
            <p:nvPr/>
          </p:nvSpPr>
          <p:spPr bwMode="auto">
            <a:xfrm>
              <a:off x="4184" y="1344"/>
              <a:ext cx="382"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0" name="Line 27">
              <a:extLst>
                <a:ext uri="{FF2B5EF4-FFF2-40B4-BE49-F238E27FC236}">
                  <a16:creationId xmlns="" xmlns:a16="http://schemas.microsoft.com/office/drawing/2014/main" id="{0C6D9457-24FA-4E2F-B161-A7A5442DCB5D}"/>
                </a:ext>
              </a:extLst>
            </p:cNvPr>
            <p:cNvSpPr>
              <a:spLocks noChangeAspect="1" noChangeShapeType="1"/>
            </p:cNvSpPr>
            <p:nvPr/>
          </p:nvSpPr>
          <p:spPr bwMode="auto">
            <a:xfrm flipV="1">
              <a:off x="4902" y="962"/>
              <a:ext cx="481" cy="416"/>
            </a:xfrm>
            <a:prstGeom prst="line">
              <a:avLst/>
            </a:prstGeom>
            <a:noFill/>
            <a:ln w="3175">
              <a:solidFill>
                <a:srgbClr val="000000"/>
              </a:solidFill>
              <a:prstDash val="lgDashDot"/>
              <a:round/>
              <a:headEnd/>
              <a:tailEnd type="triangle" w="sm" len="lg"/>
            </a:ln>
          </p:spPr>
          <p:txBody>
            <a:bodyPr/>
            <a:lstStyle/>
            <a:p>
              <a:endParaRPr lang="ru-RU" sz="1067" b="1">
                <a:latin typeface="Roboto Condensed Light" panose="020B0604020202020204" charset="0"/>
                <a:ea typeface="Roboto Condensed Light" panose="020B0604020202020204" charset="0"/>
              </a:endParaRPr>
            </a:p>
          </p:txBody>
        </p:sp>
        <p:sp>
          <p:nvSpPr>
            <p:cNvPr id="31" name="Rectangle 28">
              <a:extLst>
                <a:ext uri="{FF2B5EF4-FFF2-40B4-BE49-F238E27FC236}">
                  <a16:creationId xmlns="" xmlns:a16="http://schemas.microsoft.com/office/drawing/2014/main" id="{B1FD9712-057E-4A21-A4B1-0A3B4922A70C}"/>
                </a:ext>
              </a:extLst>
            </p:cNvPr>
            <p:cNvSpPr>
              <a:spLocks noChangeAspect="1" noChangeArrowheads="1"/>
            </p:cNvSpPr>
            <p:nvPr/>
          </p:nvSpPr>
          <p:spPr bwMode="auto">
            <a:xfrm>
              <a:off x="5254" y="1350"/>
              <a:ext cx="381"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2" name="Oval 29">
              <a:extLst>
                <a:ext uri="{FF2B5EF4-FFF2-40B4-BE49-F238E27FC236}">
                  <a16:creationId xmlns="" xmlns:a16="http://schemas.microsoft.com/office/drawing/2014/main" id="{66A72728-DF32-4312-B995-467E2C79D869}"/>
                </a:ext>
              </a:extLst>
            </p:cNvPr>
            <p:cNvSpPr>
              <a:spLocks noChangeAspect="1" noChangeArrowheads="1"/>
            </p:cNvSpPr>
            <p:nvPr/>
          </p:nvSpPr>
          <p:spPr bwMode="auto">
            <a:xfrm>
              <a:off x="5669" y="1414"/>
              <a:ext cx="26"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3" name="Oval 30">
              <a:extLst>
                <a:ext uri="{FF2B5EF4-FFF2-40B4-BE49-F238E27FC236}">
                  <a16:creationId xmlns="" xmlns:a16="http://schemas.microsoft.com/office/drawing/2014/main" id="{8888A47E-BCB0-40B5-AA9C-F8DDAECF0638}"/>
                </a:ext>
              </a:extLst>
            </p:cNvPr>
            <p:cNvSpPr>
              <a:spLocks noChangeAspect="1" noChangeArrowheads="1"/>
            </p:cNvSpPr>
            <p:nvPr/>
          </p:nvSpPr>
          <p:spPr bwMode="auto">
            <a:xfrm>
              <a:off x="5786" y="1414"/>
              <a:ext cx="25"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4" name="Oval 31">
              <a:extLst>
                <a:ext uri="{FF2B5EF4-FFF2-40B4-BE49-F238E27FC236}">
                  <a16:creationId xmlns="" xmlns:a16="http://schemas.microsoft.com/office/drawing/2014/main" id="{B18AA79E-A481-4E37-9A8D-FEE326A90FEC}"/>
                </a:ext>
              </a:extLst>
            </p:cNvPr>
            <p:cNvSpPr>
              <a:spLocks noChangeAspect="1" noChangeArrowheads="1"/>
            </p:cNvSpPr>
            <p:nvPr/>
          </p:nvSpPr>
          <p:spPr bwMode="auto">
            <a:xfrm>
              <a:off x="5894" y="1414"/>
              <a:ext cx="25"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5" name="Rectangle 32">
              <a:extLst>
                <a:ext uri="{FF2B5EF4-FFF2-40B4-BE49-F238E27FC236}">
                  <a16:creationId xmlns="" xmlns:a16="http://schemas.microsoft.com/office/drawing/2014/main" id="{7B8A66D3-54AC-41B0-B5AF-732273F21C38}"/>
                </a:ext>
              </a:extLst>
            </p:cNvPr>
            <p:cNvSpPr>
              <a:spLocks noChangeAspect="1" noChangeArrowheads="1"/>
            </p:cNvSpPr>
            <p:nvPr/>
          </p:nvSpPr>
          <p:spPr bwMode="auto">
            <a:xfrm>
              <a:off x="5981" y="1349"/>
              <a:ext cx="381"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6" name="Rectangle 33">
              <a:extLst>
                <a:ext uri="{FF2B5EF4-FFF2-40B4-BE49-F238E27FC236}">
                  <a16:creationId xmlns="" xmlns:a16="http://schemas.microsoft.com/office/drawing/2014/main" id="{D79D0877-6AF0-40CC-BA0C-448DCF57EFC3}"/>
                </a:ext>
              </a:extLst>
            </p:cNvPr>
            <p:cNvSpPr>
              <a:spLocks noChangeAspect="1" noChangeArrowheads="1"/>
            </p:cNvSpPr>
            <p:nvPr/>
          </p:nvSpPr>
          <p:spPr bwMode="auto">
            <a:xfrm>
              <a:off x="6545" y="1350"/>
              <a:ext cx="381"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7" name="Oval 34">
              <a:extLst>
                <a:ext uri="{FF2B5EF4-FFF2-40B4-BE49-F238E27FC236}">
                  <a16:creationId xmlns="" xmlns:a16="http://schemas.microsoft.com/office/drawing/2014/main" id="{61306445-547E-445A-B83D-871474DFC77C}"/>
                </a:ext>
              </a:extLst>
            </p:cNvPr>
            <p:cNvSpPr>
              <a:spLocks noChangeAspect="1" noChangeArrowheads="1"/>
            </p:cNvSpPr>
            <p:nvPr/>
          </p:nvSpPr>
          <p:spPr bwMode="auto">
            <a:xfrm>
              <a:off x="6960" y="1414"/>
              <a:ext cx="25"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8" name="Oval 35">
              <a:extLst>
                <a:ext uri="{FF2B5EF4-FFF2-40B4-BE49-F238E27FC236}">
                  <a16:creationId xmlns="" xmlns:a16="http://schemas.microsoft.com/office/drawing/2014/main" id="{843A18AF-DFA1-41EB-82F1-0E9E27EE26F2}"/>
                </a:ext>
              </a:extLst>
            </p:cNvPr>
            <p:cNvSpPr>
              <a:spLocks noChangeAspect="1" noChangeArrowheads="1"/>
            </p:cNvSpPr>
            <p:nvPr/>
          </p:nvSpPr>
          <p:spPr bwMode="auto">
            <a:xfrm>
              <a:off x="7076" y="1414"/>
              <a:ext cx="26"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39" name="Oval 36">
              <a:extLst>
                <a:ext uri="{FF2B5EF4-FFF2-40B4-BE49-F238E27FC236}">
                  <a16:creationId xmlns="" xmlns:a16="http://schemas.microsoft.com/office/drawing/2014/main" id="{8BD2B8FB-0835-42AD-8E43-11B85A19E61C}"/>
                </a:ext>
              </a:extLst>
            </p:cNvPr>
            <p:cNvSpPr>
              <a:spLocks noChangeAspect="1" noChangeArrowheads="1"/>
            </p:cNvSpPr>
            <p:nvPr/>
          </p:nvSpPr>
          <p:spPr bwMode="auto">
            <a:xfrm>
              <a:off x="7184" y="1414"/>
              <a:ext cx="26" cy="25"/>
            </a:xfrm>
            <a:prstGeom prst="ellipse">
              <a:avLst/>
            </a:prstGeom>
            <a:solidFill>
              <a:srgbClr val="000000"/>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40" name="Rectangle 37">
              <a:extLst>
                <a:ext uri="{FF2B5EF4-FFF2-40B4-BE49-F238E27FC236}">
                  <a16:creationId xmlns="" xmlns:a16="http://schemas.microsoft.com/office/drawing/2014/main" id="{76E5B084-6C3F-44FE-9E7D-1C48255F1D2F}"/>
                </a:ext>
              </a:extLst>
            </p:cNvPr>
            <p:cNvSpPr>
              <a:spLocks noChangeAspect="1" noChangeArrowheads="1"/>
            </p:cNvSpPr>
            <p:nvPr/>
          </p:nvSpPr>
          <p:spPr bwMode="auto">
            <a:xfrm>
              <a:off x="7273" y="1349"/>
              <a:ext cx="380"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41" name="Rectangle 38">
              <a:extLst>
                <a:ext uri="{FF2B5EF4-FFF2-40B4-BE49-F238E27FC236}">
                  <a16:creationId xmlns="" xmlns:a16="http://schemas.microsoft.com/office/drawing/2014/main" id="{E6061F3B-E3A8-4CD9-BF88-2E895D163C15}"/>
                </a:ext>
              </a:extLst>
            </p:cNvPr>
            <p:cNvSpPr>
              <a:spLocks noChangeAspect="1" noChangeArrowheads="1"/>
            </p:cNvSpPr>
            <p:nvPr/>
          </p:nvSpPr>
          <p:spPr bwMode="auto">
            <a:xfrm>
              <a:off x="7827" y="1350"/>
              <a:ext cx="382"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42" name="Oval 39">
              <a:extLst>
                <a:ext uri="{FF2B5EF4-FFF2-40B4-BE49-F238E27FC236}">
                  <a16:creationId xmlns="" xmlns:a16="http://schemas.microsoft.com/office/drawing/2014/main" id="{EA14392F-19ED-4D1E-87C0-B30F56676DA7}"/>
                </a:ext>
              </a:extLst>
            </p:cNvPr>
            <p:cNvSpPr>
              <a:spLocks noChangeAspect="1" noChangeArrowheads="1"/>
            </p:cNvSpPr>
            <p:nvPr/>
          </p:nvSpPr>
          <p:spPr bwMode="auto">
            <a:xfrm>
              <a:off x="8242" y="1414"/>
              <a:ext cx="26" cy="25"/>
            </a:xfrm>
            <a:prstGeom prst="ellipse">
              <a:avLst/>
            </a:prstGeom>
            <a:solidFill>
              <a:srgbClr val="FFFF99"/>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43" name="Oval 40">
              <a:extLst>
                <a:ext uri="{FF2B5EF4-FFF2-40B4-BE49-F238E27FC236}">
                  <a16:creationId xmlns="" xmlns:a16="http://schemas.microsoft.com/office/drawing/2014/main" id="{BFC2FDEF-392E-48C0-BD2A-511AB139777F}"/>
                </a:ext>
              </a:extLst>
            </p:cNvPr>
            <p:cNvSpPr>
              <a:spLocks noChangeAspect="1" noChangeArrowheads="1"/>
            </p:cNvSpPr>
            <p:nvPr/>
          </p:nvSpPr>
          <p:spPr bwMode="auto">
            <a:xfrm>
              <a:off x="8359" y="1414"/>
              <a:ext cx="25" cy="25"/>
            </a:xfrm>
            <a:prstGeom prst="ellipse">
              <a:avLst/>
            </a:prstGeom>
            <a:solidFill>
              <a:srgbClr val="FFFF99"/>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44" name="Oval 41">
              <a:extLst>
                <a:ext uri="{FF2B5EF4-FFF2-40B4-BE49-F238E27FC236}">
                  <a16:creationId xmlns="" xmlns:a16="http://schemas.microsoft.com/office/drawing/2014/main" id="{7665D15A-9943-4A5F-92D7-AF211AEF3EA5}"/>
                </a:ext>
              </a:extLst>
            </p:cNvPr>
            <p:cNvSpPr>
              <a:spLocks noChangeAspect="1" noChangeArrowheads="1"/>
            </p:cNvSpPr>
            <p:nvPr/>
          </p:nvSpPr>
          <p:spPr bwMode="auto">
            <a:xfrm>
              <a:off x="8467" y="1414"/>
              <a:ext cx="24" cy="25"/>
            </a:xfrm>
            <a:prstGeom prst="ellipse">
              <a:avLst/>
            </a:prstGeom>
            <a:solidFill>
              <a:srgbClr val="FFFF99"/>
            </a:solidFill>
            <a:ln w="952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45" name="Rectangle 42">
              <a:extLst>
                <a:ext uri="{FF2B5EF4-FFF2-40B4-BE49-F238E27FC236}">
                  <a16:creationId xmlns="" xmlns:a16="http://schemas.microsoft.com/office/drawing/2014/main" id="{7C55E029-0CD8-40E1-8AD4-38694C20CE0D}"/>
                </a:ext>
              </a:extLst>
            </p:cNvPr>
            <p:cNvSpPr>
              <a:spLocks noChangeAspect="1" noChangeArrowheads="1"/>
            </p:cNvSpPr>
            <p:nvPr/>
          </p:nvSpPr>
          <p:spPr bwMode="auto">
            <a:xfrm>
              <a:off x="8554" y="1349"/>
              <a:ext cx="381" cy="148"/>
            </a:xfrm>
            <a:prstGeom prst="rect">
              <a:avLst/>
            </a:prstGeom>
            <a:solidFill>
              <a:srgbClr val="C0C0C0"/>
            </a:solidFill>
            <a:ln w="12700">
              <a:solidFill>
                <a:srgbClr val="000000"/>
              </a:solidFill>
              <a:miter lim="800000"/>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46" name="Text Box 43">
              <a:extLst>
                <a:ext uri="{FF2B5EF4-FFF2-40B4-BE49-F238E27FC236}">
                  <a16:creationId xmlns="" xmlns:a16="http://schemas.microsoft.com/office/drawing/2014/main" id="{B1225FCC-A985-40C1-A814-D91BEDC2F1C7}"/>
                </a:ext>
              </a:extLst>
            </p:cNvPr>
            <p:cNvSpPr txBox="1">
              <a:spLocks noChangeAspect="1" noChangeArrowheads="1"/>
            </p:cNvSpPr>
            <p:nvPr/>
          </p:nvSpPr>
          <p:spPr bwMode="auto">
            <a:xfrm>
              <a:off x="3531" y="1554"/>
              <a:ext cx="209"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6</a:t>
              </a:r>
              <a:endParaRPr lang="ru-RU" sz="1067" b="1">
                <a:latin typeface="Roboto Condensed Light" panose="020B0604020202020204" charset="0"/>
                <a:ea typeface="Roboto Condensed Light" panose="020B0604020202020204" charset="0"/>
              </a:endParaRPr>
            </a:p>
          </p:txBody>
        </p:sp>
        <p:sp>
          <p:nvSpPr>
            <p:cNvPr id="47" name="Text Box 44">
              <a:extLst>
                <a:ext uri="{FF2B5EF4-FFF2-40B4-BE49-F238E27FC236}">
                  <a16:creationId xmlns="" xmlns:a16="http://schemas.microsoft.com/office/drawing/2014/main" id="{73A77DA1-10D3-4E68-867B-49982C08D9A0}"/>
                </a:ext>
              </a:extLst>
            </p:cNvPr>
            <p:cNvSpPr txBox="1">
              <a:spLocks noChangeAspect="1" noChangeArrowheads="1"/>
            </p:cNvSpPr>
            <p:nvPr/>
          </p:nvSpPr>
          <p:spPr bwMode="auto">
            <a:xfrm>
              <a:off x="3037" y="1554"/>
              <a:ext cx="211"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5</a:t>
              </a:r>
              <a:endParaRPr lang="ru-RU" sz="1067" b="1">
                <a:latin typeface="Roboto Condensed Light" panose="020B0604020202020204" charset="0"/>
                <a:ea typeface="Roboto Condensed Light" panose="020B0604020202020204" charset="0"/>
              </a:endParaRPr>
            </a:p>
          </p:txBody>
        </p:sp>
        <p:sp>
          <p:nvSpPr>
            <p:cNvPr id="48" name="Text Box 45">
              <a:extLst>
                <a:ext uri="{FF2B5EF4-FFF2-40B4-BE49-F238E27FC236}">
                  <a16:creationId xmlns="" xmlns:a16="http://schemas.microsoft.com/office/drawing/2014/main" id="{B5DA0FF5-29F7-4419-B9A4-42435D76A3F2}"/>
                </a:ext>
              </a:extLst>
            </p:cNvPr>
            <p:cNvSpPr txBox="1">
              <a:spLocks noChangeAspect="1" noChangeArrowheads="1"/>
            </p:cNvSpPr>
            <p:nvPr/>
          </p:nvSpPr>
          <p:spPr bwMode="auto">
            <a:xfrm>
              <a:off x="4256" y="1563"/>
              <a:ext cx="211"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9</a:t>
              </a:r>
              <a:endParaRPr lang="ru-RU" sz="1067" b="1">
                <a:latin typeface="Roboto Condensed Light" panose="020B0604020202020204" charset="0"/>
                <a:ea typeface="Roboto Condensed Light" panose="020B0604020202020204" charset="0"/>
              </a:endParaRPr>
            </a:p>
          </p:txBody>
        </p:sp>
        <p:sp>
          <p:nvSpPr>
            <p:cNvPr id="49" name="Text Box 46">
              <a:extLst>
                <a:ext uri="{FF2B5EF4-FFF2-40B4-BE49-F238E27FC236}">
                  <a16:creationId xmlns="" xmlns:a16="http://schemas.microsoft.com/office/drawing/2014/main" id="{F34608AE-856C-4108-AC63-7F7ED5F86B05}"/>
                </a:ext>
              </a:extLst>
            </p:cNvPr>
            <p:cNvSpPr txBox="1">
              <a:spLocks noChangeAspect="1" noChangeArrowheads="1"/>
            </p:cNvSpPr>
            <p:nvPr/>
          </p:nvSpPr>
          <p:spPr bwMode="auto">
            <a:xfrm>
              <a:off x="6068" y="1545"/>
              <a:ext cx="210"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14</a:t>
              </a:r>
              <a:endParaRPr lang="ru-RU" sz="1067" b="1">
                <a:latin typeface="Roboto Condensed Light" panose="020B0604020202020204" charset="0"/>
                <a:ea typeface="Roboto Condensed Light" panose="020B0604020202020204" charset="0"/>
              </a:endParaRPr>
            </a:p>
          </p:txBody>
        </p:sp>
        <p:sp>
          <p:nvSpPr>
            <p:cNvPr id="50" name="Text Box 47">
              <a:extLst>
                <a:ext uri="{FF2B5EF4-FFF2-40B4-BE49-F238E27FC236}">
                  <a16:creationId xmlns="" xmlns:a16="http://schemas.microsoft.com/office/drawing/2014/main" id="{D124FA0A-3DA2-4FBF-B556-B0A41C2A68B9}"/>
                </a:ext>
              </a:extLst>
            </p:cNvPr>
            <p:cNvSpPr txBox="1">
              <a:spLocks noChangeAspect="1" noChangeArrowheads="1"/>
            </p:cNvSpPr>
            <p:nvPr/>
          </p:nvSpPr>
          <p:spPr bwMode="auto">
            <a:xfrm>
              <a:off x="5350" y="1563"/>
              <a:ext cx="211"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10</a:t>
              </a:r>
              <a:endParaRPr lang="ru-RU" sz="1067" b="1">
                <a:latin typeface="Roboto Condensed Light" panose="020B0604020202020204" charset="0"/>
                <a:ea typeface="Roboto Condensed Light" panose="020B0604020202020204" charset="0"/>
              </a:endParaRPr>
            </a:p>
          </p:txBody>
        </p:sp>
        <p:sp>
          <p:nvSpPr>
            <p:cNvPr id="51" name="Text Box 48">
              <a:extLst>
                <a:ext uri="{FF2B5EF4-FFF2-40B4-BE49-F238E27FC236}">
                  <a16:creationId xmlns="" xmlns:a16="http://schemas.microsoft.com/office/drawing/2014/main" id="{414E11A7-48D2-4CF1-996E-E8583DE477FD}"/>
                </a:ext>
              </a:extLst>
            </p:cNvPr>
            <p:cNvSpPr txBox="1">
              <a:spLocks noChangeAspect="1" noChangeArrowheads="1"/>
            </p:cNvSpPr>
            <p:nvPr/>
          </p:nvSpPr>
          <p:spPr bwMode="auto">
            <a:xfrm>
              <a:off x="6624" y="1554"/>
              <a:ext cx="210"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15</a:t>
              </a:r>
              <a:endParaRPr lang="ru-RU" sz="1067" b="1">
                <a:latin typeface="Roboto Condensed Light" panose="020B0604020202020204" charset="0"/>
                <a:ea typeface="Roboto Condensed Light" panose="020B0604020202020204" charset="0"/>
              </a:endParaRPr>
            </a:p>
          </p:txBody>
        </p:sp>
        <p:sp>
          <p:nvSpPr>
            <p:cNvPr id="52" name="Text Box 49">
              <a:extLst>
                <a:ext uri="{FF2B5EF4-FFF2-40B4-BE49-F238E27FC236}">
                  <a16:creationId xmlns="" xmlns:a16="http://schemas.microsoft.com/office/drawing/2014/main" id="{7C56FE27-16BC-46F2-BF8F-9F2BF6056DB1}"/>
                </a:ext>
              </a:extLst>
            </p:cNvPr>
            <p:cNvSpPr txBox="1">
              <a:spLocks noChangeAspect="1" noChangeArrowheads="1"/>
            </p:cNvSpPr>
            <p:nvPr/>
          </p:nvSpPr>
          <p:spPr bwMode="auto">
            <a:xfrm>
              <a:off x="7350" y="1554"/>
              <a:ext cx="255"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23</a:t>
              </a:r>
              <a:endParaRPr lang="ru-RU" sz="1067" b="1">
                <a:latin typeface="Roboto Condensed Light" panose="020B0604020202020204" charset="0"/>
                <a:ea typeface="Roboto Condensed Light" panose="020B0604020202020204" charset="0"/>
              </a:endParaRPr>
            </a:p>
          </p:txBody>
        </p:sp>
        <p:sp>
          <p:nvSpPr>
            <p:cNvPr id="53" name="Text Box 50">
              <a:extLst>
                <a:ext uri="{FF2B5EF4-FFF2-40B4-BE49-F238E27FC236}">
                  <a16:creationId xmlns="" xmlns:a16="http://schemas.microsoft.com/office/drawing/2014/main" id="{1A67112B-FF47-4BBA-9EAC-9570287B0564}"/>
                </a:ext>
              </a:extLst>
            </p:cNvPr>
            <p:cNvSpPr txBox="1">
              <a:spLocks noChangeAspect="1" noChangeArrowheads="1"/>
            </p:cNvSpPr>
            <p:nvPr/>
          </p:nvSpPr>
          <p:spPr bwMode="auto">
            <a:xfrm>
              <a:off x="7923" y="1572"/>
              <a:ext cx="211" cy="209"/>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24</a:t>
              </a:r>
              <a:endParaRPr lang="ru-RU" sz="1067" b="1">
                <a:latin typeface="Roboto Condensed Light" panose="020B0604020202020204" charset="0"/>
                <a:ea typeface="Roboto Condensed Light" panose="020B0604020202020204" charset="0"/>
              </a:endParaRPr>
            </a:p>
          </p:txBody>
        </p:sp>
        <p:sp>
          <p:nvSpPr>
            <p:cNvPr id="54" name="Text Box 51">
              <a:extLst>
                <a:ext uri="{FF2B5EF4-FFF2-40B4-BE49-F238E27FC236}">
                  <a16:creationId xmlns="" xmlns:a16="http://schemas.microsoft.com/office/drawing/2014/main" id="{BBFEF138-D89D-4B79-8C51-1B2E3A8E63A5}"/>
                </a:ext>
              </a:extLst>
            </p:cNvPr>
            <p:cNvSpPr txBox="1">
              <a:spLocks noChangeAspect="1" noChangeArrowheads="1"/>
            </p:cNvSpPr>
            <p:nvPr/>
          </p:nvSpPr>
          <p:spPr bwMode="auto">
            <a:xfrm>
              <a:off x="8641" y="1563"/>
              <a:ext cx="211"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32</a:t>
              </a:r>
              <a:endParaRPr lang="ru-RU" sz="1067" b="1">
                <a:latin typeface="Roboto Condensed Light" panose="020B0604020202020204" charset="0"/>
                <a:ea typeface="Roboto Condensed Light" panose="020B0604020202020204" charset="0"/>
              </a:endParaRPr>
            </a:p>
          </p:txBody>
        </p:sp>
        <p:sp>
          <p:nvSpPr>
            <p:cNvPr id="55" name="Line 52">
              <a:extLst>
                <a:ext uri="{FF2B5EF4-FFF2-40B4-BE49-F238E27FC236}">
                  <a16:creationId xmlns="" xmlns:a16="http://schemas.microsoft.com/office/drawing/2014/main" id="{0E5796D8-EF32-46A7-B997-D7A2729F12F1}"/>
                </a:ext>
              </a:extLst>
            </p:cNvPr>
            <p:cNvSpPr>
              <a:spLocks noChangeAspect="1" noChangeShapeType="1"/>
            </p:cNvSpPr>
            <p:nvPr/>
          </p:nvSpPr>
          <p:spPr bwMode="auto">
            <a:xfrm>
              <a:off x="8964" y="1405"/>
              <a:ext cx="490" cy="6"/>
            </a:xfrm>
            <a:prstGeom prst="line">
              <a:avLst/>
            </a:prstGeom>
            <a:noFill/>
            <a:ln w="3175">
              <a:solidFill>
                <a:srgbClr val="000000"/>
              </a:solidFill>
              <a:prstDash val="lgDashDot"/>
              <a:round/>
              <a:headEnd/>
              <a:tailEnd type="triangle" w="sm" len="lg"/>
            </a:ln>
          </p:spPr>
          <p:txBody>
            <a:bodyPr/>
            <a:lstStyle/>
            <a:p>
              <a:endParaRPr lang="ru-RU" sz="1067" b="1">
                <a:latin typeface="Roboto Condensed Light" panose="020B0604020202020204" charset="0"/>
                <a:ea typeface="Roboto Condensed Light" panose="020B0604020202020204" charset="0"/>
              </a:endParaRPr>
            </a:p>
          </p:txBody>
        </p:sp>
        <p:sp>
          <p:nvSpPr>
            <p:cNvPr id="56" name="Text Box 53">
              <a:extLst>
                <a:ext uri="{FF2B5EF4-FFF2-40B4-BE49-F238E27FC236}">
                  <a16:creationId xmlns="" xmlns:a16="http://schemas.microsoft.com/office/drawing/2014/main" id="{2FA06382-E0C1-4A85-A3A0-71AAF4D6CDFC}"/>
                </a:ext>
              </a:extLst>
            </p:cNvPr>
            <p:cNvSpPr txBox="1">
              <a:spLocks noChangeAspect="1" noChangeArrowheads="1"/>
            </p:cNvSpPr>
            <p:nvPr/>
          </p:nvSpPr>
          <p:spPr bwMode="auto">
            <a:xfrm>
              <a:off x="2302" y="1554"/>
              <a:ext cx="210" cy="210"/>
            </a:xfrm>
            <a:prstGeom prst="rect">
              <a:avLst/>
            </a:prstGeom>
            <a:solidFill>
              <a:srgbClr val="FFFFFF"/>
            </a:solidFill>
            <a:ln w="9525">
              <a:noFill/>
              <a:miter lim="800000"/>
              <a:headEnd/>
              <a:tailEnd/>
            </a:ln>
          </p:spPr>
          <p:txBody>
            <a:bodyPr lIns="0" tIns="0" rIns="0" bIns="0"/>
            <a:lstStyle/>
            <a:p>
              <a:pPr algn="ctr"/>
              <a:r>
                <a:rPr lang="ru-RU" sz="1067" b="1">
                  <a:latin typeface="Roboto Condensed Light" panose="020B0604020202020204" charset="0"/>
                  <a:ea typeface="Roboto Condensed Light" panose="020B0604020202020204" charset="0"/>
                </a:rPr>
                <a:t>P</a:t>
              </a:r>
              <a:r>
                <a:rPr lang="ru-RU" sz="1067" b="1" baseline="-25000">
                  <a:latin typeface="Roboto Condensed Light" panose="020B0604020202020204" charset="0"/>
                  <a:ea typeface="Roboto Condensed Light" panose="020B0604020202020204" charset="0"/>
                </a:rPr>
                <a:t>1</a:t>
              </a:r>
              <a:endParaRPr lang="ru-RU" sz="1067" b="1">
                <a:latin typeface="Roboto Condensed Light" panose="020B0604020202020204" charset="0"/>
                <a:ea typeface="Roboto Condensed Light" panose="020B0604020202020204" charset="0"/>
              </a:endParaRPr>
            </a:p>
          </p:txBody>
        </p:sp>
        <p:sp>
          <p:nvSpPr>
            <p:cNvPr id="57" name="Line 54">
              <a:extLst>
                <a:ext uri="{FF2B5EF4-FFF2-40B4-BE49-F238E27FC236}">
                  <a16:creationId xmlns="" xmlns:a16="http://schemas.microsoft.com/office/drawing/2014/main" id="{9BECB2F7-835E-4B08-A95E-6691C1352465}"/>
                </a:ext>
              </a:extLst>
            </p:cNvPr>
            <p:cNvSpPr>
              <a:spLocks noChangeAspect="1" noChangeShapeType="1"/>
            </p:cNvSpPr>
            <p:nvPr/>
          </p:nvSpPr>
          <p:spPr bwMode="auto">
            <a:xfrm flipV="1">
              <a:off x="2231" y="1015"/>
              <a:ext cx="0" cy="339"/>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58" name="Line 55">
              <a:extLst>
                <a:ext uri="{FF2B5EF4-FFF2-40B4-BE49-F238E27FC236}">
                  <a16:creationId xmlns="" xmlns:a16="http://schemas.microsoft.com/office/drawing/2014/main" id="{4ECC6DA8-7E93-45E0-9EFF-6C43D9B943B2}"/>
                </a:ext>
              </a:extLst>
            </p:cNvPr>
            <p:cNvSpPr>
              <a:spLocks noChangeAspect="1" noChangeShapeType="1"/>
            </p:cNvSpPr>
            <p:nvPr/>
          </p:nvSpPr>
          <p:spPr bwMode="auto">
            <a:xfrm>
              <a:off x="1782" y="1022"/>
              <a:ext cx="449" cy="0"/>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59" name="Text Box 56">
              <a:extLst>
                <a:ext uri="{FF2B5EF4-FFF2-40B4-BE49-F238E27FC236}">
                  <a16:creationId xmlns="" xmlns:a16="http://schemas.microsoft.com/office/drawing/2014/main" id="{00CEA45F-2B63-4831-9CAA-1F1A7EA65CAE}"/>
                </a:ext>
              </a:extLst>
            </p:cNvPr>
            <p:cNvSpPr txBox="1">
              <a:spLocks noChangeAspect="1" noChangeArrowheads="1"/>
            </p:cNvSpPr>
            <p:nvPr/>
          </p:nvSpPr>
          <p:spPr bwMode="auto">
            <a:xfrm>
              <a:off x="1720" y="769"/>
              <a:ext cx="731" cy="466"/>
            </a:xfrm>
            <a:prstGeom prst="rect">
              <a:avLst/>
            </a:prstGeom>
            <a:noFill/>
            <a:ln w="9525">
              <a:noFill/>
              <a:miter lim="800000"/>
              <a:headEnd/>
              <a:tailEnd/>
            </a:ln>
          </p:spPr>
          <p:txBody>
            <a:bodyPr lIns="0" tIns="0" rIns="0" bIns="0">
              <a:spAutoFit/>
            </a:bodyPr>
            <a:lstStyle/>
            <a:p>
              <a:pPr algn="ctr"/>
              <a:r>
                <a:rPr lang="ru-RU" sz="1333" b="1" dirty="0">
                  <a:latin typeface="Roboto Condensed Light" panose="020B0604020202020204" charset="0"/>
                  <a:ea typeface="Roboto Condensed Light" panose="020B0604020202020204" charset="0"/>
                </a:rPr>
                <a:t>0.75 МэВ</a:t>
              </a:r>
            </a:p>
          </p:txBody>
        </p:sp>
        <p:sp>
          <p:nvSpPr>
            <p:cNvPr id="60" name="Text Box 57">
              <a:extLst>
                <a:ext uri="{FF2B5EF4-FFF2-40B4-BE49-F238E27FC236}">
                  <a16:creationId xmlns="" xmlns:a16="http://schemas.microsoft.com/office/drawing/2014/main" id="{981585B6-202E-473D-A1D7-C8FAE5FC3949}"/>
                </a:ext>
              </a:extLst>
            </p:cNvPr>
            <p:cNvSpPr txBox="1">
              <a:spLocks noChangeAspect="1" noChangeArrowheads="1"/>
            </p:cNvSpPr>
            <p:nvPr/>
          </p:nvSpPr>
          <p:spPr bwMode="auto">
            <a:xfrm>
              <a:off x="3903" y="758"/>
              <a:ext cx="722" cy="188"/>
            </a:xfrm>
            <a:prstGeom prst="rect">
              <a:avLst/>
            </a:prstGeom>
            <a:noFill/>
            <a:ln w="9525">
              <a:noFill/>
              <a:miter lim="800000"/>
              <a:headEnd/>
              <a:tailEnd/>
            </a:ln>
          </p:spPr>
          <p:txBody>
            <a:bodyPr lIns="0" tIns="0" rIns="0" bIns="0"/>
            <a:lstStyle/>
            <a:p>
              <a:pPr algn="ctr"/>
              <a:r>
                <a:rPr lang="ru-RU" sz="1333" b="1" dirty="0">
                  <a:latin typeface="Roboto Condensed Light" panose="020B0604020202020204" charset="0"/>
                  <a:ea typeface="Roboto Condensed Light" panose="020B0604020202020204" charset="0"/>
                </a:rPr>
                <a:t>160 МэВ</a:t>
              </a:r>
            </a:p>
          </p:txBody>
        </p:sp>
        <p:sp>
          <p:nvSpPr>
            <p:cNvPr id="61" name="Line 58">
              <a:extLst>
                <a:ext uri="{FF2B5EF4-FFF2-40B4-BE49-F238E27FC236}">
                  <a16:creationId xmlns="" xmlns:a16="http://schemas.microsoft.com/office/drawing/2014/main" id="{003FC35F-67FA-4361-955C-B5682C11141B}"/>
                </a:ext>
              </a:extLst>
            </p:cNvPr>
            <p:cNvSpPr>
              <a:spLocks noChangeAspect="1" noChangeShapeType="1"/>
            </p:cNvSpPr>
            <p:nvPr/>
          </p:nvSpPr>
          <p:spPr bwMode="auto">
            <a:xfrm flipV="1">
              <a:off x="6364" y="997"/>
              <a:ext cx="0" cy="339"/>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62" name="Line 59">
              <a:extLst>
                <a:ext uri="{FF2B5EF4-FFF2-40B4-BE49-F238E27FC236}">
                  <a16:creationId xmlns="" xmlns:a16="http://schemas.microsoft.com/office/drawing/2014/main" id="{B097003B-7221-4ADC-B845-BC577912B020}"/>
                </a:ext>
              </a:extLst>
            </p:cNvPr>
            <p:cNvSpPr>
              <a:spLocks noChangeAspect="1" noChangeShapeType="1"/>
            </p:cNvSpPr>
            <p:nvPr/>
          </p:nvSpPr>
          <p:spPr bwMode="auto">
            <a:xfrm>
              <a:off x="5916" y="1004"/>
              <a:ext cx="437" cy="1"/>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63" name="Text Box 60">
              <a:extLst>
                <a:ext uri="{FF2B5EF4-FFF2-40B4-BE49-F238E27FC236}">
                  <a16:creationId xmlns="" xmlns:a16="http://schemas.microsoft.com/office/drawing/2014/main" id="{429409F7-6D26-4162-8592-582FF957F239}"/>
                </a:ext>
              </a:extLst>
            </p:cNvPr>
            <p:cNvSpPr txBox="1">
              <a:spLocks noChangeAspect="1" noChangeArrowheads="1"/>
            </p:cNvSpPr>
            <p:nvPr/>
          </p:nvSpPr>
          <p:spPr bwMode="auto">
            <a:xfrm>
              <a:off x="5852" y="752"/>
              <a:ext cx="734" cy="165"/>
            </a:xfrm>
            <a:prstGeom prst="rect">
              <a:avLst/>
            </a:prstGeom>
            <a:noFill/>
            <a:ln w="9525">
              <a:noFill/>
              <a:miter lim="800000"/>
              <a:headEnd/>
              <a:tailEnd/>
            </a:ln>
          </p:spPr>
          <p:txBody>
            <a:bodyPr lIns="0" tIns="0" rIns="0" bIns="0"/>
            <a:lstStyle/>
            <a:p>
              <a:pPr algn="ctr"/>
              <a:r>
                <a:rPr lang="ru-RU" sz="1333" b="1" dirty="0">
                  <a:latin typeface="Roboto Condensed Light" panose="020B0604020202020204" charset="0"/>
                  <a:ea typeface="Roboto Condensed Light" panose="020B0604020202020204" charset="0"/>
                </a:rPr>
                <a:t>247 МэВ</a:t>
              </a:r>
            </a:p>
          </p:txBody>
        </p:sp>
        <p:sp>
          <p:nvSpPr>
            <p:cNvPr id="64" name="Line 61">
              <a:extLst>
                <a:ext uri="{FF2B5EF4-FFF2-40B4-BE49-F238E27FC236}">
                  <a16:creationId xmlns="" xmlns:a16="http://schemas.microsoft.com/office/drawing/2014/main" id="{D86F2655-22D5-45E5-9BA3-C42571E6BC04}"/>
                </a:ext>
              </a:extLst>
            </p:cNvPr>
            <p:cNvSpPr>
              <a:spLocks noChangeAspect="1" noChangeShapeType="1"/>
            </p:cNvSpPr>
            <p:nvPr/>
          </p:nvSpPr>
          <p:spPr bwMode="auto">
            <a:xfrm flipV="1">
              <a:off x="7655" y="1014"/>
              <a:ext cx="1" cy="322"/>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65" name="Line 62">
              <a:extLst>
                <a:ext uri="{FF2B5EF4-FFF2-40B4-BE49-F238E27FC236}">
                  <a16:creationId xmlns="" xmlns:a16="http://schemas.microsoft.com/office/drawing/2014/main" id="{42F15DA6-70E9-4951-AE03-A64A585199B2}"/>
                </a:ext>
              </a:extLst>
            </p:cNvPr>
            <p:cNvSpPr>
              <a:spLocks noChangeAspect="1" noChangeShapeType="1"/>
            </p:cNvSpPr>
            <p:nvPr/>
          </p:nvSpPr>
          <p:spPr bwMode="auto">
            <a:xfrm>
              <a:off x="7207" y="1004"/>
              <a:ext cx="439" cy="1"/>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66" name="Text Box 63">
              <a:extLst>
                <a:ext uri="{FF2B5EF4-FFF2-40B4-BE49-F238E27FC236}">
                  <a16:creationId xmlns="" xmlns:a16="http://schemas.microsoft.com/office/drawing/2014/main" id="{D507DB5F-ADBC-4EA3-9431-86276E7E504F}"/>
                </a:ext>
              </a:extLst>
            </p:cNvPr>
            <p:cNvSpPr txBox="1">
              <a:spLocks noChangeAspect="1" noChangeArrowheads="1"/>
            </p:cNvSpPr>
            <p:nvPr/>
          </p:nvSpPr>
          <p:spPr bwMode="auto">
            <a:xfrm>
              <a:off x="7143" y="761"/>
              <a:ext cx="722" cy="244"/>
            </a:xfrm>
            <a:prstGeom prst="rect">
              <a:avLst/>
            </a:prstGeom>
            <a:noFill/>
            <a:ln w="9525">
              <a:noFill/>
              <a:miter lim="800000"/>
              <a:headEnd/>
              <a:tailEnd/>
            </a:ln>
          </p:spPr>
          <p:txBody>
            <a:bodyPr lIns="0" tIns="0" rIns="0" bIns="0"/>
            <a:lstStyle/>
            <a:p>
              <a:pPr algn="ctr"/>
              <a:r>
                <a:rPr lang="ru-RU" sz="1333" b="1" dirty="0">
                  <a:latin typeface="Roboto Condensed Light" panose="020B0604020202020204" charset="0"/>
                  <a:ea typeface="Roboto Condensed Light" panose="020B0604020202020204" charset="0"/>
                </a:rPr>
                <a:t>423 МэВ</a:t>
              </a:r>
            </a:p>
          </p:txBody>
        </p:sp>
        <p:sp>
          <p:nvSpPr>
            <p:cNvPr id="67" name="Line 64">
              <a:extLst>
                <a:ext uri="{FF2B5EF4-FFF2-40B4-BE49-F238E27FC236}">
                  <a16:creationId xmlns="" xmlns:a16="http://schemas.microsoft.com/office/drawing/2014/main" id="{2EE1653E-432D-4346-85C1-0186E1769CF8}"/>
                </a:ext>
              </a:extLst>
            </p:cNvPr>
            <p:cNvSpPr>
              <a:spLocks noChangeAspect="1" noChangeShapeType="1"/>
            </p:cNvSpPr>
            <p:nvPr/>
          </p:nvSpPr>
          <p:spPr bwMode="auto">
            <a:xfrm flipV="1">
              <a:off x="8937" y="997"/>
              <a:ext cx="0" cy="339"/>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68" name="Line 65">
              <a:extLst>
                <a:ext uri="{FF2B5EF4-FFF2-40B4-BE49-F238E27FC236}">
                  <a16:creationId xmlns="" xmlns:a16="http://schemas.microsoft.com/office/drawing/2014/main" id="{C14014A6-A229-411D-91F7-4668313CB104}"/>
                </a:ext>
              </a:extLst>
            </p:cNvPr>
            <p:cNvSpPr>
              <a:spLocks noChangeAspect="1" noChangeShapeType="1"/>
            </p:cNvSpPr>
            <p:nvPr/>
          </p:nvSpPr>
          <p:spPr bwMode="auto">
            <a:xfrm>
              <a:off x="8488" y="1004"/>
              <a:ext cx="449" cy="0"/>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69" name="Text Box 66">
              <a:extLst>
                <a:ext uri="{FF2B5EF4-FFF2-40B4-BE49-F238E27FC236}">
                  <a16:creationId xmlns="" xmlns:a16="http://schemas.microsoft.com/office/drawing/2014/main" id="{37B68A26-CAC1-4504-A230-BDF301471094}"/>
                </a:ext>
              </a:extLst>
            </p:cNvPr>
            <p:cNvSpPr txBox="1">
              <a:spLocks noChangeAspect="1" noChangeArrowheads="1"/>
            </p:cNvSpPr>
            <p:nvPr/>
          </p:nvSpPr>
          <p:spPr bwMode="auto">
            <a:xfrm>
              <a:off x="8425" y="776"/>
              <a:ext cx="735" cy="165"/>
            </a:xfrm>
            <a:prstGeom prst="rect">
              <a:avLst/>
            </a:prstGeom>
            <a:noFill/>
            <a:ln w="9525">
              <a:noFill/>
              <a:miter lim="800000"/>
              <a:headEnd/>
              <a:tailEnd/>
            </a:ln>
          </p:spPr>
          <p:txBody>
            <a:bodyPr lIns="0" tIns="0" rIns="0" bIns="0"/>
            <a:lstStyle/>
            <a:p>
              <a:pPr algn="ctr"/>
              <a:r>
                <a:rPr lang="ru-RU" sz="1333" b="1" dirty="0">
                  <a:latin typeface="Roboto Condensed Light" panose="020B0604020202020204" charset="0"/>
                  <a:ea typeface="Roboto Condensed Light" panose="020B0604020202020204" charset="0"/>
                </a:rPr>
                <a:t>602 МэВ</a:t>
              </a:r>
            </a:p>
          </p:txBody>
        </p:sp>
        <p:sp>
          <p:nvSpPr>
            <p:cNvPr id="70" name="Text Box 67">
              <a:extLst>
                <a:ext uri="{FF2B5EF4-FFF2-40B4-BE49-F238E27FC236}">
                  <a16:creationId xmlns="" xmlns:a16="http://schemas.microsoft.com/office/drawing/2014/main" id="{80446E02-CEFF-4489-962D-1B8EBC23F46F}"/>
                </a:ext>
              </a:extLst>
            </p:cNvPr>
            <p:cNvSpPr txBox="1">
              <a:spLocks noChangeAspect="1" noChangeArrowheads="1"/>
            </p:cNvSpPr>
            <p:nvPr/>
          </p:nvSpPr>
          <p:spPr bwMode="auto">
            <a:xfrm>
              <a:off x="9014" y="965"/>
              <a:ext cx="1768" cy="406"/>
            </a:xfrm>
            <a:prstGeom prst="rect">
              <a:avLst/>
            </a:prstGeom>
            <a:noFill/>
            <a:ln w="9525">
              <a:noFill/>
              <a:miter lim="800000"/>
              <a:headEnd/>
              <a:tailEnd/>
            </a:ln>
          </p:spPr>
          <p:txBody>
            <a:bodyPr lIns="24000" tIns="24000" rIns="24000" bIns="24000"/>
            <a:lstStyle/>
            <a:p>
              <a:pPr algn="ctr"/>
              <a:r>
                <a:rPr lang="ru-RU" sz="1333" b="1" dirty="0">
                  <a:latin typeface="Roboto Condensed Light" panose="020B0604020202020204" charset="0"/>
                  <a:ea typeface="Roboto Condensed Light" panose="020B0604020202020204" charset="0"/>
                </a:rPr>
                <a:t>Экспериментальный</a:t>
              </a:r>
            </a:p>
            <a:p>
              <a:pPr algn="ctr"/>
              <a:r>
                <a:rPr lang="ru-RU" sz="1333" b="1" dirty="0">
                  <a:latin typeface="Roboto Condensed Light" panose="020B0604020202020204" charset="0"/>
                  <a:ea typeface="Roboto Condensed Light" panose="020B0604020202020204" charset="0"/>
                </a:rPr>
                <a:t>комплекс</a:t>
              </a:r>
            </a:p>
          </p:txBody>
        </p:sp>
        <p:sp>
          <p:nvSpPr>
            <p:cNvPr id="71" name="Line 68">
              <a:extLst>
                <a:ext uri="{FF2B5EF4-FFF2-40B4-BE49-F238E27FC236}">
                  <a16:creationId xmlns="" xmlns:a16="http://schemas.microsoft.com/office/drawing/2014/main" id="{29386D6B-B58E-43DF-8F32-937476ED864D}"/>
                </a:ext>
              </a:extLst>
            </p:cNvPr>
            <p:cNvSpPr>
              <a:spLocks noChangeAspect="1" noChangeShapeType="1"/>
            </p:cNvSpPr>
            <p:nvPr/>
          </p:nvSpPr>
          <p:spPr bwMode="auto">
            <a:xfrm flipV="1">
              <a:off x="4567" y="997"/>
              <a:ext cx="0" cy="339"/>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72" name="Line 69">
              <a:extLst>
                <a:ext uri="{FF2B5EF4-FFF2-40B4-BE49-F238E27FC236}">
                  <a16:creationId xmlns="" xmlns:a16="http://schemas.microsoft.com/office/drawing/2014/main" id="{8C74EC33-695A-473A-A9C4-0F0166BB2643}"/>
                </a:ext>
              </a:extLst>
            </p:cNvPr>
            <p:cNvSpPr>
              <a:spLocks noChangeAspect="1" noChangeShapeType="1"/>
            </p:cNvSpPr>
            <p:nvPr/>
          </p:nvSpPr>
          <p:spPr bwMode="auto">
            <a:xfrm>
              <a:off x="4118" y="1004"/>
              <a:ext cx="449" cy="0"/>
            </a:xfrm>
            <a:prstGeom prst="line">
              <a:avLst/>
            </a:prstGeom>
            <a:noFill/>
            <a:ln w="3175">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grpSp>
          <p:nvGrpSpPr>
            <p:cNvPr id="73" name="Group 70">
              <a:extLst>
                <a:ext uri="{FF2B5EF4-FFF2-40B4-BE49-F238E27FC236}">
                  <a16:creationId xmlns="" xmlns:a16="http://schemas.microsoft.com/office/drawing/2014/main" id="{B3AC51B8-2F29-4C77-A5ED-EC98A6DB9A62}"/>
                </a:ext>
              </a:extLst>
            </p:cNvPr>
            <p:cNvGrpSpPr>
              <a:grpSpLocks noChangeAspect="1"/>
            </p:cNvGrpSpPr>
            <p:nvPr/>
          </p:nvGrpSpPr>
          <p:grpSpPr bwMode="auto">
            <a:xfrm>
              <a:off x="4763" y="1312"/>
              <a:ext cx="87" cy="225"/>
              <a:chOff x="4787" y="1312"/>
              <a:chExt cx="87" cy="225"/>
            </a:xfrm>
          </p:grpSpPr>
          <p:sp>
            <p:nvSpPr>
              <p:cNvPr id="78" name="Line 71">
                <a:extLst>
                  <a:ext uri="{FF2B5EF4-FFF2-40B4-BE49-F238E27FC236}">
                    <a16:creationId xmlns="" xmlns:a16="http://schemas.microsoft.com/office/drawing/2014/main" id="{EA207B3D-F39C-4B67-9F4B-FC3DA5AE5502}"/>
                  </a:ext>
                </a:extLst>
              </p:cNvPr>
              <p:cNvSpPr>
                <a:spLocks noChangeAspect="1" noChangeShapeType="1"/>
              </p:cNvSpPr>
              <p:nvPr/>
            </p:nvSpPr>
            <p:spPr bwMode="auto">
              <a:xfrm flipV="1">
                <a:off x="4797" y="1312"/>
                <a:ext cx="0" cy="225"/>
              </a:xfrm>
              <a:prstGeom prst="line">
                <a:avLst/>
              </a:prstGeom>
              <a:noFill/>
              <a:ln w="19050">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79" name="Line 72">
                <a:extLst>
                  <a:ext uri="{FF2B5EF4-FFF2-40B4-BE49-F238E27FC236}">
                    <a16:creationId xmlns="" xmlns:a16="http://schemas.microsoft.com/office/drawing/2014/main" id="{525A7743-9932-4679-85B0-6486E17EFC89}"/>
                  </a:ext>
                </a:extLst>
              </p:cNvPr>
              <p:cNvSpPr>
                <a:spLocks noChangeAspect="1" noChangeShapeType="1"/>
              </p:cNvSpPr>
              <p:nvPr/>
            </p:nvSpPr>
            <p:spPr bwMode="auto">
              <a:xfrm rot="20383531" flipV="1">
                <a:off x="4833" y="1313"/>
                <a:ext cx="0" cy="216"/>
              </a:xfrm>
              <a:prstGeom prst="line">
                <a:avLst/>
              </a:prstGeom>
              <a:noFill/>
              <a:ln w="19050">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80" name="Line 73">
                <a:extLst>
                  <a:ext uri="{FF2B5EF4-FFF2-40B4-BE49-F238E27FC236}">
                    <a16:creationId xmlns="" xmlns:a16="http://schemas.microsoft.com/office/drawing/2014/main" id="{1DA234BD-8118-498D-AA94-DF4D79EE6916}"/>
                  </a:ext>
                </a:extLst>
              </p:cNvPr>
              <p:cNvSpPr>
                <a:spLocks noChangeAspect="1" noChangeShapeType="1"/>
              </p:cNvSpPr>
              <p:nvPr/>
            </p:nvSpPr>
            <p:spPr bwMode="auto">
              <a:xfrm rot="15509280" flipV="1">
                <a:off x="4831" y="1477"/>
                <a:ext cx="0" cy="87"/>
              </a:xfrm>
              <a:prstGeom prst="line">
                <a:avLst/>
              </a:prstGeom>
              <a:noFill/>
              <a:ln w="19050">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grpSp>
        <p:grpSp>
          <p:nvGrpSpPr>
            <p:cNvPr id="74" name="Group 74">
              <a:extLst>
                <a:ext uri="{FF2B5EF4-FFF2-40B4-BE49-F238E27FC236}">
                  <a16:creationId xmlns="" xmlns:a16="http://schemas.microsoft.com/office/drawing/2014/main" id="{DA4EE4D6-7DBA-4F42-98FD-8074642F99CF}"/>
                </a:ext>
              </a:extLst>
            </p:cNvPr>
            <p:cNvGrpSpPr>
              <a:grpSpLocks noChangeAspect="1"/>
            </p:cNvGrpSpPr>
            <p:nvPr/>
          </p:nvGrpSpPr>
          <p:grpSpPr bwMode="auto">
            <a:xfrm rot="20139852">
              <a:off x="4880" y="1255"/>
              <a:ext cx="87" cy="225"/>
              <a:chOff x="4787" y="1312"/>
              <a:chExt cx="87" cy="225"/>
            </a:xfrm>
          </p:grpSpPr>
          <p:sp>
            <p:nvSpPr>
              <p:cNvPr id="75" name="Line 75">
                <a:extLst>
                  <a:ext uri="{FF2B5EF4-FFF2-40B4-BE49-F238E27FC236}">
                    <a16:creationId xmlns="" xmlns:a16="http://schemas.microsoft.com/office/drawing/2014/main" id="{3F78D6DF-04B7-4443-B019-578598A83D27}"/>
                  </a:ext>
                </a:extLst>
              </p:cNvPr>
              <p:cNvSpPr>
                <a:spLocks noChangeAspect="1" noChangeShapeType="1"/>
              </p:cNvSpPr>
              <p:nvPr/>
            </p:nvSpPr>
            <p:spPr bwMode="auto">
              <a:xfrm flipV="1">
                <a:off x="4797" y="1312"/>
                <a:ext cx="0" cy="225"/>
              </a:xfrm>
              <a:prstGeom prst="line">
                <a:avLst/>
              </a:prstGeom>
              <a:noFill/>
              <a:ln w="19050">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76" name="Line 76">
                <a:extLst>
                  <a:ext uri="{FF2B5EF4-FFF2-40B4-BE49-F238E27FC236}">
                    <a16:creationId xmlns="" xmlns:a16="http://schemas.microsoft.com/office/drawing/2014/main" id="{05B48CC4-4B63-42CE-9FFC-42AA8E9C1C58}"/>
                  </a:ext>
                </a:extLst>
              </p:cNvPr>
              <p:cNvSpPr>
                <a:spLocks noChangeAspect="1" noChangeShapeType="1"/>
              </p:cNvSpPr>
              <p:nvPr/>
            </p:nvSpPr>
            <p:spPr bwMode="auto">
              <a:xfrm rot="20383531" flipV="1">
                <a:off x="4833" y="1313"/>
                <a:ext cx="0" cy="216"/>
              </a:xfrm>
              <a:prstGeom prst="line">
                <a:avLst/>
              </a:prstGeom>
              <a:noFill/>
              <a:ln w="19050">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sp>
            <p:nvSpPr>
              <p:cNvPr id="77" name="Line 77">
                <a:extLst>
                  <a:ext uri="{FF2B5EF4-FFF2-40B4-BE49-F238E27FC236}">
                    <a16:creationId xmlns="" xmlns:a16="http://schemas.microsoft.com/office/drawing/2014/main" id="{6AE300D1-ACA2-4C05-9999-66FBBD8DC993}"/>
                  </a:ext>
                </a:extLst>
              </p:cNvPr>
              <p:cNvSpPr>
                <a:spLocks noChangeAspect="1" noChangeShapeType="1"/>
              </p:cNvSpPr>
              <p:nvPr/>
            </p:nvSpPr>
            <p:spPr bwMode="auto">
              <a:xfrm rot="15509280" flipV="1">
                <a:off x="4831" y="1477"/>
                <a:ext cx="0" cy="87"/>
              </a:xfrm>
              <a:prstGeom prst="line">
                <a:avLst/>
              </a:prstGeom>
              <a:noFill/>
              <a:ln w="19050">
                <a:solidFill>
                  <a:srgbClr val="000000"/>
                </a:solidFill>
                <a:round/>
                <a:headEnd/>
                <a:tailEnd/>
              </a:ln>
            </p:spPr>
            <p:txBody>
              <a:bodyPr/>
              <a:lstStyle/>
              <a:p>
                <a:endParaRPr lang="ru-RU" sz="1067" b="1">
                  <a:latin typeface="Roboto Condensed Light" panose="020B0604020202020204" charset="0"/>
                  <a:ea typeface="Roboto Condensed Light" panose="020B0604020202020204" charset="0"/>
                </a:endParaRPr>
              </a:p>
            </p:txBody>
          </p:sp>
        </p:grpSp>
      </p:grpSp>
      <p:sp>
        <p:nvSpPr>
          <p:cNvPr id="81" name="TextBox 1"/>
          <p:cNvSpPr txBox="1"/>
          <p:nvPr/>
        </p:nvSpPr>
        <p:spPr>
          <a:xfrm>
            <a:off x="81772" y="3146937"/>
            <a:ext cx="10937630" cy="2923877"/>
          </a:xfrm>
          <a:prstGeom prst="rect">
            <a:avLst/>
          </a:prstGeom>
          <a:noFill/>
        </p:spPr>
        <p:txBody>
          <a:bodyPr wrap="square" rtlCol="0">
            <a:spAutoFit/>
          </a:bodyPr>
          <a:lstStyle/>
          <a:p>
            <a:r>
              <a:rPr lang="ru-RU" sz="2000" b="1" u="sng" dirty="0"/>
              <a:t>Цель</a:t>
            </a:r>
            <a:r>
              <a:rPr lang="ru-RU" sz="2000" dirty="0"/>
              <a:t>  </a:t>
            </a:r>
            <a:r>
              <a:rPr lang="ru-RU" sz="2000" b="1" dirty="0"/>
              <a:t>проекта</a:t>
            </a:r>
            <a:r>
              <a:rPr lang="en-US" sz="2000" b="1" dirty="0"/>
              <a:t> </a:t>
            </a:r>
            <a:r>
              <a:rPr lang="ru-RU" sz="2000" b="1" dirty="0"/>
              <a:t>МУНК </a:t>
            </a:r>
            <a:r>
              <a:rPr lang="ru-RU" sz="2000" dirty="0"/>
              <a:t>– создание сверхпроводящего (СП) линейного</a:t>
            </a:r>
          </a:p>
          <a:p>
            <a:r>
              <a:rPr lang="ru-RU" sz="2000" dirty="0"/>
              <a:t> ускорителя  протонов -</a:t>
            </a:r>
            <a:r>
              <a:rPr lang="ru-RU" sz="2000" dirty="0">
                <a:solidFill>
                  <a:srgbClr val="C00000"/>
                </a:solidFill>
              </a:rPr>
              <a:t>1мА, 1 ГэВ </a:t>
            </a:r>
            <a:r>
              <a:rPr lang="ru-RU" sz="2000" dirty="0"/>
              <a:t>- и замены им существующего</a:t>
            </a:r>
          </a:p>
          <a:p>
            <a:r>
              <a:rPr lang="ru-RU" sz="2000" dirty="0"/>
              <a:t>«теплого» (НП) ускорителя ММФ в ИЯИ РАН, Троицк, Москва.</a:t>
            </a:r>
          </a:p>
          <a:p>
            <a:endParaRPr lang="ru-RU" sz="2000" dirty="0"/>
          </a:p>
          <a:p>
            <a:r>
              <a:rPr lang="ru-RU" sz="2000" b="1" u="sng" dirty="0"/>
              <a:t>Назначение </a:t>
            </a:r>
            <a:r>
              <a:rPr lang="ru-RU" sz="2000" b="1" u="sng" dirty="0" err="1"/>
              <a:t>Линака</a:t>
            </a:r>
            <a:r>
              <a:rPr lang="ru-RU" sz="2000" dirty="0"/>
              <a:t>:</a:t>
            </a:r>
          </a:p>
          <a:p>
            <a:pPr marL="214307" indent="-214307">
              <a:buFont typeface="Arial" panose="020B0604020202020204" pitchFamily="34" charset="0"/>
              <a:buChar char="•"/>
            </a:pPr>
            <a:r>
              <a:rPr lang="ru-RU" sz="2400" dirty="0"/>
              <a:t>импульсный источник нейтронов </a:t>
            </a:r>
            <a:r>
              <a:rPr lang="en-US" sz="2400" dirty="0"/>
              <a:t>S</a:t>
            </a:r>
            <a:r>
              <a:rPr lang="ru-RU" sz="2400" dirty="0"/>
              <a:t>pallation neutron source</a:t>
            </a:r>
          </a:p>
          <a:p>
            <a:pPr marL="214307" indent="-214307">
              <a:buFont typeface="Arial" panose="020B0604020202020204" pitchFamily="34" charset="0"/>
              <a:buChar char="•"/>
            </a:pPr>
            <a:r>
              <a:rPr lang="ru-RU" sz="2000" dirty="0"/>
              <a:t>подкритический ядерный реактор с ускорителем</a:t>
            </a:r>
            <a:r>
              <a:rPr lang="en-US" sz="2000" dirty="0"/>
              <a:t> ADS</a:t>
            </a:r>
            <a:endParaRPr lang="ru-RU" sz="2000" i="1" dirty="0"/>
          </a:p>
          <a:p>
            <a:pPr marL="214307" indent="-214307">
              <a:buFont typeface="Arial" panose="020B0604020202020204" pitchFamily="34" charset="0"/>
              <a:buChar char="•"/>
            </a:pPr>
            <a:r>
              <a:rPr lang="ru-RU" sz="2000" dirty="0"/>
              <a:t>нейтринная фабрика - </a:t>
            </a:r>
            <a:r>
              <a:rPr lang="ru-RU" sz="2000" i="1" dirty="0"/>
              <a:t>важна средняя мощность в пучке</a:t>
            </a:r>
            <a:r>
              <a:rPr lang="ru-RU" sz="2000" dirty="0"/>
              <a:t>,</a:t>
            </a:r>
          </a:p>
          <a:p>
            <a:pPr marL="214307" indent="-214307">
              <a:buFont typeface="Arial" panose="020B0604020202020204" pitchFamily="34" charset="0"/>
              <a:buChar char="•"/>
            </a:pPr>
            <a:r>
              <a:rPr lang="ru-RU" sz="2000" dirty="0"/>
              <a:t>производство радиоизотопов - </a:t>
            </a:r>
            <a:r>
              <a:rPr lang="ru-RU" sz="2000" i="1" dirty="0"/>
              <a:t>важна средняя мощность в пучке.</a:t>
            </a:r>
          </a:p>
        </p:txBody>
      </p:sp>
    </p:spTree>
    <p:extLst>
      <p:ext uri="{BB962C8B-B14F-4D97-AF65-F5344CB8AC3E}">
        <p14:creationId xmlns:p14="http://schemas.microsoft.com/office/powerpoint/2010/main" val="2898404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Номер слайда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Tahoma" pitchFamily="34" charset="0"/>
              </a:defRPr>
            </a:lvl1pPr>
            <a:lvl2pPr marL="742950" indent="-285750">
              <a:spcBef>
                <a:spcPct val="20000"/>
              </a:spcBef>
              <a:buClr>
                <a:schemeClr val="tx2"/>
              </a:buClr>
              <a:buSzPct val="70000"/>
              <a:buFont typeface="Wingdings" pitchFamily="2" charset="2"/>
              <a:buChar char="n"/>
              <a:defRPr sz="2800">
                <a:solidFill>
                  <a:schemeClr val="tx1"/>
                </a:solidFill>
                <a:latin typeface="Tahoma" pitchFamily="34" charset="0"/>
              </a:defRPr>
            </a:lvl2pPr>
            <a:lvl3pPr marL="1143000" indent="-228600">
              <a:spcBef>
                <a:spcPct val="20000"/>
              </a:spcBef>
              <a:buClr>
                <a:schemeClr val="accent1"/>
              </a:buClr>
              <a:buSzPct val="65000"/>
              <a:buFont typeface="Wingdings" pitchFamily="2" charset="2"/>
              <a:buChar char="n"/>
              <a:defRPr sz="2400">
                <a:solidFill>
                  <a:schemeClr val="tx1"/>
                </a:solidFill>
                <a:latin typeface="Tahoma" pitchFamily="34" charset="0"/>
              </a:defRPr>
            </a:lvl3pPr>
            <a:lvl4pPr marL="1600200" indent="-228600">
              <a:spcBef>
                <a:spcPct val="20000"/>
              </a:spcBef>
              <a:buChar char="–"/>
              <a:defRPr sz="2000">
                <a:solidFill>
                  <a:schemeClr val="tx1"/>
                </a:solidFill>
                <a:latin typeface="Tahoma" pitchFamily="34" charset="0"/>
              </a:defRPr>
            </a:lvl4pPr>
            <a:lvl5pPr marL="2057400" indent="-228600">
              <a:spcBef>
                <a:spcPct val="20000"/>
              </a:spcBef>
              <a:buClr>
                <a:schemeClr val="tx2"/>
              </a:buClr>
              <a:buSzPct val="5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tx2"/>
              </a:buClr>
              <a:buSzPct val="5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tx2"/>
              </a:buClr>
              <a:buSzPct val="5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tx2"/>
              </a:buClr>
              <a:buSzPct val="5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tx2"/>
              </a:buClr>
              <a:buSzPct val="55000"/>
              <a:buFont typeface="Wingdings" pitchFamily="2" charset="2"/>
              <a:buChar char="n"/>
              <a:defRPr sz="2000">
                <a:solidFill>
                  <a:schemeClr val="tx1"/>
                </a:solidFill>
                <a:latin typeface="Tahoma" pitchFamily="34" charset="0"/>
              </a:defRPr>
            </a:lvl9pPr>
          </a:lstStyle>
          <a:p>
            <a:pPr>
              <a:spcBef>
                <a:spcPct val="50000"/>
              </a:spcBef>
              <a:buClrTx/>
              <a:buSzTx/>
              <a:buFontTx/>
              <a:buNone/>
            </a:pPr>
            <a:fld id="{26827E5E-C93A-487B-9E8E-58C4E5BB3552}" type="slidenum">
              <a:rPr lang="en-US" altLang="ru-RU" sz="1400">
                <a:solidFill>
                  <a:srgbClr val="FFFFFF"/>
                </a:solidFill>
                <a:latin typeface="Times New Roman" pitchFamily="18" charset="0"/>
              </a:rPr>
              <a:pPr>
                <a:spcBef>
                  <a:spcPct val="50000"/>
                </a:spcBef>
                <a:buClrTx/>
                <a:buSzTx/>
                <a:buFontTx/>
                <a:buNone/>
              </a:pPr>
              <a:t>4</a:t>
            </a:fld>
            <a:endParaRPr lang="en-US" altLang="ru-RU" sz="1400">
              <a:solidFill>
                <a:srgbClr val="FFFFFF"/>
              </a:solidFill>
              <a:latin typeface="Times New Roman" pitchFamily="18" charset="0"/>
            </a:endParaRPr>
          </a:p>
        </p:txBody>
      </p:sp>
      <p:sp>
        <p:nvSpPr>
          <p:cNvPr id="1205250" name="Rectangle 2"/>
          <p:cNvSpPr>
            <a:spLocks noGrp="1" noChangeArrowheads="1"/>
          </p:cNvSpPr>
          <p:nvPr>
            <p:ph type="title"/>
          </p:nvPr>
        </p:nvSpPr>
        <p:spPr>
          <a:xfrm>
            <a:off x="107504" y="0"/>
            <a:ext cx="9036495" cy="1143000"/>
          </a:xfrm>
        </p:spPr>
        <p:txBody>
          <a:bodyPr/>
          <a:lstStyle/>
          <a:p>
            <a:pPr eaLnBrk="1" hangingPunct="1">
              <a:defRPr/>
            </a:pPr>
            <a:r>
              <a:rPr lang="ru-RU" sz="2000" dirty="0"/>
              <a:t>Эрнест Орландо Лоуренс — создатель первого циклотрона. (1931г.) Действующий циклотрон Лоуренса помещался на ладони.  1МэВ, р+.</a:t>
            </a:r>
            <a:r>
              <a:rPr lang="ru-RU" sz="4000" dirty="0"/>
              <a:t> </a:t>
            </a:r>
          </a:p>
        </p:txBody>
      </p:sp>
      <p:pic>
        <p:nvPicPr>
          <p:cNvPr id="163844" name="Picture 3" descr="c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677" y="1143000"/>
            <a:ext cx="45053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4" descr="Law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6" y="1143000"/>
            <a:ext cx="41052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326150"/>
      </p:ext>
    </p:extLst>
  </p:cSld>
  <p:clrMapOvr>
    <a:masterClrMapping/>
  </p:clrMapOvr>
  <p:transition spd="med">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64" y="28803"/>
            <a:ext cx="8229601" cy="1143000"/>
          </a:xfrm>
        </p:spPr>
        <p:txBody>
          <a:bodyPr/>
          <a:lstStyle/>
          <a:p>
            <a:r>
              <a:rPr lang="ru-RU" sz="2400" b="1" dirty="0">
                <a:solidFill>
                  <a:srgbClr val="C00000"/>
                </a:solidFill>
              </a:rPr>
              <a:t>Проект </a:t>
            </a:r>
            <a:r>
              <a:rPr lang="en-US" sz="2400" b="1" dirty="0">
                <a:solidFill>
                  <a:srgbClr val="C00000"/>
                </a:solidFill>
              </a:rPr>
              <a:t>DERICA </a:t>
            </a:r>
            <a:r>
              <a:rPr lang="ru-RU" sz="2400" b="1" dirty="0">
                <a:solidFill>
                  <a:srgbClr val="C00000"/>
                </a:solidFill>
              </a:rPr>
              <a:t>– электрон-ионный коллайдер для ядерной физики средних и низких энергий </a:t>
            </a:r>
            <a:endParaRPr lang="de-DE" dirty="0">
              <a:solidFill>
                <a:srgbClr val="C00000"/>
              </a:solidFill>
            </a:endParaRPr>
          </a:p>
        </p:txBody>
      </p:sp>
      <p:sp>
        <p:nvSpPr>
          <p:cNvPr id="4" name="Fußzeilenplatzhalter 3"/>
          <p:cNvSpPr>
            <a:spLocks noGrp="1"/>
          </p:cNvSpPr>
          <p:nvPr>
            <p:ph type="ftr" sz="quarter" idx="11"/>
          </p:nvPr>
        </p:nvSpPr>
        <p:spPr/>
        <p:txBody>
          <a:bodyPr/>
          <a:lstStyle/>
          <a:p>
            <a:pPr>
              <a:defRPr/>
            </a:pPr>
            <a:r>
              <a:rPr lang="en-GB">
                <a:solidFill>
                  <a:srgbClr val="000000"/>
                </a:solidFill>
              </a:rPr>
              <a:t>Boris Sharkov JINR Dubna</a:t>
            </a:r>
            <a:endParaRPr lang="ru-RU">
              <a:solidFill>
                <a:srgbClr val="000000"/>
              </a:solidFill>
            </a:endParaRPr>
          </a:p>
        </p:txBody>
      </p:sp>
      <p:sp>
        <p:nvSpPr>
          <p:cNvPr id="5" name="Foliennummernplatzhalter 4"/>
          <p:cNvSpPr>
            <a:spLocks noGrp="1"/>
          </p:cNvSpPr>
          <p:nvPr>
            <p:ph type="sldNum" sz="quarter" idx="12"/>
          </p:nvPr>
        </p:nvSpPr>
        <p:spPr/>
        <p:txBody>
          <a:bodyPr/>
          <a:lstStyle/>
          <a:p>
            <a:fld id="{4480217B-8183-4E7A-98AC-12846F6965A4}" type="slidenum">
              <a:rPr lang="ru-RU" smtClean="0">
                <a:solidFill>
                  <a:srgbClr val="000000"/>
                </a:solidFill>
              </a:rPr>
              <a:pPr/>
              <a:t>40</a:t>
            </a:fld>
            <a:endParaRPr lang="ru-RU">
              <a:solidFill>
                <a:srgbClr val="000000"/>
              </a:solidFill>
            </a:endParaRPr>
          </a:p>
        </p:txBody>
      </p:sp>
      <p:pic>
        <p:nvPicPr>
          <p:cNvPr id="6" name="Рисунок 2" descr="derica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7" y="1412776"/>
            <a:ext cx="7920880" cy="4824536"/>
          </a:xfrm>
          <a:prstGeom prst="rect">
            <a:avLst/>
          </a:prstGeom>
          <a:noFill/>
          <a:ln>
            <a:noFill/>
          </a:ln>
        </p:spPr>
      </p:pic>
    </p:spTree>
    <p:extLst>
      <p:ext uri="{BB962C8B-B14F-4D97-AF65-F5344CB8AC3E}">
        <p14:creationId xmlns:p14="http://schemas.microsoft.com/office/powerpoint/2010/main" val="2170524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41</a:t>
            </a:fld>
            <a:endParaRPr lang="ja-JP" altLang="en-US">
              <a:solidFill>
                <a:prstClr val="black">
                  <a:tint val="75000"/>
                </a:prstClr>
              </a:solidFill>
            </a:endParaRPr>
          </a:p>
        </p:txBody>
      </p:sp>
      <p:sp>
        <p:nvSpPr>
          <p:cNvPr id="3" name="Rechteck 2"/>
          <p:cNvSpPr/>
          <p:nvPr/>
        </p:nvSpPr>
        <p:spPr>
          <a:xfrm>
            <a:off x="683568" y="71020"/>
            <a:ext cx="7992888" cy="646331"/>
          </a:xfrm>
          <a:prstGeom prst="rect">
            <a:avLst/>
          </a:prstGeom>
          <a:solidFill>
            <a:srgbClr val="002060"/>
          </a:solidFill>
        </p:spPr>
        <p:txBody>
          <a:bodyPr wrap="square">
            <a:spAutoFit/>
          </a:bodyPr>
          <a:lstStyle/>
          <a:p>
            <a:r>
              <a:rPr lang="ru-RU" sz="3600" b="1" dirty="0">
                <a:solidFill>
                  <a:srgbClr val="FFFF00"/>
                </a:solidFill>
              </a:rPr>
              <a:t>      Коллективные методы ускорения</a:t>
            </a:r>
            <a:endParaRPr lang="de-DE" sz="3600" dirty="0">
              <a:solidFill>
                <a:srgbClr val="FFFF00"/>
              </a:solidFill>
            </a:endParaRPr>
          </a:p>
        </p:txBody>
      </p:sp>
      <p:sp>
        <p:nvSpPr>
          <p:cNvPr id="5" name="Rechteck 4"/>
          <p:cNvSpPr/>
          <p:nvPr/>
        </p:nvSpPr>
        <p:spPr>
          <a:xfrm>
            <a:off x="899592" y="717351"/>
            <a:ext cx="7560840" cy="1200329"/>
          </a:xfrm>
          <a:prstGeom prst="rect">
            <a:avLst/>
          </a:prstGeom>
        </p:spPr>
        <p:txBody>
          <a:bodyPr wrap="square">
            <a:spAutoFit/>
          </a:bodyPr>
          <a:lstStyle/>
          <a:p>
            <a:pPr algn="ctr"/>
            <a:r>
              <a:rPr lang="ru-RU" sz="2400" b="1" dirty="0"/>
              <a:t>Кильватерное ускорение - поле в плазме создается движущимся сквозь нее сгустком частиц или лазерным импульсом.</a:t>
            </a:r>
            <a:endParaRPr lang="de-DE" sz="2400" b="1" dirty="0"/>
          </a:p>
        </p:txBody>
      </p:sp>
      <p:sp>
        <p:nvSpPr>
          <p:cNvPr id="6" name="Rechteck 5"/>
          <p:cNvSpPr/>
          <p:nvPr/>
        </p:nvSpPr>
        <p:spPr>
          <a:xfrm>
            <a:off x="395536" y="4581128"/>
            <a:ext cx="7015074" cy="1631216"/>
          </a:xfrm>
          <a:prstGeom prst="rect">
            <a:avLst/>
          </a:prstGeom>
        </p:spPr>
        <p:txBody>
          <a:bodyPr wrap="square">
            <a:spAutoFit/>
          </a:bodyPr>
          <a:lstStyle/>
          <a:p>
            <a:r>
              <a:rPr lang="ru-RU" sz="2000" b="1" dirty="0"/>
              <a:t>Лазерное кильватерное ускорение</a:t>
            </a:r>
            <a:endParaRPr lang="de-DE" sz="2000" b="1" dirty="0"/>
          </a:p>
          <a:p>
            <a:r>
              <a:rPr lang="ru-RU" sz="2000" b="1" dirty="0"/>
              <a:t>Кильватерное ускорение с электронными и позитронными драйверами</a:t>
            </a:r>
            <a:endParaRPr lang="de-DE" sz="2000" b="1" dirty="0"/>
          </a:p>
          <a:p>
            <a:r>
              <a:rPr lang="ru-RU" sz="2000" b="1" dirty="0"/>
              <a:t>Кильватерное ускорение с протонными драйверами (ЦЕРН)</a:t>
            </a:r>
            <a:endParaRPr lang="de-DE" sz="2000" b="1" dirty="0"/>
          </a:p>
          <a:p>
            <a:r>
              <a:rPr lang="ru-RU" sz="2000" b="1" dirty="0"/>
              <a:t>Некильватерные плазменные методы ускорения</a:t>
            </a:r>
            <a:endParaRPr lang="de-DE" sz="2000" b="1" dirty="0"/>
          </a:p>
        </p:txBody>
      </p:sp>
      <p:pic>
        <p:nvPicPr>
          <p:cNvPr id="7" name="Picture 2" descr="https://qph.fs.quoracdn.net/main-qimg-e67c61c51674aa69b70e4e56476de6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750" y="1988840"/>
            <a:ext cx="5486400" cy="225107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5339574" y="4541483"/>
            <a:ext cx="1529586" cy="400110"/>
          </a:xfrm>
          <a:prstGeom prst="rect">
            <a:avLst/>
          </a:prstGeom>
          <a:noFill/>
        </p:spPr>
        <p:txBody>
          <a:bodyPr wrap="none" rtlCol="0">
            <a:spAutoFit/>
          </a:bodyPr>
          <a:lstStyle/>
          <a:p>
            <a:r>
              <a:rPr lang="de-DE" sz="2000" b="1" dirty="0">
                <a:solidFill>
                  <a:srgbClr val="C00000"/>
                </a:solidFill>
              </a:rPr>
              <a:t>n10 M</a:t>
            </a:r>
            <a:r>
              <a:rPr lang="ru-RU" sz="2000" b="1" dirty="0">
                <a:solidFill>
                  <a:srgbClr val="C00000"/>
                </a:solidFill>
              </a:rPr>
              <a:t>эВ/м  </a:t>
            </a:r>
            <a:endParaRPr lang="de-DE" sz="2000" b="1" dirty="0">
              <a:solidFill>
                <a:srgbClr val="C00000"/>
              </a:solidFill>
            </a:endParaRPr>
          </a:p>
        </p:txBody>
      </p:sp>
      <p:sp>
        <p:nvSpPr>
          <p:cNvPr id="9" name="Pfeil nach rechts 8"/>
          <p:cNvSpPr/>
          <p:nvPr/>
        </p:nvSpPr>
        <p:spPr>
          <a:xfrm>
            <a:off x="6897404" y="4655811"/>
            <a:ext cx="513206" cy="1714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feld 9"/>
          <p:cNvSpPr txBox="1"/>
          <p:nvPr/>
        </p:nvSpPr>
        <p:spPr>
          <a:xfrm>
            <a:off x="7411090" y="4510705"/>
            <a:ext cx="1732910" cy="523220"/>
          </a:xfrm>
          <a:prstGeom prst="rect">
            <a:avLst/>
          </a:prstGeom>
          <a:noFill/>
        </p:spPr>
        <p:txBody>
          <a:bodyPr wrap="none" rtlCol="0">
            <a:spAutoFit/>
          </a:bodyPr>
          <a:lstStyle/>
          <a:p>
            <a:r>
              <a:rPr lang="en-US" sz="2800" b="1" dirty="0">
                <a:solidFill>
                  <a:srgbClr val="C00000"/>
                </a:solidFill>
              </a:rPr>
              <a:t>n10 </a:t>
            </a:r>
            <a:r>
              <a:rPr lang="ru-RU" sz="2800" b="1" dirty="0">
                <a:solidFill>
                  <a:srgbClr val="C00000"/>
                </a:solidFill>
              </a:rPr>
              <a:t>ГэВ/м</a:t>
            </a:r>
            <a:endParaRPr lang="de-DE" sz="2800" b="1" dirty="0">
              <a:solidFill>
                <a:srgbClr val="C00000"/>
              </a:solidFill>
            </a:endParaRPr>
          </a:p>
        </p:txBody>
      </p:sp>
      <p:sp>
        <p:nvSpPr>
          <p:cNvPr id="2" name="Textfeld 1"/>
          <p:cNvSpPr txBox="1"/>
          <p:nvPr/>
        </p:nvSpPr>
        <p:spPr>
          <a:xfrm>
            <a:off x="663570" y="6340678"/>
            <a:ext cx="8277394" cy="369332"/>
          </a:xfrm>
          <a:prstGeom prst="rect">
            <a:avLst/>
          </a:prstGeom>
          <a:noFill/>
        </p:spPr>
        <p:txBody>
          <a:bodyPr wrap="none" rtlCol="0">
            <a:spAutoFit/>
          </a:bodyPr>
          <a:lstStyle/>
          <a:p>
            <a:r>
              <a:rPr lang="ru-RU"/>
              <a:t>ИПФ </a:t>
            </a:r>
            <a:r>
              <a:rPr lang="ru-RU" smtClean="0"/>
              <a:t>РАН, </a:t>
            </a:r>
            <a:r>
              <a:rPr lang="ru-RU" dirty="0" smtClean="0"/>
              <a:t>РФЯЦ ВНИИТФ, ИЛФ </a:t>
            </a:r>
            <a:r>
              <a:rPr lang="ru-RU" dirty="0"/>
              <a:t>СО РАН, ИЯФ СО РАН, ОИВТ РАН, ФИАН, МГУ, </a:t>
            </a:r>
            <a:r>
              <a:rPr lang="ru-RU" dirty="0" smtClean="0"/>
              <a:t>МИФИ</a:t>
            </a:r>
            <a:endParaRPr lang="de-DE" dirty="0"/>
          </a:p>
        </p:txBody>
      </p:sp>
    </p:spTree>
    <p:extLst>
      <p:ext uri="{BB962C8B-B14F-4D97-AF65-F5344CB8AC3E}">
        <p14:creationId xmlns:p14="http://schemas.microsoft.com/office/powerpoint/2010/main" val="242801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80262" y="1847566"/>
            <a:ext cx="2094746" cy="1581434"/>
            <a:chOff x="1187450" y="981075"/>
            <a:chExt cx="7112646" cy="2862263"/>
          </a:xfrm>
        </p:grpSpPr>
        <p:pic>
          <p:nvPicPr>
            <p:cNvPr id="18457" name="Picture 2" descr="static fie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450" y="1484313"/>
              <a:ext cx="64849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58" name="Object 4"/>
            <p:cNvGraphicFramePr>
              <a:graphicFrameLocks noChangeAspect="1"/>
            </p:cNvGraphicFramePr>
            <p:nvPr/>
          </p:nvGraphicFramePr>
          <p:xfrm>
            <a:off x="6588125" y="981075"/>
            <a:ext cx="384175" cy="508000"/>
          </p:xfrm>
          <a:graphic>
            <a:graphicData uri="http://schemas.openxmlformats.org/presentationml/2006/ole">
              <mc:AlternateContent xmlns:mc="http://schemas.openxmlformats.org/markup-compatibility/2006">
                <mc:Choice xmlns:v="urn:schemas-microsoft-com:vml" Requires="v">
                  <p:oleObj spid="_x0000_s2070" name="Equation" r:id="rId5" imgW="190417" imgH="253890" progId="Equation.3">
                    <p:embed/>
                  </p:oleObj>
                </mc:Choice>
                <mc:Fallback>
                  <p:oleObj name="Equation" r:id="rId5" imgW="190417"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981075"/>
                          <a:ext cx="384175"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59" name="Text Box 5"/>
            <p:cNvSpPr txBox="1">
              <a:spLocks noChangeArrowheads="1"/>
            </p:cNvSpPr>
            <p:nvPr/>
          </p:nvSpPr>
          <p:spPr bwMode="auto">
            <a:xfrm>
              <a:off x="5031817" y="1152523"/>
              <a:ext cx="1220311" cy="79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b="1" dirty="0">
                  <a:solidFill>
                    <a:prstClr val="black"/>
                  </a:solidFill>
                  <a:latin typeface="Times" panose="02020603060405020304" pitchFamily="18" charset="0"/>
                  <a:ea typeface="ＭＳ Ｐゴシック" panose="020B0600070205080204" pitchFamily="34" charset="-128"/>
                </a:rPr>
                <a:t>+</a:t>
              </a:r>
            </a:p>
          </p:txBody>
        </p:sp>
        <p:sp>
          <p:nvSpPr>
            <p:cNvPr id="18460" name="Text Box 6"/>
            <p:cNvSpPr txBox="1">
              <a:spLocks noChangeArrowheads="1"/>
            </p:cNvSpPr>
            <p:nvPr/>
          </p:nvSpPr>
          <p:spPr bwMode="auto">
            <a:xfrm>
              <a:off x="7324720" y="1152524"/>
              <a:ext cx="975376" cy="79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b="1">
                  <a:solidFill>
                    <a:prstClr val="black"/>
                  </a:solidFill>
                  <a:latin typeface="Times" panose="02020603060405020304" pitchFamily="18" charset="0"/>
                  <a:ea typeface="ＭＳ Ｐゴシック" panose="020B0600070205080204" pitchFamily="34" charset="-128"/>
                </a:rPr>
                <a:t>-</a:t>
              </a:r>
            </a:p>
          </p:txBody>
        </p:sp>
      </p:grpSp>
      <p:sp>
        <p:nvSpPr>
          <p:cNvPr id="18438" name="Text Box 10"/>
          <p:cNvSpPr txBox="1">
            <a:spLocks noChangeArrowheads="1"/>
          </p:cNvSpPr>
          <p:nvPr/>
        </p:nvSpPr>
        <p:spPr bwMode="auto">
          <a:xfrm>
            <a:off x="4306791" y="577532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sz="2400">
              <a:solidFill>
                <a:prstClr val="black"/>
              </a:solidFill>
              <a:latin typeface="Times" panose="02020603060405020304" pitchFamily="18" charset="0"/>
              <a:ea typeface="ＭＳ Ｐゴシック" panose="020B0600070205080204" pitchFamily="34" charset="-128"/>
            </a:endParaRPr>
          </a:p>
        </p:txBody>
      </p:sp>
      <p:sp>
        <p:nvSpPr>
          <p:cNvPr id="18441" name="Text Box 13"/>
          <p:cNvSpPr txBox="1">
            <a:spLocks noChangeArrowheads="1"/>
          </p:cNvSpPr>
          <p:nvPr/>
        </p:nvSpPr>
        <p:spPr bwMode="auto">
          <a:xfrm>
            <a:off x="6556179" y="677863"/>
            <a:ext cx="103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endParaRPr lang="en-US" altLang="en-US">
              <a:solidFill>
                <a:prstClr val="black"/>
              </a:solidFill>
              <a:ea typeface="ＭＳ Ｐゴシック" panose="020B0600070205080204" pitchFamily="34" charset="-128"/>
            </a:endParaRPr>
          </a:p>
        </p:txBody>
      </p:sp>
      <p:sp>
        <p:nvSpPr>
          <p:cNvPr id="15" name="Text Box 3"/>
          <p:cNvSpPr txBox="1">
            <a:spLocks noChangeArrowheads="1"/>
          </p:cNvSpPr>
          <p:nvPr/>
        </p:nvSpPr>
        <p:spPr bwMode="auto">
          <a:xfrm>
            <a:off x="19679" y="154643"/>
            <a:ext cx="9252520" cy="523220"/>
          </a:xfrm>
          <a:prstGeom prst="rect">
            <a:avLst/>
          </a:prstGeom>
          <a:solidFill>
            <a:srgbClr val="002060"/>
          </a:solidFill>
          <a:ln w="9525">
            <a:noFill/>
            <a:miter lim="800000"/>
            <a:headEnd/>
            <a:tailEnd/>
          </a:ln>
        </p:spPr>
        <p:txBody>
          <a:bodyPr wrap="square" anchor="b">
            <a:spAutoFit/>
          </a:bodyPr>
          <a:lstStyle/>
          <a:p>
            <a:pPr eaLnBrk="0" fontAlgn="base" hangingPunct="0">
              <a:spcBef>
                <a:spcPct val="50000"/>
              </a:spcBef>
              <a:spcAft>
                <a:spcPct val="0"/>
              </a:spcAft>
              <a:defRPr/>
            </a:pPr>
            <a:r>
              <a:rPr kumimoji="1" lang="ru-RU" sz="2800" b="1" dirty="0">
                <a:solidFill>
                  <a:srgbClr val="FFFF00"/>
                </a:solidFill>
                <a:latin typeface="Arial" panose="020B0604020202020204" pitchFamily="34" charset="0"/>
                <a:cs typeface="Arial" panose="020B0604020202020204" pitchFamily="34" charset="0"/>
              </a:rPr>
              <a:t>Ускорение частиц мощным лазерным импульсом</a:t>
            </a:r>
          </a:p>
        </p:txBody>
      </p:sp>
      <p:sp>
        <p:nvSpPr>
          <p:cNvPr id="18445" name="TextBox 1"/>
          <p:cNvSpPr txBox="1">
            <a:spLocks noChangeArrowheads="1"/>
          </p:cNvSpPr>
          <p:nvPr/>
        </p:nvSpPr>
        <p:spPr bwMode="auto">
          <a:xfrm>
            <a:off x="683568" y="1055701"/>
            <a:ext cx="34890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Wake – field acceleration</a:t>
            </a:r>
          </a:p>
        </p:txBody>
      </p:sp>
      <p:grpSp>
        <p:nvGrpSpPr>
          <p:cNvPr id="3" name="Group 3"/>
          <p:cNvGrpSpPr>
            <a:grpSpLocks/>
          </p:cNvGrpSpPr>
          <p:nvPr/>
        </p:nvGrpSpPr>
        <p:grpSpPr bwMode="auto">
          <a:xfrm>
            <a:off x="4330902" y="1675635"/>
            <a:ext cx="3619768" cy="2257425"/>
            <a:chOff x="0" y="2491952"/>
            <a:chExt cx="7168511" cy="2599161"/>
          </a:xfrm>
        </p:grpSpPr>
        <p:pic>
          <p:nvPicPr>
            <p:cNvPr id="1845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l="-21976" r="-21976"/>
            <a:stretch>
              <a:fillRect/>
            </a:stretch>
          </p:blipFill>
          <p:spPr bwMode="auto">
            <a:xfrm>
              <a:off x="0" y="2491952"/>
              <a:ext cx="4549381" cy="259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Rectangle 8"/>
            <p:cNvSpPr>
              <a:spLocks noChangeArrowheads="1"/>
            </p:cNvSpPr>
            <p:nvPr/>
          </p:nvSpPr>
          <p:spPr bwMode="auto">
            <a:xfrm>
              <a:off x="3480926" y="2767313"/>
              <a:ext cx="318344" cy="1911714"/>
            </a:xfrm>
            <a:prstGeom prst="rect">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sz="2400">
                <a:solidFill>
                  <a:prstClr val="black"/>
                </a:solidFill>
                <a:ea typeface="ＭＳ Ｐゴシック" panose="020B0600070205080204" pitchFamily="34" charset="-128"/>
              </a:endParaRPr>
            </a:p>
          </p:txBody>
        </p:sp>
        <p:sp>
          <p:nvSpPr>
            <p:cNvPr id="18456" name="TextBox 9"/>
            <p:cNvSpPr txBox="1">
              <a:spLocks noChangeArrowheads="1"/>
            </p:cNvSpPr>
            <p:nvPr/>
          </p:nvSpPr>
          <p:spPr bwMode="auto">
            <a:xfrm>
              <a:off x="3894298" y="2590128"/>
              <a:ext cx="3274213" cy="35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400" dirty="0">
                  <a:solidFill>
                    <a:prstClr val="black"/>
                  </a:solidFill>
                  <a:latin typeface="Helvetica" panose="020B0504020202030204" pitchFamily="34" charset="0"/>
                  <a:ea typeface="ＭＳ Ｐゴシック" panose="020B0600070205080204" pitchFamily="34" charset="-128"/>
                </a:rPr>
                <a:t>Secondary target</a:t>
              </a:r>
            </a:p>
          </p:txBody>
        </p:sp>
      </p:grpSp>
      <p:sp>
        <p:nvSpPr>
          <p:cNvPr id="18447" name="TextBox 22"/>
          <p:cNvSpPr txBox="1">
            <a:spLocks noChangeArrowheads="1"/>
          </p:cNvSpPr>
          <p:nvPr/>
        </p:nvSpPr>
        <p:spPr bwMode="auto">
          <a:xfrm>
            <a:off x="4626260" y="871034"/>
            <a:ext cx="30882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Target normal sheath </a:t>
            </a:r>
            <a:endParaRPr lang="ru-RU" altLang="en-US" sz="2400" b="1" dirty="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acceleration (TNSA)</a:t>
            </a:r>
          </a:p>
        </p:txBody>
      </p:sp>
      <p:sp>
        <p:nvSpPr>
          <p:cNvPr id="18448" name="TextBox 23"/>
          <p:cNvSpPr txBox="1">
            <a:spLocks noChangeArrowheads="1"/>
          </p:cNvSpPr>
          <p:nvPr/>
        </p:nvSpPr>
        <p:spPr bwMode="auto">
          <a:xfrm>
            <a:off x="3154343" y="3861048"/>
            <a:ext cx="5235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Radiation pressure acceleration (RPA)</a:t>
            </a:r>
          </a:p>
        </p:txBody>
      </p:sp>
      <p:sp>
        <p:nvSpPr>
          <p:cNvPr id="18449" name="Text Box 12"/>
          <p:cNvSpPr txBox="1">
            <a:spLocks noChangeArrowheads="1"/>
          </p:cNvSpPr>
          <p:nvPr/>
        </p:nvSpPr>
        <p:spPr bwMode="auto">
          <a:xfrm>
            <a:off x="6335616" y="2674938"/>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dirty="0">
                <a:solidFill>
                  <a:prstClr val="black"/>
                </a:solidFill>
              </a:rPr>
              <a:t>Energy~I</a:t>
            </a:r>
            <a:r>
              <a:rPr lang="en-US" altLang="en-US" baseline="-25000" dirty="0">
                <a:solidFill>
                  <a:prstClr val="black"/>
                </a:solidFill>
              </a:rPr>
              <a:t>laser</a:t>
            </a:r>
            <a:r>
              <a:rPr lang="en-US" altLang="en-US" baseline="30000" dirty="0">
                <a:solidFill>
                  <a:prstClr val="black"/>
                </a:solidFill>
              </a:rPr>
              <a:t>1/2</a:t>
            </a:r>
          </a:p>
        </p:txBody>
      </p:sp>
      <p:sp>
        <p:nvSpPr>
          <p:cNvPr id="18450" name="TextBox 25"/>
          <p:cNvSpPr txBox="1">
            <a:spLocks noChangeArrowheads="1"/>
          </p:cNvSpPr>
          <p:nvPr/>
        </p:nvSpPr>
        <p:spPr bwMode="auto">
          <a:xfrm>
            <a:off x="6155227" y="3429000"/>
            <a:ext cx="2353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dirty="0">
                <a:solidFill>
                  <a:prstClr val="black"/>
                </a:solidFill>
                <a:latin typeface="Times" panose="02020603060405020304" pitchFamily="18" charset="0"/>
              </a:rPr>
              <a:t>-&gt; secondary radiations</a:t>
            </a:r>
          </a:p>
        </p:txBody>
      </p:sp>
      <p:pic>
        <p:nvPicPr>
          <p:cNvPr id="18451"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b="3902"/>
          <a:stretch>
            <a:fillRect/>
          </a:stretch>
        </p:blipFill>
        <p:spPr bwMode="auto">
          <a:xfrm>
            <a:off x="251520" y="4040917"/>
            <a:ext cx="2938553" cy="264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TextBox 10"/>
          <p:cNvSpPr txBox="1">
            <a:spLocks noChangeArrowheads="1"/>
          </p:cNvSpPr>
          <p:nvPr/>
        </p:nvSpPr>
        <p:spPr bwMode="auto">
          <a:xfrm>
            <a:off x="3154343" y="4298000"/>
            <a:ext cx="651266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lnSpc>
                <a:spcPct val="150000"/>
              </a:lnSpc>
              <a:spcBef>
                <a:spcPct val="0"/>
              </a:spcBef>
              <a:spcAft>
                <a:spcPct val="0"/>
              </a:spcAft>
            </a:pPr>
            <a:r>
              <a:rPr lang="en-US" altLang="de-DE" sz="2000" dirty="0">
                <a:solidFill>
                  <a:prstClr val="black"/>
                </a:solidFill>
                <a:latin typeface="Times New Roman" panose="02020603050405020304" pitchFamily="18" charset="0"/>
                <a:cs typeface="Times New Roman" panose="02020603050405020304" pitchFamily="18" charset="0"/>
              </a:rPr>
              <a:t>thin targets (~ nm thick diamond-like carbon foils)</a:t>
            </a:r>
            <a:endParaRPr lang="en-US" dirty="0">
              <a:solidFill>
                <a:prstClr val="black"/>
              </a:solidFill>
              <a:latin typeface="Times New Roman" pitchFamily="18" charset="0"/>
              <a:cs typeface="Times New Roman" pitchFamily="18" charset="0"/>
            </a:endParaRPr>
          </a:p>
          <a:p>
            <a:pPr eaLnBrk="1" fontAlgn="base" hangingPunct="1">
              <a:lnSpc>
                <a:spcPct val="150000"/>
              </a:lnSpc>
              <a:spcBef>
                <a:spcPct val="0"/>
              </a:spcBef>
              <a:spcAft>
                <a:spcPct val="0"/>
              </a:spcAft>
            </a:pPr>
            <a:r>
              <a:rPr lang="en-US" dirty="0">
                <a:solidFill>
                  <a:prstClr val="black"/>
                </a:solidFill>
                <a:latin typeface="Times New Roman" pitchFamily="18" charset="0"/>
                <a:cs typeface="Times New Roman" pitchFamily="18" charset="0"/>
              </a:rPr>
              <a:t>E~ 10</a:t>
            </a:r>
            <a:r>
              <a:rPr lang="en-US" baseline="30000" dirty="0">
                <a:solidFill>
                  <a:prstClr val="black"/>
                </a:solidFill>
                <a:latin typeface="Times New Roman" pitchFamily="18" charset="0"/>
                <a:cs typeface="Times New Roman" pitchFamily="18" charset="0"/>
              </a:rPr>
              <a:t>15</a:t>
            </a:r>
            <a:r>
              <a:rPr lang="en-US" dirty="0">
                <a:solidFill>
                  <a:prstClr val="black"/>
                </a:solidFill>
                <a:latin typeface="Times New Roman" pitchFamily="18" charset="0"/>
                <a:cs typeface="Times New Roman" pitchFamily="18" charset="0"/>
              </a:rPr>
              <a:t>V/m</a:t>
            </a:r>
            <a:endParaRPr lang="en-US" altLang="en-US" baseline="30000" dirty="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en-US" altLang="en-US" dirty="0">
                <a:solidFill>
                  <a:prstClr val="black"/>
                </a:solidFill>
                <a:latin typeface="Times New Roman" panose="02020603050405020304" pitchFamily="18" charset="0"/>
                <a:cs typeface="Times New Roman" panose="02020603050405020304" pitchFamily="18" charset="0"/>
              </a:rPr>
              <a:t>Energy~ </a:t>
            </a:r>
            <a:r>
              <a:rPr lang="en-US" altLang="en-US" dirty="0" err="1">
                <a:solidFill>
                  <a:prstClr val="black"/>
                </a:solidFill>
                <a:latin typeface="Times New Roman" panose="02020603050405020304" pitchFamily="18" charset="0"/>
                <a:cs typeface="Times New Roman" panose="02020603050405020304" pitchFamily="18" charset="0"/>
              </a:rPr>
              <a:t>I</a:t>
            </a:r>
            <a:r>
              <a:rPr lang="en-US" altLang="en-US" baseline="-25000" dirty="0" err="1">
                <a:solidFill>
                  <a:prstClr val="black"/>
                </a:solidFill>
                <a:latin typeface="Times New Roman" panose="02020603050405020304" pitchFamily="18" charset="0"/>
                <a:cs typeface="Times New Roman" panose="02020603050405020304" pitchFamily="18" charset="0"/>
              </a:rPr>
              <a:t>laser</a:t>
            </a:r>
            <a:r>
              <a:rPr lang="en-US" altLang="en-US" baseline="-25000" dirty="0">
                <a:solidFill>
                  <a:prstClr val="black"/>
                </a:solidFill>
                <a:latin typeface="Times New Roman" panose="02020603050405020304" pitchFamily="18" charset="0"/>
                <a:cs typeface="Times New Roman" panose="02020603050405020304" pitchFamily="18" charset="0"/>
              </a:rPr>
              <a:t>	</a:t>
            </a:r>
          </a:p>
        </p:txBody>
      </p:sp>
      <p:sp>
        <p:nvSpPr>
          <p:cNvPr id="18453" name="Rectangle 4"/>
          <p:cNvSpPr>
            <a:spLocks noChangeArrowheads="1"/>
          </p:cNvSpPr>
          <p:nvPr/>
        </p:nvSpPr>
        <p:spPr bwMode="auto">
          <a:xfrm>
            <a:off x="3190073" y="5661248"/>
            <a:ext cx="57002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n-US" altLang="en-US" sz="2000" dirty="0">
                <a:solidFill>
                  <a:prstClr val="black"/>
                </a:solidFill>
                <a:latin typeface="Times New Roman" panose="02020603050405020304" pitchFamily="18" charset="0"/>
                <a:cs typeface="Times New Roman" panose="02020603050405020304" pitchFamily="18" charset="0"/>
              </a:rPr>
              <a:t>Electrons and ions accelerated at solid state densities  10</a:t>
            </a:r>
            <a:r>
              <a:rPr lang="en-US" altLang="en-US" sz="2000" baseline="30000" dirty="0">
                <a:solidFill>
                  <a:prstClr val="black"/>
                </a:solidFill>
                <a:latin typeface="Times New Roman" panose="02020603050405020304" pitchFamily="18" charset="0"/>
                <a:cs typeface="Times New Roman" panose="02020603050405020304" pitchFamily="18" charset="0"/>
              </a:rPr>
              <a:t>24</a:t>
            </a:r>
            <a:r>
              <a:rPr lang="en-US" altLang="en-US" sz="2000" dirty="0">
                <a:solidFill>
                  <a:prstClr val="black"/>
                </a:solidFill>
                <a:latin typeface="Times New Roman" panose="02020603050405020304" pitchFamily="18" charset="0"/>
                <a:cs typeface="Times New Roman" panose="02020603050405020304" pitchFamily="18" charset="0"/>
              </a:rPr>
              <a:t> cm</a:t>
            </a:r>
            <a:r>
              <a:rPr lang="en-US" altLang="en-US" sz="2000" baseline="30000" dirty="0">
                <a:solidFill>
                  <a:prstClr val="black"/>
                </a:solidFill>
                <a:latin typeface="Times New Roman" panose="02020603050405020304" pitchFamily="18" charset="0"/>
                <a:cs typeface="Times New Roman" panose="02020603050405020304" pitchFamily="18" charset="0"/>
              </a:rPr>
              <a:t>-3 </a:t>
            </a:r>
            <a:r>
              <a:rPr lang="en-US" sz="2000" dirty="0">
                <a:solidFill>
                  <a:prstClr val="black"/>
                </a:solidFill>
                <a:latin typeface="Times New Roman" pitchFamily="18" charset="0"/>
                <a:cs typeface="Times New Roman" pitchFamily="18" charset="0"/>
              </a:rPr>
              <a:t>(Classical beam densities 10</a:t>
            </a:r>
            <a:r>
              <a:rPr lang="en-US" sz="2000" baseline="30000" dirty="0">
                <a:solidFill>
                  <a:prstClr val="black"/>
                </a:solidFill>
                <a:latin typeface="Times New Roman" pitchFamily="18" charset="0"/>
                <a:cs typeface="Times New Roman" pitchFamily="18" charset="0"/>
              </a:rPr>
              <a:t>8</a:t>
            </a:r>
            <a:r>
              <a:rPr lang="en-US" sz="2000" dirty="0">
                <a:solidFill>
                  <a:prstClr val="black"/>
                </a:solidFill>
                <a:latin typeface="Times New Roman" pitchFamily="18" charset="0"/>
                <a:cs typeface="Times New Roman" pitchFamily="18" charset="0"/>
              </a:rPr>
              <a:t>e cm</a:t>
            </a:r>
            <a:r>
              <a:rPr lang="en-US" sz="2000" baseline="30000" dirty="0">
                <a:solidFill>
                  <a:prstClr val="black"/>
                </a:solidFill>
                <a:latin typeface="Times New Roman" pitchFamily="18" charset="0"/>
                <a:cs typeface="Times New Roman" pitchFamily="18" charset="0"/>
              </a:rPr>
              <a:t>-3</a:t>
            </a:r>
            <a:r>
              <a:rPr lang="en-US" sz="2000" dirty="0">
                <a:solidFill>
                  <a:prstClr val="black"/>
                </a:solidFill>
                <a:latin typeface="Times New Roman" pitchFamily="18" charset="0"/>
                <a:cs typeface="Times New Roman" pitchFamily="18" charset="0"/>
              </a:rPr>
              <a:t>)</a:t>
            </a:r>
          </a:p>
          <a:p>
            <a:pPr fontAlgn="base">
              <a:spcBef>
                <a:spcPct val="0"/>
              </a:spcBef>
              <a:spcAft>
                <a:spcPct val="0"/>
              </a:spcAft>
              <a:defRPr/>
            </a:pPr>
            <a:r>
              <a:rPr lang="en-US" sz="2000" dirty="0">
                <a:solidFill>
                  <a:prstClr val="black"/>
                </a:solidFill>
                <a:latin typeface="Times New Roman" pitchFamily="18" charset="0"/>
                <a:cs typeface="Times New Roman" pitchFamily="18" charset="0"/>
              </a:rPr>
              <a:t>on very short distance (</a:t>
            </a:r>
            <a:r>
              <a:rPr lang="el-GR" sz="2000" dirty="0">
                <a:solidFill>
                  <a:prstClr val="black"/>
                </a:solidFill>
                <a:latin typeface="Times New Roman" pitchFamily="18" charset="0"/>
                <a:cs typeface="Times New Roman" pitchFamily="18" charset="0"/>
              </a:rPr>
              <a:t>μ</a:t>
            </a:r>
            <a:r>
              <a:rPr lang="en-US" sz="2000" dirty="0">
                <a:solidFill>
                  <a:prstClr val="black"/>
                </a:solidFill>
                <a:latin typeface="Times New Roman" pitchFamily="18" charset="0"/>
                <a:cs typeface="Times New Roman" pitchFamily="18" charset="0"/>
              </a:rPr>
              <a:t>m-mm)</a:t>
            </a:r>
          </a:p>
          <a:p>
            <a:pPr eaLnBrk="1" fontAlgn="base" hangingPunct="1">
              <a:lnSpc>
                <a:spcPct val="150000"/>
              </a:lnSpc>
              <a:spcBef>
                <a:spcPct val="0"/>
              </a:spcBef>
              <a:spcAft>
                <a:spcPct val="0"/>
              </a:spcAft>
            </a:pPr>
            <a:endParaRPr lang="en-US" altLang="en-US" sz="2000" baseline="30000" dirty="0">
              <a:solidFill>
                <a:prstClr val="black"/>
              </a:solidFill>
              <a:latin typeface="Times New Roman" panose="02020603050405020304" pitchFamily="18" charset="0"/>
              <a:cs typeface="Times New Roman" panose="02020603050405020304" pitchFamily="18" charset="0"/>
            </a:endParaRPr>
          </a:p>
        </p:txBody>
      </p:sp>
      <p:pic>
        <p:nvPicPr>
          <p:cNvPr id="26" name="Picture 4" descr="https://pbs.twimg.com/media/EH6Wif3W4AEEhr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599" y="1702031"/>
            <a:ext cx="3091733" cy="206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67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43</a:t>
            </a:fld>
            <a:endParaRPr lang="ja-JP" altLang="en-US">
              <a:solidFill>
                <a:prstClr val="black">
                  <a:tint val="75000"/>
                </a:prstClr>
              </a:solidFill>
            </a:endParaRPr>
          </a:p>
        </p:txBody>
      </p:sp>
      <p:sp>
        <p:nvSpPr>
          <p:cNvPr id="5" name="Rechteck 4"/>
          <p:cNvSpPr/>
          <p:nvPr/>
        </p:nvSpPr>
        <p:spPr>
          <a:xfrm>
            <a:off x="192622" y="2420888"/>
            <a:ext cx="8856984" cy="3539430"/>
          </a:xfrm>
          <a:prstGeom prst="rect">
            <a:avLst/>
          </a:prstGeom>
        </p:spPr>
        <p:txBody>
          <a:bodyPr wrap="square">
            <a:spAutoFit/>
          </a:bodyPr>
          <a:lstStyle/>
          <a:p>
            <a:pPr algn="ctr"/>
            <a:r>
              <a:rPr lang="ru-RU" sz="2800" dirty="0">
                <a:solidFill>
                  <a:prstClr val="black"/>
                </a:solidFill>
              </a:rPr>
              <a:t>Предлагаемая программа призвана восстановить в Россиии и поднять на современный уровень экспериментальную базу исследований по ядерной физике и физике частиц на основе ускорителей, создать условия для ее непрерывного технологического развития, позволяющего оперативно и адекватно отвечать на вызовы современного мира, а также сохранить активное международное сотрудничество.</a:t>
            </a:r>
            <a:endParaRPr lang="de-DE" sz="2800" dirty="0">
              <a:solidFill>
                <a:prstClr val="black"/>
              </a:solidFill>
            </a:endParaRPr>
          </a:p>
        </p:txBody>
      </p:sp>
      <p:grpSp>
        <p:nvGrpSpPr>
          <p:cNvPr id="7" name="Group 11"/>
          <p:cNvGrpSpPr>
            <a:grpSpLocks/>
          </p:cNvGrpSpPr>
          <p:nvPr/>
        </p:nvGrpSpPr>
        <p:grpSpPr bwMode="auto">
          <a:xfrm>
            <a:off x="3803935" y="476672"/>
            <a:ext cx="1608138" cy="1620838"/>
            <a:chOff x="960" y="720"/>
            <a:chExt cx="3504" cy="3504"/>
          </a:xfrm>
        </p:grpSpPr>
        <p:pic>
          <p:nvPicPr>
            <p:cNvPr id="8" name="Picture 12" descr="at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 y="720"/>
              <a:ext cx="3504" cy="35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6" y="2160"/>
              <a:ext cx="499" cy="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62017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44</a:t>
            </a:fld>
            <a:endParaRPr lang="ja-JP" altLang="en-US">
              <a:solidFill>
                <a:prstClr val="black">
                  <a:tint val="75000"/>
                </a:prstClr>
              </a:solidFill>
            </a:endParaRPr>
          </a:p>
        </p:txBody>
      </p:sp>
      <p:sp>
        <p:nvSpPr>
          <p:cNvPr id="5" name="Rechteck 4"/>
          <p:cNvSpPr/>
          <p:nvPr/>
        </p:nvSpPr>
        <p:spPr>
          <a:xfrm>
            <a:off x="107512" y="1700808"/>
            <a:ext cx="8887393" cy="3416320"/>
          </a:xfrm>
          <a:prstGeom prst="rect">
            <a:avLst/>
          </a:prstGeom>
        </p:spPr>
        <p:txBody>
          <a:bodyPr wrap="square">
            <a:spAutoFit/>
          </a:bodyPr>
          <a:lstStyle/>
          <a:p>
            <a:pPr algn="ctr"/>
            <a:r>
              <a:rPr lang="ru-RU" dirty="0">
                <a:solidFill>
                  <a:prstClr val="black"/>
                </a:solidFill>
              </a:rPr>
              <a:t> </a:t>
            </a:r>
            <a:r>
              <a:rPr lang="ru-RU" sz="2400" dirty="0">
                <a:solidFill>
                  <a:prstClr val="black"/>
                </a:solidFill>
              </a:rPr>
              <a:t>Предлагаемая программа развития физики и технологии ускорителей в РФ соответствует Программе фундаментальных научных исследований в Российской Федерации на долгосрочный период (2021 -2030 годы) – </a:t>
            </a:r>
          </a:p>
          <a:p>
            <a:pPr algn="ctr"/>
            <a:r>
              <a:rPr lang="ru-RU" sz="2400" dirty="0">
                <a:solidFill>
                  <a:prstClr val="black"/>
                </a:solidFill>
              </a:rPr>
              <a:t>Раздел 1.3.3.5.  фундаментальных и поисковых исследований </a:t>
            </a:r>
          </a:p>
          <a:p>
            <a:pPr algn="ctr"/>
            <a:r>
              <a:rPr lang="ru-RU" sz="2400" dirty="0">
                <a:solidFill>
                  <a:prstClr val="black"/>
                </a:solidFill>
              </a:rPr>
              <a:t>(Физика ускорителей заряженных частиц, включая синхротроны, лазеры на свободных электронах, источники нейтронов и др.), являясь составной частью направления 1.3.3.</a:t>
            </a:r>
          </a:p>
          <a:p>
            <a:pPr algn="ctr"/>
            <a:r>
              <a:rPr lang="ru-RU" sz="2400" dirty="0">
                <a:solidFill>
                  <a:prstClr val="black"/>
                </a:solidFill>
              </a:rPr>
              <a:t> «Ядерная физика и физика элементарных частиц».</a:t>
            </a:r>
            <a:endParaRPr lang="de-DE" sz="2400" dirty="0">
              <a:solidFill>
                <a:prstClr val="black"/>
              </a:solidFill>
            </a:endParaRPr>
          </a:p>
        </p:txBody>
      </p:sp>
      <p:pic>
        <p:nvPicPr>
          <p:cNvPr id="8" name="Рисунок 6"/>
          <p:cNvPicPr>
            <a:picLocks noChangeAspect="1"/>
          </p:cNvPicPr>
          <p:nvPr/>
        </p:nvPicPr>
        <p:blipFill>
          <a:blip r:embed="rId2">
            <a:extLst>
              <a:ext uri="{28A0092B-C50C-407E-A947-70E740481C1C}">
                <a14:useLocalDpi xmlns:a14="http://schemas.microsoft.com/office/drawing/2010/main" val="0"/>
              </a:ext>
            </a:extLst>
          </a:blip>
          <a:srcRect t="22366" b="26988"/>
          <a:stretch>
            <a:fillRect/>
          </a:stretch>
        </p:blipFill>
        <p:spPr bwMode="auto">
          <a:xfrm>
            <a:off x="2771800" y="5373216"/>
            <a:ext cx="3337868" cy="135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1"/>
          <p:cNvPicPr>
            <a:picLocks noChangeAspect="1"/>
          </p:cNvPicPr>
          <p:nvPr/>
        </p:nvPicPr>
        <p:blipFill>
          <a:blip r:embed="rId3" cstate="print">
            <a:extLst>
              <a:ext uri="{28A0092B-C50C-407E-A947-70E740481C1C}">
                <a14:useLocalDpi xmlns:a14="http://schemas.microsoft.com/office/drawing/2010/main" val="0"/>
              </a:ext>
            </a:extLst>
          </a:blip>
          <a:srcRect l="32288" r="27551"/>
          <a:stretch>
            <a:fillRect/>
          </a:stretch>
        </p:blipFill>
        <p:spPr bwMode="auto">
          <a:xfrm>
            <a:off x="3311427" y="48234"/>
            <a:ext cx="2258614" cy="119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7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71400"/>
            <a:ext cx="9144000" cy="928688"/>
          </a:xfrm>
        </p:spPr>
        <p:txBody>
          <a:bodyPr>
            <a:normAutofit/>
          </a:bodyPr>
          <a:lstStyle/>
          <a:p>
            <a:r>
              <a:rPr lang="ru-RU" sz="2800" dirty="0" smtClean="0">
                <a:solidFill>
                  <a:srgbClr val="C00000"/>
                </a:solidFill>
                <a:effectLst>
                  <a:outerShdw blurRad="38100" dist="38100" dir="2700000" algn="tl">
                    <a:srgbClr val="000000">
                      <a:alpha val="43137"/>
                    </a:srgbClr>
                  </a:outerShdw>
                </a:effectLst>
              </a:rPr>
              <a:t>14 сентября 2021 Президиум РАН</a:t>
            </a:r>
            <a:endParaRPr lang="de-DE" sz="2800" dirty="0">
              <a:solidFill>
                <a:srgbClr val="C00000"/>
              </a:solidFill>
              <a:effectLst>
                <a:outerShdw blurRad="38100" dist="38100" dir="2700000" algn="tl">
                  <a:srgbClr val="000000">
                    <a:alpha val="43137"/>
                  </a:srgbClr>
                </a:outerShdw>
              </a:effectLst>
            </a:endParaRPr>
          </a:p>
        </p:txBody>
      </p:sp>
      <p:sp>
        <p:nvSpPr>
          <p:cNvPr id="6" name="Foliennummernplatzhalter 5"/>
          <p:cNvSpPr>
            <a:spLocks noGrp="1"/>
          </p:cNvSpPr>
          <p:nvPr>
            <p:ph type="sldNum" sz="quarter" idx="12"/>
          </p:nvPr>
        </p:nvSpPr>
        <p:spPr/>
        <p:txBody>
          <a:bodyPr/>
          <a:lstStyle/>
          <a:p>
            <a:pPr>
              <a:defRPr/>
            </a:pPr>
            <a:fld id="{998BB94A-4FFD-4EE5-BD4C-86002C47E603}" type="slidenum">
              <a:rPr lang="en-GB" smtClean="0"/>
              <a:pPr>
                <a:defRPr/>
              </a:pPr>
              <a:t>45</a:t>
            </a:fld>
            <a:endParaRPr lang="en-GB"/>
          </a:p>
        </p:txBody>
      </p:sp>
      <p:pic>
        <p:nvPicPr>
          <p:cNvPr id="3074" name="Picture 2" descr="\\WinFileSvK\FairGF$Root\bsharkov\Downloads\IMG-20210914-WA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97" y="1628800"/>
            <a:ext cx="9770997" cy="549618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251520" y="692696"/>
            <a:ext cx="8610049" cy="646331"/>
          </a:xfrm>
          <a:prstGeom prst="rect">
            <a:avLst/>
          </a:prstGeom>
          <a:noFill/>
        </p:spPr>
        <p:txBody>
          <a:bodyPr wrap="none" rtlCol="0">
            <a:spAutoFit/>
          </a:bodyPr>
          <a:lstStyle/>
          <a:p>
            <a:pPr algn="ctr"/>
            <a:r>
              <a:rPr lang="ru-RU" dirty="0" smtClean="0">
                <a:effectLst>
                  <a:outerShdw blurRad="38100" dist="38100" dir="2700000" algn="tl">
                    <a:srgbClr val="000000">
                      <a:alpha val="43137"/>
                    </a:srgbClr>
                  </a:outerShdw>
                </a:effectLst>
              </a:rPr>
              <a:t>Развитие физики ускорителей заряженных частиц в </a:t>
            </a:r>
            <a:r>
              <a:rPr lang="ru-RU" dirty="0">
                <a:effectLst>
                  <a:outerShdw blurRad="38100" dist="38100" dir="2700000" algn="tl">
                    <a:srgbClr val="000000">
                      <a:alpha val="43137"/>
                    </a:srgbClr>
                  </a:outerShdw>
                </a:effectLst>
              </a:rPr>
              <a:t>России и в мире </a:t>
            </a:r>
            <a:endParaRPr lang="ru-RU" dirty="0" smtClean="0">
              <a:effectLst>
                <a:outerShdw blurRad="38100" dist="38100" dir="2700000" algn="tl">
                  <a:srgbClr val="000000">
                    <a:alpha val="43137"/>
                  </a:srgbClr>
                </a:outerShdw>
              </a:effectLst>
            </a:endParaRPr>
          </a:p>
          <a:p>
            <a:pPr algn="ctr"/>
            <a:r>
              <a:rPr lang="ru-RU" dirty="0" smtClean="0">
                <a:effectLst>
                  <a:outerShdw blurRad="38100" dist="38100" dir="2700000" algn="tl">
                    <a:srgbClr val="000000">
                      <a:alpha val="43137"/>
                    </a:srgbClr>
                  </a:outerShdw>
                </a:effectLst>
              </a:rPr>
              <a:t>для </a:t>
            </a:r>
            <a:r>
              <a:rPr lang="ru-RU" dirty="0">
                <a:effectLst>
                  <a:outerShdw blurRad="38100" dist="38100" dir="2700000" algn="tl">
                    <a:srgbClr val="000000">
                      <a:alpha val="43137"/>
                    </a:srgbClr>
                  </a:outerShdw>
                </a:effectLst>
              </a:rPr>
              <a:t>фундаментальной науки, медицины и высоких </a:t>
            </a:r>
            <a:r>
              <a:rPr lang="ru-RU" dirty="0" smtClean="0">
                <a:effectLst>
                  <a:outerShdw blurRad="38100" dist="38100" dir="2700000" algn="tl">
                    <a:srgbClr val="000000">
                      <a:alpha val="43137"/>
                    </a:srgbClr>
                  </a:outerShdw>
                </a:effectLst>
              </a:rPr>
              <a:t>технологий</a:t>
            </a:r>
            <a:endParaRPr lang="de-DE" dirty="0">
              <a:effectLst>
                <a:outerShdw blurRad="38100" dist="38100" dir="2700000" algn="tl">
                  <a:srgbClr val="000000">
                    <a:alpha val="43137"/>
                  </a:srgbClr>
                </a:outerShdw>
              </a:effectLst>
            </a:endParaRPr>
          </a:p>
        </p:txBody>
      </p:sp>
      <p:sp>
        <p:nvSpPr>
          <p:cNvPr id="9" name="Textfeld 8"/>
          <p:cNvSpPr txBox="1"/>
          <p:nvPr/>
        </p:nvSpPr>
        <p:spPr>
          <a:xfrm>
            <a:off x="2570120" y="1610589"/>
            <a:ext cx="6577442" cy="646331"/>
          </a:xfrm>
          <a:prstGeom prst="rect">
            <a:avLst/>
          </a:prstGeom>
          <a:solidFill>
            <a:schemeClr val="accent2">
              <a:lumMod val="60000"/>
              <a:lumOff val="40000"/>
            </a:schemeClr>
          </a:solidFill>
        </p:spPr>
        <p:txBody>
          <a:bodyPr wrap="none" rtlCol="0">
            <a:spAutoFit/>
          </a:bodyPr>
          <a:lstStyle/>
          <a:p>
            <a:pPr algn="ctr"/>
            <a:r>
              <a:rPr lang="ru-RU" dirty="0" smtClean="0">
                <a:solidFill>
                  <a:srgbClr val="FFFF00"/>
                </a:solidFill>
              </a:rPr>
              <a:t>Б.Ю.Шарков, И.Н. Мешков, А.Е.Благов, Е.Б.Левичев,</a:t>
            </a:r>
          </a:p>
          <a:p>
            <a:pPr algn="ctr"/>
            <a:r>
              <a:rPr lang="ru-RU" dirty="0" smtClean="0">
                <a:solidFill>
                  <a:srgbClr val="FFFF00"/>
                </a:solidFill>
              </a:rPr>
              <a:t> С.М. Полозов, Н.В.Завьялов,Т.В.Кулевой </a:t>
            </a:r>
            <a:endParaRPr lang="de-DE" dirty="0">
              <a:solidFill>
                <a:srgbClr val="FFFF00"/>
              </a:solidFill>
            </a:endParaRPr>
          </a:p>
        </p:txBody>
      </p:sp>
    </p:spTree>
    <p:extLst>
      <p:ext uri="{BB962C8B-B14F-4D97-AF65-F5344CB8AC3E}">
        <p14:creationId xmlns:p14="http://schemas.microsoft.com/office/powerpoint/2010/main" val="20702330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sz="2400" dirty="0" smtClean="0">
                <a:solidFill>
                  <a:srgbClr val="002060"/>
                </a:solidFill>
                <a:effectLst>
                  <a:outerShdw blurRad="38100" dist="38100" dir="2700000" algn="tl">
                    <a:srgbClr val="000000">
                      <a:alpha val="43137"/>
                    </a:srgbClr>
                  </a:outerShdw>
                </a:effectLst>
              </a:rPr>
              <a:t>Из Постановления Президиума РАН</a:t>
            </a:r>
            <a:endParaRPr lang="de-DE" sz="2400" dirty="0">
              <a:solidFill>
                <a:srgbClr val="002060"/>
              </a:solidFill>
              <a:effectLst>
                <a:outerShdw blurRad="38100" dist="38100" dir="2700000" algn="tl">
                  <a:srgbClr val="000000">
                    <a:alpha val="43137"/>
                  </a:srgbClr>
                </a:outerShdw>
              </a:effectLst>
            </a:endParaRPr>
          </a:p>
        </p:txBody>
      </p:sp>
      <p:sp>
        <p:nvSpPr>
          <p:cNvPr id="3" name="Inhaltsplatzhalter 2"/>
          <p:cNvSpPr>
            <a:spLocks noGrp="1"/>
          </p:cNvSpPr>
          <p:nvPr>
            <p:ph idx="1"/>
          </p:nvPr>
        </p:nvSpPr>
        <p:spPr>
          <a:xfrm>
            <a:off x="70992" y="1484784"/>
            <a:ext cx="9073008" cy="5286375"/>
          </a:xfrm>
        </p:spPr>
        <p:txBody>
          <a:bodyPr/>
          <a:lstStyle/>
          <a:p>
            <a:pPr marL="0" indent="0">
              <a:buNone/>
            </a:pPr>
            <a:r>
              <a:rPr lang="ru-RU" sz="1600" dirty="0" smtClean="0"/>
              <a:t>Подготовить </a:t>
            </a:r>
            <a:r>
              <a:rPr lang="ru-RU" sz="1600" dirty="0"/>
              <a:t>и представить руководству РАН предложения </a:t>
            </a:r>
          </a:p>
          <a:p>
            <a:r>
              <a:rPr lang="ru-RU" sz="1600" dirty="0" smtClean="0"/>
              <a:t>по модернизации </a:t>
            </a:r>
            <a:r>
              <a:rPr lang="ru-RU" sz="1600" dirty="0"/>
              <a:t>сильноточного </a:t>
            </a:r>
            <a:r>
              <a:rPr lang="ru-RU" sz="1600" b="1" dirty="0"/>
              <a:t>линейного ускорителя протонов </a:t>
            </a:r>
            <a:r>
              <a:rPr lang="ru-RU" sz="1600" b="1" dirty="0" smtClean="0"/>
              <a:t>ИЯИ</a:t>
            </a:r>
            <a:r>
              <a:rPr lang="ru-RU" sz="1600" dirty="0" smtClean="0"/>
              <a:t> на </a:t>
            </a:r>
            <a:r>
              <a:rPr lang="ru-RU" sz="1600" dirty="0"/>
              <a:t>базе существующего туннеля и инженерной инфраструктуры;</a:t>
            </a:r>
            <a:endParaRPr lang="de-DE" sz="1600" dirty="0"/>
          </a:p>
          <a:p>
            <a:r>
              <a:rPr lang="ru-RU" sz="1600" dirty="0" smtClean="0"/>
              <a:t>по реализации пилотного </a:t>
            </a:r>
            <a:r>
              <a:rPr lang="ru-RU" sz="1600" dirty="0"/>
              <a:t>проекта создания компактного источника нейтронов </a:t>
            </a:r>
            <a:r>
              <a:rPr lang="ru-RU" sz="1600" b="1" dirty="0"/>
              <a:t>DARIA</a:t>
            </a:r>
            <a:r>
              <a:rPr lang="ru-RU" sz="1600" dirty="0"/>
              <a:t> в г. Екатеринбурге</a:t>
            </a:r>
            <a:r>
              <a:rPr lang="ru-RU" sz="1600" dirty="0" smtClean="0"/>
              <a:t>;</a:t>
            </a:r>
          </a:p>
          <a:p>
            <a:r>
              <a:rPr lang="ru-RU" sz="1600" dirty="0" smtClean="0"/>
              <a:t>по </a:t>
            </a:r>
            <a:r>
              <a:rPr lang="ru-RU" sz="1600" dirty="0"/>
              <a:t>развитию работ в области новых методов ускорения заряженных частиц и компактных источников </a:t>
            </a:r>
            <a:r>
              <a:rPr lang="ru-RU" sz="1600" dirty="0" smtClean="0"/>
              <a:t>нейтронов; </a:t>
            </a:r>
          </a:p>
          <a:p>
            <a:r>
              <a:rPr lang="ru-RU" sz="1600" dirty="0" smtClean="0"/>
              <a:t>по </a:t>
            </a:r>
            <a:r>
              <a:rPr lang="ru-RU" sz="1600" dirty="0"/>
              <a:t>включению в программу до 2030 года дополнительных мероприятий по развитию </a:t>
            </a:r>
            <a:r>
              <a:rPr lang="ru-RU" sz="1600" b="1" dirty="0"/>
              <a:t>ядерной медицины </a:t>
            </a:r>
            <a:r>
              <a:rPr lang="ru-RU" sz="1600" dirty="0"/>
              <a:t>и радиологии, включающие, в том числе создание новых ускорительных установок для медицинских исследований, проведение их сертификации, организацию производства необходимого стране количества таких ускорителей и подготовку </a:t>
            </a:r>
            <a:r>
              <a:rPr lang="ru-RU" sz="1600" dirty="0" smtClean="0"/>
              <a:t>высококвалифицированных </a:t>
            </a:r>
            <a:r>
              <a:rPr lang="ru-RU" sz="1600" dirty="0"/>
              <a:t>кадров для направления в Минздрав России и </a:t>
            </a:r>
            <a:r>
              <a:rPr lang="ru-RU" sz="1600" dirty="0" smtClean="0"/>
              <a:t>НИЦ </a:t>
            </a:r>
            <a:r>
              <a:rPr lang="ru-RU" sz="1600" dirty="0"/>
              <a:t>«Курчатовский институт</a:t>
            </a:r>
            <a:r>
              <a:rPr lang="ru-RU" sz="1600" dirty="0" smtClean="0"/>
              <a:t>».</a:t>
            </a:r>
          </a:p>
          <a:p>
            <a:r>
              <a:rPr lang="ru-RU" sz="1600" dirty="0"/>
              <a:t>по развитию </a:t>
            </a:r>
            <a:r>
              <a:rPr lang="ru-RU" sz="1600" b="1" dirty="0"/>
              <a:t>кадрового потенциала </a:t>
            </a:r>
            <a:r>
              <a:rPr lang="ru-RU" sz="1600" dirty="0"/>
              <a:t>в области физики и техники ускорителей заряженных частиц для направления в Минобрнауки России;</a:t>
            </a:r>
            <a:endParaRPr lang="en-US" sz="1600" dirty="0"/>
          </a:p>
          <a:p>
            <a:endParaRPr lang="en-US" sz="1600" dirty="0" smtClean="0"/>
          </a:p>
          <a:p>
            <a:endParaRPr lang="de-DE" sz="1600" dirty="0"/>
          </a:p>
          <a:p>
            <a:endParaRPr lang="de-DE" sz="1600" dirty="0"/>
          </a:p>
        </p:txBody>
      </p:sp>
      <p:sp>
        <p:nvSpPr>
          <p:cNvPr id="6" name="Foliennummernplatzhalter 5"/>
          <p:cNvSpPr>
            <a:spLocks noGrp="1"/>
          </p:cNvSpPr>
          <p:nvPr>
            <p:ph type="sldNum" sz="quarter" idx="12"/>
          </p:nvPr>
        </p:nvSpPr>
        <p:spPr/>
        <p:txBody>
          <a:bodyPr/>
          <a:lstStyle/>
          <a:p>
            <a:pPr>
              <a:defRPr/>
            </a:pPr>
            <a:fld id="{998BB94A-4FFD-4EE5-BD4C-86002C47E603}" type="slidenum">
              <a:rPr lang="en-GB" smtClean="0"/>
              <a:pPr>
                <a:defRPr/>
              </a:pPr>
              <a:t>46</a:t>
            </a:fld>
            <a:endParaRPr lang="en-GB"/>
          </a:p>
        </p:txBody>
      </p:sp>
    </p:spTree>
    <p:extLst>
      <p:ext uri="{BB962C8B-B14F-4D97-AF65-F5344CB8AC3E}">
        <p14:creationId xmlns:p14="http://schemas.microsoft.com/office/powerpoint/2010/main" val="2410522539"/>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85491" y="332656"/>
            <a:ext cx="8928992" cy="5286375"/>
          </a:xfrm>
        </p:spPr>
        <p:txBody>
          <a:bodyPr/>
          <a:lstStyle/>
          <a:p>
            <a:r>
              <a:rPr lang="ru-RU" sz="1800" dirty="0"/>
              <a:t>С</a:t>
            </a:r>
            <a:r>
              <a:rPr lang="ru-RU" sz="1800" dirty="0" smtClean="0"/>
              <a:t>читать </a:t>
            </a:r>
            <a:r>
              <a:rPr lang="ru-RU" sz="1800" dirty="0"/>
              <a:t>необходимыми и обоснованными работы по проектированию, изготовлению и строительству </a:t>
            </a:r>
            <a:r>
              <a:rPr lang="ru-RU" sz="1800" dirty="0" smtClean="0"/>
              <a:t>ЦКП </a:t>
            </a:r>
            <a:r>
              <a:rPr lang="ru-RU" sz="1800" dirty="0"/>
              <a:t>«Сибирский кольцевой источник фотонов», позволяющих достигнуть рекордного горизонтального эмиттанса  75 пм для существующих и сооружающихся в настоящее время источников синхротронного излучения с  энергией 3 </a:t>
            </a:r>
            <a:r>
              <a:rPr lang="ru-RU" sz="1800" dirty="0" smtClean="0"/>
              <a:t>ГэВ.</a:t>
            </a:r>
          </a:p>
          <a:p>
            <a:r>
              <a:rPr lang="ru-RU" sz="1800" dirty="0" smtClean="0"/>
              <a:t>представить </a:t>
            </a:r>
            <a:r>
              <a:rPr lang="ru-RU" sz="1800" dirty="0"/>
              <a:t>руководству РАН предложения по механизмам финансирования участия в экспериментальной программе на </a:t>
            </a:r>
            <a:r>
              <a:rPr lang="ru-RU" sz="1800" b="1" dirty="0"/>
              <a:t>ускорительном комплексе </a:t>
            </a:r>
            <a:r>
              <a:rPr lang="en-US" sz="1800" b="1" dirty="0"/>
              <a:t>NICA</a:t>
            </a:r>
            <a:r>
              <a:rPr lang="ru-RU" sz="1800" b="1" dirty="0"/>
              <a:t> </a:t>
            </a:r>
            <a:r>
              <a:rPr lang="ru-RU" sz="1800" dirty="0"/>
              <a:t>ученых из научных организаций и образовательных организаций высшего образования вне зависимости от их ведомственной принадлежности для направления в Минобрнауки России.</a:t>
            </a:r>
            <a:endParaRPr lang="de-DE" sz="1800" dirty="0"/>
          </a:p>
          <a:p>
            <a:pPr lvl="0"/>
            <a:r>
              <a:rPr lang="ru-RU" sz="1800" dirty="0" smtClean="0"/>
              <a:t>Поддержать </a:t>
            </a:r>
            <a:r>
              <a:rPr lang="ru-RU" sz="1800" dirty="0"/>
              <a:t>создание в </a:t>
            </a:r>
            <a:r>
              <a:rPr lang="ru-RU" sz="1800" dirty="0" smtClean="0"/>
              <a:t>ВНИИЭФ Федерального </a:t>
            </a:r>
            <a:r>
              <a:rPr lang="ru-RU" sz="1800" b="1" dirty="0"/>
              <a:t>центра радиационных испытаний </a:t>
            </a:r>
            <a:r>
              <a:rPr lang="ru-RU" sz="1800" dirty="0"/>
              <a:t>электронной компонентной базы и радиоэлектронной аппаратуры на воздействие ионизирующих излучений космического пространства и сопутствующих факторов радиационной природы с использованием тяжело-ионного синхротронного комплекса.</a:t>
            </a:r>
          </a:p>
          <a:p>
            <a:pPr lvl="0"/>
            <a:r>
              <a:rPr lang="ru-RU" sz="1800" dirty="0" smtClean="0"/>
              <a:t>Считать </a:t>
            </a:r>
            <a:r>
              <a:rPr lang="ru-RU" sz="1800" dirty="0"/>
              <a:t>целесообразным создание установки мирового уровня «</a:t>
            </a:r>
            <a:r>
              <a:rPr lang="ru-RU" sz="1800" b="1" dirty="0"/>
              <a:t>Супер С-тау фабрики</a:t>
            </a:r>
            <a:r>
              <a:rPr lang="ru-RU" sz="1800" dirty="0"/>
              <a:t>» как ключевого элемента Национального центра физики и математики на территории городского округа Саров и муниципального округа Дивеево Нижегородской области. </a:t>
            </a:r>
          </a:p>
          <a:p>
            <a:pPr lvl="0"/>
            <a:endParaRPr lang="en-US" sz="1800" dirty="0" smtClean="0"/>
          </a:p>
          <a:p>
            <a:pPr lvl="0"/>
            <a:endParaRPr lang="de-DE" sz="1800" dirty="0"/>
          </a:p>
          <a:p>
            <a:endParaRPr lang="de-DE" dirty="0"/>
          </a:p>
        </p:txBody>
      </p:sp>
      <p:sp>
        <p:nvSpPr>
          <p:cNvPr id="6" name="Foliennummernplatzhalter 5"/>
          <p:cNvSpPr>
            <a:spLocks noGrp="1"/>
          </p:cNvSpPr>
          <p:nvPr>
            <p:ph type="sldNum" sz="quarter" idx="12"/>
          </p:nvPr>
        </p:nvSpPr>
        <p:spPr/>
        <p:txBody>
          <a:bodyPr/>
          <a:lstStyle/>
          <a:p>
            <a:pPr>
              <a:defRPr/>
            </a:pPr>
            <a:fld id="{998BB94A-4FFD-4EE5-BD4C-86002C47E603}" type="slidenum">
              <a:rPr lang="en-GB" smtClean="0"/>
              <a:pPr>
                <a:defRPr/>
              </a:pPr>
              <a:t>47</a:t>
            </a:fld>
            <a:endParaRPr lang="en-GB"/>
          </a:p>
        </p:txBody>
      </p:sp>
    </p:spTree>
    <p:extLst>
      <p:ext uri="{BB962C8B-B14F-4D97-AF65-F5344CB8AC3E}">
        <p14:creationId xmlns:p14="http://schemas.microsoft.com/office/powerpoint/2010/main" val="3893267378"/>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88640"/>
            <a:ext cx="9144000" cy="928688"/>
          </a:xfrm>
        </p:spPr>
        <p:txBody>
          <a:bodyPr>
            <a:noAutofit/>
          </a:bodyPr>
          <a:lstStyle/>
          <a:p>
            <a:r>
              <a:rPr lang="ru-RU" sz="2800" b="1" dirty="0">
                <a:latin typeface="Arial" panose="020B0604020202020204" pitchFamily="34" charset="0"/>
                <a:cs typeface="Arial" panose="020B0604020202020204" pitchFamily="34" charset="0"/>
              </a:rPr>
              <a:t>Реализация предлагаемых проектов</a:t>
            </a:r>
            <a:endParaRPr lang="de-DE" sz="2800" b="1" dirty="0">
              <a:latin typeface="Arial" panose="020B0604020202020204" pitchFamily="34" charset="0"/>
              <a:cs typeface="Arial" panose="020B0604020202020204" pitchFamily="34" charset="0"/>
            </a:endParaRPr>
          </a:p>
        </p:txBody>
      </p:sp>
      <p:sp>
        <p:nvSpPr>
          <p:cNvPr id="6" name="Foliennummernplatzhalter 5"/>
          <p:cNvSpPr>
            <a:spLocks noGrp="1"/>
          </p:cNvSpPr>
          <p:nvPr>
            <p:ph type="sldNum" sz="quarter" idx="12"/>
          </p:nvPr>
        </p:nvSpPr>
        <p:spPr/>
        <p:txBody>
          <a:bodyPr/>
          <a:lstStyle/>
          <a:p>
            <a:pPr>
              <a:defRPr/>
            </a:pPr>
            <a:fld id="{998BB94A-4FFD-4EE5-BD4C-86002C47E603}" type="slidenum">
              <a:rPr lang="en-GB" smtClean="0"/>
              <a:pPr>
                <a:defRPr/>
              </a:pPr>
              <a:t>48</a:t>
            </a:fld>
            <a:endParaRPr lang="en-GB"/>
          </a:p>
        </p:txBody>
      </p:sp>
      <p:sp>
        <p:nvSpPr>
          <p:cNvPr id="9" name="Rechteck 8"/>
          <p:cNvSpPr/>
          <p:nvPr/>
        </p:nvSpPr>
        <p:spPr>
          <a:xfrm>
            <a:off x="410127" y="1329814"/>
            <a:ext cx="8472598" cy="3785652"/>
          </a:xfrm>
          <a:prstGeom prst="rect">
            <a:avLst/>
          </a:prstGeom>
        </p:spPr>
        <p:txBody>
          <a:bodyPr wrap="square">
            <a:spAutoFit/>
          </a:bodyPr>
          <a:lstStyle/>
          <a:p>
            <a:pPr algn="ctr"/>
            <a:r>
              <a:rPr lang="ru-RU" sz="2400" dirty="0">
                <a:solidFill>
                  <a:prstClr val="black"/>
                </a:solidFill>
              </a:rPr>
              <a:t>Обеспечит научное, технологическое лидерство в ряде областей ядерной физики и физики частиц</a:t>
            </a:r>
            <a:endParaRPr lang="de-DE" sz="2400" dirty="0">
              <a:solidFill>
                <a:prstClr val="black"/>
              </a:solidFill>
            </a:endParaRPr>
          </a:p>
          <a:p>
            <a:pPr algn="ctr"/>
            <a:endParaRPr lang="de-DE" sz="2400" dirty="0">
              <a:solidFill>
                <a:prstClr val="black"/>
              </a:solidFill>
            </a:endParaRPr>
          </a:p>
          <a:p>
            <a:pPr algn="ctr"/>
            <a:r>
              <a:rPr lang="ru-RU" sz="2400" dirty="0">
                <a:solidFill>
                  <a:prstClr val="black"/>
                </a:solidFill>
              </a:rPr>
              <a:t> Ожидаемый высокий потенциал новых научных открытий, привлечет к участию международное научное сообщество ученых и специалистов</a:t>
            </a:r>
          </a:p>
          <a:p>
            <a:pPr algn="ctr"/>
            <a:endParaRPr lang="ru-RU" sz="2400" dirty="0">
              <a:solidFill>
                <a:prstClr val="black"/>
              </a:solidFill>
            </a:endParaRPr>
          </a:p>
          <a:p>
            <a:pPr algn="ctr"/>
            <a:r>
              <a:rPr lang="ru-RU" sz="2400" dirty="0">
                <a:solidFill>
                  <a:prstClr val="black"/>
                </a:solidFill>
              </a:rPr>
              <a:t>Станет драйвером развития фундаментальной науки, высоких технологий и человеческого капиталла страны</a:t>
            </a:r>
            <a:endParaRPr lang="de-DE" sz="2400" dirty="0">
              <a:solidFill>
                <a:prstClr val="black"/>
              </a:solidFill>
            </a:endParaRPr>
          </a:p>
        </p:txBody>
      </p:sp>
      <p:pic>
        <p:nvPicPr>
          <p:cNvPr id="11" name="Рисунок 1"/>
          <p:cNvPicPr>
            <a:picLocks noChangeAspect="1"/>
          </p:cNvPicPr>
          <p:nvPr/>
        </p:nvPicPr>
        <p:blipFill>
          <a:blip r:embed="rId2" cstate="print">
            <a:extLst>
              <a:ext uri="{28A0092B-C50C-407E-A947-70E740481C1C}">
                <a14:useLocalDpi xmlns:a14="http://schemas.microsoft.com/office/drawing/2010/main" val="0"/>
              </a:ext>
            </a:extLst>
          </a:blip>
          <a:srcRect l="32288" r="27551"/>
          <a:stretch>
            <a:fillRect/>
          </a:stretch>
        </p:blipFill>
        <p:spPr bwMode="auto">
          <a:xfrm>
            <a:off x="3239860" y="5385419"/>
            <a:ext cx="2773471" cy="146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74960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34" y="245331"/>
            <a:ext cx="8080931" cy="764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483768" y="404664"/>
            <a:ext cx="6145144" cy="523220"/>
          </a:xfrm>
          <a:prstGeom prst="rect">
            <a:avLst/>
          </a:prstGeom>
          <a:noFill/>
        </p:spPr>
        <p:txBody>
          <a:bodyPr wrap="none" rtlCol="0">
            <a:spAutoFit/>
          </a:bodyPr>
          <a:lstStyle/>
          <a:p>
            <a:r>
              <a:rPr lang="ru-RU" sz="2800" b="1" dirty="0">
                <a:solidFill>
                  <a:srgbClr val="FFFF00"/>
                </a:solidFill>
              </a:rPr>
              <a:t>Большой Адронный Коллайдер, ЦЕРН</a:t>
            </a:r>
            <a:endParaRPr lang="de-DE" sz="2800" b="1" dirty="0">
              <a:solidFill>
                <a:srgbClr val="FFFF00"/>
              </a:solidFill>
            </a:endParaRPr>
          </a:p>
        </p:txBody>
      </p:sp>
      <p:pic>
        <p:nvPicPr>
          <p:cNvPr id="6" name="Picture 7"/>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628913" y="6165320"/>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62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Номер слайда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Tahoma" pitchFamily="34" charset="0"/>
              </a:defRPr>
            </a:lvl1pPr>
            <a:lvl2pPr marL="742950" indent="-285750">
              <a:spcBef>
                <a:spcPct val="20000"/>
              </a:spcBef>
              <a:buClr>
                <a:schemeClr val="tx2"/>
              </a:buClr>
              <a:buSzPct val="70000"/>
              <a:buFont typeface="Wingdings" pitchFamily="2" charset="2"/>
              <a:buChar char="n"/>
              <a:defRPr sz="2800">
                <a:solidFill>
                  <a:schemeClr val="tx1"/>
                </a:solidFill>
                <a:latin typeface="Tahoma" pitchFamily="34" charset="0"/>
              </a:defRPr>
            </a:lvl2pPr>
            <a:lvl3pPr marL="1143000" indent="-228600">
              <a:spcBef>
                <a:spcPct val="20000"/>
              </a:spcBef>
              <a:buClr>
                <a:schemeClr val="accent1"/>
              </a:buClr>
              <a:buSzPct val="65000"/>
              <a:buFont typeface="Wingdings" pitchFamily="2" charset="2"/>
              <a:buChar char="n"/>
              <a:defRPr sz="2400">
                <a:solidFill>
                  <a:schemeClr val="tx1"/>
                </a:solidFill>
                <a:latin typeface="Tahoma" pitchFamily="34" charset="0"/>
              </a:defRPr>
            </a:lvl3pPr>
            <a:lvl4pPr marL="1600200" indent="-228600">
              <a:spcBef>
                <a:spcPct val="20000"/>
              </a:spcBef>
              <a:buChar char="–"/>
              <a:defRPr sz="2000">
                <a:solidFill>
                  <a:schemeClr val="tx1"/>
                </a:solidFill>
                <a:latin typeface="Tahoma" pitchFamily="34" charset="0"/>
              </a:defRPr>
            </a:lvl4pPr>
            <a:lvl5pPr marL="2057400" indent="-228600">
              <a:spcBef>
                <a:spcPct val="20000"/>
              </a:spcBef>
              <a:buClr>
                <a:schemeClr val="tx2"/>
              </a:buClr>
              <a:buSzPct val="5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tx2"/>
              </a:buClr>
              <a:buSzPct val="5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tx2"/>
              </a:buClr>
              <a:buSzPct val="5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tx2"/>
              </a:buClr>
              <a:buSzPct val="5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tx2"/>
              </a:buClr>
              <a:buSzPct val="55000"/>
              <a:buFont typeface="Wingdings" pitchFamily="2" charset="2"/>
              <a:buChar char="n"/>
              <a:defRPr sz="2000">
                <a:solidFill>
                  <a:schemeClr val="tx1"/>
                </a:solidFill>
                <a:latin typeface="Tahoma" pitchFamily="34" charset="0"/>
              </a:defRPr>
            </a:lvl9pPr>
          </a:lstStyle>
          <a:p>
            <a:pPr>
              <a:spcBef>
                <a:spcPct val="50000"/>
              </a:spcBef>
              <a:buClrTx/>
              <a:buSzTx/>
              <a:buFontTx/>
              <a:buNone/>
            </a:pPr>
            <a:fld id="{C4651645-0196-4655-9F7D-08A7859CA777}" type="slidenum">
              <a:rPr lang="en-US" altLang="ru-RU" sz="1400">
                <a:solidFill>
                  <a:srgbClr val="FFFFFF"/>
                </a:solidFill>
                <a:latin typeface="Times New Roman" pitchFamily="18" charset="0"/>
              </a:rPr>
              <a:pPr>
                <a:spcBef>
                  <a:spcPct val="50000"/>
                </a:spcBef>
                <a:buClrTx/>
                <a:buSzTx/>
                <a:buFontTx/>
                <a:buNone/>
              </a:pPr>
              <a:t>6</a:t>
            </a:fld>
            <a:endParaRPr lang="en-US" altLang="ru-RU" sz="1400">
              <a:solidFill>
                <a:srgbClr val="FFFFFF"/>
              </a:solidFill>
              <a:latin typeface="Times New Roman" pitchFamily="18" charset="0"/>
            </a:endParaRPr>
          </a:p>
        </p:txBody>
      </p:sp>
      <p:pic>
        <p:nvPicPr>
          <p:cNvPr id="197636"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509" y="0"/>
            <a:ext cx="9132441" cy="686750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38231"/>
      </p:ext>
    </p:extLst>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1CB0898-1056-4046-813E-77E50C8D40D9}" type="slidenum">
              <a:rPr lang="ja-JP" altLang="en-US" smtClean="0">
                <a:solidFill>
                  <a:prstClr val="black">
                    <a:tint val="75000"/>
                  </a:prstClr>
                </a:solidFill>
              </a:rPr>
              <a:pPr/>
              <a:t>7</a:t>
            </a:fld>
            <a:endParaRPr lang="ja-JP" altLang="en-US">
              <a:solidFill>
                <a:prstClr val="black">
                  <a:tint val="75000"/>
                </a:prstClr>
              </a:solidFill>
            </a:endParaRPr>
          </a:p>
        </p:txBody>
      </p:sp>
      <p:sp>
        <p:nvSpPr>
          <p:cNvPr id="5" name="Rechteck 4"/>
          <p:cNvSpPr/>
          <p:nvPr/>
        </p:nvSpPr>
        <p:spPr>
          <a:xfrm>
            <a:off x="92251" y="260656"/>
            <a:ext cx="8928992" cy="6555641"/>
          </a:xfrm>
          <a:prstGeom prst="rect">
            <a:avLst/>
          </a:prstGeom>
        </p:spPr>
        <p:txBody>
          <a:bodyPr wrap="square">
            <a:spAutoFit/>
          </a:bodyPr>
          <a:lstStyle/>
          <a:p>
            <a:pPr algn="just"/>
            <a:r>
              <a:rPr lang="ru-RU" sz="2400" dirty="0">
                <a:solidFill>
                  <a:prstClr val="black"/>
                </a:solidFill>
              </a:rPr>
              <a:t>	</a:t>
            </a:r>
            <a:r>
              <a:rPr lang="ru-RU" sz="2800" dirty="0">
                <a:solidFill>
                  <a:prstClr val="black"/>
                </a:solidFill>
              </a:rPr>
              <a:t>Современные ускорители высоких энергий – огромные дорогостоящие комплексы, создаваемые в рамках международных проектов. Такие проекты ускорителей на предельно высокие энергии требуют финансирования, которое, как правило, является результатом межгосударственного сотрудничества большого числа стран.</a:t>
            </a:r>
          </a:p>
          <a:p>
            <a:pPr algn="just"/>
            <a:r>
              <a:rPr lang="ru-RU" sz="2800" dirty="0">
                <a:solidFill>
                  <a:prstClr val="black"/>
                </a:solidFill>
              </a:rPr>
              <a:t>	 Участие в таких проектах обеспечивает отечественным учёным постоянное информирование и получение доступа к самым передовым технологиям в области физики и техники ускорителей. Опираясь на опыт участия РФ в проектах </a:t>
            </a:r>
            <a:r>
              <a:rPr lang="en-US" sz="2800" dirty="0">
                <a:solidFill>
                  <a:prstClr val="black"/>
                </a:solidFill>
              </a:rPr>
              <a:t>LHC</a:t>
            </a:r>
            <a:r>
              <a:rPr lang="ru-RU" sz="2800" dirty="0">
                <a:solidFill>
                  <a:prstClr val="black"/>
                </a:solidFill>
              </a:rPr>
              <a:t>, </a:t>
            </a:r>
            <a:r>
              <a:rPr lang="en-US" sz="2800" dirty="0">
                <a:solidFill>
                  <a:prstClr val="black"/>
                </a:solidFill>
              </a:rPr>
              <a:t>FAIR</a:t>
            </a:r>
            <a:r>
              <a:rPr lang="ru-RU" sz="2800" dirty="0">
                <a:solidFill>
                  <a:prstClr val="black"/>
                </a:solidFill>
              </a:rPr>
              <a:t> и </a:t>
            </a:r>
            <a:r>
              <a:rPr lang="en-US" sz="2800" dirty="0">
                <a:solidFill>
                  <a:prstClr val="black"/>
                </a:solidFill>
              </a:rPr>
              <a:t>XFEL</a:t>
            </a:r>
            <a:r>
              <a:rPr lang="ru-RU" sz="2800" dirty="0">
                <a:solidFill>
                  <a:prstClr val="black"/>
                </a:solidFill>
              </a:rPr>
              <a:t>, необходимо сохранять российское участие в ведущих научных проектах, в частности, в проекте </a:t>
            </a:r>
            <a:r>
              <a:rPr lang="en-US" sz="2800" dirty="0">
                <a:solidFill>
                  <a:prstClr val="black"/>
                </a:solidFill>
              </a:rPr>
              <a:t>Future Circular Collider</a:t>
            </a:r>
            <a:r>
              <a:rPr lang="ru-RU" sz="2800" dirty="0">
                <a:solidFill>
                  <a:prstClr val="black"/>
                </a:solidFill>
              </a:rPr>
              <a:t> (</a:t>
            </a:r>
            <a:r>
              <a:rPr lang="en-US" sz="2800" dirty="0">
                <a:solidFill>
                  <a:prstClr val="black"/>
                </a:solidFill>
              </a:rPr>
              <a:t>FCC</a:t>
            </a:r>
            <a:r>
              <a:rPr lang="ru-RU" sz="2800" dirty="0">
                <a:solidFill>
                  <a:prstClr val="black"/>
                </a:solidFill>
              </a:rPr>
              <a:t>), разрабатываемом в ЦЕРН. </a:t>
            </a:r>
            <a:endParaRPr lang="de-DE" sz="2800" dirty="0">
              <a:solidFill>
                <a:prstClr val="black"/>
              </a:solidFill>
            </a:endParaRPr>
          </a:p>
        </p:txBody>
      </p:sp>
      <p:pic>
        <p:nvPicPr>
          <p:cNvPr id="6" name="Picture 7"/>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51520" y="116648"/>
            <a:ext cx="504056" cy="4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19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9474200" cy="707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
            <a:ext cx="9486900" cy="713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36095"/>
            <a:ext cx="4968552" cy="137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060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0"/>
            <a:ext cx="9144000" cy="1008112"/>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sz="4000" kern="0" dirty="0">
                <a:cs typeface="Arial" panose="020B0604020202020204" pitchFamily="34" charset="0"/>
              </a:rPr>
              <a:t>Circular hadron colliders:  FCC-</a:t>
            </a:r>
            <a:r>
              <a:rPr lang="en-US" sz="4000" kern="0" dirty="0" err="1">
                <a:cs typeface="Arial" panose="020B0604020202020204" pitchFamily="34" charset="0"/>
              </a:rPr>
              <a:t>hh</a:t>
            </a:r>
            <a:r>
              <a:rPr lang="en-US" sz="4000" kern="0" dirty="0">
                <a:cs typeface="Arial" panose="020B0604020202020204" pitchFamily="34" charset="0"/>
              </a:rPr>
              <a:t> and </a:t>
            </a:r>
            <a:r>
              <a:rPr lang="en-US" sz="4000" kern="0" dirty="0" err="1">
                <a:cs typeface="Arial" panose="020B0604020202020204" pitchFamily="34" charset="0"/>
              </a:rPr>
              <a:t>SppC</a:t>
            </a:r>
            <a:endParaRPr lang="en-US" kern="0" dirty="0"/>
          </a:p>
        </p:txBody>
      </p:sp>
      <p:pic>
        <p:nvPicPr>
          <p:cNvPr id="58" name="Picture 57" descr="layout_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658" y="2852974"/>
            <a:ext cx="2916324" cy="3454429"/>
          </a:xfrm>
          <a:prstGeom prst="rect">
            <a:avLst/>
          </a:prstGeom>
        </p:spPr>
      </p:pic>
      <mc:AlternateContent xmlns:mc="http://schemas.openxmlformats.org/markup-compatibility/2006" xmlns:a14="http://schemas.microsoft.com/office/drawing/2010/main">
        <mc:Choice Requires="a14">
          <p:sp>
            <p:nvSpPr>
              <p:cNvPr id="60" name="TextBox 59"/>
              <p:cNvSpPr txBox="1"/>
              <p:nvPr/>
            </p:nvSpPr>
            <p:spPr>
              <a:xfrm>
                <a:off x="0" y="1004566"/>
                <a:ext cx="9144000" cy="1569660"/>
              </a:xfrm>
              <a:prstGeom prst="rect">
                <a:avLst/>
              </a:prstGeom>
              <a:solidFill>
                <a:srgbClr val="ED7D31">
                  <a:lumMod val="40000"/>
                  <a:lumOff val="60000"/>
                </a:srgbClr>
              </a:solidFill>
            </p:spPr>
            <p:txBody>
              <a:bodyPr wrap="square">
                <a:spAutoFit/>
              </a:bodyPr>
              <a:lstStyle>
                <a:defPPr>
                  <a:defRPr lang="en-US"/>
                </a:defPPr>
                <a:lvl1pPr lvl="0">
                  <a:defRPr kumimoji="0" sz="2400" b="1" i="0" u="none" strike="noStrike" kern="0" cap="none" spc="0" normalizeH="0" baseline="0">
                    <a:ln>
                      <a:noFill/>
                    </a:ln>
                    <a:solidFill>
                      <a:srgbClr val="4472C4">
                        <a:lumMod val="75000"/>
                      </a:srgbClr>
                    </a:solidFill>
                    <a:effectLst/>
                    <a:uLnTx/>
                    <a:uFillTx/>
                  </a:defRPr>
                </a:lvl1pPr>
              </a:lstStyle>
              <a:p>
                <a:r>
                  <a:rPr lang="de-DE" dirty="0"/>
                  <a:t>circumference </a:t>
                </a:r>
                <a14:m>
                  <m:oMath xmlns:m="http://schemas.openxmlformats.org/officeDocument/2006/math">
                    <m:r>
                      <a:rPr lang="de-DE" dirty="0">
                        <a:latin typeface="Cambria Math" panose="02040503050406030204" pitchFamily="18" charset="0"/>
                      </a:rPr>
                      <m:t>~</m:t>
                    </m:r>
                  </m:oMath>
                </a14:m>
                <a:r>
                  <a:rPr lang="de-DE" dirty="0"/>
                  <a:t>100 km, </a:t>
                </a:r>
                <a:r>
                  <a:rPr lang="en-GB" dirty="0"/>
                  <a:t>two high-luminosity experiments up to 3</a:t>
                </a:r>
                <a:r>
                  <a:rPr lang="en-US" dirty="0"/>
                  <a:t> (1) x 10</a:t>
                </a:r>
                <a:r>
                  <a:rPr lang="en-US" baseline="30000" dirty="0"/>
                  <a:t>35</a:t>
                </a:r>
                <a:r>
                  <a:rPr lang="en-US" dirty="0"/>
                  <a:t> cm</a:t>
                </a:r>
                <a:r>
                  <a:rPr lang="en-US" baseline="30000" dirty="0"/>
                  <a:t>-2</a:t>
                </a:r>
                <a:r>
                  <a:rPr lang="en-US" dirty="0"/>
                  <a:t>s</a:t>
                </a:r>
                <a:r>
                  <a:rPr lang="en-US" baseline="30000" dirty="0"/>
                  <a:t>-1</a:t>
                </a:r>
                <a:r>
                  <a:rPr lang="en-GB" dirty="0"/>
                  <a:t>,        </a:t>
                </a:r>
                <a:r>
                  <a:rPr lang="en-GB" b="0" dirty="0">
                    <a:solidFill>
                      <a:srgbClr val="000000"/>
                    </a:solidFill>
                  </a:rPr>
                  <a:t>two additional experiments possibly combined with </a:t>
                </a:r>
                <a:r>
                  <a:rPr lang="de-DE" b="0" dirty="0">
                    <a:solidFill>
                      <a:srgbClr val="000000"/>
                    </a:solidFill>
                  </a:rPr>
                  <a:t>injection section, </a:t>
                </a:r>
                <a:r>
                  <a:rPr lang="en-GB" b="0" dirty="0">
                    <a:solidFill>
                      <a:srgbClr val="000000"/>
                    </a:solidFill>
                  </a:rPr>
                  <a:t>collimation insertions (</a:t>
                </a:r>
                <a:r>
                  <a:rPr lang="en-GB" b="0" dirty="0" err="1">
                    <a:solidFill>
                      <a:srgbClr val="000000"/>
                    </a:solidFill>
                  </a:rPr>
                  <a:t>betatron</a:t>
                </a:r>
                <a:r>
                  <a:rPr lang="en-GB" b="0" dirty="0">
                    <a:solidFill>
                      <a:srgbClr val="000000"/>
                    </a:solidFill>
                  </a:rPr>
                  <a:t> and momentum cleaning), extraction/dump insertion, RF insertion,</a:t>
                </a:r>
                <a:r>
                  <a:rPr lang="de-DE" b="0" dirty="0">
                    <a:solidFill>
                      <a:srgbClr val="000000"/>
                    </a:solidFill>
                  </a:rPr>
                  <a:t> </a:t>
                </a:r>
                <a:endParaRPr lang="de-DE" dirty="0"/>
              </a:p>
            </p:txBody>
          </p:sp>
        </mc:Choice>
        <mc:Fallback xmlns="">
          <p:sp>
            <p:nvSpPr>
              <p:cNvPr id="60" name="TextBox 59"/>
              <p:cNvSpPr txBox="1">
                <a:spLocks noRot="1" noChangeAspect="1" noMove="1" noResize="1" noEditPoints="1" noAdjustHandles="1" noChangeArrowheads="1" noChangeShapeType="1" noTextEdit="1"/>
              </p:cNvSpPr>
              <p:nvPr/>
            </p:nvSpPr>
            <p:spPr>
              <a:xfrm>
                <a:off x="0" y="1004535"/>
                <a:ext cx="12192000" cy="1200329"/>
              </a:xfrm>
              <a:prstGeom prst="rect">
                <a:avLst/>
              </a:prstGeom>
              <a:blipFill>
                <a:blip r:embed="rId4"/>
                <a:stretch>
                  <a:fillRect l="-750" t="-3553" r="-800" b="-11168"/>
                </a:stretch>
              </a:blipFill>
            </p:spPr>
            <p:txBody>
              <a:bodyPr/>
              <a:lstStyle/>
              <a:p>
                <a:r>
                  <a:rPr lang="en-GB">
                    <a:noFill/>
                  </a:rPr>
                  <a:t> </a:t>
                </a:r>
              </a:p>
            </p:txBody>
          </p:sp>
        </mc:Fallback>
      </mc:AlternateContent>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8639"/>
          <a:stretch/>
        </p:blipFill>
        <p:spPr>
          <a:xfrm>
            <a:off x="4427552" y="3068986"/>
            <a:ext cx="3163515" cy="3024333"/>
          </a:xfrm>
          <a:prstGeom prst="rect">
            <a:avLst/>
          </a:prstGeom>
        </p:spPr>
      </p:pic>
      <p:sp>
        <p:nvSpPr>
          <p:cNvPr id="3" name="TextBox 2"/>
          <p:cNvSpPr txBox="1"/>
          <p:nvPr/>
        </p:nvSpPr>
        <p:spPr>
          <a:xfrm>
            <a:off x="229673" y="2691827"/>
            <a:ext cx="1068200" cy="830997"/>
          </a:xfrm>
          <a:prstGeom prst="rect">
            <a:avLst/>
          </a:prstGeom>
          <a:noFill/>
        </p:spPr>
        <p:txBody>
          <a:bodyPr wrap="square" rtlCol="0">
            <a:spAutoFit/>
          </a:bodyPr>
          <a:lstStyle/>
          <a:p>
            <a:r>
              <a:rPr lang="en-US" sz="2400" b="1" dirty="0">
                <a:solidFill>
                  <a:srgbClr val="000000"/>
                </a:solidFill>
              </a:rPr>
              <a:t>FCC-</a:t>
            </a:r>
            <a:r>
              <a:rPr lang="en-US" sz="2400" b="1" dirty="0" err="1">
                <a:solidFill>
                  <a:srgbClr val="000000"/>
                </a:solidFill>
              </a:rPr>
              <a:t>hh</a:t>
            </a:r>
            <a:endParaRPr lang="en-GB" sz="2400" b="1" dirty="0">
              <a:solidFill>
                <a:srgbClr val="000000"/>
              </a:solidFill>
            </a:endParaRPr>
          </a:p>
        </p:txBody>
      </p:sp>
      <p:sp>
        <p:nvSpPr>
          <p:cNvPr id="7" name="TextBox 6"/>
          <p:cNvSpPr txBox="1"/>
          <p:nvPr/>
        </p:nvSpPr>
        <p:spPr>
          <a:xfrm>
            <a:off x="7737124" y="2876492"/>
            <a:ext cx="1068200" cy="461665"/>
          </a:xfrm>
          <a:prstGeom prst="rect">
            <a:avLst/>
          </a:prstGeom>
          <a:noFill/>
        </p:spPr>
        <p:txBody>
          <a:bodyPr wrap="square" rtlCol="0">
            <a:spAutoFit/>
          </a:bodyPr>
          <a:lstStyle/>
          <a:p>
            <a:r>
              <a:rPr lang="en-US" sz="2400" b="1" dirty="0" err="1">
                <a:solidFill>
                  <a:srgbClr val="000000"/>
                </a:solidFill>
              </a:rPr>
              <a:t>SppC</a:t>
            </a:r>
            <a:endParaRPr lang="en-GB" sz="2400" b="1" dirty="0">
              <a:solidFill>
                <a:srgbClr val="000000"/>
              </a:solidFill>
            </a:endParaRPr>
          </a:p>
        </p:txBody>
      </p:sp>
      <p:sp>
        <p:nvSpPr>
          <p:cNvPr id="5" name="TextBox 4"/>
          <p:cNvSpPr txBox="1"/>
          <p:nvPr/>
        </p:nvSpPr>
        <p:spPr>
          <a:xfrm>
            <a:off x="7541984" y="3796045"/>
            <a:ext cx="1554529" cy="2031325"/>
          </a:xfrm>
          <a:prstGeom prst="rect">
            <a:avLst/>
          </a:prstGeom>
          <a:noFill/>
        </p:spPr>
        <p:txBody>
          <a:bodyPr wrap="square" rtlCol="0">
            <a:spAutoFit/>
          </a:bodyPr>
          <a:lstStyle/>
          <a:p>
            <a:r>
              <a:rPr lang="en-US" dirty="0">
                <a:solidFill>
                  <a:srgbClr val="0C377B"/>
                </a:solidFill>
              </a:rPr>
              <a:t>new injector chain,</a:t>
            </a:r>
          </a:p>
          <a:p>
            <a:endParaRPr lang="en-US" dirty="0">
              <a:solidFill>
                <a:srgbClr val="0C377B"/>
              </a:solidFill>
            </a:endParaRPr>
          </a:p>
          <a:p>
            <a:r>
              <a:rPr lang="en-US" dirty="0">
                <a:solidFill>
                  <a:srgbClr val="0C377B"/>
                </a:solidFill>
              </a:rPr>
              <a:t>simultaneous operation with </a:t>
            </a:r>
            <a:r>
              <a:rPr lang="en-US" dirty="0" err="1">
                <a:solidFill>
                  <a:srgbClr val="0C377B"/>
                </a:solidFill>
              </a:rPr>
              <a:t>e+e</a:t>
            </a:r>
            <a:r>
              <a:rPr lang="en-US" dirty="0">
                <a:solidFill>
                  <a:srgbClr val="0C377B"/>
                </a:solidFill>
              </a:rPr>
              <a:t>- collider </a:t>
            </a:r>
          </a:p>
        </p:txBody>
      </p:sp>
      <p:sp>
        <p:nvSpPr>
          <p:cNvPr id="9" name="TextBox 8"/>
          <p:cNvSpPr txBox="1"/>
          <p:nvPr/>
        </p:nvSpPr>
        <p:spPr>
          <a:xfrm>
            <a:off x="-33734" y="3717032"/>
            <a:ext cx="1800198" cy="2862322"/>
          </a:xfrm>
          <a:prstGeom prst="rect">
            <a:avLst/>
          </a:prstGeom>
          <a:noFill/>
        </p:spPr>
        <p:txBody>
          <a:bodyPr wrap="square" rtlCol="0">
            <a:spAutoFit/>
          </a:bodyPr>
          <a:lstStyle/>
          <a:p>
            <a:r>
              <a:rPr lang="en-US" dirty="0">
                <a:solidFill>
                  <a:srgbClr val="0C377B"/>
                </a:solidFill>
              </a:rPr>
              <a:t>based on existing CERN injector chain,</a:t>
            </a:r>
          </a:p>
          <a:p>
            <a:endParaRPr lang="en-US" dirty="0">
              <a:solidFill>
                <a:srgbClr val="0C377B"/>
              </a:solidFill>
            </a:endParaRPr>
          </a:p>
          <a:p>
            <a:r>
              <a:rPr lang="en-US" dirty="0">
                <a:solidFill>
                  <a:srgbClr val="0C377B"/>
                </a:solidFill>
              </a:rPr>
              <a:t>Luminosity goal </a:t>
            </a:r>
            <a:r>
              <a:rPr lang="de-DE" dirty="0">
                <a:solidFill>
                  <a:srgbClr val="0C377B"/>
                </a:solidFill>
              </a:rPr>
              <a:t>~20 ab-1 per main IP within 25 years</a:t>
            </a:r>
          </a:p>
          <a:p>
            <a:endParaRPr lang="en-US" dirty="0">
              <a:solidFill>
                <a:srgbClr val="0C377B"/>
              </a:solidFill>
            </a:endParaRPr>
          </a:p>
          <a:p>
            <a:endParaRPr lang="en-US" dirty="0">
              <a:solidFill>
                <a:srgbClr val="0C377B"/>
              </a:solidFill>
            </a:endParaRPr>
          </a:p>
        </p:txBody>
      </p:sp>
      <p:sp>
        <p:nvSpPr>
          <p:cNvPr id="16" name="Content Placeholder 2"/>
          <p:cNvSpPr txBox="1">
            <a:spLocks/>
          </p:cNvSpPr>
          <p:nvPr/>
        </p:nvSpPr>
        <p:spPr>
          <a:xfrm>
            <a:off x="7368293" y="3331673"/>
            <a:ext cx="1728192" cy="385367"/>
          </a:xfrm>
          <a:prstGeom prst="rect">
            <a:avLst/>
          </a:prstGeom>
          <a:solidFill>
            <a:srgbClr val="70AD47">
              <a:lumMod val="40000"/>
              <a:lumOff val="60000"/>
            </a:srgbClr>
          </a:solidFill>
        </p:spPr>
        <p:txBody>
          <a:bodyPr>
            <a:noAutofit/>
          </a:bodyPr>
          <a:lst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spcBef>
                <a:spcPts val="1200"/>
              </a:spcBef>
              <a:buClr>
                <a:srgbClr val="0C377B"/>
              </a:buClr>
              <a:buFont typeface="Arial"/>
              <a:buNone/>
              <a:defRPr/>
            </a:pPr>
            <a:r>
              <a:rPr lang="en-US" sz="1200" b="1" dirty="0">
                <a:solidFill>
                  <a:prstClr val="black"/>
                </a:solidFill>
                <a:latin typeface="Calibri" panose="020F0502020204030204"/>
              </a:rPr>
              <a:t>values in brackets refer to  CEPC</a:t>
            </a:r>
          </a:p>
        </p:txBody>
      </p:sp>
    </p:spTree>
    <p:extLst>
      <p:ext uri="{BB962C8B-B14F-4D97-AF65-F5344CB8AC3E}">
        <p14:creationId xmlns:p14="http://schemas.microsoft.com/office/powerpoint/2010/main" val="118586468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SimSun"/>
        <a:cs typeface=""/>
      </a:majorFont>
      <a:minorFont>
        <a:latin typeface="Arial"/>
        <a:ea typeface="SimSun"/>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SimSun"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SimSun" pitchFamily="2" charset="-12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alks2012">
  <a:themeElements>
    <a:clrScheme name="Ganymed">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port">
      <a:majorFont>
        <a:latin typeface="Verdana"/>
        <a:ea typeface=""/>
        <a:cs typeface=""/>
      </a:majorFont>
      <a:minorFont>
        <a:latin typeface="Verdana"/>
        <a:ea typeface=""/>
        <a:cs typeface=""/>
      </a:minorFont>
    </a:fontScheme>
    <a:fmtScheme name="Ganymed">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2303</Words>
  <Application>Microsoft Office PowerPoint</Application>
  <PresentationFormat>Bildschirmpräsentation (4:3)</PresentationFormat>
  <Paragraphs>326</Paragraphs>
  <Slides>48</Slides>
  <Notes>6</Notes>
  <HiddenSlides>3</HiddenSlides>
  <MMClips>1</MMClips>
  <ScaleCrop>false</ScaleCrop>
  <HeadingPairs>
    <vt:vector size="6" baseType="variant">
      <vt:variant>
        <vt:lpstr>Design</vt:lpstr>
      </vt:variant>
      <vt:variant>
        <vt:i4>20</vt:i4>
      </vt:variant>
      <vt:variant>
        <vt:lpstr>Eingebettete OLE-Server</vt:lpstr>
      </vt:variant>
      <vt:variant>
        <vt:i4>2</vt:i4>
      </vt:variant>
      <vt:variant>
        <vt:lpstr>Folientitel</vt:lpstr>
      </vt:variant>
      <vt:variant>
        <vt:i4>48</vt:i4>
      </vt:variant>
    </vt:vector>
  </HeadingPairs>
  <TitlesOfParts>
    <vt:vector size="70" baseType="lpstr">
      <vt:lpstr>3_Larissa</vt:lpstr>
      <vt:lpstr>ホワイト</vt:lpstr>
      <vt:lpstr>3_Whirlpool</vt:lpstr>
      <vt:lpstr>1_Оформление по умолчанию</vt:lpstr>
      <vt:lpstr>5_Larissa</vt:lpstr>
      <vt:lpstr>6_Larissa</vt:lpstr>
      <vt:lpstr>1_Larissa</vt:lpstr>
      <vt:lpstr>4_Larissa</vt:lpstr>
      <vt:lpstr>1_FC5643-CERN3027 - Scale of contributions</vt:lpstr>
      <vt:lpstr>6_Standarddesign</vt:lpstr>
      <vt:lpstr>12_Default Design</vt:lpstr>
      <vt:lpstr>Talks2012</vt:lpstr>
      <vt:lpstr>2_Apex</vt:lpstr>
      <vt:lpstr>Office Theme</vt:lpstr>
      <vt:lpstr>3_Тема Office</vt:lpstr>
      <vt:lpstr>4_Тема Office</vt:lpstr>
      <vt:lpstr>5_Тема Office</vt:lpstr>
      <vt:lpstr>6_Тема Office</vt:lpstr>
      <vt:lpstr>19_Оформление по умолчанию</vt:lpstr>
      <vt:lpstr>2_Office Theme</vt:lpstr>
      <vt:lpstr>PHOTO-PAINT</vt:lpstr>
      <vt:lpstr>Equation</vt:lpstr>
      <vt:lpstr>PowerPoint-Präsentation</vt:lpstr>
      <vt:lpstr>PowerPoint-Präsentation</vt:lpstr>
      <vt:lpstr>PowerPoint-Präsentation</vt:lpstr>
      <vt:lpstr>Эрнест Орландо Лоуренс — создатель первого циклотрона. (1931г.) Действующий циклотрон Лоуренса помещался на ладони.  1МэВ, р+.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Ускорители в России</vt:lpstr>
      <vt:lpstr>Российские и советские ученые внесли огромный вклад в развитие физики ускорителей и в развитие ускорительных технологий</vt:lpstr>
      <vt:lpstr>Протонный ускоритель У-70  НИЦ КИ – ИФВЭ  в  Протвино</vt:lpstr>
      <vt:lpstr>PowerPoint-Präsentation</vt:lpstr>
      <vt:lpstr>Курчатовский источник синхротронного излучения  "КИСИ-Курчатов" </vt:lpstr>
      <vt:lpstr>НУКЛОТРОН ЛФВЭ ОИЯИ</vt:lpstr>
      <vt:lpstr>PowerPoint-Präsentation</vt:lpstr>
      <vt:lpstr>Комплекс ВЭПП-4 – ВЭПП-2000 ИЯФ СО РАН</vt:lpstr>
      <vt:lpstr>PowerPoint-Präsentation</vt:lpstr>
      <vt:lpstr>PowerPoint-Präsentation</vt:lpstr>
      <vt:lpstr>PowerPoint-Präsentation</vt:lpstr>
      <vt:lpstr>Практические применения ускорителей  </vt:lpstr>
      <vt:lpstr>PowerPoint-Präsentation</vt:lpstr>
      <vt:lpstr>PowerPoint-Präsentation</vt:lpstr>
      <vt:lpstr>PowerPoint-Präsentation</vt:lpstr>
      <vt:lpstr>РАЗВИТИЕ ФИЗИКИ и ТЕХНОЛОГИИ УСКОРИТЕЛЕЙ ЗАРЯЖЕННЫХ ЧАСТИЦ  редакторы-составители    Б.Ю. Шарков и И.Н. Мешков   </vt:lpstr>
      <vt:lpstr>PowerPoint-Präsentation</vt:lpstr>
      <vt:lpstr>Программа развития передовых ускорительных технологий в Российской Федерации охватывает весь спектр современных технологий </vt:lpstr>
      <vt:lpstr>PowerPoint-Präsentation</vt:lpstr>
      <vt:lpstr>Часть II. Проекты на основе ускорителей, которые предлагается развивать в РФ в 2020 – 2030 гг. </vt:lpstr>
      <vt:lpstr>PowerPoint-Präsentation</vt:lpstr>
      <vt:lpstr>Сибирский Кольцевой Источник Фотонов источник синхротронного излучения поколения 4+  с энергией пучка 3 ГэВ </vt:lpstr>
      <vt:lpstr>Синхротронный комплекс РФЯЦ-ВНИИЭФ для испытаний радиационно-стойкой электронной компонентной базы  и радиоэлектронной аппаратуры на стойкость к воздействию ионизирующих излучений космического пространства</vt:lpstr>
      <vt:lpstr>Развитие комплекса адронных ускорителей НИЦ КИ – ИФВЭ </vt:lpstr>
      <vt:lpstr>PowerPoint-Präsentation</vt:lpstr>
      <vt:lpstr>PowerPoint-Präsentation</vt:lpstr>
      <vt:lpstr>Электрон-позитронный коллайдер  «Супер Чарм-Тау Фабрика» (ИЯФ СО РАН) ИЯФ СО РАН</vt:lpstr>
      <vt:lpstr>Мощный Ускорительный Нейтронный Комплекс ИЯИ РАН </vt:lpstr>
      <vt:lpstr>Проект DERICA – электрон-ионный коллайдер для ядерной физики средних и низких энергий </vt:lpstr>
      <vt:lpstr>PowerPoint-Präsentation</vt:lpstr>
      <vt:lpstr>PowerPoint-Präsentation</vt:lpstr>
      <vt:lpstr>PowerPoint-Präsentation</vt:lpstr>
      <vt:lpstr>PowerPoint-Präsentation</vt:lpstr>
      <vt:lpstr>14 сентября 2021 Президиум РАН</vt:lpstr>
      <vt:lpstr>Из Постановления Президиума РАН</vt:lpstr>
      <vt:lpstr>PowerPoint-Präsentation</vt:lpstr>
      <vt:lpstr>Реализация предлагаемых проектов</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Sharkov, Boris Prof.</dc:creator>
  <cp:lastModifiedBy>Sharkov, Boris Prof.</cp:lastModifiedBy>
  <cp:revision>184</cp:revision>
  <cp:lastPrinted>2021-09-13T13:28:54Z</cp:lastPrinted>
  <dcterms:created xsi:type="dcterms:W3CDTF">2021-07-26T15:29:55Z</dcterms:created>
  <dcterms:modified xsi:type="dcterms:W3CDTF">2021-09-27T05:05:27Z</dcterms:modified>
</cp:coreProperties>
</file>