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10" r:id="rId3"/>
    <p:sldMasterId id="2147483724" r:id="rId4"/>
    <p:sldMasterId id="2147483762" r:id="rId5"/>
    <p:sldMasterId id="2147483829" r:id="rId6"/>
    <p:sldMasterId id="2147483841" r:id="rId7"/>
    <p:sldMasterId id="2147483850" r:id="rId8"/>
    <p:sldMasterId id="2147483862" r:id="rId9"/>
    <p:sldMasterId id="2147483913" r:id="rId10"/>
    <p:sldMasterId id="2147483925" r:id="rId11"/>
    <p:sldMasterId id="2147483937" r:id="rId12"/>
    <p:sldMasterId id="2147483951" r:id="rId13"/>
    <p:sldMasterId id="2147483965" r:id="rId14"/>
    <p:sldMasterId id="2147483998" r:id="rId15"/>
    <p:sldMasterId id="2147484023" r:id="rId16"/>
  </p:sldMasterIdLst>
  <p:notesMasterIdLst>
    <p:notesMasterId r:id="rId61"/>
  </p:notesMasterIdLst>
  <p:sldIdLst>
    <p:sldId id="378" r:id="rId17"/>
    <p:sldId id="1647" r:id="rId18"/>
    <p:sldId id="1645" r:id="rId19"/>
    <p:sldId id="1646" r:id="rId20"/>
    <p:sldId id="308" r:id="rId21"/>
    <p:sldId id="1504" r:id="rId22"/>
    <p:sldId id="1670" r:id="rId23"/>
    <p:sldId id="389" r:id="rId24"/>
    <p:sldId id="1648" r:id="rId25"/>
    <p:sldId id="801" r:id="rId26"/>
    <p:sldId id="268" r:id="rId27"/>
    <p:sldId id="650" r:id="rId28"/>
    <p:sldId id="588" r:id="rId29"/>
    <p:sldId id="261" r:id="rId30"/>
    <p:sldId id="809" r:id="rId31"/>
    <p:sldId id="804" r:id="rId32"/>
    <p:sldId id="263" r:id="rId33"/>
    <p:sldId id="260" r:id="rId34"/>
    <p:sldId id="799" r:id="rId35"/>
    <p:sldId id="810" r:id="rId36"/>
    <p:sldId id="1669" r:id="rId37"/>
    <p:sldId id="1642" r:id="rId38"/>
    <p:sldId id="657" r:id="rId39"/>
    <p:sldId id="808" r:id="rId40"/>
    <p:sldId id="259" r:id="rId41"/>
    <p:sldId id="1668" r:id="rId42"/>
    <p:sldId id="443" r:id="rId43"/>
    <p:sldId id="555" r:id="rId44"/>
    <p:sldId id="1651" r:id="rId45"/>
    <p:sldId id="1653" r:id="rId46"/>
    <p:sldId id="1640" r:id="rId47"/>
    <p:sldId id="1644" r:id="rId48"/>
    <p:sldId id="1643" r:id="rId49"/>
    <p:sldId id="1652" r:id="rId50"/>
    <p:sldId id="257" r:id="rId51"/>
    <p:sldId id="1641" r:id="rId52"/>
    <p:sldId id="1650" r:id="rId53"/>
    <p:sldId id="570" r:id="rId54"/>
    <p:sldId id="571" r:id="rId55"/>
    <p:sldId id="440" r:id="rId56"/>
    <p:sldId id="573" r:id="rId57"/>
    <p:sldId id="802" r:id="rId58"/>
    <p:sldId id="1649" r:id="rId59"/>
    <p:sldId id="651" r:id="rId6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na Badawy" initials="EB" lastIdx="1" clrIdx="0">
    <p:extLst>
      <p:ext uri="{19B8F6BF-5375-455C-9EA6-DF929625EA0E}">
        <p15:presenceInfo xmlns:p15="http://schemas.microsoft.com/office/powerpoint/2012/main" userId="e9142fcd341bda2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85" autoAdjust="0"/>
    <p:restoredTop sz="95804" autoAdjust="0"/>
  </p:normalViewPr>
  <p:slideViewPr>
    <p:cSldViewPr snapToGrid="0">
      <p:cViewPr varScale="1">
        <p:scale>
          <a:sx n="86" d="100"/>
          <a:sy n="86" d="100"/>
        </p:scale>
        <p:origin x="302" y="67"/>
      </p:cViewPr>
      <p:guideLst/>
    </p:cSldViewPr>
  </p:slideViewPr>
  <p:notesTextViewPr>
    <p:cViewPr>
      <p:scale>
        <a:sx n="1" d="1"/>
        <a:sy n="1" d="1"/>
      </p:scale>
      <p:origin x="0" y="0"/>
    </p:cViewPr>
  </p:notesTextViewPr>
  <p:sorterViewPr>
    <p:cViewPr>
      <p:scale>
        <a:sx n="49" d="100"/>
        <a:sy n="49"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1050;&#1085;&#1080;&#1075;&#1072;3"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6cb0d9156fc06c4a/JINR%202%20Docs/&#1057;&#1086;&#1090;&#1088;&#1091;&#1076;&#1085;&#1080;&#1095;&#1077;&#1089;&#1090;&#1074;&#1086;%20&#1080;%20&#1089;&#1087;&#1088;&#1072;&#1074;&#1082;&#1072;%20&#1087;&#1086;%20&#1085;&#1072;&#1091;&#1082;&#1077;%20&#1080;%20&#1086;&#1073;&#1088;&#1072;&#1079;&#1086;&#1074;&#1072;&#1085;&#1080;&#1102;/_&#1054;&#1073;&#1097;&#1077;&#1077;%20&#1089;&#1086;&#1090;&#1088;&#1091;&#1076;&#1085;&#1080;&#1095;&#1077;&#1089;&#1090;&#1074;&#1086;%20&#1055;&#1058;&#1055;%202004-2021/Total%20TP%201998-2021.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r>
              <a:rPr lang="en-US" b="1" dirty="0">
                <a:solidFill>
                  <a:sysClr val="windowText" lastClr="000000"/>
                </a:solidFill>
              </a:rPr>
              <a:t>Total</a:t>
            </a:r>
            <a:r>
              <a:rPr lang="en-US" b="1" baseline="0" dirty="0">
                <a:solidFill>
                  <a:sysClr val="windowText" lastClr="000000"/>
                </a:solidFill>
              </a:rPr>
              <a:t> </a:t>
            </a:r>
            <a:r>
              <a:rPr lang="en-US" b="1" dirty="0">
                <a:solidFill>
                  <a:sysClr val="windowText" lastClr="000000"/>
                </a:solidFill>
              </a:rPr>
              <a:t>JINR and JINR without CERN publications</a:t>
            </a:r>
            <a:r>
              <a:rPr lang="en-US" b="1" baseline="0" dirty="0">
                <a:solidFill>
                  <a:sysClr val="windowText" lastClr="000000"/>
                </a:solidFill>
              </a:rPr>
              <a:t> 1975-2019</a:t>
            </a:r>
            <a:endParaRPr lang="en-US"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endParaRPr lang="ru-RU"/>
        </a:p>
      </c:txPr>
    </c:title>
    <c:autoTitleDeleted val="0"/>
    <c:plotArea>
      <c:layout/>
      <c:lineChart>
        <c:grouping val="standard"/>
        <c:varyColors val="0"/>
        <c:ser>
          <c:idx val="1"/>
          <c:order val="0"/>
          <c:tx>
            <c:strRef>
              <c:f>[Книга1.xlsx]Лист3!$D$4</c:f>
              <c:strCache>
                <c:ptCount val="1"/>
                <c:pt idx="0">
                  <c:v>JINR with other countries and organizations</c:v>
                </c:pt>
              </c:strCache>
            </c:strRef>
          </c:tx>
          <c:spPr>
            <a:ln w="22225" cap="rnd" cmpd="sng" algn="ctr">
              <a:solidFill>
                <a:schemeClr val="accent4"/>
              </a:solidFill>
              <a:round/>
            </a:ln>
            <a:effectLst/>
          </c:spPr>
          <c:marker>
            <c:symbol val="none"/>
          </c:marker>
          <c:cat>
            <c:numRef>
              <c:f>[Книга1.xlsx]Лист3!$C$5:$C$50</c:f>
              <c:numCache>
                <c:formatCode>General</c:formatCode>
                <c:ptCount val="4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numCache>
            </c:numRef>
          </c:cat>
          <c:val>
            <c:numRef>
              <c:f>[Книга1.xlsx]Лист3!$D$5:$D$49</c:f>
              <c:numCache>
                <c:formatCode>General</c:formatCode>
                <c:ptCount val="45"/>
                <c:pt idx="0">
                  <c:v>338</c:v>
                </c:pt>
                <c:pt idx="1">
                  <c:v>334</c:v>
                </c:pt>
                <c:pt idx="2">
                  <c:v>329</c:v>
                </c:pt>
                <c:pt idx="3">
                  <c:v>374</c:v>
                </c:pt>
                <c:pt idx="4">
                  <c:v>316</c:v>
                </c:pt>
                <c:pt idx="5">
                  <c:v>329</c:v>
                </c:pt>
                <c:pt idx="6">
                  <c:v>357</c:v>
                </c:pt>
                <c:pt idx="7">
                  <c:v>348</c:v>
                </c:pt>
                <c:pt idx="8">
                  <c:v>351</c:v>
                </c:pt>
                <c:pt idx="9">
                  <c:v>365</c:v>
                </c:pt>
                <c:pt idx="10">
                  <c:v>344</c:v>
                </c:pt>
                <c:pt idx="11">
                  <c:v>342</c:v>
                </c:pt>
                <c:pt idx="12">
                  <c:v>356</c:v>
                </c:pt>
                <c:pt idx="13">
                  <c:v>346</c:v>
                </c:pt>
                <c:pt idx="14">
                  <c:v>414</c:v>
                </c:pt>
                <c:pt idx="15">
                  <c:v>460</c:v>
                </c:pt>
                <c:pt idx="16">
                  <c:v>508</c:v>
                </c:pt>
                <c:pt idx="17">
                  <c:v>445</c:v>
                </c:pt>
                <c:pt idx="18">
                  <c:v>504</c:v>
                </c:pt>
                <c:pt idx="19">
                  <c:v>547</c:v>
                </c:pt>
                <c:pt idx="20">
                  <c:v>699</c:v>
                </c:pt>
                <c:pt idx="21">
                  <c:v>717</c:v>
                </c:pt>
                <c:pt idx="22">
                  <c:v>800</c:v>
                </c:pt>
                <c:pt idx="23">
                  <c:v>739</c:v>
                </c:pt>
                <c:pt idx="24">
                  <c:v>916</c:v>
                </c:pt>
                <c:pt idx="25">
                  <c:v>836</c:v>
                </c:pt>
                <c:pt idx="26">
                  <c:v>816</c:v>
                </c:pt>
                <c:pt idx="27">
                  <c:v>804</c:v>
                </c:pt>
                <c:pt idx="28">
                  <c:v>839</c:v>
                </c:pt>
                <c:pt idx="29">
                  <c:v>864</c:v>
                </c:pt>
                <c:pt idx="30">
                  <c:v>855</c:v>
                </c:pt>
                <c:pt idx="31">
                  <c:v>890</c:v>
                </c:pt>
                <c:pt idx="32">
                  <c:v>948</c:v>
                </c:pt>
                <c:pt idx="33">
                  <c:v>936</c:v>
                </c:pt>
                <c:pt idx="34">
                  <c:v>938</c:v>
                </c:pt>
                <c:pt idx="35">
                  <c:v>962</c:v>
                </c:pt>
                <c:pt idx="36">
                  <c:v>1034</c:v>
                </c:pt>
                <c:pt idx="37">
                  <c:v>1171</c:v>
                </c:pt>
                <c:pt idx="38">
                  <c:v>1001</c:v>
                </c:pt>
                <c:pt idx="39">
                  <c:v>1072</c:v>
                </c:pt>
                <c:pt idx="40">
                  <c:v>1330</c:v>
                </c:pt>
                <c:pt idx="41">
                  <c:v>1502</c:v>
                </c:pt>
                <c:pt idx="42">
                  <c:v>1447</c:v>
                </c:pt>
                <c:pt idx="43">
                  <c:v>1612</c:v>
                </c:pt>
                <c:pt idx="44">
                  <c:v>1473</c:v>
                </c:pt>
              </c:numCache>
            </c:numRef>
          </c:val>
          <c:smooth val="0"/>
          <c:extLst>
            <c:ext xmlns:c16="http://schemas.microsoft.com/office/drawing/2014/chart" uri="{C3380CC4-5D6E-409C-BE32-E72D297353CC}">
              <c16:uniqueId val="{00000000-36DC-4D17-A61E-038AFA62093D}"/>
            </c:ext>
          </c:extLst>
        </c:ser>
        <c:ser>
          <c:idx val="2"/>
          <c:order val="1"/>
          <c:tx>
            <c:strRef>
              <c:f>[Книга1.xlsx]Лист3!$E$4</c:f>
              <c:strCache>
                <c:ptCount val="1"/>
                <c:pt idx="0">
                  <c:v>JINR with other countries and organizations but without CERN</c:v>
                </c:pt>
              </c:strCache>
            </c:strRef>
          </c:tx>
          <c:spPr>
            <a:ln w="22225" cap="rnd" cmpd="sng" algn="ctr">
              <a:solidFill>
                <a:schemeClr val="accent6"/>
              </a:solidFill>
              <a:round/>
            </a:ln>
            <a:effectLst/>
          </c:spPr>
          <c:marker>
            <c:symbol val="none"/>
          </c:marker>
          <c:cat>
            <c:numRef>
              <c:f>[Книга1.xlsx]Лист3!$C$5:$C$50</c:f>
              <c:numCache>
                <c:formatCode>General</c:formatCode>
                <c:ptCount val="4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numCache>
            </c:numRef>
          </c:cat>
          <c:val>
            <c:numRef>
              <c:f>[Книга1.xlsx]Лист3!$E$5:$E$49</c:f>
              <c:numCache>
                <c:formatCode>General</c:formatCode>
                <c:ptCount val="45"/>
                <c:pt idx="0">
                  <c:v>338</c:v>
                </c:pt>
                <c:pt idx="1">
                  <c:v>334</c:v>
                </c:pt>
                <c:pt idx="2">
                  <c:v>328</c:v>
                </c:pt>
                <c:pt idx="3">
                  <c:v>372</c:v>
                </c:pt>
                <c:pt idx="4">
                  <c:v>315</c:v>
                </c:pt>
                <c:pt idx="5">
                  <c:v>327</c:v>
                </c:pt>
                <c:pt idx="6">
                  <c:v>351</c:v>
                </c:pt>
                <c:pt idx="7">
                  <c:v>347</c:v>
                </c:pt>
                <c:pt idx="8">
                  <c:v>349</c:v>
                </c:pt>
                <c:pt idx="9">
                  <c:v>363</c:v>
                </c:pt>
                <c:pt idx="10">
                  <c:v>340</c:v>
                </c:pt>
                <c:pt idx="11">
                  <c:v>340</c:v>
                </c:pt>
                <c:pt idx="12">
                  <c:v>353</c:v>
                </c:pt>
                <c:pt idx="13">
                  <c:v>344</c:v>
                </c:pt>
                <c:pt idx="14">
                  <c:v>409</c:v>
                </c:pt>
                <c:pt idx="15">
                  <c:v>445</c:v>
                </c:pt>
                <c:pt idx="16">
                  <c:v>495</c:v>
                </c:pt>
                <c:pt idx="17">
                  <c:v>411</c:v>
                </c:pt>
                <c:pt idx="18">
                  <c:v>485</c:v>
                </c:pt>
                <c:pt idx="19">
                  <c:v>516</c:v>
                </c:pt>
                <c:pt idx="20">
                  <c:v>647</c:v>
                </c:pt>
                <c:pt idx="21">
                  <c:v>670</c:v>
                </c:pt>
                <c:pt idx="22">
                  <c:v>754</c:v>
                </c:pt>
                <c:pt idx="23">
                  <c:v>687</c:v>
                </c:pt>
                <c:pt idx="24">
                  <c:v>857</c:v>
                </c:pt>
                <c:pt idx="25">
                  <c:v>766</c:v>
                </c:pt>
                <c:pt idx="26">
                  <c:v>765</c:v>
                </c:pt>
                <c:pt idx="27">
                  <c:v>753</c:v>
                </c:pt>
                <c:pt idx="28">
                  <c:v>788</c:v>
                </c:pt>
                <c:pt idx="29">
                  <c:v>792</c:v>
                </c:pt>
                <c:pt idx="30">
                  <c:v>795</c:v>
                </c:pt>
                <c:pt idx="31">
                  <c:v>818</c:v>
                </c:pt>
                <c:pt idx="32">
                  <c:v>882</c:v>
                </c:pt>
                <c:pt idx="33">
                  <c:v>845</c:v>
                </c:pt>
                <c:pt idx="34">
                  <c:v>865</c:v>
                </c:pt>
                <c:pt idx="35">
                  <c:v>836</c:v>
                </c:pt>
                <c:pt idx="36">
                  <c:v>836</c:v>
                </c:pt>
                <c:pt idx="37">
                  <c:v>877</c:v>
                </c:pt>
                <c:pt idx="38">
                  <c:v>770</c:v>
                </c:pt>
                <c:pt idx="39">
                  <c:v>841</c:v>
                </c:pt>
                <c:pt idx="40">
                  <c:v>1060</c:v>
                </c:pt>
                <c:pt idx="41">
                  <c:v>1182</c:v>
                </c:pt>
                <c:pt idx="42">
                  <c:v>1139</c:v>
                </c:pt>
                <c:pt idx="43">
                  <c:v>1262</c:v>
                </c:pt>
                <c:pt idx="44">
                  <c:v>1104</c:v>
                </c:pt>
              </c:numCache>
            </c:numRef>
          </c:val>
          <c:smooth val="0"/>
          <c:extLst>
            <c:ext xmlns:c16="http://schemas.microsoft.com/office/drawing/2014/chart" uri="{C3380CC4-5D6E-409C-BE32-E72D297353CC}">
              <c16:uniqueId val="{00000001-36DC-4D17-A61E-038AFA62093D}"/>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6813023"/>
        <c:axId val="1236813855"/>
      </c:lineChart>
      <c:catAx>
        <c:axId val="1236813023"/>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1" i="0" u="none" strike="noStrike" kern="1200" spc="20" baseline="0">
                <a:solidFill>
                  <a:sysClr val="windowText" lastClr="000000"/>
                </a:solidFill>
                <a:latin typeface="+mn-lt"/>
                <a:ea typeface="+mn-ea"/>
                <a:cs typeface="+mn-cs"/>
              </a:defRPr>
            </a:pPr>
            <a:endParaRPr lang="ru-RU"/>
          </a:p>
        </c:txPr>
        <c:crossAx val="1236813855"/>
        <c:crosses val="autoZero"/>
        <c:auto val="1"/>
        <c:lblAlgn val="ctr"/>
        <c:lblOffset val="100"/>
        <c:noMultiLvlLbl val="0"/>
      </c:catAx>
      <c:valAx>
        <c:axId val="123681385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spc="20" baseline="0">
                <a:solidFill>
                  <a:sysClr val="windowText" lastClr="000000"/>
                </a:solidFill>
                <a:latin typeface="+mn-lt"/>
                <a:ea typeface="+mn-ea"/>
                <a:cs typeface="+mn-cs"/>
              </a:defRPr>
            </a:pPr>
            <a:endParaRPr lang="ru-RU"/>
          </a:p>
        </c:txPr>
        <c:crossAx val="1236813023"/>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ru-RU"/>
        </a:p>
      </c:txPr>
    </c:legend>
    <c:plotVisOnly val="1"/>
    <c:dispBlanksAs val="gap"/>
    <c:showDLblsOverMax val="0"/>
  </c:chart>
  <c:spPr>
    <a:solidFill>
      <a:schemeClr val="lt1"/>
    </a:solidFill>
    <a:ln w="9525" cap="flat" cmpd="sng" algn="ctr">
      <a:solidFill>
        <a:sysClr val="windowText" lastClr="000000"/>
      </a:solidFill>
      <a:round/>
    </a:ln>
    <a:effectLst/>
  </c:spPr>
  <c:txPr>
    <a:bodyPr/>
    <a:lstStyle/>
    <a:p>
      <a:pPr>
        <a:defRPr/>
      </a:pPr>
      <a:endParaRPr lang="ru-RU"/>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ysClr val="windowText" lastClr="000000"/>
                </a:solidFill>
              </a:rPr>
              <a:t>Ratio</a:t>
            </a:r>
            <a:r>
              <a:rPr lang="en-US" baseline="0">
                <a:solidFill>
                  <a:sysClr val="windowText" lastClr="000000"/>
                </a:solidFill>
              </a:rPr>
              <a:t> </a:t>
            </a:r>
            <a:r>
              <a:rPr lang="en-US">
                <a:solidFill>
                  <a:sysClr val="windowText" lastClr="000000"/>
                </a:solidFill>
              </a:rPr>
              <a:t>(JINR</a:t>
            </a:r>
            <a:r>
              <a:rPr lang="en-US" baseline="0">
                <a:solidFill>
                  <a:sysClr val="windowText" lastClr="000000"/>
                </a:solidFill>
              </a:rPr>
              <a:t> with CERN) / (JINR total) publications</a:t>
            </a:r>
            <a:endParaRPr lang="ru-RU">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lineChart>
        <c:grouping val="standard"/>
        <c:varyColors val="0"/>
        <c:ser>
          <c:idx val="0"/>
          <c:order val="0"/>
          <c:spPr>
            <a:ln w="28575" cap="rnd">
              <a:solidFill>
                <a:schemeClr val="accent1"/>
              </a:solidFill>
              <a:round/>
            </a:ln>
            <a:effectLst/>
          </c:spPr>
          <c:marker>
            <c:symbol val="none"/>
          </c:marker>
          <c:cat>
            <c:numRef>
              <c:f>[Книга1.xlsx]Лист3!$H$5:$H$49</c:f>
              <c:numCache>
                <c:formatCode>General</c:formatCode>
                <c:ptCount val="45"/>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numCache>
            </c:numRef>
          </c:cat>
          <c:val>
            <c:numRef>
              <c:f>[Книга1.xlsx]Лист3!$I$5:$I$49</c:f>
              <c:numCache>
                <c:formatCode>General</c:formatCode>
                <c:ptCount val="45"/>
                <c:pt idx="0">
                  <c:v>0</c:v>
                </c:pt>
                <c:pt idx="1">
                  <c:v>0</c:v>
                </c:pt>
                <c:pt idx="2">
                  <c:v>3.0395136778115501E-3</c:v>
                </c:pt>
                <c:pt idx="3">
                  <c:v>5.3475935828877002E-3</c:v>
                </c:pt>
                <c:pt idx="4">
                  <c:v>3.1645569620253164E-3</c:v>
                </c:pt>
                <c:pt idx="5">
                  <c:v>6.0790273556231003E-3</c:v>
                </c:pt>
                <c:pt idx="6">
                  <c:v>1.680672268907563E-2</c:v>
                </c:pt>
                <c:pt idx="7">
                  <c:v>2.8735632183908046E-3</c:v>
                </c:pt>
                <c:pt idx="8">
                  <c:v>5.6980056980056983E-3</c:v>
                </c:pt>
                <c:pt idx="9">
                  <c:v>5.4794520547945206E-3</c:v>
                </c:pt>
                <c:pt idx="10">
                  <c:v>1.1627906976744186E-2</c:v>
                </c:pt>
                <c:pt idx="11">
                  <c:v>5.8479532163742687E-3</c:v>
                </c:pt>
                <c:pt idx="12">
                  <c:v>8.4269662921348312E-3</c:v>
                </c:pt>
                <c:pt idx="13">
                  <c:v>5.7803468208092483E-3</c:v>
                </c:pt>
                <c:pt idx="14">
                  <c:v>1.2077294685990338E-2</c:v>
                </c:pt>
                <c:pt idx="15">
                  <c:v>3.2608695652173912E-2</c:v>
                </c:pt>
                <c:pt idx="16">
                  <c:v>2.5590551181102362E-2</c:v>
                </c:pt>
                <c:pt idx="17">
                  <c:v>7.6404494382022473E-2</c:v>
                </c:pt>
                <c:pt idx="18">
                  <c:v>3.7698412698412696E-2</c:v>
                </c:pt>
                <c:pt idx="19">
                  <c:v>5.6672760511882997E-2</c:v>
                </c:pt>
                <c:pt idx="20">
                  <c:v>7.4391988555078684E-2</c:v>
                </c:pt>
                <c:pt idx="21">
                  <c:v>6.555090655509066E-2</c:v>
                </c:pt>
                <c:pt idx="22">
                  <c:v>5.7500000000000002E-2</c:v>
                </c:pt>
                <c:pt idx="23">
                  <c:v>7.0365358592692828E-2</c:v>
                </c:pt>
                <c:pt idx="24">
                  <c:v>6.4410480349344976E-2</c:v>
                </c:pt>
                <c:pt idx="25">
                  <c:v>8.3732057416267949E-2</c:v>
                </c:pt>
                <c:pt idx="26">
                  <c:v>6.25E-2</c:v>
                </c:pt>
                <c:pt idx="27">
                  <c:v>6.3432835820895525E-2</c:v>
                </c:pt>
                <c:pt idx="28">
                  <c:v>6.0786650774731825E-2</c:v>
                </c:pt>
                <c:pt idx="29">
                  <c:v>8.3333333333333329E-2</c:v>
                </c:pt>
                <c:pt idx="30">
                  <c:v>7.0175438596491224E-2</c:v>
                </c:pt>
                <c:pt idx="31">
                  <c:v>8.0898876404494377E-2</c:v>
                </c:pt>
                <c:pt idx="32">
                  <c:v>6.9620253164556958E-2</c:v>
                </c:pt>
                <c:pt idx="33">
                  <c:v>9.7222222222222224E-2</c:v>
                </c:pt>
                <c:pt idx="34">
                  <c:v>7.7825159914712158E-2</c:v>
                </c:pt>
                <c:pt idx="35">
                  <c:v>0.13097713097713098</c:v>
                </c:pt>
                <c:pt idx="36">
                  <c:v>0.19148936170212766</c:v>
                </c:pt>
                <c:pt idx="37">
                  <c:v>0.25106746370623401</c:v>
                </c:pt>
                <c:pt idx="38">
                  <c:v>0.23076923076923078</c:v>
                </c:pt>
                <c:pt idx="39">
                  <c:v>0.21548507462686567</c:v>
                </c:pt>
                <c:pt idx="40">
                  <c:v>0.20300751879699247</c:v>
                </c:pt>
                <c:pt idx="41">
                  <c:v>0.21304926764314247</c:v>
                </c:pt>
                <c:pt idx="42">
                  <c:v>0.2128541810642709</c:v>
                </c:pt>
                <c:pt idx="43">
                  <c:v>0.21712158808933002</c:v>
                </c:pt>
                <c:pt idx="44">
                  <c:v>0.25050916496945008</c:v>
                </c:pt>
              </c:numCache>
            </c:numRef>
          </c:val>
          <c:smooth val="0"/>
          <c:extLst>
            <c:ext xmlns:c16="http://schemas.microsoft.com/office/drawing/2014/chart" uri="{C3380CC4-5D6E-409C-BE32-E72D297353CC}">
              <c16:uniqueId val="{00000000-3EE2-464F-9E00-5C8C601B8728}"/>
            </c:ext>
          </c:extLst>
        </c:ser>
        <c:dLbls>
          <c:showLegendKey val="0"/>
          <c:showVal val="0"/>
          <c:showCatName val="0"/>
          <c:showSerName val="0"/>
          <c:showPercent val="0"/>
          <c:showBubbleSize val="0"/>
        </c:dLbls>
        <c:smooth val="0"/>
        <c:axId val="2010470079"/>
        <c:axId val="2010463839"/>
      </c:lineChart>
      <c:catAx>
        <c:axId val="2010470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ru-RU"/>
          </a:p>
        </c:txPr>
        <c:crossAx val="2010463839"/>
        <c:crosses val="autoZero"/>
        <c:auto val="1"/>
        <c:lblAlgn val="ctr"/>
        <c:lblOffset val="100"/>
        <c:noMultiLvlLbl val="0"/>
      </c:catAx>
      <c:valAx>
        <c:axId val="20104638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ru-RU"/>
          </a:p>
        </c:txPr>
        <c:crossAx val="2010470079"/>
        <c:crosses val="autoZero"/>
        <c:crossBetween val="between"/>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ru-RU"/>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4.2212341316589665E-2"/>
          <c:y val="0.30256865867822047"/>
          <c:w val="0.44636949642810769"/>
          <c:h val="0.57817053976483646"/>
        </c:manualLayout>
      </c:layout>
      <c:pie3DChart>
        <c:varyColors val="1"/>
        <c:ser>
          <c:idx val="0"/>
          <c:order val="0"/>
          <c:tx>
            <c:strRef>
              <c:f>Лист1!$B$1</c:f>
              <c:strCache>
                <c:ptCount val="1"/>
                <c:pt idx="0">
                  <c:v>Столбец1</c:v>
                </c:pt>
              </c:strCache>
            </c:strRef>
          </c:tx>
          <c:dPt>
            <c:idx val="0"/>
            <c:bubble3D val="0"/>
            <c:spPr>
              <a:solidFill>
                <a:srgbClr val="0066CC"/>
              </a:solidFill>
            </c:spPr>
            <c:extLst>
              <c:ext xmlns:c16="http://schemas.microsoft.com/office/drawing/2014/chart" uri="{C3380CC4-5D6E-409C-BE32-E72D297353CC}">
                <c16:uniqueId val="{00000001-867A-4F2C-A3A2-2F5305FE2D9D}"/>
              </c:ext>
            </c:extLst>
          </c:dPt>
          <c:dPt>
            <c:idx val="1"/>
            <c:bubble3D val="0"/>
            <c:spPr>
              <a:solidFill>
                <a:srgbClr val="FFCC99"/>
              </a:solidFill>
            </c:spPr>
            <c:extLst>
              <c:ext xmlns:c16="http://schemas.microsoft.com/office/drawing/2014/chart" uri="{C3380CC4-5D6E-409C-BE32-E72D297353CC}">
                <c16:uniqueId val="{00000003-867A-4F2C-A3A2-2F5305FE2D9D}"/>
              </c:ext>
            </c:extLst>
          </c:dPt>
          <c:dPt>
            <c:idx val="2"/>
            <c:bubble3D val="0"/>
            <c:spPr>
              <a:solidFill>
                <a:srgbClr val="92D050"/>
              </a:solidFill>
            </c:spPr>
            <c:extLst>
              <c:ext xmlns:c16="http://schemas.microsoft.com/office/drawing/2014/chart" uri="{C3380CC4-5D6E-409C-BE32-E72D297353CC}">
                <c16:uniqueId val="{00000005-867A-4F2C-A3A2-2F5305FE2D9D}"/>
              </c:ext>
            </c:extLst>
          </c:dPt>
          <c:dPt>
            <c:idx val="3"/>
            <c:bubble3D val="0"/>
            <c:spPr>
              <a:solidFill>
                <a:srgbClr val="00B050"/>
              </a:solidFill>
            </c:spPr>
            <c:extLst>
              <c:ext xmlns:c16="http://schemas.microsoft.com/office/drawing/2014/chart" uri="{C3380CC4-5D6E-409C-BE32-E72D297353CC}">
                <c16:uniqueId val="{00000007-867A-4F2C-A3A2-2F5305FE2D9D}"/>
              </c:ext>
            </c:extLst>
          </c:dPt>
          <c:dPt>
            <c:idx val="4"/>
            <c:bubble3D val="0"/>
            <c:spPr>
              <a:solidFill>
                <a:srgbClr val="002060"/>
              </a:solidFill>
            </c:spPr>
            <c:extLst>
              <c:ext xmlns:c16="http://schemas.microsoft.com/office/drawing/2014/chart" uri="{C3380CC4-5D6E-409C-BE32-E72D297353CC}">
                <c16:uniqueId val="{00000009-867A-4F2C-A3A2-2F5305FE2D9D}"/>
              </c:ext>
            </c:extLst>
          </c:dPt>
          <c:dPt>
            <c:idx val="5"/>
            <c:bubble3D val="0"/>
            <c:spPr>
              <a:solidFill>
                <a:srgbClr val="7030A0"/>
              </a:solidFill>
            </c:spPr>
            <c:extLst>
              <c:ext xmlns:c16="http://schemas.microsoft.com/office/drawing/2014/chart" uri="{C3380CC4-5D6E-409C-BE32-E72D297353CC}">
                <c16:uniqueId val="{0000000B-867A-4F2C-A3A2-2F5305FE2D9D}"/>
              </c:ext>
            </c:extLst>
          </c:dPt>
          <c:dPt>
            <c:idx val="7"/>
            <c:bubble3D val="0"/>
            <c:spPr>
              <a:solidFill>
                <a:srgbClr val="FFC000"/>
              </a:solidFill>
            </c:spPr>
            <c:extLst>
              <c:ext xmlns:c16="http://schemas.microsoft.com/office/drawing/2014/chart" uri="{C3380CC4-5D6E-409C-BE32-E72D297353CC}">
                <c16:uniqueId val="{0000000D-867A-4F2C-A3A2-2F5305FE2D9D}"/>
              </c:ext>
            </c:extLst>
          </c:dPt>
          <c:dPt>
            <c:idx val="8"/>
            <c:bubble3D val="0"/>
            <c:spPr>
              <a:solidFill>
                <a:srgbClr val="660033"/>
              </a:solidFill>
            </c:spPr>
            <c:extLst>
              <c:ext xmlns:c16="http://schemas.microsoft.com/office/drawing/2014/chart" uri="{C3380CC4-5D6E-409C-BE32-E72D297353CC}">
                <c16:uniqueId val="{0000000F-867A-4F2C-A3A2-2F5305FE2D9D}"/>
              </c:ext>
            </c:extLst>
          </c:dPt>
          <c:dPt>
            <c:idx val="9"/>
            <c:bubble3D val="0"/>
            <c:spPr>
              <a:solidFill>
                <a:srgbClr val="FF3300"/>
              </a:solidFill>
            </c:spPr>
            <c:extLst>
              <c:ext xmlns:c16="http://schemas.microsoft.com/office/drawing/2014/chart" uri="{C3380CC4-5D6E-409C-BE32-E72D297353CC}">
                <c16:uniqueId val="{00000011-867A-4F2C-A3A2-2F5305FE2D9D}"/>
              </c:ext>
            </c:extLst>
          </c:dPt>
          <c:dPt>
            <c:idx val="10"/>
            <c:bubble3D val="0"/>
            <c:spPr>
              <a:solidFill>
                <a:srgbClr val="666699"/>
              </a:solidFill>
            </c:spPr>
            <c:extLst>
              <c:ext xmlns:c16="http://schemas.microsoft.com/office/drawing/2014/chart" uri="{C3380CC4-5D6E-409C-BE32-E72D297353CC}">
                <c16:uniqueId val="{00000013-867A-4F2C-A3A2-2F5305FE2D9D}"/>
              </c:ext>
            </c:extLst>
          </c:dPt>
          <c:dPt>
            <c:idx val="14"/>
            <c:bubble3D val="0"/>
            <c:spPr>
              <a:solidFill>
                <a:srgbClr val="FFFF00"/>
              </a:solidFill>
            </c:spPr>
            <c:extLst>
              <c:ext xmlns:c16="http://schemas.microsoft.com/office/drawing/2014/chart" uri="{C3380CC4-5D6E-409C-BE32-E72D297353CC}">
                <c16:uniqueId val="{00000015-867A-4F2C-A3A2-2F5305FE2D9D}"/>
              </c:ext>
            </c:extLst>
          </c:dPt>
          <c:dPt>
            <c:idx val="16"/>
            <c:bubble3D val="0"/>
            <c:spPr>
              <a:solidFill>
                <a:schemeClr val="bg1"/>
              </a:solidFill>
              <a:ln w="3175">
                <a:solidFill>
                  <a:schemeClr val="tx1"/>
                </a:solidFill>
              </a:ln>
            </c:spPr>
            <c:extLst>
              <c:ext xmlns:c16="http://schemas.microsoft.com/office/drawing/2014/chart" uri="{C3380CC4-5D6E-409C-BE32-E72D297353CC}">
                <c16:uniqueId val="{00000017-867A-4F2C-A3A2-2F5305FE2D9D}"/>
              </c:ext>
            </c:extLst>
          </c:dPt>
          <c:dPt>
            <c:idx val="18"/>
            <c:bubble3D val="0"/>
            <c:spPr>
              <a:solidFill>
                <a:srgbClr val="FF0000"/>
              </a:solidFill>
            </c:spPr>
            <c:extLst>
              <c:ext xmlns:c16="http://schemas.microsoft.com/office/drawing/2014/chart" uri="{C3380CC4-5D6E-409C-BE32-E72D297353CC}">
                <c16:uniqueId val="{00000019-867A-4F2C-A3A2-2F5305FE2D9D}"/>
              </c:ext>
            </c:extLst>
          </c:dPt>
          <c:dPt>
            <c:idx val="20"/>
            <c:bubble3D val="0"/>
            <c:spPr>
              <a:solidFill>
                <a:srgbClr val="333399"/>
              </a:solidFill>
            </c:spPr>
            <c:extLst>
              <c:ext xmlns:c16="http://schemas.microsoft.com/office/drawing/2014/chart" uri="{C3380CC4-5D6E-409C-BE32-E72D297353CC}">
                <c16:uniqueId val="{0000001B-867A-4F2C-A3A2-2F5305FE2D9D}"/>
              </c:ext>
            </c:extLst>
          </c:dPt>
          <c:dPt>
            <c:idx val="22"/>
            <c:bubble3D val="0"/>
            <c:spPr>
              <a:solidFill>
                <a:srgbClr val="003300"/>
              </a:solidFill>
            </c:spPr>
            <c:extLst>
              <c:ext xmlns:c16="http://schemas.microsoft.com/office/drawing/2014/chart" uri="{C3380CC4-5D6E-409C-BE32-E72D297353CC}">
                <c16:uniqueId val="{0000001D-867A-4F2C-A3A2-2F5305FE2D9D}"/>
              </c:ext>
            </c:extLst>
          </c:dPt>
          <c:dPt>
            <c:idx val="23"/>
            <c:bubble3D val="0"/>
            <c:spPr>
              <a:solidFill>
                <a:schemeClr val="tx1">
                  <a:lumMod val="75000"/>
                  <a:lumOff val="25000"/>
                </a:schemeClr>
              </a:solidFill>
            </c:spPr>
            <c:extLst>
              <c:ext xmlns:c16="http://schemas.microsoft.com/office/drawing/2014/chart" uri="{C3380CC4-5D6E-409C-BE32-E72D297353CC}">
                <c16:uniqueId val="{0000001F-288E-124D-9105-2E9BA0C46AA7}"/>
              </c:ext>
            </c:extLst>
          </c:dPt>
          <c:cat>
            <c:strRef>
              <c:f>Лист1!$A$2:$A$25</c:f>
              <c:strCache>
                <c:ptCount val="24"/>
                <c:pt idx="0">
                  <c:v>Russia</c:v>
                </c:pt>
                <c:pt idx="1">
                  <c:v>Poland</c:v>
                </c:pt>
                <c:pt idx="2">
                  <c:v>Belarus</c:v>
                </c:pt>
                <c:pt idx="3">
                  <c:v>Egypt</c:v>
                </c:pt>
                <c:pt idx="4">
                  <c:v>Cuba</c:v>
                </c:pt>
                <c:pt idx="5">
                  <c:v>Romania</c:v>
                </c:pt>
                <c:pt idx="6">
                  <c:v>Kazakhstan</c:v>
                </c:pt>
                <c:pt idx="7">
                  <c:v>Uzbekistan</c:v>
                </c:pt>
                <c:pt idx="8">
                  <c:v>Mexico</c:v>
                </c:pt>
                <c:pt idx="9">
                  <c:v>Serbia</c:v>
                </c:pt>
                <c:pt idx="10">
                  <c:v>Bulgaria</c:v>
                </c:pt>
                <c:pt idx="11">
                  <c:v>Ukraine</c:v>
                </c:pt>
                <c:pt idx="12">
                  <c:v>Italy</c:v>
                </c:pt>
                <c:pt idx="13">
                  <c:v>South Africa</c:v>
                </c:pt>
                <c:pt idx="14">
                  <c:v>Slovakia</c:v>
                </c:pt>
                <c:pt idx="15">
                  <c:v>Brazil</c:v>
                </c:pt>
                <c:pt idx="16">
                  <c:v>Czech Republic</c:v>
                </c:pt>
                <c:pt idx="17">
                  <c:v>Spain</c:v>
                </c:pt>
                <c:pt idx="18">
                  <c:v>Armenia</c:v>
                </c:pt>
                <c:pt idx="19">
                  <c:v>Georgia</c:v>
                </c:pt>
                <c:pt idx="20">
                  <c:v>China</c:v>
                </c:pt>
                <c:pt idx="21">
                  <c:v>Germany</c:v>
                </c:pt>
                <c:pt idx="22">
                  <c:v>Azerbaijan</c:v>
                </c:pt>
                <c:pt idx="23">
                  <c:v>Netherlands</c:v>
                </c:pt>
              </c:strCache>
            </c:strRef>
          </c:cat>
          <c:val>
            <c:numRef>
              <c:f>Лист1!$B$2:$B$25</c:f>
              <c:numCache>
                <c:formatCode>General</c:formatCode>
                <c:ptCount val="24"/>
                <c:pt idx="0">
                  <c:v>125</c:v>
                </c:pt>
                <c:pt idx="1">
                  <c:v>16</c:v>
                </c:pt>
                <c:pt idx="2">
                  <c:v>15</c:v>
                </c:pt>
                <c:pt idx="3">
                  <c:v>13</c:v>
                </c:pt>
                <c:pt idx="4">
                  <c:v>9</c:v>
                </c:pt>
                <c:pt idx="5">
                  <c:v>8</c:v>
                </c:pt>
                <c:pt idx="6">
                  <c:v>7</c:v>
                </c:pt>
                <c:pt idx="7">
                  <c:v>7</c:v>
                </c:pt>
                <c:pt idx="8">
                  <c:v>7</c:v>
                </c:pt>
                <c:pt idx="9">
                  <c:v>7</c:v>
                </c:pt>
                <c:pt idx="10">
                  <c:v>5</c:v>
                </c:pt>
                <c:pt idx="11">
                  <c:v>5</c:v>
                </c:pt>
                <c:pt idx="12">
                  <c:v>5</c:v>
                </c:pt>
                <c:pt idx="13">
                  <c:v>4</c:v>
                </c:pt>
                <c:pt idx="14">
                  <c:v>3</c:v>
                </c:pt>
                <c:pt idx="15">
                  <c:v>3</c:v>
                </c:pt>
                <c:pt idx="16">
                  <c:v>1</c:v>
                </c:pt>
                <c:pt idx="17">
                  <c:v>1</c:v>
                </c:pt>
                <c:pt idx="18">
                  <c:v>1</c:v>
                </c:pt>
                <c:pt idx="19">
                  <c:v>1</c:v>
                </c:pt>
                <c:pt idx="20">
                  <c:v>1</c:v>
                </c:pt>
                <c:pt idx="21">
                  <c:v>1</c:v>
                </c:pt>
                <c:pt idx="22">
                  <c:v>1</c:v>
                </c:pt>
                <c:pt idx="23">
                  <c:v>1</c:v>
                </c:pt>
              </c:numCache>
            </c:numRef>
          </c:val>
          <c:extLst>
            <c:ext xmlns:c16="http://schemas.microsoft.com/office/drawing/2014/chart" uri="{C3380CC4-5D6E-409C-BE32-E72D297353CC}">
              <c16:uniqueId val="{00000020-867A-4F2C-A3A2-2F5305FE2D9D}"/>
            </c:ext>
          </c:extLst>
        </c:ser>
        <c:dLbls>
          <c:showLegendKey val="0"/>
          <c:showVal val="0"/>
          <c:showCatName val="0"/>
          <c:showSerName val="0"/>
          <c:showPercent val="0"/>
          <c:showBubbleSize val="0"/>
          <c:showLeaderLines val="1"/>
        </c:dLbls>
      </c:pie3DChart>
    </c:plotArea>
    <c:legend>
      <c:legendPos val="r"/>
      <c:legendEntry>
        <c:idx val="0"/>
        <c:txPr>
          <a:bodyPr/>
          <a:lstStyle/>
          <a:p>
            <a:pPr>
              <a:defRPr>
                <a:solidFill>
                  <a:schemeClr val="tx1"/>
                </a:solidFill>
                <a:effectLst/>
              </a:defRPr>
            </a:pPr>
            <a:endParaRPr lang="ru-RU"/>
          </a:p>
        </c:txPr>
      </c:legendEntry>
      <c:legendEntry>
        <c:idx val="1"/>
        <c:txPr>
          <a:bodyPr/>
          <a:lstStyle/>
          <a:p>
            <a:pPr>
              <a:defRPr>
                <a:solidFill>
                  <a:schemeClr val="tx1"/>
                </a:solidFill>
                <a:effectLst/>
              </a:defRPr>
            </a:pPr>
            <a:endParaRPr lang="ru-RU"/>
          </a:p>
        </c:txPr>
      </c:legendEntry>
      <c:legendEntry>
        <c:idx val="2"/>
        <c:txPr>
          <a:bodyPr/>
          <a:lstStyle/>
          <a:p>
            <a:pPr>
              <a:defRPr>
                <a:solidFill>
                  <a:schemeClr val="tx1"/>
                </a:solidFill>
                <a:effectLst/>
              </a:defRPr>
            </a:pPr>
            <a:endParaRPr lang="ru-RU"/>
          </a:p>
        </c:txPr>
      </c:legendEntry>
      <c:legendEntry>
        <c:idx val="3"/>
        <c:txPr>
          <a:bodyPr/>
          <a:lstStyle/>
          <a:p>
            <a:pPr>
              <a:defRPr>
                <a:solidFill>
                  <a:schemeClr val="tx1"/>
                </a:solidFill>
                <a:effectLst/>
              </a:defRPr>
            </a:pPr>
            <a:endParaRPr lang="ru-RU"/>
          </a:p>
        </c:txPr>
      </c:legendEntry>
      <c:legendEntry>
        <c:idx val="4"/>
        <c:txPr>
          <a:bodyPr/>
          <a:lstStyle/>
          <a:p>
            <a:pPr>
              <a:defRPr>
                <a:solidFill>
                  <a:schemeClr val="tx1"/>
                </a:solidFill>
                <a:effectLst/>
              </a:defRPr>
            </a:pPr>
            <a:endParaRPr lang="ru-RU"/>
          </a:p>
        </c:txPr>
      </c:legendEntry>
      <c:legendEntry>
        <c:idx val="5"/>
        <c:txPr>
          <a:bodyPr/>
          <a:lstStyle/>
          <a:p>
            <a:pPr>
              <a:defRPr>
                <a:solidFill>
                  <a:schemeClr val="tx1"/>
                </a:solidFill>
                <a:effectLst/>
              </a:defRPr>
            </a:pPr>
            <a:endParaRPr lang="ru-RU"/>
          </a:p>
        </c:txPr>
      </c:legendEntry>
      <c:legendEntry>
        <c:idx val="6"/>
        <c:txPr>
          <a:bodyPr/>
          <a:lstStyle/>
          <a:p>
            <a:pPr>
              <a:defRPr>
                <a:solidFill>
                  <a:schemeClr val="tx1"/>
                </a:solidFill>
                <a:effectLst/>
              </a:defRPr>
            </a:pPr>
            <a:endParaRPr lang="ru-RU"/>
          </a:p>
        </c:txPr>
      </c:legendEntry>
      <c:legendEntry>
        <c:idx val="7"/>
        <c:txPr>
          <a:bodyPr/>
          <a:lstStyle/>
          <a:p>
            <a:pPr>
              <a:defRPr>
                <a:solidFill>
                  <a:schemeClr val="tx1"/>
                </a:solidFill>
                <a:effectLst/>
              </a:defRPr>
            </a:pPr>
            <a:endParaRPr lang="ru-RU"/>
          </a:p>
        </c:txPr>
      </c:legendEntry>
      <c:legendEntry>
        <c:idx val="8"/>
        <c:txPr>
          <a:bodyPr/>
          <a:lstStyle/>
          <a:p>
            <a:pPr>
              <a:defRPr>
                <a:solidFill>
                  <a:schemeClr val="tx1"/>
                </a:solidFill>
                <a:effectLst/>
              </a:defRPr>
            </a:pPr>
            <a:endParaRPr lang="ru-RU"/>
          </a:p>
        </c:txPr>
      </c:legendEntry>
      <c:legendEntry>
        <c:idx val="9"/>
        <c:txPr>
          <a:bodyPr/>
          <a:lstStyle/>
          <a:p>
            <a:pPr>
              <a:defRPr>
                <a:solidFill>
                  <a:schemeClr val="tx1"/>
                </a:solidFill>
                <a:effectLst/>
              </a:defRPr>
            </a:pPr>
            <a:endParaRPr lang="ru-RU"/>
          </a:p>
        </c:txPr>
      </c:legendEntry>
      <c:legendEntry>
        <c:idx val="10"/>
        <c:txPr>
          <a:bodyPr/>
          <a:lstStyle/>
          <a:p>
            <a:pPr>
              <a:defRPr>
                <a:solidFill>
                  <a:schemeClr val="tx1"/>
                </a:solidFill>
                <a:effectLst/>
              </a:defRPr>
            </a:pPr>
            <a:endParaRPr lang="ru-RU"/>
          </a:p>
        </c:txPr>
      </c:legendEntry>
      <c:legendEntry>
        <c:idx val="12"/>
        <c:txPr>
          <a:bodyPr/>
          <a:lstStyle/>
          <a:p>
            <a:pPr>
              <a:defRPr>
                <a:solidFill>
                  <a:schemeClr val="tx1"/>
                </a:solidFill>
                <a:effectLst/>
              </a:defRPr>
            </a:pPr>
            <a:endParaRPr lang="ru-RU"/>
          </a:p>
        </c:txPr>
      </c:legendEntry>
      <c:legendEntry>
        <c:idx val="15"/>
        <c:txPr>
          <a:bodyPr/>
          <a:lstStyle/>
          <a:p>
            <a:pPr>
              <a:defRPr>
                <a:solidFill>
                  <a:schemeClr val="tx1"/>
                </a:solidFill>
                <a:effectLst/>
              </a:defRPr>
            </a:pPr>
            <a:endParaRPr lang="ru-RU"/>
          </a:p>
        </c:txPr>
      </c:legendEntry>
      <c:layout>
        <c:manualLayout>
          <c:xMode val="edge"/>
          <c:yMode val="edge"/>
          <c:x val="0.46601503464732341"/>
          <c:y val="0.17668595391923"/>
          <c:w val="0.43381475016832133"/>
          <c:h val="0.7943914658107788"/>
        </c:manualLayout>
      </c:layout>
      <c:overlay val="0"/>
      <c:spPr>
        <a:effectLst/>
      </c:spPr>
      <c:txPr>
        <a:bodyPr/>
        <a:lstStyle/>
        <a:p>
          <a:pPr>
            <a:defRPr>
              <a:solidFill>
                <a:schemeClr val="tx1"/>
              </a:solidFill>
              <a:effectLst/>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3116287793020832E-2"/>
          <c:y val="2.9458859568934386E-2"/>
          <c:w val="0.92304195671193279"/>
          <c:h val="0.8864509746582977"/>
        </c:manualLayout>
      </c:layout>
      <c:bar3DChart>
        <c:barDir val="col"/>
        <c:grouping val="clustered"/>
        <c:varyColors val="0"/>
        <c:ser>
          <c:idx val="0"/>
          <c:order val="0"/>
          <c:tx>
            <c:strRef>
              <c:f>Sheet1!$B$1</c:f>
              <c:strCache>
                <c:ptCount val="1"/>
                <c:pt idx="0">
                  <c:v>Students</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12"/>
              <c:tx>
                <c:rich>
                  <a:bodyPr/>
                  <a:lstStyle/>
                  <a:p>
                    <a:r>
                      <a:rPr lang="en-US" dirty="0"/>
                      <a:t>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AE6-4A3C-A8D9-655F3D8C23C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Sheet1!$A$2:$A$15</c:f>
              <c:numCache>
                <c:formatCode>General</c:formatCode>
                <c:ptCount val="1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numCache>
            </c:numRef>
          </c:cat>
          <c:val>
            <c:numRef>
              <c:f>Sheet1!$B$2:$B$15</c:f>
              <c:numCache>
                <c:formatCode>0</c:formatCode>
                <c:ptCount val="14"/>
                <c:pt idx="0">
                  <c:v>0</c:v>
                </c:pt>
                <c:pt idx="1">
                  <c:v>0</c:v>
                </c:pt>
                <c:pt idx="2">
                  <c:v>0</c:v>
                </c:pt>
                <c:pt idx="3">
                  <c:v>7</c:v>
                </c:pt>
                <c:pt idx="4">
                  <c:v>8</c:v>
                </c:pt>
                <c:pt idx="5">
                  <c:v>14</c:v>
                </c:pt>
                <c:pt idx="6">
                  <c:v>13</c:v>
                </c:pt>
                <c:pt idx="7">
                  <c:v>17</c:v>
                </c:pt>
                <c:pt idx="8">
                  <c:v>16</c:v>
                </c:pt>
                <c:pt idx="9">
                  <c:v>20</c:v>
                </c:pt>
                <c:pt idx="10">
                  <c:v>19</c:v>
                </c:pt>
                <c:pt idx="11">
                  <c:v>13</c:v>
                </c:pt>
                <c:pt idx="12">
                  <c:v>11</c:v>
                </c:pt>
                <c:pt idx="13">
                  <c:v>12</c:v>
                </c:pt>
              </c:numCache>
            </c:numRef>
          </c:val>
          <c:extLst>
            <c:ext xmlns:c16="http://schemas.microsoft.com/office/drawing/2014/chart" uri="{C3380CC4-5D6E-409C-BE32-E72D297353CC}">
              <c16:uniqueId val="{00000001-AAE6-4A3C-A8D9-655F3D8C23CF}"/>
            </c:ext>
          </c:extLst>
        </c:ser>
        <c:ser>
          <c:idx val="1"/>
          <c:order val="1"/>
          <c:tx>
            <c:strRef>
              <c:f>Sheet1!$C$1</c:f>
              <c:strCache>
                <c:ptCount val="1"/>
                <c:pt idx="0">
                  <c:v>Employees</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12"/>
              <c:tx>
                <c:rich>
                  <a:bodyPr/>
                  <a:lstStyle/>
                  <a:p>
                    <a:r>
                      <a:rPr lang="en-US"/>
                      <a:t>116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AAE6-4A3C-A8D9-655F3D8C23CF}"/>
                </c:ext>
              </c:extLst>
            </c:dLbl>
            <c:dLbl>
              <c:idx val="13"/>
              <c:tx>
                <c:rich>
                  <a:bodyPr/>
                  <a:lstStyle/>
                  <a:p>
                    <a:r>
                      <a:rPr lang="en-US"/>
                      <a:t>119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AE6-4A3C-A8D9-655F3D8C23C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Sheet1!$A$2:$A$15</c:f>
              <c:numCache>
                <c:formatCode>General</c:formatCode>
                <c:ptCount val="1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numCache>
            </c:numRef>
          </c:cat>
          <c:val>
            <c:numRef>
              <c:f>Sheet1!$C$2:$C$15</c:f>
              <c:numCache>
                <c:formatCode>0</c:formatCode>
                <c:ptCount val="14"/>
                <c:pt idx="0">
                  <c:v>3</c:v>
                </c:pt>
                <c:pt idx="1">
                  <c:v>4</c:v>
                </c:pt>
                <c:pt idx="2">
                  <c:v>5</c:v>
                </c:pt>
                <c:pt idx="3">
                  <c:v>8</c:v>
                </c:pt>
                <c:pt idx="4">
                  <c:v>14</c:v>
                </c:pt>
                <c:pt idx="5">
                  <c:v>30</c:v>
                </c:pt>
                <c:pt idx="6">
                  <c:v>29</c:v>
                </c:pt>
                <c:pt idx="7">
                  <c:v>34</c:v>
                </c:pt>
                <c:pt idx="8">
                  <c:v>49</c:v>
                </c:pt>
                <c:pt idx="9">
                  <c:v>54</c:v>
                </c:pt>
                <c:pt idx="10">
                  <c:v>71</c:v>
                </c:pt>
                <c:pt idx="11">
                  <c:v>87</c:v>
                </c:pt>
                <c:pt idx="12">
                  <c:v>97</c:v>
                </c:pt>
                <c:pt idx="13">
                  <c:v>119</c:v>
                </c:pt>
              </c:numCache>
            </c:numRef>
          </c:val>
          <c:extLst>
            <c:ext xmlns:c16="http://schemas.microsoft.com/office/drawing/2014/chart" uri="{C3380CC4-5D6E-409C-BE32-E72D297353CC}">
              <c16:uniqueId val="{00000004-AAE6-4A3C-A8D9-655F3D8C23CF}"/>
            </c:ext>
          </c:extLst>
        </c:ser>
        <c:dLbls>
          <c:showLegendKey val="0"/>
          <c:showVal val="1"/>
          <c:showCatName val="0"/>
          <c:showSerName val="0"/>
          <c:showPercent val="0"/>
          <c:showBubbleSize val="0"/>
        </c:dLbls>
        <c:gapWidth val="65"/>
        <c:shape val="box"/>
        <c:axId val="94756352"/>
        <c:axId val="58978816"/>
        <c:axId val="0"/>
      </c:bar3DChart>
      <c:catAx>
        <c:axId val="94756352"/>
        <c:scaling>
          <c:orientation val="minMax"/>
        </c:scaling>
        <c:delete val="0"/>
        <c:axPos val="b"/>
        <c:numFmt formatCode="#,##0"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ru-RU"/>
          </a:p>
        </c:txPr>
        <c:crossAx val="58978816"/>
        <c:crosses val="autoZero"/>
        <c:auto val="1"/>
        <c:lblAlgn val="ctr"/>
        <c:lblOffset val="100"/>
        <c:noMultiLvlLbl val="0"/>
      </c:catAx>
      <c:valAx>
        <c:axId val="58978816"/>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crossAx val="94756352"/>
        <c:crosses val="autoZero"/>
        <c:crossBetween val="between"/>
      </c:valAx>
      <c:spPr>
        <a:noFill/>
        <a:ln>
          <a:noFill/>
        </a:ln>
        <a:effectLst/>
      </c:spPr>
    </c:plotArea>
    <c:legend>
      <c:legendPos val="b"/>
      <c:layout>
        <c:manualLayout>
          <c:xMode val="edge"/>
          <c:yMode val="edge"/>
          <c:x val="0.11134205341671788"/>
          <c:y val="0.62945528453240895"/>
          <c:w val="0.27606476883133529"/>
          <c:h val="7.258776505195115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Лист1!$A$2</c:f>
              <c:strCache>
                <c:ptCount val="1"/>
                <c:pt idx="0">
                  <c:v>Государства-члены</c:v>
                </c:pt>
              </c:strCache>
            </c:strRef>
          </c:tx>
          <c:spPr>
            <a:solidFill>
              <a:schemeClr val="accent1"/>
            </a:solidFill>
            <a:ln>
              <a:noFill/>
            </a:ln>
            <a:effectLst/>
          </c:spPr>
          <c:invertIfNegative val="0"/>
          <c:cat>
            <c:numRef>
              <c:f>Лист1!$B$1:$V$1</c:f>
              <c:numCache>
                <c:formatCode>General</c:formatCode>
                <c:ptCount val="21"/>
                <c:pt idx="0">
                  <c:v>1998</c:v>
                </c:pt>
                <c:pt idx="1">
                  <c:v>1999</c:v>
                </c:pt>
                <c:pt idx="2">
                  <c:v>2000</c:v>
                </c:pt>
                <c:pt idx="3">
                  <c:v>2001</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Лист1!$B$2:$V$2</c:f>
              <c:numCache>
                <c:formatCode>General</c:formatCode>
                <c:ptCount val="21"/>
                <c:pt idx="0">
                  <c:v>307</c:v>
                </c:pt>
                <c:pt idx="1">
                  <c:v>309</c:v>
                </c:pt>
                <c:pt idx="2">
                  <c:v>308</c:v>
                </c:pt>
                <c:pt idx="3">
                  <c:v>317</c:v>
                </c:pt>
                <c:pt idx="4">
                  <c:v>338</c:v>
                </c:pt>
                <c:pt idx="5">
                  <c:v>354</c:v>
                </c:pt>
                <c:pt idx="6">
                  <c:v>365</c:v>
                </c:pt>
                <c:pt idx="7">
                  <c:v>358</c:v>
                </c:pt>
                <c:pt idx="8">
                  <c:v>353</c:v>
                </c:pt>
                <c:pt idx="9">
                  <c:v>347</c:v>
                </c:pt>
                <c:pt idx="10">
                  <c:v>360</c:v>
                </c:pt>
                <c:pt idx="11">
                  <c:v>359</c:v>
                </c:pt>
                <c:pt idx="12">
                  <c:v>376</c:v>
                </c:pt>
                <c:pt idx="13">
                  <c:v>380</c:v>
                </c:pt>
                <c:pt idx="14">
                  <c:v>378</c:v>
                </c:pt>
                <c:pt idx="15">
                  <c:v>394</c:v>
                </c:pt>
                <c:pt idx="16">
                  <c:v>410</c:v>
                </c:pt>
                <c:pt idx="17">
                  <c:v>417</c:v>
                </c:pt>
                <c:pt idx="18">
                  <c:v>425</c:v>
                </c:pt>
                <c:pt idx="19">
                  <c:v>437</c:v>
                </c:pt>
                <c:pt idx="20">
                  <c:v>428</c:v>
                </c:pt>
              </c:numCache>
            </c:numRef>
          </c:val>
          <c:extLst>
            <c:ext xmlns:c16="http://schemas.microsoft.com/office/drawing/2014/chart" uri="{C3380CC4-5D6E-409C-BE32-E72D297353CC}">
              <c16:uniqueId val="{00000000-03CD-4413-8092-1CF83823E450}"/>
            </c:ext>
          </c:extLst>
        </c:ser>
        <c:ser>
          <c:idx val="1"/>
          <c:order val="1"/>
          <c:tx>
            <c:strRef>
              <c:f>Лист1!$A$3</c:f>
              <c:strCache>
                <c:ptCount val="1"/>
                <c:pt idx="0">
                  <c:v>Ассоциированные страны</c:v>
                </c:pt>
              </c:strCache>
            </c:strRef>
          </c:tx>
          <c:spPr>
            <a:solidFill>
              <a:schemeClr val="accent2"/>
            </a:solidFill>
            <a:ln>
              <a:noFill/>
            </a:ln>
            <a:effectLst/>
          </c:spPr>
          <c:invertIfNegative val="0"/>
          <c:cat>
            <c:numRef>
              <c:f>Лист1!$B$1:$V$1</c:f>
              <c:numCache>
                <c:formatCode>General</c:formatCode>
                <c:ptCount val="21"/>
                <c:pt idx="0">
                  <c:v>1998</c:v>
                </c:pt>
                <c:pt idx="1">
                  <c:v>1999</c:v>
                </c:pt>
                <c:pt idx="2">
                  <c:v>2000</c:v>
                </c:pt>
                <c:pt idx="3">
                  <c:v>2001</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Лист1!$B$3:$V$3</c:f>
              <c:numCache>
                <c:formatCode>General</c:formatCode>
                <c:ptCount val="21"/>
                <c:pt idx="0">
                  <c:v>123</c:v>
                </c:pt>
                <c:pt idx="1">
                  <c:v>141</c:v>
                </c:pt>
                <c:pt idx="2">
                  <c:v>141</c:v>
                </c:pt>
                <c:pt idx="3">
                  <c:v>143</c:v>
                </c:pt>
                <c:pt idx="4">
                  <c:v>120</c:v>
                </c:pt>
                <c:pt idx="5">
                  <c:v>125</c:v>
                </c:pt>
                <c:pt idx="6">
                  <c:v>124</c:v>
                </c:pt>
                <c:pt idx="7">
                  <c:v>124</c:v>
                </c:pt>
                <c:pt idx="8">
                  <c:v>115</c:v>
                </c:pt>
                <c:pt idx="9">
                  <c:v>117</c:v>
                </c:pt>
                <c:pt idx="10">
                  <c:v>120</c:v>
                </c:pt>
                <c:pt idx="11">
                  <c:v>121</c:v>
                </c:pt>
                <c:pt idx="12">
                  <c:v>123</c:v>
                </c:pt>
                <c:pt idx="13">
                  <c:v>121</c:v>
                </c:pt>
                <c:pt idx="14">
                  <c:v>120</c:v>
                </c:pt>
                <c:pt idx="15">
                  <c:v>129</c:v>
                </c:pt>
                <c:pt idx="16">
                  <c:v>132</c:v>
                </c:pt>
                <c:pt idx="17">
                  <c:v>134</c:v>
                </c:pt>
                <c:pt idx="18">
                  <c:v>129</c:v>
                </c:pt>
                <c:pt idx="19">
                  <c:v>134</c:v>
                </c:pt>
                <c:pt idx="20">
                  <c:v>145</c:v>
                </c:pt>
              </c:numCache>
            </c:numRef>
          </c:val>
          <c:extLst>
            <c:ext xmlns:c16="http://schemas.microsoft.com/office/drawing/2014/chart" uri="{C3380CC4-5D6E-409C-BE32-E72D297353CC}">
              <c16:uniqueId val="{00000001-03CD-4413-8092-1CF83823E450}"/>
            </c:ext>
          </c:extLst>
        </c:ser>
        <c:ser>
          <c:idx val="2"/>
          <c:order val="2"/>
          <c:tx>
            <c:strRef>
              <c:f>Лист1!$A$4</c:f>
              <c:strCache>
                <c:ptCount val="1"/>
                <c:pt idx="0">
                  <c:v>Другие страны</c:v>
                </c:pt>
              </c:strCache>
            </c:strRef>
          </c:tx>
          <c:spPr>
            <a:solidFill>
              <a:schemeClr val="accent3"/>
            </a:solidFill>
            <a:ln>
              <a:noFill/>
            </a:ln>
            <a:effectLst/>
          </c:spPr>
          <c:invertIfNegative val="0"/>
          <c:cat>
            <c:numRef>
              <c:f>Лист1!$B$1:$V$1</c:f>
              <c:numCache>
                <c:formatCode>General</c:formatCode>
                <c:ptCount val="21"/>
                <c:pt idx="0">
                  <c:v>1998</c:v>
                </c:pt>
                <c:pt idx="1">
                  <c:v>1999</c:v>
                </c:pt>
                <c:pt idx="2">
                  <c:v>2000</c:v>
                </c:pt>
                <c:pt idx="3">
                  <c:v>2001</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Лист1!$B$4:$V$4</c:f>
              <c:numCache>
                <c:formatCode>General</c:formatCode>
                <c:ptCount val="21"/>
                <c:pt idx="0">
                  <c:v>256</c:v>
                </c:pt>
                <c:pt idx="1">
                  <c:v>289</c:v>
                </c:pt>
                <c:pt idx="2">
                  <c:v>282</c:v>
                </c:pt>
                <c:pt idx="3">
                  <c:v>289</c:v>
                </c:pt>
                <c:pt idx="4">
                  <c:v>316</c:v>
                </c:pt>
                <c:pt idx="5">
                  <c:v>318</c:v>
                </c:pt>
                <c:pt idx="6">
                  <c:v>325</c:v>
                </c:pt>
                <c:pt idx="7">
                  <c:v>326</c:v>
                </c:pt>
                <c:pt idx="8">
                  <c:v>296</c:v>
                </c:pt>
                <c:pt idx="9">
                  <c:v>308</c:v>
                </c:pt>
                <c:pt idx="10">
                  <c:v>315</c:v>
                </c:pt>
                <c:pt idx="11">
                  <c:v>310</c:v>
                </c:pt>
                <c:pt idx="12">
                  <c:v>314</c:v>
                </c:pt>
                <c:pt idx="13">
                  <c:v>311</c:v>
                </c:pt>
                <c:pt idx="14">
                  <c:v>315</c:v>
                </c:pt>
                <c:pt idx="15">
                  <c:v>324</c:v>
                </c:pt>
                <c:pt idx="16">
                  <c:v>341</c:v>
                </c:pt>
                <c:pt idx="17">
                  <c:v>357</c:v>
                </c:pt>
                <c:pt idx="18">
                  <c:v>364</c:v>
                </c:pt>
                <c:pt idx="19">
                  <c:v>360</c:v>
                </c:pt>
                <c:pt idx="20">
                  <c:v>430</c:v>
                </c:pt>
              </c:numCache>
            </c:numRef>
          </c:val>
          <c:extLst>
            <c:ext xmlns:c16="http://schemas.microsoft.com/office/drawing/2014/chart" uri="{C3380CC4-5D6E-409C-BE32-E72D297353CC}">
              <c16:uniqueId val="{00000002-03CD-4413-8092-1CF83823E450}"/>
            </c:ext>
          </c:extLst>
        </c:ser>
        <c:dLbls>
          <c:showLegendKey val="0"/>
          <c:showVal val="0"/>
          <c:showCatName val="0"/>
          <c:showSerName val="0"/>
          <c:showPercent val="0"/>
          <c:showBubbleSize val="0"/>
        </c:dLbls>
        <c:gapWidth val="150"/>
        <c:overlap val="100"/>
        <c:axId val="1886777808"/>
        <c:axId val="116389760"/>
        <c:extLst>
          <c:ext xmlns:c15="http://schemas.microsoft.com/office/drawing/2012/chart" uri="{02D57815-91ED-43cb-92C2-25804820EDAC}">
            <c15:filteredBarSeries>
              <c15:ser>
                <c:idx val="3"/>
                <c:order val="3"/>
                <c:tx>
                  <c:strRef>
                    <c:extLst>
                      <c:ext uri="{02D57815-91ED-43cb-92C2-25804820EDAC}">
                        <c15:formulaRef>
                          <c15:sqref>Лист1!$A$5</c15:sqref>
                        </c15:formulaRef>
                      </c:ext>
                    </c:extLst>
                    <c:strCache>
                      <c:ptCount val="1"/>
                    </c:strCache>
                  </c:strRef>
                </c:tx>
                <c:spPr>
                  <a:solidFill>
                    <a:schemeClr val="accent4"/>
                  </a:solidFill>
                  <a:ln>
                    <a:noFill/>
                  </a:ln>
                  <a:effectLst/>
                </c:spPr>
                <c:invertIfNegative val="0"/>
                <c:cat>
                  <c:numRef>
                    <c:extLst>
                      <c:ext uri="{02D57815-91ED-43cb-92C2-25804820EDAC}">
                        <c15:formulaRef>
                          <c15:sqref>Лист1!$B$1:$V$1</c15:sqref>
                        </c15:formulaRef>
                      </c:ext>
                    </c:extLst>
                    <c:numCache>
                      <c:formatCode>General</c:formatCode>
                      <c:ptCount val="21"/>
                      <c:pt idx="0">
                        <c:v>1998</c:v>
                      </c:pt>
                      <c:pt idx="1">
                        <c:v>1999</c:v>
                      </c:pt>
                      <c:pt idx="2">
                        <c:v>2000</c:v>
                      </c:pt>
                      <c:pt idx="3">
                        <c:v>2001</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extLst>
                      <c:ext uri="{02D57815-91ED-43cb-92C2-25804820EDAC}">
                        <c15:formulaRef>
                          <c15:sqref>Лист1!$B$5:$V$5</c15:sqref>
                        </c15:formulaRef>
                      </c:ext>
                    </c:extLst>
                    <c:numCache>
                      <c:formatCode>General</c:formatCode>
                      <c:ptCount val="21"/>
                    </c:numCache>
                  </c:numRef>
                </c:val>
                <c:extLst>
                  <c:ext xmlns:c16="http://schemas.microsoft.com/office/drawing/2014/chart" uri="{C3380CC4-5D6E-409C-BE32-E72D297353CC}">
                    <c16:uniqueId val="{00000003-03CD-4413-8092-1CF83823E450}"/>
                  </c:ext>
                </c:extLst>
              </c15:ser>
            </c15:filteredBarSeries>
          </c:ext>
        </c:extLst>
      </c:barChart>
      <c:catAx>
        <c:axId val="1886777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16389760"/>
        <c:crosses val="autoZero"/>
        <c:auto val="1"/>
        <c:lblAlgn val="ctr"/>
        <c:lblOffset val="100"/>
        <c:noMultiLvlLbl val="0"/>
      </c:catAx>
      <c:valAx>
        <c:axId val="116389760"/>
        <c:scaling>
          <c:orientation val="minMax"/>
          <c:max val="1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886777808"/>
        <c:crosses val="autoZero"/>
        <c:crossBetween val="between"/>
      </c:valAx>
      <c:spPr>
        <a:noFill/>
        <a:ln>
          <a:noFill/>
        </a:ln>
        <a:effectLst/>
      </c:spPr>
    </c:plotArea>
    <c:legend>
      <c:legendPos val="b"/>
      <c:layout>
        <c:manualLayout>
          <c:xMode val="edge"/>
          <c:yMode val="edge"/>
          <c:x val="8.7496064697931836E-2"/>
          <c:y val="4.7723490531416259E-2"/>
          <c:w val="0.735043882215213"/>
          <c:h val="9.242138119324035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'[Total TP 1998-2021.xlsx]Лист1'!$C$4</c:f>
              <c:strCache>
                <c:ptCount val="1"/>
                <c:pt idx="0">
                  <c:v>Страны и межд. орг.</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'[Total TP 1998-2021.xlsx]Лист1'!$D$3:$AA$3</c:f>
              <c:numCache>
                <c:formatCode>General</c:formatCode>
                <c:ptCount val="21"/>
                <c:pt idx="0">
                  <c:v>1998</c:v>
                </c:pt>
                <c:pt idx="1">
                  <c:v>1999</c:v>
                </c:pt>
                <c:pt idx="2">
                  <c:v>2000</c:v>
                </c:pt>
                <c:pt idx="3">
                  <c:v>2001</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'[Total TP 1998-2021.xlsx]Лист1'!$D$4:$AA$4</c:f>
              <c:numCache>
                <c:formatCode>General</c:formatCode>
                <c:ptCount val="21"/>
                <c:pt idx="0">
                  <c:v>61</c:v>
                </c:pt>
                <c:pt idx="1">
                  <c:v>64</c:v>
                </c:pt>
                <c:pt idx="2">
                  <c:v>63</c:v>
                </c:pt>
                <c:pt idx="3">
                  <c:v>62</c:v>
                </c:pt>
                <c:pt idx="4">
                  <c:v>63</c:v>
                </c:pt>
                <c:pt idx="5">
                  <c:v>62</c:v>
                </c:pt>
                <c:pt idx="6">
                  <c:v>63</c:v>
                </c:pt>
                <c:pt idx="7">
                  <c:v>64</c:v>
                </c:pt>
                <c:pt idx="8">
                  <c:v>62</c:v>
                </c:pt>
                <c:pt idx="9">
                  <c:v>63</c:v>
                </c:pt>
                <c:pt idx="10">
                  <c:v>65</c:v>
                </c:pt>
                <c:pt idx="11">
                  <c:v>65</c:v>
                </c:pt>
                <c:pt idx="12">
                  <c:v>66</c:v>
                </c:pt>
                <c:pt idx="13">
                  <c:v>66</c:v>
                </c:pt>
                <c:pt idx="14">
                  <c:v>65</c:v>
                </c:pt>
                <c:pt idx="15">
                  <c:v>64</c:v>
                </c:pt>
                <c:pt idx="16">
                  <c:v>72</c:v>
                </c:pt>
                <c:pt idx="17">
                  <c:v>67</c:v>
                </c:pt>
                <c:pt idx="18">
                  <c:v>68</c:v>
                </c:pt>
                <c:pt idx="19">
                  <c:v>67</c:v>
                </c:pt>
                <c:pt idx="20">
                  <c:v>74</c:v>
                </c:pt>
              </c:numCache>
            </c:numRef>
          </c:val>
          <c:shape val="coneToMax"/>
          <c:extLst>
            <c:ext xmlns:c16="http://schemas.microsoft.com/office/drawing/2014/chart" uri="{C3380CC4-5D6E-409C-BE32-E72D297353CC}">
              <c16:uniqueId val="{00000000-53D0-4F03-A286-FB81822AAA64}"/>
            </c:ext>
          </c:extLst>
        </c:ser>
        <c:dLbls>
          <c:showLegendKey val="0"/>
          <c:showVal val="0"/>
          <c:showCatName val="0"/>
          <c:showSerName val="0"/>
          <c:showPercent val="0"/>
          <c:showBubbleSize val="0"/>
        </c:dLbls>
        <c:gapWidth val="120"/>
        <c:gapDepth val="160"/>
        <c:shape val="box"/>
        <c:axId val="287858127"/>
        <c:axId val="287856047"/>
        <c:axId val="0"/>
      </c:bar3DChart>
      <c:catAx>
        <c:axId val="287858127"/>
        <c:scaling>
          <c:orientation val="minMax"/>
        </c:scaling>
        <c:delete val="1"/>
        <c:axPos val="b"/>
        <c:numFmt formatCode="General" sourceLinked="1"/>
        <c:majorTickMark val="none"/>
        <c:minorTickMark val="none"/>
        <c:tickLblPos val="nextTo"/>
        <c:crossAx val="287856047"/>
        <c:crosses val="autoZero"/>
        <c:auto val="1"/>
        <c:lblAlgn val="ctr"/>
        <c:lblOffset val="100"/>
        <c:noMultiLvlLbl val="0"/>
      </c:catAx>
      <c:valAx>
        <c:axId val="287856047"/>
        <c:scaling>
          <c:orientation val="minMax"/>
          <c:min val="5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ru-RU"/>
          </a:p>
        </c:txPr>
        <c:crossAx val="287858127"/>
        <c:crosses val="autoZero"/>
        <c:crossBetween val="between"/>
      </c:valAx>
      <c:spPr>
        <a:noFill/>
        <a:ln>
          <a:noFill/>
        </a:ln>
        <a:effectLst/>
      </c:spPr>
    </c:plotArea>
    <c:plotVisOnly val="1"/>
    <c:dispBlanksAs val="zero"/>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9-29T16:26:55.866" idx="1">
    <p:pos x="7183" y="1718"/>
    <p:text/>
    <p:extLst>
      <p:ext uri="{C676402C-5697-4E1C-873F-D02D1690AC5C}">
        <p15:threadingInfo xmlns:p15="http://schemas.microsoft.com/office/powerpoint/2012/main" timeZoneBias="-180"/>
      </p:ext>
    </p:extLst>
  </p:cm>
</p:cmLst>
</file>

<file path=ppt/drawings/drawing1.xml><?xml version="1.0" encoding="utf-8"?>
<c:userShapes xmlns:c="http://schemas.openxmlformats.org/drawingml/2006/chart">
  <cdr:relSizeAnchor xmlns:cdr="http://schemas.openxmlformats.org/drawingml/2006/chartDrawing">
    <cdr:from>
      <cdr:x>0.35768</cdr:x>
      <cdr:y>0</cdr:y>
    </cdr:from>
    <cdr:to>
      <cdr:x>0.64376</cdr:x>
      <cdr:y>0.13581</cdr:y>
    </cdr:to>
    <cdr:sp macro="" textlink="">
      <cdr:nvSpPr>
        <cdr:cNvPr id="2" name="TextBox 1">
          <a:extLst xmlns:a="http://schemas.openxmlformats.org/drawingml/2006/main">
            <a:ext uri="{FF2B5EF4-FFF2-40B4-BE49-F238E27FC236}">
              <a16:creationId xmlns:a16="http://schemas.microsoft.com/office/drawing/2014/main" id="{9EDCBC89-3322-45D7-B1AF-3E370C7FBCE2}"/>
            </a:ext>
          </a:extLst>
        </cdr:cNvPr>
        <cdr:cNvSpPr txBox="1"/>
      </cdr:nvSpPr>
      <cdr:spPr>
        <a:xfrm xmlns:a="http://schemas.openxmlformats.org/drawingml/2006/main">
          <a:off x="1941637" y="0"/>
          <a:ext cx="1552951" cy="3149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Associated members</a:t>
          </a:r>
          <a:endParaRPr lang="ru-RU"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EE22B2-73EF-4199-B667-396A649F9386}" type="datetimeFigureOut">
              <a:rPr lang="ru-RU" smtClean="0"/>
              <a:t>29.09.2021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BF22D-9922-4341-81C9-AC17FC02E381}" type="slidenum">
              <a:rPr lang="ru-RU" smtClean="0"/>
              <a:t>‹#›</a:t>
            </a:fld>
            <a:endParaRPr lang="ru-RU"/>
          </a:p>
        </p:txBody>
      </p:sp>
    </p:spTree>
    <p:extLst>
      <p:ext uri="{BB962C8B-B14F-4D97-AF65-F5344CB8AC3E}">
        <p14:creationId xmlns:p14="http://schemas.microsoft.com/office/powerpoint/2010/main" val="2587903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600" dirty="0"/>
              <a:t>Как Вы, уважаемые коллеги</a:t>
            </a:r>
            <a:r>
              <a:rPr lang="en-US" sz="1600" dirty="0"/>
              <a:t>,</a:t>
            </a:r>
            <a:r>
              <a:rPr lang="ru-RU" sz="1600" dirty="0"/>
              <a:t> знаете, ОИЯИ</a:t>
            </a:r>
            <a:r>
              <a:rPr lang="en-US" sz="1600" dirty="0"/>
              <a:t> –</a:t>
            </a:r>
            <a:r>
              <a:rPr lang="ru-RU" sz="1600" dirty="0"/>
              <a:t> международная межправительственная организация, основанная в 1956 году</a:t>
            </a:r>
            <a:r>
              <a:rPr lang="en-US" sz="1600" dirty="0"/>
              <a:t>,</a:t>
            </a:r>
            <a:r>
              <a:rPr lang="ru-RU" sz="1600" dirty="0"/>
              <a:t> расположена на берегу великой русской Волги в Подмосковной Дубне. </a:t>
            </a:r>
          </a:p>
          <a:p>
            <a:endParaRPr lang="ru-RU" sz="1600" dirty="0"/>
          </a:p>
          <a:p>
            <a:r>
              <a:rPr lang="ru-RU" sz="1600" dirty="0"/>
              <a:t>Миссия ОИЯИ опирается на пять важнейших столпов:</a:t>
            </a:r>
          </a:p>
          <a:p>
            <a:r>
              <a:rPr lang="ru-RU" sz="1600" dirty="0"/>
              <a:t>Международное сотрудничество, Фундаментальные исследования на границах знаний, Инновационные решения, Подготовка научной молодежи, Пропаганда науки. </a:t>
            </a:r>
          </a:p>
          <a:p>
            <a:endParaRPr lang="ru-RU" sz="1600" dirty="0"/>
          </a:p>
          <a:p>
            <a:r>
              <a:rPr lang="ru-RU" sz="1600" dirty="0"/>
              <a:t>По Уставу, результаты исследований, проводимых в Институте, могут быть использованы исключительно в мирных целях на благо всего человечества.</a:t>
            </a: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F5A73-A327-4EA6-B460-04EE08BC363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675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9BF22D-9922-4341-81C9-AC17FC02E381}"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672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Образ слайда 1">
            <a:extLst>
              <a:ext uri="{FF2B5EF4-FFF2-40B4-BE49-F238E27FC236}">
                <a16:creationId xmlns:a16="http://schemas.microsoft.com/office/drawing/2014/main" id="{C8AA4FA7-BBFB-4A22-B062-ECBE43AF58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Заметки 2">
            <a:extLst>
              <a:ext uri="{FF2B5EF4-FFF2-40B4-BE49-F238E27FC236}">
                <a16:creationId xmlns:a16="http://schemas.microsoft.com/office/drawing/2014/main" id="{C5CC8827-B9E9-4D35-A94E-045A350771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ru-RU"/>
              <a:t>It is important to note a significant number of papers published in co-authorship with scientists from JINR Member States and Associate Members as well as from other countries. </a:t>
            </a:r>
            <a:endParaRPr lang="ru-RU" altLang="ru-RU"/>
          </a:p>
        </p:txBody>
      </p:sp>
      <p:sp>
        <p:nvSpPr>
          <p:cNvPr id="279556" name="Номер слайда 3">
            <a:extLst>
              <a:ext uri="{FF2B5EF4-FFF2-40B4-BE49-F238E27FC236}">
                <a16:creationId xmlns:a16="http://schemas.microsoft.com/office/drawing/2014/main" id="{86DB3D5F-1600-4C63-BF82-CF9575B606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768551-C14A-4053-9DAE-2058A572C40C}" type="slidenum">
              <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Образ слайда 1"/>
          <p:cNvSpPr>
            <a:spLocks noGrp="1" noRot="1" noChangeAspect="1" noTextEdit="1"/>
          </p:cNvSpPr>
          <p:nvPr>
            <p:ph type="sldImg"/>
          </p:nvPr>
        </p:nvSpPr>
        <p:spPr>
          <a:ln/>
        </p:spPr>
      </p:sp>
      <p:sp>
        <p:nvSpPr>
          <p:cNvPr id="2048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ru-RU"/>
              <a:t>During 12-14.12.18. JINR was glad to welcome representatives of the Republic of Korea. The Korean delegation included Prof. Seung-Woo Hong, Department of Physics, Sungkyunkwan University, Prof. Chang-Bum Moon, Faculty of Science, Hoseo University, Dr. Lee Hyo Hee, Director, ISBB Promotion Office, Ministry of Science and ICT, and Dr. Seog Hyung Kim, Senior Researcher, ISBB Promotion Office, Ministry of Science and ICT.  </a:t>
            </a:r>
            <a:endParaRPr lang="ru-RU" altLang="ru-RU"/>
          </a:p>
          <a:p>
            <a:r>
              <a:rPr lang="en-US" altLang="ru-RU"/>
              <a:t>The meetings and discussions that took place during the visit focused on subject areas and opportunities for enhancing cooperation between Korean research community and JINR. In particular, JINR Flerov Laboratory and the Laboratory of High Energy Physics were ready with definite proposals on cooperation, to name a few: </a:t>
            </a:r>
            <a:endParaRPr lang="ru-RU" altLang="ru-RU"/>
          </a:p>
          <a:p>
            <a:r>
              <a:rPr lang="ru-RU" altLang="ru-RU"/>
              <a:t>- </a:t>
            </a:r>
            <a:r>
              <a:rPr lang="en-US" altLang="ru-RU"/>
              <a:t>joint  investigations with radioactive beams at ACCULINNA-2 fragment separator, </a:t>
            </a:r>
            <a:endParaRPr lang="ru-RU" altLang="ru-RU"/>
          </a:p>
          <a:p>
            <a:r>
              <a:rPr lang="ru-RU" altLang="ru-RU"/>
              <a:t>- </a:t>
            </a:r>
            <a:r>
              <a:rPr lang="en-US" altLang="ru-RU"/>
              <a:t>joint work on a new JINR project “Conceptual design of high-current cw-LINAC for RIB research”, </a:t>
            </a:r>
            <a:endParaRPr lang="ru-RU" altLang="ru-RU"/>
          </a:p>
          <a:p>
            <a:r>
              <a:rPr lang="ru-RU" altLang="ru-RU"/>
              <a:t>- </a:t>
            </a:r>
            <a:r>
              <a:rPr lang="en-US" altLang="ru-RU"/>
              <a:t>participation in NICA project, in particular, BM@N, MPD and SPD collaborations </a:t>
            </a:r>
            <a:endParaRPr lang="ru-RU" altLang="ru-RU"/>
          </a:p>
          <a:p>
            <a:r>
              <a:rPr lang="en-US" altLang="ru-RU"/>
              <a:t>and others</a:t>
            </a:r>
            <a:endParaRPr lang="ru-RU" altLang="ru-RU"/>
          </a:p>
          <a:p>
            <a:r>
              <a:rPr lang="en-US" altLang="ru-RU"/>
              <a:t>Material sciences, bio-medical sciences, rare isotopes, nuclear data, training and education programmes were indicated as subject areas with definite collaborative potential and further contacts and discussions between JINR and Korean researchers shall be continued. </a:t>
            </a:r>
            <a:endParaRPr lang="ru-RU" altLang="ru-RU"/>
          </a:p>
          <a:p>
            <a:endParaRPr lang="ru-RU" altLang="ru-RU"/>
          </a:p>
        </p:txBody>
      </p:sp>
      <p:sp>
        <p:nvSpPr>
          <p:cNvPr id="2048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SimSun" panose="02010600030101010101" pitchFamily="2" charset="-122"/>
              </a:defRPr>
            </a:lvl1pPr>
            <a:lvl2pPr marL="742950" indent="-285750">
              <a:defRPr sz="1600">
                <a:solidFill>
                  <a:schemeClr val="tx1"/>
                </a:solidFill>
                <a:latin typeface="Arial" panose="020B0604020202020204" pitchFamily="34" charset="0"/>
                <a:ea typeface="SimSun" panose="02010600030101010101" pitchFamily="2" charset="-122"/>
              </a:defRPr>
            </a:lvl2pPr>
            <a:lvl3pPr marL="1143000" indent="-228600">
              <a:defRPr sz="1600">
                <a:solidFill>
                  <a:schemeClr val="tx1"/>
                </a:solidFill>
                <a:latin typeface="Arial" panose="020B0604020202020204" pitchFamily="34" charset="0"/>
                <a:ea typeface="SimSun" panose="02010600030101010101" pitchFamily="2" charset="-122"/>
              </a:defRPr>
            </a:lvl3pPr>
            <a:lvl4pPr marL="1600200" indent="-228600">
              <a:defRPr sz="1600">
                <a:solidFill>
                  <a:schemeClr val="tx1"/>
                </a:solidFill>
                <a:latin typeface="Arial" panose="020B0604020202020204" pitchFamily="34" charset="0"/>
                <a:ea typeface="SimSun" panose="02010600030101010101" pitchFamily="2" charset="-122"/>
              </a:defRPr>
            </a:lvl4pPr>
            <a:lvl5pPr marL="2057400" indent="-228600">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C097F43-3909-40B2-9C0E-458C8A08A480}" type="slidenum">
              <a:rPr kumimoji="0" lang="ru-RU" altLang="ru-RU"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ru-RU" altLang="ru-RU"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161880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pPr algn="l"/>
            <a:r>
              <a:rPr lang="en-US" sz="1400" b="0" dirty="0">
                <a:latin typeface="Times New Roman" pitchFamily="18" charset="0"/>
                <a:cs typeface="Times New Roman" pitchFamily="18" charset="0"/>
              </a:rPr>
              <a:t>The Laboratory of Radiation Biology (LRB) was organized in 2005 on the basis of the JINR Division of Radiation and Radiobiological Research. The laboratory structure includes the departments of radiobiology and radiation research and a sector of astrobiology.</a:t>
            </a:r>
          </a:p>
          <a:p>
            <a:pPr algn="l"/>
            <a:endParaRPr lang="en-US" sz="1400" b="0" dirty="0">
              <a:latin typeface="Times New Roman" pitchFamily="18" charset="0"/>
              <a:cs typeface="Times New Roman" pitchFamily="18" charset="0"/>
            </a:endParaRPr>
          </a:p>
          <a:p>
            <a:pPr algn="l"/>
            <a:r>
              <a:rPr lang="en-US" sz="1400" b="0" dirty="0">
                <a:latin typeface="Times New Roman" pitchFamily="18" charset="0"/>
                <a:cs typeface="Times New Roman" pitchFamily="18" charset="0"/>
              </a:rPr>
              <a:t>For over 20 years</a:t>
            </a:r>
            <a:r>
              <a:rPr lang="en-US" sz="1400" b="0" baseline="0" dirty="0">
                <a:latin typeface="Times New Roman" pitchFamily="18" charset="0"/>
                <a:cs typeface="Times New Roman" pitchFamily="18" charset="0"/>
              </a:rPr>
              <a:t> LRB’s education programs in </a:t>
            </a:r>
            <a:r>
              <a:rPr lang="en-US" sz="1400" b="0" baseline="0" dirty="0" err="1">
                <a:latin typeface="Times New Roman" pitchFamily="18" charset="0"/>
                <a:cs typeface="Times New Roman" pitchFamily="18" charset="0"/>
              </a:rPr>
              <a:t>Dubna</a:t>
            </a:r>
            <a:r>
              <a:rPr lang="en-US" sz="1400" b="0" baseline="0" dirty="0">
                <a:latin typeface="Times New Roman" pitchFamily="18" charset="0"/>
                <a:cs typeface="Times New Roman" pitchFamily="18" charset="0"/>
              </a:rPr>
              <a:t> university and JINR </a:t>
            </a:r>
            <a:r>
              <a:rPr lang="en-US" sz="1400" b="0" baseline="0" dirty="0" err="1">
                <a:latin typeface="Times New Roman" pitchFamily="18" charset="0"/>
                <a:cs typeface="Times New Roman" pitchFamily="18" charset="0"/>
              </a:rPr>
              <a:t>Univesity</a:t>
            </a:r>
            <a:r>
              <a:rPr lang="en-US" sz="1400" b="0" baseline="0" dirty="0">
                <a:latin typeface="Times New Roman" pitchFamily="18" charset="0"/>
                <a:cs typeface="Times New Roman" pitchFamily="18" charset="0"/>
              </a:rPr>
              <a:t> </a:t>
            </a:r>
            <a:r>
              <a:rPr lang="en-US" sz="1400" b="0" baseline="0" dirty="0" err="1">
                <a:latin typeface="Times New Roman" pitchFamily="18" charset="0"/>
                <a:cs typeface="Times New Roman" pitchFamily="18" charset="0"/>
              </a:rPr>
              <a:t>centre</a:t>
            </a:r>
            <a:r>
              <a:rPr lang="en-US" sz="1400" b="0" baseline="0" dirty="0">
                <a:latin typeface="Times New Roman" pitchFamily="18" charset="0"/>
                <a:cs typeface="Times New Roman" pitchFamily="18" charset="0"/>
              </a:rPr>
              <a:t> contribute to training of young specialists</a:t>
            </a:r>
            <a:r>
              <a:rPr lang="en-US" sz="1400" b="0" dirty="0">
                <a:latin typeface="Times New Roman" pitchFamily="18" charset="0"/>
                <a:cs typeface="Times New Roman" pitchFamily="18" charset="0"/>
              </a:rPr>
              <a:t>.</a:t>
            </a:r>
          </a:p>
          <a:p>
            <a:pPr algn="l"/>
            <a:endParaRPr lang="en-US" sz="1400" b="0" dirty="0">
              <a:latin typeface="Times New Roman" pitchFamily="18" charset="0"/>
              <a:cs typeface="Times New Roman" pitchFamily="18" charset="0"/>
            </a:endParaRPr>
          </a:p>
          <a:p>
            <a:pPr algn="l"/>
            <a:r>
              <a:rPr lang="en-US" sz="1400" b="0" dirty="0">
                <a:latin typeface="Times New Roman" pitchFamily="18" charset="0"/>
                <a:cs typeface="Times New Roman" pitchFamily="18" charset="0"/>
              </a:rPr>
              <a:t>Owing to a wide range of radiation sources at JINR, LRB can rightly be regarded as a leader among other scientific organizations of Russia and JINR Member States in the field</a:t>
            </a:r>
            <a:r>
              <a:rPr lang="en-US" sz="1400" b="0" baseline="0" dirty="0">
                <a:latin typeface="Times New Roman" pitchFamily="18" charset="0"/>
                <a:cs typeface="Times New Roman" pitchFamily="18" charset="0"/>
              </a:rPr>
              <a:t> of </a:t>
            </a:r>
            <a:r>
              <a:rPr lang="en-US" sz="1400" b="0" dirty="0">
                <a:latin typeface="Times New Roman" pitchFamily="18" charset="0"/>
                <a:cs typeface="Times New Roman" pitchFamily="18" charset="0"/>
              </a:rPr>
              <a:t>radiation biology.</a:t>
            </a:r>
          </a:p>
          <a:p>
            <a:pPr algn="l"/>
            <a:endParaRPr lang="en-US" sz="1400" b="0" dirty="0">
              <a:latin typeface="Times New Roman" pitchFamily="18" charset="0"/>
              <a:cs typeface="Times New Roman" pitchFamily="18" charset="0"/>
            </a:endParaRPr>
          </a:p>
          <a:p>
            <a:pPr algn="l"/>
            <a:r>
              <a:rPr lang="en-US" sz="1400" b="0" dirty="0">
                <a:latin typeface="Times New Roman" pitchFamily="18" charset="0"/>
                <a:cs typeface="Times New Roman" pitchFamily="18" charset="0"/>
              </a:rPr>
              <a:t>An international research </a:t>
            </a:r>
            <a:r>
              <a:rPr lang="en-US" sz="1400" b="0" dirty="0" err="1">
                <a:latin typeface="Times New Roman" pitchFamily="18" charset="0"/>
                <a:cs typeface="Times New Roman" pitchFamily="18" charset="0"/>
              </a:rPr>
              <a:t>programme</a:t>
            </a:r>
            <a:r>
              <a:rPr lang="en-US" sz="1400" b="0" dirty="0">
                <a:latin typeface="Times New Roman" pitchFamily="18" charset="0"/>
                <a:cs typeface="Times New Roman" pitchFamily="18" charset="0"/>
              </a:rPr>
              <a:t> is implemented at the laboratory. It includes studies of the action of heavy charged particles on the molecular, cell, tissue, organ and organism levels of biological organization (see research focus).</a:t>
            </a:r>
          </a:p>
          <a:p>
            <a:pPr algn="l"/>
            <a:endParaRPr lang="en-US" sz="1400" b="0" dirty="0">
              <a:latin typeface="Times New Roman" pitchFamily="18" charset="0"/>
              <a:cs typeface="Times New Roman" pitchFamily="18" charset="0"/>
            </a:endParaRPr>
          </a:p>
          <a:p>
            <a:pPr algn="l"/>
            <a:r>
              <a:rPr lang="en-US" sz="1400" b="0" dirty="0">
                <a:latin typeface="Times New Roman" pitchFamily="18" charset="0"/>
                <a:cs typeface="Times New Roman" pitchFamily="18" charset="0"/>
              </a:rPr>
              <a:t>Modern applied research trends include:</a:t>
            </a:r>
          </a:p>
          <a:p>
            <a:pPr marL="342900" indent="-342900" algn="l">
              <a:buAutoNum type="arabicParenR"/>
            </a:pPr>
            <a:r>
              <a:rPr lang="en-US" sz="1400" b="0" dirty="0">
                <a:latin typeface="Times New Roman" pitchFamily="18" charset="0"/>
                <a:cs typeface="Times New Roman" pitchFamily="18" charset="0"/>
              </a:rPr>
              <a:t>radiation</a:t>
            </a:r>
            <a:r>
              <a:rPr lang="en-US" sz="1400" b="0" baseline="0" dirty="0">
                <a:latin typeface="Times New Roman" pitchFamily="18" charset="0"/>
                <a:cs typeface="Times New Roman" pitchFamily="18" charset="0"/>
              </a:rPr>
              <a:t> neuroscience and evaluation of space radiation risks</a:t>
            </a:r>
          </a:p>
          <a:p>
            <a:pPr marL="342900" indent="-342900" algn="l">
              <a:buAutoNum type="arabicParenR"/>
            </a:pPr>
            <a:r>
              <a:rPr lang="en-US" sz="1400" b="0" baseline="0" dirty="0">
                <a:latin typeface="Times New Roman" pitchFamily="18" charset="0"/>
                <a:cs typeface="Times New Roman" pitchFamily="18" charset="0"/>
              </a:rPr>
              <a:t>development of innovative methods for radiation medicine</a:t>
            </a:r>
          </a:p>
          <a:p>
            <a:pPr marL="0" indent="0" algn="l">
              <a:buNone/>
            </a:pPr>
            <a:endParaRPr lang="en-US" sz="1400" b="0" baseline="0" dirty="0">
              <a:latin typeface="Times New Roman" pitchFamily="18" charset="0"/>
              <a:cs typeface="Times New Roman" pitchFamily="18" charset="0"/>
            </a:endParaRPr>
          </a:p>
          <a:p>
            <a:pPr marL="0" indent="0" algn="l">
              <a:buNone/>
            </a:pPr>
            <a:r>
              <a:rPr lang="en-US" sz="1400" b="0" dirty="0">
                <a:latin typeface="Times New Roman" pitchFamily="18" charset="0"/>
                <a:cs typeface="Times New Roman" pitchFamily="18" charset="0"/>
              </a:rPr>
              <a:t>A new trend of fundamental research is developed at the laboratory – astrobiology which</a:t>
            </a:r>
            <a:r>
              <a:rPr lang="en-US" sz="1400" b="0" baseline="0" dirty="0">
                <a:latin typeface="Times New Roman" pitchFamily="18" charset="0"/>
                <a:cs typeface="Times New Roman" pitchFamily="18" charset="0"/>
              </a:rPr>
              <a:t> studies origin and distribution of life in the universe using nuclear physics methods.</a:t>
            </a:r>
            <a:endParaRPr lang="en-US" sz="1400" b="0"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56BF2-D87E-4328-A7B7-78990910A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94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altLang="ru-RU" sz="1400"/>
              <a:t>В последние годы сильно активизировался интерес к ОИЯИ со стороны стран-новичков в области ядерных наук. Так, недавно в Институт приезжали профильные министры и Чрезвычайные и Полномочные Послы из Боливии, Ботсваны, Замбии, Парагвая, Шри-Ланки, Эфиопии. </a:t>
            </a:r>
          </a:p>
          <a:p>
            <a:pPr>
              <a:spcBef>
                <a:spcPct val="0"/>
              </a:spcBef>
            </a:pPr>
            <a:endParaRPr lang="ru-RU" altLang="ru-RU" sz="1400"/>
          </a:p>
          <a:p>
            <a:pPr>
              <a:spcBef>
                <a:spcPct val="0"/>
              </a:spcBef>
            </a:pPr>
            <a:r>
              <a:rPr lang="ru-RU" altLang="ru-RU" sz="1400"/>
              <a:t>Высокие гости  изучали возможности кооперации с ОИЯИ в деле развития  национальной ядерной экспертизы, образовательные программы, обеспечение доступа молодых ученых к современной исследовательской инфраструктуре.  Часть этих визитов явилась результатом нашей тесной кооперации с ГК «Росатом». </a:t>
            </a:r>
          </a:p>
          <a:p>
            <a:pPr>
              <a:spcBef>
                <a:spcPct val="0"/>
              </a:spcBef>
            </a:pPr>
            <a:endParaRPr lang="ru-RU" altLang="ru-RU" sz="1400"/>
          </a:p>
          <a:p>
            <a:pPr>
              <a:spcBef>
                <a:spcPct val="0"/>
              </a:spcBef>
            </a:pPr>
            <a:r>
              <a:rPr lang="ru-RU" altLang="ru-RU" sz="1400"/>
              <a:t>В июне прошлого года наш Институт с честью принял выездной круглый стол в рамках Атомэкспо-2017, который собрал в Дубне около ста государственных руководителей и высокопоставленных экспертов из 20 стран, приехавших обсудить вопросы организации эффективного использования исследовательских инфраструктур и пользовательской политики.   </a:t>
            </a:r>
          </a:p>
        </p:txBody>
      </p:sp>
      <p:sp>
        <p:nvSpPr>
          <p:cNvPr id="23859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8D35D-5058-44F1-B49E-EDD1FDB591DA}" type="slidenum">
              <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altLang="ru-RU"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14794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600" dirty="0"/>
              <a:t>Как Вы, уважаемые коллеги</a:t>
            </a:r>
            <a:r>
              <a:rPr lang="en-US" sz="1600" dirty="0"/>
              <a:t>,</a:t>
            </a:r>
            <a:r>
              <a:rPr lang="ru-RU" sz="1600" dirty="0"/>
              <a:t> знаете, ОИЯИ</a:t>
            </a:r>
            <a:r>
              <a:rPr lang="en-US" sz="1600" dirty="0"/>
              <a:t> –</a:t>
            </a:r>
            <a:r>
              <a:rPr lang="ru-RU" sz="1600" dirty="0"/>
              <a:t> международная межправительственная организация, основанная в 1956 году</a:t>
            </a:r>
            <a:r>
              <a:rPr lang="en-US" sz="1600" dirty="0"/>
              <a:t>,</a:t>
            </a:r>
            <a:r>
              <a:rPr lang="ru-RU" sz="1600" dirty="0"/>
              <a:t> расположена на берегу великой русской Волги в Подмосковной Дубне. </a:t>
            </a:r>
          </a:p>
          <a:p>
            <a:endParaRPr lang="ru-RU" sz="1600" dirty="0"/>
          </a:p>
          <a:p>
            <a:r>
              <a:rPr lang="ru-RU" sz="1600" dirty="0"/>
              <a:t>Миссия ОИЯИ опирается на пять важнейших столпов:</a:t>
            </a:r>
          </a:p>
          <a:p>
            <a:r>
              <a:rPr lang="ru-RU" sz="1600" dirty="0"/>
              <a:t>Международное сотрудничество, Фундаментальные исследования на границах знаний, Инновационные решения, Подготовка научной молодежи, Пропаганда науки. </a:t>
            </a:r>
          </a:p>
          <a:p>
            <a:endParaRPr lang="ru-RU" sz="1600" dirty="0"/>
          </a:p>
          <a:p>
            <a:r>
              <a:rPr lang="ru-RU" sz="1600" dirty="0"/>
              <a:t>По Уставу, результаты исследований, проводимых в Институте, могут быть использованы исключительно в мирных целях на благо всего человечества.</a:t>
            </a: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F5A73-A327-4EA6-B460-04EE08BC363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407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600" dirty="0"/>
              <a:t>Флагманский проект Институт</a:t>
            </a:r>
            <a:r>
              <a:rPr lang="ru-RU" sz="1600" b="1" dirty="0"/>
              <a:t> NICA</a:t>
            </a:r>
            <a:r>
              <a:rPr lang="ru-RU" sz="1600" dirty="0"/>
              <a:t> – это новый сверхпроводящий ускорительный комплекс, который создаётся с целью изучения свойств плотной барионной материи. Дополнительно к бюджету Института, проект поддержан специальным мега-грантом Российской Федерации.</a:t>
            </a:r>
            <a:br>
              <a:rPr lang="ru-RU" sz="1600" dirty="0"/>
            </a:br>
            <a:r>
              <a:rPr lang="ru-RU" sz="1600" dirty="0"/>
              <a:t>После того, как коллайдер NICA будет запущен, учёные ОИЯИ смогут воссоздать в лабораторных условиях особое состояние вещества, в котором пребывала наша Вселенная первые мгновения после Большого Взрыва, — кварк-</a:t>
            </a:r>
            <a:r>
              <a:rPr lang="ru-RU" sz="1600" dirty="0" err="1"/>
              <a:t>глюонную</a:t>
            </a:r>
            <a:r>
              <a:rPr lang="ru-RU" sz="1600" dirty="0"/>
              <a:t> плазму. </a:t>
            </a:r>
          </a:p>
          <a:p>
            <a:r>
              <a:rPr lang="ru-RU" sz="1600" dirty="0"/>
              <a:t>Часть проекта – тяжело-ионный синхротрон и установка </a:t>
            </a:r>
            <a:r>
              <a:rPr lang="en-US" sz="1600" dirty="0"/>
              <a:t>BM@N </a:t>
            </a:r>
            <a:r>
              <a:rPr lang="ru-RU" sz="1600" dirty="0"/>
              <a:t>уже в строю. Но в ближайшем будущем заработают коллайдер и первый большой детекторный комплекс </a:t>
            </a:r>
            <a:r>
              <a:rPr lang="en-US" sz="1600" dirty="0"/>
              <a:t>MPD. </a:t>
            </a:r>
            <a:r>
              <a:rPr lang="ru-RU" sz="1600" dirty="0"/>
              <a:t>Это откроет огромные возможности и в передовой науке и в подготовке  кадров.</a:t>
            </a: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F5A73-A327-4EA6-B460-04EE08BC363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742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D1B2E7-E870-41C3-BAD7-0A46B89659CB}"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858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600" dirty="0"/>
              <a:t>В</a:t>
            </a:r>
            <a:r>
              <a:rPr lang="en-US" sz="1600" dirty="0"/>
              <a:t> 2021 </a:t>
            </a:r>
            <a:r>
              <a:rPr lang="ru-RU" sz="1600" dirty="0"/>
              <a:t>году Объединенный Институт будет отмечать свое 65-летие. Одной из вех грядущего года станет принятие Долгосрочного стратегического плана развития ОИЯИ до 2030 года. </a:t>
            </a:r>
            <a:r>
              <a:rPr lang="ru-RU" sz="1600"/>
              <a:t>Одн</a:t>
            </a:r>
            <a:r>
              <a:rPr lang="ru-RU" sz="1600" dirty="0"/>
              <a:t>а</a:t>
            </a:r>
            <a:r>
              <a:rPr lang="ru-RU" sz="1600"/>
              <a:t> </a:t>
            </a:r>
            <a:r>
              <a:rPr lang="ru-RU" sz="1600" dirty="0"/>
              <a:t>из важных глав этого </a:t>
            </a:r>
            <a:r>
              <a:rPr lang="ru-RU" sz="1600"/>
              <a:t>плана – </a:t>
            </a:r>
            <a:r>
              <a:rPr lang="ru-RU" sz="1600" dirty="0"/>
              <a:t>дальнейшее развитие международного сотрудничества. </a:t>
            </a:r>
          </a:p>
          <a:p>
            <a:r>
              <a:rPr lang="ru-RU" sz="1600" dirty="0"/>
              <a:t>Укрепление связей МААН и ОИЯИ, участниками которого мы с Вами сегодня являемся, несомненно внесет вклад в интеграционные процессы на пространстве СНГ и за его пределами.</a:t>
            </a:r>
          </a:p>
          <a:p>
            <a:r>
              <a:rPr lang="ru-RU" sz="1600" dirty="0"/>
              <a:t>Наука сближает народы – это лозунг нашего Института с 20-летней историей. Ровно 20 лет назад ОИЯИ принимал у себя десятое заседание Совета МААН, и мы рассчитываем, что один из ближайших Советов также пройдет в Дубне.</a:t>
            </a:r>
          </a:p>
          <a:p>
            <a:r>
              <a:rPr lang="ru-RU" sz="1600" dirty="0"/>
              <a:t>Спасибо  за внимание!</a:t>
            </a: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F5A73-A327-4EA6-B460-04EE08BC363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49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52525"/>
            <a:ext cx="5486400" cy="3086100"/>
          </a:xfrm>
        </p:spPr>
      </p:sp>
      <p:sp>
        <p:nvSpPr>
          <p:cNvPr id="3" name="Notes Placeholder 2"/>
          <p:cNvSpPr>
            <a:spLocks noGrp="1"/>
          </p:cNvSpPr>
          <p:nvPr>
            <p:ph type="body" idx="1"/>
          </p:nvPr>
        </p:nvSpPr>
        <p:spPr>
          <a:xfrm>
            <a:off x="685799" y="4400549"/>
            <a:ext cx="5677525" cy="4423411"/>
          </a:xfrm>
        </p:spPr>
        <p:txBody>
          <a:bodyPr/>
          <a:lstStyle/>
          <a:p>
            <a:pPr algn="just"/>
            <a:r>
              <a:rPr lang="en-US" sz="1600" dirty="0">
                <a:latin typeface="Times New Roman" charset="0"/>
                <a:ea typeface="Times New Roman" charset="0"/>
                <a:cs typeface="Times New Roman" charset="0"/>
              </a:rPr>
              <a:t>JEMS started in 2017 and during 3 years 183 participants from 30 countries and one international organization, namely the</a:t>
            </a:r>
            <a:r>
              <a:rPr lang="en-US" sz="1600" baseline="0" dirty="0">
                <a:latin typeface="Times New Roman" charset="0"/>
                <a:ea typeface="Times New Roman" charset="0"/>
                <a:cs typeface="Times New Roman" charset="0"/>
              </a:rPr>
              <a:t> </a:t>
            </a:r>
            <a:r>
              <a:rPr lang="en-US" sz="1600" dirty="0">
                <a:latin typeface="Times New Roman" charset="0"/>
                <a:ea typeface="Times New Roman" charset="0"/>
                <a:cs typeface="Times New Roman" charset="0"/>
              </a:rPr>
              <a:t>Arab Atomic Energy Agency, have taken part in this program. JEMS hosted representatives of 45 universities, 35 research organizations and more than 10 government level units from</a:t>
            </a:r>
            <a:r>
              <a:rPr lang="ru-RU" sz="1600" dirty="0">
                <a:latin typeface="Times New Roman" charset="0"/>
                <a:ea typeface="Times New Roman" charset="0"/>
                <a:cs typeface="Times New Roman" charset="0"/>
              </a:rPr>
              <a:t> </a:t>
            </a:r>
            <a:r>
              <a:rPr lang="en-US" sz="1600" dirty="0">
                <a:latin typeface="Times New Roman" charset="0"/>
                <a:ea typeface="Times New Roman" charset="0"/>
                <a:cs typeface="Times New Roman" charset="0"/>
              </a:rPr>
              <a:t>different countries and continents. JEMS has become a multi-purpose vehicle to work with new partners from different parts of the world, including the hosting country of JINR. So far, representatives of 13 Russian universities have participated in JEMS. </a:t>
            </a:r>
            <a:endParaRPr lang="ru-RU" sz="1600" dirty="0">
              <a:latin typeface="Times New Roman" charset="0"/>
              <a:ea typeface="Times New Roman" charset="0"/>
              <a:cs typeface="Times New Roman" charset="0"/>
            </a:endParaRPr>
          </a:p>
          <a:p>
            <a:pPr algn="just"/>
            <a:r>
              <a:rPr lang="en-US" sz="1600" dirty="0">
                <a:latin typeface="Times New Roman" charset="0"/>
                <a:ea typeface="Times New Roman" charset="0"/>
                <a:cs typeface="Times New Roman" charset="0"/>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F2811-E6C2-403F-9245-6D47E305497B}"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638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600" dirty="0"/>
              <a:t>Как Вы, уважаемые коллеги</a:t>
            </a:r>
            <a:r>
              <a:rPr lang="en-US" sz="1600" dirty="0"/>
              <a:t>,</a:t>
            </a:r>
            <a:r>
              <a:rPr lang="ru-RU" sz="1600" dirty="0"/>
              <a:t> знаете, ОИЯИ</a:t>
            </a:r>
            <a:r>
              <a:rPr lang="en-US" sz="1600" dirty="0"/>
              <a:t> –</a:t>
            </a:r>
            <a:r>
              <a:rPr lang="ru-RU" sz="1600" dirty="0"/>
              <a:t> международная межправительственная организация, основанная в 1956 году</a:t>
            </a:r>
            <a:r>
              <a:rPr lang="en-US" sz="1600" dirty="0"/>
              <a:t>,</a:t>
            </a:r>
            <a:r>
              <a:rPr lang="ru-RU" sz="1600" dirty="0"/>
              <a:t> расположена на берегу великой русской Волги в Подмосковной Дубне. </a:t>
            </a:r>
          </a:p>
          <a:p>
            <a:endParaRPr lang="ru-RU" sz="1600" dirty="0"/>
          </a:p>
          <a:p>
            <a:r>
              <a:rPr lang="ru-RU" sz="1600" dirty="0"/>
              <a:t>Миссия ОИЯИ опирается на пять важнейших столпов:</a:t>
            </a:r>
          </a:p>
          <a:p>
            <a:r>
              <a:rPr lang="ru-RU" sz="1600" dirty="0"/>
              <a:t>Международное сотрудничество, Фундаментальные исследования на границах знаний, Инновационные решения, Подготовка научной молодежи, Пропаганда науки. </a:t>
            </a:r>
          </a:p>
          <a:p>
            <a:endParaRPr lang="ru-RU" sz="1600" dirty="0"/>
          </a:p>
          <a:p>
            <a:r>
              <a:rPr lang="ru-RU" sz="1600" dirty="0"/>
              <a:t>По Уставу, результаты исследований, проводимых в Институте, могут быть использованы исключительно в мирных целях на благо всего человечества.</a:t>
            </a: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F5A73-A327-4EA6-B460-04EE08BC363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738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altLang="ru-RU" sz="1400" dirty="0"/>
              <a:t>В последние годы сильно активизировался интерес к ОИЯИ со стороны стран-новичков в области ядерных наук. Так, недавно в Институт приезжали профильные министры и Чрезвычайные и Полномочные Послы из Боливии, Ботсваны, Замбии, Парагвая, Шри-Ланки, Эфиопии. </a:t>
            </a:r>
          </a:p>
          <a:p>
            <a:pPr>
              <a:spcBef>
                <a:spcPct val="0"/>
              </a:spcBef>
            </a:pPr>
            <a:endParaRPr lang="ru-RU" altLang="ru-RU" sz="1400" dirty="0"/>
          </a:p>
          <a:p>
            <a:pPr>
              <a:spcBef>
                <a:spcPct val="0"/>
              </a:spcBef>
            </a:pPr>
            <a:r>
              <a:rPr lang="ru-RU" altLang="ru-RU" sz="1400" dirty="0"/>
              <a:t>Высокие гости  изучали возможности кооперации с ОИЯИ в деле развития  национальной ядерной экспертизы, образовательные программы, обеспечение доступа молодых ученых к современной исследовательской инфраструктуре.  Часть этих визитов явилась результатом нашей тесной кооперации с ГК «</a:t>
            </a:r>
            <a:r>
              <a:rPr lang="ru-RU" altLang="ru-RU" sz="1400" dirty="0" err="1"/>
              <a:t>Росатом</a:t>
            </a:r>
            <a:r>
              <a:rPr lang="ru-RU" altLang="ru-RU" sz="1400" dirty="0"/>
              <a:t>». </a:t>
            </a:r>
          </a:p>
          <a:p>
            <a:pPr>
              <a:spcBef>
                <a:spcPct val="0"/>
              </a:spcBef>
            </a:pPr>
            <a:endParaRPr lang="ru-RU" altLang="ru-RU" sz="1400" dirty="0"/>
          </a:p>
          <a:p>
            <a:pPr>
              <a:spcBef>
                <a:spcPct val="0"/>
              </a:spcBef>
            </a:pPr>
            <a:r>
              <a:rPr lang="ru-RU" altLang="ru-RU" sz="1400" dirty="0"/>
              <a:t>В июне прошлого года наш Институт с честью принял выездной круглый стол в рамках Атомэкспо-2017, который собрал в Дубне около ста государственных руководителей и высокопоставленных экспертов из 20 стран, приехавших обсудить вопросы организации эффективного использования исследовательских инфраструктур и пользовательской политики.   </a:t>
            </a:r>
          </a:p>
        </p:txBody>
      </p:sp>
      <p:sp>
        <p:nvSpPr>
          <p:cNvPr id="23859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8D35D-5058-44F1-B49E-EDD1FDB591DA}" type="slidenum">
              <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ru-RU" altLang="ru-RU"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67496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600" dirty="0"/>
              <a:t>Как Вы, уважаемые коллеги</a:t>
            </a:r>
            <a:r>
              <a:rPr lang="en-US" sz="1600" dirty="0"/>
              <a:t>,</a:t>
            </a:r>
            <a:r>
              <a:rPr lang="ru-RU" sz="1600" dirty="0"/>
              <a:t> знаете, ОИЯИ</a:t>
            </a:r>
            <a:r>
              <a:rPr lang="en-US" sz="1600" dirty="0"/>
              <a:t> –</a:t>
            </a:r>
            <a:r>
              <a:rPr lang="ru-RU" sz="1600" dirty="0"/>
              <a:t> международная межправительственная организация, основанная в 1956 году</a:t>
            </a:r>
            <a:r>
              <a:rPr lang="en-US" sz="1600" dirty="0"/>
              <a:t>,</a:t>
            </a:r>
            <a:r>
              <a:rPr lang="ru-RU" sz="1600" dirty="0"/>
              <a:t> расположена на берегу великой русской Волги в Подмосковной Дубне. </a:t>
            </a:r>
          </a:p>
          <a:p>
            <a:endParaRPr lang="ru-RU" sz="1600" dirty="0"/>
          </a:p>
          <a:p>
            <a:r>
              <a:rPr lang="ru-RU" sz="1600" dirty="0"/>
              <a:t>Миссия ОИЯИ опирается на пять важнейших столпов:</a:t>
            </a:r>
          </a:p>
          <a:p>
            <a:r>
              <a:rPr lang="ru-RU" sz="1600" dirty="0"/>
              <a:t>Международное сотрудничество, Фундаментальные исследования на границах знаний, Инновационные решения, Подготовка научной молодежи, Пропаганда науки. </a:t>
            </a:r>
          </a:p>
          <a:p>
            <a:endParaRPr lang="ru-RU" sz="1600" dirty="0"/>
          </a:p>
          <a:p>
            <a:r>
              <a:rPr lang="ru-RU" sz="1600" dirty="0"/>
              <a:t>По Уставу, результаты исследований, проводимых в Институте, могут быть использованы исключительно в мирных целях на благо всего человечества.</a:t>
            </a: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F5A73-A327-4EA6-B460-04EE08BC363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571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en-US" sz="1600" dirty="0">
                <a:latin typeface="Times New Roman" panose="02020603050405020304" pitchFamily="18" charset="0"/>
                <a:cs typeface="Times New Roman" panose="02020603050405020304" pitchFamily="18" charset="0"/>
              </a:rPr>
              <a:t>On September 24, as part of the celebration of the 65th anniversary of JINR, the Ambassadors Extraordinary and Plenipotentiary of the Republic of Poland, the Slovak Republic and the Czech Republic to the Russian Federation arrived in </a:t>
            </a:r>
            <a:r>
              <a:rPr lang="en-US" sz="1600" dirty="0" err="1">
                <a:latin typeface="Times New Roman" panose="02020603050405020304" pitchFamily="18" charset="0"/>
                <a:cs typeface="Times New Roman" panose="02020603050405020304" pitchFamily="18" charset="0"/>
              </a:rPr>
              <a:t>Dubna</a:t>
            </a:r>
            <a:r>
              <a:rPr lang="en-US" sz="1600" dirty="0">
                <a:latin typeface="Times New Roman" panose="02020603050405020304" pitchFamily="18" charset="0"/>
                <a:cs typeface="Times New Roman" panose="02020603050405020304" pitchFamily="18" charset="0"/>
              </a:rPr>
              <a:t>. Within the framework of the visit, they participated in the meeting with the JINR Directorate in the format of a round table with a discussion of the prospects for the development of scientific cooperation between their countries and the Institute. The ambassadors also took part in the 130th session of the JINR Academic Council.</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As part of the program, the guests visited an interactive exhibition dedicated to the 65th anniversary of JINR, the MPD experimental hall and the factory of superconducting magnets in the Laboratory of High Energy Physics. An important component of the visit was the communication of the heads of diplomatic missions with the national groups of Slovakia, Poland and the Czech Republic in JINR. The guests also took part in the opening of a photo exhibition decorated with photographs of notable places in the Czech Republic provided by the Czech tourism development Agency. </a:t>
            </a:r>
          </a:p>
          <a:p>
            <a:pPr algn="just"/>
            <a:endParaRPr lang="ru-RU" sz="16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2CD03-3475-449A-84C9-7B3CE3E8BCCB}"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705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en-US" sz="1400" dirty="0"/>
              <a:t>On September 13 the scientific workshop “Egypt – JINR: Today and Tomorrow” started in Cairo. The participants of the ceremonial opening of the event were welcomed by the Chairman of the Egyptian Atomic Energy Agency (EAEA) Prof. Amr El-Hag Ali, the President of ASRT Prof. Mahmoud </a:t>
            </a:r>
            <a:r>
              <a:rPr lang="en-US" sz="1400" dirty="0" err="1"/>
              <a:t>Sakr</a:t>
            </a:r>
            <a:r>
              <a:rPr lang="en-US" sz="1400" dirty="0"/>
              <a:t>, and the Minister of Higher Education and Scientific Research of Egypt H. E. Khaled Abdel-Ghaffar. The welcome addresses on behalf of the JINR Member States were delivered by: the Ambassador of the Russian Federation H. E. </a:t>
            </a:r>
            <a:r>
              <a:rPr lang="en-US" sz="1400" dirty="0" err="1"/>
              <a:t>Georgiy</a:t>
            </a:r>
            <a:r>
              <a:rPr lang="en-US" sz="1400" dirty="0"/>
              <a:t> </a:t>
            </a:r>
            <a:r>
              <a:rPr lang="en-US" sz="1400" dirty="0" err="1"/>
              <a:t>Borisenko</a:t>
            </a:r>
            <a:r>
              <a:rPr lang="en-US" sz="1400" dirty="0"/>
              <a:t> , the Ambassador of Romania H. E. Mihai </a:t>
            </a:r>
            <a:r>
              <a:rPr lang="en-US" sz="1400" dirty="0" err="1"/>
              <a:t>Stuparu</a:t>
            </a:r>
            <a:r>
              <a:rPr lang="en-US" sz="1400" dirty="0"/>
              <a:t> and the Ambassador of Bulgaria H. E. Deyan </a:t>
            </a:r>
            <a:r>
              <a:rPr lang="en-US" sz="1400" dirty="0" err="1"/>
              <a:t>Angelov</a:t>
            </a:r>
            <a:r>
              <a:rPr lang="en-US" sz="1400" dirty="0"/>
              <a:t>. JINR delegation was presented by the members of Directorate, Chief Scientific secretary,  UC Director, ICD Director, the directors and deputy directors of laboratories. A number of the leading specialists of JINR laboratories and Egyptian research centers took part in the topical parallel sessions of the workshop. The agenda of the event included the meetings of the JINR’s leadership with the leaders of ASRT, the Ministry of Higher Education and the administration of the higher educational institutions and research institutes of the Egypt.</a:t>
            </a:r>
          </a:p>
          <a:p>
            <a:pPr algn="just"/>
            <a:r>
              <a:rPr lang="en-US" sz="1400" dirty="0"/>
              <a:t>On  September 14 a ceremonial opening of the JINR Information Centre took place at the headquarters of the Egyptian Academy of Scientific Research and Technology. The ceremony was attended by the directorate of JINR, ASRT, Head of Scientific affairs Directorate of Arab Atomic Energy Authority Daw Mesbah and leading scientific researches of Egypt.  </a:t>
            </a:r>
            <a:endParaRPr lang="ru-RU" sz="1400"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2CD03-3475-449A-84C9-7B3CE3E8BCCB}"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248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en-US" sz="1600" dirty="0"/>
              <a:t>JINR Vice-Director </a:t>
            </a:r>
            <a:r>
              <a:rPr lang="en-US" sz="1600" dirty="0" err="1"/>
              <a:t>Latchesar</a:t>
            </a:r>
            <a:r>
              <a:rPr lang="en-US" sz="1600" dirty="0"/>
              <a:t> </a:t>
            </a:r>
            <a:r>
              <a:rPr lang="en-US" sz="1600" dirty="0" err="1"/>
              <a:t>Kostov</a:t>
            </a:r>
            <a:r>
              <a:rPr lang="en-US" sz="1600" dirty="0"/>
              <a:t> met with the head of the country in his residence in Sofia at the 9</a:t>
            </a:r>
            <a:r>
              <a:rPr lang="en-US" sz="1600" baseline="30000" dirty="0"/>
              <a:t>th</a:t>
            </a:r>
            <a:r>
              <a:rPr lang="en-US" sz="1600" dirty="0"/>
              <a:t> of September 2021. The parties discussed the prospects for the development of the partnership between Bulgaria and JINR in the fields of fundamental and applied scientific research. Participants of the meeting noted a considerable contribution made by Bulgaria to scientific studies of the Institute throughout the JINR history. At the meeting, Rumen </a:t>
            </a:r>
            <a:r>
              <a:rPr lang="en-US" sz="1600" dirty="0" err="1"/>
              <a:t>Radev</a:t>
            </a:r>
            <a:r>
              <a:rPr lang="en-US" sz="1600" dirty="0"/>
              <a:t> accepted the invitation extended by </a:t>
            </a:r>
            <a:r>
              <a:rPr lang="en-US" sz="1600" dirty="0" err="1"/>
              <a:t>Latchesar</a:t>
            </a:r>
            <a:r>
              <a:rPr lang="en-US" sz="1600" dirty="0"/>
              <a:t> </a:t>
            </a:r>
            <a:r>
              <a:rPr lang="en-US" sz="1600" dirty="0" err="1"/>
              <a:t>Kostov</a:t>
            </a:r>
            <a:r>
              <a:rPr lang="en-US" sz="1600" dirty="0"/>
              <a:t> to become an official guest at the festive session of the Committee of Plenipotentiary Representatives of JINR dedicated to the 65th JINR anniversary. </a:t>
            </a:r>
            <a:endParaRPr lang="ru-RU" sz="1600"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2CD03-3475-449A-84C9-7B3CE3E8BCCB}"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363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600" dirty="0"/>
              <a:t>Сегодня в ОИЯИ – это 18 стран-участниц, 9 из которых расположены на пространстве бывшего СССР и 5 – члены Евросоюза. С шестью странами Институт работает на основе соглашений правительственного уровня.</a:t>
            </a:r>
          </a:p>
          <a:p>
            <a:endParaRPr lang="ru-RU" sz="1600" dirty="0"/>
          </a:p>
          <a:p>
            <a:r>
              <a:rPr lang="ru-RU" sz="1600" dirty="0"/>
              <a:t>ОИЯИ связан научными контактами с 800 научными организациями и университетами более чем  в 60 странах мира. Почти четверть  этих контактов приходится на страну местопребывания Института, в числе лидеров по количеству научных связей Института – ведущие научные державы Мира. </a:t>
            </a:r>
          </a:p>
          <a:p>
            <a:endParaRPr lang="ru-RU" sz="1600" dirty="0"/>
          </a:p>
          <a:p>
            <a:r>
              <a:rPr lang="ru-RU" sz="1600" dirty="0"/>
              <a:t>Более 130 партнерских организаций ОИЯИ находятся в </a:t>
            </a:r>
          </a:p>
          <a:p>
            <a:r>
              <a:rPr lang="ru-RU" sz="1600" dirty="0"/>
              <a:t>странах МААН, и четверть их них приходятся на Беларусь.</a:t>
            </a:r>
          </a:p>
          <a:p>
            <a:r>
              <a:rPr lang="ru-RU" sz="1600" dirty="0"/>
              <a:t> </a:t>
            </a: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9BF22D-9922-4341-81C9-AC17FC02E381}"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526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600" dirty="0">
                <a:cs typeface="Times New Roman" panose="02020603050405020304" pitchFamily="18" charset="0"/>
              </a:rPr>
              <a:t>Благодаря широкой международной экспертизе, определяющей работу Института и его вовлеченность в работу важнейших международных организаций и форматов, ОИЯИ является важным узлом глобального координации научных исследований, образуя вместе с ЦЕРН своего рода диполь в геополитическом и научно-тематическом пространстве. </a:t>
            </a:r>
          </a:p>
          <a:p>
            <a:pPr algn="just"/>
            <a:r>
              <a:rPr lang="ru-RU" sz="1600" dirty="0">
                <a:cs typeface="Times New Roman" panose="02020603050405020304" pitchFamily="18" charset="0"/>
              </a:rPr>
              <a:t>ОИЯИ сам организует и проводит, а также принимает на своей площадке научные мероприятия мирового масштаба, привлекая большое количество участников из разных стран мира. Так, в 2017 в Дубне впервые на территории СНГ прошло заседание Группы Старших Должностных Лиц по Исследовательской Инфраструктуре. В прошлом году ОИЯИ принял у себя очередную сессию </a:t>
            </a:r>
            <a:r>
              <a:rPr lang="en-US" sz="1600" dirty="0" err="1">
                <a:cs typeface="Times New Roman" panose="02020603050405020304" pitchFamily="18" charset="0"/>
              </a:rPr>
              <a:t>NuPecc</a:t>
            </a:r>
            <a:r>
              <a:rPr lang="en-US" sz="1600" dirty="0">
                <a:cs typeface="Times New Roman" panose="02020603050405020304" pitchFamily="18" charset="0"/>
              </a:rPr>
              <a:t>, </a:t>
            </a:r>
            <a:r>
              <a:rPr lang="ru-RU" sz="1600" dirty="0">
                <a:cs typeface="Times New Roman" panose="02020603050405020304" pitchFamily="18" charset="0"/>
              </a:rPr>
              <a:t>регулярно проходят сессии Совета РАН по физике тяжелых ионов.</a:t>
            </a: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2CD03-3475-449A-84C9-7B3CE3E8BCCB}"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036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Образ слайда 1">
            <a:extLst>
              <a:ext uri="{FF2B5EF4-FFF2-40B4-BE49-F238E27FC236}">
                <a16:creationId xmlns:a16="http://schemas.microsoft.com/office/drawing/2014/main" id="{EA3AC62C-E40A-439A-956A-444DD8A061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Заметки 2">
            <a:extLst>
              <a:ext uri="{FF2B5EF4-FFF2-40B4-BE49-F238E27FC236}">
                <a16:creationId xmlns:a16="http://schemas.microsoft.com/office/drawing/2014/main" id="{7CDE7E0A-82D1-4D8C-BB80-40FD81AFD7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z="1600" dirty="0"/>
              <a:t>ОИЯИ сегодня – это 7 научных Лабораторий со своей научной повесткой и уникальным набором базовых установок и научных инструментов, объединенных общей научной политикой и руководством. </a:t>
            </a:r>
          </a:p>
          <a:p>
            <a:pPr eaLnBrk="1" hangingPunct="1">
              <a:spcBef>
                <a:spcPct val="0"/>
              </a:spcBef>
            </a:pPr>
            <a:r>
              <a:rPr lang="ru-RU" altLang="ru-RU" sz="1600" dirty="0"/>
              <a:t>В последнее десятилетие Институт пополнился новым циклотроном </a:t>
            </a:r>
            <a:r>
              <a:rPr lang="en-US" altLang="ru-RU" sz="1600" dirty="0"/>
              <a:t>DC-280</a:t>
            </a:r>
            <a:r>
              <a:rPr lang="ru-RU" altLang="ru-RU" sz="1600" dirty="0"/>
              <a:t> и фабрикой сверхтяжелых элементов, суперкомпьютером «Говорун». Совместно с ИЯИ РАН запущен и продолжает строиться глубоководный Байкальский нейтринный телескоп. После глубокой модернизации заработал фактически новый импульсный реактор на быстрых нейтронах ИБР-2</a:t>
            </a:r>
          </a:p>
          <a:p>
            <a:pPr eaLnBrk="1" hangingPunct="1">
              <a:spcBef>
                <a:spcPct val="0"/>
              </a:spcBef>
            </a:pPr>
            <a:r>
              <a:rPr lang="ru-RU" altLang="ru-RU" sz="1600" dirty="0"/>
              <a:t>В Институте работают более 5000 сотрудников, в том числе 1200 ученых, из которых 450 – нероссийских граждан, представляющих 33 страны. Годовой бюджет Института составляет 200 миллионов долларов США.   </a:t>
            </a:r>
          </a:p>
          <a:p>
            <a:pPr eaLnBrk="1" hangingPunct="1">
              <a:spcBef>
                <a:spcPct val="0"/>
              </a:spcBef>
            </a:pPr>
            <a:endParaRPr lang="ru-RU" altLang="ru-RU" sz="1600" dirty="0"/>
          </a:p>
        </p:txBody>
      </p:sp>
      <p:sp>
        <p:nvSpPr>
          <p:cNvPr id="166916" name="Номер слайда 3">
            <a:extLst>
              <a:ext uri="{FF2B5EF4-FFF2-40B4-BE49-F238E27FC236}">
                <a16:creationId xmlns:a16="http://schemas.microsoft.com/office/drawing/2014/main" id="{7C7FAC9D-3CF1-4C62-8AC4-CC3552BB4F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D16F6E-A2E1-4E55-9709-72F2012BA6BA}" type="slidenum">
              <a:rPr kumimoji="0" lang="ru-RU"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ru-RU"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1974E-F272-054E-B487-A42D5F4F05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178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600" dirty="0"/>
              <a:t>Как Вы, уважаемые коллеги</a:t>
            </a:r>
            <a:r>
              <a:rPr lang="en-US" sz="1600" dirty="0"/>
              <a:t>,</a:t>
            </a:r>
            <a:r>
              <a:rPr lang="ru-RU" sz="1600" dirty="0"/>
              <a:t> знаете, ОИЯИ</a:t>
            </a:r>
            <a:r>
              <a:rPr lang="en-US" sz="1600" dirty="0"/>
              <a:t> –</a:t>
            </a:r>
            <a:r>
              <a:rPr lang="ru-RU" sz="1600" dirty="0"/>
              <a:t> международная межправительственная организация, основанная в 1956 году</a:t>
            </a:r>
            <a:r>
              <a:rPr lang="en-US" sz="1600" dirty="0"/>
              <a:t>,</a:t>
            </a:r>
            <a:r>
              <a:rPr lang="ru-RU" sz="1600" dirty="0"/>
              <a:t> расположена на берегу великой русской Волги в Подмосковной Дубне. </a:t>
            </a:r>
          </a:p>
          <a:p>
            <a:endParaRPr lang="ru-RU" sz="1600" dirty="0"/>
          </a:p>
          <a:p>
            <a:r>
              <a:rPr lang="ru-RU" sz="1600" dirty="0"/>
              <a:t>Миссия ОИЯИ опирается на пять важнейших столпов:</a:t>
            </a:r>
          </a:p>
          <a:p>
            <a:r>
              <a:rPr lang="ru-RU" sz="1600" dirty="0"/>
              <a:t>Международное сотрудничество, Фундаментальные исследования на границах знаний, Инновационные решения, Подготовка научной молодежи, Пропаганда науки. </a:t>
            </a:r>
          </a:p>
          <a:p>
            <a:endParaRPr lang="ru-RU" sz="1600" dirty="0"/>
          </a:p>
          <a:p>
            <a:r>
              <a:rPr lang="ru-RU" sz="1600" dirty="0"/>
              <a:t>По Уставу, результаты исследований, проводимых в Институте, могут быть использованы исключительно в мирных целях на благо всего человечества.</a:t>
            </a: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F5A73-A327-4EA6-B460-04EE08BC363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678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Образ слайда 1">
            <a:extLst>
              <a:ext uri="{FF2B5EF4-FFF2-40B4-BE49-F238E27FC236}">
                <a16:creationId xmlns:a16="http://schemas.microsoft.com/office/drawing/2014/main" id="{15C3635F-9B8E-4F2D-A777-BD340AA517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Заметки 2">
            <a:extLst>
              <a:ext uri="{FF2B5EF4-FFF2-40B4-BE49-F238E27FC236}">
                <a16:creationId xmlns:a16="http://schemas.microsoft.com/office/drawing/2014/main" id="{B771B866-04F8-468C-A64F-63860878C8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n-US" altLang="ru-RU">
                <a:latin typeface="Arial" panose="020B0604020202020204" pitchFamily="34" charset="0"/>
              </a:rPr>
              <a:t>  </a:t>
            </a:r>
            <a:endParaRPr lang="ru-RU" altLang="ru-RU"/>
          </a:p>
        </p:txBody>
      </p:sp>
      <p:sp>
        <p:nvSpPr>
          <p:cNvPr id="146436" name="Номер слайда 3">
            <a:extLst>
              <a:ext uri="{FF2B5EF4-FFF2-40B4-BE49-F238E27FC236}">
                <a16:creationId xmlns:a16="http://schemas.microsoft.com/office/drawing/2014/main" id="{A1B94738-85AB-45B3-9FFC-27831DBAB5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F1A991-C33C-4F15-8D1B-45CCCA4C9D62}" type="slidenum">
              <a:rPr kumimoji="0" lang="ru-RU"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ru-RU"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600" dirty="0"/>
              <a:t>Как Вы, уважаемые коллеги</a:t>
            </a:r>
            <a:r>
              <a:rPr lang="en-US" sz="1600" dirty="0"/>
              <a:t>,</a:t>
            </a:r>
            <a:r>
              <a:rPr lang="ru-RU" sz="1600" dirty="0"/>
              <a:t> знаете, ОИЯИ</a:t>
            </a:r>
            <a:r>
              <a:rPr lang="en-US" sz="1600" dirty="0"/>
              <a:t> –</a:t>
            </a:r>
            <a:r>
              <a:rPr lang="ru-RU" sz="1600" dirty="0"/>
              <a:t> международная межправительственная организация, основанная в 1956 году</a:t>
            </a:r>
            <a:r>
              <a:rPr lang="en-US" sz="1600" dirty="0"/>
              <a:t>,</a:t>
            </a:r>
            <a:r>
              <a:rPr lang="ru-RU" sz="1600" dirty="0"/>
              <a:t> расположена на берегу великой русской Волги в Подмосковной Дубне. </a:t>
            </a:r>
          </a:p>
          <a:p>
            <a:endParaRPr lang="ru-RU" sz="1600" dirty="0"/>
          </a:p>
          <a:p>
            <a:r>
              <a:rPr lang="ru-RU" sz="1600" dirty="0"/>
              <a:t>Миссия ОИЯИ опирается на пять важнейших столпов:</a:t>
            </a:r>
          </a:p>
          <a:p>
            <a:r>
              <a:rPr lang="ru-RU" sz="1600" dirty="0"/>
              <a:t>Международное сотрудничество, Фундаментальные исследования на границах знаний, Инновационные решения, Подготовка научной молодежи, Пропаганда науки. </a:t>
            </a:r>
          </a:p>
          <a:p>
            <a:endParaRPr lang="ru-RU" sz="1600" dirty="0"/>
          </a:p>
          <a:p>
            <a:r>
              <a:rPr lang="ru-RU" sz="1600" dirty="0"/>
              <a:t>По Уставу, результаты исследований, проводимых в Институте, могут быть использованы исключительно в мирных целях на благо всего человечества.</a:t>
            </a: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F5A73-A327-4EA6-B460-04EE08BC363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495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2438400" y="3159761"/>
            <a:ext cx="609600" cy="1034129"/>
          </a:xfrm>
          <a:prstGeom prst="rect">
            <a:avLst/>
          </a:prstGeom>
          <a:noFill/>
        </p:spPr>
        <p:txBody>
          <a:bodyPr wrap="square" lIns="0" tIns="9144" rIns="0" bIns="9144" rtlCol="0" anchor="ctr" anchorCtr="0">
            <a:spAutoFit/>
          </a:bodyPr>
          <a:lstStyle/>
          <a:p>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1036320" y="1219200"/>
            <a:ext cx="10058400" cy="2152650"/>
          </a:xfrm>
        </p:spPr>
        <p:txBody>
          <a:bodyPr>
            <a:noAutofit/>
          </a:bodyPr>
          <a:lstStyle>
            <a:lvl1pPr>
              <a:defRPr sz="6000">
                <a:solidFill>
                  <a:schemeClr val="tx1"/>
                </a:solidFill>
              </a:defRPr>
            </a:lvl1pPr>
          </a:lstStyle>
          <a:p>
            <a:r>
              <a:rPr lang="ru-RU"/>
              <a:t>Образец заголовка</a:t>
            </a:r>
            <a:endParaRPr lang="en-US" dirty="0"/>
          </a:p>
        </p:txBody>
      </p:sp>
      <p:sp>
        <p:nvSpPr>
          <p:cNvPr id="3" name="Subtitle 2"/>
          <p:cNvSpPr>
            <a:spLocks noGrp="1"/>
          </p:cNvSpPr>
          <p:nvPr>
            <p:ph type="subTitle" idx="1"/>
          </p:nvPr>
        </p:nvSpPr>
        <p:spPr>
          <a:xfrm>
            <a:off x="2844800" y="3375491"/>
            <a:ext cx="82296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15" name="Date Placeholder 14"/>
          <p:cNvSpPr>
            <a:spLocks noGrp="1"/>
          </p:cNvSpPr>
          <p:nvPr>
            <p:ph type="dt" sz="half" idx="10"/>
          </p:nvPr>
        </p:nvSpPr>
        <p:spPr/>
        <p:txBody>
          <a:bodyPr/>
          <a:lstStyle/>
          <a:p>
            <a:fld id="{B4C71EC6-210F-42DE-9C53-41977AD35B3D}" type="datetimeFigureOut">
              <a:rPr lang="ru-RU" smtClean="0"/>
              <a:t>29.09.2021</a:t>
            </a:fld>
            <a:endParaRPr lang="ru-RU"/>
          </a:p>
        </p:txBody>
      </p:sp>
      <p:sp>
        <p:nvSpPr>
          <p:cNvPr id="16" name="Slide Number Placeholder 15"/>
          <p:cNvSpPr>
            <a:spLocks noGrp="1"/>
          </p:cNvSpPr>
          <p:nvPr>
            <p:ph type="sldNum" sz="quarter" idx="11"/>
          </p:nvPr>
        </p:nvSpPr>
        <p:spPr/>
        <p:txBody>
          <a:bodyPr/>
          <a:lstStyle/>
          <a:p>
            <a:fld id="{B19B0651-EE4F-4900-A07F-96A6BFA9D0F0}"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Tree>
    <p:extLst>
      <p:ext uri="{BB962C8B-B14F-4D97-AF65-F5344CB8AC3E}">
        <p14:creationId xmlns:p14="http://schemas.microsoft.com/office/powerpoint/2010/main" val="3743211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2844800" y="685802"/>
            <a:ext cx="7721600" cy="3505199"/>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29.09.2021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5207124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3D91ED03-BF40-4DE5-B3BE-446923D22728}" type="slidenum">
              <a:rPr lang="en-US" altLang="ru-RU"/>
              <a:pPr>
                <a:defRPr/>
              </a:pPr>
              <a:t>‹#›</a:t>
            </a:fld>
            <a:endParaRPr lang="en-US" altLang="ru-RU"/>
          </a:p>
        </p:txBody>
      </p:sp>
    </p:spTree>
    <p:extLst>
      <p:ext uri="{BB962C8B-B14F-4D97-AF65-F5344CB8AC3E}">
        <p14:creationId xmlns:p14="http://schemas.microsoft.com/office/powerpoint/2010/main" val="33360518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0BC0514E-B96F-494A-9F17-8E03641E9E23}" type="slidenum">
              <a:rPr lang="en-US" altLang="ru-RU"/>
              <a:pPr>
                <a:defRPr/>
              </a:pPr>
              <a:t>‹#›</a:t>
            </a:fld>
            <a:endParaRPr lang="en-US" altLang="ru-RU"/>
          </a:p>
        </p:txBody>
      </p:sp>
    </p:spTree>
    <p:extLst>
      <p:ext uri="{BB962C8B-B14F-4D97-AF65-F5344CB8AC3E}">
        <p14:creationId xmlns:p14="http://schemas.microsoft.com/office/powerpoint/2010/main" val="4728820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E7B33BA5-8373-428E-ACFF-5BCF78D71B9E}" type="slidenum">
              <a:rPr lang="en-US" altLang="ru-RU"/>
              <a:pPr>
                <a:defRPr/>
              </a:pPr>
              <a:t>‹#›</a:t>
            </a:fld>
            <a:endParaRPr lang="en-US" altLang="ru-RU"/>
          </a:p>
        </p:txBody>
      </p:sp>
    </p:spTree>
    <p:extLst>
      <p:ext uri="{BB962C8B-B14F-4D97-AF65-F5344CB8AC3E}">
        <p14:creationId xmlns:p14="http://schemas.microsoft.com/office/powerpoint/2010/main" val="5723357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pPr>
              <a:defRPr/>
            </a:pPr>
            <a:fld id="{1D6DEBD0-D141-4780-90F6-4C162E483961}" type="slidenum">
              <a:rPr lang="en-US" altLang="ru-RU"/>
              <a:pPr>
                <a:defRPr/>
              </a:pPr>
              <a:t>‹#›</a:t>
            </a:fld>
            <a:endParaRPr lang="en-US" altLang="ru-RU"/>
          </a:p>
        </p:txBody>
      </p:sp>
    </p:spTree>
    <p:extLst>
      <p:ext uri="{BB962C8B-B14F-4D97-AF65-F5344CB8AC3E}">
        <p14:creationId xmlns:p14="http://schemas.microsoft.com/office/powerpoint/2010/main" val="2273714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Содержимое 2"/>
          <p:cNvSpPr>
            <a:spLocks noGrp="1"/>
          </p:cNvSpPr>
          <p:nvPr>
            <p:ph sz="quarter" idx="1"/>
          </p:nvPr>
        </p:nvSpPr>
        <p:spPr>
          <a:xfrm>
            <a:off x="609601" y="1604963"/>
            <a:ext cx="5262033" cy="21145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09601" y="3871914"/>
            <a:ext cx="5262033" cy="21161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074834" y="1604963"/>
            <a:ext cx="5262033" cy="43830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pPr>
              <a:defRPr/>
            </a:pPr>
            <a:fld id="{EF889BB6-FB9E-4DC6-84FA-5C881727FA56}" type="slidenum">
              <a:rPr lang="en-US" altLang="ru-RU"/>
              <a:pPr>
                <a:defRPr/>
              </a:pPr>
              <a:t>‹#›</a:t>
            </a:fld>
            <a:endParaRPr lang="en-US" altLang="ru-RU"/>
          </a:p>
        </p:txBody>
      </p:sp>
    </p:spTree>
    <p:extLst>
      <p:ext uri="{BB962C8B-B14F-4D97-AF65-F5344CB8AC3E}">
        <p14:creationId xmlns:p14="http://schemas.microsoft.com/office/powerpoint/2010/main" val="10273312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solidFill>
                  <a:srgbClr val="FFFF00"/>
                </a:solidFill>
                <a:effectLst>
                  <a:outerShdw blurRad="127000" dist="200000" dir="2700000" algn="tl" rotWithShape="0">
                    <a:srgbClr val="000000">
                      <a:alpha val="30000"/>
                    </a:srgbClr>
                  </a:outerShdw>
                </a:effectLst>
              </a:defRPr>
            </a:lvl1pPr>
          </a:lstStyle>
          <a:p>
            <a:r>
              <a:rPr lang="ru-RU" dirty="0"/>
              <a:t>Образец заголовка</a:t>
            </a:r>
            <a:endParaRPr lang="en-US" dirty="0"/>
          </a:p>
        </p:txBody>
      </p:sp>
      <p:sp>
        <p:nvSpPr>
          <p:cNvPr id="9" name="Подзаголовок 8"/>
          <p:cNvSpPr>
            <a:spLocks noGrp="1"/>
          </p:cNvSpPr>
          <p:nvPr>
            <p:ph type="subTitle" idx="1"/>
          </p:nvPr>
        </p:nvSpPr>
        <p:spPr>
          <a:xfrm>
            <a:off x="1828800" y="3331698"/>
            <a:ext cx="8534400" cy="1752600"/>
          </a:xfrm>
        </p:spPr>
        <p:txBody>
          <a:bodyPr/>
          <a:lstStyle>
            <a:lvl1pPr marL="0" indent="0" algn="ctr">
              <a:buNone/>
              <a:defRPr>
                <a:solidFill>
                  <a:srgbClr val="FFFF00"/>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dirty="0"/>
              <a:t>Образец подзаголовка</a:t>
            </a:r>
            <a:endParaRPr lang="en-US" dirty="0"/>
          </a:p>
        </p:txBody>
      </p:sp>
      <p:sp>
        <p:nvSpPr>
          <p:cNvPr id="4" name="Дата 13">
            <a:extLst>
              <a:ext uri="{FF2B5EF4-FFF2-40B4-BE49-F238E27FC236}">
                <a16:creationId xmlns:a16="http://schemas.microsoft.com/office/drawing/2014/main" id="{149889EB-4676-4223-84E3-2D5D1640F66D}"/>
              </a:ext>
            </a:extLst>
          </p:cNvPr>
          <p:cNvSpPr>
            <a:spLocks noGrp="1"/>
          </p:cNvSpPr>
          <p:nvPr>
            <p:ph type="dt" sz="half" idx="10"/>
          </p:nvPr>
        </p:nvSpPr>
        <p:spPr/>
        <p:txBody>
          <a:bodyPr/>
          <a:lstStyle>
            <a:lvl1pPr>
              <a:defRPr/>
            </a:lvl1pPr>
          </a:lstStyle>
          <a:p>
            <a:pPr>
              <a:defRPr/>
            </a:pPr>
            <a:fld id="{D0E9931A-0945-4E6C-BEA3-F293ECA2C4C5}" type="datetime1">
              <a:rPr lang="en-US"/>
              <a:pPr>
                <a:defRPr/>
              </a:pPr>
              <a:t>9/29/2021</a:t>
            </a:fld>
            <a:endParaRPr lang="en-US" dirty="0"/>
          </a:p>
        </p:txBody>
      </p:sp>
      <p:sp>
        <p:nvSpPr>
          <p:cNvPr id="5" name="Нижний колонтитул 2">
            <a:extLst>
              <a:ext uri="{FF2B5EF4-FFF2-40B4-BE49-F238E27FC236}">
                <a16:creationId xmlns:a16="http://schemas.microsoft.com/office/drawing/2014/main" id="{7F1129FC-A39A-4552-895D-F67C3B2441BA}"/>
              </a:ext>
            </a:extLst>
          </p:cNvPr>
          <p:cNvSpPr>
            <a:spLocks noGrp="1"/>
          </p:cNvSpPr>
          <p:nvPr>
            <p:ph type="ftr" sz="quarter" idx="11"/>
          </p:nvPr>
        </p:nvSpPr>
        <p:spPr/>
        <p:txBody>
          <a:bodyPr/>
          <a:lstStyle>
            <a:lvl1pPr>
              <a:defRPr/>
            </a:lvl1pPr>
          </a:lstStyle>
          <a:p>
            <a:pPr>
              <a:defRPr/>
            </a:pPr>
            <a:endParaRPr lang="en-US"/>
          </a:p>
        </p:txBody>
      </p:sp>
      <p:sp>
        <p:nvSpPr>
          <p:cNvPr id="6" name="Номер слайда 22">
            <a:extLst>
              <a:ext uri="{FF2B5EF4-FFF2-40B4-BE49-F238E27FC236}">
                <a16:creationId xmlns:a16="http://schemas.microsoft.com/office/drawing/2014/main" id="{AB002FE9-9AC1-4EDB-971F-C0DEFE665232}"/>
              </a:ext>
            </a:extLst>
          </p:cNvPr>
          <p:cNvSpPr>
            <a:spLocks noGrp="1"/>
          </p:cNvSpPr>
          <p:nvPr>
            <p:ph type="sldNum" sz="quarter" idx="12"/>
          </p:nvPr>
        </p:nvSpPr>
        <p:spPr/>
        <p:txBody>
          <a:bodyPr/>
          <a:lstStyle>
            <a:lvl1pPr>
              <a:defRPr/>
            </a:lvl1pPr>
          </a:lstStyle>
          <a:p>
            <a:fld id="{03E6FA8D-4FC5-46FD-B6CB-265BB514DB93}" type="slidenum">
              <a:rPr lang="en-US" altLang="ru-RU"/>
              <a:pPr/>
              <a:t>‹#›</a:t>
            </a:fld>
            <a:endParaRPr lang="en-US" altLang="ru-RU"/>
          </a:p>
        </p:txBody>
      </p:sp>
    </p:spTree>
    <p:extLst>
      <p:ext uri="{BB962C8B-B14F-4D97-AF65-F5344CB8AC3E}">
        <p14:creationId xmlns:p14="http://schemas.microsoft.com/office/powerpoint/2010/main" val="11416098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13">
            <a:extLst>
              <a:ext uri="{FF2B5EF4-FFF2-40B4-BE49-F238E27FC236}">
                <a16:creationId xmlns:a16="http://schemas.microsoft.com/office/drawing/2014/main" id="{58D0A0F4-D719-4B9B-83C4-891DD29C95EF}"/>
              </a:ext>
            </a:extLst>
          </p:cNvPr>
          <p:cNvSpPr>
            <a:spLocks noGrp="1"/>
          </p:cNvSpPr>
          <p:nvPr>
            <p:ph type="dt" sz="half" idx="10"/>
          </p:nvPr>
        </p:nvSpPr>
        <p:spPr/>
        <p:txBody>
          <a:bodyPr/>
          <a:lstStyle>
            <a:lvl1pPr>
              <a:defRPr/>
            </a:lvl1pPr>
          </a:lstStyle>
          <a:p>
            <a:pPr>
              <a:defRPr/>
            </a:pPr>
            <a:fld id="{1EBE1583-F6B0-49DC-92F7-016DF2867AF0}" type="datetime1">
              <a:rPr lang="en-US"/>
              <a:pPr>
                <a:defRPr/>
              </a:pPr>
              <a:t>9/29/2021</a:t>
            </a:fld>
            <a:endParaRPr lang="en-US" dirty="0"/>
          </a:p>
        </p:txBody>
      </p:sp>
      <p:sp>
        <p:nvSpPr>
          <p:cNvPr id="5" name="Нижний колонтитул 2">
            <a:extLst>
              <a:ext uri="{FF2B5EF4-FFF2-40B4-BE49-F238E27FC236}">
                <a16:creationId xmlns:a16="http://schemas.microsoft.com/office/drawing/2014/main" id="{368EE1A9-5CB9-4ACC-A1CA-24A001736026}"/>
              </a:ext>
            </a:extLst>
          </p:cNvPr>
          <p:cNvSpPr>
            <a:spLocks noGrp="1"/>
          </p:cNvSpPr>
          <p:nvPr>
            <p:ph type="ftr" sz="quarter" idx="11"/>
          </p:nvPr>
        </p:nvSpPr>
        <p:spPr/>
        <p:txBody>
          <a:bodyPr/>
          <a:lstStyle>
            <a:lvl1pPr>
              <a:defRPr/>
            </a:lvl1pPr>
          </a:lstStyle>
          <a:p>
            <a:pPr>
              <a:defRPr/>
            </a:pPr>
            <a:endParaRPr lang="en-US"/>
          </a:p>
        </p:txBody>
      </p:sp>
      <p:sp>
        <p:nvSpPr>
          <p:cNvPr id="6" name="Номер слайда 22">
            <a:extLst>
              <a:ext uri="{FF2B5EF4-FFF2-40B4-BE49-F238E27FC236}">
                <a16:creationId xmlns:a16="http://schemas.microsoft.com/office/drawing/2014/main" id="{D4463955-2270-4A1A-AC03-E714A46EF51C}"/>
              </a:ext>
            </a:extLst>
          </p:cNvPr>
          <p:cNvSpPr>
            <a:spLocks noGrp="1"/>
          </p:cNvSpPr>
          <p:nvPr>
            <p:ph type="sldNum" sz="quarter" idx="12"/>
          </p:nvPr>
        </p:nvSpPr>
        <p:spPr/>
        <p:txBody>
          <a:bodyPr/>
          <a:lstStyle>
            <a:lvl1pPr>
              <a:defRPr/>
            </a:lvl1pPr>
          </a:lstStyle>
          <a:p>
            <a:fld id="{FE48AFFD-A908-4C89-997E-E63BF73DE42E}" type="slidenum">
              <a:rPr lang="en-US" altLang="ru-RU"/>
              <a:pPr/>
              <a:t>‹#›</a:t>
            </a:fld>
            <a:endParaRPr lang="en-US" altLang="ru-RU"/>
          </a:p>
        </p:txBody>
      </p:sp>
    </p:spTree>
    <p:extLst>
      <p:ext uri="{BB962C8B-B14F-4D97-AF65-F5344CB8AC3E}">
        <p14:creationId xmlns:p14="http://schemas.microsoft.com/office/powerpoint/2010/main" val="18118868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sz="half" idx="1"/>
          </p:nvPr>
        </p:nvSpPr>
        <p:spPr>
          <a:xfrm>
            <a:off x="609600" y="1600206"/>
            <a:ext cx="5384800" cy="4525963"/>
          </a:xfrm>
        </p:spPr>
        <p:txBody>
          <a:bodyPr/>
          <a:lstStyle>
            <a:lvl1pPr>
              <a:defRPr sz="2600"/>
            </a:lvl1pPr>
            <a:lvl2pPr>
              <a:defRPr sz="2400"/>
            </a:lvl2pPr>
            <a:lvl3pPr>
              <a:defRPr sz="20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6197600" y="1600206"/>
            <a:ext cx="5384800" cy="4525963"/>
          </a:xfrm>
        </p:spPr>
        <p:txBody>
          <a:bodyPr/>
          <a:lstStyle>
            <a:lvl1pPr>
              <a:defRPr sz="2600"/>
            </a:lvl1pPr>
            <a:lvl2pPr>
              <a:defRPr sz="2400"/>
            </a:lvl2pPr>
            <a:lvl3pPr>
              <a:defRPr sz="20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13">
            <a:extLst>
              <a:ext uri="{FF2B5EF4-FFF2-40B4-BE49-F238E27FC236}">
                <a16:creationId xmlns:a16="http://schemas.microsoft.com/office/drawing/2014/main" id="{5AC46593-F451-4BDA-A955-D733B7D0F8AF}"/>
              </a:ext>
            </a:extLst>
          </p:cNvPr>
          <p:cNvSpPr>
            <a:spLocks noGrp="1"/>
          </p:cNvSpPr>
          <p:nvPr>
            <p:ph type="dt" sz="half" idx="10"/>
          </p:nvPr>
        </p:nvSpPr>
        <p:spPr/>
        <p:txBody>
          <a:bodyPr/>
          <a:lstStyle>
            <a:lvl1pPr>
              <a:defRPr/>
            </a:lvl1pPr>
          </a:lstStyle>
          <a:p>
            <a:pPr>
              <a:defRPr/>
            </a:pPr>
            <a:fld id="{A3367487-145D-47F9-8427-652C08200678}" type="datetime1">
              <a:rPr lang="en-US"/>
              <a:pPr>
                <a:defRPr/>
              </a:pPr>
              <a:t>9/29/2021</a:t>
            </a:fld>
            <a:endParaRPr lang="en-US" dirty="0"/>
          </a:p>
        </p:txBody>
      </p:sp>
      <p:sp>
        <p:nvSpPr>
          <p:cNvPr id="6" name="Нижний колонтитул 2">
            <a:extLst>
              <a:ext uri="{FF2B5EF4-FFF2-40B4-BE49-F238E27FC236}">
                <a16:creationId xmlns:a16="http://schemas.microsoft.com/office/drawing/2014/main" id="{C7E02DDC-6324-4B15-A649-A58A57B8A68F}"/>
              </a:ext>
            </a:extLst>
          </p:cNvPr>
          <p:cNvSpPr>
            <a:spLocks noGrp="1"/>
          </p:cNvSpPr>
          <p:nvPr>
            <p:ph type="ftr" sz="quarter" idx="11"/>
          </p:nvPr>
        </p:nvSpPr>
        <p:spPr/>
        <p:txBody>
          <a:bodyPr/>
          <a:lstStyle>
            <a:lvl1pPr>
              <a:defRPr/>
            </a:lvl1pPr>
          </a:lstStyle>
          <a:p>
            <a:pPr>
              <a:defRPr/>
            </a:pPr>
            <a:endParaRPr lang="en-US"/>
          </a:p>
        </p:txBody>
      </p:sp>
      <p:sp>
        <p:nvSpPr>
          <p:cNvPr id="7" name="Номер слайда 22">
            <a:extLst>
              <a:ext uri="{FF2B5EF4-FFF2-40B4-BE49-F238E27FC236}">
                <a16:creationId xmlns:a16="http://schemas.microsoft.com/office/drawing/2014/main" id="{06C65B0C-D752-4261-A98E-EFD9A4C7BD6B}"/>
              </a:ext>
            </a:extLst>
          </p:cNvPr>
          <p:cNvSpPr>
            <a:spLocks noGrp="1"/>
          </p:cNvSpPr>
          <p:nvPr>
            <p:ph type="sldNum" sz="quarter" idx="12"/>
          </p:nvPr>
        </p:nvSpPr>
        <p:spPr/>
        <p:txBody>
          <a:bodyPr/>
          <a:lstStyle>
            <a:lvl1pPr>
              <a:defRPr/>
            </a:lvl1pPr>
          </a:lstStyle>
          <a:p>
            <a:fld id="{37806C56-E01D-496B-9F99-296CFE02335E}" type="slidenum">
              <a:rPr lang="en-US" altLang="ru-RU"/>
              <a:pPr/>
              <a:t>‹#›</a:t>
            </a:fld>
            <a:endParaRPr lang="en-US" altLang="ru-RU"/>
          </a:p>
        </p:txBody>
      </p:sp>
    </p:spTree>
    <p:extLst>
      <p:ext uri="{BB962C8B-B14F-4D97-AF65-F5344CB8AC3E}">
        <p14:creationId xmlns:p14="http://schemas.microsoft.com/office/powerpoint/2010/main" val="21199977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972800" cy="1143000"/>
          </a:xfrm>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4" name="Текст 3"/>
          <p:cNvSpPr>
            <a:spLocks noGrp="1"/>
          </p:cNvSpPr>
          <p:nvPr>
            <p:ph type="body" sz="half" idx="3"/>
          </p:nvPr>
        </p:nvSpPr>
        <p:spPr>
          <a:xfrm>
            <a:off x="6193376"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5" name="Содержимое 4"/>
          <p:cNvSpPr>
            <a:spLocks noGrp="1"/>
          </p:cNvSpPr>
          <p:nvPr>
            <p:ph sz="quarter" idx="2"/>
          </p:nvPr>
        </p:nvSpPr>
        <p:spPr>
          <a:xfrm>
            <a:off x="609600" y="2362213"/>
            <a:ext cx="5386917" cy="3763963"/>
          </a:xfrm>
        </p:spPr>
        <p:txBody>
          <a:bodyPr/>
          <a:lstStyle>
            <a:lvl1pPr>
              <a:defRPr sz="2400"/>
            </a:lvl1pPr>
            <a:lvl2pPr>
              <a:defRPr sz="2000"/>
            </a:lvl2pPr>
            <a:lvl3pPr>
              <a:defRPr sz="18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Содержимое 5"/>
          <p:cNvSpPr>
            <a:spLocks noGrp="1"/>
          </p:cNvSpPr>
          <p:nvPr>
            <p:ph sz="quarter" idx="4"/>
          </p:nvPr>
        </p:nvSpPr>
        <p:spPr>
          <a:xfrm>
            <a:off x="6193376" y="2362213"/>
            <a:ext cx="5389033" cy="3763963"/>
          </a:xfrm>
        </p:spPr>
        <p:txBody>
          <a:bodyPr/>
          <a:lstStyle>
            <a:lvl1pPr>
              <a:defRPr sz="2400"/>
            </a:lvl1pPr>
            <a:lvl2pPr>
              <a:defRPr sz="2000"/>
            </a:lvl2pPr>
            <a:lvl3pPr>
              <a:defRPr sz="18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13">
            <a:extLst>
              <a:ext uri="{FF2B5EF4-FFF2-40B4-BE49-F238E27FC236}">
                <a16:creationId xmlns:a16="http://schemas.microsoft.com/office/drawing/2014/main" id="{4B5B0455-23E4-47FA-B0A9-40176D29CBCD}"/>
              </a:ext>
            </a:extLst>
          </p:cNvPr>
          <p:cNvSpPr>
            <a:spLocks noGrp="1"/>
          </p:cNvSpPr>
          <p:nvPr>
            <p:ph type="dt" sz="half" idx="10"/>
          </p:nvPr>
        </p:nvSpPr>
        <p:spPr/>
        <p:txBody>
          <a:bodyPr/>
          <a:lstStyle>
            <a:lvl1pPr>
              <a:defRPr/>
            </a:lvl1pPr>
          </a:lstStyle>
          <a:p>
            <a:pPr>
              <a:defRPr/>
            </a:pPr>
            <a:fld id="{95C7213E-349B-40E0-BE69-E4BDDE7DA09A}" type="datetime1">
              <a:rPr lang="en-US"/>
              <a:pPr>
                <a:defRPr/>
              </a:pPr>
              <a:t>9/29/2021</a:t>
            </a:fld>
            <a:endParaRPr lang="en-US" dirty="0"/>
          </a:p>
        </p:txBody>
      </p:sp>
      <p:sp>
        <p:nvSpPr>
          <p:cNvPr id="8" name="Нижний колонтитул 2">
            <a:extLst>
              <a:ext uri="{FF2B5EF4-FFF2-40B4-BE49-F238E27FC236}">
                <a16:creationId xmlns:a16="http://schemas.microsoft.com/office/drawing/2014/main" id="{E1EB60CF-8D01-4229-A443-63A1DC416801}"/>
              </a:ext>
            </a:extLst>
          </p:cNvPr>
          <p:cNvSpPr>
            <a:spLocks noGrp="1"/>
          </p:cNvSpPr>
          <p:nvPr>
            <p:ph type="ftr" sz="quarter" idx="11"/>
          </p:nvPr>
        </p:nvSpPr>
        <p:spPr/>
        <p:txBody>
          <a:bodyPr/>
          <a:lstStyle>
            <a:lvl1pPr>
              <a:defRPr/>
            </a:lvl1pPr>
          </a:lstStyle>
          <a:p>
            <a:pPr>
              <a:defRPr/>
            </a:pPr>
            <a:endParaRPr lang="en-US"/>
          </a:p>
        </p:txBody>
      </p:sp>
      <p:sp>
        <p:nvSpPr>
          <p:cNvPr id="9" name="Номер слайда 22">
            <a:extLst>
              <a:ext uri="{FF2B5EF4-FFF2-40B4-BE49-F238E27FC236}">
                <a16:creationId xmlns:a16="http://schemas.microsoft.com/office/drawing/2014/main" id="{26D5C072-2FEB-41BA-99CD-FD0280236CA3}"/>
              </a:ext>
            </a:extLst>
          </p:cNvPr>
          <p:cNvSpPr>
            <a:spLocks noGrp="1"/>
          </p:cNvSpPr>
          <p:nvPr>
            <p:ph type="sldNum" sz="quarter" idx="12"/>
          </p:nvPr>
        </p:nvSpPr>
        <p:spPr/>
        <p:txBody>
          <a:bodyPr/>
          <a:lstStyle>
            <a:lvl1pPr>
              <a:defRPr/>
            </a:lvl1pPr>
          </a:lstStyle>
          <a:p>
            <a:fld id="{F97A49E8-67B7-496E-B682-9336DE0A3C6B}" type="slidenum">
              <a:rPr lang="en-US" altLang="ru-RU"/>
              <a:pPr/>
              <a:t>‹#›</a:t>
            </a:fld>
            <a:endParaRPr lang="en-US" altLang="ru-RU"/>
          </a:p>
        </p:txBody>
      </p:sp>
    </p:spTree>
    <p:extLst>
      <p:ext uri="{BB962C8B-B14F-4D97-AF65-F5344CB8AC3E}">
        <p14:creationId xmlns:p14="http://schemas.microsoft.com/office/powerpoint/2010/main" val="16750816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13">
            <a:extLst>
              <a:ext uri="{FF2B5EF4-FFF2-40B4-BE49-F238E27FC236}">
                <a16:creationId xmlns:a16="http://schemas.microsoft.com/office/drawing/2014/main" id="{0473D314-7FC0-4AE5-97D1-E4A5140C045B}"/>
              </a:ext>
            </a:extLst>
          </p:cNvPr>
          <p:cNvSpPr>
            <a:spLocks noGrp="1"/>
          </p:cNvSpPr>
          <p:nvPr>
            <p:ph type="dt" sz="half" idx="10"/>
          </p:nvPr>
        </p:nvSpPr>
        <p:spPr/>
        <p:txBody>
          <a:bodyPr/>
          <a:lstStyle>
            <a:lvl1pPr>
              <a:defRPr/>
            </a:lvl1pPr>
          </a:lstStyle>
          <a:p>
            <a:pPr>
              <a:defRPr/>
            </a:pPr>
            <a:fld id="{2354BFDE-A625-4B22-B9AE-375931D62082}" type="datetime1">
              <a:rPr lang="en-US"/>
              <a:pPr>
                <a:defRPr/>
              </a:pPr>
              <a:t>9/29/2021</a:t>
            </a:fld>
            <a:endParaRPr lang="en-US" dirty="0"/>
          </a:p>
        </p:txBody>
      </p:sp>
      <p:sp>
        <p:nvSpPr>
          <p:cNvPr id="4" name="Нижний колонтитул 2">
            <a:extLst>
              <a:ext uri="{FF2B5EF4-FFF2-40B4-BE49-F238E27FC236}">
                <a16:creationId xmlns:a16="http://schemas.microsoft.com/office/drawing/2014/main" id="{7DEA20E1-A7F1-4929-9D30-18082C81E3E0}"/>
              </a:ext>
            </a:extLst>
          </p:cNvPr>
          <p:cNvSpPr>
            <a:spLocks noGrp="1"/>
          </p:cNvSpPr>
          <p:nvPr>
            <p:ph type="ftr" sz="quarter" idx="11"/>
          </p:nvPr>
        </p:nvSpPr>
        <p:spPr/>
        <p:txBody>
          <a:bodyPr/>
          <a:lstStyle>
            <a:lvl1pPr>
              <a:defRPr/>
            </a:lvl1pPr>
          </a:lstStyle>
          <a:p>
            <a:pPr>
              <a:defRPr/>
            </a:pPr>
            <a:endParaRPr lang="en-US"/>
          </a:p>
        </p:txBody>
      </p:sp>
      <p:sp>
        <p:nvSpPr>
          <p:cNvPr id="5" name="Номер слайда 22">
            <a:extLst>
              <a:ext uri="{FF2B5EF4-FFF2-40B4-BE49-F238E27FC236}">
                <a16:creationId xmlns:a16="http://schemas.microsoft.com/office/drawing/2014/main" id="{63D30F1B-97D4-49EB-ADCD-19BB2F14854C}"/>
              </a:ext>
            </a:extLst>
          </p:cNvPr>
          <p:cNvSpPr>
            <a:spLocks noGrp="1"/>
          </p:cNvSpPr>
          <p:nvPr>
            <p:ph type="sldNum" sz="quarter" idx="12"/>
          </p:nvPr>
        </p:nvSpPr>
        <p:spPr/>
        <p:txBody>
          <a:bodyPr/>
          <a:lstStyle>
            <a:lvl1pPr>
              <a:defRPr/>
            </a:lvl1pPr>
          </a:lstStyle>
          <a:p>
            <a:fld id="{0D8D3298-3620-492B-A3D4-4AC8F4148FD3}" type="slidenum">
              <a:rPr lang="en-US" altLang="ru-RU"/>
              <a:pPr/>
              <a:t>‹#›</a:t>
            </a:fld>
            <a:endParaRPr lang="en-US" altLang="ru-RU"/>
          </a:p>
        </p:txBody>
      </p:sp>
    </p:spTree>
    <p:extLst>
      <p:ext uri="{BB962C8B-B14F-4D97-AF65-F5344CB8AC3E}">
        <p14:creationId xmlns:p14="http://schemas.microsoft.com/office/powerpoint/2010/main" val="4195081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2800" y="609601"/>
            <a:ext cx="2844800" cy="51816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3860800" y="685801"/>
            <a:ext cx="6705600" cy="45720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29.09.2021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7755500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a:extLst>
              <a:ext uri="{FF2B5EF4-FFF2-40B4-BE49-F238E27FC236}">
                <a16:creationId xmlns:a16="http://schemas.microsoft.com/office/drawing/2014/main" id="{E25EF898-2CFA-4641-BC6B-30031D88E438}"/>
              </a:ext>
            </a:extLst>
          </p:cNvPr>
          <p:cNvSpPr>
            <a:spLocks noGrp="1"/>
          </p:cNvSpPr>
          <p:nvPr>
            <p:ph type="dt" sz="half" idx="10"/>
          </p:nvPr>
        </p:nvSpPr>
        <p:spPr/>
        <p:txBody>
          <a:bodyPr/>
          <a:lstStyle>
            <a:lvl1pPr>
              <a:defRPr/>
            </a:lvl1pPr>
          </a:lstStyle>
          <a:p>
            <a:pPr>
              <a:defRPr/>
            </a:pPr>
            <a:fld id="{E1EC799F-2F99-4C47-8F51-452750F6E1D6}" type="datetime1">
              <a:rPr lang="en-US"/>
              <a:pPr>
                <a:defRPr/>
              </a:pPr>
              <a:t>9/29/2021</a:t>
            </a:fld>
            <a:endParaRPr lang="en-US" dirty="0"/>
          </a:p>
        </p:txBody>
      </p:sp>
      <p:sp>
        <p:nvSpPr>
          <p:cNvPr id="3" name="Нижний колонтитул 2">
            <a:extLst>
              <a:ext uri="{FF2B5EF4-FFF2-40B4-BE49-F238E27FC236}">
                <a16:creationId xmlns:a16="http://schemas.microsoft.com/office/drawing/2014/main" id="{AA061CE2-7C30-4601-9AD0-ABEA61A2C095}"/>
              </a:ext>
            </a:extLst>
          </p:cNvPr>
          <p:cNvSpPr>
            <a:spLocks noGrp="1"/>
          </p:cNvSpPr>
          <p:nvPr>
            <p:ph type="ftr" sz="quarter" idx="11"/>
          </p:nvPr>
        </p:nvSpPr>
        <p:spPr/>
        <p:txBody>
          <a:bodyPr/>
          <a:lstStyle>
            <a:lvl1pPr>
              <a:defRPr/>
            </a:lvl1pPr>
          </a:lstStyle>
          <a:p>
            <a:pPr>
              <a:defRPr/>
            </a:pPr>
            <a:endParaRPr lang="en-US"/>
          </a:p>
        </p:txBody>
      </p:sp>
      <p:sp>
        <p:nvSpPr>
          <p:cNvPr id="4" name="Номер слайда 22">
            <a:extLst>
              <a:ext uri="{FF2B5EF4-FFF2-40B4-BE49-F238E27FC236}">
                <a16:creationId xmlns:a16="http://schemas.microsoft.com/office/drawing/2014/main" id="{231845CF-6D48-48CE-A14D-D85DE4BF43AB}"/>
              </a:ext>
            </a:extLst>
          </p:cNvPr>
          <p:cNvSpPr>
            <a:spLocks noGrp="1"/>
          </p:cNvSpPr>
          <p:nvPr>
            <p:ph type="sldNum" sz="quarter" idx="12"/>
          </p:nvPr>
        </p:nvSpPr>
        <p:spPr/>
        <p:txBody>
          <a:bodyPr/>
          <a:lstStyle>
            <a:lvl1pPr>
              <a:defRPr/>
            </a:lvl1pPr>
          </a:lstStyle>
          <a:p>
            <a:fld id="{E5B68559-C66D-4D81-90EC-C82BB715E905}" type="slidenum">
              <a:rPr lang="en-US" altLang="ru-RU"/>
              <a:pPr/>
              <a:t>‹#›</a:t>
            </a:fld>
            <a:endParaRPr lang="en-US" altLang="ru-RU"/>
          </a:p>
        </p:txBody>
      </p:sp>
    </p:spTree>
    <p:extLst>
      <p:ext uri="{BB962C8B-B14F-4D97-AF65-F5344CB8AC3E}">
        <p14:creationId xmlns:p14="http://schemas.microsoft.com/office/powerpoint/2010/main" val="20552318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lang="ru-RU"/>
              <a:t>Образец заголовка</a:t>
            </a:r>
            <a:endParaRPr lang="en-US"/>
          </a:p>
        </p:txBody>
      </p:sp>
      <p:sp>
        <p:nvSpPr>
          <p:cNvPr id="3" name="Рисунок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ru-RU" noProof="0" dirty="0"/>
              <a:t>Вставка рисунка</a:t>
            </a:r>
            <a:endParaRPr lang="en-US" noProof="0" dirty="0"/>
          </a:p>
        </p:txBody>
      </p:sp>
      <p:sp>
        <p:nvSpPr>
          <p:cNvPr id="4" name="Текст 3"/>
          <p:cNvSpPr>
            <a:spLocks noGrp="1"/>
          </p:cNvSpPr>
          <p:nvPr>
            <p:ph type="body" sz="half" idx="2"/>
          </p:nvPr>
        </p:nvSpPr>
        <p:spPr>
          <a:xfrm>
            <a:off x="2438400" y="1166787"/>
            <a:ext cx="73152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ru-RU"/>
              <a:t>Образец текста</a:t>
            </a:r>
          </a:p>
        </p:txBody>
      </p:sp>
      <p:sp>
        <p:nvSpPr>
          <p:cNvPr id="5" name="Дата 13">
            <a:extLst>
              <a:ext uri="{FF2B5EF4-FFF2-40B4-BE49-F238E27FC236}">
                <a16:creationId xmlns:a16="http://schemas.microsoft.com/office/drawing/2014/main" id="{B84CB41F-1DCE-4802-8DA2-3396910DA846}"/>
              </a:ext>
            </a:extLst>
          </p:cNvPr>
          <p:cNvSpPr>
            <a:spLocks noGrp="1"/>
          </p:cNvSpPr>
          <p:nvPr>
            <p:ph type="dt" sz="half" idx="10"/>
          </p:nvPr>
        </p:nvSpPr>
        <p:spPr/>
        <p:txBody>
          <a:bodyPr/>
          <a:lstStyle>
            <a:lvl1pPr>
              <a:defRPr/>
            </a:lvl1pPr>
          </a:lstStyle>
          <a:p>
            <a:pPr>
              <a:defRPr/>
            </a:pPr>
            <a:fld id="{3E36AB1C-DB57-47DD-B233-608C0DCA7297}" type="datetime1">
              <a:rPr lang="en-US"/>
              <a:pPr>
                <a:defRPr/>
              </a:pPr>
              <a:t>9/29/2021</a:t>
            </a:fld>
            <a:endParaRPr lang="en-US" dirty="0"/>
          </a:p>
        </p:txBody>
      </p:sp>
      <p:sp>
        <p:nvSpPr>
          <p:cNvPr id="6" name="Нижний колонтитул 2">
            <a:extLst>
              <a:ext uri="{FF2B5EF4-FFF2-40B4-BE49-F238E27FC236}">
                <a16:creationId xmlns:a16="http://schemas.microsoft.com/office/drawing/2014/main" id="{A3830A0F-85E0-439C-B9ED-154189EBB3FB}"/>
              </a:ext>
            </a:extLst>
          </p:cNvPr>
          <p:cNvSpPr>
            <a:spLocks noGrp="1"/>
          </p:cNvSpPr>
          <p:nvPr>
            <p:ph type="ftr" sz="quarter" idx="11"/>
          </p:nvPr>
        </p:nvSpPr>
        <p:spPr/>
        <p:txBody>
          <a:bodyPr/>
          <a:lstStyle>
            <a:lvl1pPr>
              <a:defRPr/>
            </a:lvl1pPr>
          </a:lstStyle>
          <a:p>
            <a:pPr>
              <a:defRPr/>
            </a:pPr>
            <a:endParaRPr lang="en-US"/>
          </a:p>
        </p:txBody>
      </p:sp>
      <p:sp>
        <p:nvSpPr>
          <p:cNvPr id="7" name="Номер слайда 22">
            <a:extLst>
              <a:ext uri="{FF2B5EF4-FFF2-40B4-BE49-F238E27FC236}">
                <a16:creationId xmlns:a16="http://schemas.microsoft.com/office/drawing/2014/main" id="{4EF1F11A-1515-470E-BF13-FC88841E9053}"/>
              </a:ext>
            </a:extLst>
          </p:cNvPr>
          <p:cNvSpPr>
            <a:spLocks noGrp="1"/>
          </p:cNvSpPr>
          <p:nvPr>
            <p:ph type="sldNum" sz="quarter" idx="12"/>
          </p:nvPr>
        </p:nvSpPr>
        <p:spPr/>
        <p:txBody>
          <a:bodyPr/>
          <a:lstStyle>
            <a:lvl1pPr>
              <a:defRPr/>
            </a:lvl1pPr>
          </a:lstStyle>
          <a:p>
            <a:fld id="{378ECCF4-04F5-4ED9-93A4-14BE2D28EC6D}" type="slidenum">
              <a:rPr lang="en-US" altLang="ru-RU"/>
              <a:pPr/>
              <a:t>‹#›</a:t>
            </a:fld>
            <a:endParaRPr lang="en-US" altLang="ru-RU"/>
          </a:p>
        </p:txBody>
      </p:sp>
    </p:spTree>
    <p:extLst>
      <p:ext uri="{BB962C8B-B14F-4D97-AF65-F5344CB8AC3E}">
        <p14:creationId xmlns:p14="http://schemas.microsoft.com/office/powerpoint/2010/main" val="20671514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ru-RU"/>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Content Placeholder 4"/>
          <p:cNvSpPr>
            <a:spLocks noGrp="1"/>
          </p:cNvSpPr>
          <p:nvPr>
            <p:ph sz="quarter" idx="3"/>
          </p:nvPr>
        </p:nvSpPr>
        <p:spPr>
          <a:xfrm>
            <a:off x="609600" y="393860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Content Placeholder 5"/>
          <p:cNvSpPr>
            <a:spLocks noGrp="1"/>
          </p:cNvSpPr>
          <p:nvPr>
            <p:ph sz="quarter" idx="4"/>
          </p:nvPr>
        </p:nvSpPr>
        <p:spPr>
          <a:xfrm>
            <a:off x="6197600" y="393860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23">
            <a:extLst>
              <a:ext uri="{FF2B5EF4-FFF2-40B4-BE49-F238E27FC236}">
                <a16:creationId xmlns:a16="http://schemas.microsoft.com/office/drawing/2014/main" id="{342F232E-A5A3-48B6-883D-87C026B6F83C}"/>
              </a:ext>
            </a:extLst>
          </p:cNvPr>
          <p:cNvSpPr>
            <a:spLocks noGrp="1"/>
          </p:cNvSpPr>
          <p:nvPr>
            <p:ph type="dt" sz="half" idx="10"/>
          </p:nvPr>
        </p:nvSpPr>
        <p:spPr/>
        <p:txBody>
          <a:bodyPr/>
          <a:lstStyle>
            <a:lvl1pPr>
              <a:defRPr>
                <a:solidFill>
                  <a:srgbClr val="444D26"/>
                </a:solidFill>
              </a:defRPr>
            </a:lvl1pPr>
          </a:lstStyle>
          <a:p>
            <a:pPr>
              <a:defRPr/>
            </a:pPr>
            <a:endParaRPr lang="ru-RU"/>
          </a:p>
        </p:txBody>
      </p:sp>
      <p:sp>
        <p:nvSpPr>
          <p:cNvPr id="8" name="Нижний колонтитул 9">
            <a:extLst>
              <a:ext uri="{FF2B5EF4-FFF2-40B4-BE49-F238E27FC236}">
                <a16:creationId xmlns:a16="http://schemas.microsoft.com/office/drawing/2014/main" id="{FE94774A-83FF-41DA-A150-3AD0FC1FA22B}"/>
              </a:ext>
            </a:extLst>
          </p:cNvPr>
          <p:cNvSpPr>
            <a:spLocks noGrp="1"/>
          </p:cNvSpPr>
          <p:nvPr>
            <p:ph type="ftr" sz="quarter" idx="11"/>
          </p:nvPr>
        </p:nvSpPr>
        <p:spPr/>
        <p:txBody>
          <a:bodyPr/>
          <a:lstStyle>
            <a:lvl1pPr>
              <a:defRPr>
                <a:solidFill>
                  <a:srgbClr val="444D26"/>
                </a:solidFill>
              </a:defRPr>
            </a:lvl1pPr>
          </a:lstStyle>
          <a:p>
            <a:pPr>
              <a:defRPr/>
            </a:pPr>
            <a:endParaRPr lang="ru-RU"/>
          </a:p>
        </p:txBody>
      </p:sp>
      <p:sp>
        <p:nvSpPr>
          <p:cNvPr id="9" name="Номер слайда 21">
            <a:extLst>
              <a:ext uri="{FF2B5EF4-FFF2-40B4-BE49-F238E27FC236}">
                <a16:creationId xmlns:a16="http://schemas.microsoft.com/office/drawing/2014/main" id="{5DCB2E1C-4CEF-4ADF-8E7C-5B17BCF24C82}"/>
              </a:ext>
            </a:extLst>
          </p:cNvPr>
          <p:cNvSpPr>
            <a:spLocks noGrp="1"/>
          </p:cNvSpPr>
          <p:nvPr>
            <p:ph type="sldNum" sz="quarter" idx="12"/>
          </p:nvPr>
        </p:nvSpPr>
        <p:spPr/>
        <p:txBody>
          <a:bodyPr/>
          <a:lstStyle>
            <a:lvl1pPr>
              <a:defRPr>
                <a:solidFill>
                  <a:srgbClr val="444D26"/>
                </a:solidFill>
              </a:defRPr>
            </a:lvl1pPr>
          </a:lstStyle>
          <a:p>
            <a:fld id="{CBF5FBFC-A903-4522-8494-3B27ED170DC4}" type="slidenum">
              <a:rPr lang="ru-RU" altLang="ru-RU"/>
              <a:pPr/>
              <a:t>‹#›</a:t>
            </a:fld>
            <a:endParaRPr lang="ru-RU" altLang="ru-RU"/>
          </a:p>
        </p:txBody>
      </p:sp>
    </p:spTree>
    <p:extLst>
      <p:ext uri="{BB962C8B-B14F-4D97-AF65-F5344CB8AC3E}">
        <p14:creationId xmlns:p14="http://schemas.microsoft.com/office/powerpoint/2010/main" val="3287633020"/>
      </p:ext>
    </p:extLst>
  </p:cSld>
  <p:clrMapOvr>
    <a:masterClrMapping/>
  </p:clrMapOvr>
  <p:transition>
    <p:wheel spokes="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0" y="273629"/>
            <a:ext cx="10967040" cy="1142040"/>
          </a:xfrm>
          <a:prstGeom prst="rect">
            <a:avLst/>
          </a:prstGeom>
        </p:spPr>
        <p:txBody>
          <a:bodyPr lIns="82945" tIns="41473" rIns="82945" bIns="41473"/>
          <a:lstStyle/>
          <a:p>
            <a:r>
              <a:rPr lang="ru-RU"/>
              <a:t>Click to edit Master title style</a:t>
            </a:r>
            <a:endParaRPr lang="en-US"/>
          </a:p>
        </p:txBody>
      </p:sp>
      <p:sp>
        <p:nvSpPr>
          <p:cNvPr id="3" name="Rectangle 3">
            <a:extLst>
              <a:ext uri="{FF2B5EF4-FFF2-40B4-BE49-F238E27FC236}">
                <a16:creationId xmlns:a16="http://schemas.microsoft.com/office/drawing/2014/main" id="{C3808D7A-4DEB-48B7-A7E1-755E0DCB47CF}"/>
              </a:ext>
            </a:extLst>
          </p:cNvPr>
          <p:cNvSpPr>
            <a:spLocks noGrp="1" noChangeArrowheads="1"/>
          </p:cNvSpPr>
          <p:nvPr>
            <p:ph type="dt" idx="10"/>
          </p:nvPr>
        </p:nvSpPr>
        <p:spPr/>
        <p:txBody>
          <a:bodyPr rtlCol="0"/>
          <a:lstStyle>
            <a:lvl1pPr>
              <a:defRPr>
                <a:solidFill>
                  <a:schemeClr val="tx1">
                    <a:tint val="75000"/>
                  </a:schemeClr>
                </a:solidFill>
                <a:latin typeface="Calibri" charset="0"/>
                <a:ea typeface="Arial" charset="0"/>
                <a:cs typeface="Arial" charset="0"/>
              </a:defRPr>
            </a:lvl1pPr>
          </a:lstStyle>
          <a:p>
            <a:pPr>
              <a:defRPr/>
            </a:pPr>
            <a:fld id="{A9336D84-DF62-4E37-AB2F-81AE941E2473}" type="datetime1">
              <a:rPr lang="ru-RU"/>
              <a:pPr>
                <a:defRPr/>
              </a:pPr>
              <a:t>29.09.2021</a:t>
            </a:fld>
            <a:endParaRPr lang="en-US"/>
          </a:p>
        </p:txBody>
      </p:sp>
      <p:sp>
        <p:nvSpPr>
          <p:cNvPr id="4" name="Rectangle 4">
            <a:extLst>
              <a:ext uri="{FF2B5EF4-FFF2-40B4-BE49-F238E27FC236}">
                <a16:creationId xmlns:a16="http://schemas.microsoft.com/office/drawing/2014/main" id="{51209360-87DE-4C21-90CF-0313873D83D8}"/>
              </a:ext>
            </a:extLst>
          </p:cNvPr>
          <p:cNvSpPr>
            <a:spLocks noGrp="1" noChangeArrowheads="1"/>
          </p:cNvSpPr>
          <p:nvPr>
            <p:ph type="ftr" idx="11"/>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E2C533-8791-430D-89EE-D80C3C519650}"/>
              </a:ext>
            </a:extLst>
          </p:cNvPr>
          <p:cNvSpPr>
            <a:spLocks noGrp="1" noChangeArrowheads="1"/>
          </p:cNvSpPr>
          <p:nvPr>
            <p:ph type="sldNum" idx="12"/>
          </p:nvPr>
        </p:nvSpPr>
        <p:spPr/>
        <p:txBody>
          <a:bodyPr/>
          <a:lstStyle>
            <a:lvl1pPr>
              <a:defRPr/>
            </a:lvl1pPr>
          </a:lstStyle>
          <a:p>
            <a:fld id="{412456EB-9199-4E35-B4DF-559380FB95A4}" type="slidenum">
              <a:rPr lang="en-US" altLang="ru-RU"/>
              <a:pPr/>
              <a:t>‹#›</a:t>
            </a:fld>
            <a:endParaRPr lang="en-US" altLang="ru-RU"/>
          </a:p>
        </p:txBody>
      </p:sp>
    </p:spTree>
    <p:extLst>
      <p:ext uri="{BB962C8B-B14F-4D97-AF65-F5344CB8AC3E}">
        <p14:creationId xmlns:p14="http://schemas.microsoft.com/office/powerpoint/2010/main" val="2022620334"/>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2" name="Espace réservé pour une image  4"/>
          <p:cNvSpPr>
            <a:spLocks noGrp="1"/>
          </p:cNvSpPr>
          <p:nvPr>
            <p:ph type="pic" sz="quarter" idx="10"/>
          </p:nvPr>
        </p:nvSpPr>
        <p:spPr>
          <a:xfrm>
            <a:off x="1329267" y="6210300"/>
            <a:ext cx="10249472" cy="552450"/>
          </a:xfrm>
          <a:prstGeom prst="rect">
            <a:avLst/>
          </a:prstGeom>
        </p:spPr>
        <p:txBody>
          <a:bodyPr/>
          <a:lstStyle/>
          <a:p>
            <a:pPr lvl="0"/>
            <a:r>
              <a:rPr lang="ru-RU" noProof="0"/>
              <a:t>Вставка рисунка</a:t>
            </a:r>
            <a:endParaRPr lang="fr-FR" noProof="0" dirty="0"/>
          </a:p>
        </p:txBody>
      </p:sp>
    </p:spTree>
    <p:extLst>
      <p:ext uri="{BB962C8B-B14F-4D97-AF65-F5344CB8AC3E}">
        <p14:creationId xmlns:p14="http://schemas.microsoft.com/office/powerpoint/2010/main" val="15956142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8641" y="272631"/>
            <a:ext cx="10967040" cy="1140440"/>
          </a:xfrm>
        </p:spPr>
        <p:txBody>
          <a:bodyPr/>
          <a:lstStyle/>
          <a:p>
            <a:r>
              <a:rPr lang="en-US"/>
              <a:t>Образец заголовка</a:t>
            </a:r>
            <a:endParaRPr lang="ru-RU"/>
          </a:p>
        </p:txBody>
      </p:sp>
      <p:sp>
        <p:nvSpPr>
          <p:cNvPr id="3" name="Rectangle 3">
            <a:extLst>
              <a:ext uri="{FF2B5EF4-FFF2-40B4-BE49-F238E27FC236}">
                <a16:creationId xmlns:a16="http://schemas.microsoft.com/office/drawing/2014/main" id="{8921827A-360B-49B4-93EF-C4DCA4128C73}"/>
              </a:ext>
            </a:extLst>
          </p:cNvPr>
          <p:cNvSpPr>
            <a:spLocks noGrp="1" noChangeArrowheads="1"/>
          </p:cNvSpPr>
          <p:nvPr>
            <p:ph type="dt" idx="10"/>
          </p:nvPr>
        </p:nvSpPr>
        <p:spPr/>
        <p:txBody>
          <a:bodyPr/>
          <a:lstStyle>
            <a:lvl1pPr>
              <a:defRPr/>
            </a:lvl1pPr>
          </a:lstStyle>
          <a:p>
            <a:pPr>
              <a:defRPr/>
            </a:pPr>
            <a:endParaRPr lang="ru-RU" altLang="ru-RU"/>
          </a:p>
        </p:txBody>
      </p:sp>
      <p:sp>
        <p:nvSpPr>
          <p:cNvPr id="4" name="Rectangle 4">
            <a:extLst>
              <a:ext uri="{FF2B5EF4-FFF2-40B4-BE49-F238E27FC236}">
                <a16:creationId xmlns:a16="http://schemas.microsoft.com/office/drawing/2014/main" id="{FA6A8C21-E71F-49B0-848F-24D9C2301CC3}"/>
              </a:ext>
            </a:extLst>
          </p:cNvPr>
          <p:cNvSpPr>
            <a:spLocks noGrp="1" noChangeArrowheads="1"/>
          </p:cNvSpPr>
          <p:nvPr>
            <p:ph type="ftr" idx="11"/>
          </p:nvPr>
        </p:nvSpPr>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B04BD5A8-DD2F-4EE3-AA15-DA43A1D56FAC}"/>
              </a:ext>
            </a:extLst>
          </p:cNvPr>
          <p:cNvSpPr>
            <a:spLocks noGrp="1" noChangeArrowheads="1"/>
          </p:cNvSpPr>
          <p:nvPr>
            <p:ph type="sldNum" idx="12"/>
          </p:nvPr>
        </p:nvSpPr>
        <p:spPr/>
        <p:txBody>
          <a:bodyPr/>
          <a:lstStyle>
            <a:lvl1pPr>
              <a:defRPr/>
            </a:lvl1pPr>
          </a:lstStyle>
          <a:p>
            <a:fld id="{6627AB54-4690-4610-AD6A-429B65F4F5F8}" type="slidenum">
              <a:rPr lang="ru-RU" altLang="ru-RU"/>
              <a:pPr/>
              <a:t>‹#›</a:t>
            </a:fld>
            <a:endParaRPr lang="ru-RU" altLang="ru-RU"/>
          </a:p>
        </p:txBody>
      </p:sp>
    </p:spTree>
    <p:extLst>
      <p:ext uri="{BB962C8B-B14F-4D97-AF65-F5344CB8AC3E}">
        <p14:creationId xmlns:p14="http://schemas.microsoft.com/office/powerpoint/2010/main" val="21168535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solidFill>
                  <a:srgbClr val="FFFF00"/>
                </a:solidFill>
                <a:effectLst>
                  <a:outerShdw blurRad="127000" dist="200000" dir="2700000" algn="tl" rotWithShape="0">
                    <a:srgbClr val="000000">
                      <a:alpha val="30000"/>
                    </a:srgbClr>
                  </a:outerShdw>
                </a:effectLst>
              </a:defRPr>
            </a:lvl1pPr>
          </a:lstStyle>
          <a:p>
            <a:r>
              <a:rPr lang="ru-RU" dirty="0"/>
              <a:t>Образец заголовка</a:t>
            </a:r>
            <a:endParaRPr lang="en-US" dirty="0"/>
          </a:p>
        </p:txBody>
      </p:sp>
      <p:sp>
        <p:nvSpPr>
          <p:cNvPr id="9" name="Подзаголовок 8"/>
          <p:cNvSpPr>
            <a:spLocks noGrp="1"/>
          </p:cNvSpPr>
          <p:nvPr>
            <p:ph type="subTitle" idx="1"/>
          </p:nvPr>
        </p:nvSpPr>
        <p:spPr>
          <a:xfrm>
            <a:off x="1828800" y="3331698"/>
            <a:ext cx="8534400" cy="1752600"/>
          </a:xfrm>
        </p:spPr>
        <p:txBody>
          <a:bodyPr/>
          <a:lstStyle>
            <a:lvl1pPr marL="0" indent="0" algn="ctr">
              <a:buNone/>
              <a:defRPr>
                <a:solidFill>
                  <a:srgbClr val="FFFF00"/>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dirty="0"/>
              <a:t>Образец подзаголовка</a:t>
            </a:r>
            <a:endParaRPr lang="en-US" dirty="0"/>
          </a:p>
        </p:txBody>
      </p:sp>
      <p:sp>
        <p:nvSpPr>
          <p:cNvPr id="4" name="Дата 13">
            <a:extLst>
              <a:ext uri="{FF2B5EF4-FFF2-40B4-BE49-F238E27FC236}">
                <a16:creationId xmlns:a16="http://schemas.microsoft.com/office/drawing/2014/main" id="{83A305CC-5513-4342-9398-C235BDCA8155}"/>
              </a:ext>
            </a:extLst>
          </p:cNvPr>
          <p:cNvSpPr>
            <a:spLocks noGrp="1"/>
          </p:cNvSpPr>
          <p:nvPr>
            <p:ph type="dt" sz="half" idx="10"/>
          </p:nvPr>
        </p:nvSpPr>
        <p:spPr/>
        <p:txBody>
          <a:bodyPr/>
          <a:lstStyle>
            <a:lvl1pPr>
              <a:defRPr/>
            </a:lvl1pPr>
          </a:lstStyle>
          <a:p>
            <a:pPr>
              <a:defRPr/>
            </a:pPr>
            <a:fld id="{AC9765E5-5BCC-4D27-9D1F-048AF1183507}" type="datetime1">
              <a:rPr lang="en-US"/>
              <a:pPr>
                <a:defRPr/>
              </a:pPr>
              <a:t>9/29/2021</a:t>
            </a:fld>
            <a:endParaRPr lang="en-US" dirty="0"/>
          </a:p>
        </p:txBody>
      </p:sp>
      <p:sp>
        <p:nvSpPr>
          <p:cNvPr id="5" name="Нижний колонтитул 2">
            <a:extLst>
              <a:ext uri="{FF2B5EF4-FFF2-40B4-BE49-F238E27FC236}">
                <a16:creationId xmlns:a16="http://schemas.microsoft.com/office/drawing/2014/main" id="{5E62B889-45B4-4785-9D97-80EFDCE757F1}"/>
              </a:ext>
            </a:extLst>
          </p:cNvPr>
          <p:cNvSpPr>
            <a:spLocks noGrp="1"/>
          </p:cNvSpPr>
          <p:nvPr>
            <p:ph type="ftr" sz="quarter" idx="11"/>
          </p:nvPr>
        </p:nvSpPr>
        <p:spPr/>
        <p:txBody>
          <a:bodyPr/>
          <a:lstStyle>
            <a:lvl1pPr>
              <a:defRPr/>
            </a:lvl1pPr>
          </a:lstStyle>
          <a:p>
            <a:pPr>
              <a:defRPr/>
            </a:pPr>
            <a:endParaRPr lang="en-US"/>
          </a:p>
        </p:txBody>
      </p:sp>
      <p:sp>
        <p:nvSpPr>
          <p:cNvPr id="6" name="Номер слайда 22">
            <a:extLst>
              <a:ext uri="{FF2B5EF4-FFF2-40B4-BE49-F238E27FC236}">
                <a16:creationId xmlns:a16="http://schemas.microsoft.com/office/drawing/2014/main" id="{D3DAD894-105C-4C3D-AA36-BA7613E7D245}"/>
              </a:ext>
            </a:extLst>
          </p:cNvPr>
          <p:cNvSpPr>
            <a:spLocks noGrp="1"/>
          </p:cNvSpPr>
          <p:nvPr>
            <p:ph type="sldNum" sz="quarter" idx="12"/>
          </p:nvPr>
        </p:nvSpPr>
        <p:spPr/>
        <p:txBody>
          <a:bodyPr/>
          <a:lstStyle>
            <a:lvl1pPr>
              <a:defRPr/>
            </a:lvl1pPr>
          </a:lstStyle>
          <a:p>
            <a:fld id="{157BCA3C-3C0C-4FF5-9BB4-2587612FC6F5}" type="slidenum">
              <a:rPr lang="en-US" altLang="ru-RU"/>
              <a:pPr/>
              <a:t>‹#›</a:t>
            </a:fld>
            <a:endParaRPr lang="en-US" altLang="ru-RU"/>
          </a:p>
        </p:txBody>
      </p:sp>
    </p:spTree>
    <p:extLst>
      <p:ext uri="{BB962C8B-B14F-4D97-AF65-F5344CB8AC3E}">
        <p14:creationId xmlns:p14="http://schemas.microsoft.com/office/powerpoint/2010/main" val="20793298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13">
            <a:extLst>
              <a:ext uri="{FF2B5EF4-FFF2-40B4-BE49-F238E27FC236}">
                <a16:creationId xmlns:a16="http://schemas.microsoft.com/office/drawing/2014/main" id="{07A3ACC3-C9FD-4D8B-A5FF-653A184F9A0B}"/>
              </a:ext>
            </a:extLst>
          </p:cNvPr>
          <p:cNvSpPr>
            <a:spLocks noGrp="1"/>
          </p:cNvSpPr>
          <p:nvPr>
            <p:ph type="dt" sz="half" idx="10"/>
          </p:nvPr>
        </p:nvSpPr>
        <p:spPr/>
        <p:txBody>
          <a:bodyPr/>
          <a:lstStyle>
            <a:lvl1pPr>
              <a:defRPr/>
            </a:lvl1pPr>
          </a:lstStyle>
          <a:p>
            <a:pPr>
              <a:defRPr/>
            </a:pPr>
            <a:fld id="{9B3EA6D2-8808-4837-843F-3A52C47268A1}" type="datetime1">
              <a:rPr lang="en-US"/>
              <a:pPr>
                <a:defRPr/>
              </a:pPr>
              <a:t>9/29/2021</a:t>
            </a:fld>
            <a:endParaRPr lang="en-US" dirty="0"/>
          </a:p>
        </p:txBody>
      </p:sp>
      <p:sp>
        <p:nvSpPr>
          <p:cNvPr id="5" name="Нижний колонтитул 2">
            <a:extLst>
              <a:ext uri="{FF2B5EF4-FFF2-40B4-BE49-F238E27FC236}">
                <a16:creationId xmlns:a16="http://schemas.microsoft.com/office/drawing/2014/main" id="{190B9044-5C66-454B-A156-BC1B0D06AFF7}"/>
              </a:ext>
            </a:extLst>
          </p:cNvPr>
          <p:cNvSpPr>
            <a:spLocks noGrp="1"/>
          </p:cNvSpPr>
          <p:nvPr>
            <p:ph type="ftr" sz="quarter" idx="11"/>
          </p:nvPr>
        </p:nvSpPr>
        <p:spPr/>
        <p:txBody>
          <a:bodyPr/>
          <a:lstStyle>
            <a:lvl1pPr>
              <a:defRPr/>
            </a:lvl1pPr>
          </a:lstStyle>
          <a:p>
            <a:pPr>
              <a:defRPr/>
            </a:pPr>
            <a:endParaRPr lang="en-US"/>
          </a:p>
        </p:txBody>
      </p:sp>
      <p:sp>
        <p:nvSpPr>
          <p:cNvPr id="6" name="Номер слайда 22">
            <a:extLst>
              <a:ext uri="{FF2B5EF4-FFF2-40B4-BE49-F238E27FC236}">
                <a16:creationId xmlns:a16="http://schemas.microsoft.com/office/drawing/2014/main" id="{3BE622F6-0002-40B0-8101-D667BEAE94A1}"/>
              </a:ext>
            </a:extLst>
          </p:cNvPr>
          <p:cNvSpPr>
            <a:spLocks noGrp="1"/>
          </p:cNvSpPr>
          <p:nvPr>
            <p:ph type="sldNum" sz="quarter" idx="12"/>
          </p:nvPr>
        </p:nvSpPr>
        <p:spPr/>
        <p:txBody>
          <a:bodyPr/>
          <a:lstStyle>
            <a:lvl1pPr>
              <a:defRPr/>
            </a:lvl1pPr>
          </a:lstStyle>
          <a:p>
            <a:fld id="{653B4FC5-71AD-4878-B8F5-41560D4914AE}" type="slidenum">
              <a:rPr lang="en-US" altLang="ru-RU"/>
              <a:pPr/>
              <a:t>‹#›</a:t>
            </a:fld>
            <a:endParaRPr lang="en-US" altLang="ru-RU"/>
          </a:p>
        </p:txBody>
      </p:sp>
    </p:spTree>
    <p:extLst>
      <p:ext uri="{BB962C8B-B14F-4D97-AF65-F5344CB8AC3E}">
        <p14:creationId xmlns:p14="http://schemas.microsoft.com/office/powerpoint/2010/main" val="20174687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sz="half" idx="1"/>
          </p:nvPr>
        </p:nvSpPr>
        <p:spPr>
          <a:xfrm>
            <a:off x="609600" y="1600206"/>
            <a:ext cx="5384800" cy="4525963"/>
          </a:xfrm>
        </p:spPr>
        <p:txBody>
          <a:bodyPr/>
          <a:lstStyle>
            <a:lvl1pPr>
              <a:defRPr sz="2600"/>
            </a:lvl1pPr>
            <a:lvl2pPr>
              <a:defRPr sz="2400"/>
            </a:lvl2pPr>
            <a:lvl3pPr>
              <a:defRPr sz="20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6197600" y="1600206"/>
            <a:ext cx="5384800" cy="4525963"/>
          </a:xfrm>
        </p:spPr>
        <p:txBody>
          <a:bodyPr/>
          <a:lstStyle>
            <a:lvl1pPr>
              <a:defRPr sz="2600"/>
            </a:lvl1pPr>
            <a:lvl2pPr>
              <a:defRPr sz="2400"/>
            </a:lvl2pPr>
            <a:lvl3pPr>
              <a:defRPr sz="20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13">
            <a:extLst>
              <a:ext uri="{FF2B5EF4-FFF2-40B4-BE49-F238E27FC236}">
                <a16:creationId xmlns:a16="http://schemas.microsoft.com/office/drawing/2014/main" id="{1E499603-82A5-4FB0-A4AB-B8D966D48194}"/>
              </a:ext>
            </a:extLst>
          </p:cNvPr>
          <p:cNvSpPr>
            <a:spLocks noGrp="1"/>
          </p:cNvSpPr>
          <p:nvPr>
            <p:ph type="dt" sz="half" idx="10"/>
          </p:nvPr>
        </p:nvSpPr>
        <p:spPr/>
        <p:txBody>
          <a:bodyPr/>
          <a:lstStyle>
            <a:lvl1pPr>
              <a:defRPr/>
            </a:lvl1pPr>
          </a:lstStyle>
          <a:p>
            <a:pPr>
              <a:defRPr/>
            </a:pPr>
            <a:fld id="{7AE4210D-CDCF-42AE-987E-07348AA63B81}" type="datetime1">
              <a:rPr lang="en-US"/>
              <a:pPr>
                <a:defRPr/>
              </a:pPr>
              <a:t>9/29/2021</a:t>
            </a:fld>
            <a:endParaRPr lang="en-US" dirty="0"/>
          </a:p>
        </p:txBody>
      </p:sp>
      <p:sp>
        <p:nvSpPr>
          <p:cNvPr id="6" name="Нижний колонтитул 2">
            <a:extLst>
              <a:ext uri="{FF2B5EF4-FFF2-40B4-BE49-F238E27FC236}">
                <a16:creationId xmlns:a16="http://schemas.microsoft.com/office/drawing/2014/main" id="{BC198B5B-EE30-43E3-97ED-03D1C0F19148}"/>
              </a:ext>
            </a:extLst>
          </p:cNvPr>
          <p:cNvSpPr>
            <a:spLocks noGrp="1"/>
          </p:cNvSpPr>
          <p:nvPr>
            <p:ph type="ftr" sz="quarter" idx="11"/>
          </p:nvPr>
        </p:nvSpPr>
        <p:spPr/>
        <p:txBody>
          <a:bodyPr/>
          <a:lstStyle>
            <a:lvl1pPr>
              <a:defRPr/>
            </a:lvl1pPr>
          </a:lstStyle>
          <a:p>
            <a:pPr>
              <a:defRPr/>
            </a:pPr>
            <a:endParaRPr lang="en-US"/>
          </a:p>
        </p:txBody>
      </p:sp>
      <p:sp>
        <p:nvSpPr>
          <p:cNvPr id="7" name="Номер слайда 22">
            <a:extLst>
              <a:ext uri="{FF2B5EF4-FFF2-40B4-BE49-F238E27FC236}">
                <a16:creationId xmlns:a16="http://schemas.microsoft.com/office/drawing/2014/main" id="{699725BB-1FAA-4FBC-A7D0-73A70BA854B1}"/>
              </a:ext>
            </a:extLst>
          </p:cNvPr>
          <p:cNvSpPr>
            <a:spLocks noGrp="1"/>
          </p:cNvSpPr>
          <p:nvPr>
            <p:ph type="sldNum" sz="quarter" idx="12"/>
          </p:nvPr>
        </p:nvSpPr>
        <p:spPr/>
        <p:txBody>
          <a:bodyPr/>
          <a:lstStyle>
            <a:lvl1pPr>
              <a:defRPr/>
            </a:lvl1pPr>
          </a:lstStyle>
          <a:p>
            <a:fld id="{55358660-E8E1-47A4-AA7E-6E804F5DC34A}" type="slidenum">
              <a:rPr lang="en-US" altLang="ru-RU"/>
              <a:pPr/>
              <a:t>‹#›</a:t>
            </a:fld>
            <a:endParaRPr lang="en-US" altLang="ru-RU"/>
          </a:p>
        </p:txBody>
      </p:sp>
    </p:spTree>
    <p:extLst>
      <p:ext uri="{BB962C8B-B14F-4D97-AF65-F5344CB8AC3E}">
        <p14:creationId xmlns:p14="http://schemas.microsoft.com/office/powerpoint/2010/main" val="33788958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972800" cy="1143000"/>
          </a:xfrm>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4" name="Текст 3"/>
          <p:cNvSpPr>
            <a:spLocks noGrp="1"/>
          </p:cNvSpPr>
          <p:nvPr>
            <p:ph type="body" sz="half" idx="3"/>
          </p:nvPr>
        </p:nvSpPr>
        <p:spPr>
          <a:xfrm>
            <a:off x="6193376"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5" name="Содержимое 4"/>
          <p:cNvSpPr>
            <a:spLocks noGrp="1"/>
          </p:cNvSpPr>
          <p:nvPr>
            <p:ph sz="quarter" idx="2"/>
          </p:nvPr>
        </p:nvSpPr>
        <p:spPr>
          <a:xfrm>
            <a:off x="609600" y="2362213"/>
            <a:ext cx="5386917" cy="3763963"/>
          </a:xfrm>
        </p:spPr>
        <p:txBody>
          <a:bodyPr/>
          <a:lstStyle>
            <a:lvl1pPr>
              <a:defRPr sz="2400"/>
            </a:lvl1pPr>
            <a:lvl2pPr>
              <a:defRPr sz="2000"/>
            </a:lvl2pPr>
            <a:lvl3pPr>
              <a:defRPr sz="18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Содержимое 5"/>
          <p:cNvSpPr>
            <a:spLocks noGrp="1"/>
          </p:cNvSpPr>
          <p:nvPr>
            <p:ph sz="quarter" idx="4"/>
          </p:nvPr>
        </p:nvSpPr>
        <p:spPr>
          <a:xfrm>
            <a:off x="6193376" y="2362213"/>
            <a:ext cx="5389033" cy="3763963"/>
          </a:xfrm>
        </p:spPr>
        <p:txBody>
          <a:bodyPr/>
          <a:lstStyle>
            <a:lvl1pPr>
              <a:defRPr sz="2400"/>
            </a:lvl1pPr>
            <a:lvl2pPr>
              <a:defRPr sz="2000"/>
            </a:lvl2pPr>
            <a:lvl3pPr>
              <a:defRPr sz="18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13">
            <a:extLst>
              <a:ext uri="{FF2B5EF4-FFF2-40B4-BE49-F238E27FC236}">
                <a16:creationId xmlns:a16="http://schemas.microsoft.com/office/drawing/2014/main" id="{B2EA644E-668D-4A7F-A87E-29D5838A773C}"/>
              </a:ext>
            </a:extLst>
          </p:cNvPr>
          <p:cNvSpPr>
            <a:spLocks noGrp="1"/>
          </p:cNvSpPr>
          <p:nvPr>
            <p:ph type="dt" sz="half" idx="10"/>
          </p:nvPr>
        </p:nvSpPr>
        <p:spPr/>
        <p:txBody>
          <a:bodyPr/>
          <a:lstStyle>
            <a:lvl1pPr>
              <a:defRPr/>
            </a:lvl1pPr>
          </a:lstStyle>
          <a:p>
            <a:pPr>
              <a:defRPr/>
            </a:pPr>
            <a:fld id="{89A6C82B-7CCC-4EE0-BE06-54574441FDCB}" type="datetime1">
              <a:rPr lang="en-US"/>
              <a:pPr>
                <a:defRPr/>
              </a:pPr>
              <a:t>9/29/2021</a:t>
            </a:fld>
            <a:endParaRPr lang="en-US" dirty="0"/>
          </a:p>
        </p:txBody>
      </p:sp>
      <p:sp>
        <p:nvSpPr>
          <p:cNvPr id="8" name="Нижний колонтитул 2">
            <a:extLst>
              <a:ext uri="{FF2B5EF4-FFF2-40B4-BE49-F238E27FC236}">
                <a16:creationId xmlns:a16="http://schemas.microsoft.com/office/drawing/2014/main" id="{984F71E9-F1EB-4E74-9756-230C39870C52}"/>
              </a:ext>
            </a:extLst>
          </p:cNvPr>
          <p:cNvSpPr>
            <a:spLocks noGrp="1"/>
          </p:cNvSpPr>
          <p:nvPr>
            <p:ph type="ftr" sz="quarter" idx="11"/>
          </p:nvPr>
        </p:nvSpPr>
        <p:spPr/>
        <p:txBody>
          <a:bodyPr/>
          <a:lstStyle>
            <a:lvl1pPr>
              <a:defRPr/>
            </a:lvl1pPr>
          </a:lstStyle>
          <a:p>
            <a:pPr>
              <a:defRPr/>
            </a:pPr>
            <a:endParaRPr lang="en-US"/>
          </a:p>
        </p:txBody>
      </p:sp>
      <p:sp>
        <p:nvSpPr>
          <p:cNvPr id="9" name="Номер слайда 22">
            <a:extLst>
              <a:ext uri="{FF2B5EF4-FFF2-40B4-BE49-F238E27FC236}">
                <a16:creationId xmlns:a16="http://schemas.microsoft.com/office/drawing/2014/main" id="{7F6D5086-60DC-48E8-81B3-2F7FBC4C55D8}"/>
              </a:ext>
            </a:extLst>
          </p:cNvPr>
          <p:cNvSpPr>
            <a:spLocks noGrp="1"/>
          </p:cNvSpPr>
          <p:nvPr>
            <p:ph type="sldNum" sz="quarter" idx="12"/>
          </p:nvPr>
        </p:nvSpPr>
        <p:spPr/>
        <p:txBody>
          <a:bodyPr/>
          <a:lstStyle>
            <a:lvl1pPr>
              <a:defRPr/>
            </a:lvl1pPr>
          </a:lstStyle>
          <a:p>
            <a:fld id="{C20803AA-CBF2-4CED-910A-B40A701E0FBD}" type="slidenum">
              <a:rPr lang="en-US" altLang="ru-RU"/>
              <a:pPr/>
              <a:t>‹#›</a:t>
            </a:fld>
            <a:endParaRPr lang="en-US" altLang="ru-RU"/>
          </a:p>
        </p:txBody>
      </p:sp>
    </p:spTree>
    <p:extLst>
      <p:ext uri="{BB962C8B-B14F-4D97-AF65-F5344CB8AC3E}">
        <p14:creationId xmlns:p14="http://schemas.microsoft.com/office/powerpoint/2010/main" val="1854195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F91778-4DDD-8140-96E1-52280FFE9AD2}"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FB2D4-12EA-9747-B55D-02370E6EA5BC}" type="slidenum">
              <a:rPr lang="en-US" smtClean="0"/>
              <a:t>‹#›</a:t>
            </a:fld>
            <a:endParaRPr lang="en-US"/>
          </a:p>
        </p:txBody>
      </p:sp>
    </p:spTree>
    <p:extLst>
      <p:ext uri="{BB962C8B-B14F-4D97-AF65-F5344CB8AC3E}">
        <p14:creationId xmlns:p14="http://schemas.microsoft.com/office/powerpoint/2010/main" val="35578896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13">
            <a:extLst>
              <a:ext uri="{FF2B5EF4-FFF2-40B4-BE49-F238E27FC236}">
                <a16:creationId xmlns:a16="http://schemas.microsoft.com/office/drawing/2014/main" id="{A70EB1B5-F62E-4818-ADDF-90C74C00EAAB}"/>
              </a:ext>
            </a:extLst>
          </p:cNvPr>
          <p:cNvSpPr>
            <a:spLocks noGrp="1"/>
          </p:cNvSpPr>
          <p:nvPr>
            <p:ph type="dt" sz="half" idx="10"/>
          </p:nvPr>
        </p:nvSpPr>
        <p:spPr/>
        <p:txBody>
          <a:bodyPr/>
          <a:lstStyle>
            <a:lvl1pPr>
              <a:defRPr/>
            </a:lvl1pPr>
          </a:lstStyle>
          <a:p>
            <a:pPr>
              <a:defRPr/>
            </a:pPr>
            <a:fld id="{313AEDC2-137D-496D-A8E9-0D60008DEF08}" type="datetime1">
              <a:rPr lang="en-US"/>
              <a:pPr>
                <a:defRPr/>
              </a:pPr>
              <a:t>9/29/2021</a:t>
            </a:fld>
            <a:endParaRPr lang="en-US" dirty="0"/>
          </a:p>
        </p:txBody>
      </p:sp>
      <p:sp>
        <p:nvSpPr>
          <p:cNvPr id="4" name="Нижний колонтитул 2">
            <a:extLst>
              <a:ext uri="{FF2B5EF4-FFF2-40B4-BE49-F238E27FC236}">
                <a16:creationId xmlns:a16="http://schemas.microsoft.com/office/drawing/2014/main" id="{4543BD57-6859-4CC1-8E66-8424A0E8C93F}"/>
              </a:ext>
            </a:extLst>
          </p:cNvPr>
          <p:cNvSpPr>
            <a:spLocks noGrp="1"/>
          </p:cNvSpPr>
          <p:nvPr>
            <p:ph type="ftr" sz="quarter" idx="11"/>
          </p:nvPr>
        </p:nvSpPr>
        <p:spPr/>
        <p:txBody>
          <a:bodyPr/>
          <a:lstStyle>
            <a:lvl1pPr>
              <a:defRPr/>
            </a:lvl1pPr>
          </a:lstStyle>
          <a:p>
            <a:pPr>
              <a:defRPr/>
            </a:pPr>
            <a:endParaRPr lang="en-US"/>
          </a:p>
        </p:txBody>
      </p:sp>
      <p:sp>
        <p:nvSpPr>
          <p:cNvPr id="5" name="Номер слайда 22">
            <a:extLst>
              <a:ext uri="{FF2B5EF4-FFF2-40B4-BE49-F238E27FC236}">
                <a16:creationId xmlns:a16="http://schemas.microsoft.com/office/drawing/2014/main" id="{49698013-79D2-45E5-9919-EB575CFA0EE5}"/>
              </a:ext>
            </a:extLst>
          </p:cNvPr>
          <p:cNvSpPr>
            <a:spLocks noGrp="1"/>
          </p:cNvSpPr>
          <p:nvPr>
            <p:ph type="sldNum" sz="quarter" idx="12"/>
          </p:nvPr>
        </p:nvSpPr>
        <p:spPr/>
        <p:txBody>
          <a:bodyPr/>
          <a:lstStyle>
            <a:lvl1pPr>
              <a:defRPr/>
            </a:lvl1pPr>
          </a:lstStyle>
          <a:p>
            <a:fld id="{F8D0D2A8-3EE6-400A-BF4F-8045788B4668}" type="slidenum">
              <a:rPr lang="en-US" altLang="ru-RU"/>
              <a:pPr/>
              <a:t>‹#›</a:t>
            </a:fld>
            <a:endParaRPr lang="en-US" altLang="ru-RU"/>
          </a:p>
        </p:txBody>
      </p:sp>
    </p:spTree>
    <p:extLst>
      <p:ext uri="{BB962C8B-B14F-4D97-AF65-F5344CB8AC3E}">
        <p14:creationId xmlns:p14="http://schemas.microsoft.com/office/powerpoint/2010/main" val="21812055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a:extLst>
              <a:ext uri="{FF2B5EF4-FFF2-40B4-BE49-F238E27FC236}">
                <a16:creationId xmlns:a16="http://schemas.microsoft.com/office/drawing/2014/main" id="{DF94FBFE-00BB-412B-A118-EFB19F777EFB}"/>
              </a:ext>
            </a:extLst>
          </p:cNvPr>
          <p:cNvSpPr>
            <a:spLocks noGrp="1"/>
          </p:cNvSpPr>
          <p:nvPr>
            <p:ph type="dt" sz="half" idx="10"/>
          </p:nvPr>
        </p:nvSpPr>
        <p:spPr/>
        <p:txBody>
          <a:bodyPr/>
          <a:lstStyle>
            <a:lvl1pPr>
              <a:defRPr/>
            </a:lvl1pPr>
          </a:lstStyle>
          <a:p>
            <a:pPr>
              <a:defRPr/>
            </a:pPr>
            <a:fld id="{494C2AB8-8F92-4E3A-B45C-69FE2E74D438}" type="datetime1">
              <a:rPr lang="en-US"/>
              <a:pPr>
                <a:defRPr/>
              </a:pPr>
              <a:t>9/29/2021</a:t>
            </a:fld>
            <a:endParaRPr lang="en-US" dirty="0"/>
          </a:p>
        </p:txBody>
      </p:sp>
      <p:sp>
        <p:nvSpPr>
          <p:cNvPr id="3" name="Нижний колонтитул 2">
            <a:extLst>
              <a:ext uri="{FF2B5EF4-FFF2-40B4-BE49-F238E27FC236}">
                <a16:creationId xmlns:a16="http://schemas.microsoft.com/office/drawing/2014/main" id="{5BF4092D-1EFD-44C4-9B7C-AB41DE693776}"/>
              </a:ext>
            </a:extLst>
          </p:cNvPr>
          <p:cNvSpPr>
            <a:spLocks noGrp="1"/>
          </p:cNvSpPr>
          <p:nvPr>
            <p:ph type="ftr" sz="quarter" idx="11"/>
          </p:nvPr>
        </p:nvSpPr>
        <p:spPr/>
        <p:txBody>
          <a:bodyPr/>
          <a:lstStyle>
            <a:lvl1pPr>
              <a:defRPr/>
            </a:lvl1pPr>
          </a:lstStyle>
          <a:p>
            <a:pPr>
              <a:defRPr/>
            </a:pPr>
            <a:endParaRPr lang="en-US"/>
          </a:p>
        </p:txBody>
      </p:sp>
      <p:sp>
        <p:nvSpPr>
          <p:cNvPr id="4" name="Номер слайда 22">
            <a:extLst>
              <a:ext uri="{FF2B5EF4-FFF2-40B4-BE49-F238E27FC236}">
                <a16:creationId xmlns:a16="http://schemas.microsoft.com/office/drawing/2014/main" id="{AC8A38A8-0C74-4148-A0C2-DF88FD14157D}"/>
              </a:ext>
            </a:extLst>
          </p:cNvPr>
          <p:cNvSpPr>
            <a:spLocks noGrp="1"/>
          </p:cNvSpPr>
          <p:nvPr>
            <p:ph type="sldNum" sz="quarter" idx="12"/>
          </p:nvPr>
        </p:nvSpPr>
        <p:spPr/>
        <p:txBody>
          <a:bodyPr/>
          <a:lstStyle>
            <a:lvl1pPr>
              <a:defRPr/>
            </a:lvl1pPr>
          </a:lstStyle>
          <a:p>
            <a:fld id="{BA6E86BA-0D2A-4B3A-A3A0-FADF09C0194E}" type="slidenum">
              <a:rPr lang="en-US" altLang="ru-RU"/>
              <a:pPr/>
              <a:t>‹#›</a:t>
            </a:fld>
            <a:endParaRPr lang="en-US" altLang="ru-RU"/>
          </a:p>
        </p:txBody>
      </p:sp>
    </p:spTree>
    <p:extLst>
      <p:ext uri="{BB962C8B-B14F-4D97-AF65-F5344CB8AC3E}">
        <p14:creationId xmlns:p14="http://schemas.microsoft.com/office/powerpoint/2010/main" val="32783092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lang="ru-RU"/>
              <a:t>Образец заголовка</a:t>
            </a:r>
            <a:endParaRPr lang="en-US"/>
          </a:p>
        </p:txBody>
      </p:sp>
      <p:sp>
        <p:nvSpPr>
          <p:cNvPr id="3" name="Рисунок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ru-RU" noProof="0" dirty="0"/>
              <a:t>Вставка рисунка</a:t>
            </a:r>
            <a:endParaRPr lang="en-US" noProof="0" dirty="0"/>
          </a:p>
        </p:txBody>
      </p:sp>
      <p:sp>
        <p:nvSpPr>
          <p:cNvPr id="4" name="Текст 3"/>
          <p:cNvSpPr>
            <a:spLocks noGrp="1"/>
          </p:cNvSpPr>
          <p:nvPr>
            <p:ph type="body" sz="half" idx="2"/>
          </p:nvPr>
        </p:nvSpPr>
        <p:spPr>
          <a:xfrm>
            <a:off x="2438400" y="1166787"/>
            <a:ext cx="73152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ru-RU"/>
              <a:t>Образец текста</a:t>
            </a:r>
          </a:p>
        </p:txBody>
      </p:sp>
      <p:sp>
        <p:nvSpPr>
          <p:cNvPr id="5" name="Дата 13">
            <a:extLst>
              <a:ext uri="{FF2B5EF4-FFF2-40B4-BE49-F238E27FC236}">
                <a16:creationId xmlns:a16="http://schemas.microsoft.com/office/drawing/2014/main" id="{2BC8FD6B-1A50-4415-A281-F318D1D14592}"/>
              </a:ext>
            </a:extLst>
          </p:cNvPr>
          <p:cNvSpPr>
            <a:spLocks noGrp="1"/>
          </p:cNvSpPr>
          <p:nvPr>
            <p:ph type="dt" sz="half" idx="10"/>
          </p:nvPr>
        </p:nvSpPr>
        <p:spPr/>
        <p:txBody>
          <a:bodyPr/>
          <a:lstStyle>
            <a:lvl1pPr>
              <a:defRPr/>
            </a:lvl1pPr>
          </a:lstStyle>
          <a:p>
            <a:pPr>
              <a:defRPr/>
            </a:pPr>
            <a:fld id="{7E48CC8C-ADFD-4D13-A37A-4BA5A9B671DB}" type="datetime1">
              <a:rPr lang="en-US"/>
              <a:pPr>
                <a:defRPr/>
              </a:pPr>
              <a:t>9/29/2021</a:t>
            </a:fld>
            <a:endParaRPr lang="en-US" dirty="0"/>
          </a:p>
        </p:txBody>
      </p:sp>
      <p:sp>
        <p:nvSpPr>
          <p:cNvPr id="6" name="Нижний колонтитул 2">
            <a:extLst>
              <a:ext uri="{FF2B5EF4-FFF2-40B4-BE49-F238E27FC236}">
                <a16:creationId xmlns:a16="http://schemas.microsoft.com/office/drawing/2014/main" id="{D02F2038-3A85-4418-BF6E-E1F3CB9DE11A}"/>
              </a:ext>
            </a:extLst>
          </p:cNvPr>
          <p:cNvSpPr>
            <a:spLocks noGrp="1"/>
          </p:cNvSpPr>
          <p:nvPr>
            <p:ph type="ftr" sz="quarter" idx="11"/>
          </p:nvPr>
        </p:nvSpPr>
        <p:spPr/>
        <p:txBody>
          <a:bodyPr/>
          <a:lstStyle>
            <a:lvl1pPr>
              <a:defRPr/>
            </a:lvl1pPr>
          </a:lstStyle>
          <a:p>
            <a:pPr>
              <a:defRPr/>
            </a:pPr>
            <a:endParaRPr lang="en-US"/>
          </a:p>
        </p:txBody>
      </p:sp>
      <p:sp>
        <p:nvSpPr>
          <p:cNvPr id="7" name="Номер слайда 22">
            <a:extLst>
              <a:ext uri="{FF2B5EF4-FFF2-40B4-BE49-F238E27FC236}">
                <a16:creationId xmlns:a16="http://schemas.microsoft.com/office/drawing/2014/main" id="{0BD44EFB-BD75-4C1E-B086-E25E88C014F3}"/>
              </a:ext>
            </a:extLst>
          </p:cNvPr>
          <p:cNvSpPr>
            <a:spLocks noGrp="1"/>
          </p:cNvSpPr>
          <p:nvPr>
            <p:ph type="sldNum" sz="quarter" idx="12"/>
          </p:nvPr>
        </p:nvSpPr>
        <p:spPr/>
        <p:txBody>
          <a:bodyPr/>
          <a:lstStyle>
            <a:lvl1pPr>
              <a:defRPr/>
            </a:lvl1pPr>
          </a:lstStyle>
          <a:p>
            <a:fld id="{33172CA9-AB58-4272-8EB7-33EF9A100335}" type="slidenum">
              <a:rPr lang="en-US" altLang="ru-RU"/>
              <a:pPr/>
              <a:t>‹#›</a:t>
            </a:fld>
            <a:endParaRPr lang="en-US" altLang="ru-RU"/>
          </a:p>
        </p:txBody>
      </p:sp>
    </p:spTree>
    <p:extLst>
      <p:ext uri="{BB962C8B-B14F-4D97-AF65-F5344CB8AC3E}">
        <p14:creationId xmlns:p14="http://schemas.microsoft.com/office/powerpoint/2010/main" val="33313002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ru-RU"/>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Content Placeholder 4"/>
          <p:cNvSpPr>
            <a:spLocks noGrp="1"/>
          </p:cNvSpPr>
          <p:nvPr>
            <p:ph sz="quarter" idx="3"/>
          </p:nvPr>
        </p:nvSpPr>
        <p:spPr>
          <a:xfrm>
            <a:off x="609600" y="393860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Content Placeholder 5"/>
          <p:cNvSpPr>
            <a:spLocks noGrp="1"/>
          </p:cNvSpPr>
          <p:nvPr>
            <p:ph sz="quarter" idx="4"/>
          </p:nvPr>
        </p:nvSpPr>
        <p:spPr>
          <a:xfrm>
            <a:off x="6197600" y="393860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23">
            <a:extLst>
              <a:ext uri="{FF2B5EF4-FFF2-40B4-BE49-F238E27FC236}">
                <a16:creationId xmlns:a16="http://schemas.microsoft.com/office/drawing/2014/main" id="{BF0635A1-08D9-4D49-B9B5-EDE588D9D871}"/>
              </a:ext>
            </a:extLst>
          </p:cNvPr>
          <p:cNvSpPr>
            <a:spLocks noGrp="1"/>
          </p:cNvSpPr>
          <p:nvPr>
            <p:ph type="dt" sz="half" idx="10"/>
          </p:nvPr>
        </p:nvSpPr>
        <p:spPr/>
        <p:txBody>
          <a:bodyPr/>
          <a:lstStyle>
            <a:lvl1pPr>
              <a:defRPr>
                <a:solidFill>
                  <a:srgbClr val="444D26"/>
                </a:solidFill>
              </a:defRPr>
            </a:lvl1pPr>
          </a:lstStyle>
          <a:p>
            <a:pPr>
              <a:defRPr/>
            </a:pPr>
            <a:endParaRPr lang="ru-RU"/>
          </a:p>
        </p:txBody>
      </p:sp>
      <p:sp>
        <p:nvSpPr>
          <p:cNvPr id="8" name="Нижний колонтитул 9">
            <a:extLst>
              <a:ext uri="{FF2B5EF4-FFF2-40B4-BE49-F238E27FC236}">
                <a16:creationId xmlns:a16="http://schemas.microsoft.com/office/drawing/2014/main" id="{7C014D22-66B8-4EDB-9A2B-9332C21523B5}"/>
              </a:ext>
            </a:extLst>
          </p:cNvPr>
          <p:cNvSpPr>
            <a:spLocks noGrp="1"/>
          </p:cNvSpPr>
          <p:nvPr>
            <p:ph type="ftr" sz="quarter" idx="11"/>
          </p:nvPr>
        </p:nvSpPr>
        <p:spPr/>
        <p:txBody>
          <a:bodyPr/>
          <a:lstStyle>
            <a:lvl1pPr>
              <a:defRPr>
                <a:solidFill>
                  <a:srgbClr val="444D26"/>
                </a:solidFill>
              </a:defRPr>
            </a:lvl1pPr>
          </a:lstStyle>
          <a:p>
            <a:pPr>
              <a:defRPr/>
            </a:pPr>
            <a:endParaRPr lang="ru-RU"/>
          </a:p>
        </p:txBody>
      </p:sp>
      <p:sp>
        <p:nvSpPr>
          <p:cNvPr id="9" name="Номер слайда 21">
            <a:extLst>
              <a:ext uri="{FF2B5EF4-FFF2-40B4-BE49-F238E27FC236}">
                <a16:creationId xmlns:a16="http://schemas.microsoft.com/office/drawing/2014/main" id="{A999B8BC-CF07-41B3-ABD9-5BB203366470}"/>
              </a:ext>
            </a:extLst>
          </p:cNvPr>
          <p:cNvSpPr>
            <a:spLocks noGrp="1"/>
          </p:cNvSpPr>
          <p:nvPr>
            <p:ph type="sldNum" sz="quarter" idx="12"/>
          </p:nvPr>
        </p:nvSpPr>
        <p:spPr/>
        <p:txBody>
          <a:bodyPr/>
          <a:lstStyle>
            <a:lvl1pPr>
              <a:defRPr>
                <a:solidFill>
                  <a:srgbClr val="444D26"/>
                </a:solidFill>
              </a:defRPr>
            </a:lvl1pPr>
          </a:lstStyle>
          <a:p>
            <a:fld id="{073D7260-3AD1-44ED-B8D3-D5F276E7895A}" type="slidenum">
              <a:rPr lang="ru-RU" altLang="ru-RU"/>
              <a:pPr/>
              <a:t>‹#›</a:t>
            </a:fld>
            <a:endParaRPr lang="ru-RU" altLang="ru-RU"/>
          </a:p>
        </p:txBody>
      </p:sp>
    </p:spTree>
    <p:extLst>
      <p:ext uri="{BB962C8B-B14F-4D97-AF65-F5344CB8AC3E}">
        <p14:creationId xmlns:p14="http://schemas.microsoft.com/office/powerpoint/2010/main" val="279653675"/>
      </p:ext>
    </p:extLst>
  </p:cSld>
  <p:clrMapOvr>
    <a:masterClrMapping/>
  </p:clrMapOvr>
  <p:transition>
    <p:wheel spokes="1"/>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0" y="273629"/>
            <a:ext cx="10967040" cy="1142040"/>
          </a:xfrm>
          <a:prstGeom prst="rect">
            <a:avLst/>
          </a:prstGeom>
        </p:spPr>
        <p:txBody>
          <a:bodyPr lIns="82945" tIns="41473" rIns="82945" bIns="41473"/>
          <a:lstStyle/>
          <a:p>
            <a:r>
              <a:rPr lang="ru-RU"/>
              <a:t>Click to edit Master title style</a:t>
            </a:r>
            <a:endParaRPr lang="en-US"/>
          </a:p>
        </p:txBody>
      </p:sp>
      <p:sp>
        <p:nvSpPr>
          <p:cNvPr id="3" name="Rectangle 3">
            <a:extLst>
              <a:ext uri="{FF2B5EF4-FFF2-40B4-BE49-F238E27FC236}">
                <a16:creationId xmlns:a16="http://schemas.microsoft.com/office/drawing/2014/main" id="{EB9144EB-C3D1-435B-BCE5-CAED0FB400B2}"/>
              </a:ext>
            </a:extLst>
          </p:cNvPr>
          <p:cNvSpPr>
            <a:spLocks noGrp="1" noChangeArrowheads="1"/>
          </p:cNvSpPr>
          <p:nvPr>
            <p:ph type="dt" idx="10"/>
          </p:nvPr>
        </p:nvSpPr>
        <p:spPr/>
        <p:txBody>
          <a:bodyPr rtlCol="0"/>
          <a:lstStyle>
            <a:lvl1pPr>
              <a:defRPr>
                <a:solidFill>
                  <a:schemeClr val="tx1">
                    <a:tint val="75000"/>
                  </a:schemeClr>
                </a:solidFill>
                <a:latin typeface="Calibri" charset="0"/>
                <a:ea typeface="Arial" charset="0"/>
                <a:cs typeface="Arial" charset="0"/>
              </a:defRPr>
            </a:lvl1pPr>
          </a:lstStyle>
          <a:p>
            <a:pPr>
              <a:defRPr/>
            </a:pPr>
            <a:fld id="{393EC89A-2EFD-47F1-9411-C6C0D51C9B8A}" type="datetime1">
              <a:rPr lang="ru-RU"/>
              <a:pPr>
                <a:defRPr/>
              </a:pPr>
              <a:t>29.09.2021</a:t>
            </a:fld>
            <a:endParaRPr lang="en-US"/>
          </a:p>
        </p:txBody>
      </p:sp>
      <p:sp>
        <p:nvSpPr>
          <p:cNvPr id="4" name="Rectangle 4">
            <a:extLst>
              <a:ext uri="{FF2B5EF4-FFF2-40B4-BE49-F238E27FC236}">
                <a16:creationId xmlns:a16="http://schemas.microsoft.com/office/drawing/2014/main" id="{B8C53D6C-D5B6-4B50-ACC1-EFED0FC64C14}"/>
              </a:ext>
            </a:extLst>
          </p:cNvPr>
          <p:cNvSpPr>
            <a:spLocks noGrp="1" noChangeArrowheads="1"/>
          </p:cNvSpPr>
          <p:nvPr>
            <p:ph type="ftr" idx="11"/>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74B537-AB1B-4D7D-9CA3-E000303E883D}"/>
              </a:ext>
            </a:extLst>
          </p:cNvPr>
          <p:cNvSpPr>
            <a:spLocks noGrp="1" noChangeArrowheads="1"/>
          </p:cNvSpPr>
          <p:nvPr>
            <p:ph type="sldNum" idx="12"/>
          </p:nvPr>
        </p:nvSpPr>
        <p:spPr/>
        <p:txBody>
          <a:bodyPr/>
          <a:lstStyle>
            <a:lvl1pPr>
              <a:defRPr/>
            </a:lvl1pPr>
          </a:lstStyle>
          <a:p>
            <a:fld id="{2E6A1318-127A-4AE8-8348-504CD8245FC9}" type="slidenum">
              <a:rPr lang="en-US" altLang="ru-RU"/>
              <a:pPr/>
              <a:t>‹#›</a:t>
            </a:fld>
            <a:endParaRPr lang="en-US" altLang="ru-RU"/>
          </a:p>
        </p:txBody>
      </p:sp>
    </p:spTree>
    <p:extLst>
      <p:ext uri="{BB962C8B-B14F-4D97-AF65-F5344CB8AC3E}">
        <p14:creationId xmlns:p14="http://schemas.microsoft.com/office/powerpoint/2010/main" val="267575351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2" name="Espace réservé pour une image  4"/>
          <p:cNvSpPr>
            <a:spLocks noGrp="1"/>
          </p:cNvSpPr>
          <p:nvPr>
            <p:ph type="pic" sz="quarter" idx="10"/>
          </p:nvPr>
        </p:nvSpPr>
        <p:spPr>
          <a:xfrm>
            <a:off x="1329267" y="6210300"/>
            <a:ext cx="10249472" cy="552450"/>
          </a:xfrm>
          <a:prstGeom prst="rect">
            <a:avLst/>
          </a:prstGeom>
        </p:spPr>
        <p:txBody>
          <a:bodyPr/>
          <a:lstStyle/>
          <a:p>
            <a:pPr lvl="0"/>
            <a:r>
              <a:rPr lang="ru-RU" noProof="0"/>
              <a:t>Вставка рисунка</a:t>
            </a:r>
            <a:endParaRPr lang="fr-FR" noProof="0" dirty="0"/>
          </a:p>
        </p:txBody>
      </p:sp>
    </p:spTree>
    <p:extLst>
      <p:ext uri="{BB962C8B-B14F-4D97-AF65-F5344CB8AC3E}">
        <p14:creationId xmlns:p14="http://schemas.microsoft.com/office/powerpoint/2010/main" val="35024819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8641" y="272631"/>
            <a:ext cx="10967040" cy="1140440"/>
          </a:xfrm>
        </p:spPr>
        <p:txBody>
          <a:bodyPr/>
          <a:lstStyle/>
          <a:p>
            <a:r>
              <a:rPr lang="en-US"/>
              <a:t>Образец заголовка</a:t>
            </a:r>
            <a:endParaRPr lang="ru-RU"/>
          </a:p>
        </p:txBody>
      </p:sp>
      <p:sp>
        <p:nvSpPr>
          <p:cNvPr id="3" name="Rectangle 3">
            <a:extLst>
              <a:ext uri="{FF2B5EF4-FFF2-40B4-BE49-F238E27FC236}">
                <a16:creationId xmlns:a16="http://schemas.microsoft.com/office/drawing/2014/main" id="{329C0FF3-A3DC-43CF-9F8A-5605007F1EB6}"/>
              </a:ext>
            </a:extLst>
          </p:cNvPr>
          <p:cNvSpPr>
            <a:spLocks noGrp="1" noChangeArrowheads="1"/>
          </p:cNvSpPr>
          <p:nvPr>
            <p:ph type="dt" idx="10"/>
          </p:nvPr>
        </p:nvSpPr>
        <p:spPr/>
        <p:txBody>
          <a:bodyPr/>
          <a:lstStyle>
            <a:lvl1pPr>
              <a:defRPr/>
            </a:lvl1pPr>
          </a:lstStyle>
          <a:p>
            <a:pPr>
              <a:defRPr/>
            </a:pPr>
            <a:endParaRPr lang="ru-RU" altLang="ru-RU"/>
          </a:p>
        </p:txBody>
      </p:sp>
      <p:sp>
        <p:nvSpPr>
          <p:cNvPr id="4" name="Rectangle 4">
            <a:extLst>
              <a:ext uri="{FF2B5EF4-FFF2-40B4-BE49-F238E27FC236}">
                <a16:creationId xmlns:a16="http://schemas.microsoft.com/office/drawing/2014/main" id="{FE588251-4D9C-4E23-8CFD-5D9FE8981336}"/>
              </a:ext>
            </a:extLst>
          </p:cNvPr>
          <p:cNvSpPr>
            <a:spLocks noGrp="1" noChangeArrowheads="1"/>
          </p:cNvSpPr>
          <p:nvPr>
            <p:ph type="ftr" idx="11"/>
          </p:nvPr>
        </p:nvSpPr>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0A117A94-D760-46FC-B9A9-9D57F710AD4C}"/>
              </a:ext>
            </a:extLst>
          </p:cNvPr>
          <p:cNvSpPr>
            <a:spLocks noGrp="1" noChangeArrowheads="1"/>
          </p:cNvSpPr>
          <p:nvPr>
            <p:ph type="sldNum" idx="12"/>
          </p:nvPr>
        </p:nvSpPr>
        <p:spPr/>
        <p:txBody>
          <a:bodyPr/>
          <a:lstStyle>
            <a:lvl1pPr>
              <a:defRPr/>
            </a:lvl1pPr>
          </a:lstStyle>
          <a:p>
            <a:fld id="{9F68DD8B-D353-4BDF-9453-C49E03CAB9A1}" type="slidenum">
              <a:rPr lang="ru-RU" altLang="ru-RU"/>
              <a:pPr/>
              <a:t>‹#›</a:t>
            </a:fld>
            <a:endParaRPr lang="ru-RU" altLang="ru-RU"/>
          </a:p>
        </p:txBody>
      </p:sp>
    </p:spTree>
    <p:extLst>
      <p:ext uri="{BB962C8B-B14F-4D97-AF65-F5344CB8AC3E}">
        <p14:creationId xmlns:p14="http://schemas.microsoft.com/office/powerpoint/2010/main" val="18530350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a:extLst>
              <a:ext uri="{FF2B5EF4-FFF2-40B4-BE49-F238E27FC236}">
                <a16:creationId xmlns:a16="http://schemas.microsoft.com/office/drawing/2014/main" id="{986687FE-2DC7-41CD-99D3-986EA6B8D7CC}"/>
              </a:ext>
            </a:extLst>
          </p:cNvPr>
          <p:cNvSpPr>
            <a:spLocks noGrp="1"/>
          </p:cNvSpPr>
          <p:nvPr>
            <p:ph type="dt" sz="half" idx="10"/>
          </p:nvPr>
        </p:nvSpPr>
        <p:spPr/>
        <p:txBody>
          <a:bodyPr/>
          <a:lstStyle>
            <a:lvl1pPr>
              <a:defRPr/>
            </a:lvl1pPr>
          </a:lstStyle>
          <a:p>
            <a:pPr>
              <a:defRPr/>
            </a:pPr>
            <a:endParaRPr lang="es-ES" altLang="ru-RU"/>
          </a:p>
        </p:txBody>
      </p:sp>
      <p:sp>
        <p:nvSpPr>
          <p:cNvPr id="5" name="Footer Placeholder 4">
            <a:extLst>
              <a:ext uri="{FF2B5EF4-FFF2-40B4-BE49-F238E27FC236}">
                <a16:creationId xmlns:a16="http://schemas.microsoft.com/office/drawing/2014/main" id="{6B0DFF68-E881-45A1-9B8F-27A1B0583A9B}"/>
              </a:ext>
            </a:extLst>
          </p:cNvPr>
          <p:cNvSpPr>
            <a:spLocks noGrp="1"/>
          </p:cNvSpPr>
          <p:nvPr>
            <p:ph type="ftr" sz="quarter" idx="11"/>
          </p:nvPr>
        </p:nvSpPr>
        <p:spPr/>
        <p:txBody>
          <a:bodyPr/>
          <a:lstStyle>
            <a:lvl1pPr>
              <a:defRPr/>
            </a:lvl1pPr>
          </a:lstStyle>
          <a:p>
            <a:pPr>
              <a:defRPr/>
            </a:pPr>
            <a:endParaRPr lang="es-ES" altLang="ru-RU"/>
          </a:p>
        </p:txBody>
      </p:sp>
      <p:sp>
        <p:nvSpPr>
          <p:cNvPr id="6" name="Slide Number Placeholder 5">
            <a:extLst>
              <a:ext uri="{FF2B5EF4-FFF2-40B4-BE49-F238E27FC236}">
                <a16:creationId xmlns:a16="http://schemas.microsoft.com/office/drawing/2014/main" id="{BF9E2224-02AA-4BBD-BCDE-E3D3D0F8E1C4}"/>
              </a:ext>
            </a:extLst>
          </p:cNvPr>
          <p:cNvSpPr>
            <a:spLocks noGrp="1"/>
          </p:cNvSpPr>
          <p:nvPr>
            <p:ph type="sldNum" sz="quarter" idx="12"/>
          </p:nvPr>
        </p:nvSpPr>
        <p:spPr>
          <a:xfrm>
            <a:off x="8610600" y="6356350"/>
            <a:ext cx="2743200" cy="365125"/>
          </a:xfrm>
        </p:spPr>
        <p:txBody>
          <a:bodyPr/>
          <a:lstStyle>
            <a:lvl1pPr>
              <a:defRPr/>
            </a:lvl1pPr>
          </a:lstStyle>
          <a:p>
            <a:fld id="{B034F2C0-A5BA-478A-8035-D590239D5C6B}" type="slidenum">
              <a:rPr lang="es-ES" altLang="ru-RU"/>
              <a:pPr/>
              <a:t>‹#›</a:t>
            </a:fld>
            <a:endParaRPr lang="es-ES" altLang="ru-RU"/>
          </a:p>
        </p:txBody>
      </p:sp>
    </p:spTree>
    <p:extLst>
      <p:ext uri="{BB962C8B-B14F-4D97-AF65-F5344CB8AC3E}">
        <p14:creationId xmlns:p14="http://schemas.microsoft.com/office/powerpoint/2010/main" val="6593951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4E1B5C1-5E16-400E-BF3E-29E6DEAC4F64}"/>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5" name="Прямоугольник 4">
            <a:extLst>
              <a:ext uri="{FF2B5EF4-FFF2-40B4-BE49-F238E27FC236}">
                <a16:creationId xmlns:a16="http://schemas.microsoft.com/office/drawing/2014/main" id="{30C07988-6444-4076-9E38-F5325E2BDD92}"/>
              </a:ext>
            </a:extLst>
          </p:cNvPr>
          <p:cNvSpPr>
            <a:spLocks noChangeArrowheads="1"/>
          </p:cNvSpPr>
          <p:nvPr userDrawn="1"/>
        </p:nvSpPr>
        <p:spPr bwMode="auto">
          <a:xfrm>
            <a:off x="5464175" y="6551613"/>
            <a:ext cx="1063625" cy="30797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a:solidFill>
                  <a:prstClr val="white"/>
                </a:solidFill>
              </a:rPr>
              <a:t>V. </a:t>
            </a:r>
            <a:r>
              <a:rPr lang="en-US" altLang="ru-RU" sz="1400" dirty="0" err="1">
                <a:solidFill>
                  <a:prstClr val="white"/>
                </a:solidFill>
              </a:rPr>
              <a:t>Matveev</a:t>
            </a:r>
            <a:endParaRPr lang="ru-RU" altLang="ru-RU" sz="1400" dirty="0">
              <a:solidFill>
                <a:prstClr val="white"/>
              </a:solidFill>
            </a:endParaRPr>
          </a:p>
        </p:txBody>
      </p:sp>
      <p:sp>
        <p:nvSpPr>
          <p:cNvPr id="6" name="Прямоугольник 5">
            <a:extLst>
              <a:ext uri="{FF2B5EF4-FFF2-40B4-BE49-F238E27FC236}">
                <a16:creationId xmlns:a16="http://schemas.microsoft.com/office/drawing/2014/main" id="{43897F8B-A978-4AF2-BEAC-32AF44E2D30B}"/>
              </a:ext>
            </a:extLst>
          </p:cNvPr>
          <p:cNvSpPr>
            <a:spLocks noChangeArrowheads="1"/>
          </p:cNvSpPr>
          <p:nvPr userDrawn="1"/>
        </p:nvSpPr>
        <p:spPr bwMode="auto">
          <a:xfrm>
            <a:off x="79375" y="6564313"/>
            <a:ext cx="3530600" cy="30797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a:solidFill>
                  <a:prstClr val="white"/>
                </a:solidFill>
              </a:rPr>
              <a:t>124th  session of JINR Scientific Council</a:t>
            </a:r>
            <a:endParaRPr lang="ru-RU" altLang="ru-RU" sz="1400" dirty="0">
              <a:solidFill>
                <a:prstClr val="white"/>
              </a:solidFill>
            </a:endParaRPr>
          </a:p>
        </p:txBody>
      </p: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a:extLst>
              <a:ext uri="{FF2B5EF4-FFF2-40B4-BE49-F238E27FC236}">
                <a16:creationId xmlns:a16="http://schemas.microsoft.com/office/drawing/2014/main" id="{8F7D7D8D-CB8C-49AF-A263-40FD8A35B462}"/>
              </a:ext>
            </a:extLst>
          </p:cNvPr>
          <p:cNvSpPr>
            <a:spLocks noGrp="1"/>
          </p:cNvSpPr>
          <p:nvPr>
            <p:ph type="dt" sz="half" idx="10"/>
          </p:nvPr>
        </p:nvSpPr>
        <p:spPr/>
        <p:txBody>
          <a:bodyPr/>
          <a:lstStyle>
            <a:lvl1pPr>
              <a:defRPr/>
            </a:lvl1pPr>
          </a:lstStyle>
          <a:p>
            <a:pPr>
              <a:defRPr/>
            </a:pPr>
            <a:endParaRPr lang="es-ES" altLang="ru-RU"/>
          </a:p>
        </p:txBody>
      </p:sp>
      <p:sp>
        <p:nvSpPr>
          <p:cNvPr id="8" name="Footer Placeholder 4">
            <a:extLst>
              <a:ext uri="{FF2B5EF4-FFF2-40B4-BE49-F238E27FC236}">
                <a16:creationId xmlns:a16="http://schemas.microsoft.com/office/drawing/2014/main" id="{05A40454-F712-47FF-9404-E10D43E2F07F}"/>
              </a:ext>
            </a:extLst>
          </p:cNvPr>
          <p:cNvSpPr>
            <a:spLocks noGrp="1"/>
          </p:cNvSpPr>
          <p:nvPr>
            <p:ph type="ftr" sz="quarter" idx="11"/>
          </p:nvPr>
        </p:nvSpPr>
        <p:spPr/>
        <p:txBody>
          <a:bodyPr/>
          <a:lstStyle>
            <a:lvl1pPr>
              <a:defRPr/>
            </a:lvl1pPr>
          </a:lstStyle>
          <a:p>
            <a:pPr>
              <a:defRPr/>
            </a:pPr>
            <a:endParaRPr lang="es-ES" altLang="ru-RU"/>
          </a:p>
        </p:txBody>
      </p:sp>
      <p:sp>
        <p:nvSpPr>
          <p:cNvPr id="9" name="Slide Number Placeholder 5">
            <a:extLst>
              <a:ext uri="{FF2B5EF4-FFF2-40B4-BE49-F238E27FC236}">
                <a16:creationId xmlns:a16="http://schemas.microsoft.com/office/drawing/2014/main" id="{2EFDC2C2-0A85-4EEA-99DF-019D0E3D280F}"/>
              </a:ext>
            </a:extLst>
          </p:cNvPr>
          <p:cNvSpPr>
            <a:spLocks noGrp="1"/>
          </p:cNvSpPr>
          <p:nvPr>
            <p:ph type="sldNum" sz="quarter" idx="12"/>
          </p:nvPr>
        </p:nvSpPr>
        <p:spPr>
          <a:xfrm>
            <a:off x="9448800" y="6570663"/>
            <a:ext cx="2743200" cy="365125"/>
          </a:xfrm>
        </p:spPr>
        <p:txBody>
          <a:bodyPr/>
          <a:lstStyle>
            <a:lvl1pPr>
              <a:defRPr/>
            </a:lvl1pPr>
          </a:lstStyle>
          <a:p>
            <a:fld id="{3FC05DD5-917C-48E5-A46E-361DBEF1B840}" type="slidenum">
              <a:rPr lang="es-ES" altLang="ru-RU"/>
              <a:pPr/>
              <a:t>‹#›</a:t>
            </a:fld>
            <a:endParaRPr lang="es-ES" altLang="ru-RU"/>
          </a:p>
        </p:txBody>
      </p:sp>
    </p:spTree>
    <p:extLst>
      <p:ext uri="{BB962C8B-B14F-4D97-AF65-F5344CB8AC3E}">
        <p14:creationId xmlns:p14="http://schemas.microsoft.com/office/powerpoint/2010/main" val="31297255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343767C1-A50F-4C9A-82E4-EE181CD66DF9}"/>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5" name="Date Placeholder 3">
            <a:extLst>
              <a:ext uri="{FF2B5EF4-FFF2-40B4-BE49-F238E27FC236}">
                <a16:creationId xmlns:a16="http://schemas.microsoft.com/office/drawing/2014/main" id="{9D7BE092-172C-4588-A13B-B533923AD35C}"/>
              </a:ext>
            </a:extLst>
          </p:cNvPr>
          <p:cNvSpPr>
            <a:spLocks noGrp="1"/>
          </p:cNvSpPr>
          <p:nvPr>
            <p:ph type="dt" sz="half" idx="10"/>
          </p:nvPr>
        </p:nvSpPr>
        <p:spPr/>
        <p:txBody>
          <a:bodyPr/>
          <a:lstStyle>
            <a:lvl1pPr>
              <a:defRPr/>
            </a:lvl1pPr>
          </a:lstStyle>
          <a:p>
            <a:pPr>
              <a:defRPr/>
            </a:pPr>
            <a:endParaRPr lang="es-ES" altLang="ru-RU"/>
          </a:p>
        </p:txBody>
      </p:sp>
      <p:sp>
        <p:nvSpPr>
          <p:cNvPr id="6" name="Footer Placeholder 4">
            <a:extLst>
              <a:ext uri="{FF2B5EF4-FFF2-40B4-BE49-F238E27FC236}">
                <a16:creationId xmlns:a16="http://schemas.microsoft.com/office/drawing/2014/main" id="{4B260013-CC54-4D06-8A3F-253CD0C67BC0}"/>
              </a:ext>
            </a:extLst>
          </p:cNvPr>
          <p:cNvSpPr>
            <a:spLocks noGrp="1"/>
          </p:cNvSpPr>
          <p:nvPr>
            <p:ph type="ftr" sz="quarter" idx="11"/>
          </p:nvPr>
        </p:nvSpPr>
        <p:spPr/>
        <p:txBody>
          <a:bodyPr/>
          <a:lstStyle>
            <a:lvl1pPr>
              <a:defRPr/>
            </a:lvl1pPr>
          </a:lstStyle>
          <a:p>
            <a:pPr>
              <a:defRPr/>
            </a:pPr>
            <a:endParaRPr lang="es-ES" altLang="ru-RU"/>
          </a:p>
        </p:txBody>
      </p:sp>
      <p:sp>
        <p:nvSpPr>
          <p:cNvPr id="7" name="Slide Number Placeholder 5">
            <a:extLst>
              <a:ext uri="{FF2B5EF4-FFF2-40B4-BE49-F238E27FC236}">
                <a16:creationId xmlns:a16="http://schemas.microsoft.com/office/drawing/2014/main" id="{C0D44D70-2A55-4950-BCCE-5590CF1E0386}"/>
              </a:ext>
            </a:extLst>
          </p:cNvPr>
          <p:cNvSpPr>
            <a:spLocks noGrp="1"/>
          </p:cNvSpPr>
          <p:nvPr>
            <p:ph type="sldNum" sz="quarter" idx="12"/>
          </p:nvPr>
        </p:nvSpPr>
        <p:spPr>
          <a:xfrm>
            <a:off x="8610600" y="6356350"/>
            <a:ext cx="2743200" cy="365125"/>
          </a:xfrm>
        </p:spPr>
        <p:txBody>
          <a:bodyPr/>
          <a:lstStyle>
            <a:lvl1pPr>
              <a:defRPr/>
            </a:lvl1pPr>
          </a:lstStyle>
          <a:p>
            <a:fld id="{BE1306F0-D16D-4BA1-8AF0-5A5A60A01609}" type="slidenum">
              <a:rPr lang="es-ES" altLang="ru-RU"/>
              <a:pPr/>
              <a:t>‹#›</a:t>
            </a:fld>
            <a:endParaRPr lang="es-ES" altLang="ru-RU"/>
          </a:p>
        </p:txBody>
      </p:sp>
    </p:spTree>
    <p:extLst>
      <p:ext uri="{BB962C8B-B14F-4D97-AF65-F5344CB8AC3E}">
        <p14:creationId xmlns:p14="http://schemas.microsoft.com/office/powerpoint/2010/main" val="3397783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F91778-4DDD-8140-96E1-52280FFE9AD2}"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FB2D4-12EA-9747-B55D-02370E6EA5BC}" type="slidenum">
              <a:rPr lang="en-US" smtClean="0"/>
              <a:t>‹#›</a:t>
            </a:fld>
            <a:endParaRPr lang="en-US"/>
          </a:p>
        </p:txBody>
      </p:sp>
    </p:spTree>
    <p:extLst>
      <p:ext uri="{BB962C8B-B14F-4D97-AF65-F5344CB8AC3E}">
        <p14:creationId xmlns:p14="http://schemas.microsoft.com/office/powerpoint/2010/main" val="30011606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E50C9DB0-9F98-416A-ABBB-5B79A7E343BB}"/>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Date Placeholder 4">
            <a:extLst>
              <a:ext uri="{FF2B5EF4-FFF2-40B4-BE49-F238E27FC236}">
                <a16:creationId xmlns:a16="http://schemas.microsoft.com/office/drawing/2014/main" id="{CE83DAA6-137E-4DE7-8EDB-E58007989B9D}"/>
              </a:ext>
            </a:extLst>
          </p:cNvPr>
          <p:cNvSpPr>
            <a:spLocks noGrp="1"/>
          </p:cNvSpPr>
          <p:nvPr>
            <p:ph type="dt" sz="half" idx="10"/>
          </p:nvPr>
        </p:nvSpPr>
        <p:spPr/>
        <p:txBody>
          <a:bodyPr/>
          <a:lstStyle>
            <a:lvl1pPr>
              <a:defRPr/>
            </a:lvl1pPr>
          </a:lstStyle>
          <a:p>
            <a:pPr>
              <a:defRPr/>
            </a:pPr>
            <a:endParaRPr lang="es-ES" altLang="ru-RU"/>
          </a:p>
        </p:txBody>
      </p:sp>
      <p:sp>
        <p:nvSpPr>
          <p:cNvPr id="7" name="Footer Placeholder 5">
            <a:extLst>
              <a:ext uri="{FF2B5EF4-FFF2-40B4-BE49-F238E27FC236}">
                <a16:creationId xmlns:a16="http://schemas.microsoft.com/office/drawing/2014/main" id="{E60BFBAA-8184-4B58-90BA-0DB739657A46}"/>
              </a:ext>
            </a:extLst>
          </p:cNvPr>
          <p:cNvSpPr>
            <a:spLocks noGrp="1"/>
          </p:cNvSpPr>
          <p:nvPr>
            <p:ph type="ftr" sz="quarter" idx="11"/>
          </p:nvPr>
        </p:nvSpPr>
        <p:spPr/>
        <p:txBody>
          <a:bodyPr/>
          <a:lstStyle>
            <a:lvl1pPr>
              <a:defRPr/>
            </a:lvl1pPr>
          </a:lstStyle>
          <a:p>
            <a:pPr>
              <a:defRPr/>
            </a:pPr>
            <a:endParaRPr lang="es-ES" altLang="ru-RU"/>
          </a:p>
        </p:txBody>
      </p:sp>
      <p:sp>
        <p:nvSpPr>
          <p:cNvPr id="8" name="Slide Number Placeholder 6">
            <a:extLst>
              <a:ext uri="{FF2B5EF4-FFF2-40B4-BE49-F238E27FC236}">
                <a16:creationId xmlns:a16="http://schemas.microsoft.com/office/drawing/2014/main" id="{DDD8BD76-7F18-4454-8BF4-4E8E5ACAFB59}"/>
              </a:ext>
            </a:extLst>
          </p:cNvPr>
          <p:cNvSpPr>
            <a:spLocks noGrp="1"/>
          </p:cNvSpPr>
          <p:nvPr>
            <p:ph type="sldNum" sz="quarter" idx="12"/>
          </p:nvPr>
        </p:nvSpPr>
        <p:spPr>
          <a:xfrm>
            <a:off x="8610600" y="6356350"/>
            <a:ext cx="2743200" cy="365125"/>
          </a:xfrm>
        </p:spPr>
        <p:txBody>
          <a:bodyPr/>
          <a:lstStyle>
            <a:lvl1pPr>
              <a:defRPr/>
            </a:lvl1pPr>
          </a:lstStyle>
          <a:p>
            <a:fld id="{2DEAD247-6712-4620-B93E-B3E45AF90CD9}" type="slidenum">
              <a:rPr lang="es-ES" altLang="ru-RU"/>
              <a:pPr/>
              <a:t>‹#›</a:t>
            </a:fld>
            <a:endParaRPr lang="es-ES" altLang="ru-RU"/>
          </a:p>
        </p:txBody>
      </p:sp>
    </p:spTree>
    <p:extLst>
      <p:ext uri="{BB962C8B-B14F-4D97-AF65-F5344CB8AC3E}">
        <p14:creationId xmlns:p14="http://schemas.microsoft.com/office/powerpoint/2010/main" val="14471682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8EA99EC0-618C-40F7-B0BE-CFDEE9A177F1}"/>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6">
            <a:extLst>
              <a:ext uri="{FF2B5EF4-FFF2-40B4-BE49-F238E27FC236}">
                <a16:creationId xmlns:a16="http://schemas.microsoft.com/office/drawing/2014/main" id="{C617A348-C15C-4796-B7F2-1BE0355EAFF0}"/>
              </a:ext>
            </a:extLst>
          </p:cNvPr>
          <p:cNvSpPr>
            <a:spLocks noGrp="1"/>
          </p:cNvSpPr>
          <p:nvPr>
            <p:ph type="dt" sz="half" idx="10"/>
          </p:nvPr>
        </p:nvSpPr>
        <p:spPr/>
        <p:txBody>
          <a:bodyPr/>
          <a:lstStyle>
            <a:lvl1pPr>
              <a:defRPr/>
            </a:lvl1pPr>
          </a:lstStyle>
          <a:p>
            <a:pPr>
              <a:defRPr/>
            </a:pPr>
            <a:endParaRPr lang="es-ES" altLang="ru-RU"/>
          </a:p>
        </p:txBody>
      </p:sp>
      <p:sp>
        <p:nvSpPr>
          <p:cNvPr id="9" name="Footer Placeholder 7">
            <a:extLst>
              <a:ext uri="{FF2B5EF4-FFF2-40B4-BE49-F238E27FC236}">
                <a16:creationId xmlns:a16="http://schemas.microsoft.com/office/drawing/2014/main" id="{5EBD3023-8E67-4368-89FC-CE5D795523D5}"/>
              </a:ext>
            </a:extLst>
          </p:cNvPr>
          <p:cNvSpPr>
            <a:spLocks noGrp="1"/>
          </p:cNvSpPr>
          <p:nvPr>
            <p:ph type="ftr" sz="quarter" idx="11"/>
          </p:nvPr>
        </p:nvSpPr>
        <p:spPr/>
        <p:txBody>
          <a:bodyPr/>
          <a:lstStyle>
            <a:lvl1pPr>
              <a:defRPr/>
            </a:lvl1pPr>
          </a:lstStyle>
          <a:p>
            <a:pPr>
              <a:defRPr/>
            </a:pPr>
            <a:endParaRPr lang="es-ES" altLang="ru-RU"/>
          </a:p>
        </p:txBody>
      </p:sp>
      <p:sp>
        <p:nvSpPr>
          <p:cNvPr id="10" name="Slide Number Placeholder 8">
            <a:extLst>
              <a:ext uri="{FF2B5EF4-FFF2-40B4-BE49-F238E27FC236}">
                <a16:creationId xmlns:a16="http://schemas.microsoft.com/office/drawing/2014/main" id="{4066C3AB-2EDD-40DD-9C55-0E54A0BDDE7A}"/>
              </a:ext>
            </a:extLst>
          </p:cNvPr>
          <p:cNvSpPr>
            <a:spLocks noGrp="1"/>
          </p:cNvSpPr>
          <p:nvPr>
            <p:ph type="sldNum" sz="quarter" idx="12"/>
          </p:nvPr>
        </p:nvSpPr>
        <p:spPr>
          <a:xfrm>
            <a:off x="8610600" y="6356350"/>
            <a:ext cx="2743200" cy="365125"/>
          </a:xfrm>
        </p:spPr>
        <p:txBody>
          <a:bodyPr/>
          <a:lstStyle>
            <a:lvl1pPr>
              <a:defRPr/>
            </a:lvl1pPr>
          </a:lstStyle>
          <a:p>
            <a:fld id="{714BF0A6-DD85-4AAB-B0D9-BA388318914D}" type="slidenum">
              <a:rPr lang="es-ES" altLang="ru-RU"/>
              <a:pPr/>
              <a:t>‹#›</a:t>
            </a:fld>
            <a:endParaRPr lang="es-ES" altLang="ru-RU"/>
          </a:p>
        </p:txBody>
      </p:sp>
    </p:spTree>
    <p:extLst>
      <p:ext uri="{BB962C8B-B14F-4D97-AF65-F5344CB8AC3E}">
        <p14:creationId xmlns:p14="http://schemas.microsoft.com/office/powerpoint/2010/main" val="20606592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781326F-4FFE-427B-8BFA-90C962D1712E}"/>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2" name="Title 1"/>
          <p:cNvSpPr>
            <a:spLocks noGrp="1"/>
          </p:cNvSpPr>
          <p:nvPr>
            <p:ph type="title"/>
          </p:nvPr>
        </p:nvSpPr>
        <p:spPr/>
        <p:txBody>
          <a:bodyPr/>
          <a:lstStyle/>
          <a:p>
            <a:r>
              <a:rPr lang="ru-RU"/>
              <a:t>Образец заголовка</a:t>
            </a:r>
            <a:endParaRPr lang="en-US" dirty="0"/>
          </a:p>
        </p:txBody>
      </p:sp>
      <p:sp>
        <p:nvSpPr>
          <p:cNvPr id="4" name="Date Placeholder 2">
            <a:extLst>
              <a:ext uri="{FF2B5EF4-FFF2-40B4-BE49-F238E27FC236}">
                <a16:creationId xmlns:a16="http://schemas.microsoft.com/office/drawing/2014/main" id="{0666FA3F-1DE0-45BF-838F-CD22AA5ECEF9}"/>
              </a:ext>
            </a:extLst>
          </p:cNvPr>
          <p:cNvSpPr>
            <a:spLocks noGrp="1"/>
          </p:cNvSpPr>
          <p:nvPr>
            <p:ph type="dt" sz="half" idx="10"/>
          </p:nvPr>
        </p:nvSpPr>
        <p:spPr/>
        <p:txBody>
          <a:bodyPr/>
          <a:lstStyle>
            <a:lvl1pPr>
              <a:defRPr/>
            </a:lvl1pPr>
          </a:lstStyle>
          <a:p>
            <a:pPr>
              <a:defRPr/>
            </a:pPr>
            <a:endParaRPr lang="es-ES" altLang="ru-RU"/>
          </a:p>
        </p:txBody>
      </p:sp>
      <p:sp>
        <p:nvSpPr>
          <p:cNvPr id="5" name="Footer Placeholder 3">
            <a:extLst>
              <a:ext uri="{FF2B5EF4-FFF2-40B4-BE49-F238E27FC236}">
                <a16:creationId xmlns:a16="http://schemas.microsoft.com/office/drawing/2014/main" id="{002DBA1C-1419-439F-92CA-08DAB1484D3E}"/>
              </a:ext>
            </a:extLst>
          </p:cNvPr>
          <p:cNvSpPr>
            <a:spLocks noGrp="1"/>
          </p:cNvSpPr>
          <p:nvPr>
            <p:ph type="ftr" sz="quarter" idx="11"/>
          </p:nvPr>
        </p:nvSpPr>
        <p:spPr/>
        <p:txBody>
          <a:bodyPr/>
          <a:lstStyle>
            <a:lvl1pPr>
              <a:defRPr/>
            </a:lvl1pPr>
          </a:lstStyle>
          <a:p>
            <a:pPr>
              <a:defRPr/>
            </a:pPr>
            <a:endParaRPr lang="es-ES" altLang="ru-RU"/>
          </a:p>
        </p:txBody>
      </p:sp>
      <p:sp>
        <p:nvSpPr>
          <p:cNvPr id="6" name="Slide Number Placeholder 4">
            <a:extLst>
              <a:ext uri="{FF2B5EF4-FFF2-40B4-BE49-F238E27FC236}">
                <a16:creationId xmlns:a16="http://schemas.microsoft.com/office/drawing/2014/main" id="{0A4BF494-E7EE-4A8B-860E-51EACE46E094}"/>
              </a:ext>
            </a:extLst>
          </p:cNvPr>
          <p:cNvSpPr>
            <a:spLocks noGrp="1"/>
          </p:cNvSpPr>
          <p:nvPr>
            <p:ph type="sldNum" sz="quarter" idx="12"/>
          </p:nvPr>
        </p:nvSpPr>
        <p:spPr>
          <a:xfrm>
            <a:off x="8610600" y="6356350"/>
            <a:ext cx="2743200" cy="365125"/>
          </a:xfrm>
        </p:spPr>
        <p:txBody>
          <a:bodyPr/>
          <a:lstStyle>
            <a:lvl1pPr>
              <a:defRPr/>
            </a:lvl1pPr>
          </a:lstStyle>
          <a:p>
            <a:fld id="{C9270B02-96F5-42DD-95DF-55E3845CDBAA}" type="slidenum">
              <a:rPr lang="es-ES" altLang="ru-RU"/>
              <a:pPr/>
              <a:t>‹#›</a:t>
            </a:fld>
            <a:endParaRPr lang="es-ES" altLang="ru-RU"/>
          </a:p>
        </p:txBody>
      </p:sp>
    </p:spTree>
    <p:extLst>
      <p:ext uri="{BB962C8B-B14F-4D97-AF65-F5344CB8AC3E}">
        <p14:creationId xmlns:p14="http://schemas.microsoft.com/office/powerpoint/2010/main" val="20602462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3218C7D-44E6-445C-9F4B-723D6E0EBC11}"/>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3" name="Прямоугольник 2">
            <a:extLst>
              <a:ext uri="{FF2B5EF4-FFF2-40B4-BE49-F238E27FC236}">
                <a16:creationId xmlns:a16="http://schemas.microsoft.com/office/drawing/2014/main" id="{A26140AC-CC59-4BA7-8B53-A8967AD566CC}"/>
              </a:ext>
            </a:extLst>
          </p:cNvPr>
          <p:cNvSpPr>
            <a:spLocks noChangeArrowheads="1"/>
          </p:cNvSpPr>
          <p:nvPr userDrawn="1"/>
        </p:nvSpPr>
        <p:spPr bwMode="auto">
          <a:xfrm>
            <a:off x="5464175" y="6551613"/>
            <a:ext cx="1063625" cy="30797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a:solidFill>
                  <a:prstClr val="white"/>
                </a:solidFill>
              </a:rPr>
              <a:t>V. </a:t>
            </a:r>
            <a:r>
              <a:rPr lang="en-US" altLang="ru-RU" sz="1400" dirty="0" err="1">
                <a:solidFill>
                  <a:prstClr val="white"/>
                </a:solidFill>
              </a:rPr>
              <a:t>Matveev</a:t>
            </a:r>
            <a:endParaRPr lang="ru-RU" altLang="ru-RU" sz="1400" dirty="0">
              <a:solidFill>
                <a:prstClr val="white"/>
              </a:solidFill>
            </a:endParaRPr>
          </a:p>
        </p:txBody>
      </p:sp>
      <p:sp>
        <p:nvSpPr>
          <p:cNvPr id="4" name="Прямоугольник 3">
            <a:extLst>
              <a:ext uri="{FF2B5EF4-FFF2-40B4-BE49-F238E27FC236}">
                <a16:creationId xmlns:a16="http://schemas.microsoft.com/office/drawing/2014/main" id="{9FDB03BD-8220-4B89-A651-B9F3F65621BD}"/>
              </a:ext>
            </a:extLst>
          </p:cNvPr>
          <p:cNvSpPr>
            <a:spLocks noChangeArrowheads="1"/>
          </p:cNvSpPr>
          <p:nvPr userDrawn="1"/>
        </p:nvSpPr>
        <p:spPr bwMode="auto">
          <a:xfrm>
            <a:off x="79375" y="6564313"/>
            <a:ext cx="3402013" cy="30797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a:solidFill>
                  <a:prstClr val="white"/>
                </a:solidFill>
              </a:rPr>
              <a:t>125th  session of JINR Scientific Council</a:t>
            </a:r>
            <a:endParaRPr lang="ru-RU" altLang="ru-RU" sz="1400" dirty="0">
              <a:solidFill>
                <a:prstClr val="white"/>
              </a:solidFill>
            </a:endParaRPr>
          </a:p>
        </p:txBody>
      </p:sp>
      <p:sp>
        <p:nvSpPr>
          <p:cNvPr id="5" name="Date Placeholder 3">
            <a:extLst>
              <a:ext uri="{FF2B5EF4-FFF2-40B4-BE49-F238E27FC236}">
                <a16:creationId xmlns:a16="http://schemas.microsoft.com/office/drawing/2014/main" id="{3A9530DF-4E29-47E0-85B7-DABF904803E0}"/>
              </a:ext>
            </a:extLst>
          </p:cNvPr>
          <p:cNvSpPr>
            <a:spLocks noGrp="1"/>
          </p:cNvSpPr>
          <p:nvPr>
            <p:ph type="dt" sz="half" idx="10"/>
          </p:nvPr>
        </p:nvSpPr>
        <p:spPr/>
        <p:txBody>
          <a:bodyPr/>
          <a:lstStyle>
            <a:lvl1pPr>
              <a:defRPr/>
            </a:lvl1pPr>
          </a:lstStyle>
          <a:p>
            <a:pPr>
              <a:defRPr/>
            </a:pPr>
            <a:endParaRPr lang="es-ES" altLang="ru-RU"/>
          </a:p>
        </p:txBody>
      </p:sp>
      <p:sp>
        <p:nvSpPr>
          <p:cNvPr id="6" name="Footer Placeholder 4">
            <a:extLst>
              <a:ext uri="{FF2B5EF4-FFF2-40B4-BE49-F238E27FC236}">
                <a16:creationId xmlns:a16="http://schemas.microsoft.com/office/drawing/2014/main" id="{1CE27689-1CE6-40EE-BA7E-CA808E41AF1C}"/>
              </a:ext>
            </a:extLst>
          </p:cNvPr>
          <p:cNvSpPr>
            <a:spLocks noGrp="1"/>
          </p:cNvSpPr>
          <p:nvPr>
            <p:ph type="ftr" sz="quarter" idx="11"/>
          </p:nvPr>
        </p:nvSpPr>
        <p:spPr/>
        <p:txBody>
          <a:bodyPr/>
          <a:lstStyle>
            <a:lvl1pPr>
              <a:defRPr/>
            </a:lvl1pPr>
          </a:lstStyle>
          <a:p>
            <a:pPr>
              <a:defRPr/>
            </a:pPr>
            <a:endParaRPr lang="es-ES" altLang="ru-RU"/>
          </a:p>
        </p:txBody>
      </p:sp>
      <p:sp>
        <p:nvSpPr>
          <p:cNvPr id="7" name="Slide Number Placeholder 5">
            <a:extLst>
              <a:ext uri="{FF2B5EF4-FFF2-40B4-BE49-F238E27FC236}">
                <a16:creationId xmlns:a16="http://schemas.microsoft.com/office/drawing/2014/main" id="{D27BE118-9956-4FFB-A5EF-46F6DD9A889A}"/>
              </a:ext>
            </a:extLst>
          </p:cNvPr>
          <p:cNvSpPr>
            <a:spLocks noGrp="1"/>
          </p:cNvSpPr>
          <p:nvPr>
            <p:ph type="sldNum" sz="quarter" idx="12"/>
          </p:nvPr>
        </p:nvSpPr>
        <p:spPr/>
        <p:txBody>
          <a:bodyPr/>
          <a:lstStyle>
            <a:lvl1pPr>
              <a:defRPr/>
            </a:lvl1pPr>
          </a:lstStyle>
          <a:p>
            <a:fld id="{1222B8F1-5347-412F-B6DF-23768B214F7F}" type="slidenum">
              <a:rPr lang="es-ES" altLang="ru-RU"/>
              <a:pPr/>
              <a:t>‹#›</a:t>
            </a:fld>
            <a:endParaRPr lang="es-ES" altLang="ru-RU"/>
          </a:p>
        </p:txBody>
      </p:sp>
    </p:spTree>
    <p:extLst>
      <p:ext uri="{BB962C8B-B14F-4D97-AF65-F5344CB8AC3E}">
        <p14:creationId xmlns:p14="http://schemas.microsoft.com/office/powerpoint/2010/main" val="20705405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4413AC7E-748B-4DC6-9642-8629E7389446}"/>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6" name="Date Placeholder 4">
            <a:extLst>
              <a:ext uri="{FF2B5EF4-FFF2-40B4-BE49-F238E27FC236}">
                <a16:creationId xmlns:a16="http://schemas.microsoft.com/office/drawing/2014/main" id="{7D1B8C36-F45A-49D9-B258-7654E23BB93D}"/>
              </a:ext>
            </a:extLst>
          </p:cNvPr>
          <p:cNvSpPr>
            <a:spLocks noGrp="1"/>
          </p:cNvSpPr>
          <p:nvPr>
            <p:ph type="dt" sz="half" idx="10"/>
          </p:nvPr>
        </p:nvSpPr>
        <p:spPr/>
        <p:txBody>
          <a:bodyPr/>
          <a:lstStyle>
            <a:lvl1pPr>
              <a:defRPr/>
            </a:lvl1pPr>
          </a:lstStyle>
          <a:p>
            <a:pPr>
              <a:defRPr/>
            </a:pPr>
            <a:endParaRPr lang="es-ES" altLang="ru-RU"/>
          </a:p>
        </p:txBody>
      </p:sp>
      <p:sp>
        <p:nvSpPr>
          <p:cNvPr id="7" name="Footer Placeholder 5">
            <a:extLst>
              <a:ext uri="{FF2B5EF4-FFF2-40B4-BE49-F238E27FC236}">
                <a16:creationId xmlns:a16="http://schemas.microsoft.com/office/drawing/2014/main" id="{944D3108-C240-4DF6-AA35-5E998EE658B7}"/>
              </a:ext>
            </a:extLst>
          </p:cNvPr>
          <p:cNvSpPr>
            <a:spLocks noGrp="1"/>
          </p:cNvSpPr>
          <p:nvPr>
            <p:ph type="ftr" sz="quarter" idx="11"/>
          </p:nvPr>
        </p:nvSpPr>
        <p:spPr/>
        <p:txBody>
          <a:bodyPr/>
          <a:lstStyle>
            <a:lvl1pPr>
              <a:defRPr/>
            </a:lvl1pPr>
          </a:lstStyle>
          <a:p>
            <a:pPr>
              <a:defRPr/>
            </a:pPr>
            <a:endParaRPr lang="es-ES" altLang="ru-RU"/>
          </a:p>
        </p:txBody>
      </p:sp>
      <p:sp>
        <p:nvSpPr>
          <p:cNvPr id="8" name="Slide Number Placeholder 6">
            <a:extLst>
              <a:ext uri="{FF2B5EF4-FFF2-40B4-BE49-F238E27FC236}">
                <a16:creationId xmlns:a16="http://schemas.microsoft.com/office/drawing/2014/main" id="{BAE70355-AF20-4738-8304-C91B13797C77}"/>
              </a:ext>
            </a:extLst>
          </p:cNvPr>
          <p:cNvSpPr>
            <a:spLocks noGrp="1"/>
          </p:cNvSpPr>
          <p:nvPr>
            <p:ph type="sldNum" sz="quarter" idx="12"/>
          </p:nvPr>
        </p:nvSpPr>
        <p:spPr>
          <a:xfrm>
            <a:off x="8610600" y="6356350"/>
            <a:ext cx="2743200" cy="365125"/>
          </a:xfrm>
        </p:spPr>
        <p:txBody>
          <a:bodyPr/>
          <a:lstStyle>
            <a:lvl1pPr>
              <a:defRPr/>
            </a:lvl1pPr>
          </a:lstStyle>
          <a:p>
            <a:fld id="{5365B391-CD31-4707-BFD6-0090C71CC709}" type="slidenum">
              <a:rPr lang="es-ES" altLang="ru-RU"/>
              <a:pPr/>
              <a:t>‹#›</a:t>
            </a:fld>
            <a:endParaRPr lang="es-ES" altLang="ru-RU"/>
          </a:p>
        </p:txBody>
      </p:sp>
    </p:spTree>
    <p:extLst>
      <p:ext uri="{BB962C8B-B14F-4D97-AF65-F5344CB8AC3E}">
        <p14:creationId xmlns:p14="http://schemas.microsoft.com/office/powerpoint/2010/main" val="35546081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F2B8EC84-B256-47C1-95B4-5BD2B7F59667}"/>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6" name="Date Placeholder 4">
            <a:extLst>
              <a:ext uri="{FF2B5EF4-FFF2-40B4-BE49-F238E27FC236}">
                <a16:creationId xmlns:a16="http://schemas.microsoft.com/office/drawing/2014/main" id="{7F4B4933-DDAD-47F9-8400-D1B66A5682DB}"/>
              </a:ext>
            </a:extLst>
          </p:cNvPr>
          <p:cNvSpPr>
            <a:spLocks noGrp="1"/>
          </p:cNvSpPr>
          <p:nvPr>
            <p:ph type="dt" sz="half" idx="10"/>
          </p:nvPr>
        </p:nvSpPr>
        <p:spPr/>
        <p:txBody>
          <a:bodyPr/>
          <a:lstStyle>
            <a:lvl1pPr>
              <a:defRPr/>
            </a:lvl1pPr>
          </a:lstStyle>
          <a:p>
            <a:pPr>
              <a:defRPr/>
            </a:pPr>
            <a:endParaRPr lang="es-ES" altLang="ru-RU"/>
          </a:p>
        </p:txBody>
      </p:sp>
      <p:sp>
        <p:nvSpPr>
          <p:cNvPr id="7" name="Footer Placeholder 5">
            <a:extLst>
              <a:ext uri="{FF2B5EF4-FFF2-40B4-BE49-F238E27FC236}">
                <a16:creationId xmlns:a16="http://schemas.microsoft.com/office/drawing/2014/main" id="{0A8D59A8-A307-4833-A5C0-334566328FCF}"/>
              </a:ext>
            </a:extLst>
          </p:cNvPr>
          <p:cNvSpPr>
            <a:spLocks noGrp="1"/>
          </p:cNvSpPr>
          <p:nvPr>
            <p:ph type="ftr" sz="quarter" idx="11"/>
          </p:nvPr>
        </p:nvSpPr>
        <p:spPr/>
        <p:txBody>
          <a:bodyPr/>
          <a:lstStyle>
            <a:lvl1pPr>
              <a:defRPr/>
            </a:lvl1pPr>
          </a:lstStyle>
          <a:p>
            <a:pPr>
              <a:defRPr/>
            </a:pPr>
            <a:endParaRPr lang="es-ES" altLang="ru-RU"/>
          </a:p>
        </p:txBody>
      </p:sp>
      <p:sp>
        <p:nvSpPr>
          <p:cNvPr id="8" name="Slide Number Placeholder 6">
            <a:extLst>
              <a:ext uri="{FF2B5EF4-FFF2-40B4-BE49-F238E27FC236}">
                <a16:creationId xmlns:a16="http://schemas.microsoft.com/office/drawing/2014/main" id="{3CC5E707-DA2A-4DDF-B728-EA75A9B8F8FA}"/>
              </a:ext>
            </a:extLst>
          </p:cNvPr>
          <p:cNvSpPr>
            <a:spLocks noGrp="1"/>
          </p:cNvSpPr>
          <p:nvPr>
            <p:ph type="sldNum" sz="quarter" idx="12"/>
          </p:nvPr>
        </p:nvSpPr>
        <p:spPr>
          <a:xfrm>
            <a:off x="8610600" y="6356350"/>
            <a:ext cx="2743200" cy="365125"/>
          </a:xfrm>
        </p:spPr>
        <p:txBody>
          <a:bodyPr/>
          <a:lstStyle>
            <a:lvl1pPr>
              <a:defRPr/>
            </a:lvl1pPr>
          </a:lstStyle>
          <a:p>
            <a:fld id="{491E62C1-EA0E-471F-BA58-2BC2C8E19CF4}" type="slidenum">
              <a:rPr lang="es-ES" altLang="ru-RU"/>
              <a:pPr/>
              <a:t>‹#›</a:t>
            </a:fld>
            <a:endParaRPr lang="es-ES" altLang="ru-RU"/>
          </a:p>
        </p:txBody>
      </p:sp>
    </p:spTree>
    <p:extLst>
      <p:ext uri="{BB962C8B-B14F-4D97-AF65-F5344CB8AC3E}">
        <p14:creationId xmlns:p14="http://schemas.microsoft.com/office/powerpoint/2010/main" val="33431425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F97D3BD-2CEC-4DBF-91EE-921C2ADC7755}"/>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a:extLst>
              <a:ext uri="{FF2B5EF4-FFF2-40B4-BE49-F238E27FC236}">
                <a16:creationId xmlns:a16="http://schemas.microsoft.com/office/drawing/2014/main" id="{6CD76493-01F9-48FA-86E2-1369BF969D57}"/>
              </a:ext>
            </a:extLst>
          </p:cNvPr>
          <p:cNvSpPr>
            <a:spLocks noGrp="1"/>
          </p:cNvSpPr>
          <p:nvPr>
            <p:ph type="dt" sz="half" idx="10"/>
          </p:nvPr>
        </p:nvSpPr>
        <p:spPr/>
        <p:txBody>
          <a:bodyPr/>
          <a:lstStyle>
            <a:lvl1pPr>
              <a:defRPr/>
            </a:lvl1pPr>
          </a:lstStyle>
          <a:p>
            <a:pPr>
              <a:defRPr/>
            </a:pPr>
            <a:endParaRPr lang="es-ES" altLang="ru-RU"/>
          </a:p>
        </p:txBody>
      </p:sp>
      <p:sp>
        <p:nvSpPr>
          <p:cNvPr id="6" name="Footer Placeholder 4">
            <a:extLst>
              <a:ext uri="{FF2B5EF4-FFF2-40B4-BE49-F238E27FC236}">
                <a16:creationId xmlns:a16="http://schemas.microsoft.com/office/drawing/2014/main" id="{7A67B13F-E04A-42B4-B10B-B6849509CD9C}"/>
              </a:ext>
            </a:extLst>
          </p:cNvPr>
          <p:cNvSpPr>
            <a:spLocks noGrp="1"/>
          </p:cNvSpPr>
          <p:nvPr>
            <p:ph type="ftr" sz="quarter" idx="11"/>
          </p:nvPr>
        </p:nvSpPr>
        <p:spPr/>
        <p:txBody>
          <a:bodyPr/>
          <a:lstStyle>
            <a:lvl1pPr>
              <a:defRPr/>
            </a:lvl1pPr>
          </a:lstStyle>
          <a:p>
            <a:pPr>
              <a:defRPr/>
            </a:pPr>
            <a:endParaRPr lang="es-ES" altLang="ru-RU"/>
          </a:p>
        </p:txBody>
      </p:sp>
      <p:sp>
        <p:nvSpPr>
          <p:cNvPr id="7" name="Slide Number Placeholder 5">
            <a:extLst>
              <a:ext uri="{FF2B5EF4-FFF2-40B4-BE49-F238E27FC236}">
                <a16:creationId xmlns:a16="http://schemas.microsoft.com/office/drawing/2014/main" id="{9D86A790-74EB-4998-AEF5-ED55BB18A7E1}"/>
              </a:ext>
            </a:extLst>
          </p:cNvPr>
          <p:cNvSpPr>
            <a:spLocks noGrp="1"/>
          </p:cNvSpPr>
          <p:nvPr>
            <p:ph type="sldNum" sz="quarter" idx="12"/>
          </p:nvPr>
        </p:nvSpPr>
        <p:spPr>
          <a:xfrm>
            <a:off x="8610600" y="6356350"/>
            <a:ext cx="2743200" cy="365125"/>
          </a:xfrm>
        </p:spPr>
        <p:txBody>
          <a:bodyPr/>
          <a:lstStyle>
            <a:lvl1pPr>
              <a:defRPr/>
            </a:lvl1pPr>
          </a:lstStyle>
          <a:p>
            <a:fld id="{A1BC0AE0-8C2F-47C6-A3FC-49A03931D8BF}" type="slidenum">
              <a:rPr lang="es-ES" altLang="ru-RU"/>
              <a:pPr/>
              <a:t>‹#›</a:t>
            </a:fld>
            <a:endParaRPr lang="es-ES" altLang="ru-RU"/>
          </a:p>
        </p:txBody>
      </p:sp>
    </p:spTree>
    <p:extLst>
      <p:ext uri="{BB962C8B-B14F-4D97-AF65-F5344CB8AC3E}">
        <p14:creationId xmlns:p14="http://schemas.microsoft.com/office/powerpoint/2010/main" val="16300783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0ED22AF6-88BC-49BE-B196-ACB286FD32C2}"/>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a:extLst>
              <a:ext uri="{FF2B5EF4-FFF2-40B4-BE49-F238E27FC236}">
                <a16:creationId xmlns:a16="http://schemas.microsoft.com/office/drawing/2014/main" id="{F8C789CC-A1F1-4642-AA96-7AEA8B90D8B5}"/>
              </a:ext>
            </a:extLst>
          </p:cNvPr>
          <p:cNvSpPr>
            <a:spLocks noGrp="1"/>
          </p:cNvSpPr>
          <p:nvPr>
            <p:ph type="dt" sz="half" idx="10"/>
          </p:nvPr>
        </p:nvSpPr>
        <p:spPr/>
        <p:txBody>
          <a:bodyPr/>
          <a:lstStyle>
            <a:lvl1pPr>
              <a:defRPr/>
            </a:lvl1pPr>
          </a:lstStyle>
          <a:p>
            <a:pPr>
              <a:defRPr/>
            </a:pPr>
            <a:endParaRPr lang="es-ES" altLang="ru-RU"/>
          </a:p>
        </p:txBody>
      </p:sp>
      <p:sp>
        <p:nvSpPr>
          <p:cNvPr id="6" name="Footer Placeholder 4">
            <a:extLst>
              <a:ext uri="{FF2B5EF4-FFF2-40B4-BE49-F238E27FC236}">
                <a16:creationId xmlns:a16="http://schemas.microsoft.com/office/drawing/2014/main" id="{5232DEB5-D41B-4D47-B49E-14AD0D0BC7C7}"/>
              </a:ext>
            </a:extLst>
          </p:cNvPr>
          <p:cNvSpPr>
            <a:spLocks noGrp="1"/>
          </p:cNvSpPr>
          <p:nvPr>
            <p:ph type="ftr" sz="quarter" idx="11"/>
          </p:nvPr>
        </p:nvSpPr>
        <p:spPr/>
        <p:txBody>
          <a:bodyPr/>
          <a:lstStyle>
            <a:lvl1pPr>
              <a:defRPr/>
            </a:lvl1pPr>
          </a:lstStyle>
          <a:p>
            <a:pPr>
              <a:defRPr/>
            </a:pPr>
            <a:endParaRPr lang="es-ES" altLang="ru-RU"/>
          </a:p>
        </p:txBody>
      </p:sp>
      <p:sp>
        <p:nvSpPr>
          <p:cNvPr id="7" name="Slide Number Placeholder 5">
            <a:extLst>
              <a:ext uri="{FF2B5EF4-FFF2-40B4-BE49-F238E27FC236}">
                <a16:creationId xmlns:a16="http://schemas.microsoft.com/office/drawing/2014/main" id="{B8F88FBE-4AC8-4FB3-AA8F-E43C39A9E684}"/>
              </a:ext>
            </a:extLst>
          </p:cNvPr>
          <p:cNvSpPr>
            <a:spLocks noGrp="1"/>
          </p:cNvSpPr>
          <p:nvPr>
            <p:ph type="sldNum" sz="quarter" idx="12"/>
          </p:nvPr>
        </p:nvSpPr>
        <p:spPr>
          <a:xfrm>
            <a:off x="8610600" y="6356350"/>
            <a:ext cx="2743200" cy="365125"/>
          </a:xfrm>
        </p:spPr>
        <p:txBody>
          <a:bodyPr/>
          <a:lstStyle>
            <a:lvl1pPr>
              <a:defRPr/>
            </a:lvl1pPr>
          </a:lstStyle>
          <a:p>
            <a:fld id="{23D8FD39-B25D-4FC5-862A-FDF16B50D920}" type="slidenum">
              <a:rPr lang="es-ES" altLang="ru-RU"/>
              <a:pPr/>
              <a:t>‹#›</a:t>
            </a:fld>
            <a:endParaRPr lang="es-ES" altLang="ru-RU"/>
          </a:p>
        </p:txBody>
      </p:sp>
    </p:spTree>
    <p:extLst>
      <p:ext uri="{BB962C8B-B14F-4D97-AF65-F5344CB8AC3E}">
        <p14:creationId xmlns:p14="http://schemas.microsoft.com/office/powerpoint/2010/main" val="19370688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14EC21C-D4E8-4A19-9F97-F4BF0C409FAB}"/>
              </a:ext>
            </a:extLst>
          </p:cNvPr>
          <p:cNvSpPr/>
          <p:nvPr userDrawn="1"/>
        </p:nvSpPr>
        <p:spPr>
          <a:xfrm>
            <a:off x="0" y="6591300"/>
            <a:ext cx="12209463" cy="3079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3" name="Прямоугольник 2">
            <a:extLst>
              <a:ext uri="{FF2B5EF4-FFF2-40B4-BE49-F238E27FC236}">
                <a16:creationId xmlns:a16="http://schemas.microsoft.com/office/drawing/2014/main" id="{228A2E20-3FEB-4169-B715-7D1E929C4713}"/>
              </a:ext>
            </a:extLst>
          </p:cNvPr>
          <p:cNvSpPr>
            <a:spLocks noChangeArrowheads="1"/>
          </p:cNvSpPr>
          <p:nvPr userDrawn="1"/>
        </p:nvSpPr>
        <p:spPr bwMode="auto">
          <a:xfrm>
            <a:off x="5240338" y="6578600"/>
            <a:ext cx="1065212" cy="30797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a:solidFill>
                  <a:srgbClr val="FFFFFF"/>
                </a:solidFill>
              </a:rPr>
              <a:t>V. </a:t>
            </a:r>
            <a:r>
              <a:rPr lang="en-US" altLang="ru-RU" sz="1400" dirty="0" err="1">
                <a:solidFill>
                  <a:srgbClr val="FFFFFF"/>
                </a:solidFill>
              </a:rPr>
              <a:t>Matveev</a:t>
            </a:r>
            <a:endParaRPr lang="ru-RU" altLang="ru-RU" sz="1400" dirty="0">
              <a:solidFill>
                <a:srgbClr val="FFFFFF"/>
              </a:solidFill>
            </a:endParaRPr>
          </a:p>
        </p:txBody>
      </p:sp>
      <p:sp>
        <p:nvSpPr>
          <p:cNvPr id="4" name="Прямоугольник 3">
            <a:extLst>
              <a:ext uri="{FF2B5EF4-FFF2-40B4-BE49-F238E27FC236}">
                <a16:creationId xmlns:a16="http://schemas.microsoft.com/office/drawing/2014/main" id="{E58450B2-DB1A-4BF3-9291-24F359FC6868}"/>
              </a:ext>
            </a:extLst>
          </p:cNvPr>
          <p:cNvSpPr>
            <a:spLocks noChangeArrowheads="1"/>
          </p:cNvSpPr>
          <p:nvPr userDrawn="1"/>
        </p:nvSpPr>
        <p:spPr bwMode="auto">
          <a:xfrm>
            <a:off x="33338" y="6591300"/>
            <a:ext cx="2024062" cy="30797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a:solidFill>
                  <a:srgbClr val="FFFFFF"/>
                </a:solidFill>
              </a:rPr>
              <a:t>JINR CP </a:t>
            </a:r>
            <a:r>
              <a:rPr lang="en-US" altLang="ru-RU" sz="1400" dirty="0">
                <a:solidFill>
                  <a:prstClr val="white"/>
                </a:solidFill>
              </a:rPr>
              <a:t>– March 2018</a:t>
            </a:r>
            <a:endParaRPr lang="ru-RU" altLang="ru-RU" sz="1400" dirty="0">
              <a:solidFill>
                <a:srgbClr val="FFFFFF"/>
              </a:solidFill>
            </a:endParaRPr>
          </a:p>
        </p:txBody>
      </p:sp>
      <p:sp>
        <p:nvSpPr>
          <p:cNvPr id="5" name="Номер слайда 5">
            <a:extLst>
              <a:ext uri="{FF2B5EF4-FFF2-40B4-BE49-F238E27FC236}">
                <a16:creationId xmlns:a16="http://schemas.microsoft.com/office/drawing/2014/main" id="{83DF532C-CAA3-47DD-A54C-40AB018F5797}"/>
              </a:ext>
            </a:extLst>
          </p:cNvPr>
          <p:cNvSpPr txBox="1">
            <a:spLocks/>
          </p:cNvSpPr>
          <p:nvPr userDrawn="1"/>
        </p:nvSpPr>
        <p:spPr bwMode="auto">
          <a:xfrm>
            <a:off x="9364663" y="6580188"/>
            <a:ext cx="2844800" cy="476250"/>
          </a:xfrm>
          <a:prstGeom prst="rect">
            <a:avLst/>
          </a:prstGeom>
          <a:no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441D054E-8FB1-4CB6-8A05-E5351177D3D3}" type="slidenum">
              <a:rPr lang="es-ES" altLang="ru-RU" sz="1400">
                <a:solidFill>
                  <a:srgbClr val="FFFFFF"/>
                </a:solidFill>
              </a:rPr>
              <a:pPr algn="r" eaLnBrk="1" hangingPunct="1"/>
              <a:t>‹#›</a:t>
            </a:fld>
            <a:endParaRPr lang="es-ES" altLang="ru-RU" sz="1400">
              <a:solidFill>
                <a:srgbClr val="FFFFFF"/>
              </a:solidFill>
            </a:endParaRPr>
          </a:p>
        </p:txBody>
      </p:sp>
    </p:spTree>
    <p:extLst>
      <p:ext uri="{BB962C8B-B14F-4D97-AF65-F5344CB8AC3E}">
        <p14:creationId xmlns:p14="http://schemas.microsoft.com/office/powerpoint/2010/main" val="2664609297"/>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08FC09D-8346-4315-80B8-D588FBADA057}"/>
              </a:ext>
            </a:extLst>
          </p:cNvPr>
          <p:cNvSpPr/>
          <p:nvPr userDrawn="1"/>
        </p:nvSpPr>
        <p:spPr>
          <a:xfrm>
            <a:off x="0" y="6597650"/>
            <a:ext cx="12192000"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solidFill>
                <a:schemeClr val="tx1"/>
              </a:solidFill>
              <a:latin typeface="+mj-lt"/>
            </a:endParaRPr>
          </a:p>
        </p:txBody>
      </p:sp>
      <p:sp>
        <p:nvSpPr>
          <p:cNvPr id="3" name="Прямоугольник 2">
            <a:extLst>
              <a:ext uri="{FF2B5EF4-FFF2-40B4-BE49-F238E27FC236}">
                <a16:creationId xmlns:a16="http://schemas.microsoft.com/office/drawing/2014/main" id="{31CF5F5C-6F5C-41EE-A405-B454B77D9C88}"/>
              </a:ext>
            </a:extLst>
          </p:cNvPr>
          <p:cNvSpPr>
            <a:spLocks noChangeArrowheads="1"/>
          </p:cNvSpPr>
          <p:nvPr userDrawn="1"/>
        </p:nvSpPr>
        <p:spPr bwMode="auto">
          <a:xfrm>
            <a:off x="5464175" y="6551613"/>
            <a:ext cx="1063625" cy="30797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a:latin typeface="+mj-lt"/>
              </a:rPr>
              <a:t>V. </a:t>
            </a:r>
            <a:r>
              <a:rPr lang="en-US" altLang="ru-RU" sz="1400" dirty="0" err="1">
                <a:latin typeface="+mj-lt"/>
              </a:rPr>
              <a:t>Matveev</a:t>
            </a:r>
            <a:endParaRPr lang="ru-RU" altLang="ru-RU" sz="1400" dirty="0">
              <a:latin typeface="+mj-lt"/>
            </a:endParaRPr>
          </a:p>
        </p:txBody>
      </p:sp>
      <p:sp>
        <p:nvSpPr>
          <p:cNvPr id="4" name="Прямоугольник 3">
            <a:extLst>
              <a:ext uri="{FF2B5EF4-FFF2-40B4-BE49-F238E27FC236}">
                <a16:creationId xmlns:a16="http://schemas.microsoft.com/office/drawing/2014/main" id="{F886F74B-DCCF-48AE-950F-9343F2A95CCD}"/>
              </a:ext>
            </a:extLst>
          </p:cNvPr>
          <p:cNvSpPr>
            <a:spLocks noChangeArrowheads="1"/>
          </p:cNvSpPr>
          <p:nvPr userDrawn="1"/>
        </p:nvSpPr>
        <p:spPr bwMode="auto">
          <a:xfrm>
            <a:off x="79375" y="6564313"/>
            <a:ext cx="2351088" cy="30797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a:t>JINR CP – November 2018</a:t>
            </a:r>
            <a:endParaRPr lang="ru-RU" altLang="ru-RU" sz="1400" dirty="0"/>
          </a:p>
        </p:txBody>
      </p:sp>
      <p:sp>
        <p:nvSpPr>
          <p:cNvPr id="5" name="Slide Number Placeholder 5">
            <a:extLst>
              <a:ext uri="{FF2B5EF4-FFF2-40B4-BE49-F238E27FC236}">
                <a16:creationId xmlns:a16="http://schemas.microsoft.com/office/drawing/2014/main" id="{F6A1E16E-1F96-4D0E-8135-9177BEDDF472}"/>
              </a:ext>
            </a:extLst>
          </p:cNvPr>
          <p:cNvSpPr>
            <a:spLocks noGrp="1"/>
          </p:cNvSpPr>
          <p:nvPr>
            <p:ph type="sldNum" sz="quarter" idx="10"/>
          </p:nvPr>
        </p:nvSpPr>
        <p:spPr>
          <a:xfrm>
            <a:off x="9369425" y="6526213"/>
            <a:ext cx="2743200" cy="365125"/>
          </a:xfrm>
        </p:spPr>
        <p:txBody>
          <a:bodyPr/>
          <a:lstStyle>
            <a:lvl1pPr>
              <a:defRPr>
                <a:solidFill>
                  <a:schemeClr val="tx1"/>
                </a:solidFill>
              </a:defRPr>
            </a:lvl1pPr>
          </a:lstStyle>
          <a:p>
            <a:fld id="{A14FC617-2D61-4793-8E91-A8D99BE7FF03}" type="slidenum">
              <a:rPr lang="es-ES" altLang="ru-RU"/>
              <a:pPr/>
              <a:t>‹#›</a:t>
            </a:fld>
            <a:endParaRPr lang="es-ES" altLang="ru-RU"/>
          </a:p>
        </p:txBody>
      </p:sp>
    </p:spTree>
    <p:extLst>
      <p:ext uri="{BB962C8B-B14F-4D97-AF65-F5344CB8AC3E}">
        <p14:creationId xmlns:p14="http://schemas.microsoft.com/office/powerpoint/2010/main" val="360412021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F91778-4DDD-8140-96E1-52280FFE9AD2}"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FB2D4-12EA-9747-B55D-02370E6EA5BC}" type="slidenum">
              <a:rPr lang="en-US" smtClean="0"/>
              <a:t>‹#›</a:t>
            </a:fld>
            <a:endParaRPr lang="en-US"/>
          </a:p>
        </p:txBody>
      </p:sp>
    </p:spTree>
    <p:extLst>
      <p:ext uri="{BB962C8B-B14F-4D97-AF65-F5344CB8AC3E}">
        <p14:creationId xmlns:p14="http://schemas.microsoft.com/office/powerpoint/2010/main" val="15045163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a:extLst>
              <a:ext uri="{FF2B5EF4-FFF2-40B4-BE49-F238E27FC236}">
                <a16:creationId xmlns:a16="http://schemas.microsoft.com/office/drawing/2014/main" id="{B670345B-E464-42E2-87F3-F054ECD94BA2}"/>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89A297-CDEF-4F72-B4EF-AD566010F98E}"/>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1186B5-E753-4B07-9C1A-761DD0E6D0BE}"/>
              </a:ext>
            </a:extLst>
          </p:cNvPr>
          <p:cNvSpPr>
            <a:spLocks noGrp="1" noChangeArrowheads="1"/>
          </p:cNvSpPr>
          <p:nvPr>
            <p:ph type="sldNum" idx="12"/>
          </p:nvPr>
        </p:nvSpPr>
        <p:spPr>
          <a:ln/>
        </p:spPr>
        <p:txBody>
          <a:bodyPr/>
          <a:lstStyle>
            <a:lvl1pPr>
              <a:defRPr/>
            </a:lvl1pPr>
          </a:lstStyle>
          <a:p>
            <a:fld id="{1CEC7FE7-F862-4FED-9B74-5F4B3EC4293E}" type="slidenum">
              <a:rPr lang="en-US" altLang="ru-RU"/>
              <a:pPr/>
              <a:t>‹#›</a:t>
            </a:fld>
            <a:endParaRPr lang="en-US" altLang="ru-RU"/>
          </a:p>
        </p:txBody>
      </p:sp>
    </p:spTree>
    <p:extLst>
      <p:ext uri="{BB962C8B-B14F-4D97-AF65-F5344CB8AC3E}">
        <p14:creationId xmlns:p14="http://schemas.microsoft.com/office/powerpoint/2010/main" val="24163090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a:t>Образец заголовка</a:t>
            </a:r>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Rectangle 4">
            <a:extLst>
              <a:ext uri="{FF2B5EF4-FFF2-40B4-BE49-F238E27FC236}">
                <a16:creationId xmlns:a16="http://schemas.microsoft.com/office/drawing/2014/main" id="{D0EF8B83-09E0-487D-AE02-903525B84A4F}"/>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B779A7-1D96-47A1-B11F-769AC5972C51}"/>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2E8A8E-EA7F-4AEE-8C6A-DC29844E7B9E}"/>
              </a:ext>
            </a:extLst>
          </p:cNvPr>
          <p:cNvSpPr>
            <a:spLocks noGrp="1" noChangeArrowheads="1"/>
          </p:cNvSpPr>
          <p:nvPr>
            <p:ph type="sldNum" idx="12"/>
          </p:nvPr>
        </p:nvSpPr>
        <p:spPr>
          <a:ln/>
        </p:spPr>
        <p:txBody>
          <a:bodyPr/>
          <a:lstStyle>
            <a:lvl1pPr>
              <a:defRPr/>
            </a:lvl1pPr>
          </a:lstStyle>
          <a:p>
            <a:fld id="{1AFD36CE-0812-4B14-A897-D06B28E46C31}" type="slidenum">
              <a:rPr lang="en-US" altLang="ru-RU"/>
              <a:pPr/>
              <a:t>‹#›</a:t>
            </a:fld>
            <a:endParaRPr lang="en-US" altLang="ru-RU"/>
          </a:p>
        </p:txBody>
      </p:sp>
    </p:spTree>
    <p:extLst>
      <p:ext uri="{BB962C8B-B14F-4D97-AF65-F5344CB8AC3E}">
        <p14:creationId xmlns:p14="http://schemas.microsoft.com/office/powerpoint/2010/main" val="35189413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a:extLst>
              <a:ext uri="{FF2B5EF4-FFF2-40B4-BE49-F238E27FC236}">
                <a16:creationId xmlns:a16="http://schemas.microsoft.com/office/drawing/2014/main" id="{6448BAD2-24B4-42BA-98A3-C4D75DFC9554}"/>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9ED6CF-0266-4764-85BA-D8C964BC9D20}"/>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F8618E-2855-4951-BFA6-83B8755539C5}"/>
              </a:ext>
            </a:extLst>
          </p:cNvPr>
          <p:cNvSpPr>
            <a:spLocks noGrp="1" noChangeArrowheads="1"/>
          </p:cNvSpPr>
          <p:nvPr>
            <p:ph type="sldNum" idx="12"/>
          </p:nvPr>
        </p:nvSpPr>
        <p:spPr>
          <a:ln/>
        </p:spPr>
        <p:txBody>
          <a:bodyPr/>
          <a:lstStyle>
            <a:lvl1pPr>
              <a:defRPr/>
            </a:lvl1pPr>
          </a:lstStyle>
          <a:p>
            <a:fld id="{6794D4B0-74FA-46D8-9654-838DFF30CF1D}" type="slidenum">
              <a:rPr lang="en-US" altLang="ru-RU"/>
              <a:pPr/>
              <a:t>‹#›</a:t>
            </a:fld>
            <a:endParaRPr lang="en-US" altLang="ru-RU"/>
          </a:p>
        </p:txBody>
      </p:sp>
    </p:spTree>
    <p:extLst>
      <p:ext uri="{BB962C8B-B14F-4D97-AF65-F5344CB8AC3E}">
        <p14:creationId xmlns:p14="http://schemas.microsoft.com/office/powerpoint/2010/main" val="7057585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651671CE-5559-4B4F-925A-AD4FF3ECE00D}"/>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E6D426-E70F-493E-9249-56C61ABB1852}"/>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454BEF-4753-478C-B479-40A34F99259F}"/>
              </a:ext>
            </a:extLst>
          </p:cNvPr>
          <p:cNvSpPr>
            <a:spLocks noGrp="1" noChangeArrowheads="1"/>
          </p:cNvSpPr>
          <p:nvPr>
            <p:ph type="sldNum" idx="12"/>
          </p:nvPr>
        </p:nvSpPr>
        <p:spPr>
          <a:ln/>
        </p:spPr>
        <p:txBody>
          <a:bodyPr/>
          <a:lstStyle>
            <a:lvl1pPr>
              <a:defRPr/>
            </a:lvl1pPr>
          </a:lstStyle>
          <a:p>
            <a:fld id="{7578384D-F17A-4669-9D1D-A3E7DA21FA40}" type="slidenum">
              <a:rPr lang="en-US" altLang="ru-RU"/>
              <a:pPr/>
              <a:t>‹#›</a:t>
            </a:fld>
            <a:endParaRPr lang="en-US" altLang="ru-RU"/>
          </a:p>
        </p:txBody>
      </p:sp>
    </p:spTree>
    <p:extLst>
      <p:ext uri="{BB962C8B-B14F-4D97-AF65-F5344CB8AC3E}">
        <p14:creationId xmlns:p14="http://schemas.microsoft.com/office/powerpoint/2010/main" val="4485135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a:extLst>
              <a:ext uri="{FF2B5EF4-FFF2-40B4-BE49-F238E27FC236}">
                <a16:creationId xmlns:a16="http://schemas.microsoft.com/office/drawing/2014/main" id="{AF22D879-F43D-44EA-8A4A-B12623804F2D}"/>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F321A75-726C-45D6-8C2F-4A18B19CA683}"/>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660189F-B38A-44F1-A54C-53543CC64983}"/>
              </a:ext>
            </a:extLst>
          </p:cNvPr>
          <p:cNvSpPr>
            <a:spLocks noGrp="1" noChangeArrowheads="1"/>
          </p:cNvSpPr>
          <p:nvPr>
            <p:ph type="sldNum" idx="12"/>
          </p:nvPr>
        </p:nvSpPr>
        <p:spPr>
          <a:ln/>
        </p:spPr>
        <p:txBody>
          <a:bodyPr/>
          <a:lstStyle>
            <a:lvl1pPr>
              <a:defRPr/>
            </a:lvl1pPr>
          </a:lstStyle>
          <a:p>
            <a:fld id="{D28F9E3A-05FE-46B7-A1E0-252321247391}" type="slidenum">
              <a:rPr lang="en-US" altLang="ru-RU"/>
              <a:pPr/>
              <a:t>‹#›</a:t>
            </a:fld>
            <a:endParaRPr lang="en-US" altLang="ru-RU"/>
          </a:p>
        </p:txBody>
      </p:sp>
    </p:spTree>
    <p:extLst>
      <p:ext uri="{BB962C8B-B14F-4D97-AF65-F5344CB8AC3E}">
        <p14:creationId xmlns:p14="http://schemas.microsoft.com/office/powerpoint/2010/main" val="27659301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a:extLst>
              <a:ext uri="{FF2B5EF4-FFF2-40B4-BE49-F238E27FC236}">
                <a16:creationId xmlns:a16="http://schemas.microsoft.com/office/drawing/2014/main" id="{1A71DAE7-9C1C-43A1-A3D3-BACED6C7D9A5}"/>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8324DF4-E349-41A2-8F97-881FE36C120B}"/>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2D324F7-58F5-45D8-ADFE-BF6F1A1EDE88}"/>
              </a:ext>
            </a:extLst>
          </p:cNvPr>
          <p:cNvSpPr>
            <a:spLocks noGrp="1" noChangeArrowheads="1"/>
          </p:cNvSpPr>
          <p:nvPr>
            <p:ph type="sldNum" idx="12"/>
          </p:nvPr>
        </p:nvSpPr>
        <p:spPr>
          <a:ln/>
        </p:spPr>
        <p:txBody>
          <a:bodyPr/>
          <a:lstStyle>
            <a:lvl1pPr>
              <a:defRPr/>
            </a:lvl1pPr>
          </a:lstStyle>
          <a:p>
            <a:fld id="{FABF2E7D-D984-41B9-B5D0-E52063A07972}" type="slidenum">
              <a:rPr lang="en-US" altLang="ru-RU"/>
              <a:pPr/>
              <a:t>‹#›</a:t>
            </a:fld>
            <a:endParaRPr lang="en-US" altLang="ru-RU"/>
          </a:p>
        </p:txBody>
      </p:sp>
    </p:spTree>
    <p:extLst>
      <p:ext uri="{BB962C8B-B14F-4D97-AF65-F5344CB8AC3E}">
        <p14:creationId xmlns:p14="http://schemas.microsoft.com/office/powerpoint/2010/main" val="36222545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398E42-206D-4880-BF2E-F86664AFE904}"/>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1397D40-F257-4052-A15D-143F8C3891D3}"/>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0B6A054-6B84-43FF-8D7A-DE5E95A202FB}"/>
              </a:ext>
            </a:extLst>
          </p:cNvPr>
          <p:cNvSpPr>
            <a:spLocks noGrp="1" noChangeArrowheads="1"/>
          </p:cNvSpPr>
          <p:nvPr>
            <p:ph type="sldNum" idx="12"/>
          </p:nvPr>
        </p:nvSpPr>
        <p:spPr>
          <a:ln/>
        </p:spPr>
        <p:txBody>
          <a:bodyPr/>
          <a:lstStyle>
            <a:lvl1pPr>
              <a:defRPr/>
            </a:lvl1pPr>
          </a:lstStyle>
          <a:p>
            <a:fld id="{FF26555B-3D60-452B-8957-C6798E813855}" type="slidenum">
              <a:rPr lang="en-US" altLang="ru-RU"/>
              <a:pPr/>
              <a:t>‹#›</a:t>
            </a:fld>
            <a:endParaRPr lang="en-US" altLang="ru-RU"/>
          </a:p>
        </p:txBody>
      </p:sp>
    </p:spTree>
    <p:extLst>
      <p:ext uri="{BB962C8B-B14F-4D97-AF65-F5344CB8AC3E}">
        <p14:creationId xmlns:p14="http://schemas.microsoft.com/office/powerpoint/2010/main" val="10785329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id="{B01BE617-5021-4C3D-AAB8-5BC5C466A72B}"/>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447E699-BF13-4D55-AD37-4B9BBDB06171}"/>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90893A-59A7-40CB-AD70-41E9A4F8E165}"/>
              </a:ext>
            </a:extLst>
          </p:cNvPr>
          <p:cNvSpPr>
            <a:spLocks noGrp="1" noChangeArrowheads="1"/>
          </p:cNvSpPr>
          <p:nvPr>
            <p:ph type="sldNum" idx="12"/>
          </p:nvPr>
        </p:nvSpPr>
        <p:spPr>
          <a:ln/>
        </p:spPr>
        <p:txBody>
          <a:bodyPr/>
          <a:lstStyle>
            <a:lvl1pPr>
              <a:defRPr/>
            </a:lvl1pPr>
          </a:lstStyle>
          <a:p>
            <a:fld id="{31C131BF-DAE1-45F0-8690-47A72A845B5F}" type="slidenum">
              <a:rPr lang="en-US" altLang="ru-RU"/>
              <a:pPr/>
              <a:t>‹#›</a:t>
            </a:fld>
            <a:endParaRPr lang="en-US" altLang="ru-RU"/>
          </a:p>
        </p:txBody>
      </p:sp>
    </p:spTree>
    <p:extLst>
      <p:ext uri="{BB962C8B-B14F-4D97-AF65-F5344CB8AC3E}">
        <p14:creationId xmlns:p14="http://schemas.microsoft.com/office/powerpoint/2010/main" val="12797924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id="{8AC470DD-D9A6-4AA0-9154-263AA9C157B2}"/>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24240BD-A07C-4853-AC5D-AF4BDAA573CA}"/>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2845E20-78B8-460E-9326-75CDD75E4791}"/>
              </a:ext>
            </a:extLst>
          </p:cNvPr>
          <p:cNvSpPr>
            <a:spLocks noGrp="1" noChangeArrowheads="1"/>
          </p:cNvSpPr>
          <p:nvPr>
            <p:ph type="sldNum" idx="12"/>
          </p:nvPr>
        </p:nvSpPr>
        <p:spPr>
          <a:ln/>
        </p:spPr>
        <p:txBody>
          <a:bodyPr/>
          <a:lstStyle>
            <a:lvl1pPr>
              <a:defRPr/>
            </a:lvl1pPr>
          </a:lstStyle>
          <a:p>
            <a:fld id="{B65CB5B5-A325-4A2E-B50F-C83C707B7845}" type="slidenum">
              <a:rPr lang="en-US" altLang="ru-RU"/>
              <a:pPr/>
              <a:t>‹#›</a:t>
            </a:fld>
            <a:endParaRPr lang="en-US" altLang="ru-RU"/>
          </a:p>
        </p:txBody>
      </p:sp>
    </p:spTree>
    <p:extLst>
      <p:ext uri="{BB962C8B-B14F-4D97-AF65-F5344CB8AC3E}">
        <p14:creationId xmlns:p14="http://schemas.microsoft.com/office/powerpoint/2010/main" val="38731866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494F1F4D-23DC-4431-B9BD-49C3CB337DE1}"/>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40526B-5838-4B63-A2A2-07E4D0BFA3BA}"/>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6BD40B-0E50-41C9-9147-9E152D2A837C}"/>
              </a:ext>
            </a:extLst>
          </p:cNvPr>
          <p:cNvSpPr>
            <a:spLocks noGrp="1" noChangeArrowheads="1"/>
          </p:cNvSpPr>
          <p:nvPr>
            <p:ph type="sldNum" idx="12"/>
          </p:nvPr>
        </p:nvSpPr>
        <p:spPr>
          <a:ln/>
        </p:spPr>
        <p:txBody>
          <a:bodyPr/>
          <a:lstStyle>
            <a:lvl1pPr>
              <a:defRPr/>
            </a:lvl1pPr>
          </a:lstStyle>
          <a:p>
            <a:fld id="{F9A6C03D-D60F-4140-8D33-43CE67DCE4E3}" type="slidenum">
              <a:rPr lang="en-US" altLang="ru-RU"/>
              <a:pPr/>
              <a:t>‹#›</a:t>
            </a:fld>
            <a:endParaRPr lang="en-US" altLang="ru-RU"/>
          </a:p>
        </p:txBody>
      </p:sp>
    </p:spTree>
    <p:extLst>
      <p:ext uri="{BB962C8B-B14F-4D97-AF65-F5344CB8AC3E}">
        <p14:creationId xmlns:p14="http://schemas.microsoft.com/office/powerpoint/2010/main" val="3717384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F91778-4DDD-8140-96E1-52280FFE9AD2}"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EFB2D4-12EA-9747-B55D-02370E6EA5BC}" type="slidenum">
              <a:rPr lang="en-US" smtClean="0"/>
              <a:t>‹#›</a:t>
            </a:fld>
            <a:endParaRPr lang="en-US"/>
          </a:p>
        </p:txBody>
      </p:sp>
    </p:spTree>
    <p:extLst>
      <p:ext uri="{BB962C8B-B14F-4D97-AF65-F5344CB8AC3E}">
        <p14:creationId xmlns:p14="http://schemas.microsoft.com/office/powerpoint/2010/main" val="43468169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16472028-C181-4B2F-AF6A-6F156B455E95}"/>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54EAC6-5528-4441-8B27-1FDF147A5909}"/>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9747CD-84E8-4217-9C35-81D880E18583}"/>
              </a:ext>
            </a:extLst>
          </p:cNvPr>
          <p:cNvSpPr>
            <a:spLocks noGrp="1" noChangeArrowheads="1"/>
          </p:cNvSpPr>
          <p:nvPr>
            <p:ph type="sldNum" idx="12"/>
          </p:nvPr>
        </p:nvSpPr>
        <p:spPr>
          <a:ln/>
        </p:spPr>
        <p:txBody>
          <a:bodyPr/>
          <a:lstStyle>
            <a:lvl1pPr>
              <a:defRPr/>
            </a:lvl1pPr>
          </a:lstStyle>
          <a:p>
            <a:fld id="{C98BCF66-4337-4316-B22D-7FEB48D64B2F}" type="slidenum">
              <a:rPr lang="en-US" altLang="ru-RU"/>
              <a:pPr/>
              <a:t>‹#›</a:t>
            </a:fld>
            <a:endParaRPr lang="en-US" altLang="ru-RU"/>
          </a:p>
        </p:txBody>
      </p:sp>
    </p:spTree>
    <p:extLst>
      <p:ext uri="{BB962C8B-B14F-4D97-AF65-F5344CB8AC3E}">
        <p14:creationId xmlns:p14="http://schemas.microsoft.com/office/powerpoint/2010/main" val="24654763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Rectangle 4">
            <a:extLst>
              <a:ext uri="{FF2B5EF4-FFF2-40B4-BE49-F238E27FC236}">
                <a16:creationId xmlns:a16="http://schemas.microsoft.com/office/drawing/2014/main" id="{724ACB1F-515C-476D-AFC1-9955BE0C34DD}"/>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1114AC-CF5F-4136-9FFF-EE01DD678D85}"/>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1767662-46AC-4E99-BE6C-2ECD2F7789A5}"/>
              </a:ext>
            </a:extLst>
          </p:cNvPr>
          <p:cNvSpPr>
            <a:spLocks noGrp="1" noChangeArrowheads="1"/>
          </p:cNvSpPr>
          <p:nvPr>
            <p:ph type="sldNum" idx="12"/>
          </p:nvPr>
        </p:nvSpPr>
        <p:spPr>
          <a:ln/>
        </p:spPr>
        <p:txBody>
          <a:bodyPr/>
          <a:lstStyle>
            <a:lvl1pPr>
              <a:defRPr/>
            </a:lvl1pPr>
          </a:lstStyle>
          <a:p>
            <a:fld id="{85F8A1F1-A986-4BF1-B7C8-328ED7434F30}" type="slidenum">
              <a:rPr lang="en-US" altLang="ru-RU"/>
              <a:pPr/>
              <a:t>‹#›</a:t>
            </a:fld>
            <a:endParaRPr lang="en-US" altLang="ru-RU"/>
          </a:p>
        </p:txBody>
      </p:sp>
    </p:spTree>
    <p:extLst>
      <p:ext uri="{BB962C8B-B14F-4D97-AF65-F5344CB8AC3E}">
        <p14:creationId xmlns:p14="http://schemas.microsoft.com/office/powerpoint/2010/main" val="17866937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Содержимое 2"/>
          <p:cNvSpPr>
            <a:spLocks noGrp="1"/>
          </p:cNvSpPr>
          <p:nvPr>
            <p:ph sz="quarter" idx="1"/>
          </p:nvPr>
        </p:nvSpPr>
        <p:spPr>
          <a:xfrm>
            <a:off x="609601" y="1604963"/>
            <a:ext cx="5262033" cy="21145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09601" y="3871914"/>
            <a:ext cx="5262033" cy="21161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074834" y="1604963"/>
            <a:ext cx="5262033" cy="43830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a:extLst>
              <a:ext uri="{FF2B5EF4-FFF2-40B4-BE49-F238E27FC236}">
                <a16:creationId xmlns:a16="http://schemas.microsoft.com/office/drawing/2014/main" id="{5B221BEC-8D92-4799-955D-36C91E284047}"/>
              </a:ext>
            </a:extLst>
          </p:cNvPr>
          <p:cNvSpPr>
            <a:spLocks noGrp="1" noChangeArrowheads="1"/>
          </p:cNvSpPr>
          <p:nvPr>
            <p:ph type="dt"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4F23A1B-B69A-42B1-A56B-49E7702F0BDA}"/>
              </a:ext>
            </a:extLst>
          </p:cNvPr>
          <p:cNvSpPr>
            <a:spLocks noGrp="1" noChangeArrowheads="1"/>
          </p:cNvSpPr>
          <p:nvPr>
            <p:ph type="ft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6ECFF7D1-8FF1-43D7-8EC8-F8A9769B36A0}"/>
              </a:ext>
            </a:extLst>
          </p:cNvPr>
          <p:cNvSpPr>
            <a:spLocks noGrp="1" noChangeArrowheads="1"/>
          </p:cNvSpPr>
          <p:nvPr>
            <p:ph type="sldNum" idx="12"/>
          </p:nvPr>
        </p:nvSpPr>
        <p:spPr>
          <a:ln/>
        </p:spPr>
        <p:txBody>
          <a:bodyPr/>
          <a:lstStyle>
            <a:lvl1pPr>
              <a:defRPr/>
            </a:lvl1pPr>
          </a:lstStyle>
          <a:p>
            <a:fld id="{25223A19-37BA-47BD-BB8F-07C21DE0A2DE}" type="slidenum">
              <a:rPr lang="en-US" altLang="ru-RU"/>
              <a:pPr/>
              <a:t>‹#›</a:t>
            </a:fld>
            <a:endParaRPr lang="en-US" altLang="ru-RU"/>
          </a:p>
        </p:txBody>
      </p:sp>
    </p:spTree>
    <p:extLst>
      <p:ext uri="{BB962C8B-B14F-4D97-AF65-F5344CB8AC3E}">
        <p14:creationId xmlns:p14="http://schemas.microsoft.com/office/powerpoint/2010/main" val="15436798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solidFill>
                  <a:srgbClr val="FFFF00"/>
                </a:solidFill>
                <a:effectLst>
                  <a:outerShdw blurRad="127000" dist="200000" dir="2700000" algn="tl" rotWithShape="0">
                    <a:srgbClr val="000000">
                      <a:alpha val="30000"/>
                    </a:srgbClr>
                  </a:outerShdw>
                </a:effectLst>
              </a:defRPr>
            </a:lvl1pPr>
          </a:lstStyle>
          <a:p>
            <a:r>
              <a:rPr lang="ru-RU" dirty="0"/>
              <a:t>Образец заголовка</a:t>
            </a:r>
            <a:endParaRPr lang="en-US" dirty="0"/>
          </a:p>
        </p:txBody>
      </p:sp>
      <p:sp>
        <p:nvSpPr>
          <p:cNvPr id="9" name="Подзаголовок 8"/>
          <p:cNvSpPr>
            <a:spLocks noGrp="1"/>
          </p:cNvSpPr>
          <p:nvPr>
            <p:ph type="subTitle" idx="1"/>
          </p:nvPr>
        </p:nvSpPr>
        <p:spPr>
          <a:xfrm>
            <a:off x="1828800" y="3331698"/>
            <a:ext cx="8534400" cy="1752600"/>
          </a:xfrm>
        </p:spPr>
        <p:txBody>
          <a:bodyPr/>
          <a:lstStyle>
            <a:lvl1pPr marL="0" indent="0" algn="ctr">
              <a:buNone/>
              <a:defRPr>
                <a:solidFill>
                  <a:srgbClr val="FFFF00"/>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dirty="0"/>
              <a:t>Образец подзаголовка</a:t>
            </a:r>
            <a:endParaRPr lang="en-US" dirty="0"/>
          </a:p>
        </p:txBody>
      </p:sp>
      <p:sp>
        <p:nvSpPr>
          <p:cNvPr id="4" name="Дата 13">
            <a:extLst>
              <a:ext uri="{FF2B5EF4-FFF2-40B4-BE49-F238E27FC236}">
                <a16:creationId xmlns:a16="http://schemas.microsoft.com/office/drawing/2014/main" id="{C68D46E2-6C0B-49DA-AA62-6DCFE632DE34}"/>
              </a:ext>
            </a:extLst>
          </p:cNvPr>
          <p:cNvSpPr>
            <a:spLocks noGrp="1"/>
          </p:cNvSpPr>
          <p:nvPr>
            <p:ph type="dt" sz="half" idx="10"/>
          </p:nvPr>
        </p:nvSpPr>
        <p:spPr/>
        <p:txBody>
          <a:bodyPr/>
          <a:lstStyle>
            <a:lvl1pPr>
              <a:defRPr/>
            </a:lvl1pPr>
          </a:lstStyle>
          <a:p>
            <a:pPr>
              <a:defRPr/>
            </a:pPr>
            <a:fld id="{1B3E22B5-9962-44E9-89CC-51425A1FD5E4}" type="datetime1">
              <a:rPr lang="en-US"/>
              <a:pPr>
                <a:defRPr/>
              </a:pPr>
              <a:t>9/29/2021</a:t>
            </a:fld>
            <a:endParaRPr lang="en-US" dirty="0"/>
          </a:p>
        </p:txBody>
      </p:sp>
      <p:sp>
        <p:nvSpPr>
          <p:cNvPr id="5" name="Нижний колонтитул 2">
            <a:extLst>
              <a:ext uri="{FF2B5EF4-FFF2-40B4-BE49-F238E27FC236}">
                <a16:creationId xmlns:a16="http://schemas.microsoft.com/office/drawing/2014/main" id="{A18CB1E7-CDF1-4BB0-9C9B-CD3998FD4C86}"/>
              </a:ext>
            </a:extLst>
          </p:cNvPr>
          <p:cNvSpPr>
            <a:spLocks noGrp="1"/>
          </p:cNvSpPr>
          <p:nvPr>
            <p:ph type="ftr" sz="quarter" idx="11"/>
          </p:nvPr>
        </p:nvSpPr>
        <p:spPr/>
        <p:txBody>
          <a:bodyPr/>
          <a:lstStyle>
            <a:lvl1pPr>
              <a:defRPr/>
            </a:lvl1pPr>
          </a:lstStyle>
          <a:p>
            <a:pPr>
              <a:defRPr/>
            </a:pPr>
            <a:endParaRPr lang="en-US"/>
          </a:p>
        </p:txBody>
      </p:sp>
      <p:sp>
        <p:nvSpPr>
          <p:cNvPr id="6" name="Номер слайда 22">
            <a:extLst>
              <a:ext uri="{FF2B5EF4-FFF2-40B4-BE49-F238E27FC236}">
                <a16:creationId xmlns:a16="http://schemas.microsoft.com/office/drawing/2014/main" id="{91EFD6CF-194B-40DF-AA18-42B8B48D1ACE}"/>
              </a:ext>
            </a:extLst>
          </p:cNvPr>
          <p:cNvSpPr>
            <a:spLocks noGrp="1"/>
          </p:cNvSpPr>
          <p:nvPr>
            <p:ph type="sldNum" sz="quarter" idx="12"/>
          </p:nvPr>
        </p:nvSpPr>
        <p:spPr/>
        <p:txBody>
          <a:bodyPr/>
          <a:lstStyle>
            <a:lvl1pPr>
              <a:defRPr/>
            </a:lvl1pPr>
          </a:lstStyle>
          <a:p>
            <a:fld id="{ADD91A22-0928-472C-8C80-D1F0F137E208}" type="slidenum">
              <a:rPr lang="en-US" altLang="ru-RU"/>
              <a:pPr/>
              <a:t>‹#›</a:t>
            </a:fld>
            <a:endParaRPr lang="en-US" altLang="ru-RU"/>
          </a:p>
        </p:txBody>
      </p:sp>
    </p:spTree>
    <p:extLst>
      <p:ext uri="{BB962C8B-B14F-4D97-AF65-F5344CB8AC3E}">
        <p14:creationId xmlns:p14="http://schemas.microsoft.com/office/powerpoint/2010/main" val="40103821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13">
            <a:extLst>
              <a:ext uri="{FF2B5EF4-FFF2-40B4-BE49-F238E27FC236}">
                <a16:creationId xmlns:a16="http://schemas.microsoft.com/office/drawing/2014/main" id="{160B4A1C-7A4D-4D7E-B9AA-96E7733E87A9}"/>
              </a:ext>
            </a:extLst>
          </p:cNvPr>
          <p:cNvSpPr>
            <a:spLocks noGrp="1"/>
          </p:cNvSpPr>
          <p:nvPr>
            <p:ph type="dt" sz="half" idx="10"/>
          </p:nvPr>
        </p:nvSpPr>
        <p:spPr/>
        <p:txBody>
          <a:bodyPr/>
          <a:lstStyle>
            <a:lvl1pPr>
              <a:defRPr/>
            </a:lvl1pPr>
          </a:lstStyle>
          <a:p>
            <a:pPr>
              <a:defRPr/>
            </a:pPr>
            <a:fld id="{8732FB8B-DF67-4E25-A2F7-1FE15A52CC4E}" type="datetime1">
              <a:rPr lang="en-US"/>
              <a:pPr>
                <a:defRPr/>
              </a:pPr>
              <a:t>9/29/2021</a:t>
            </a:fld>
            <a:endParaRPr lang="en-US" dirty="0"/>
          </a:p>
        </p:txBody>
      </p:sp>
      <p:sp>
        <p:nvSpPr>
          <p:cNvPr id="5" name="Нижний колонтитул 2">
            <a:extLst>
              <a:ext uri="{FF2B5EF4-FFF2-40B4-BE49-F238E27FC236}">
                <a16:creationId xmlns:a16="http://schemas.microsoft.com/office/drawing/2014/main" id="{1BE18328-A8F5-4C8D-B31F-4E442568862C}"/>
              </a:ext>
            </a:extLst>
          </p:cNvPr>
          <p:cNvSpPr>
            <a:spLocks noGrp="1"/>
          </p:cNvSpPr>
          <p:nvPr>
            <p:ph type="ftr" sz="quarter" idx="11"/>
          </p:nvPr>
        </p:nvSpPr>
        <p:spPr/>
        <p:txBody>
          <a:bodyPr/>
          <a:lstStyle>
            <a:lvl1pPr>
              <a:defRPr/>
            </a:lvl1pPr>
          </a:lstStyle>
          <a:p>
            <a:pPr>
              <a:defRPr/>
            </a:pPr>
            <a:endParaRPr lang="en-US"/>
          </a:p>
        </p:txBody>
      </p:sp>
      <p:sp>
        <p:nvSpPr>
          <p:cNvPr id="6" name="Номер слайда 22">
            <a:extLst>
              <a:ext uri="{FF2B5EF4-FFF2-40B4-BE49-F238E27FC236}">
                <a16:creationId xmlns:a16="http://schemas.microsoft.com/office/drawing/2014/main" id="{1A3E9606-9299-4CDC-A8AC-95E208F8974C}"/>
              </a:ext>
            </a:extLst>
          </p:cNvPr>
          <p:cNvSpPr>
            <a:spLocks noGrp="1"/>
          </p:cNvSpPr>
          <p:nvPr>
            <p:ph type="sldNum" sz="quarter" idx="12"/>
          </p:nvPr>
        </p:nvSpPr>
        <p:spPr/>
        <p:txBody>
          <a:bodyPr/>
          <a:lstStyle>
            <a:lvl1pPr>
              <a:defRPr/>
            </a:lvl1pPr>
          </a:lstStyle>
          <a:p>
            <a:fld id="{1A77B94D-DC2B-4EAB-B314-DE8A4CF71589}" type="slidenum">
              <a:rPr lang="en-US" altLang="ru-RU"/>
              <a:pPr/>
              <a:t>‹#›</a:t>
            </a:fld>
            <a:endParaRPr lang="en-US" altLang="ru-RU"/>
          </a:p>
        </p:txBody>
      </p:sp>
    </p:spTree>
    <p:extLst>
      <p:ext uri="{BB962C8B-B14F-4D97-AF65-F5344CB8AC3E}">
        <p14:creationId xmlns:p14="http://schemas.microsoft.com/office/powerpoint/2010/main" val="26792958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sz="half" idx="1"/>
          </p:nvPr>
        </p:nvSpPr>
        <p:spPr>
          <a:xfrm>
            <a:off x="609600" y="1600206"/>
            <a:ext cx="5384800" cy="4525963"/>
          </a:xfrm>
        </p:spPr>
        <p:txBody>
          <a:bodyPr/>
          <a:lstStyle>
            <a:lvl1pPr>
              <a:defRPr sz="2600"/>
            </a:lvl1pPr>
            <a:lvl2pPr>
              <a:defRPr sz="2400"/>
            </a:lvl2pPr>
            <a:lvl3pPr>
              <a:defRPr sz="20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6197600" y="1600206"/>
            <a:ext cx="5384800" cy="4525963"/>
          </a:xfrm>
        </p:spPr>
        <p:txBody>
          <a:bodyPr/>
          <a:lstStyle>
            <a:lvl1pPr>
              <a:defRPr sz="2600"/>
            </a:lvl1pPr>
            <a:lvl2pPr>
              <a:defRPr sz="2400"/>
            </a:lvl2pPr>
            <a:lvl3pPr>
              <a:defRPr sz="20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13">
            <a:extLst>
              <a:ext uri="{FF2B5EF4-FFF2-40B4-BE49-F238E27FC236}">
                <a16:creationId xmlns:a16="http://schemas.microsoft.com/office/drawing/2014/main" id="{E3A85B90-FE24-4135-A6D4-3E09777FBFAF}"/>
              </a:ext>
            </a:extLst>
          </p:cNvPr>
          <p:cNvSpPr>
            <a:spLocks noGrp="1"/>
          </p:cNvSpPr>
          <p:nvPr>
            <p:ph type="dt" sz="half" idx="10"/>
          </p:nvPr>
        </p:nvSpPr>
        <p:spPr/>
        <p:txBody>
          <a:bodyPr/>
          <a:lstStyle>
            <a:lvl1pPr>
              <a:defRPr/>
            </a:lvl1pPr>
          </a:lstStyle>
          <a:p>
            <a:pPr>
              <a:defRPr/>
            </a:pPr>
            <a:fld id="{1107B2A7-9F34-4E3C-A2D9-5AF30A2E46E5}" type="datetime1">
              <a:rPr lang="en-US"/>
              <a:pPr>
                <a:defRPr/>
              </a:pPr>
              <a:t>9/29/2021</a:t>
            </a:fld>
            <a:endParaRPr lang="en-US" dirty="0"/>
          </a:p>
        </p:txBody>
      </p:sp>
      <p:sp>
        <p:nvSpPr>
          <p:cNvPr id="6" name="Нижний колонтитул 2">
            <a:extLst>
              <a:ext uri="{FF2B5EF4-FFF2-40B4-BE49-F238E27FC236}">
                <a16:creationId xmlns:a16="http://schemas.microsoft.com/office/drawing/2014/main" id="{5CCC4A05-30A3-41C2-87EF-CC9F25592163}"/>
              </a:ext>
            </a:extLst>
          </p:cNvPr>
          <p:cNvSpPr>
            <a:spLocks noGrp="1"/>
          </p:cNvSpPr>
          <p:nvPr>
            <p:ph type="ftr" sz="quarter" idx="11"/>
          </p:nvPr>
        </p:nvSpPr>
        <p:spPr/>
        <p:txBody>
          <a:bodyPr/>
          <a:lstStyle>
            <a:lvl1pPr>
              <a:defRPr/>
            </a:lvl1pPr>
          </a:lstStyle>
          <a:p>
            <a:pPr>
              <a:defRPr/>
            </a:pPr>
            <a:endParaRPr lang="en-US"/>
          </a:p>
        </p:txBody>
      </p:sp>
      <p:sp>
        <p:nvSpPr>
          <p:cNvPr id="7" name="Номер слайда 22">
            <a:extLst>
              <a:ext uri="{FF2B5EF4-FFF2-40B4-BE49-F238E27FC236}">
                <a16:creationId xmlns:a16="http://schemas.microsoft.com/office/drawing/2014/main" id="{DC8905F7-557E-457D-8928-37F19C751CB0}"/>
              </a:ext>
            </a:extLst>
          </p:cNvPr>
          <p:cNvSpPr>
            <a:spLocks noGrp="1"/>
          </p:cNvSpPr>
          <p:nvPr>
            <p:ph type="sldNum" sz="quarter" idx="12"/>
          </p:nvPr>
        </p:nvSpPr>
        <p:spPr/>
        <p:txBody>
          <a:bodyPr/>
          <a:lstStyle>
            <a:lvl1pPr>
              <a:defRPr/>
            </a:lvl1pPr>
          </a:lstStyle>
          <a:p>
            <a:fld id="{81E3CFD1-A1D2-4D2A-8ACE-3EDDEA391996}" type="slidenum">
              <a:rPr lang="en-US" altLang="ru-RU"/>
              <a:pPr/>
              <a:t>‹#›</a:t>
            </a:fld>
            <a:endParaRPr lang="en-US" altLang="ru-RU"/>
          </a:p>
        </p:txBody>
      </p:sp>
    </p:spTree>
    <p:extLst>
      <p:ext uri="{BB962C8B-B14F-4D97-AF65-F5344CB8AC3E}">
        <p14:creationId xmlns:p14="http://schemas.microsoft.com/office/powerpoint/2010/main" val="35138159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972800" cy="1143000"/>
          </a:xfrm>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4" name="Текст 3"/>
          <p:cNvSpPr>
            <a:spLocks noGrp="1"/>
          </p:cNvSpPr>
          <p:nvPr>
            <p:ph type="body" sz="half" idx="3"/>
          </p:nvPr>
        </p:nvSpPr>
        <p:spPr>
          <a:xfrm>
            <a:off x="6193376"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5" name="Содержимое 4"/>
          <p:cNvSpPr>
            <a:spLocks noGrp="1"/>
          </p:cNvSpPr>
          <p:nvPr>
            <p:ph sz="quarter" idx="2"/>
          </p:nvPr>
        </p:nvSpPr>
        <p:spPr>
          <a:xfrm>
            <a:off x="609600" y="2362213"/>
            <a:ext cx="5386917" cy="3763963"/>
          </a:xfrm>
        </p:spPr>
        <p:txBody>
          <a:bodyPr/>
          <a:lstStyle>
            <a:lvl1pPr>
              <a:defRPr sz="2400"/>
            </a:lvl1pPr>
            <a:lvl2pPr>
              <a:defRPr sz="2000"/>
            </a:lvl2pPr>
            <a:lvl3pPr>
              <a:defRPr sz="18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Содержимое 5"/>
          <p:cNvSpPr>
            <a:spLocks noGrp="1"/>
          </p:cNvSpPr>
          <p:nvPr>
            <p:ph sz="quarter" idx="4"/>
          </p:nvPr>
        </p:nvSpPr>
        <p:spPr>
          <a:xfrm>
            <a:off x="6193376" y="2362213"/>
            <a:ext cx="5389033" cy="3763963"/>
          </a:xfrm>
        </p:spPr>
        <p:txBody>
          <a:bodyPr/>
          <a:lstStyle>
            <a:lvl1pPr>
              <a:defRPr sz="2400"/>
            </a:lvl1pPr>
            <a:lvl2pPr>
              <a:defRPr sz="2000"/>
            </a:lvl2pPr>
            <a:lvl3pPr>
              <a:defRPr sz="18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13">
            <a:extLst>
              <a:ext uri="{FF2B5EF4-FFF2-40B4-BE49-F238E27FC236}">
                <a16:creationId xmlns:a16="http://schemas.microsoft.com/office/drawing/2014/main" id="{A70A47F5-8C49-4C55-BBB7-059BADE4C7BA}"/>
              </a:ext>
            </a:extLst>
          </p:cNvPr>
          <p:cNvSpPr>
            <a:spLocks noGrp="1"/>
          </p:cNvSpPr>
          <p:nvPr>
            <p:ph type="dt" sz="half" idx="10"/>
          </p:nvPr>
        </p:nvSpPr>
        <p:spPr/>
        <p:txBody>
          <a:bodyPr/>
          <a:lstStyle>
            <a:lvl1pPr>
              <a:defRPr/>
            </a:lvl1pPr>
          </a:lstStyle>
          <a:p>
            <a:pPr>
              <a:defRPr/>
            </a:pPr>
            <a:fld id="{74DD7E18-4C34-4E83-9192-ABBF62CB2E09}" type="datetime1">
              <a:rPr lang="en-US"/>
              <a:pPr>
                <a:defRPr/>
              </a:pPr>
              <a:t>9/29/2021</a:t>
            </a:fld>
            <a:endParaRPr lang="en-US" dirty="0"/>
          </a:p>
        </p:txBody>
      </p:sp>
      <p:sp>
        <p:nvSpPr>
          <p:cNvPr id="8" name="Нижний колонтитул 2">
            <a:extLst>
              <a:ext uri="{FF2B5EF4-FFF2-40B4-BE49-F238E27FC236}">
                <a16:creationId xmlns:a16="http://schemas.microsoft.com/office/drawing/2014/main" id="{2678FB88-9512-43D2-9DBF-DB5FCB3FAFC1}"/>
              </a:ext>
            </a:extLst>
          </p:cNvPr>
          <p:cNvSpPr>
            <a:spLocks noGrp="1"/>
          </p:cNvSpPr>
          <p:nvPr>
            <p:ph type="ftr" sz="quarter" idx="11"/>
          </p:nvPr>
        </p:nvSpPr>
        <p:spPr/>
        <p:txBody>
          <a:bodyPr/>
          <a:lstStyle>
            <a:lvl1pPr>
              <a:defRPr/>
            </a:lvl1pPr>
          </a:lstStyle>
          <a:p>
            <a:pPr>
              <a:defRPr/>
            </a:pPr>
            <a:endParaRPr lang="en-US"/>
          </a:p>
        </p:txBody>
      </p:sp>
      <p:sp>
        <p:nvSpPr>
          <p:cNvPr id="9" name="Номер слайда 22">
            <a:extLst>
              <a:ext uri="{FF2B5EF4-FFF2-40B4-BE49-F238E27FC236}">
                <a16:creationId xmlns:a16="http://schemas.microsoft.com/office/drawing/2014/main" id="{6BEDC598-D12F-48EA-B3A7-E54FA5832938}"/>
              </a:ext>
            </a:extLst>
          </p:cNvPr>
          <p:cNvSpPr>
            <a:spLocks noGrp="1"/>
          </p:cNvSpPr>
          <p:nvPr>
            <p:ph type="sldNum" sz="quarter" idx="12"/>
          </p:nvPr>
        </p:nvSpPr>
        <p:spPr/>
        <p:txBody>
          <a:bodyPr/>
          <a:lstStyle>
            <a:lvl1pPr>
              <a:defRPr/>
            </a:lvl1pPr>
          </a:lstStyle>
          <a:p>
            <a:fld id="{E05B2F16-2B5E-4095-A29C-AE3405D150D9}" type="slidenum">
              <a:rPr lang="en-US" altLang="ru-RU"/>
              <a:pPr/>
              <a:t>‹#›</a:t>
            </a:fld>
            <a:endParaRPr lang="en-US" altLang="ru-RU"/>
          </a:p>
        </p:txBody>
      </p:sp>
    </p:spTree>
    <p:extLst>
      <p:ext uri="{BB962C8B-B14F-4D97-AF65-F5344CB8AC3E}">
        <p14:creationId xmlns:p14="http://schemas.microsoft.com/office/powerpoint/2010/main" val="20323025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13">
            <a:extLst>
              <a:ext uri="{FF2B5EF4-FFF2-40B4-BE49-F238E27FC236}">
                <a16:creationId xmlns:a16="http://schemas.microsoft.com/office/drawing/2014/main" id="{E9457D59-18F5-48C6-9B78-CE3A3627735B}"/>
              </a:ext>
            </a:extLst>
          </p:cNvPr>
          <p:cNvSpPr>
            <a:spLocks noGrp="1"/>
          </p:cNvSpPr>
          <p:nvPr>
            <p:ph type="dt" sz="half" idx="10"/>
          </p:nvPr>
        </p:nvSpPr>
        <p:spPr/>
        <p:txBody>
          <a:bodyPr/>
          <a:lstStyle>
            <a:lvl1pPr>
              <a:defRPr/>
            </a:lvl1pPr>
          </a:lstStyle>
          <a:p>
            <a:pPr>
              <a:defRPr/>
            </a:pPr>
            <a:fld id="{340C68D6-3A49-4AE1-BEDA-B00A00A361BA}" type="datetime1">
              <a:rPr lang="en-US"/>
              <a:pPr>
                <a:defRPr/>
              </a:pPr>
              <a:t>9/29/2021</a:t>
            </a:fld>
            <a:endParaRPr lang="en-US" dirty="0"/>
          </a:p>
        </p:txBody>
      </p:sp>
      <p:sp>
        <p:nvSpPr>
          <p:cNvPr id="4" name="Нижний колонтитул 2">
            <a:extLst>
              <a:ext uri="{FF2B5EF4-FFF2-40B4-BE49-F238E27FC236}">
                <a16:creationId xmlns:a16="http://schemas.microsoft.com/office/drawing/2014/main" id="{8F2C5AA6-D95E-4DF3-8A19-05952BF21B6E}"/>
              </a:ext>
            </a:extLst>
          </p:cNvPr>
          <p:cNvSpPr>
            <a:spLocks noGrp="1"/>
          </p:cNvSpPr>
          <p:nvPr>
            <p:ph type="ftr" sz="quarter" idx="11"/>
          </p:nvPr>
        </p:nvSpPr>
        <p:spPr/>
        <p:txBody>
          <a:bodyPr/>
          <a:lstStyle>
            <a:lvl1pPr>
              <a:defRPr/>
            </a:lvl1pPr>
          </a:lstStyle>
          <a:p>
            <a:pPr>
              <a:defRPr/>
            </a:pPr>
            <a:endParaRPr lang="en-US"/>
          </a:p>
        </p:txBody>
      </p:sp>
      <p:sp>
        <p:nvSpPr>
          <p:cNvPr id="5" name="Номер слайда 22">
            <a:extLst>
              <a:ext uri="{FF2B5EF4-FFF2-40B4-BE49-F238E27FC236}">
                <a16:creationId xmlns:a16="http://schemas.microsoft.com/office/drawing/2014/main" id="{EC25C524-C583-42FE-A6F3-DC0C7B7F5ADB}"/>
              </a:ext>
            </a:extLst>
          </p:cNvPr>
          <p:cNvSpPr>
            <a:spLocks noGrp="1"/>
          </p:cNvSpPr>
          <p:nvPr>
            <p:ph type="sldNum" sz="quarter" idx="12"/>
          </p:nvPr>
        </p:nvSpPr>
        <p:spPr/>
        <p:txBody>
          <a:bodyPr/>
          <a:lstStyle>
            <a:lvl1pPr>
              <a:defRPr/>
            </a:lvl1pPr>
          </a:lstStyle>
          <a:p>
            <a:fld id="{B1A34087-8FC4-4ED3-8357-CE0C1BF72D77}" type="slidenum">
              <a:rPr lang="en-US" altLang="ru-RU"/>
              <a:pPr/>
              <a:t>‹#›</a:t>
            </a:fld>
            <a:endParaRPr lang="en-US" altLang="ru-RU"/>
          </a:p>
        </p:txBody>
      </p:sp>
    </p:spTree>
    <p:extLst>
      <p:ext uri="{BB962C8B-B14F-4D97-AF65-F5344CB8AC3E}">
        <p14:creationId xmlns:p14="http://schemas.microsoft.com/office/powerpoint/2010/main" val="3480204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a:extLst>
              <a:ext uri="{FF2B5EF4-FFF2-40B4-BE49-F238E27FC236}">
                <a16:creationId xmlns:a16="http://schemas.microsoft.com/office/drawing/2014/main" id="{89A9EADB-8DFB-4DB4-A556-EF811E633A23}"/>
              </a:ext>
            </a:extLst>
          </p:cNvPr>
          <p:cNvSpPr>
            <a:spLocks noGrp="1"/>
          </p:cNvSpPr>
          <p:nvPr>
            <p:ph type="dt" sz="half" idx="10"/>
          </p:nvPr>
        </p:nvSpPr>
        <p:spPr/>
        <p:txBody>
          <a:bodyPr/>
          <a:lstStyle>
            <a:lvl1pPr>
              <a:defRPr/>
            </a:lvl1pPr>
          </a:lstStyle>
          <a:p>
            <a:pPr>
              <a:defRPr/>
            </a:pPr>
            <a:fld id="{D5AED2A5-40B6-4D82-83C4-00E6F77B3728}" type="datetime1">
              <a:rPr lang="en-US"/>
              <a:pPr>
                <a:defRPr/>
              </a:pPr>
              <a:t>9/29/2021</a:t>
            </a:fld>
            <a:endParaRPr lang="en-US" dirty="0"/>
          </a:p>
        </p:txBody>
      </p:sp>
      <p:sp>
        <p:nvSpPr>
          <p:cNvPr id="3" name="Нижний колонтитул 2">
            <a:extLst>
              <a:ext uri="{FF2B5EF4-FFF2-40B4-BE49-F238E27FC236}">
                <a16:creationId xmlns:a16="http://schemas.microsoft.com/office/drawing/2014/main" id="{BE6C3550-3DA5-4DDF-A311-61399D5BA392}"/>
              </a:ext>
            </a:extLst>
          </p:cNvPr>
          <p:cNvSpPr>
            <a:spLocks noGrp="1"/>
          </p:cNvSpPr>
          <p:nvPr>
            <p:ph type="ftr" sz="quarter" idx="11"/>
          </p:nvPr>
        </p:nvSpPr>
        <p:spPr/>
        <p:txBody>
          <a:bodyPr/>
          <a:lstStyle>
            <a:lvl1pPr>
              <a:defRPr/>
            </a:lvl1pPr>
          </a:lstStyle>
          <a:p>
            <a:pPr>
              <a:defRPr/>
            </a:pPr>
            <a:endParaRPr lang="en-US"/>
          </a:p>
        </p:txBody>
      </p:sp>
      <p:sp>
        <p:nvSpPr>
          <p:cNvPr id="4" name="Номер слайда 22">
            <a:extLst>
              <a:ext uri="{FF2B5EF4-FFF2-40B4-BE49-F238E27FC236}">
                <a16:creationId xmlns:a16="http://schemas.microsoft.com/office/drawing/2014/main" id="{8E74A0A0-433E-4732-9C00-9585E2147C57}"/>
              </a:ext>
            </a:extLst>
          </p:cNvPr>
          <p:cNvSpPr>
            <a:spLocks noGrp="1"/>
          </p:cNvSpPr>
          <p:nvPr>
            <p:ph type="sldNum" sz="quarter" idx="12"/>
          </p:nvPr>
        </p:nvSpPr>
        <p:spPr/>
        <p:txBody>
          <a:bodyPr/>
          <a:lstStyle>
            <a:lvl1pPr>
              <a:defRPr/>
            </a:lvl1pPr>
          </a:lstStyle>
          <a:p>
            <a:fld id="{CD2DE343-5D64-4EBF-83D6-0AE0688994D1}" type="slidenum">
              <a:rPr lang="en-US" altLang="ru-RU"/>
              <a:pPr/>
              <a:t>‹#›</a:t>
            </a:fld>
            <a:endParaRPr lang="en-US" altLang="ru-RU"/>
          </a:p>
        </p:txBody>
      </p:sp>
    </p:spTree>
    <p:extLst>
      <p:ext uri="{BB962C8B-B14F-4D97-AF65-F5344CB8AC3E}">
        <p14:creationId xmlns:p14="http://schemas.microsoft.com/office/powerpoint/2010/main" val="330150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lang="ru-RU"/>
              <a:t>Образец заголовка</a:t>
            </a:r>
            <a:endParaRPr lang="en-US"/>
          </a:p>
        </p:txBody>
      </p:sp>
      <p:sp>
        <p:nvSpPr>
          <p:cNvPr id="3" name="Рисунок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ru-RU" noProof="0" dirty="0"/>
              <a:t>Вставка рисунка</a:t>
            </a:r>
            <a:endParaRPr lang="en-US" noProof="0" dirty="0"/>
          </a:p>
        </p:txBody>
      </p:sp>
      <p:sp>
        <p:nvSpPr>
          <p:cNvPr id="4" name="Текст 3"/>
          <p:cNvSpPr>
            <a:spLocks noGrp="1"/>
          </p:cNvSpPr>
          <p:nvPr>
            <p:ph type="body" sz="half" idx="2"/>
          </p:nvPr>
        </p:nvSpPr>
        <p:spPr>
          <a:xfrm>
            <a:off x="2438400" y="1166787"/>
            <a:ext cx="73152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ru-RU"/>
              <a:t>Образец текста</a:t>
            </a:r>
          </a:p>
        </p:txBody>
      </p:sp>
      <p:sp>
        <p:nvSpPr>
          <p:cNvPr id="5" name="Дата 13">
            <a:extLst>
              <a:ext uri="{FF2B5EF4-FFF2-40B4-BE49-F238E27FC236}">
                <a16:creationId xmlns:a16="http://schemas.microsoft.com/office/drawing/2014/main" id="{B7868239-C9B3-4E11-A344-0B9948B84B71}"/>
              </a:ext>
            </a:extLst>
          </p:cNvPr>
          <p:cNvSpPr>
            <a:spLocks noGrp="1"/>
          </p:cNvSpPr>
          <p:nvPr>
            <p:ph type="dt" sz="half" idx="10"/>
          </p:nvPr>
        </p:nvSpPr>
        <p:spPr/>
        <p:txBody>
          <a:bodyPr/>
          <a:lstStyle>
            <a:lvl1pPr>
              <a:defRPr/>
            </a:lvl1pPr>
          </a:lstStyle>
          <a:p>
            <a:pPr>
              <a:defRPr/>
            </a:pPr>
            <a:fld id="{41BEEC57-7F05-40DC-A3DB-478E291200FE}" type="datetime1">
              <a:rPr lang="en-US"/>
              <a:pPr>
                <a:defRPr/>
              </a:pPr>
              <a:t>9/29/2021</a:t>
            </a:fld>
            <a:endParaRPr lang="en-US" dirty="0"/>
          </a:p>
        </p:txBody>
      </p:sp>
      <p:sp>
        <p:nvSpPr>
          <p:cNvPr id="6" name="Нижний колонтитул 2">
            <a:extLst>
              <a:ext uri="{FF2B5EF4-FFF2-40B4-BE49-F238E27FC236}">
                <a16:creationId xmlns:a16="http://schemas.microsoft.com/office/drawing/2014/main" id="{98E30CBB-2B8E-433E-B4D4-25CD26E9F5AB}"/>
              </a:ext>
            </a:extLst>
          </p:cNvPr>
          <p:cNvSpPr>
            <a:spLocks noGrp="1"/>
          </p:cNvSpPr>
          <p:nvPr>
            <p:ph type="ftr" sz="quarter" idx="11"/>
          </p:nvPr>
        </p:nvSpPr>
        <p:spPr/>
        <p:txBody>
          <a:bodyPr/>
          <a:lstStyle>
            <a:lvl1pPr>
              <a:defRPr/>
            </a:lvl1pPr>
          </a:lstStyle>
          <a:p>
            <a:pPr>
              <a:defRPr/>
            </a:pPr>
            <a:endParaRPr lang="en-US"/>
          </a:p>
        </p:txBody>
      </p:sp>
      <p:sp>
        <p:nvSpPr>
          <p:cNvPr id="7" name="Номер слайда 22">
            <a:extLst>
              <a:ext uri="{FF2B5EF4-FFF2-40B4-BE49-F238E27FC236}">
                <a16:creationId xmlns:a16="http://schemas.microsoft.com/office/drawing/2014/main" id="{E300205F-29A9-4502-8A95-F83D68477031}"/>
              </a:ext>
            </a:extLst>
          </p:cNvPr>
          <p:cNvSpPr>
            <a:spLocks noGrp="1"/>
          </p:cNvSpPr>
          <p:nvPr>
            <p:ph type="sldNum" sz="quarter" idx="12"/>
          </p:nvPr>
        </p:nvSpPr>
        <p:spPr/>
        <p:txBody>
          <a:bodyPr/>
          <a:lstStyle>
            <a:lvl1pPr>
              <a:defRPr/>
            </a:lvl1pPr>
          </a:lstStyle>
          <a:p>
            <a:fld id="{C21CF77F-8D01-42CF-B94B-4FE29269128C}" type="slidenum">
              <a:rPr lang="en-US" altLang="ru-RU"/>
              <a:pPr/>
              <a:t>‹#›</a:t>
            </a:fld>
            <a:endParaRPr lang="en-US" altLang="ru-RU"/>
          </a:p>
        </p:txBody>
      </p:sp>
    </p:spTree>
    <p:extLst>
      <p:ext uri="{BB962C8B-B14F-4D97-AF65-F5344CB8AC3E}">
        <p14:creationId xmlns:p14="http://schemas.microsoft.com/office/powerpoint/2010/main" val="755605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F91778-4DDD-8140-96E1-52280FFE9AD2}" type="datetimeFigureOut">
              <a:rPr lang="en-US" smtClean="0"/>
              <a:t>9/29/2021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EFB2D4-12EA-9747-B55D-02370E6EA5BC}" type="slidenum">
              <a:rPr lang="en-US" smtClean="0"/>
              <a:t>‹#›</a:t>
            </a:fld>
            <a:endParaRPr lang="en-US"/>
          </a:p>
        </p:txBody>
      </p:sp>
    </p:spTree>
    <p:extLst>
      <p:ext uri="{BB962C8B-B14F-4D97-AF65-F5344CB8AC3E}">
        <p14:creationId xmlns:p14="http://schemas.microsoft.com/office/powerpoint/2010/main" val="37856255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ru-RU"/>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Content Placeholder 4"/>
          <p:cNvSpPr>
            <a:spLocks noGrp="1"/>
          </p:cNvSpPr>
          <p:nvPr>
            <p:ph sz="quarter" idx="3"/>
          </p:nvPr>
        </p:nvSpPr>
        <p:spPr>
          <a:xfrm>
            <a:off x="609600" y="393860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Content Placeholder 5"/>
          <p:cNvSpPr>
            <a:spLocks noGrp="1"/>
          </p:cNvSpPr>
          <p:nvPr>
            <p:ph sz="quarter" idx="4"/>
          </p:nvPr>
        </p:nvSpPr>
        <p:spPr>
          <a:xfrm>
            <a:off x="6197600" y="393860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23">
            <a:extLst>
              <a:ext uri="{FF2B5EF4-FFF2-40B4-BE49-F238E27FC236}">
                <a16:creationId xmlns:a16="http://schemas.microsoft.com/office/drawing/2014/main" id="{D4A8218A-FC9F-4FAF-BA59-3157F5DDA1CF}"/>
              </a:ext>
            </a:extLst>
          </p:cNvPr>
          <p:cNvSpPr>
            <a:spLocks noGrp="1"/>
          </p:cNvSpPr>
          <p:nvPr>
            <p:ph type="dt" sz="half" idx="10"/>
          </p:nvPr>
        </p:nvSpPr>
        <p:spPr/>
        <p:txBody>
          <a:bodyPr/>
          <a:lstStyle>
            <a:lvl1pPr>
              <a:defRPr>
                <a:solidFill>
                  <a:srgbClr val="444D26"/>
                </a:solidFill>
              </a:defRPr>
            </a:lvl1pPr>
          </a:lstStyle>
          <a:p>
            <a:pPr>
              <a:defRPr/>
            </a:pPr>
            <a:endParaRPr lang="ru-RU"/>
          </a:p>
        </p:txBody>
      </p:sp>
      <p:sp>
        <p:nvSpPr>
          <p:cNvPr id="8" name="Нижний колонтитул 9">
            <a:extLst>
              <a:ext uri="{FF2B5EF4-FFF2-40B4-BE49-F238E27FC236}">
                <a16:creationId xmlns:a16="http://schemas.microsoft.com/office/drawing/2014/main" id="{B5F53632-66CB-4780-BD3A-B1447B7AAC6D}"/>
              </a:ext>
            </a:extLst>
          </p:cNvPr>
          <p:cNvSpPr>
            <a:spLocks noGrp="1"/>
          </p:cNvSpPr>
          <p:nvPr>
            <p:ph type="ftr" sz="quarter" idx="11"/>
          </p:nvPr>
        </p:nvSpPr>
        <p:spPr/>
        <p:txBody>
          <a:bodyPr/>
          <a:lstStyle>
            <a:lvl1pPr>
              <a:defRPr>
                <a:solidFill>
                  <a:srgbClr val="444D26"/>
                </a:solidFill>
              </a:defRPr>
            </a:lvl1pPr>
          </a:lstStyle>
          <a:p>
            <a:pPr>
              <a:defRPr/>
            </a:pPr>
            <a:endParaRPr lang="ru-RU"/>
          </a:p>
        </p:txBody>
      </p:sp>
      <p:sp>
        <p:nvSpPr>
          <p:cNvPr id="9" name="Номер слайда 21">
            <a:extLst>
              <a:ext uri="{FF2B5EF4-FFF2-40B4-BE49-F238E27FC236}">
                <a16:creationId xmlns:a16="http://schemas.microsoft.com/office/drawing/2014/main" id="{3EE4DF5C-3263-4F8E-83F2-528AFFC48DB8}"/>
              </a:ext>
            </a:extLst>
          </p:cNvPr>
          <p:cNvSpPr>
            <a:spLocks noGrp="1"/>
          </p:cNvSpPr>
          <p:nvPr>
            <p:ph type="sldNum" sz="quarter" idx="12"/>
          </p:nvPr>
        </p:nvSpPr>
        <p:spPr/>
        <p:txBody>
          <a:bodyPr/>
          <a:lstStyle>
            <a:lvl1pPr>
              <a:defRPr>
                <a:solidFill>
                  <a:srgbClr val="444D26"/>
                </a:solidFill>
              </a:defRPr>
            </a:lvl1pPr>
          </a:lstStyle>
          <a:p>
            <a:fld id="{34D296C2-C250-4D5C-A2BF-27ED9EE73C5F}" type="slidenum">
              <a:rPr lang="ru-RU" altLang="ru-RU"/>
              <a:pPr/>
              <a:t>‹#›</a:t>
            </a:fld>
            <a:endParaRPr lang="ru-RU" altLang="ru-RU"/>
          </a:p>
        </p:txBody>
      </p:sp>
    </p:spTree>
    <p:extLst>
      <p:ext uri="{BB962C8B-B14F-4D97-AF65-F5344CB8AC3E}">
        <p14:creationId xmlns:p14="http://schemas.microsoft.com/office/powerpoint/2010/main" val="3156995890"/>
      </p:ext>
    </p:extLst>
  </p:cSld>
  <p:clrMapOvr>
    <a:masterClrMapping/>
  </p:clrMapOvr>
  <p:transition>
    <p:wheel spokes="1"/>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0" y="273629"/>
            <a:ext cx="10967040" cy="1142040"/>
          </a:xfrm>
          <a:prstGeom prst="rect">
            <a:avLst/>
          </a:prstGeom>
        </p:spPr>
        <p:txBody>
          <a:bodyPr lIns="82945" tIns="41473" rIns="82945" bIns="41473"/>
          <a:lstStyle/>
          <a:p>
            <a:r>
              <a:rPr lang="ru-RU"/>
              <a:t>Click to edit Master title style</a:t>
            </a:r>
            <a:endParaRPr lang="en-US"/>
          </a:p>
        </p:txBody>
      </p:sp>
      <p:sp>
        <p:nvSpPr>
          <p:cNvPr id="3" name="Rectangle 3">
            <a:extLst>
              <a:ext uri="{FF2B5EF4-FFF2-40B4-BE49-F238E27FC236}">
                <a16:creationId xmlns:a16="http://schemas.microsoft.com/office/drawing/2014/main" id="{818E0233-A0E6-4FDF-8D16-9D4ECAC540DD}"/>
              </a:ext>
            </a:extLst>
          </p:cNvPr>
          <p:cNvSpPr>
            <a:spLocks noGrp="1" noChangeArrowheads="1"/>
          </p:cNvSpPr>
          <p:nvPr>
            <p:ph type="dt" idx="10"/>
          </p:nvPr>
        </p:nvSpPr>
        <p:spPr/>
        <p:txBody>
          <a:bodyPr rtlCol="0"/>
          <a:lstStyle>
            <a:lvl1pPr>
              <a:defRPr>
                <a:solidFill>
                  <a:schemeClr val="tx1">
                    <a:tint val="75000"/>
                  </a:schemeClr>
                </a:solidFill>
                <a:latin typeface="Calibri" charset="0"/>
                <a:ea typeface="Arial" charset="0"/>
                <a:cs typeface="Arial" charset="0"/>
              </a:defRPr>
            </a:lvl1pPr>
          </a:lstStyle>
          <a:p>
            <a:pPr>
              <a:defRPr/>
            </a:pPr>
            <a:fld id="{82993134-F19B-44FE-A74C-2AC634910873}" type="datetime1">
              <a:rPr lang="ru-RU"/>
              <a:pPr>
                <a:defRPr/>
              </a:pPr>
              <a:t>29.09.2021</a:t>
            </a:fld>
            <a:endParaRPr lang="en-US"/>
          </a:p>
        </p:txBody>
      </p:sp>
      <p:sp>
        <p:nvSpPr>
          <p:cNvPr id="4" name="Rectangle 4">
            <a:extLst>
              <a:ext uri="{FF2B5EF4-FFF2-40B4-BE49-F238E27FC236}">
                <a16:creationId xmlns:a16="http://schemas.microsoft.com/office/drawing/2014/main" id="{E658A43C-C5E6-46A5-814F-7E95ED954BFB}"/>
              </a:ext>
            </a:extLst>
          </p:cNvPr>
          <p:cNvSpPr>
            <a:spLocks noGrp="1" noChangeArrowheads="1"/>
          </p:cNvSpPr>
          <p:nvPr>
            <p:ph type="ftr" idx="11"/>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94F93A-0C6E-4827-B131-DDA9C13BD08B}"/>
              </a:ext>
            </a:extLst>
          </p:cNvPr>
          <p:cNvSpPr>
            <a:spLocks noGrp="1" noChangeArrowheads="1"/>
          </p:cNvSpPr>
          <p:nvPr>
            <p:ph type="sldNum" idx="12"/>
          </p:nvPr>
        </p:nvSpPr>
        <p:spPr/>
        <p:txBody>
          <a:bodyPr/>
          <a:lstStyle>
            <a:lvl1pPr>
              <a:defRPr/>
            </a:lvl1pPr>
          </a:lstStyle>
          <a:p>
            <a:fld id="{DE83C969-7CB8-4FA1-BE50-7E6E9B20D800}" type="slidenum">
              <a:rPr lang="en-US" altLang="ru-RU"/>
              <a:pPr/>
              <a:t>‹#›</a:t>
            </a:fld>
            <a:endParaRPr lang="en-US" altLang="ru-RU"/>
          </a:p>
        </p:txBody>
      </p:sp>
    </p:spTree>
    <p:extLst>
      <p:ext uri="{BB962C8B-B14F-4D97-AF65-F5344CB8AC3E}">
        <p14:creationId xmlns:p14="http://schemas.microsoft.com/office/powerpoint/2010/main" val="171046638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2" name="Espace réservé pour une image  4"/>
          <p:cNvSpPr>
            <a:spLocks noGrp="1"/>
          </p:cNvSpPr>
          <p:nvPr>
            <p:ph type="pic" sz="quarter" idx="10"/>
          </p:nvPr>
        </p:nvSpPr>
        <p:spPr>
          <a:xfrm>
            <a:off x="1329267" y="6210300"/>
            <a:ext cx="10249472" cy="552450"/>
          </a:xfrm>
          <a:prstGeom prst="rect">
            <a:avLst/>
          </a:prstGeom>
        </p:spPr>
        <p:txBody>
          <a:bodyPr/>
          <a:lstStyle/>
          <a:p>
            <a:pPr lvl="0"/>
            <a:r>
              <a:rPr lang="ru-RU" noProof="0"/>
              <a:t>Вставка рисунка</a:t>
            </a:r>
            <a:endParaRPr lang="fr-FR" noProof="0" dirty="0"/>
          </a:p>
        </p:txBody>
      </p:sp>
    </p:spTree>
    <p:extLst>
      <p:ext uri="{BB962C8B-B14F-4D97-AF65-F5344CB8AC3E}">
        <p14:creationId xmlns:p14="http://schemas.microsoft.com/office/powerpoint/2010/main" val="26549247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8641" y="272631"/>
            <a:ext cx="10967040" cy="1140440"/>
          </a:xfrm>
        </p:spPr>
        <p:txBody>
          <a:bodyPr/>
          <a:lstStyle/>
          <a:p>
            <a:r>
              <a:rPr lang="en-US"/>
              <a:t>Образец заголовка</a:t>
            </a:r>
            <a:endParaRPr lang="ru-RU"/>
          </a:p>
        </p:txBody>
      </p:sp>
      <p:sp>
        <p:nvSpPr>
          <p:cNvPr id="3" name="Rectangle 3">
            <a:extLst>
              <a:ext uri="{FF2B5EF4-FFF2-40B4-BE49-F238E27FC236}">
                <a16:creationId xmlns:a16="http://schemas.microsoft.com/office/drawing/2014/main" id="{40399DF5-C4EE-4E4C-B694-787476210A71}"/>
              </a:ext>
            </a:extLst>
          </p:cNvPr>
          <p:cNvSpPr>
            <a:spLocks noGrp="1" noChangeArrowheads="1"/>
          </p:cNvSpPr>
          <p:nvPr>
            <p:ph type="dt" idx="10"/>
          </p:nvPr>
        </p:nvSpPr>
        <p:spPr/>
        <p:txBody>
          <a:bodyPr/>
          <a:lstStyle>
            <a:lvl1pPr>
              <a:defRPr/>
            </a:lvl1pPr>
          </a:lstStyle>
          <a:p>
            <a:pPr>
              <a:defRPr/>
            </a:pPr>
            <a:endParaRPr lang="ru-RU" altLang="ru-RU"/>
          </a:p>
        </p:txBody>
      </p:sp>
      <p:sp>
        <p:nvSpPr>
          <p:cNvPr id="4" name="Rectangle 4">
            <a:extLst>
              <a:ext uri="{FF2B5EF4-FFF2-40B4-BE49-F238E27FC236}">
                <a16:creationId xmlns:a16="http://schemas.microsoft.com/office/drawing/2014/main" id="{C1F0B5EE-7411-47BE-BFB6-6FD63E4CF774}"/>
              </a:ext>
            </a:extLst>
          </p:cNvPr>
          <p:cNvSpPr>
            <a:spLocks noGrp="1" noChangeArrowheads="1"/>
          </p:cNvSpPr>
          <p:nvPr>
            <p:ph type="ftr" idx="11"/>
          </p:nvPr>
        </p:nvSpPr>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08B43F64-F0D1-4C98-AEAE-45AC21999FF4}"/>
              </a:ext>
            </a:extLst>
          </p:cNvPr>
          <p:cNvSpPr>
            <a:spLocks noGrp="1" noChangeArrowheads="1"/>
          </p:cNvSpPr>
          <p:nvPr>
            <p:ph type="sldNum" idx="12"/>
          </p:nvPr>
        </p:nvSpPr>
        <p:spPr/>
        <p:txBody>
          <a:bodyPr/>
          <a:lstStyle>
            <a:lvl1pPr>
              <a:defRPr/>
            </a:lvl1pPr>
          </a:lstStyle>
          <a:p>
            <a:fld id="{80AB1976-4C59-47C3-B994-61EC33D98C34}" type="slidenum">
              <a:rPr lang="ru-RU" altLang="ru-RU"/>
              <a:pPr/>
              <a:t>‹#›</a:t>
            </a:fld>
            <a:endParaRPr lang="ru-RU" altLang="ru-RU"/>
          </a:p>
        </p:txBody>
      </p:sp>
    </p:spTree>
    <p:extLst>
      <p:ext uri="{BB962C8B-B14F-4D97-AF65-F5344CB8AC3E}">
        <p14:creationId xmlns:p14="http://schemas.microsoft.com/office/powerpoint/2010/main" val="9579091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C59022-B425-4F8D-A1AB-60B62001985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5917A223-0DA5-46E4-8314-36A16F7B13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F886D97-5E3D-430A-8BB7-42FCCF968AAA}"/>
              </a:ext>
            </a:extLst>
          </p:cNvPr>
          <p:cNvSpPr>
            <a:spLocks noGrp="1"/>
          </p:cNvSpPr>
          <p:nvPr>
            <p:ph type="dt" sz="half" idx="10"/>
          </p:nvPr>
        </p:nvSpPr>
        <p:spPr/>
        <p:txBody>
          <a:bodyPr/>
          <a:lstStyle/>
          <a:p>
            <a:fld id="{BCC86A1B-4978-4864-857C-88078722D2FC}" type="datetimeFigureOut">
              <a:rPr lang="ru-RU" smtClean="0"/>
              <a:t>29.09.2021</a:t>
            </a:fld>
            <a:endParaRPr lang="ru-RU"/>
          </a:p>
        </p:txBody>
      </p:sp>
      <p:sp>
        <p:nvSpPr>
          <p:cNvPr id="5" name="Нижний колонтитул 4">
            <a:extLst>
              <a:ext uri="{FF2B5EF4-FFF2-40B4-BE49-F238E27FC236}">
                <a16:creationId xmlns:a16="http://schemas.microsoft.com/office/drawing/2014/main" id="{4F9645F7-1049-4367-B2F0-51F015393B1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5E19CDA-54AF-4BE1-AADE-A15DCC147C52}"/>
              </a:ext>
            </a:extLst>
          </p:cNvPr>
          <p:cNvSpPr>
            <a:spLocks noGrp="1"/>
          </p:cNvSpPr>
          <p:nvPr>
            <p:ph type="sldNum" sz="quarter" idx="12"/>
          </p:nvPr>
        </p:nvSpPr>
        <p:spPr/>
        <p:txBody>
          <a:bodyPr/>
          <a:lstStyle/>
          <a:p>
            <a:fld id="{73A051B3-026B-4DDC-BDF1-8E3842C6E89F}" type="slidenum">
              <a:rPr lang="ru-RU" smtClean="0"/>
              <a:t>‹#›</a:t>
            </a:fld>
            <a:endParaRPr lang="ru-RU"/>
          </a:p>
        </p:txBody>
      </p:sp>
    </p:spTree>
    <p:extLst>
      <p:ext uri="{BB962C8B-B14F-4D97-AF65-F5344CB8AC3E}">
        <p14:creationId xmlns:p14="http://schemas.microsoft.com/office/powerpoint/2010/main" val="39212571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45904C-065F-4CDF-8EDF-48F35009B41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294A45B-93EB-46FA-B7C9-1CE0E3CB2D5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F94AC27-4EFD-41B8-86BA-7D9D514DA130}"/>
              </a:ext>
            </a:extLst>
          </p:cNvPr>
          <p:cNvSpPr>
            <a:spLocks noGrp="1"/>
          </p:cNvSpPr>
          <p:nvPr>
            <p:ph type="dt" sz="half" idx="10"/>
          </p:nvPr>
        </p:nvSpPr>
        <p:spPr/>
        <p:txBody>
          <a:bodyPr/>
          <a:lstStyle/>
          <a:p>
            <a:fld id="{BCC86A1B-4978-4864-857C-88078722D2FC}" type="datetimeFigureOut">
              <a:rPr lang="ru-RU" smtClean="0"/>
              <a:t>29.09.2021</a:t>
            </a:fld>
            <a:endParaRPr lang="ru-RU"/>
          </a:p>
        </p:txBody>
      </p:sp>
      <p:sp>
        <p:nvSpPr>
          <p:cNvPr id="5" name="Нижний колонтитул 4">
            <a:extLst>
              <a:ext uri="{FF2B5EF4-FFF2-40B4-BE49-F238E27FC236}">
                <a16:creationId xmlns:a16="http://schemas.microsoft.com/office/drawing/2014/main" id="{9B061F33-F8D2-436E-B966-292AE750FD4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F1FC8AA-1FC5-4C22-BEBA-8BB638AA89B2}"/>
              </a:ext>
            </a:extLst>
          </p:cNvPr>
          <p:cNvSpPr>
            <a:spLocks noGrp="1"/>
          </p:cNvSpPr>
          <p:nvPr>
            <p:ph type="sldNum" sz="quarter" idx="12"/>
          </p:nvPr>
        </p:nvSpPr>
        <p:spPr/>
        <p:txBody>
          <a:bodyPr/>
          <a:lstStyle/>
          <a:p>
            <a:fld id="{73A051B3-026B-4DDC-BDF1-8E3842C6E89F}" type="slidenum">
              <a:rPr lang="ru-RU" smtClean="0"/>
              <a:t>‹#›</a:t>
            </a:fld>
            <a:endParaRPr lang="ru-RU"/>
          </a:p>
        </p:txBody>
      </p:sp>
    </p:spTree>
    <p:extLst>
      <p:ext uri="{BB962C8B-B14F-4D97-AF65-F5344CB8AC3E}">
        <p14:creationId xmlns:p14="http://schemas.microsoft.com/office/powerpoint/2010/main" val="15177887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CC811A-28AC-4F78-86D1-B3D11AAD24E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054D418A-58AD-43F3-85DB-39DC76A42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E6787CB-BC74-4078-A437-E3A0DE15B008}"/>
              </a:ext>
            </a:extLst>
          </p:cNvPr>
          <p:cNvSpPr>
            <a:spLocks noGrp="1"/>
          </p:cNvSpPr>
          <p:nvPr>
            <p:ph type="dt" sz="half" idx="10"/>
          </p:nvPr>
        </p:nvSpPr>
        <p:spPr/>
        <p:txBody>
          <a:bodyPr/>
          <a:lstStyle/>
          <a:p>
            <a:fld id="{BCC86A1B-4978-4864-857C-88078722D2FC}" type="datetimeFigureOut">
              <a:rPr lang="ru-RU" smtClean="0"/>
              <a:t>29.09.2021</a:t>
            </a:fld>
            <a:endParaRPr lang="ru-RU"/>
          </a:p>
        </p:txBody>
      </p:sp>
      <p:sp>
        <p:nvSpPr>
          <p:cNvPr id="5" name="Нижний колонтитул 4">
            <a:extLst>
              <a:ext uri="{FF2B5EF4-FFF2-40B4-BE49-F238E27FC236}">
                <a16:creationId xmlns:a16="http://schemas.microsoft.com/office/drawing/2014/main" id="{00F9D038-EFDD-44C1-A2E8-E2484BEA12E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F6B0EE1-0337-432D-A569-B4DE854C6DA9}"/>
              </a:ext>
            </a:extLst>
          </p:cNvPr>
          <p:cNvSpPr>
            <a:spLocks noGrp="1"/>
          </p:cNvSpPr>
          <p:nvPr>
            <p:ph type="sldNum" sz="quarter" idx="12"/>
          </p:nvPr>
        </p:nvSpPr>
        <p:spPr/>
        <p:txBody>
          <a:bodyPr/>
          <a:lstStyle/>
          <a:p>
            <a:fld id="{73A051B3-026B-4DDC-BDF1-8E3842C6E89F}" type="slidenum">
              <a:rPr lang="ru-RU" smtClean="0"/>
              <a:t>‹#›</a:t>
            </a:fld>
            <a:endParaRPr lang="ru-RU"/>
          </a:p>
        </p:txBody>
      </p:sp>
    </p:spTree>
    <p:extLst>
      <p:ext uri="{BB962C8B-B14F-4D97-AF65-F5344CB8AC3E}">
        <p14:creationId xmlns:p14="http://schemas.microsoft.com/office/powerpoint/2010/main" val="6292285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459A16-824E-425C-8D65-42FB89C438B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095A1EC-2BDE-4ECA-AEE6-6ABC48CA535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82B9A36-6678-445E-8868-C4D3BD39EEE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D835363D-50B7-4222-ADD6-4704F0F9A759}"/>
              </a:ext>
            </a:extLst>
          </p:cNvPr>
          <p:cNvSpPr>
            <a:spLocks noGrp="1"/>
          </p:cNvSpPr>
          <p:nvPr>
            <p:ph type="dt" sz="half" idx="10"/>
          </p:nvPr>
        </p:nvSpPr>
        <p:spPr/>
        <p:txBody>
          <a:bodyPr/>
          <a:lstStyle/>
          <a:p>
            <a:fld id="{BCC86A1B-4978-4864-857C-88078722D2FC}" type="datetimeFigureOut">
              <a:rPr lang="ru-RU" smtClean="0"/>
              <a:t>29.09.2021</a:t>
            </a:fld>
            <a:endParaRPr lang="ru-RU"/>
          </a:p>
        </p:txBody>
      </p:sp>
      <p:sp>
        <p:nvSpPr>
          <p:cNvPr id="6" name="Нижний колонтитул 5">
            <a:extLst>
              <a:ext uri="{FF2B5EF4-FFF2-40B4-BE49-F238E27FC236}">
                <a16:creationId xmlns:a16="http://schemas.microsoft.com/office/drawing/2014/main" id="{850DAF3A-46FD-4B7F-AE1C-5359636A95A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64B5380-7286-442A-A814-57B9E88BB090}"/>
              </a:ext>
            </a:extLst>
          </p:cNvPr>
          <p:cNvSpPr>
            <a:spLocks noGrp="1"/>
          </p:cNvSpPr>
          <p:nvPr>
            <p:ph type="sldNum" sz="quarter" idx="12"/>
          </p:nvPr>
        </p:nvSpPr>
        <p:spPr/>
        <p:txBody>
          <a:bodyPr/>
          <a:lstStyle/>
          <a:p>
            <a:fld id="{73A051B3-026B-4DDC-BDF1-8E3842C6E89F}" type="slidenum">
              <a:rPr lang="ru-RU" smtClean="0"/>
              <a:t>‹#›</a:t>
            </a:fld>
            <a:endParaRPr lang="ru-RU"/>
          </a:p>
        </p:txBody>
      </p:sp>
    </p:spTree>
    <p:extLst>
      <p:ext uri="{BB962C8B-B14F-4D97-AF65-F5344CB8AC3E}">
        <p14:creationId xmlns:p14="http://schemas.microsoft.com/office/powerpoint/2010/main" val="15958426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134554-276B-4E4C-9931-F0B2333103C9}"/>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4A5D540-A56B-4FA7-AEEF-F26081F7D4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130F1DC-9C20-47C5-B009-92546C7D2E6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24CBF0F4-36D2-4283-BBAE-95370B756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B5C84FA-2306-438E-98DE-09791082A65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C9A1D78C-195D-4C7E-AB30-D8203D4A426E}"/>
              </a:ext>
            </a:extLst>
          </p:cNvPr>
          <p:cNvSpPr>
            <a:spLocks noGrp="1"/>
          </p:cNvSpPr>
          <p:nvPr>
            <p:ph type="dt" sz="half" idx="10"/>
          </p:nvPr>
        </p:nvSpPr>
        <p:spPr/>
        <p:txBody>
          <a:bodyPr/>
          <a:lstStyle/>
          <a:p>
            <a:fld id="{BCC86A1B-4978-4864-857C-88078722D2FC}" type="datetimeFigureOut">
              <a:rPr lang="ru-RU" smtClean="0"/>
              <a:t>29.09.2021</a:t>
            </a:fld>
            <a:endParaRPr lang="ru-RU"/>
          </a:p>
        </p:txBody>
      </p:sp>
      <p:sp>
        <p:nvSpPr>
          <p:cNvPr id="8" name="Нижний колонтитул 7">
            <a:extLst>
              <a:ext uri="{FF2B5EF4-FFF2-40B4-BE49-F238E27FC236}">
                <a16:creationId xmlns:a16="http://schemas.microsoft.com/office/drawing/2014/main" id="{957A7BAA-5A43-4701-9CF3-939486CC4BB2}"/>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AB004A8D-8733-4F01-869C-1E45B8BBB06E}"/>
              </a:ext>
            </a:extLst>
          </p:cNvPr>
          <p:cNvSpPr>
            <a:spLocks noGrp="1"/>
          </p:cNvSpPr>
          <p:nvPr>
            <p:ph type="sldNum" sz="quarter" idx="12"/>
          </p:nvPr>
        </p:nvSpPr>
        <p:spPr/>
        <p:txBody>
          <a:bodyPr/>
          <a:lstStyle/>
          <a:p>
            <a:fld id="{73A051B3-026B-4DDC-BDF1-8E3842C6E89F}" type="slidenum">
              <a:rPr lang="ru-RU" smtClean="0"/>
              <a:t>‹#›</a:t>
            </a:fld>
            <a:endParaRPr lang="ru-RU"/>
          </a:p>
        </p:txBody>
      </p:sp>
    </p:spTree>
    <p:extLst>
      <p:ext uri="{BB962C8B-B14F-4D97-AF65-F5344CB8AC3E}">
        <p14:creationId xmlns:p14="http://schemas.microsoft.com/office/powerpoint/2010/main" val="8495135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443D96-7429-4ECF-8927-C112E1766F1F}"/>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805D289E-820B-4E64-9F99-8D1DC70A1EFB}"/>
              </a:ext>
            </a:extLst>
          </p:cNvPr>
          <p:cNvSpPr>
            <a:spLocks noGrp="1"/>
          </p:cNvSpPr>
          <p:nvPr>
            <p:ph type="dt" sz="half" idx="10"/>
          </p:nvPr>
        </p:nvSpPr>
        <p:spPr/>
        <p:txBody>
          <a:bodyPr/>
          <a:lstStyle/>
          <a:p>
            <a:fld id="{BCC86A1B-4978-4864-857C-88078722D2FC}" type="datetimeFigureOut">
              <a:rPr lang="ru-RU" smtClean="0"/>
              <a:t>29.09.2021</a:t>
            </a:fld>
            <a:endParaRPr lang="ru-RU"/>
          </a:p>
        </p:txBody>
      </p:sp>
      <p:sp>
        <p:nvSpPr>
          <p:cNvPr id="4" name="Нижний колонтитул 3">
            <a:extLst>
              <a:ext uri="{FF2B5EF4-FFF2-40B4-BE49-F238E27FC236}">
                <a16:creationId xmlns:a16="http://schemas.microsoft.com/office/drawing/2014/main" id="{3B2C9C30-7C65-4117-A0A6-2BC80B788536}"/>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38ED2626-6276-4545-913B-567FC45DA451}"/>
              </a:ext>
            </a:extLst>
          </p:cNvPr>
          <p:cNvSpPr>
            <a:spLocks noGrp="1"/>
          </p:cNvSpPr>
          <p:nvPr>
            <p:ph type="sldNum" sz="quarter" idx="12"/>
          </p:nvPr>
        </p:nvSpPr>
        <p:spPr/>
        <p:txBody>
          <a:bodyPr/>
          <a:lstStyle/>
          <a:p>
            <a:fld id="{73A051B3-026B-4DDC-BDF1-8E3842C6E89F}" type="slidenum">
              <a:rPr lang="ru-RU" smtClean="0"/>
              <a:t>‹#›</a:t>
            </a:fld>
            <a:endParaRPr lang="ru-RU"/>
          </a:p>
        </p:txBody>
      </p:sp>
    </p:spTree>
    <p:extLst>
      <p:ext uri="{BB962C8B-B14F-4D97-AF65-F5344CB8AC3E}">
        <p14:creationId xmlns:p14="http://schemas.microsoft.com/office/powerpoint/2010/main" val="1588435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F91778-4DDD-8140-96E1-52280FFE9AD2}" type="datetimeFigureOut">
              <a:rPr lang="en-US" smtClean="0"/>
              <a:t>9/29/2021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EFB2D4-12EA-9747-B55D-02370E6EA5BC}" type="slidenum">
              <a:rPr lang="en-US" smtClean="0"/>
              <a:t>‹#›</a:t>
            </a:fld>
            <a:endParaRPr lang="en-US"/>
          </a:p>
        </p:txBody>
      </p:sp>
    </p:spTree>
    <p:extLst>
      <p:ext uri="{BB962C8B-B14F-4D97-AF65-F5344CB8AC3E}">
        <p14:creationId xmlns:p14="http://schemas.microsoft.com/office/powerpoint/2010/main" val="19855798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0B0D815-4A70-42C0-A9BA-367C180FC54C}"/>
              </a:ext>
            </a:extLst>
          </p:cNvPr>
          <p:cNvSpPr>
            <a:spLocks noGrp="1"/>
          </p:cNvSpPr>
          <p:nvPr>
            <p:ph type="dt" sz="half" idx="10"/>
          </p:nvPr>
        </p:nvSpPr>
        <p:spPr/>
        <p:txBody>
          <a:bodyPr/>
          <a:lstStyle/>
          <a:p>
            <a:fld id="{BCC86A1B-4978-4864-857C-88078722D2FC}" type="datetimeFigureOut">
              <a:rPr lang="ru-RU" smtClean="0"/>
              <a:t>29.09.2021</a:t>
            </a:fld>
            <a:endParaRPr lang="ru-RU"/>
          </a:p>
        </p:txBody>
      </p:sp>
      <p:sp>
        <p:nvSpPr>
          <p:cNvPr id="3" name="Нижний колонтитул 2">
            <a:extLst>
              <a:ext uri="{FF2B5EF4-FFF2-40B4-BE49-F238E27FC236}">
                <a16:creationId xmlns:a16="http://schemas.microsoft.com/office/drawing/2014/main" id="{C0A8A6C0-8172-4025-815D-366B1898FAAA}"/>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F2CF016E-CC2B-4603-AB26-22E4B5FD8024}"/>
              </a:ext>
            </a:extLst>
          </p:cNvPr>
          <p:cNvSpPr>
            <a:spLocks noGrp="1"/>
          </p:cNvSpPr>
          <p:nvPr>
            <p:ph type="sldNum" sz="quarter" idx="12"/>
          </p:nvPr>
        </p:nvSpPr>
        <p:spPr/>
        <p:txBody>
          <a:bodyPr/>
          <a:lstStyle/>
          <a:p>
            <a:fld id="{73A051B3-026B-4DDC-BDF1-8E3842C6E89F}" type="slidenum">
              <a:rPr lang="ru-RU" smtClean="0"/>
              <a:t>‹#›</a:t>
            </a:fld>
            <a:endParaRPr lang="ru-RU"/>
          </a:p>
        </p:txBody>
      </p:sp>
    </p:spTree>
    <p:extLst>
      <p:ext uri="{BB962C8B-B14F-4D97-AF65-F5344CB8AC3E}">
        <p14:creationId xmlns:p14="http://schemas.microsoft.com/office/powerpoint/2010/main" val="33807099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4A006A-6E53-4EA9-8F8F-8047222CE77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3916C4B4-4873-4C12-B5D3-4ED5B6F541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C7A06EA1-CD42-4B7B-A562-E36125E07C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3237E19-7F9E-48DE-A994-451FE30171B1}"/>
              </a:ext>
            </a:extLst>
          </p:cNvPr>
          <p:cNvSpPr>
            <a:spLocks noGrp="1"/>
          </p:cNvSpPr>
          <p:nvPr>
            <p:ph type="dt" sz="half" idx="10"/>
          </p:nvPr>
        </p:nvSpPr>
        <p:spPr/>
        <p:txBody>
          <a:bodyPr/>
          <a:lstStyle/>
          <a:p>
            <a:fld id="{BCC86A1B-4978-4864-857C-88078722D2FC}" type="datetimeFigureOut">
              <a:rPr lang="ru-RU" smtClean="0"/>
              <a:t>29.09.2021</a:t>
            </a:fld>
            <a:endParaRPr lang="ru-RU"/>
          </a:p>
        </p:txBody>
      </p:sp>
      <p:sp>
        <p:nvSpPr>
          <p:cNvPr id="6" name="Нижний колонтитул 5">
            <a:extLst>
              <a:ext uri="{FF2B5EF4-FFF2-40B4-BE49-F238E27FC236}">
                <a16:creationId xmlns:a16="http://schemas.microsoft.com/office/drawing/2014/main" id="{5C0D34E8-C710-45E1-9381-263FCE04167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203EC59-7AF3-4608-98A1-72446E9A1A03}"/>
              </a:ext>
            </a:extLst>
          </p:cNvPr>
          <p:cNvSpPr>
            <a:spLocks noGrp="1"/>
          </p:cNvSpPr>
          <p:nvPr>
            <p:ph type="sldNum" sz="quarter" idx="12"/>
          </p:nvPr>
        </p:nvSpPr>
        <p:spPr/>
        <p:txBody>
          <a:bodyPr/>
          <a:lstStyle/>
          <a:p>
            <a:fld id="{73A051B3-026B-4DDC-BDF1-8E3842C6E89F}" type="slidenum">
              <a:rPr lang="ru-RU" smtClean="0"/>
              <a:t>‹#›</a:t>
            </a:fld>
            <a:endParaRPr lang="ru-RU"/>
          </a:p>
        </p:txBody>
      </p:sp>
    </p:spTree>
    <p:extLst>
      <p:ext uri="{BB962C8B-B14F-4D97-AF65-F5344CB8AC3E}">
        <p14:creationId xmlns:p14="http://schemas.microsoft.com/office/powerpoint/2010/main" val="7653671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1E46D8-7F91-4C26-8E0E-C7B032AC9BF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A708838-15BF-4BDE-BC2A-AACAB12EFF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D98E6E02-DEF4-410F-A020-D1A06FE834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869EBBB-B874-434A-9B49-3A786A851AF2}"/>
              </a:ext>
            </a:extLst>
          </p:cNvPr>
          <p:cNvSpPr>
            <a:spLocks noGrp="1"/>
          </p:cNvSpPr>
          <p:nvPr>
            <p:ph type="dt" sz="half" idx="10"/>
          </p:nvPr>
        </p:nvSpPr>
        <p:spPr/>
        <p:txBody>
          <a:bodyPr/>
          <a:lstStyle/>
          <a:p>
            <a:fld id="{BCC86A1B-4978-4864-857C-88078722D2FC}" type="datetimeFigureOut">
              <a:rPr lang="ru-RU" smtClean="0"/>
              <a:t>29.09.2021</a:t>
            </a:fld>
            <a:endParaRPr lang="ru-RU"/>
          </a:p>
        </p:txBody>
      </p:sp>
      <p:sp>
        <p:nvSpPr>
          <p:cNvPr id="6" name="Нижний колонтитул 5">
            <a:extLst>
              <a:ext uri="{FF2B5EF4-FFF2-40B4-BE49-F238E27FC236}">
                <a16:creationId xmlns:a16="http://schemas.microsoft.com/office/drawing/2014/main" id="{11238EA6-871A-42E2-8E11-50D0AE5C1DB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7593E34-8C64-452B-8E35-8E270F2F0F19}"/>
              </a:ext>
            </a:extLst>
          </p:cNvPr>
          <p:cNvSpPr>
            <a:spLocks noGrp="1"/>
          </p:cNvSpPr>
          <p:nvPr>
            <p:ph type="sldNum" sz="quarter" idx="12"/>
          </p:nvPr>
        </p:nvSpPr>
        <p:spPr/>
        <p:txBody>
          <a:bodyPr/>
          <a:lstStyle/>
          <a:p>
            <a:fld id="{73A051B3-026B-4DDC-BDF1-8E3842C6E89F}" type="slidenum">
              <a:rPr lang="ru-RU" smtClean="0"/>
              <a:t>‹#›</a:t>
            </a:fld>
            <a:endParaRPr lang="ru-RU"/>
          </a:p>
        </p:txBody>
      </p:sp>
    </p:spTree>
    <p:extLst>
      <p:ext uri="{BB962C8B-B14F-4D97-AF65-F5344CB8AC3E}">
        <p14:creationId xmlns:p14="http://schemas.microsoft.com/office/powerpoint/2010/main" val="34872086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AA4408-BDE4-4E13-9E83-EFFB93BF9356}"/>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9D31119E-2873-4B7E-8C2C-526AF3FC3E5D}"/>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C3DCE27-A3FB-4271-B1A3-BDFE9F24ABA5}"/>
              </a:ext>
            </a:extLst>
          </p:cNvPr>
          <p:cNvSpPr>
            <a:spLocks noGrp="1"/>
          </p:cNvSpPr>
          <p:nvPr>
            <p:ph type="dt" sz="half" idx="10"/>
          </p:nvPr>
        </p:nvSpPr>
        <p:spPr/>
        <p:txBody>
          <a:bodyPr/>
          <a:lstStyle/>
          <a:p>
            <a:fld id="{BCC86A1B-4978-4864-857C-88078722D2FC}" type="datetimeFigureOut">
              <a:rPr lang="ru-RU" smtClean="0"/>
              <a:t>29.09.2021</a:t>
            </a:fld>
            <a:endParaRPr lang="ru-RU"/>
          </a:p>
        </p:txBody>
      </p:sp>
      <p:sp>
        <p:nvSpPr>
          <p:cNvPr id="5" name="Нижний колонтитул 4">
            <a:extLst>
              <a:ext uri="{FF2B5EF4-FFF2-40B4-BE49-F238E27FC236}">
                <a16:creationId xmlns:a16="http://schemas.microsoft.com/office/drawing/2014/main" id="{2FD82C17-2A8B-48BD-B7A2-2B204FE6BF3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5169DD6-0C4A-4732-9B89-2916348B1462}"/>
              </a:ext>
            </a:extLst>
          </p:cNvPr>
          <p:cNvSpPr>
            <a:spLocks noGrp="1"/>
          </p:cNvSpPr>
          <p:nvPr>
            <p:ph type="sldNum" sz="quarter" idx="12"/>
          </p:nvPr>
        </p:nvSpPr>
        <p:spPr/>
        <p:txBody>
          <a:bodyPr/>
          <a:lstStyle/>
          <a:p>
            <a:fld id="{73A051B3-026B-4DDC-BDF1-8E3842C6E89F}" type="slidenum">
              <a:rPr lang="ru-RU" smtClean="0"/>
              <a:t>‹#›</a:t>
            </a:fld>
            <a:endParaRPr lang="ru-RU"/>
          </a:p>
        </p:txBody>
      </p:sp>
    </p:spTree>
    <p:extLst>
      <p:ext uri="{BB962C8B-B14F-4D97-AF65-F5344CB8AC3E}">
        <p14:creationId xmlns:p14="http://schemas.microsoft.com/office/powerpoint/2010/main" val="30431082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6F291E4-FA53-4CAC-B5BF-74AA9E522A2C}"/>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640909A5-C6A5-490A-85DE-63E8522EA8A7}"/>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7A6666C-EE7C-4A64-B694-75F466DB52B2}"/>
              </a:ext>
            </a:extLst>
          </p:cNvPr>
          <p:cNvSpPr>
            <a:spLocks noGrp="1"/>
          </p:cNvSpPr>
          <p:nvPr>
            <p:ph type="dt" sz="half" idx="10"/>
          </p:nvPr>
        </p:nvSpPr>
        <p:spPr/>
        <p:txBody>
          <a:bodyPr/>
          <a:lstStyle/>
          <a:p>
            <a:fld id="{BCC86A1B-4978-4864-857C-88078722D2FC}" type="datetimeFigureOut">
              <a:rPr lang="ru-RU" smtClean="0"/>
              <a:t>29.09.2021</a:t>
            </a:fld>
            <a:endParaRPr lang="ru-RU"/>
          </a:p>
        </p:txBody>
      </p:sp>
      <p:sp>
        <p:nvSpPr>
          <p:cNvPr id="5" name="Нижний колонтитул 4">
            <a:extLst>
              <a:ext uri="{FF2B5EF4-FFF2-40B4-BE49-F238E27FC236}">
                <a16:creationId xmlns:a16="http://schemas.microsoft.com/office/drawing/2014/main" id="{6DBFCA72-2C2A-473B-8AE9-37568A53B37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9138A45-B7EB-4195-A388-099E8A1E160A}"/>
              </a:ext>
            </a:extLst>
          </p:cNvPr>
          <p:cNvSpPr>
            <a:spLocks noGrp="1"/>
          </p:cNvSpPr>
          <p:nvPr>
            <p:ph type="sldNum" sz="quarter" idx="12"/>
          </p:nvPr>
        </p:nvSpPr>
        <p:spPr/>
        <p:txBody>
          <a:bodyPr/>
          <a:lstStyle/>
          <a:p>
            <a:fld id="{73A051B3-026B-4DDC-BDF1-8E3842C6E89F}" type="slidenum">
              <a:rPr lang="ru-RU" smtClean="0"/>
              <a:t>‹#›</a:t>
            </a:fld>
            <a:endParaRPr lang="ru-RU"/>
          </a:p>
        </p:txBody>
      </p:sp>
    </p:spTree>
    <p:extLst>
      <p:ext uri="{BB962C8B-B14F-4D97-AF65-F5344CB8AC3E}">
        <p14:creationId xmlns:p14="http://schemas.microsoft.com/office/powerpoint/2010/main" val="15572827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18E8F36-8B0D-4FDF-872A-8FDEAA6D3884}" type="datetimeFigureOut">
              <a:rPr lang="ru-RU" smtClean="0"/>
              <a:t>29.09.2021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124961-8E2E-4342-8EA3-2F18F99B3AEA}" type="slidenum">
              <a:rPr lang="ru-RU" smtClean="0"/>
              <a:t>‹#›</a:t>
            </a:fld>
            <a:endParaRPr lang="ru-RU"/>
          </a:p>
        </p:txBody>
      </p:sp>
    </p:spTree>
    <p:extLst>
      <p:ext uri="{BB962C8B-B14F-4D97-AF65-F5344CB8AC3E}">
        <p14:creationId xmlns:p14="http://schemas.microsoft.com/office/powerpoint/2010/main" val="33100310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18E8F36-8B0D-4FDF-872A-8FDEAA6D3884}" type="datetimeFigureOut">
              <a:rPr lang="ru-RU" smtClean="0"/>
              <a:t>29.09.2021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124961-8E2E-4342-8EA3-2F18F99B3AEA}" type="slidenum">
              <a:rPr lang="ru-RU" smtClean="0"/>
              <a:t>‹#›</a:t>
            </a:fld>
            <a:endParaRPr lang="ru-RU"/>
          </a:p>
        </p:txBody>
      </p:sp>
    </p:spTree>
    <p:extLst>
      <p:ext uri="{BB962C8B-B14F-4D97-AF65-F5344CB8AC3E}">
        <p14:creationId xmlns:p14="http://schemas.microsoft.com/office/powerpoint/2010/main" val="357699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18E8F36-8B0D-4FDF-872A-8FDEAA6D3884}" type="datetimeFigureOut">
              <a:rPr lang="ru-RU" smtClean="0"/>
              <a:t>29.09.2021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124961-8E2E-4342-8EA3-2F18F99B3AEA}" type="slidenum">
              <a:rPr lang="ru-RU" smtClean="0"/>
              <a:t>‹#›</a:t>
            </a:fld>
            <a:endParaRPr lang="ru-RU"/>
          </a:p>
        </p:txBody>
      </p:sp>
    </p:spTree>
    <p:extLst>
      <p:ext uri="{BB962C8B-B14F-4D97-AF65-F5344CB8AC3E}">
        <p14:creationId xmlns:p14="http://schemas.microsoft.com/office/powerpoint/2010/main" val="39871660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18E8F36-8B0D-4FDF-872A-8FDEAA6D3884}" type="datetimeFigureOut">
              <a:rPr lang="ru-RU" smtClean="0"/>
              <a:t>29.09.2021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124961-8E2E-4342-8EA3-2F18F99B3AEA}" type="slidenum">
              <a:rPr lang="ru-RU" smtClean="0"/>
              <a:t>‹#›</a:t>
            </a:fld>
            <a:endParaRPr lang="ru-RU"/>
          </a:p>
        </p:txBody>
      </p:sp>
    </p:spTree>
    <p:extLst>
      <p:ext uri="{BB962C8B-B14F-4D97-AF65-F5344CB8AC3E}">
        <p14:creationId xmlns:p14="http://schemas.microsoft.com/office/powerpoint/2010/main" val="28654939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18E8F36-8B0D-4FDF-872A-8FDEAA6D3884}" type="datetimeFigureOut">
              <a:rPr lang="ru-RU" smtClean="0"/>
              <a:t>29.09.2021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6124961-8E2E-4342-8EA3-2F18F99B3AEA}" type="slidenum">
              <a:rPr lang="ru-RU" smtClean="0"/>
              <a:t>‹#›</a:t>
            </a:fld>
            <a:endParaRPr lang="ru-RU"/>
          </a:p>
        </p:txBody>
      </p:sp>
    </p:spTree>
    <p:extLst>
      <p:ext uri="{BB962C8B-B14F-4D97-AF65-F5344CB8AC3E}">
        <p14:creationId xmlns:p14="http://schemas.microsoft.com/office/powerpoint/2010/main" val="4048687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F91778-4DDD-8140-96E1-52280FFE9AD2}" type="datetimeFigureOut">
              <a:rPr lang="en-US" smtClean="0"/>
              <a:t>9/29/2021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EFB2D4-12EA-9747-B55D-02370E6EA5BC}" type="slidenum">
              <a:rPr lang="en-US" smtClean="0"/>
              <a:t>‹#›</a:t>
            </a:fld>
            <a:endParaRPr lang="en-US"/>
          </a:p>
        </p:txBody>
      </p:sp>
    </p:spTree>
    <p:extLst>
      <p:ext uri="{BB962C8B-B14F-4D97-AF65-F5344CB8AC3E}">
        <p14:creationId xmlns:p14="http://schemas.microsoft.com/office/powerpoint/2010/main" val="18022871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18E8F36-8B0D-4FDF-872A-8FDEAA6D3884}" type="datetimeFigureOut">
              <a:rPr lang="ru-RU" smtClean="0"/>
              <a:t>29.09.2021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6124961-8E2E-4342-8EA3-2F18F99B3AEA}" type="slidenum">
              <a:rPr lang="ru-RU" smtClean="0"/>
              <a:t>‹#›</a:t>
            </a:fld>
            <a:endParaRPr lang="ru-RU"/>
          </a:p>
        </p:txBody>
      </p:sp>
    </p:spTree>
    <p:extLst>
      <p:ext uri="{BB962C8B-B14F-4D97-AF65-F5344CB8AC3E}">
        <p14:creationId xmlns:p14="http://schemas.microsoft.com/office/powerpoint/2010/main" val="2405879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E8F36-8B0D-4FDF-872A-8FDEAA6D3884}" type="datetimeFigureOut">
              <a:rPr lang="ru-RU" smtClean="0"/>
              <a:t>29.09.2021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6124961-8E2E-4342-8EA3-2F18F99B3AEA}" type="slidenum">
              <a:rPr lang="ru-RU" smtClean="0"/>
              <a:t>‹#›</a:t>
            </a:fld>
            <a:endParaRPr lang="ru-RU"/>
          </a:p>
        </p:txBody>
      </p:sp>
    </p:spTree>
    <p:extLst>
      <p:ext uri="{BB962C8B-B14F-4D97-AF65-F5344CB8AC3E}">
        <p14:creationId xmlns:p14="http://schemas.microsoft.com/office/powerpoint/2010/main" val="37148483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18E8F36-8B0D-4FDF-872A-8FDEAA6D3884}" type="datetimeFigureOut">
              <a:rPr lang="ru-RU" smtClean="0"/>
              <a:t>29.09.2021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124961-8E2E-4342-8EA3-2F18F99B3AEA}" type="slidenum">
              <a:rPr lang="ru-RU" smtClean="0"/>
              <a:t>‹#›</a:t>
            </a:fld>
            <a:endParaRPr lang="ru-RU"/>
          </a:p>
        </p:txBody>
      </p:sp>
    </p:spTree>
    <p:extLst>
      <p:ext uri="{BB962C8B-B14F-4D97-AF65-F5344CB8AC3E}">
        <p14:creationId xmlns:p14="http://schemas.microsoft.com/office/powerpoint/2010/main" val="26313290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18E8F36-8B0D-4FDF-872A-8FDEAA6D3884}" type="datetimeFigureOut">
              <a:rPr lang="ru-RU" smtClean="0"/>
              <a:t>29.09.2021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124961-8E2E-4342-8EA3-2F18F99B3AEA}" type="slidenum">
              <a:rPr lang="ru-RU" smtClean="0"/>
              <a:t>‹#›</a:t>
            </a:fld>
            <a:endParaRPr lang="ru-RU"/>
          </a:p>
        </p:txBody>
      </p:sp>
    </p:spTree>
    <p:extLst>
      <p:ext uri="{BB962C8B-B14F-4D97-AF65-F5344CB8AC3E}">
        <p14:creationId xmlns:p14="http://schemas.microsoft.com/office/powerpoint/2010/main" val="27187220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18E8F36-8B0D-4FDF-872A-8FDEAA6D3884}" type="datetimeFigureOut">
              <a:rPr lang="ru-RU" smtClean="0"/>
              <a:t>29.09.2021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124961-8E2E-4342-8EA3-2F18F99B3AEA}" type="slidenum">
              <a:rPr lang="ru-RU" smtClean="0"/>
              <a:t>‹#›</a:t>
            </a:fld>
            <a:endParaRPr lang="ru-RU"/>
          </a:p>
        </p:txBody>
      </p:sp>
    </p:spTree>
    <p:extLst>
      <p:ext uri="{BB962C8B-B14F-4D97-AF65-F5344CB8AC3E}">
        <p14:creationId xmlns:p14="http://schemas.microsoft.com/office/powerpoint/2010/main" val="41551714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18E8F36-8B0D-4FDF-872A-8FDEAA6D3884}" type="datetimeFigureOut">
              <a:rPr lang="ru-RU" smtClean="0"/>
              <a:t>29.09.2021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124961-8E2E-4342-8EA3-2F18F99B3AEA}" type="slidenum">
              <a:rPr lang="ru-RU" smtClean="0"/>
              <a:t>‹#›</a:t>
            </a:fld>
            <a:endParaRPr lang="ru-RU"/>
          </a:p>
        </p:txBody>
      </p:sp>
    </p:spTree>
    <p:extLst>
      <p:ext uri="{BB962C8B-B14F-4D97-AF65-F5344CB8AC3E}">
        <p14:creationId xmlns:p14="http://schemas.microsoft.com/office/powerpoint/2010/main" val="28314487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A444163C-3BE8-445F-BF4D-6FF683F7A99F}"/>
              </a:ext>
            </a:extLst>
          </p:cNvPr>
          <p:cNvGrpSpPr/>
          <p:nvPr userDrawn="1"/>
        </p:nvGrpSpPr>
        <p:grpSpPr>
          <a:xfrm>
            <a:off x="0" y="5030643"/>
            <a:ext cx="11784651" cy="1581249"/>
            <a:chOff x="0" y="5030641"/>
            <a:chExt cx="11784650" cy="1581249"/>
          </a:xfrm>
        </p:grpSpPr>
        <p:grpSp>
          <p:nvGrpSpPr>
            <p:cNvPr id="4" name="Group 3">
              <a:extLst>
                <a:ext uri="{FF2B5EF4-FFF2-40B4-BE49-F238E27FC236}">
                  <a16:creationId xmlns:a16="http://schemas.microsoft.com/office/drawing/2014/main" id="{4C382616-4BAD-46F2-A9B1-3719C195BD07}"/>
                </a:ext>
              </a:extLst>
            </p:cNvPr>
            <p:cNvGrpSpPr/>
            <p:nvPr/>
          </p:nvGrpSpPr>
          <p:grpSpPr>
            <a:xfrm>
              <a:off x="10972494" y="5030641"/>
              <a:ext cx="812156" cy="1343445"/>
              <a:chOff x="10042059" y="85076"/>
              <a:chExt cx="1867634" cy="3089387"/>
            </a:xfrm>
          </p:grpSpPr>
          <p:sp>
            <p:nvSpPr>
              <p:cNvPr id="9" name="Freeform: Shape 8">
                <a:extLst>
                  <a:ext uri="{FF2B5EF4-FFF2-40B4-BE49-F238E27FC236}">
                    <a16:creationId xmlns:a16="http://schemas.microsoft.com/office/drawing/2014/main" id="{4F57692B-CB59-4909-9EE5-9842EC389960}"/>
                  </a:ext>
                </a:extLst>
              </p:cNvPr>
              <p:cNvSpPr/>
              <p:nvPr/>
            </p:nvSpPr>
            <p:spPr>
              <a:xfrm rot="16200000" flipH="1">
                <a:off x="9851011" y="276124"/>
                <a:ext cx="2249729" cy="1867634"/>
              </a:xfrm>
              <a:custGeom>
                <a:avLst/>
                <a:gdLst>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1734909 w 2254431"/>
                  <a:gd name="connsiteY6" fmla="*/ 1232300 h 1867634"/>
                  <a:gd name="connsiteX7" fmla="*/ 1781182 w 2254431"/>
                  <a:gd name="connsiteY7" fmla="*/ 1232300 h 1867634"/>
                  <a:gd name="connsiteX8" fmla="*/ 1734909 w 2254431"/>
                  <a:gd name="connsiteY8" fmla="*/ 1237163 h 1867634"/>
                  <a:gd name="connsiteX9" fmla="*/ 1734908 w 2254431"/>
                  <a:gd name="connsiteY9" fmla="*/ 633988 h 1867634"/>
                  <a:gd name="connsiteX10" fmla="*/ 2124749 w 2254431"/>
                  <a:gd name="connsiteY10" fmla="*/ 668096 h 1867634"/>
                  <a:gd name="connsiteX11" fmla="*/ 1734908 w 2254431"/>
                  <a:gd name="connsiteY11" fmla="*/ 668096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1734908 w 2254431"/>
                  <a:gd name="connsiteY12" fmla="*/ 668096 h 1867634"/>
                  <a:gd name="connsiteX13" fmla="*/ 2124749 w 2254431"/>
                  <a:gd name="connsiteY13" fmla="*/ 668096 h 1867634"/>
                  <a:gd name="connsiteX14" fmla="*/ 1734908 w 2254431"/>
                  <a:gd name="connsiteY14" fmla="*/ 668096 h 1867634"/>
                  <a:gd name="connsiteX15" fmla="*/ 0 w 2254431"/>
                  <a:gd name="connsiteY15" fmla="*/ 933818 h 1867634"/>
                  <a:gd name="connsiteX16" fmla="*/ 273507 w 2254431"/>
                  <a:gd name="connsiteY16" fmla="*/ 1594126 h 1867634"/>
                  <a:gd name="connsiteX17" fmla="*/ 1594123 w 2254431"/>
                  <a:gd name="connsiteY17" fmla="*/ 1594126 h 1867634"/>
                  <a:gd name="connsiteX18" fmla="*/ 1818102 w 2254431"/>
                  <a:gd name="connsiteY18" fmla="*/ 1370146 h 1867634"/>
                  <a:gd name="connsiteX19" fmla="*/ 2067929 w 2254431"/>
                  <a:gd name="connsiteY19" fmla="*/ 1370150 h 1867634"/>
                  <a:gd name="connsiteX20" fmla="*/ 2249729 w 2254431"/>
                  <a:gd name="connsiteY20" fmla="*/ 1188348 h 1867634"/>
                  <a:gd name="connsiteX21" fmla="*/ 2249729 w 2254431"/>
                  <a:gd name="connsiteY21" fmla="*/ 938520 h 1867634"/>
                  <a:gd name="connsiteX22" fmla="*/ 2254431 w 2254431"/>
                  <a:gd name="connsiteY22" fmla="*/ 933818 h 1867634"/>
                  <a:gd name="connsiteX23" fmla="*/ 2249729 w 2254431"/>
                  <a:gd name="connsiteY23" fmla="*/ 929116 h 1867634"/>
                  <a:gd name="connsiteX24" fmla="*/ 2249729 w 2254431"/>
                  <a:gd name="connsiteY24" fmla="*/ 679292 h 1867634"/>
                  <a:gd name="connsiteX25" fmla="*/ 2067926 w 2254431"/>
                  <a:gd name="connsiteY25" fmla="*/ 497490 h 1867634"/>
                  <a:gd name="connsiteX26" fmla="*/ 1818099 w 2254431"/>
                  <a:gd name="connsiteY26" fmla="*/ 497490 h 1867634"/>
                  <a:gd name="connsiteX27" fmla="*/ 1594123 w 2254431"/>
                  <a:gd name="connsiteY27" fmla="*/ 273510 h 1867634"/>
                  <a:gd name="connsiteX28" fmla="*/ 273507 w 2254431"/>
                  <a:gd name="connsiteY28" fmla="*/ 273510 h 1867634"/>
                  <a:gd name="connsiteX29" fmla="*/ 0 w 2254431"/>
                  <a:gd name="connsiteY29"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7163 h 1867634"/>
                  <a:gd name="connsiteX9" fmla="*/ 1781182 w 2254431"/>
                  <a:gd name="connsiteY9" fmla="*/ 1232300 h 1867634"/>
                  <a:gd name="connsiteX10" fmla="*/ 1734909 w 2254431"/>
                  <a:gd name="connsiteY10" fmla="*/ 1237163 h 1867634"/>
                  <a:gd name="connsiteX11" fmla="*/ 0 w 2254431"/>
                  <a:gd name="connsiteY11" fmla="*/ 933818 h 1867634"/>
                  <a:gd name="connsiteX12" fmla="*/ 273507 w 2254431"/>
                  <a:gd name="connsiteY12" fmla="*/ 1594126 h 1867634"/>
                  <a:gd name="connsiteX13" fmla="*/ 1594123 w 2254431"/>
                  <a:gd name="connsiteY13" fmla="*/ 1594126 h 1867634"/>
                  <a:gd name="connsiteX14" fmla="*/ 1818102 w 2254431"/>
                  <a:gd name="connsiteY14" fmla="*/ 1370146 h 1867634"/>
                  <a:gd name="connsiteX15" fmla="*/ 2067929 w 2254431"/>
                  <a:gd name="connsiteY15" fmla="*/ 1370150 h 1867634"/>
                  <a:gd name="connsiteX16" fmla="*/ 2249729 w 2254431"/>
                  <a:gd name="connsiteY16" fmla="*/ 1188348 h 1867634"/>
                  <a:gd name="connsiteX17" fmla="*/ 2249729 w 2254431"/>
                  <a:gd name="connsiteY17" fmla="*/ 938520 h 1867634"/>
                  <a:gd name="connsiteX18" fmla="*/ 2254431 w 2254431"/>
                  <a:gd name="connsiteY18" fmla="*/ 933818 h 1867634"/>
                  <a:gd name="connsiteX19" fmla="*/ 2249729 w 2254431"/>
                  <a:gd name="connsiteY19" fmla="*/ 929116 h 1867634"/>
                  <a:gd name="connsiteX20" fmla="*/ 2249729 w 2254431"/>
                  <a:gd name="connsiteY20" fmla="*/ 679292 h 1867634"/>
                  <a:gd name="connsiteX21" fmla="*/ 2067926 w 2254431"/>
                  <a:gd name="connsiteY21" fmla="*/ 497490 h 1867634"/>
                  <a:gd name="connsiteX22" fmla="*/ 1818099 w 2254431"/>
                  <a:gd name="connsiteY22" fmla="*/ 497490 h 1867634"/>
                  <a:gd name="connsiteX23" fmla="*/ 1594123 w 2254431"/>
                  <a:gd name="connsiteY23" fmla="*/ 273510 h 1867634"/>
                  <a:gd name="connsiteX24" fmla="*/ 273507 w 2254431"/>
                  <a:gd name="connsiteY24" fmla="*/ 273510 h 1867634"/>
                  <a:gd name="connsiteX25" fmla="*/ 0 w 2254431"/>
                  <a:gd name="connsiteY25"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0 w 2254431"/>
                  <a:gd name="connsiteY8" fmla="*/ 933818 h 1867634"/>
                  <a:gd name="connsiteX9" fmla="*/ 273507 w 2254431"/>
                  <a:gd name="connsiteY9" fmla="*/ 1594126 h 1867634"/>
                  <a:gd name="connsiteX10" fmla="*/ 1594123 w 2254431"/>
                  <a:gd name="connsiteY10" fmla="*/ 1594126 h 1867634"/>
                  <a:gd name="connsiteX11" fmla="*/ 1818102 w 2254431"/>
                  <a:gd name="connsiteY11" fmla="*/ 1370146 h 1867634"/>
                  <a:gd name="connsiteX12" fmla="*/ 2067929 w 2254431"/>
                  <a:gd name="connsiteY12" fmla="*/ 1370150 h 1867634"/>
                  <a:gd name="connsiteX13" fmla="*/ 2249729 w 2254431"/>
                  <a:gd name="connsiteY13" fmla="*/ 1188348 h 1867634"/>
                  <a:gd name="connsiteX14" fmla="*/ 2249729 w 2254431"/>
                  <a:gd name="connsiteY14" fmla="*/ 938520 h 1867634"/>
                  <a:gd name="connsiteX15" fmla="*/ 2254431 w 2254431"/>
                  <a:gd name="connsiteY15" fmla="*/ 933818 h 1867634"/>
                  <a:gd name="connsiteX16" fmla="*/ 2249729 w 2254431"/>
                  <a:gd name="connsiteY16" fmla="*/ 929116 h 1867634"/>
                  <a:gd name="connsiteX17" fmla="*/ 2249729 w 2254431"/>
                  <a:gd name="connsiteY17" fmla="*/ 679292 h 1867634"/>
                  <a:gd name="connsiteX18" fmla="*/ 2067926 w 2254431"/>
                  <a:gd name="connsiteY18" fmla="*/ 497490 h 1867634"/>
                  <a:gd name="connsiteX19" fmla="*/ 1818099 w 2254431"/>
                  <a:gd name="connsiteY19" fmla="*/ 497490 h 1867634"/>
                  <a:gd name="connsiteX20" fmla="*/ 1594123 w 2254431"/>
                  <a:gd name="connsiteY20" fmla="*/ 273510 h 1867634"/>
                  <a:gd name="connsiteX21" fmla="*/ 273507 w 2254431"/>
                  <a:gd name="connsiteY21" fmla="*/ 273510 h 1867634"/>
                  <a:gd name="connsiteX22" fmla="*/ 0 w 2254431"/>
                  <a:gd name="connsiteY22" fmla="*/ 933818 h 1867634"/>
                  <a:gd name="connsiteX0" fmla="*/ 2234976 w 2254431"/>
                  <a:gd name="connsiteY0" fmla="*/ 1140552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2234976 w 2254431"/>
                  <a:gd name="connsiteY6" fmla="*/ 710150 h 1867634"/>
                  <a:gd name="connsiteX7" fmla="*/ 0 w 2254431"/>
                  <a:gd name="connsiteY7" fmla="*/ 933818 h 1867634"/>
                  <a:gd name="connsiteX8" fmla="*/ 273507 w 2254431"/>
                  <a:gd name="connsiteY8" fmla="*/ 1594126 h 1867634"/>
                  <a:gd name="connsiteX9" fmla="*/ 1594123 w 2254431"/>
                  <a:gd name="connsiteY9" fmla="*/ 1594126 h 1867634"/>
                  <a:gd name="connsiteX10" fmla="*/ 1818102 w 2254431"/>
                  <a:gd name="connsiteY10" fmla="*/ 1370146 h 1867634"/>
                  <a:gd name="connsiteX11" fmla="*/ 2067929 w 2254431"/>
                  <a:gd name="connsiteY11" fmla="*/ 1370150 h 1867634"/>
                  <a:gd name="connsiteX12" fmla="*/ 2249729 w 2254431"/>
                  <a:gd name="connsiteY12" fmla="*/ 1188348 h 1867634"/>
                  <a:gd name="connsiteX13" fmla="*/ 2249729 w 2254431"/>
                  <a:gd name="connsiteY13" fmla="*/ 938520 h 1867634"/>
                  <a:gd name="connsiteX14" fmla="*/ 2254431 w 2254431"/>
                  <a:gd name="connsiteY14" fmla="*/ 933818 h 1867634"/>
                  <a:gd name="connsiteX15" fmla="*/ 2249729 w 2254431"/>
                  <a:gd name="connsiteY15" fmla="*/ 929116 h 1867634"/>
                  <a:gd name="connsiteX16" fmla="*/ 2249729 w 2254431"/>
                  <a:gd name="connsiteY16" fmla="*/ 679292 h 1867634"/>
                  <a:gd name="connsiteX17" fmla="*/ 2067926 w 2254431"/>
                  <a:gd name="connsiteY17" fmla="*/ 497490 h 1867634"/>
                  <a:gd name="connsiteX18" fmla="*/ 1818099 w 2254431"/>
                  <a:gd name="connsiteY18" fmla="*/ 497490 h 1867634"/>
                  <a:gd name="connsiteX19" fmla="*/ 1594123 w 2254431"/>
                  <a:gd name="connsiteY19" fmla="*/ 273510 h 1867634"/>
                  <a:gd name="connsiteX20" fmla="*/ 273507 w 2254431"/>
                  <a:gd name="connsiteY20" fmla="*/ 273510 h 1867634"/>
                  <a:gd name="connsiteX21" fmla="*/ 0 w 2254431"/>
                  <a:gd name="connsiteY21" fmla="*/ 933818 h 1867634"/>
                  <a:gd name="connsiteX0" fmla="*/ 2234976 w 2254431"/>
                  <a:gd name="connsiteY0" fmla="*/ 710150 h 1867634"/>
                  <a:gd name="connsiteX1" fmla="*/ 2240336 w 2254431"/>
                  <a:gd name="connsiteY1" fmla="*/ 727150 h 1867634"/>
                  <a:gd name="connsiteX2" fmla="*/ 2234976 w 2254431"/>
                  <a:gd name="connsiteY2" fmla="*/ 737448 h 1867634"/>
                  <a:gd name="connsiteX3" fmla="*/ 2234976 w 2254431"/>
                  <a:gd name="connsiteY3" fmla="*/ 710150 h 1867634"/>
                  <a:gd name="connsiteX4" fmla="*/ 0 w 2254431"/>
                  <a:gd name="connsiteY4" fmla="*/ 933818 h 1867634"/>
                  <a:gd name="connsiteX5" fmla="*/ 273507 w 2254431"/>
                  <a:gd name="connsiteY5" fmla="*/ 1594126 h 1867634"/>
                  <a:gd name="connsiteX6" fmla="*/ 1594123 w 2254431"/>
                  <a:gd name="connsiteY6" fmla="*/ 1594126 h 1867634"/>
                  <a:gd name="connsiteX7" fmla="*/ 1818102 w 2254431"/>
                  <a:gd name="connsiteY7" fmla="*/ 1370146 h 1867634"/>
                  <a:gd name="connsiteX8" fmla="*/ 2067929 w 2254431"/>
                  <a:gd name="connsiteY8" fmla="*/ 1370150 h 1867634"/>
                  <a:gd name="connsiteX9" fmla="*/ 2249729 w 2254431"/>
                  <a:gd name="connsiteY9" fmla="*/ 1188348 h 1867634"/>
                  <a:gd name="connsiteX10" fmla="*/ 2249729 w 2254431"/>
                  <a:gd name="connsiteY10" fmla="*/ 938520 h 1867634"/>
                  <a:gd name="connsiteX11" fmla="*/ 2254431 w 2254431"/>
                  <a:gd name="connsiteY11" fmla="*/ 933818 h 1867634"/>
                  <a:gd name="connsiteX12" fmla="*/ 2249729 w 2254431"/>
                  <a:gd name="connsiteY12" fmla="*/ 929116 h 1867634"/>
                  <a:gd name="connsiteX13" fmla="*/ 2249729 w 2254431"/>
                  <a:gd name="connsiteY13" fmla="*/ 679292 h 1867634"/>
                  <a:gd name="connsiteX14" fmla="*/ 2067926 w 2254431"/>
                  <a:gd name="connsiteY14" fmla="*/ 497490 h 1867634"/>
                  <a:gd name="connsiteX15" fmla="*/ 1818099 w 2254431"/>
                  <a:gd name="connsiteY15" fmla="*/ 497490 h 1867634"/>
                  <a:gd name="connsiteX16" fmla="*/ 1594123 w 2254431"/>
                  <a:gd name="connsiteY16" fmla="*/ 273510 h 1867634"/>
                  <a:gd name="connsiteX17" fmla="*/ 273507 w 2254431"/>
                  <a:gd name="connsiteY17" fmla="*/ 273510 h 1867634"/>
                  <a:gd name="connsiteX18" fmla="*/ 0 w 2254431"/>
                  <a:gd name="connsiteY18" fmla="*/ 933818 h 1867634"/>
                  <a:gd name="connsiteX0" fmla="*/ 2234976 w 2254431"/>
                  <a:gd name="connsiteY0" fmla="*/ 737448 h 1867634"/>
                  <a:gd name="connsiteX1" fmla="*/ 2240336 w 2254431"/>
                  <a:gd name="connsiteY1" fmla="*/ 727150 h 1867634"/>
                  <a:gd name="connsiteX2" fmla="*/ 2234976 w 2254431"/>
                  <a:gd name="connsiteY2" fmla="*/ 737448 h 1867634"/>
                  <a:gd name="connsiteX3" fmla="*/ 0 w 2254431"/>
                  <a:gd name="connsiteY3" fmla="*/ 933818 h 1867634"/>
                  <a:gd name="connsiteX4" fmla="*/ 273507 w 2254431"/>
                  <a:gd name="connsiteY4" fmla="*/ 1594126 h 1867634"/>
                  <a:gd name="connsiteX5" fmla="*/ 1594123 w 2254431"/>
                  <a:gd name="connsiteY5" fmla="*/ 1594126 h 1867634"/>
                  <a:gd name="connsiteX6" fmla="*/ 1818102 w 2254431"/>
                  <a:gd name="connsiteY6" fmla="*/ 1370146 h 1867634"/>
                  <a:gd name="connsiteX7" fmla="*/ 2067929 w 2254431"/>
                  <a:gd name="connsiteY7" fmla="*/ 1370150 h 1867634"/>
                  <a:gd name="connsiteX8" fmla="*/ 2249729 w 2254431"/>
                  <a:gd name="connsiteY8" fmla="*/ 1188348 h 1867634"/>
                  <a:gd name="connsiteX9" fmla="*/ 2249729 w 2254431"/>
                  <a:gd name="connsiteY9" fmla="*/ 938520 h 1867634"/>
                  <a:gd name="connsiteX10" fmla="*/ 2254431 w 2254431"/>
                  <a:gd name="connsiteY10" fmla="*/ 933818 h 1867634"/>
                  <a:gd name="connsiteX11" fmla="*/ 2249729 w 2254431"/>
                  <a:gd name="connsiteY11" fmla="*/ 929116 h 1867634"/>
                  <a:gd name="connsiteX12" fmla="*/ 2249729 w 2254431"/>
                  <a:gd name="connsiteY12" fmla="*/ 679292 h 1867634"/>
                  <a:gd name="connsiteX13" fmla="*/ 2067926 w 2254431"/>
                  <a:gd name="connsiteY13" fmla="*/ 497490 h 1867634"/>
                  <a:gd name="connsiteX14" fmla="*/ 1818099 w 2254431"/>
                  <a:gd name="connsiteY14" fmla="*/ 497490 h 1867634"/>
                  <a:gd name="connsiteX15" fmla="*/ 1594123 w 2254431"/>
                  <a:gd name="connsiteY15" fmla="*/ 273510 h 1867634"/>
                  <a:gd name="connsiteX16" fmla="*/ 273507 w 2254431"/>
                  <a:gd name="connsiteY16" fmla="*/ 273510 h 1867634"/>
                  <a:gd name="connsiteX17" fmla="*/ 0 w 2254431"/>
                  <a:gd name="connsiteY17" fmla="*/ 933818 h 1867634"/>
                  <a:gd name="connsiteX0" fmla="*/ 0 w 2254431"/>
                  <a:gd name="connsiteY0" fmla="*/ 933818 h 1867634"/>
                  <a:gd name="connsiteX1" fmla="*/ 273507 w 2254431"/>
                  <a:gd name="connsiteY1" fmla="*/ 1594126 h 1867634"/>
                  <a:gd name="connsiteX2" fmla="*/ 1594123 w 2254431"/>
                  <a:gd name="connsiteY2" fmla="*/ 1594126 h 1867634"/>
                  <a:gd name="connsiteX3" fmla="*/ 1818102 w 2254431"/>
                  <a:gd name="connsiteY3" fmla="*/ 1370146 h 1867634"/>
                  <a:gd name="connsiteX4" fmla="*/ 2067929 w 2254431"/>
                  <a:gd name="connsiteY4" fmla="*/ 1370150 h 1867634"/>
                  <a:gd name="connsiteX5" fmla="*/ 2249729 w 2254431"/>
                  <a:gd name="connsiteY5" fmla="*/ 1188348 h 1867634"/>
                  <a:gd name="connsiteX6" fmla="*/ 2249729 w 2254431"/>
                  <a:gd name="connsiteY6" fmla="*/ 938520 h 1867634"/>
                  <a:gd name="connsiteX7" fmla="*/ 2254431 w 2254431"/>
                  <a:gd name="connsiteY7" fmla="*/ 933818 h 1867634"/>
                  <a:gd name="connsiteX8" fmla="*/ 2249729 w 2254431"/>
                  <a:gd name="connsiteY8" fmla="*/ 929116 h 1867634"/>
                  <a:gd name="connsiteX9" fmla="*/ 2249729 w 2254431"/>
                  <a:gd name="connsiteY9" fmla="*/ 679292 h 1867634"/>
                  <a:gd name="connsiteX10" fmla="*/ 2067926 w 2254431"/>
                  <a:gd name="connsiteY10" fmla="*/ 497490 h 1867634"/>
                  <a:gd name="connsiteX11" fmla="*/ 1818099 w 2254431"/>
                  <a:gd name="connsiteY11" fmla="*/ 497490 h 1867634"/>
                  <a:gd name="connsiteX12" fmla="*/ 1594123 w 2254431"/>
                  <a:gd name="connsiteY12" fmla="*/ 273510 h 1867634"/>
                  <a:gd name="connsiteX13" fmla="*/ 273507 w 2254431"/>
                  <a:gd name="connsiteY13" fmla="*/ 273510 h 1867634"/>
                  <a:gd name="connsiteX14" fmla="*/ 0 w 2254431"/>
                  <a:gd name="connsiteY14"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38520 h 1867634"/>
                  <a:gd name="connsiteX7" fmla="*/ 2249729 w 2249729"/>
                  <a:gd name="connsiteY7" fmla="*/ 929116 h 1867634"/>
                  <a:gd name="connsiteX8" fmla="*/ 2249729 w 2249729"/>
                  <a:gd name="connsiteY8" fmla="*/ 679292 h 1867634"/>
                  <a:gd name="connsiteX9" fmla="*/ 2067926 w 2249729"/>
                  <a:gd name="connsiteY9" fmla="*/ 497490 h 1867634"/>
                  <a:gd name="connsiteX10" fmla="*/ 1818099 w 2249729"/>
                  <a:gd name="connsiteY10" fmla="*/ 497490 h 1867634"/>
                  <a:gd name="connsiteX11" fmla="*/ 1594123 w 2249729"/>
                  <a:gd name="connsiteY11" fmla="*/ 273510 h 1867634"/>
                  <a:gd name="connsiteX12" fmla="*/ 273507 w 2249729"/>
                  <a:gd name="connsiteY12" fmla="*/ 273510 h 1867634"/>
                  <a:gd name="connsiteX13" fmla="*/ 0 w 2249729"/>
                  <a:gd name="connsiteY13"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29116 h 1867634"/>
                  <a:gd name="connsiteX7" fmla="*/ 2249729 w 2249729"/>
                  <a:gd name="connsiteY7" fmla="*/ 679292 h 1867634"/>
                  <a:gd name="connsiteX8" fmla="*/ 2067926 w 2249729"/>
                  <a:gd name="connsiteY8" fmla="*/ 497490 h 1867634"/>
                  <a:gd name="connsiteX9" fmla="*/ 1818099 w 2249729"/>
                  <a:gd name="connsiteY9" fmla="*/ 497490 h 1867634"/>
                  <a:gd name="connsiteX10" fmla="*/ 1594123 w 2249729"/>
                  <a:gd name="connsiteY10" fmla="*/ 273510 h 1867634"/>
                  <a:gd name="connsiteX11" fmla="*/ 273507 w 2249729"/>
                  <a:gd name="connsiteY11" fmla="*/ 273510 h 1867634"/>
                  <a:gd name="connsiteX12" fmla="*/ 0 w 2249729"/>
                  <a:gd name="connsiteY12"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679292 h 1867634"/>
                  <a:gd name="connsiteX7" fmla="*/ 2067926 w 2249729"/>
                  <a:gd name="connsiteY7" fmla="*/ 497490 h 1867634"/>
                  <a:gd name="connsiteX8" fmla="*/ 1818099 w 2249729"/>
                  <a:gd name="connsiteY8" fmla="*/ 497490 h 1867634"/>
                  <a:gd name="connsiteX9" fmla="*/ 1594123 w 2249729"/>
                  <a:gd name="connsiteY9" fmla="*/ 273510 h 1867634"/>
                  <a:gd name="connsiteX10" fmla="*/ 273507 w 2249729"/>
                  <a:gd name="connsiteY10" fmla="*/ 273510 h 1867634"/>
                  <a:gd name="connsiteX11" fmla="*/ 0 w 2249729"/>
                  <a:gd name="connsiteY11" fmla="*/ 933818 h 18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9729" h="1867634">
                    <a:moveTo>
                      <a:pt x="0" y="933818"/>
                    </a:moveTo>
                    <a:cubicBezTo>
                      <a:pt x="0" y="1172804"/>
                      <a:pt x="91169" y="1411786"/>
                      <a:pt x="273507" y="1594126"/>
                    </a:cubicBezTo>
                    <a:cubicBezTo>
                      <a:pt x="638186" y="1958804"/>
                      <a:pt x="1229447" y="1958804"/>
                      <a:pt x="1594123" y="1594126"/>
                    </a:cubicBezTo>
                    <a:lnTo>
                      <a:pt x="1818102" y="1370146"/>
                    </a:lnTo>
                    <a:lnTo>
                      <a:pt x="2067929" y="1370150"/>
                    </a:lnTo>
                    <a:cubicBezTo>
                      <a:pt x="2168336" y="1370146"/>
                      <a:pt x="2249729" y="1288752"/>
                      <a:pt x="2249729" y="1188348"/>
                    </a:cubicBezTo>
                    <a:lnTo>
                      <a:pt x="2249729" y="679292"/>
                    </a:lnTo>
                    <a:cubicBezTo>
                      <a:pt x="2249729" y="578884"/>
                      <a:pt x="2168334" y="497490"/>
                      <a:pt x="2067926" y="497490"/>
                    </a:cubicBezTo>
                    <a:lnTo>
                      <a:pt x="1818099" y="497490"/>
                    </a:lnTo>
                    <a:lnTo>
                      <a:pt x="1594123" y="273510"/>
                    </a:lnTo>
                    <a:cubicBezTo>
                      <a:pt x="1229444" y="-91169"/>
                      <a:pt x="638186" y="-91169"/>
                      <a:pt x="273507" y="273510"/>
                    </a:cubicBezTo>
                    <a:cubicBezTo>
                      <a:pt x="91169" y="455848"/>
                      <a:pt x="0" y="694834"/>
                      <a:pt x="0" y="933818"/>
                    </a:cubicBezTo>
                    <a:close/>
                  </a:path>
                </a:pathLst>
              </a:custGeom>
              <a:solidFill>
                <a:schemeClr val="bg1"/>
              </a:solid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dirty="0">
                  <a:solidFill>
                    <a:schemeClr val="tx1"/>
                  </a:solidFill>
                </a:endParaRPr>
              </a:p>
            </p:txBody>
          </p:sp>
          <p:sp>
            <p:nvSpPr>
              <p:cNvPr id="10" name="Freeform: Shape 9">
                <a:extLst>
                  <a:ext uri="{FF2B5EF4-FFF2-40B4-BE49-F238E27FC236}">
                    <a16:creationId xmlns:a16="http://schemas.microsoft.com/office/drawing/2014/main" id="{6DBEC21B-8490-4613-893F-081AAB39C3FB}"/>
                  </a:ext>
                </a:extLst>
              </p:cNvPr>
              <p:cNvSpPr/>
              <p:nvPr/>
            </p:nvSpPr>
            <p:spPr>
              <a:xfrm>
                <a:off x="10573107" y="2486534"/>
                <a:ext cx="805533" cy="687929"/>
              </a:xfrm>
              <a:custGeom>
                <a:avLst/>
                <a:gdLst>
                  <a:gd name="connsiteX0" fmla="*/ 184600 w 805532"/>
                  <a:gd name="connsiteY0" fmla="*/ 520107 h 687929"/>
                  <a:gd name="connsiteX1" fmla="*/ 620929 w 805532"/>
                  <a:gd name="connsiteY1" fmla="*/ 520110 h 687929"/>
                  <a:gd name="connsiteX2" fmla="*/ 704838 w 805532"/>
                  <a:gd name="connsiteY2" fmla="*/ 604019 h 687929"/>
                  <a:gd name="connsiteX3" fmla="*/ 620926 w 805532"/>
                  <a:gd name="connsiteY3" fmla="*/ 687929 h 687929"/>
                  <a:gd name="connsiteX4" fmla="*/ 184600 w 805532"/>
                  <a:gd name="connsiteY4" fmla="*/ 687926 h 687929"/>
                  <a:gd name="connsiteX5" fmla="*/ 100691 w 805532"/>
                  <a:gd name="connsiteY5" fmla="*/ 604019 h 687929"/>
                  <a:gd name="connsiteX6" fmla="*/ 184600 w 805532"/>
                  <a:gd name="connsiteY6" fmla="*/ 520107 h 687929"/>
                  <a:gd name="connsiteX7" fmla="*/ 117472 w 805532"/>
                  <a:gd name="connsiteY7" fmla="*/ 260053 h 687929"/>
                  <a:gd name="connsiteX8" fmla="*/ 688057 w 805532"/>
                  <a:gd name="connsiteY8" fmla="*/ 260053 h 687929"/>
                  <a:gd name="connsiteX9" fmla="*/ 771967 w 805532"/>
                  <a:gd name="connsiteY9" fmla="*/ 343963 h 687929"/>
                  <a:gd name="connsiteX10" fmla="*/ 688057 w 805532"/>
                  <a:gd name="connsiteY10" fmla="*/ 427875 h 687929"/>
                  <a:gd name="connsiteX11" fmla="*/ 117472 w 805532"/>
                  <a:gd name="connsiteY11" fmla="*/ 427872 h 687929"/>
                  <a:gd name="connsiteX12" fmla="*/ 33563 w 805532"/>
                  <a:gd name="connsiteY12" fmla="*/ 343963 h 687929"/>
                  <a:gd name="connsiteX13" fmla="*/ 117472 w 805532"/>
                  <a:gd name="connsiteY13" fmla="*/ 260053 h 687929"/>
                  <a:gd name="connsiteX14" fmla="*/ 83910 w 805532"/>
                  <a:gd name="connsiteY14" fmla="*/ 0 h 687929"/>
                  <a:gd name="connsiteX15" fmla="*/ 721623 w 805532"/>
                  <a:gd name="connsiteY15" fmla="*/ 0 h 687929"/>
                  <a:gd name="connsiteX16" fmla="*/ 805532 w 805532"/>
                  <a:gd name="connsiteY16" fmla="*/ 83910 h 687929"/>
                  <a:gd name="connsiteX17" fmla="*/ 805529 w 805532"/>
                  <a:gd name="connsiteY17" fmla="*/ 83910 h 687929"/>
                  <a:gd name="connsiteX18" fmla="*/ 721620 w 805532"/>
                  <a:gd name="connsiteY18" fmla="*/ 167819 h 687929"/>
                  <a:gd name="connsiteX19" fmla="*/ 83910 w 805532"/>
                  <a:gd name="connsiteY19" fmla="*/ 167819 h 687929"/>
                  <a:gd name="connsiteX20" fmla="*/ 0 w 805532"/>
                  <a:gd name="connsiteY20" fmla="*/ 83910 h 687929"/>
                  <a:gd name="connsiteX21" fmla="*/ 83910 w 805532"/>
                  <a:gd name="connsiteY21" fmla="*/ 0 h 6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532" h="687929">
                    <a:moveTo>
                      <a:pt x="184600" y="520107"/>
                    </a:moveTo>
                    <a:lnTo>
                      <a:pt x="620929" y="520110"/>
                    </a:lnTo>
                    <a:cubicBezTo>
                      <a:pt x="667269" y="520110"/>
                      <a:pt x="704838" y="557676"/>
                      <a:pt x="704838" y="604019"/>
                    </a:cubicBezTo>
                    <a:cubicBezTo>
                      <a:pt x="704838" y="650360"/>
                      <a:pt x="667269" y="687929"/>
                      <a:pt x="620926" y="687929"/>
                    </a:cubicBezTo>
                    <a:lnTo>
                      <a:pt x="184600" y="687926"/>
                    </a:lnTo>
                    <a:cubicBezTo>
                      <a:pt x="138257" y="687926"/>
                      <a:pt x="100691" y="650360"/>
                      <a:pt x="100691" y="604019"/>
                    </a:cubicBezTo>
                    <a:cubicBezTo>
                      <a:pt x="100691" y="557676"/>
                      <a:pt x="138257" y="520107"/>
                      <a:pt x="184600" y="520107"/>
                    </a:cubicBezTo>
                    <a:close/>
                    <a:moveTo>
                      <a:pt x="117472" y="260053"/>
                    </a:moveTo>
                    <a:lnTo>
                      <a:pt x="688057" y="260053"/>
                    </a:lnTo>
                    <a:cubicBezTo>
                      <a:pt x="734401" y="260053"/>
                      <a:pt x="771967" y="297622"/>
                      <a:pt x="771967" y="343963"/>
                    </a:cubicBezTo>
                    <a:cubicBezTo>
                      <a:pt x="771967" y="390306"/>
                      <a:pt x="734398" y="427875"/>
                      <a:pt x="688057" y="427875"/>
                    </a:cubicBezTo>
                    <a:lnTo>
                      <a:pt x="117472" y="427872"/>
                    </a:lnTo>
                    <a:cubicBezTo>
                      <a:pt x="71132" y="427872"/>
                      <a:pt x="33566" y="390306"/>
                      <a:pt x="33563" y="343963"/>
                    </a:cubicBezTo>
                    <a:cubicBezTo>
                      <a:pt x="33566" y="297622"/>
                      <a:pt x="71132" y="260053"/>
                      <a:pt x="117472" y="260053"/>
                    </a:cubicBezTo>
                    <a:close/>
                    <a:moveTo>
                      <a:pt x="83910" y="0"/>
                    </a:moveTo>
                    <a:lnTo>
                      <a:pt x="721623" y="0"/>
                    </a:lnTo>
                    <a:cubicBezTo>
                      <a:pt x="767963" y="0"/>
                      <a:pt x="805532" y="37569"/>
                      <a:pt x="805532" y="83910"/>
                    </a:cubicBezTo>
                    <a:lnTo>
                      <a:pt x="805529" y="83910"/>
                    </a:lnTo>
                    <a:cubicBezTo>
                      <a:pt x="805529" y="130253"/>
                      <a:pt x="767963" y="167819"/>
                      <a:pt x="721620" y="167819"/>
                    </a:cubicBezTo>
                    <a:lnTo>
                      <a:pt x="83910" y="167819"/>
                    </a:lnTo>
                    <a:cubicBezTo>
                      <a:pt x="37569" y="167819"/>
                      <a:pt x="0" y="130253"/>
                      <a:pt x="0" y="83910"/>
                    </a:cubicBezTo>
                    <a:cubicBezTo>
                      <a:pt x="0" y="37566"/>
                      <a:pt x="37569" y="0"/>
                      <a:pt x="8391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reeform: Shape 10">
                <a:extLst>
                  <a:ext uri="{FF2B5EF4-FFF2-40B4-BE49-F238E27FC236}">
                    <a16:creationId xmlns:a16="http://schemas.microsoft.com/office/drawing/2014/main" id="{3C12866D-7C50-423B-97C6-3A44AEC2FF89}"/>
                  </a:ext>
                </a:extLst>
              </p:cNvPr>
              <p:cNvSpPr/>
              <p:nvPr/>
            </p:nvSpPr>
            <p:spPr>
              <a:xfrm>
                <a:off x="10608146" y="1032479"/>
                <a:ext cx="761035" cy="1312187"/>
              </a:xfrm>
              <a:custGeom>
                <a:avLst/>
                <a:gdLst>
                  <a:gd name="connsiteX0" fmla="*/ 1028878 w 3847556"/>
                  <a:gd name="connsiteY0" fmla="*/ 0 h 6633998"/>
                  <a:gd name="connsiteX1" fmla="*/ 1293726 w 3847556"/>
                  <a:gd name="connsiteY1" fmla="*/ 264865 h 6633998"/>
                  <a:gd name="connsiteX2" fmla="*/ 1293726 w 3847556"/>
                  <a:gd name="connsiteY2" fmla="*/ 664770 h 6633998"/>
                  <a:gd name="connsiteX3" fmla="*/ 1656529 w 3847556"/>
                  <a:gd name="connsiteY3" fmla="*/ 664770 h 6633998"/>
                  <a:gd name="connsiteX4" fmla="*/ 1656545 w 3847556"/>
                  <a:gd name="connsiteY4" fmla="*/ 264865 h 6633998"/>
                  <a:gd name="connsiteX5" fmla="*/ 1921394 w 3847556"/>
                  <a:gd name="connsiteY5" fmla="*/ 0 h 6633998"/>
                  <a:gd name="connsiteX6" fmla="*/ 2186253 w 3847556"/>
                  <a:gd name="connsiteY6" fmla="*/ 264865 h 6633998"/>
                  <a:gd name="connsiteX7" fmla="*/ 2186253 w 3847556"/>
                  <a:gd name="connsiteY7" fmla="*/ 664770 h 6633998"/>
                  <a:gd name="connsiteX8" fmla="*/ 2549056 w 3847556"/>
                  <a:gd name="connsiteY8" fmla="*/ 664770 h 6633998"/>
                  <a:gd name="connsiteX9" fmla="*/ 2549056 w 3847556"/>
                  <a:gd name="connsiteY9" fmla="*/ 264865 h 6633998"/>
                  <a:gd name="connsiteX10" fmla="*/ 2813921 w 3847556"/>
                  <a:gd name="connsiteY10" fmla="*/ 0 h 6633998"/>
                  <a:gd name="connsiteX11" fmla="*/ 3078781 w 3847556"/>
                  <a:gd name="connsiteY11" fmla="*/ 264865 h 6633998"/>
                  <a:gd name="connsiteX12" fmla="*/ 3078764 w 3847556"/>
                  <a:gd name="connsiteY12" fmla="*/ 664770 h 6633998"/>
                  <a:gd name="connsiteX13" fmla="*/ 3512447 w 3847556"/>
                  <a:gd name="connsiteY13" fmla="*/ 664770 h 6633998"/>
                  <a:gd name="connsiteX14" fmla="*/ 3520693 w 3847556"/>
                  <a:gd name="connsiteY14" fmla="*/ 668198 h 6633998"/>
                  <a:gd name="connsiteX15" fmla="*/ 3610357 w 3847556"/>
                  <a:gd name="connsiteY15" fmla="*/ 641623 h 6633998"/>
                  <a:gd name="connsiteX16" fmla="*/ 3846084 w 3847556"/>
                  <a:gd name="connsiteY16" fmla="*/ 932715 h 6633998"/>
                  <a:gd name="connsiteX17" fmla="*/ 3273917 w 3847556"/>
                  <a:gd name="connsiteY17" fmla="*/ 6376417 h 6633998"/>
                  <a:gd name="connsiteX18" fmla="*/ 2982826 w 3847556"/>
                  <a:gd name="connsiteY18" fmla="*/ 6612116 h 6633998"/>
                  <a:gd name="connsiteX19" fmla="*/ 2747105 w 3847556"/>
                  <a:gd name="connsiteY19" fmla="*/ 6321024 h 6633998"/>
                  <a:gd name="connsiteX20" fmla="*/ 3304490 w 3847556"/>
                  <a:gd name="connsiteY20" fmla="*/ 1017914 h 6633998"/>
                  <a:gd name="connsiteX21" fmla="*/ 3078764 w 3847556"/>
                  <a:gd name="connsiteY21" fmla="*/ 1017930 h 6633998"/>
                  <a:gd name="connsiteX22" fmla="*/ 3078764 w 3847556"/>
                  <a:gd name="connsiteY22" fmla="*/ 1417857 h 6633998"/>
                  <a:gd name="connsiteX23" fmla="*/ 2813921 w 3847556"/>
                  <a:gd name="connsiteY23" fmla="*/ 1682700 h 6633998"/>
                  <a:gd name="connsiteX24" fmla="*/ 2549056 w 3847556"/>
                  <a:gd name="connsiteY24" fmla="*/ 1417841 h 6633998"/>
                  <a:gd name="connsiteX25" fmla="*/ 2549056 w 3847556"/>
                  <a:gd name="connsiteY25" fmla="*/ 1017930 h 6633998"/>
                  <a:gd name="connsiteX26" fmla="*/ 2186253 w 3847556"/>
                  <a:gd name="connsiteY26" fmla="*/ 1017930 h 6633998"/>
                  <a:gd name="connsiteX27" fmla="*/ 2186237 w 3847556"/>
                  <a:gd name="connsiteY27" fmla="*/ 1417841 h 6633998"/>
                  <a:gd name="connsiteX28" fmla="*/ 1921394 w 3847556"/>
                  <a:gd name="connsiteY28" fmla="*/ 1682700 h 6633998"/>
                  <a:gd name="connsiteX29" fmla="*/ 1656529 w 3847556"/>
                  <a:gd name="connsiteY29" fmla="*/ 1417841 h 6633998"/>
                  <a:gd name="connsiteX30" fmla="*/ 1656529 w 3847556"/>
                  <a:gd name="connsiteY30" fmla="*/ 1017930 h 6633998"/>
                  <a:gd name="connsiteX31" fmla="*/ 1293726 w 3847556"/>
                  <a:gd name="connsiteY31" fmla="*/ 1017930 h 6633998"/>
                  <a:gd name="connsiteX32" fmla="*/ 1293726 w 3847556"/>
                  <a:gd name="connsiteY32" fmla="*/ 1417841 h 6633998"/>
                  <a:gd name="connsiteX33" fmla="*/ 1216149 w 3847556"/>
                  <a:gd name="connsiteY33" fmla="*/ 1605128 h 6633998"/>
                  <a:gd name="connsiteX34" fmla="*/ 1028872 w 3847556"/>
                  <a:gd name="connsiteY34" fmla="*/ 1682700 h 6633998"/>
                  <a:gd name="connsiteX35" fmla="*/ 841580 w 3847556"/>
                  <a:gd name="connsiteY35" fmla="*/ 1605122 h 6633998"/>
                  <a:gd name="connsiteX36" fmla="*/ 764018 w 3847556"/>
                  <a:gd name="connsiteY36" fmla="*/ 1417841 h 6633998"/>
                  <a:gd name="connsiteX37" fmla="*/ 764018 w 3847556"/>
                  <a:gd name="connsiteY37" fmla="*/ 1017914 h 6633998"/>
                  <a:gd name="connsiteX38" fmla="*/ 539645 w 3847556"/>
                  <a:gd name="connsiteY38" fmla="*/ 1017930 h 6633998"/>
                  <a:gd name="connsiteX39" fmla="*/ 1005791 w 3847556"/>
                  <a:gd name="connsiteY39" fmla="*/ 6346040 h 6633998"/>
                  <a:gd name="connsiteX40" fmla="*/ 765023 w 3847556"/>
                  <a:gd name="connsiteY40" fmla="*/ 6632976 h 6633998"/>
                  <a:gd name="connsiteX41" fmla="*/ 478087 w 3847556"/>
                  <a:gd name="connsiteY41" fmla="*/ 6392208 h 6633998"/>
                  <a:gd name="connsiteX42" fmla="*/ 1023 w 3847556"/>
                  <a:gd name="connsiteY42" fmla="*/ 939358 h 6633998"/>
                  <a:gd name="connsiteX43" fmla="*/ 241807 w 3847556"/>
                  <a:gd name="connsiteY43" fmla="*/ 652422 h 6633998"/>
                  <a:gd name="connsiteX44" fmla="*/ 311187 w 3847556"/>
                  <a:gd name="connsiteY44" fmla="*/ 674309 h 6633998"/>
                  <a:gd name="connsiteX45" fmla="*/ 334193 w 3847556"/>
                  <a:gd name="connsiteY45" fmla="*/ 664770 h 6633998"/>
                  <a:gd name="connsiteX46" fmla="*/ 764018 w 3847556"/>
                  <a:gd name="connsiteY46" fmla="*/ 664770 h 6633998"/>
                  <a:gd name="connsiteX47" fmla="*/ 764018 w 3847556"/>
                  <a:gd name="connsiteY47" fmla="*/ 264865 h 6633998"/>
                  <a:gd name="connsiteX48" fmla="*/ 1028878 w 3847556"/>
                  <a:gd name="connsiteY48" fmla="*/ 0 h 663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47556" h="6633998">
                    <a:moveTo>
                      <a:pt x="1028878" y="0"/>
                    </a:moveTo>
                    <a:cubicBezTo>
                      <a:pt x="1175157" y="0"/>
                      <a:pt x="1293726" y="118591"/>
                      <a:pt x="1293726" y="264865"/>
                    </a:cubicBezTo>
                    <a:lnTo>
                      <a:pt x="1293726" y="664770"/>
                    </a:lnTo>
                    <a:lnTo>
                      <a:pt x="1656529" y="664770"/>
                    </a:lnTo>
                    <a:lnTo>
                      <a:pt x="1656545" y="264865"/>
                    </a:lnTo>
                    <a:cubicBezTo>
                      <a:pt x="1656529" y="118591"/>
                      <a:pt x="1775115" y="17"/>
                      <a:pt x="1921394" y="0"/>
                    </a:cubicBezTo>
                    <a:cubicBezTo>
                      <a:pt x="2067668" y="17"/>
                      <a:pt x="2186237" y="118591"/>
                      <a:pt x="2186253" y="264865"/>
                    </a:cubicBezTo>
                    <a:lnTo>
                      <a:pt x="2186253" y="664770"/>
                    </a:lnTo>
                    <a:lnTo>
                      <a:pt x="2549056" y="664770"/>
                    </a:lnTo>
                    <a:lnTo>
                      <a:pt x="2549056" y="264865"/>
                    </a:lnTo>
                    <a:cubicBezTo>
                      <a:pt x="2549056" y="118575"/>
                      <a:pt x="2667642" y="0"/>
                      <a:pt x="2813921" y="0"/>
                    </a:cubicBezTo>
                    <a:cubicBezTo>
                      <a:pt x="2960211" y="0"/>
                      <a:pt x="3078781" y="118591"/>
                      <a:pt x="3078781" y="264865"/>
                    </a:cubicBezTo>
                    <a:lnTo>
                      <a:pt x="3078764" y="664770"/>
                    </a:lnTo>
                    <a:lnTo>
                      <a:pt x="3512447" y="664770"/>
                    </a:lnTo>
                    <a:lnTo>
                      <a:pt x="3520693" y="668198"/>
                    </a:lnTo>
                    <a:cubicBezTo>
                      <a:pt x="3545659" y="640863"/>
                      <a:pt x="3577628" y="638174"/>
                      <a:pt x="3610357" y="641623"/>
                    </a:cubicBezTo>
                    <a:cubicBezTo>
                      <a:pt x="3755838" y="656915"/>
                      <a:pt x="3861375" y="787234"/>
                      <a:pt x="3846084" y="932715"/>
                    </a:cubicBezTo>
                    <a:cubicBezTo>
                      <a:pt x="3655380" y="2747282"/>
                      <a:pt x="3464643" y="4561839"/>
                      <a:pt x="3273917" y="6376417"/>
                    </a:cubicBezTo>
                    <a:cubicBezTo>
                      <a:pt x="3258626" y="6521887"/>
                      <a:pt x="3128312" y="6627419"/>
                      <a:pt x="2982826" y="6612116"/>
                    </a:cubicBezTo>
                    <a:cubicBezTo>
                      <a:pt x="2837361" y="6596835"/>
                      <a:pt x="2731824" y="6466505"/>
                      <a:pt x="2747105" y="6321024"/>
                    </a:cubicBezTo>
                    <a:lnTo>
                      <a:pt x="3304490" y="1017914"/>
                    </a:lnTo>
                    <a:lnTo>
                      <a:pt x="3078764" y="1017930"/>
                    </a:lnTo>
                    <a:cubicBezTo>
                      <a:pt x="3078764" y="1151232"/>
                      <a:pt x="3078764" y="1284539"/>
                      <a:pt x="3078764" y="1417857"/>
                    </a:cubicBezTo>
                    <a:cubicBezTo>
                      <a:pt x="3078764" y="1564114"/>
                      <a:pt x="2960195" y="1682700"/>
                      <a:pt x="2813921" y="1682700"/>
                    </a:cubicBezTo>
                    <a:cubicBezTo>
                      <a:pt x="2667631" y="1682700"/>
                      <a:pt x="2549056" y="1564131"/>
                      <a:pt x="2549056" y="1417841"/>
                    </a:cubicBezTo>
                    <a:lnTo>
                      <a:pt x="2549056" y="1017930"/>
                    </a:lnTo>
                    <a:lnTo>
                      <a:pt x="2186253" y="1017930"/>
                    </a:lnTo>
                    <a:cubicBezTo>
                      <a:pt x="2186237" y="1151221"/>
                      <a:pt x="2186237" y="1284555"/>
                      <a:pt x="2186237" y="1417841"/>
                    </a:cubicBezTo>
                    <a:cubicBezTo>
                      <a:pt x="2186237" y="1564131"/>
                      <a:pt x="2067651" y="1682700"/>
                      <a:pt x="1921394" y="1682700"/>
                    </a:cubicBezTo>
                    <a:cubicBezTo>
                      <a:pt x="1775115" y="1682700"/>
                      <a:pt x="1656529" y="1564131"/>
                      <a:pt x="1656529" y="1417841"/>
                    </a:cubicBezTo>
                    <a:lnTo>
                      <a:pt x="1656529" y="1017930"/>
                    </a:lnTo>
                    <a:lnTo>
                      <a:pt x="1293726" y="1017930"/>
                    </a:lnTo>
                    <a:cubicBezTo>
                      <a:pt x="1293710" y="1151221"/>
                      <a:pt x="1293726" y="1284539"/>
                      <a:pt x="1293726" y="1417841"/>
                    </a:cubicBezTo>
                    <a:cubicBezTo>
                      <a:pt x="1293726" y="1490986"/>
                      <a:pt x="1264077" y="1557199"/>
                      <a:pt x="1216149" y="1605128"/>
                    </a:cubicBezTo>
                    <a:lnTo>
                      <a:pt x="1028872" y="1682700"/>
                    </a:lnTo>
                    <a:lnTo>
                      <a:pt x="841580" y="1605122"/>
                    </a:lnTo>
                    <a:cubicBezTo>
                      <a:pt x="793651" y="1557199"/>
                      <a:pt x="764007" y="1490986"/>
                      <a:pt x="764018" y="1417841"/>
                    </a:cubicBezTo>
                    <a:lnTo>
                      <a:pt x="764018" y="1017914"/>
                    </a:lnTo>
                    <a:lnTo>
                      <a:pt x="539645" y="1017930"/>
                    </a:lnTo>
                    <a:cubicBezTo>
                      <a:pt x="695040" y="2793967"/>
                      <a:pt x="850418" y="4570003"/>
                      <a:pt x="1005791" y="6346040"/>
                    </a:cubicBezTo>
                    <a:cubicBezTo>
                      <a:pt x="1018529" y="6491754"/>
                      <a:pt x="910743" y="6620221"/>
                      <a:pt x="765023" y="6632976"/>
                    </a:cubicBezTo>
                    <a:cubicBezTo>
                      <a:pt x="619293" y="6645714"/>
                      <a:pt x="490842" y="6537928"/>
                      <a:pt x="478087" y="6392208"/>
                    </a:cubicBezTo>
                    <a:lnTo>
                      <a:pt x="1023" y="939358"/>
                    </a:lnTo>
                    <a:cubicBezTo>
                      <a:pt x="-11716" y="793639"/>
                      <a:pt x="96076" y="665177"/>
                      <a:pt x="241807" y="652422"/>
                    </a:cubicBezTo>
                    <a:lnTo>
                      <a:pt x="311187" y="674309"/>
                    </a:lnTo>
                    <a:cubicBezTo>
                      <a:pt x="317983" y="665335"/>
                      <a:pt x="326028" y="664770"/>
                      <a:pt x="334193" y="664770"/>
                    </a:cubicBezTo>
                    <a:lnTo>
                      <a:pt x="764018" y="664770"/>
                    </a:lnTo>
                    <a:lnTo>
                      <a:pt x="764018" y="264865"/>
                    </a:lnTo>
                    <a:cubicBezTo>
                      <a:pt x="764018" y="118591"/>
                      <a:pt x="882588" y="0"/>
                      <a:pt x="102887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 name="Group 4">
              <a:extLst>
                <a:ext uri="{FF2B5EF4-FFF2-40B4-BE49-F238E27FC236}">
                  <a16:creationId xmlns:a16="http://schemas.microsoft.com/office/drawing/2014/main" id="{D91F9EF7-4F87-415C-8160-7E56B60DA9F9}"/>
                </a:ext>
              </a:extLst>
            </p:cNvPr>
            <p:cNvGrpSpPr/>
            <p:nvPr/>
          </p:nvGrpSpPr>
          <p:grpSpPr>
            <a:xfrm>
              <a:off x="0" y="6374086"/>
              <a:ext cx="11401431" cy="237804"/>
              <a:chOff x="0" y="6374086"/>
              <a:chExt cx="11401431" cy="237804"/>
            </a:xfrm>
          </p:grpSpPr>
          <p:sp>
            <p:nvSpPr>
              <p:cNvPr id="6" name="Rectangle 5">
                <a:extLst>
                  <a:ext uri="{FF2B5EF4-FFF2-40B4-BE49-F238E27FC236}">
                    <a16:creationId xmlns:a16="http://schemas.microsoft.com/office/drawing/2014/main" id="{5AE59EE2-572E-4B51-AE32-612BBCC09DE1}"/>
                  </a:ext>
                </a:extLst>
              </p:cNvPr>
              <p:cNvSpPr/>
              <p:nvPr/>
            </p:nvSpPr>
            <p:spPr>
              <a:xfrm>
                <a:off x="0" y="6566170"/>
                <a:ext cx="11311128"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4CB77414-9E89-4E91-A109-7F250477ACA9}"/>
                  </a:ext>
                </a:extLst>
              </p:cNvPr>
              <p:cNvSpPr/>
              <p:nvPr/>
            </p:nvSpPr>
            <p:spPr>
              <a:xfrm>
                <a:off x="11355711" y="6374086"/>
                <a:ext cx="45720"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Block Arc 7">
                <a:extLst>
                  <a:ext uri="{FF2B5EF4-FFF2-40B4-BE49-F238E27FC236}">
                    <a16:creationId xmlns:a16="http://schemas.microsoft.com/office/drawing/2014/main" id="{5F4ACB2E-D9DA-474D-ACD0-6D4C5B5B69E1}"/>
                  </a:ext>
                </a:extLst>
              </p:cNvPr>
              <p:cNvSpPr/>
              <p:nvPr/>
            </p:nvSpPr>
            <p:spPr>
              <a:xfrm>
                <a:off x="11229678" y="6440137"/>
                <a:ext cx="171753" cy="171753"/>
              </a:xfrm>
              <a:prstGeom prst="blockArc">
                <a:avLst>
                  <a:gd name="adj1" fmla="val 21339429"/>
                  <a:gd name="adj2" fmla="val 6091498"/>
                  <a:gd name="adj3" fmla="val 270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spTree>
    <p:extLst>
      <p:ext uri="{BB962C8B-B14F-4D97-AF65-F5344CB8AC3E}">
        <p14:creationId xmlns:p14="http://schemas.microsoft.com/office/powerpoint/2010/main" val="3003739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F91778-4DDD-8140-96E1-52280FFE9AD2}"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EFB2D4-12EA-9747-B55D-02370E6EA5BC}" type="slidenum">
              <a:rPr lang="en-US" smtClean="0"/>
              <a:t>‹#›</a:t>
            </a:fld>
            <a:endParaRPr lang="en-US"/>
          </a:p>
        </p:txBody>
      </p:sp>
    </p:spTree>
    <p:extLst>
      <p:ext uri="{BB962C8B-B14F-4D97-AF65-F5344CB8AC3E}">
        <p14:creationId xmlns:p14="http://schemas.microsoft.com/office/powerpoint/2010/main" val="316939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3" name="Title 12"/>
          <p:cNvSpPr>
            <a:spLocks noGrp="1"/>
          </p:cNvSpPr>
          <p:nvPr>
            <p:ph type="title"/>
          </p:nvPr>
        </p:nvSpPr>
        <p:spPr/>
        <p:txBody>
          <a:bodyPr/>
          <a:lstStyle/>
          <a:p>
            <a:r>
              <a:rPr lang="ru-RU"/>
              <a:t>Образец заголовка</a:t>
            </a:r>
            <a:endParaRPr lang="en-US"/>
          </a:p>
        </p:txBody>
      </p:sp>
      <p:sp>
        <p:nvSpPr>
          <p:cNvPr id="14" name="Date Placeholder 13"/>
          <p:cNvSpPr>
            <a:spLocks noGrp="1"/>
          </p:cNvSpPr>
          <p:nvPr>
            <p:ph type="dt" sz="half" idx="10"/>
          </p:nvPr>
        </p:nvSpPr>
        <p:spPr/>
        <p:txBody>
          <a:bodyPr/>
          <a:lstStyle/>
          <a:p>
            <a:fld id="{B4C71EC6-210F-42DE-9C53-41977AD35B3D}" type="datetimeFigureOut">
              <a:rPr lang="ru-RU" smtClean="0"/>
              <a:t>29.09.2021</a:t>
            </a:fld>
            <a:endParaRPr lang="ru-RU"/>
          </a:p>
        </p:txBody>
      </p:sp>
      <p:sp>
        <p:nvSpPr>
          <p:cNvPr id="15" name="Slide Number Placeholder 14"/>
          <p:cNvSpPr>
            <a:spLocks noGrp="1"/>
          </p:cNvSpPr>
          <p:nvPr>
            <p:ph type="sldNum" sz="quarter" idx="11"/>
          </p:nvPr>
        </p:nvSpPr>
        <p:spPr/>
        <p:txBody>
          <a:bodyPr/>
          <a:lstStyle/>
          <a:p>
            <a:fld id="{B19B0651-EE4F-4900-A07F-96A6BFA9D0F0}"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extLst>
      <p:ext uri="{BB962C8B-B14F-4D97-AF65-F5344CB8AC3E}">
        <p14:creationId xmlns:p14="http://schemas.microsoft.com/office/powerpoint/2010/main" val="3072018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F91778-4DDD-8140-96E1-52280FFE9AD2}"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EFB2D4-12EA-9747-B55D-02370E6EA5BC}" type="slidenum">
              <a:rPr lang="en-US" smtClean="0"/>
              <a:t>‹#›</a:t>
            </a:fld>
            <a:endParaRPr lang="en-US"/>
          </a:p>
        </p:txBody>
      </p:sp>
    </p:spTree>
    <p:extLst>
      <p:ext uri="{BB962C8B-B14F-4D97-AF65-F5344CB8AC3E}">
        <p14:creationId xmlns:p14="http://schemas.microsoft.com/office/powerpoint/2010/main" val="4287931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F91778-4DDD-8140-96E1-52280FFE9AD2}"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FB2D4-12EA-9747-B55D-02370E6EA5BC}" type="slidenum">
              <a:rPr lang="en-US" smtClean="0"/>
              <a:t>‹#›</a:t>
            </a:fld>
            <a:endParaRPr lang="en-US"/>
          </a:p>
        </p:txBody>
      </p:sp>
    </p:spTree>
    <p:extLst>
      <p:ext uri="{BB962C8B-B14F-4D97-AF65-F5344CB8AC3E}">
        <p14:creationId xmlns:p14="http://schemas.microsoft.com/office/powerpoint/2010/main" val="2645691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F91778-4DDD-8140-96E1-52280FFE9AD2}"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FB2D4-12EA-9747-B55D-02370E6EA5BC}" type="slidenum">
              <a:rPr lang="en-US" smtClean="0"/>
              <a:t>‹#›</a:t>
            </a:fld>
            <a:endParaRPr lang="en-US"/>
          </a:p>
        </p:txBody>
      </p:sp>
    </p:spTree>
    <p:extLst>
      <p:ext uri="{BB962C8B-B14F-4D97-AF65-F5344CB8AC3E}">
        <p14:creationId xmlns:p14="http://schemas.microsoft.com/office/powerpoint/2010/main" val="1082666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a:extLst>
              <a:ext uri="{FF2B5EF4-FFF2-40B4-BE49-F238E27FC236}">
                <a16:creationId xmlns:a16="http://schemas.microsoft.com/office/drawing/2014/main" id="{DC86F8AB-AA10-436A-B617-02B2418B7B7C}"/>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46D5E6-F892-4A37-92EC-0A459332C5A5}"/>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FB46F2-2E2D-4C7C-A2FF-609B63FAE7DE}"/>
              </a:ext>
            </a:extLst>
          </p:cNvPr>
          <p:cNvSpPr>
            <a:spLocks noGrp="1" noChangeArrowheads="1"/>
          </p:cNvSpPr>
          <p:nvPr>
            <p:ph type="sldNum" idx="12"/>
          </p:nvPr>
        </p:nvSpPr>
        <p:spPr>
          <a:ln/>
        </p:spPr>
        <p:txBody>
          <a:bodyPr/>
          <a:lstStyle>
            <a:lvl1pPr>
              <a:defRPr/>
            </a:lvl1pPr>
          </a:lstStyle>
          <a:p>
            <a:fld id="{0D0514F3-44B9-4A14-BE44-790F145E8164}" type="slidenum">
              <a:rPr lang="en-US" altLang="ru-RU"/>
              <a:pPr/>
              <a:t>‹#›</a:t>
            </a:fld>
            <a:endParaRPr lang="en-US" altLang="ru-RU"/>
          </a:p>
        </p:txBody>
      </p:sp>
    </p:spTree>
    <p:extLst>
      <p:ext uri="{BB962C8B-B14F-4D97-AF65-F5344CB8AC3E}">
        <p14:creationId xmlns:p14="http://schemas.microsoft.com/office/powerpoint/2010/main" val="265491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a:t>Образец заголовка</a:t>
            </a:r>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Rectangle 4">
            <a:extLst>
              <a:ext uri="{FF2B5EF4-FFF2-40B4-BE49-F238E27FC236}">
                <a16:creationId xmlns:a16="http://schemas.microsoft.com/office/drawing/2014/main" id="{3A26AF5B-010B-46A1-96FF-4731150A2444}"/>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20C268-BA83-41A1-BE18-104EBD369A49}"/>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A8F371-33DF-4746-B9B5-22C0D7798A9B}"/>
              </a:ext>
            </a:extLst>
          </p:cNvPr>
          <p:cNvSpPr>
            <a:spLocks noGrp="1" noChangeArrowheads="1"/>
          </p:cNvSpPr>
          <p:nvPr>
            <p:ph type="sldNum" idx="12"/>
          </p:nvPr>
        </p:nvSpPr>
        <p:spPr>
          <a:ln/>
        </p:spPr>
        <p:txBody>
          <a:bodyPr/>
          <a:lstStyle>
            <a:lvl1pPr>
              <a:defRPr/>
            </a:lvl1pPr>
          </a:lstStyle>
          <a:p>
            <a:fld id="{34EA1AF4-5911-4951-94D1-7962DB477720}" type="slidenum">
              <a:rPr lang="en-US" altLang="ru-RU"/>
              <a:pPr/>
              <a:t>‹#›</a:t>
            </a:fld>
            <a:endParaRPr lang="en-US" altLang="ru-RU"/>
          </a:p>
        </p:txBody>
      </p:sp>
    </p:spTree>
    <p:extLst>
      <p:ext uri="{BB962C8B-B14F-4D97-AF65-F5344CB8AC3E}">
        <p14:creationId xmlns:p14="http://schemas.microsoft.com/office/powerpoint/2010/main" val="3277314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a:extLst>
              <a:ext uri="{FF2B5EF4-FFF2-40B4-BE49-F238E27FC236}">
                <a16:creationId xmlns:a16="http://schemas.microsoft.com/office/drawing/2014/main" id="{D06CF018-F74E-4980-AEE8-C3AB83DABB9D}"/>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88E3DD-2FA6-45F7-8577-5AC979811BDF}"/>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AA09C4-0806-46AD-8F86-F03A5553371F}"/>
              </a:ext>
            </a:extLst>
          </p:cNvPr>
          <p:cNvSpPr>
            <a:spLocks noGrp="1" noChangeArrowheads="1"/>
          </p:cNvSpPr>
          <p:nvPr>
            <p:ph type="sldNum" idx="12"/>
          </p:nvPr>
        </p:nvSpPr>
        <p:spPr>
          <a:ln/>
        </p:spPr>
        <p:txBody>
          <a:bodyPr/>
          <a:lstStyle>
            <a:lvl1pPr>
              <a:defRPr/>
            </a:lvl1pPr>
          </a:lstStyle>
          <a:p>
            <a:fld id="{37F19B01-99E5-4AFB-A148-822E19D42C92}" type="slidenum">
              <a:rPr lang="en-US" altLang="ru-RU"/>
              <a:pPr/>
              <a:t>‹#›</a:t>
            </a:fld>
            <a:endParaRPr lang="en-US" altLang="ru-RU"/>
          </a:p>
        </p:txBody>
      </p:sp>
    </p:spTree>
    <p:extLst>
      <p:ext uri="{BB962C8B-B14F-4D97-AF65-F5344CB8AC3E}">
        <p14:creationId xmlns:p14="http://schemas.microsoft.com/office/powerpoint/2010/main" val="1154403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4F0CDF22-A0E1-403D-9F88-DE52B83A6BFA}"/>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21D813-6F12-42B6-AFCE-F9A52548CFD8}"/>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0A028EE-B233-4114-AC13-87AE73506848}"/>
              </a:ext>
            </a:extLst>
          </p:cNvPr>
          <p:cNvSpPr>
            <a:spLocks noGrp="1" noChangeArrowheads="1"/>
          </p:cNvSpPr>
          <p:nvPr>
            <p:ph type="sldNum" idx="12"/>
          </p:nvPr>
        </p:nvSpPr>
        <p:spPr>
          <a:ln/>
        </p:spPr>
        <p:txBody>
          <a:bodyPr/>
          <a:lstStyle>
            <a:lvl1pPr>
              <a:defRPr/>
            </a:lvl1pPr>
          </a:lstStyle>
          <a:p>
            <a:fld id="{58E1BD0B-C824-4020-AB39-8C2344F80FBD}" type="slidenum">
              <a:rPr lang="en-US" altLang="ru-RU"/>
              <a:pPr/>
              <a:t>‹#›</a:t>
            </a:fld>
            <a:endParaRPr lang="en-US" altLang="ru-RU"/>
          </a:p>
        </p:txBody>
      </p:sp>
    </p:spTree>
    <p:extLst>
      <p:ext uri="{BB962C8B-B14F-4D97-AF65-F5344CB8AC3E}">
        <p14:creationId xmlns:p14="http://schemas.microsoft.com/office/powerpoint/2010/main" val="1149442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a:extLst>
              <a:ext uri="{FF2B5EF4-FFF2-40B4-BE49-F238E27FC236}">
                <a16:creationId xmlns:a16="http://schemas.microsoft.com/office/drawing/2014/main" id="{CF9C3251-B5FF-4311-B2E8-558826E4BFAE}"/>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93B697B-3F2B-4F65-9007-9868ADC52B43}"/>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066EA35-198C-4F29-8BC5-4BCB4F9C6015}"/>
              </a:ext>
            </a:extLst>
          </p:cNvPr>
          <p:cNvSpPr>
            <a:spLocks noGrp="1" noChangeArrowheads="1"/>
          </p:cNvSpPr>
          <p:nvPr>
            <p:ph type="sldNum" idx="12"/>
          </p:nvPr>
        </p:nvSpPr>
        <p:spPr>
          <a:ln/>
        </p:spPr>
        <p:txBody>
          <a:bodyPr/>
          <a:lstStyle>
            <a:lvl1pPr>
              <a:defRPr/>
            </a:lvl1pPr>
          </a:lstStyle>
          <a:p>
            <a:fld id="{39281EEE-2AF9-46D4-97FE-C88538938599}" type="slidenum">
              <a:rPr lang="en-US" altLang="ru-RU"/>
              <a:pPr/>
              <a:t>‹#›</a:t>
            </a:fld>
            <a:endParaRPr lang="en-US" altLang="ru-RU"/>
          </a:p>
        </p:txBody>
      </p:sp>
    </p:spTree>
    <p:extLst>
      <p:ext uri="{BB962C8B-B14F-4D97-AF65-F5344CB8AC3E}">
        <p14:creationId xmlns:p14="http://schemas.microsoft.com/office/powerpoint/2010/main" val="2999119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a:extLst>
              <a:ext uri="{FF2B5EF4-FFF2-40B4-BE49-F238E27FC236}">
                <a16:creationId xmlns:a16="http://schemas.microsoft.com/office/drawing/2014/main" id="{C0F66649-DB17-4BF9-B309-C00814822B27}"/>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1A6F4E2-CEA1-4C24-A888-92CB3974C64C}"/>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D3E7F88-3693-458F-80AB-B4E1D31B2E74}"/>
              </a:ext>
            </a:extLst>
          </p:cNvPr>
          <p:cNvSpPr>
            <a:spLocks noGrp="1" noChangeArrowheads="1"/>
          </p:cNvSpPr>
          <p:nvPr>
            <p:ph type="sldNum" idx="12"/>
          </p:nvPr>
        </p:nvSpPr>
        <p:spPr>
          <a:ln/>
        </p:spPr>
        <p:txBody>
          <a:bodyPr/>
          <a:lstStyle>
            <a:lvl1pPr>
              <a:defRPr/>
            </a:lvl1pPr>
          </a:lstStyle>
          <a:p>
            <a:fld id="{59418D1C-8196-4EC2-870F-C78DD0C316AF}" type="slidenum">
              <a:rPr lang="en-US" altLang="ru-RU"/>
              <a:pPr/>
              <a:t>‹#›</a:t>
            </a:fld>
            <a:endParaRPr lang="en-US" altLang="ru-RU"/>
          </a:p>
        </p:txBody>
      </p:sp>
    </p:spTree>
    <p:extLst>
      <p:ext uri="{BB962C8B-B14F-4D97-AF65-F5344CB8AC3E}">
        <p14:creationId xmlns:p14="http://schemas.microsoft.com/office/powerpoint/2010/main" val="1935602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6C7D75-1FFC-45C8-B7F6-5D22DD464CF5}"/>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7D82A83-7F37-43FF-87D7-C9D791D5E945}"/>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02B630-F38C-48A6-9E03-EE5D1F981920}"/>
              </a:ext>
            </a:extLst>
          </p:cNvPr>
          <p:cNvSpPr>
            <a:spLocks noGrp="1" noChangeArrowheads="1"/>
          </p:cNvSpPr>
          <p:nvPr>
            <p:ph type="sldNum" idx="12"/>
          </p:nvPr>
        </p:nvSpPr>
        <p:spPr>
          <a:ln/>
        </p:spPr>
        <p:txBody>
          <a:bodyPr/>
          <a:lstStyle>
            <a:lvl1pPr>
              <a:defRPr/>
            </a:lvl1pPr>
          </a:lstStyle>
          <a:p>
            <a:fld id="{D46D141B-29AC-4A52-A070-9BCB87E4406D}" type="slidenum">
              <a:rPr lang="en-US" altLang="ru-RU"/>
              <a:pPr/>
              <a:t>‹#›</a:t>
            </a:fld>
            <a:endParaRPr lang="en-US" altLang="ru-RU"/>
          </a:p>
        </p:txBody>
      </p:sp>
    </p:spTree>
    <p:extLst>
      <p:ext uri="{BB962C8B-B14F-4D97-AF65-F5344CB8AC3E}">
        <p14:creationId xmlns:p14="http://schemas.microsoft.com/office/powerpoint/2010/main" val="232816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5689600" y="4074498"/>
            <a:ext cx="6096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6096000" y="4267368"/>
            <a:ext cx="49784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12" name="Date Placeholder 11"/>
          <p:cNvSpPr>
            <a:spLocks noGrp="1"/>
          </p:cNvSpPr>
          <p:nvPr>
            <p:ph type="dt" sz="half" idx="10"/>
          </p:nvPr>
        </p:nvSpPr>
        <p:spPr/>
        <p:txBody>
          <a:bodyPr/>
          <a:lstStyle/>
          <a:p>
            <a:fld id="{B4C71EC6-210F-42DE-9C53-41977AD35B3D}" type="datetimeFigureOut">
              <a:rPr lang="ru-RU" smtClean="0"/>
              <a:t>29.09.2021</a:t>
            </a:fld>
            <a:endParaRPr lang="ru-RU"/>
          </a:p>
        </p:txBody>
      </p:sp>
      <p:sp>
        <p:nvSpPr>
          <p:cNvPr id="13" name="Slide Number Placeholder 12"/>
          <p:cNvSpPr>
            <a:spLocks noGrp="1"/>
          </p:cNvSpPr>
          <p:nvPr>
            <p:ph type="sldNum" sz="quarter" idx="11"/>
          </p:nvPr>
        </p:nvSpPr>
        <p:spPr/>
        <p:txBody>
          <a:bodyPr/>
          <a:lstStyle/>
          <a:p>
            <a:fld id="{B19B0651-EE4F-4900-A07F-96A6BFA9D0F0}" type="slidenum">
              <a:rPr lang="ru-RU" smtClean="0"/>
              <a:t>‹#›</a:t>
            </a:fld>
            <a:endParaRPr lang="ru-RU"/>
          </a:p>
        </p:txBody>
      </p:sp>
      <p:sp>
        <p:nvSpPr>
          <p:cNvPr id="14" name="Footer Placeholder 13"/>
          <p:cNvSpPr>
            <a:spLocks noGrp="1"/>
          </p:cNvSpPr>
          <p:nvPr>
            <p:ph type="ftr" sz="quarter" idx="12"/>
          </p:nvPr>
        </p:nvSpPr>
        <p:spPr/>
        <p:txBody>
          <a:bodyPr/>
          <a:lstStyle/>
          <a:p>
            <a:endParaRPr lang="ru-RU"/>
          </a:p>
        </p:txBody>
      </p:sp>
      <p:sp>
        <p:nvSpPr>
          <p:cNvPr id="4" name="Title 3"/>
          <p:cNvSpPr>
            <a:spLocks noGrp="1"/>
          </p:cNvSpPr>
          <p:nvPr>
            <p:ph type="title"/>
          </p:nvPr>
        </p:nvSpPr>
        <p:spPr>
          <a:xfrm>
            <a:off x="3048000" y="1905000"/>
            <a:ext cx="804672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a:t>Образец заголовка</a:t>
            </a:r>
            <a:endParaRPr lang="en-US" dirty="0"/>
          </a:p>
        </p:txBody>
      </p:sp>
    </p:spTree>
    <p:extLst>
      <p:ext uri="{BB962C8B-B14F-4D97-AF65-F5344CB8AC3E}">
        <p14:creationId xmlns:p14="http://schemas.microsoft.com/office/powerpoint/2010/main" val="3129719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id="{31851433-2F20-421C-967E-ABE45FEAA472}"/>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491E2D2-E830-424D-BA32-7B982A91B81C}"/>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B5FC499-C0D4-4D63-992C-74C61ED6F7C0}"/>
              </a:ext>
            </a:extLst>
          </p:cNvPr>
          <p:cNvSpPr>
            <a:spLocks noGrp="1" noChangeArrowheads="1"/>
          </p:cNvSpPr>
          <p:nvPr>
            <p:ph type="sldNum" idx="12"/>
          </p:nvPr>
        </p:nvSpPr>
        <p:spPr>
          <a:ln/>
        </p:spPr>
        <p:txBody>
          <a:bodyPr/>
          <a:lstStyle>
            <a:lvl1pPr>
              <a:defRPr/>
            </a:lvl1pPr>
          </a:lstStyle>
          <a:p>
            <a:fld id="{56C5A913-7E9D-4973-952A-AD59A58E391A}" type="slidenum">
              <a:rPr lang="en-US" altLang="ru-RU"/>
              <a:pPr/>
              <a:t>‹#›</a:t>
            </a:fld>
            <a:endParaRPr lang="en-US" altLang="ru-RU"/>
          </a:p>
        </p:txBody>
      </p:sp>
    </p:spTree>
    <p:extLst>
      <p:ext uri="{BB962C8B-B14F-4D97-AF65-F5344CB8AC3E}">
        <p14:creationId xmlns:p14="http://schemas.microsoft.com/office/powerpoint/2010/main" val="4049697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id="{52FB6EE8-AD07-485F-B812-D6C6D72B639C}"/>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9A267-A809-484B-88AE-BEC2E9F1216F}"/>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A08F5C-AE1F-4CD5-9DDC-4450E41FEF50}"/>
              </a:ext>
            </a:extLst>
          </p:cNvPr>
          <p:cNvSpPr>
            <a:spLocks noGrp="1" noChangeArrowheads="1"/>
          </p:cNvSpPr>
          <p:nvPr>
            <p:ph type="sldNum" idx="12"/>
          </p:nvPr>
        </p:nvSpPr>
        <p:spPr>
          <a:ln/>
        </p:spPr>
        <p:txBody>
          <a:bodyPr/>
          <a:lstStyle>
            <a:lvl1pPr>
              <a:defRPr/>
            </a:lvl1pPr>
          </a:lstStyle>
          <a:p>
            <a:fld id="{A4B99C40-C275-44BB-A9CD-CD97998454E4}" type="slidenum">
              <a:rPr lang="en-US" altLang="ru-RU"/>
              <a:pPr/>
              <a:t>‹#›</a:t>
            </a:fld>
            <a:endParaRPr lang="en-US" altLang="ru-RU"/>
          </a:p>
        </p:txBody>
      </p:sp>
    </p:spTree>
    <p:extLst>
      <p:ext uri="{BB962C8B-B14F-4D97-AF65-F5344CB8AC3E}">
        <p14:creationId xmlns:p14="http://schemas.microsoft.com/office/powerpoint/2010/main" val="12362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56B65BE0-F07E-4710-A33A-B195F4DF7013}"/>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1CFA6F-F2DA-482D-AC3E-5C1EE1201707}"/>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079483-26F2-4FD2-9B1C-F30BC159F79C}"/>
              </a:ext>
            </a:extLst>
          </p:cNvPr>
          <p:cNvSpPr>
            <a:spLocks noGrp="1" noChangeArrowheads="1"/>
          </p:cNvSpPr>
          <p:nvPr>
            <p:ph type="sldNum" idx="12"/>
          </p:nvPr>
        </p:nvSpPr>
        <p:spPr>
          <a:ln/>
        </p:spPr>
        <p:txBody>
          <a:bodyPr/>
          <a:lstStyle>
            <a:lvl1pPr>
              <a:defRPr/>
            </a:lvl1pPr>
          </a:lstStyle>
          <a:p>
            <a:fld id="{A2DE7AAA-44F3-4CCB-BA04-A9D3F3B95E90}" type="slidenum">
              <a:rPr lang="en-US" altLang="ru-RU"/>
              <a:pPr/>
              <a:t>‹#›</a:t>
            </a:fld>
            <a:endParaRPr lang="en-US" altLang="ru-RU"/>
          </a:p>
        </p:txBody>
      </p:sp>
    </p:spTree>
    <p:extLst>
      <p:ext uri="{BB962C8B-B14F-4D97-AF65-F5344CB8AC3E}">
        <p14:creationId xmlns:p14="http://schemas.microsoft.com/office/powerpoint/2010/main" val="2115375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0B76FC06-2C2C-456A-B612-09236DF80A18}"/>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E940CA-07A6-4C2A-B35F-E4033D29FA92}"/>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DE072B-86BC-49F3-9C84-17FF573286C5}"/>
              </a:ext>
            </a:extLst>
          </p:cNvPr>
          <p:cNvSpPr>
            <a:spLocks noGrp="1" noChangeArrowheads="1"/>
          </p:cNvSpPr>
          <p:nvPr>
            <p:ph type="sldNum" idx="12"/>
          </p:nvPr>
        </p:nvSpPr>
        <p:spPr>
          <a:ln/>
        </p:spPr>
        <p:txBody>
          <a:bodyPr/>
          <a:lstStyle>
            <a:lvl1pPr>
              <a:defRPr/>
            </a:lvl1pPr>
          </a:lstStyle>
          <a:p>
            <a:fld id="{0FB8A05F-D83A-4115-A0FD-92873DE02561}" type="slidenum">
              <a:rPr lang="en-US" altLang="ru-RU"/>
              <a:pPr/>
              <a:t>‹#›</a:t>
            </a:fld>
            <a:endParaRPr lang="en-US" altLang="ru-RU"/>
          </a:p>
        </p:txBody>
      </p:sp>
    </p:spTree>
    <p:extLst>
      <p:ext uri="{BB962C8B-B14F-4D97-AF65-F5344CB8AC3E}">
        <p14:creationId xmlns:p14="http://schemas.microsoft.com/office/powerpoint/2010/main" val="9338620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Rectangle 4">
            <a:extLst>
              <a:ext uri="{FF2B5EF4-FFF2-40B4-BE49-F238E27FC236}">
                <a16:creationId xmlns:a16="http://schemas.microsoft.com/office/drawing/2014/main" id="{A6E10629-9EB8-4305-A48B-D9D8496401D0}"/>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222675F-EE0D-4109-8B96-50930AF9DE1C}"/>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4F3287F-0634-4E51-B588-3D0FE078FB37}"/>
              </a:ext>
            </a:extLst>
          </p:cNvPr>
          <p:cNvSpPr>
            <a:spLocks noGrp="1" noChangeArrowheads="1"/>
          </p:cNvSpPr>
          <p:nvPr>
            <p:ph type="sldNum" idx="12"/>
          </p:nvPr>
        </p:nvSpPr>
        <p:spPr>
          <a:ln/>
        </p:spPr>
        <p:txBody>
          <a:bodyPr/>
          <a:lstStyle>
            <a:lvl1pPr>
              <a:defRPr/>
            </a:lvl1pPr>
          </a:lstStyle>
          <a:p>
            <a:fld id="{3B6BDB6D-FFBA-40E7-A79A-27EAA19C089B}" type="slidenum">
              <a:rPr lang="en-US" altLang="ru-RU"/>
              <a:pPr/>
              <a:t>‹#›</a:t>
            </a:fld>
            <a:endParaRPr lang="en-US" altLang="ru-RU"/>
          </a:p>
        </p:txBody>
      </p:sp>
    </p:spTree>
    <p:extLst>
      <p:ext uri="{BB962C8B-B14F-4D97-AF65-F5344CB8AC3E}">
        <p14:creationId xmlns:p14="http://schemas.microsoft.com/office/powerpoint/2010/main" val="1953588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Содержимое 2"/>
          <p:cNvSpPr>
            <a:spLocks noGrp="1"/>
          </p:cNvSpPr>
          <p:nvPr>
            <p:ph sz="quarter" idx="1"/>
          </p:nvPr>
        </p:nvSpPr>
        <p:spPr>
          <a:xfrm>
            <a:off x="609601" y="1604963"/>
            <a:ext cx="5262033" cy="21145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09601" y="3871914"/>
            <a:ext cx="5262033" cy="21161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074834" y="1604963"/>
            <a:ext cx="5262033" cy="43830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a:extLst>
              <a:ext uri="{FF2B5EF4-FFF2-40B4-BE49-F238E27FC236}">
                <a16:creationId xmlns:a16="http://schemas.microsoft.com/office/drawing/2014/main" id="{443F4522-DC97-485F-9506-7EA371947ACA}"/>
              </a:ext>
            </a:extLst>
          </p:cNvPr>
          <p:cNvSpPr>
            <a:spLocks noGrp="1" noChangeArrowheads="1"/>
          </p:cNvSpPr>
          <p:nvPr>
            <p:ph type="dt"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A42D280-D039-4A10-9730-0736075ADF35}"/>
              </a:ext>
            </a:extLst>
          </p:cNvPr>
          <p:cNvSpPr>
            <a:spLocks noGrp="1" noChangeArrowheads="1"/>
          </p:cNvSpPr>
          <p:nvPr>
            <p:ph type="ft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45EA8BA-3CD3-4EC4-97F2-7A5CA92DAB05}"/>
              </a:ext>
            </a:extLst>
          </p:cNvPr>
          <p:cNvSpPr>
            <a:spLocks noGrp="1" noChangeArrowheads="1"/>
          </p:cNvSpPr>
          <p:nvPr>
            <p:ph type="sldNum" idx="12"/>
          </p:nvPr>
        </p:nvSpPr>
        <p:spPr>
          <a:ln/>
        </p:spPr>
        <p:txBody>
          <a:bodyPr/>
          <a:lstStyle>
            <a:lvl1pPr>
              <a:defRPr/>
            </a:lvl1pPr>
          </a:lstStyle>
          <a:p>
            <a:fld id="{E937C27C-2AC1-416E-90CE-509BAE09C4B3}" type="slidenum">
              <a:rPr lang="en-US" altLang="ru-RU"/>
              <a:pPr/>
              <a:t>‹#›</a:t>
            </a:fld>
            <a:endParaRPr lang="en-US" altLang="ru-RU"/>
          </a:p>
        </p:txBody>
      </p:sp>
    </p:spTree>
    <p:extLst>
      <p:ext uri="{BB962C8B-B14F-4D97-AF65-F5344CB8AC3E}">
        <p14:creationId xmlns:p14="http://schemas.microsoft.com/office/powerpoint/2010/main" val="18700512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a:extLst>
              <a:ext uri="{FF2B5EF4-FFF2-40B4-BE49-F238E27FC236}">
                <a16:creationId xmlns:a16="http://schemas.microsoft.com/office/drawing/2014/main" id="{DC86F8AB-AA10-436A-B617-02B2418B7B7C}"/>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46D5E6-F892-4A37-92EC-0A459332C5A5}"/>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FB46F2-2E2D-4C7C-A2FF-609B63FAE7DE}"/>
              </a:ext>
            </a:extLst>
          </p:cNvPr>
          <p:cNvSpPr>
            <a:spLocks noGrp="1" noChangeArrowheads="1"/>
          </p:cNvSpPr>
          <p:nvPr>
            <p:ph type="sldNum" idx="12"/>
          </p:nvPr>
        </p:nvSpPr>
        <p:spPr>
          <a:ln/>
        </p:spPr>
        <p:txBody>
          <a:bodyPr/>
          <a:lstStyle>
            <a:lvl1pPr>
              <a:defRPr/>
            </a:lvl1pPr>
          </a:lstStyle>
          <a:p>
            <a:fld id="{0D0514F3-44B9-4A14-BE44-790F145E8164}" type="slidenum">
              <a:rPr lang="en-US" altLang="ru-RU"/>
              <a:pPr/>
              <a:t>‹#›</a:t>
            </a:fld>
            <a:endParaRPr lang="en-US" altLang="ru-RU"/>
          </a:p>
        </p:txBody>
      </p:sp>
    </p:spTree>
    <p:extLst>
      <p:ext uri="{BB962C8B-B14F-4D97-AF65-F5344CB8AC3E}">
        <p14:creationId xmlns:p14="http://schemas.microsoft.com/office/powerpoint/2010/main" val="41633326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a:t>Образец заголовка</a:t>
            </a:r>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Rectangle 4">
            <a:extLst>
              <a:ext uri="{FF2B5EF4-FFF2-40B4-BE49-F238E27FC236}">
                <a16:creationId xmlns:a16="http://schemas.microsoft.com/office/drawing/2014/main" id="{3A26AF5B-010B-46A1-96FF-4731150A2444}"/>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20C268-BA83-41A1-BE18-104EBD369A49}"/>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A8F371-33DF-4746-B9B5-22C0D7798A9B}"/>
              </a:ext>
            </a:extLst>
          </p:cNvPr>
          <p:cNvSpPr>
            <a:spLocks noGrp="1" noChangeArrowheads="1"/>
          </p:cNvSpPr>
          <p:nvPr>
            <p:ph type="sldNum" idx="12"/>
          </p:nvPr>
        </p:nvSpPr>
        <p:spPr>
          <a:ln/>
        </p:spPr>
        <p:txBody>
          <a:bodyPr/>
          <a:lstStyle>
            <a:lvl1pPr>
              <a:defRPr/>
            </a:lvl1pPr>
          </a:lstStyle>
          <a:p>
            <a:fld id="{34EA1AF4-5911-4951-94D1-7962DB477720}" type="slidenum">
              <a:rPr lang="en-US" altLang="ru-RU"/>
              <a:pPr/>
              <a:t>‹#›</a:t>
            </a:fld>
            <a:endParaRPr lang="en-US" altLang="ru-RU"/>
          </a:p>
        </p:txBody>
      </p:sp>
    </p:spTree>
    <p:extLst>
      <p:ext uri="{BB962C8B-B14F-4D97-AF65-F5344CB8AC3E}">
        <p14:creationId xmlns:p14="http://schemas.microsoft.com/office/powerpoint/2010/main" val="496628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a:extLst>
              <a:ext uri="{FF2B5EF4-FFF2-40B4-BE49-F238E27FC236}">
                <a16:creationId xmlns:a16="http://schemas.microsoft.com/office/drawing/2014/main" id="{D06CF018-F74E-4980-AEE8-C3AB83DABB9D}"/>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88E3DD-2FA6-45F7-8577-5AC979811BDF}"/>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AA09C4-0806-46AD-8F86-F03A5553371F}"/>
              </a:ext>
            </a:extLst>
          </p:cNvPr>
          <p:cNvSpPr>
            <a:spLocks noGrp="1" noChangeArrowheads="1"/>
          </p:cNvSpPr>
          <p:nvPr>
            <p:ph type="sldNum" idx="12"/>
          </p:nvPr>
        </p:nvSpPr>
        <p:spPr>
          <a:ln/>
        </p:spPr>
        <p:txBody>
          <a:bodyPr/>
          <a:lstStyle>
            <a:lvl1pPr>
              <a:defRPr/>
            </a:lvl1pPr>
          </a:lstStyle>
          <a:p>
            <a:fld id="{37F19B01-99E5-4AFB-A148-822E19D42C92}" type="slidenum">
              <a:rPr lang="en-US" altLang="ru-RU"/>
              <a:pPr/>
              <a:t>‹#›</a:t>
            </a:fld>
            <a:endParaRPr lang="en-US" altLang="ru-RU"/>
          </a:p>
        </p:txBody>
      </p:sp>
    </p:spTree>
    <p:extLst>
      <p:ext uri="{BB962C8B-B14F-4D97-AF65-F5344CB8AC3E}">
        <p14:creationId xmlns:p14="http://schemas.microsoft.com/office/powerpoint/2010/main" val="1238835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4F0CDF22-A0E1-403D-9F88-DE52B83A6BFA}"/>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21D813-6F12-42B6-AFCE-F9A52548CFD8}"/>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0A028EE-B233-4114-AC13-87AE73506848}"/>
              </a:ext>
            </a:extLst>
          </p:cNvPr>
          <p:cNvSpPr>
            <a:spLocks noGrp="1" noChangeArrowheads="1"/>
          </p:cNvSpPr>
          <p:nvPr>
            <p:ph type="sldNum" idx="12"/>
          </p:nvPr>
        </p:nvSpPr>
        <p:spPr>
          <a:ln/>
        </p:spPr>
        <p:txBody>
          <a:bodyPr/>
          <a:lstStyle>
            <a:lvl1pPr>
              <a:defRPr/>
            </a:lvl1pPr>
          </a:lstStyle>
          <a:p>
            <a:fld id="{58E1BD0B-C824-4020-AB39-8C2344F80FBD}" type="slidenum">
              <a:rPr lang="en-US" altLang="ru-RU"/>
              <a:pPr/>
              <a:t>‹#›</a:t>
            </a:fld>
            <a:endParaRPr lang="en-US" altLang="ru-RU"/>
          </a:p>
        </p:txBody>
      </p:sp>
    </p:spTree>
    <p:extLst>
      <p:ext uri="{BB962C8B-B14F-4D97-AF65-F5344CB8AC3E}">
        <p14:creationId xmlns:p14="http://schemas.microsoft.com/office/powerpoint/2010/main" val="295263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B4C71EC6-210F-42DE-9C53-41977AD35B3D}" type="datetimeFigureOut">
              <a:rPr lang="ru-RU" smtClean="0"/>
              <a:t>29.09.2021</a:t>
            </a:fld>
            <a:endParaRPr lang="ru-RU"/>
          </a:p>
        </p:txBody>
      </p:sp>
      <p:sp>
        <p:nvSpPr>
          <p:cNvPr id="9" name="Slide Number Placeholder 8"/>
          <p:cNvSpPr>
            <a:spLocks noGrp="1"/>
          </p:cNvSpPr>
          <p:nvPr>
            <p:ph type="sldNum" sz="quarter" idx="11"/>
          </p:nvPr>
        </p:nvSpPr>
        <p:spPr/>
        <p:txBody>
          <a:bodyPr/>
          <a:lstStyle/>
          <a:p>
            <a:fld id="{B19B0651-EE4F-4900-A07F-96A6BFA9D0F0}" type="slidenum">
              <a:rPr lang="ru-RU" smtClean="0"/>
              <a:t>‹#›</a:t>
            </a:fld>
            <a:endParaRPr lang="ru-RU"/>
          </a:p>
        </p:txBody>
      </p:sp>
      <p:sp>
        <p:nvSpPr>
          <p:cNvPr id="10" name="Footer Placeholder 9"/>
          <p:cNvSpPr>
            <a:spLocks noGrp="1"/>
          </p:cNvSpPr>
          <p:nvPr>
            <p:ph type="ftr" sz="quarter" idx="12"/>
          </p:nvPr>
        </p:nvSpPr>
        <p:spPr/>
        <p:txBody>
          <a:bodyPr/>
          <a:lstStyle/>
          <a:p>
            <a:endParaRPr lang="ru-RU"/>
          </a:p>
        </p:txBody>
      </p:sp>
      <p:sp>
        <p:nvSpPr>
          <p:cNvPr id="11" name="Title 10"/>
          <p:cNvSpPr>
            <a:spLocks noGrp="1"/>
          </p:cNvSpPr>
          <p:nvPr>
            <p:ph type="title"/>
          </p:nvPr>
        </p:nvSpPr>
        <p:spPr/>
        <p:txBody>
          <a:bodyPr/>
          <a:lstStyle/>
          <a:p>
            <a:r>
              <a:rPr lang="ru-RU"/>
              <a:t>Образец заголовка</a:t>
            </a:r>
            <a:endParaRPr lang="en-US" dirty="0"/>
          </a:p>
        </p:txBody>
      </p:sp>
      <p:sp>
        <p:nvSpPr>
          <p:cNvPr id="5" name="Content Placeholder 4"/>
          <p:cNvSpPr>
            <a:spLocks noGrp="1"/>
          </p:cNvSpPr>
          <p:nvPr>
            <p:ph sz="quarter" idx="13"/>
          </p:nvPr>
        </p:nvSpPr>
        <p:spPr>
          <a:xfrm>
            <a:off x="1792224" y="658368"/>
            <a:ext cx="4364736" cy="3429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Content Placeholder 6"/>
          <p:cNvSpPr>
            <a:spLocks noGrp="1"/>
          </p:cNvSpPr>
          <p:nvPr>
            <p:ph sz="quarter" idx="14"/>
          </p:nvPr>
        </p:nvSpPr>
        <p:spPr>
          <a:xfrm>
            <a:off x="6705600" y="658369"/>
            <a:ext cx="4364736" cy="34321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31914143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a:extLst>
              <a:ext uri="{FF2B5EF4-FFF2-40B4-BE49-F238E27FC236}">
                <a16:creationId xmlns:a16="http://schemas.microsoft.com/office/drawing/2014/main" id="{CF9C3251-B5FF-4311-B2E8-558826E4BFAE}"/>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93B697B-3F2B-4F65-9007-9868ADC52B43}"/>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066EA35-198C-4F29-8BC5-4BCB4F9C6015}"/>
              </a:ext>
            </a:extLst>
          </p:cNvPr>
          <p:cNvSpPr>
            <a:spLocks noGrp="1" noChangeArrowheads="1"/>
          </p:cNvSpPr>
          <p:nvPr>
            <p:ph type="sldNum" idx="12"/>
          </p:nvPr>
        </p:nvSpPr>
        <p:spPr>
          <a:ln/>
        </p:spPr>
        <p:txBody>
          <a:bodyPr/>
          <a:lstStyle>
            <a:lvl1pPr>
              <a:defRPr/>
            </a:lvl1pPr>
          </a:lstStyle>
          <a:p>
            <a:fld id="{39281EEE-2AF9-46D4-97FE-C88538938599}" type="slidenum">
              <a:rPr lang="en-US" altLang="ru-RU"/>
              <a:pPr/>
              <a:t>‹#›</a:t>
            </a:fld>
            <a:endParaRPr lang="en-US" altLang="ru-RU"/>
          </a:p>
        </p:txBody>
      </p:sp>
    </p:spTree>
    <p:extLst>
      <p:ext uri="{BB962C8B-B14F-4D97-AF65-F5344CB8AC3E}">
        <p14:creationId xmlns:p14="http://schemas.microsoft.com/office/powerpoint/2010/main" val="20158028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a:extLst>
              <a:ext uri="{FF2B5EF4-FFF2-40B4-BE49-F238E27FC236}">
                <a16:creationId xmlns:a16="http://schemas.microsoft.com/office/drawing/2014/main" id="{C0F66649-DB17-4BF9-B309-C00814822B27}"/>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1A6F4E2-CEA1-4C24-A888-92CB3974C64C}"/>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D3E7F88-3693-458F-80AB-B4E1D31B2E74}"/>
              </a:ext>
            </a:extLst>
          </p:cNvPr>
          <p:cNvSpPr>
            <a:spLocks noGrp="1" noChangeArrowheads="1"/>
          </p:cNvSpPr>
          <p:nvPr>
            <p:ph type="sldNum" idx="12"/>
          </p:nvPr>
        </p:nvSpPr>
        <p:spPr>
          <a:ln/>
        </p:spPr>
        <p:txBody>
          <a:bodyPr/>
          <a:lstStyle>
            <a:lvl1pPr>
              <a:defRPr/>
            </a:lvl1pPr>
          </a:lstStyle>
          <a:p>
            <a:fld id="{59418D1C-8196-4EC2-870F-C78DD0C316AF}" type="slidenum">
              <a:rPr lang="en-US" altLang="ru-RU"/>
              <a:pPr/>
              <a:t>‹#›</a:t>
            </a:fld>
            <a:endParaRPr lang="en-US" altLang="ru-RU"/>
          </a:p>
        </p:txBody>
      </p:sp>
    </p:spTree>
    <p:extLst>
      <p:ext uri="{BB962C8B-B14F-4D97-AF65-F5344CB8AC3E}">
        <p14:creationId xmlns:p14="http://schemas.microsoft.com/office/powerpoint/2010/main" val="4117080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6C7D75-1FFC-45C8-B7F6-5D22DD464CF5}"/>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7D82A83-7F37-43FF-87D7-C9D791D5E945}"/>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02B630-F38C-48A6-9E03-EE5D1F981920}"/>
              </a:ext>
            </a:extLst>
          </p:cNvPr>
          <p:cNvSpPr>
            <a:spLocks noGrp="1" noChangeArrowheads="1"/>
          </p:cNvSpPr>
          <p:nvPr>
            <p:ph type="sldNum" idx="12"/>
          </p:nvPr>
        </p:nvSpPr>
        <p:spPr>
          <a:ln/>
        </p:spPr>
        <p:txBody>
          <a:bodyPr/>
          <a:lstStyle>
            <a:lvl1pPr>
              <a:defRPr/>
            </a:lvl1pPr>
          </a:lstStyle>
          <a:p>
            <a:fld id="{D46D141B-29AC-4A52-A070-9BCB87E4406D}" type="slidenum">
              <a:rPr lang="en-US" altLang="ru-RU"/>
              <a:pPr/>
              <a:t>‹#›</a:t>
            </a:fld>
            <a:endParaRPr lang="en-US" altLang="ru-RU"/>
          </a:p>
        </p:txBody>
      </p:sp>
    </p:spTree>
    <p:extLst>
      <p:ext uri="{BB962C8B-B14F-4D97-AF65-F5344CB8AC3E}">
        <p14:creationId xmlns:p14="http://schemas.microsoft.com/office/powerpoint/2010/main" val="1933395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id="{31851433-2F20-421C-967E-ABE45FEAA472}"/>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491E2D2-E830-424D-BA32-7B982A91B81C}"/>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B5FC499-C0D4-4D63-992C-74C61ED6F7C0}"/>
              </a:ext>
            </a:extLst>
          </p:cNvPr>
          <p:cNvSpPr>
            <a:spLocks noGrp="1" noChangeArrowheads="1"/>
          </p:cNvSpPr>
          <p:nvPr>
            <p:ph type="sldNum" idx="12"/>
          </p:nvPr>
        </p:nvSpPr>
        <p:spPr>
          <a:ln/>
        </p:spPr>
        <p:txBody>
          <a:bodyPr/>
          <a:lstStyle>
            <a:lvl1pPr>
              <a:defRPr/>
            </a:lvl1pPr>
          </a:lstStyle>
          <a:p>
            <a:fld id="{56C5A913-7E9D-4973-952A-AD59A58E391A}" type="slidenum">
              <a:rPr lang="en-US" altLang="ru-RU"/>
              <a:pPr/>
              <a:t>‹#›</a:t>
            </a:fld>
            <a:endParaRPr lang="en-US" altLang="ru-RU"/>
          </a:p>
        </p:txBody>
      </p:sp>
    </p:spTree>
    <p:extLst>
      <p:ext uri="{BB962C8B-B14F-4D97-AF65-F5344CB8AC3E}">
        <p14:creationId xmlns:p14="http://schemas.microsoft.com/office/powerpoint/2010/main" val="2927089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id="{52FB6EE8-AD07-485F-B812-D6C6D72B639C}"/>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9A267-A809-484B-88AE-BEC2E9F1216F}"/>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A08F5C-AE1F-4CD5-9DDC-4450E41FEF50}"/>
              </a:ext>
            </a:extLst>
          </p:cNvPr>
          <p:cNvSpPr>
            <a:spLocks noGrp="1" noChangeArrowheads="1"/>
          </p:cNvSpPr>
          <p:nvPr>
            <p:ph type="sldNum" idx="12"/>
          </p:nvPr>
        </p:nvSpPr>
        <p:spPr>
          <a:ln/>
        </p:spPr>
        <p:txBody>
          <a:bodyPr/>
          <a:lstStyle>
            <a:lvl1pPr>
              <a:defRPr/>
            </a:lvl1pPr>
          </a:lstStyle>
          <a:p>
            <a:fld id="{A4B99C40-C275-44BB-A9CD-CD97998454E4}" type="slidenum">
              <a:rPr lang="en-US" altLang="ru-RU"/>
              <a:pPr/>
              <a:t>‹#›</a:t>
            </a:fld>
            <a:endParaRPr lang="en-US" altLang="ru-RU"/>
          </a:p>
        </p:txBody>
      </p:sp>
    </p:spTree>
    <p:extLst>
      <p:ext uri="{BB962C8B-B14F-4D97-AF65-F5344CB8AC3E}">
        <p14:creationId xmlns:p14="http://schemas.microsoft.com/office/powerpoint/2010/main" val="1693551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56B65BE0-F07E-4710-A33A-B195F4DF7013}"/>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1CFA6F-F2DA-482D-AC3E-5C1EE1201707}"/>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079483-26F2-4FD2-9B1C-F30BC159F79C}"/>
              </a:ext>
            </a:extLst>
          </p:cNvPr>
          <p:cNvSpPr>
            <a:spLocks noGrp="1" noChangeArrowheads="1"/>
          </p:cNvSpPr>
          <p:nvPr>
            <p:ph type="sldNum" idx="12"/>
          </p:nvPr>
        </p:nvSpPr>
        <p:spPr>
          <a:ln/>
        </p:spPr>
        <p:txBody>
          <a:bodyPr/>
          <a:lstStyle>
            <a:lvl1pPr>
              <a:defRPr/>
            </a:lvl1pPr>
          </a:lstStyle>
          <a:p>
            <a:fld id="{A2DE7AAA-44F3-4CCB-BA04-A9D3F3B95E90}" type="slidenum">
              <a:rPr lang="en-US" altLang="ru-RU"/>
              <a:pPr/>
              <a:t>‹#›</a:t>
            </a:fld>
            <a:endParaRPr lang="en-US" altLang="ru-RU"/>
          </a:p>
        </p:txBody>
      </p:sp>
    </p:spTree>
    <p:extLst>
      <p:ext uri="{BB962C8B-B14F-4D97-AF65-F5344CB8AC3E}">
        <p14:creationId xmlns:p14="http://schemas.microsoft.com/office/powerpoint/2010/main" val="3930355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0B76FC06-2C2C-456A-B612-09236DF80A18}"/>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E940CA-07A6-4C2A-B35F-E4033D29FA92}"/>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DE072B-86BC-49F3-9C84-17FF573286C5}"/>
              </a:ext>
            </a:extLst>
          </p:cNvPr>
          <p:cNvSpPr>
            <a:spLocks noGrp="1" noChangeArrowheads="1"/>
          </p:cNvSpPr>
          <p:nvPr>
            <p:ph type="sldNum" idx="12"/>
          </p:nvPr>
        </p:nvSpPr>
        <p:spPr>
          <a:ln/>
        </p:spPr>
        <p:txBody>
          <a:bodyPr/>
          <a:lstStyle>
            <a:lvl1pPr>
              <a:defRPr/>
            </a:lvl1pPr>
          </a:lstStyle>
          <a:p>
            <a:fld id="{0FB8A05F-D83A-4115-A0FD-92873DE02561}" type="slidenum">
              <a:rPr lang="en-US" altLang="ru-RU"/>
              <a:pPr/>
              <a:t>‹#›</a:t>
            </a:fld>
            <a:endParaRPr lang="en-US" altLang="ru-RU"/>
          </a:p>
        </p:txBody>
      </p:sp>
    </p:spTree>
    <p:extLst>
      <p:ext uri="{BB962C8B-B14F-4D97-AF65-F5344CB8AC3E}">
        <p14:creationId xmlns:p14="http://schemas.microsoft.com/office/powerpoint/2010/main" val="39963620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Rectangle 4">
            <a:extLst>
              <a:ext uri="{FF2B5EF4-FFF2-40B4-BE49-F238E27FC236}">
                <a16:creationId xmlns:a16="http://schemas.microsoft.com/office/drawing/2014/main" id="{A6E10629-9EB8-4305-A48B-D9D8496401D0}"/>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222675F-EE0D-4109-8B96-50930AF9DE1C}"/>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4F3287F-0634-4E51-B588-3D0FE078FB37}"/>
              </a:ext>
            </a:extLst>
          </p:cNvPr>
          <p:cNvSpPr>
            <a:spLocks noGrp="1" noChangeArrowheads="1"/>
          </p:cNvSpPr>
          <p:nvPr>
            <p:ph type="sldNum" idx="12"/>
          </p:nvPr>
        </p:nvSpPr>
        <p:spPr>
          <a:ln/>
        </p:spPr>
        <p:txBody>
          <a:bodyPr/>
          <a:lstStyle>
            <a:lvl1pPr>
              <a:defRPr/>
            </a:lvl1pPr>
          </a:lstStyle>
          <a:p>
            <a:fld id="{3B6BDB6D-FFBA-40E7-A79A-27EAA19C089B}" type="slidenum">
              <a:rPr lang="en-US" altLang="ru-RU"/>
              <a:pPr/>
              <a:t>‹#›</a:t>
            </a:fld>
            <a:endParaRPr lang="en-US" altLang="ru-RU"/>
          </a:p>
        </p:txBody>
      </p:sp>
    </p:spTree>
    <p:extLst>
      <p:ext uri="{BB962C8B-B14F-4D97-AF65-F5344CB8AC3E}">
        <p14:creationId xmlns:p14="http://schemas.microsoft.com/office/powerpoint/2010/main" val="40783479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Содержимое 2"/>
          <p:cNvSpPr>
            <a:spLocks noGrp="1"/>
          </p:cNvSpPr>
          <p:nvPr>
            <p:ph sz="quarter" idx="1"/>
          </p:nvPr>
        </p:nvSpPr>
        <p:spPr>
          <a:xfrm>
            <a:off x="609601" y="1604963"/>
            <a:ext cx="5262033" cy="21145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09601" y="3871914"/>
            <a:ext cx="5262033" cy="21161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074834" y="1604963"/>
            <a:ext cx="5262033" cy="43830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a:extLst>
              <a:ext uri="{FF2B5EF4-FFF2-40B4-BE49-F238E27FC236}">
                <a16:creationId xmlns:a16="http://schemas.microsoft.com/office/drawing/2014/main" id="{443F4522-DC97-485F-9506-7EA371947ACA}"/>
              </a:ext>
            </a:extLst>
          </p:cNvPr>
          <p:cNvSpPr>
            <a:spLocks noGrp="1" noChangeArrowheads="1"/>
          </p:cNvSpPr>
          <p:nvPr>
            <p:ph type="dt"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A42D280-D039-4A10-9730-0736075ADF35}"/>
              </a:ext>
            </a:extLst>
          </p:cNvPr>
          <p:cNvSpPr>
            <a:spLocks noGrp="1" noChangeArrowheads="1"/>
          </p:cNvSpPr>
          <p:nvPr>
            <p:ph type="ft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45EA8BA-3CD3-4EC4-97F2-7A5CA92DAB05}"/>
              </a:ext>
            </a:extLst>
          </p:cNvPr>
          <p:cNvSpPr>
            <a:spLocks noGrp="1" noChangeArrowheads="1"/>
          </p:cNvSpPr>
          <p:nvPr>
            <p:ph type="sldNum" idx="12"/>
          </p:nvPr>
        </p:nvSpPr>
        <p:spPr>
          <a:ln/>
        </p:spPr>
        <p:txBody>
          <a:bodyPr/>
          <a:lstStyle>
            <a:lvl1pPr>
              <a:defRPr/>
            </a:lvl1pPr>
          </a:lstStyle>
          <a:p>
            <a:fld id="{E937C27C-2AC1-416E-90CE-509BAE09C4B3}" type="slidenum">
              <a:rPr lang="en-US" altLang="ru-RU"/>
              <a:pPr/>
              <a:t>‹#›</a:t>
            </a:fld>
            <a:endParaRPr lang="en-US" altLang="ru-RU"/>
          </a:p>
        </p:txBody>
      </p:sp>
    </p:spTree>
    <p:extLst>
      <p:ext uri="{BB962C8B-B14F-4D97-AF65-F5344CB8AC3E}">
        <p14:creationId xmlns:p14="http://schemas.microsoft.com/office/powerpoint/2010/main" val="31633824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C77F1121-02D5-4982-8580-9B549DB0BB6C}" type="slidenum">
              <a:rPr lang="en-US" altLang="ru-RU"/>
              <a:pPr/>
              <a:t>‹#›</a:t>
            </a:fld>
            <a:endParaRPr lang="en-US" altLang="ru-RU"/>
          </a:p>
        </p:txBody>
      </p:sp>
    </p:spTree>
    <p:extLst>
      <p:ext uri="{BB962C8B-B14F-4D97-AF65-F5344CB8AC3E}">
        <p14:creationId xmlns:p14="http://schemas.microsoft.com/office/powerpoint/2010/main" val="1965453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816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792224" y="1371600"/>
            <a:ext cx="43688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70560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705600" y="1371600"/>
            <a:ext cx="4364736"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TextBox 12"/>
          <p:cNvSpPr txBox="1"/>
          <p:nvPr/>
        </p:nvSpPr>
        <p:spPr>
          <a:xfrm>
            <a:off x="1408853" y="520192"/>
            <a:ext cx="6096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6373707" y="520192"/>
            <a:ext cx="6096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ru-RU"/>
              <a:t>Образец заголовка</a:t>
            </a:r>
            <a:endParaRPr lang="en-US" dirty="0"/>
          </a:p>
        </p:txBody>
      </p:sp>
      <p:sp>
        <p:nvSpPr>
          <p:cNvPr id="14" name="Date Placeholder 13"/>
          <p:cNvSpPr>
            <a:spLocks noGrp="1"/>
          </p:cNvSpPr>
          <p:nvPr>
            <p:ph type="dt" sz="half" idx="10"/>
          </p:nvPr>
        </p:nvSpPr>
        <p:spPr/>
        <p:txBody>
          <a:bodyPr/>
          <a:lstStyle/>
          <a:p>
            <a:fld id="{B4C71EC6-210F-42DE-9C53-41977AD35B3D}" type="datetimeFigureOut">
              <a:rPr lang="ru-RU" smtClean="0"/>
              <a:t>29.09.2021</a:t>
            </a:fld>
            <a:endParaRPr lang="ru-RU"/>
          </a:p>
        </p:txBody>
      </p:sp>
      <p:sp>
        <p:nvSpPr>
          <p:cNvPr id="15" name="Slide Number Placeholder 14"/>
          <p:cNvSpPr>
            <a:spLocks noGrp="1"/>
          </p:cNvSpPr>
          <p:nvPr>
            <p:ph type="sldNum" sz="quarter" idx="11"/>
          </p:nvPr>
        </p:nvSpPr>
        <p:spPr/>
        <p:txBody>
          <a:bodyPr/>
          <a:lstStyle/>
          <a:p>
            <a:fld id="{B19B0651-EE4F-4900-A07F-96A6BFA9D0F0}"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extLst>
      <p:ext uri="{BB962C8B-B14F-4D97-AF65-F5344CB8AC3E}">
        <p14:creationId xmlns:p14="http://schemas.microsoft.com/office/powerpoint/2010/main" val="2789941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a:t>Образец заголовка</a:t>
            </a:r>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BD8E9F13-43C2-4803-B598-7868D5AB5311}" type="slidenum">
              <a:rPr lang="en-US" altLang="ru-RU"/>
              <a:pPr/>
              <a:t>‹#›</a:t>
            </a:fld>
            <a:endParaRPr lang="en-US" altLang="ru-RU"/>
          </a:p>
        </p:txBody>
      </p:sp>
    </p:spTree>
    <p:extLst>
      <p:ext uri="{BB962C8B-B14F-4D97-AF65-F5344CB8AC3E}">
        <p14:creationId xmlns:p14="http://schemas.microsoft.com/office/powerpoint/2010/main" val="105807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FD15C34D-F8F4-434C-BE7F-1C72E881FB4C}" type="slidenum">
              <a:rPr lang="en-US" altLang="ru-RU"/>
              <a:pPr/>
              <a:t>‹#›</a:t>
            </a:fld>
            <a:endParaRPr lang="en-US" altLang="ru-RU"/>
          </a:p>
        </p:txBody>
      </p:sp>
    </p:spTree>
    <p:extLst>
      <p:ext uri="{BB962C8B-B14F-4D97-AF65-F5344CB8AC3E}">
        <p14:creationId xmlns:p14="http://schemas.microsoft.com/office/powerpoint/2010/main" val="28317142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55F025DA-B2B8-482C-ACF4-634665DD75A9}" type="slidenum">
              <a:rPr lang="en-US" altLang="ru-RU"/>
              <a:pPr/>
              <a:t>‹#›</a:t>
            </a:fld>
            <a:endParaRPr lang="en-US" altLang="ru-RU"/>
          </a:p>
        </p:txBody>
      </p:sp>
    </p:spTree>
    <p:extLst>
      <p:ext uri="{BB962C8B-B14F-4D97-AF65-F5344CB8AC3E}">
        <p14:creationId xmlns:p14="http://schemas.microsoft.com/office/powerpoint/2010/main" val="10506256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fld id="{A3FAF336-0588-474F-946D-1787D52D1CE8}" type="slidenum">
              <a:rPr lang="en-US" altLang="ru-RU"/>
              <a:pPr/>
              <a:t>‹#›</a:t>
            </a:fld>
            <a:endParaRPr lang="en-US" altLang="ru-RU"/>
          </a:p>
        </p:txBody>
      </p:sp>
    </p:spTree>
    <p:extLst>
      <p:ext uri="{BB962C8B-B14F-4D97-AF65-F5344CB8AC3E}">
        <p14:creationId xmlns:p14="http://schemas.microsoft.com/office/powerpoint/2010/main" val="19183832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080165D2-5B46-4452-AD56-60EC90500FA4}" type="slidenum">
              <a:rPr lang="en-US" altLang="ru-RU"/>
              <a:pPr/>
              <a:t>‹#›</a:t>
            </a:fld>
            <a:endParaRPr lang="en-US" altLang="ru-RU"/>
          </a:p>
        </p:txBody>
      </p:sp>
    </p:spTree>
    <p:extLst>
      <p:ext uri="{BB962C8B-B14F-4D97-AF65-F5344CB8AC3E}">
        <p14:creationId xmlns:p14="http://schemas.microsoft.com/office/powerpoint/2010/main" val="9408378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fld id="{1F271B2E-C87F-4F05-91BA-456100462CCF}" type="slidenum">
              <a:rPr lang="en-US" altLang="ru-RU"/>
              <a:pPr/>
              <a:t>‹#›</a:t>
            </a:fld>
            <a:endParaRPr lang="en-US" altLang="ru-RU"/>
          </a:p>
        </p:txBody>
      </p:sp>
    </p:spTree>
    <p:extLst>
      <p:ext uri="{BB962C8B-B14F-4D97-AF65-F5344CB8AC3E}">
        <p14:creationId xmlns:p14="http://schemas.microsoft.com/office/powerpoint/2010/main" val="11108113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E197FCF3-FD09-4762-8680-C5A47F1CB98D}" type="slidenum">
              <a:rPr lang="en-US" altLang="ru-RU"/>
              <a:pPr/>
              <a:t>‹#›</a:t>
            </a:fld>
            <a:endParaRPr lang="en-US" altLang="ru-RU"/>
          </a:p>
        </p:txBody>
      </p:sp>
    </p:spTree>
    <p:extLst>
      <p:ext uri="{BB962C8B-B14F-4D97-AF65-F5344CB8AC3E}">
        <p14:creationId xmlns:p14="http://schemas.microsoft.com/office/powerpoint/2010/main" val="13899313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FCAA88EA-C1CE-4B32-8616-2BB62F32D28F}" type="slidenum">
              <a:rPr lang="en-US" altLang="ru-RU"/>
              <a:pPr/>
              <a:t>‹#›</a:t>
            </a:fld>
            <a:endParaRPr lang="en-US" altLang="ru-RU"/>
          </a:p>
        </p:txBody>
      </p:sp>
    </p:spTree>
    <p:extLst>
      <p:ext uri="{BB962C8B-B14F-4D97-AF65-F5344CB8AC3E}">
        <p14:creationId xmlns:p14="http://schemas.microsoft.com/office/powerpoint/2010/main" val="1257391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423F486F-05A5-4913-8D77-B8A10C455A10}" type="slidenum">
              <a:rPr lang="en-US" altLang="ru-RU"/>
              <a:pPr/>
              <a:t>‹#›</a:t>
            </a:fld>
            <a:endParaRPr lang="en-US" altLang="ru-RU"/>
          </a:p>
        </p:txBody>
      </p:sp>
    </p:spTree>
    <p:extLst>
      <p:ext uri="{BB962C8B-B14F-4D97-AF65-F5344CB8AC3E}">
        <p14:creationId xmlns:p14="http://schemas.microsoft.com/office/powerpoint/2010/main" val="35197778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B56A7ACC-4B43-42B9-B4EC-EEDFDBD157F7}" type="slidenum">
              <a:rPr lang="en-US" altLang="ru-RU"/>
              <a:pPr/>
              <a:t>‹#›</a:t>
            </a:fld>
            <a:endParaRPr lang="en-US" altLang="ru-RU"/>
          </a:p>
        </p:txBody>
      </p:sp>
    </p:spTree>
    <p:extLst>
      <p:ext uri="{BB962C8B-B14F-4D97-AF65-F5344CB8AC3E}">
        <p14:creationId xmlns:p14="http://schemas.microsoft.com/office/powerpoint/2010/main" val="1008375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t>29.09.2021</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extLst>
      <p:ext uri="{BB962C8B-B14F-4D97-AF65-F5344CB8AC3E}">
        <p14:creationId xmlns:p14="http://schemas.microsoft.com/office/powerpoint/2010/main" val="42945424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40683CA4-2E0F-46AD-BA56-060848315C7E}" type="slidenum">
              <a:rPr lang="en-US" altLang="ru-RU"/>
              <a:pPr/>
              <a:t>‹#›</a:t>
            </a:fld>
            <a:endParaRPr lang="en-US" altLang="ru-RU"/>
          </a:p>
        </p:txBody>
      </p:sp>
    </p:spTree>
    <p:extLst>
      <p:ext uri="{BB962C8B-B14F-4D97-AF65-F5344CB8AC3E}">
        <p14:creationId xmlns:p14="http://schemas.microsoft.com/office/powerpoint/2010/main" val="923625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Содержимое 2"/>
          <p:cNvSpPr>
            <a:spLocks noGrp="1"/>
          </p:cNvSpPr>
          <p:nvPr>
            <p:ph sz="quarter" idx="1"/>
          </p:nvPr>
        </p:nvSpPr>
        <p:spPr>
          <a:xfrm>
            <a:off x="609601" y="1604963"/>
            <a:ext cx="5262033" cy="21145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09601" y="3871914"/>
            <a:ext cx="5262033" cy="21161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074834" y="1604963"/>
            <a:ext cx="5262033" cy="43830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fld id="{C1060CB2-0A57-4821-A8CE-3889EB2D2D4B}" type="slidenum">
              <a:rPr lang="en-US" altLang="ru-RU"/>
              <a:pPr/>
              <a:t>‹#›</a:t>
            </a:fld>
            <a:endParaRPr lang="en-US" altLang="ru-RU"/>
          </a:p>
        </p:txBody>
      </p:sp>
    </p:spTree>
    <p:extLst>
      <p:ext uri="{BB962C8B-B14F-4D97-AF65-F5344CB8AC3E}">
        <p14:creationId xmlns:p14="http://schemas.microsoft.com/office/powerpoint/2010/main" val="17945222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73D2C98-999B-470B-9D90-69BA5F29761A}" type="datetime1">
              <a:rPr lang="en-US">
                <a:solidFill>
                  <a:prstClr val="white">
                    <a:tint val="75000"/>
                  </a:prstClr>
                </a:solidFill>
              </a:rPr>
              <a:pPr>
                <a:defRPr/>
              </a:pPr>
              <a:t>9/29/2021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69433ED-95AA-4910-9743-655F452285F3}" type="slidenum">
              <a:rPr lang="en-US"/>
              <a:pPr/>
              <a:t>‹#›</a:t>
            </a:fld>
            <a:endParaRPr lang="en-US"/>
          </a:p>
        </p:txBody>
      </p:sp>
    </p:spTree>
    <p:extLst>
      <p:ext uri="{BB962C8B-B14F-4D97-AF65-F5344CB8AC3E}">
        <p14:creationId xmlns:p14="http://schemas.microsoft.com/office/powerpoint/2010/main" val="5501366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B8D28D-6E60-4DCE-9C3A-DB7038F31A93}" type="datetime1">
              <a:rPr lang="en-US">
                <a:solidFill>
                  <a:prstClr val="white">
                    <a:tint val="75000"/>
                  </a:prstClr>
                </a:solidFill>
              </a:rPr>
              <a:pPr>
                <a:defRPr/>
              </a:pPr>
              <a:t>9/29/2021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6E5B58E-4176-425F-B79F-C5BCB8AEE1A9}" type="slidenum">
              <a:rPr lang="en-US"/>
              <a:pPr/>
              <a:t>‹#›</a:t>
            </a:fld>
            <a:endParaRPr lang="en-US"/>
          </a:p>
        </p:txBody>
      </p:sp>
    </p:spTree>
    <p:extLst>
      <p:ext uri="{BB962C8B-B14F-4D97-AF65-F5344CB8AC3E}">
        <p14:creationId xmlns:p14="http://schemas.microsoft.com/office/powerpoint/2010/main" val="33961789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CC57841-4BA6-4A64-B4DA-9C18BEDD666E}" type="datetime1">
              <a:rPr lang="en-US">
                <a:solidFill>
                  <a:prstClr val="white">
                    <a:tint val="75000"/>
                  </a:prstClr>
                </a:solidFill>
              </a:rPr>
              <a:pPr>
                <a:defRPr/>
              </a:pPr>
              <a:t>9/29/2021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C09BC59-9020-49FC-B6DB-0E50E9A123D5}" type="slidenum">
              <a:rPr lang="en-US"/>
              <a:pPr/>
              <a:t>‹#›</a:t>
            </a:fld>
            <a:endParaRPr lang="en-US"/>
          </a:p>
        </p:txBody>
      </p:sp>
    </p:spTree>
    <p:extLst>
      <p:ext uri="{BB962C8B-B14F-4D97-AF65-F5344CB8AC3E}">
        <p14:creationId xmlns:p14="http://schemas.microsoft.com/office/powerpoint/2010/main" val="36365324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7E84CBE-B902-4F6C-AC8D-91C6D29E1818}" type="datetime1">
              <a:rPr lang="en-US">
                <a:solidFill>
                  <a:prstClr val="white">
                    <a:tint val="75000"/>
                  </a:prstClr>
                </a:solidFill>
              </a:rPr>
              <a:pPr>
                <a:defRPr/>
              </a:pPr>
              <a:t>9/29/2021</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54EAEC7-1ED9-4220-A6AB-AFB70F878611}" type="slidenum">
              <a:rPr lang="en-US"/>
              <a:pPr/>
              <a:t>‹#›</a:t>
            </a:fld>
            <a:endParaRPr lang="en-US"/>
          </a:p>
        </p:txBody>
      </p:sp>
    </p:spTree>
    <p:extLst>
      <p:ext uri="{BB962C8B-B14F-4D97-AF65-F5344CB8AC3E}">
        <p14:creationId xmlns:p14="http://schemas.microsoft.com/office/powerpoint/2010/main" val="2552138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2A30357-A7D8-442B-A2E8-049E734FE360}" type="datetime1">
              <a:rPr lang="en-US">
                <a:solidFill>
                  <a:prstClr val="white">
                    <a:tint val="75000"/>
                  </a:prstClr>
                </a:solidFill>
              </a:rPr>
              <a:pPr>
                <a:defRPr/>
              </a:pPr>
              <a:t>9/29/2021</a:t>
            </a:fld>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48B65C30-8306-4092-9055-15DDBB6AB1A0}" type="slidenum">
              <a:rPr lang="en-US"/>
              <a:pPr/>
              <a:t>‹#›</a:t>
            </a:fld>
            <a:endParaRPr lang="en-US"/>
          </a:p>
        </p:txBody>
      </p:sp>
    </p:spTree>
    <p:extLst>
      <p:ext uri="{BB962C8B-B14F-4D97-AF65-F5344CB8AC3E}">
        <p14:creationId xmlns:p14="http://schemas.microsoft.com/office/powerpoint/2010/main" val="42483598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7CCDDF7-63C8-4A01-899C-5653D43EBC3F}" type="datetime1">
              <a:rPr lang="en-US">
                <a:solidFill>
                  <a:prstClr val="white">
                    <a:tint val="75000"/>
                  </a:prstClr>
                </a:solidFill>
              </a:rPr>
              <a:pPr>
                <a:defRPr/>
              </a:pPr>
              <a:t>9/29/2021</a:t>
            </a:fld>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F6CA9CA6-D43C-41B6-8C43-42A4AFE32EF6}" type="slidenum">
              <a:rPr lang="en-US"/>
              <a:pPr/>
              <a:t>‹#›</a:t>
            </a:fld>
            <a:endParaRPr lang="en-US"/>
          </a:p>
        </p:txBody>
      </p:sp>
    </p:spTree>
    <p:extLst>
      <p:ext uri="{BB962C8B-B14F-4D97-AF65-F5344CB8AC3E}">
        <p14:creationId xmlns:p14="http://schemas.microsoft.com/office/powerpoint/2010/main" val="5510489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endParaRPr lang="en-US">
              <a:solidFill>
                <a:prstClr val="white">
                  <a:tint val="75000"/>
                </a:prstClr>
              </a:solidFill>
            </a:endParaRPr>
          </a:p>
        </p:txBody>
      </p:sp>
      <p:sp>
        <p:nvSpPr>
          <p:cNvPr id="3" name="Slide Number Placeholder 3"/>
          <p:cNvSpPr>
            <a:spLocks noGrp="1"/>
          </p:cNvSpPr>
          <p:nvPr>
            <p:ph type="sldNum" sz="quarter" idx="11"/>
          </p:nvPr>
        </p:nvSpPr>
        <p:spPr>
          <a:xfrm>
            <a:off x="33867" y="6448426"/>
            <a:ext cx="590551" cy="365125"/>
          </a:xfrm>
        </p:spPr>
        <p:txBody>
          <a:bodyPr/>
          <a:lstStyle>
            <a:lvl1pPr>
              <a:defRPr/>
            </a:lvl1pPr>
          </a:lstStyle>
          <a:p>
            <a:fld id="{17ED514C-AE49-4BC4-9070-A99A6524055F}" type="slidenum">
              <a:rPr lang="en-US"/>
              <a:pPr/>
              <a:t>‹#›</a:t>
            </a:fld>
            <a:endParaRPr lang="en-US"/>
          </a:p>
        </p:txBody>
      </p:sp>
    </p:spTree>
    <p:extLst>
      <p:ext uri="{BB962C8B-B14F-4D97-AF65-F5344CB8AC3E}">
        <p14:creationId xmlns:p14="http://schemas.microsoft.com/office/powerpoint/2010/main" val="37368274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p:cNvSpPr>
            <a:spLocks noGrp="1"/>
          </p:cNvSpPr>
          <p:nvPr>
            <p:ph type="ftr" sz="quarter" idx="10"/>
          </p:nvPr>
        </p:nvSpPr>
        <p:spPr/>
        <p:txBody>
          <a:bodyPr/>
          <a:lstStyle>
            <a:lvl1pPr>
              <a:defRPr/>
            </a:lvl1pPr>
          </a:lstStyle>
          <a:p>
            <a:pPr>
              <a:defRPr/>
            </a:pPr>
            <a:endParaRPr lang="en-US">
              <a:solidFill>
                <a:prstClr val="white">
                  <a:tint val="75000"/>
                </a:prstClr>
              </a:solidFill>
            </a:endParaRPr>
          </a:p>
        </p:txBody>
      </p:sp>
      <p:sp>
        <p:nvSpPr>
          <p:cNvPr id="6" name="Slide Number Placeholder 3"/>
          <p:cNvSpPr>
            <a:spLocks noGrp="1"/>
          </p:cNvSpPr>
          <p:nvPr>
            <p:ph type="sldNum" sz="quarter" idx="11"/>
          </p:nvPr>
        </p:nvSpPr>
        <p:spPr>
          <a:xfrm>
            <a:off x="33867" y="6448426"/>
            <a:ext cx="590551" cy="365125"/>
          </a:xfrm>
        </p:spPr>
        <p:txBody>
          <a:bodyPr/>
          <a:lstStyle>
            <a:lvl1pPr>
              <a:defRPr/>
            </a:lvl1pPr>
          </a:lstStyle>
          <a:p>
            <a:fld id="{0370DFD6-F927-419F-8277-E19F7D37FF51}" type="slidenum">
              <a:rPr lang="en-US"/>
              <a:pPr/>
              <a:t>‹#›</a:t>
            </a:fld>
            <a:endParaRPr lang="en-US"/>
          </a:p>
        </p:txBody>
      </p:sp>
    </p:spTree>
    <p:extLst>
      <p:ext uri="{BB962C8B-B14F-4D97-AF65-F5344CB8AC3E}">
        <p14:creationId xmlns:p14="http://schemas.microsoft.com/office/powerpoint/2010/main" val="1485583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29.09.2021</a:t>
            </a:fld>
            <a:endParaRPr lang="ru-RU"/>
          </a:p>
        </p:txBody>
      </p:sp>
      <p:sp>
        <p:nvSpPr>
          <p:cNvPr id="6" name="Slide Number Placeholder 5"/>
          <p:cNvSpPr>
            <a:spLocks noGrp="1"/>
          </p:cNvSpPr>
          <p:nvPr>
            <p:ph type="sldNum" sz="quarter" idx="11"/>
          </p:nvPr>
        </p:nvSpPr>
        <p:spPr/>
        <p:txBody>
          <a:bodyPr/>
          <a:lstStyle/>
          <a:p>
            <a:fld id="{B19B0651-EE4F-4900-A07F-96A6BFA9D0F0}" type="slidenum">
              <a:rPr lang="ru-RU" smtClean="0"/>
              <a:t>‹#›</a:t>
            </a:fld>
            <a:endParaRPr lang="ru-RU"/>
          </a:p>
        </p:txBody>
      </p:sp>
      <p:sp>
        <p:nvSpPr>
          <p:cNvPr id="7" name="Footer Placeholder 6"/>
          <p:cNvSpPr>
            <a:spLocks noGrp="1"/>
          </p:cNvSpPr>
          <p:nvPr>
            <p:ph type="ftr" sz="quarter" idx="12"/>
          </p:nvPr>
        </p:nvSpPr>
        <p:spPr/>
        <p:txBody>
          <a:bodyPr/>
          <a:lstStyle/>
          <a:p>
            <a:endParaRPr lang="ru-RU"/>
          </a:p>
        </p:txBody>
      </p:sp>
    </p:spTree>
    <p:extLst>
      <p:ext uri="{BB962C8B-B14F-4D97-AF65-F5344CB8AC3E}">
        <p14:creationId xmlns:p14="http://schemas.microsoft.com/office/powerpoint/2010/main" val="19867968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5C74140-8FE0-401A-9D2A-2A2877CDB72F}" type="datetime1">
              <a:rPr lang="en-US">
                <a:solidFill>
                  <a:prstClr val="white">
                    <a:tint val="75000"/>
                  </a:prstClr>
                </a:solidFill>
              </a:rPr>
              <a:pPr>
                <a:defRPr/>
              </a:pPr>
              <a:t>9/29/2021</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8981D11-A122-4EAE-9AA2-9E49F1C05B2B}" type="slidenum">
              <a:rPr lang="en-US"/>
              <a:pPr/>
              <a:t>‹#›</a:t>
            </a:fld>
            <a:endParaRPr lang="en-US"/>
          </a:p>
        </p:txBody>
      </p:sp>
    </p:spTree>
    <p:extLst>
      <p:ext uri="{BB962C8B-B14F-4D97-AF65-F5344CB8AC3E}">
        <p14:creationId xmlns:p14="http://schemas.microsoft.com/office/powerpoint/2010/main" val="9130269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6152F1E-B288-42E8-BA22-F7D43A4CE848}" type="datetime1">
              <a:rPr lang="en-US">
                <a:solidFill>
                  <a:prstClr val="white">
                    <a:tint val="75000"/>
                  </a:prstClr>
                </a:solidFill>
              </a:rPr>
              <a:pPr>
                <a:defRPr/>
              </a:pPr>
              <a:t>9/29/2021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E622602-9AA2-49A5-9EE0-8AA9DF6C3C54}" type="slidenum">
              <a:rPr lang="en-US"/>
              <a:pPr/>
              <a:t>‹#›</a:t>
            </a:fld>
            <a:endParaRPr lang="en-US"/>
          </a:p>
        </p:txBody>
      </p:sp>
    </p:spTree>
    <p:extLst>
      <p:ext uri="{BB962C8B-B14F-4D97-AF65-F5344CB8AC3E}">
        <p14:creationId xmlns:p14="http://schemas.microsoft.com/office/powerpoint/2010/main" val="35471848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9109B6F-F3C9-4191-8954-4388216EF054}" type="datetime1">
              <a:rPr lang="en-US">
                <a:solidFill>
                  <a:prstClr val="white">
                    <a:tint val="75000"/>
                  </a:prstClr>
                </a:solidFill>
              </a:rPr>
              <a:pPr>
                <a:defRPr/>
              </a:pPr>
              <a:t>9/29/2021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67653DC-167B-4537-BB00-448BBF8DBEA9}" type="slidenum">
              <a:rPr lang="en-US"/>
              <a:pPr/>
              <a:t>‹#›</a:t>
            </a:fld>
            <a:endParaRPr lang="en-US"/>
          </a:p>
        </p:txBody>
      </p:sp>
    </p:spTree>
    <p:extLst>
      <p:ext uri="{BB962C8B-B14F-4D97-AF65-F5344CB8AC3E}">
        <p14:creationId xmlns:p14="http://schemas.microsoft.com/office/powerpoint/2010/main" val="40415625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solidFill>
                  <a:srgbClr val="FFFF00"/>
                </a:solidFill>
                <a:effectLst>
                  <a:outerShdw blurRad="127000" dist="200000" dir="2700000" algn="tl" rotWithShape="0">
                    <a:srgbClr val="000000">
                      <a:alpha val="30000"/>
                    </a:srgbClr>
                  </a:outerShdw>
                </a:effectLst>
              </a:defRPr>
            </a:lvl1pPr>
          </a:lstStyle>
          <a:p>
            <a:r>
              <a:rPr lang="ru-RU" dirty="0"/>
              <a:t>Образец заголовка</a:t>
            </a:r>
            <a:endParaRPr lang="en-US" dirty="0"/>
          </a:p>
        </p:txBody>
      </p:sp>
      <p:sp>
        <p:nvSpPr>
          <p:cNvPr id="9" name="Подзаголовок 8"/>
          <p:cNvSpPr>
            <a:spLocks noGrp="1"/>
          </p:cNvSpPr>
          <p:nvPr>
            <p:ph type="subTitle" idx="1"/>
          </p:nvPr>
        </p:nvSpPr>
        <p:spPr>
          <a:xfrm>
            <a:off x="1828800" y="3331698"/>
            <a:ext cx="8534400" cy="1752600"/>
          </a:xfrm>
        </p:spPr>
        <p:txBody>
          <a:bodyPr/>
          <a:lstStyle>
            <a:lvl1pPr marL="0" indent="0" algn="ctr">
              <a:buNone/>
              <a:defRPr>
                <a:solidFill>
                  <a:srgbClr val="FFFF00"/>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dirty="0"/>
              <a:t>Образец подзаголовка</a:t>
            </a:r>
            <a:endParaRPr lang="en-US" dirty="0"/>
          </a:p>
        </p:txBody>
      </p:sp>
      <p:sp>
        <p:nvSpPr>
          <p:cNvPr id="4" name="Дата 13"/>
          <p:cNvSpPr>
            <a:spLocks noGrp="1"/>
          </p:cNvSpPr>
          <p:nvPr>
            <p:ph type="dt" sz="half" idx="10"/>
          </p:nvPr>
        </p:nvSpPr>
        <p:spPr/>
        <p:txBody>
          <a:bodyPr/>
          <a:lstStyle>
            <a:lvl1pPr>
              <a:defRPr/>
            </a:lvl1pPr>
          </a:lstStyle>
          <a:p>
            <a:pPr>
              <a:defRPr/>
            </a:pPr>
            <a:fld id="{FC0B30AD-3AF4-4875-9181-E4710A253451}" type="datetime1">
              <a:rPr lang="en-US">
                <a:solidFill>
                  <a:prstClr val="white">
                    <a:shade val="50000"/>
                  </a:prstClr>
                </a:solidFill>
              </a:rPr>
              <a:pPr>
                <a:defRPr/>
              </a:pPr>
              <a:t>9/29/2021</a:t>
            </a:fld>
            <a:endParaRPr lang="en-US" dirty="0">
              <a:solidFill>
                <a:prstClr val="white">
                  <a:shade val="50000"/>
                </a:prstClr>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Номер слайда 22"/>
          <p:cNvSpPr>
            <a:spLocks noGrp="1"/>
          </p:cNvSpPr>
          <p:nvPr>
            <p:ph type="sldNum" sz="quarter" idx="12"/>
          </p:nvPr>
        </p:nvSpPr>
        <p:spPr/>
        <p:txBody>
          <a:bodyPr/>
          <a:lstStyle>
            <a:lvl1pPr>
              <a:defRPr/>
            </a:lvl1pPr>
          </a:lstStyle>
          <a:p>
            <a:pPr>
              <a:defRPr/>
            </a:pPr>
            <a:fld id="{33BC840D-511A-49AC-9891-268792DF2636}" type="slidenum">
              <a:rPr lang="en-US" altLang="ru-RU"/>
              <a:pPr>
                <a:defRPr/>
              </a:pPr>
              <a:t>‹#›</a:t>
            </a:fld>
            <a:endParaRPr lang="en-US" altLang="ru-RU"/>
          </a:p>
        </p:txBody>
      </p:sp>
    </p:spTree>
    <p:extLst>
      <p:ext uri="{BB962C8B-B14F-4D97-AF65-F5344CB8AC3E}">
        <p14:creationId xmlns:p14="http://schemas.microsoft.com/office/powerpoint/2010/main" val="3931804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F91C70A1-D508-4481-B705-BA3783BB6745}" type="datetime1">
              <a:rPr lang="en-US">
                <a:solidFill>
                  <a:prstClr val="white">
                    <a:shade val="50000"/>
                  </a:prstClr>
                </a:solidFill>
              </a:rPr>
              <a:pPr>
                <a:defRPr/>
              </a:pPr>
              <a:t>9/29/2021</a:t>
            </a:fld>
            <a:endParaRPr lang="en-US" dirty="0">
              <a:solidFill>
                <a:prstClr val="white">
                  <a:shade val="50000"/>
                </a:prstClr>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Номер слайда 22"/>
          <p:cNvSpPr>
            <a:spLocks noGrp="1"/>
          </p:cNvSpPr>
          <p:nvPr>
            <p:ph type="sldNum" sz="quarter" idx="12"/>
          </p:nvPr>
        </p:nvSpPr>
        <p:spPr/>
        <p:txBody>
          <a:bodyPr/>
          <a:lstStyle>
            <a:lvl1pPr>
              <a:defRPr/>
            </a:lvl1pPr>
          </a:lstStyle>
          <a:p>
            <a:pPr>
              <a:defRPr/>
            </a:pPr>
            <a:fld id="{89A047FD-F53D-4199-9D6E-470B35402207}" type="slidenum">
              <a:rPr lang="en-US" altLang="ru-RU"/>
              <a:pPr>
                <a:defRPr/>
              </a:pPr>
              <a:t>‹#›</a:t>
            </a:fld>
            <a:endParaRPr lang="en-US" altLang="ru-RU"/>
          </a:p>
        </p:txBody>
      </p:sp>
    </p:spTree>
    <p:extLst>
      <p:ext uri="{BB962C8B-B14F-4D97-AF65-F5344CB8AC3E}">
        <p14:creationId xmlns:p14="http://schemas.microsoft.com/office/powerpoint/2010/main" val="26008542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C713228F-F231-41BD-9535-1B79DF02B215}" type="datetime1">
              <a:rPr lang="en-US">
                <a:solidFill>
                  <a:prstClr val="white">
                    <a:shade val="50000"/>
                  </a:prstClr>
                </a:solidFill>
              </a:rPr>
              <a:pPr>
                <a:defRPr/>
              </a:pPr>
              <a:t>9/29/2021</a:t>
            </a:fld>
            <a:endParaRPr lang="en-US" dirty="0">
              <a:solidFill>
                <a:prstClr val="white">
                  <a:shade val="50000"/>
                </a:prstClr>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Номер слайда 22"/>
          <p:cNvSpPr>
            <a:spLocks noGrp="1"/>
          </p:cNvSpPr>
          <p:nvPr>
            <p:ph type="sldNum" sz="quarter" idx="12"/>
          </p:nvPr>
        </p:nvSpPr>
        <p:spPr/>
        <p:txBody>
          <a:bodyPr/>
          <a:lstStyle>
            <a:lvl1pPr>
              <a:defRPr/>
            </a:lvl1pPr>
          </a:lstStyle>
          <a:p>
            <a:pPr>
              <a:defRPr/>
            </a:pPr>
            <a:fld id="{310CB2FE-8BFA-44D1-A606-D976F3D008ED}" type="slidenum">
              <a:rPr lang="en-US" altLang="ru-RU"/>
              <a:pPr>
                <a:defRPr/>
              </a:pPr>
              <a:t>‹#›</a:t>
            </a:fld>
            <a:endParaRPr lang="en-US" altLang="ru-RU"/>
          </a:p>
        </p:txBody>
      </p:sp>
    </p:spTree>
    <p:extLst>
      <p:ext uri="{BB962C8B-B14F-4D97-AF65-F5344CB8AC3E}">
        <p14:creationId xmlns:p14="http://schemas.microsoft.com/office/powerpoint/2010/main" val="6871358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972800" cy="1143000"/>
          </a:xfrm>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4" name="Текст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5" name="Содержимое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Содержимое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13"/>
          <p:cNvSpPr>
            <a:spLocks noGrp="1"/>
          </p:cNvSpPr>
          <p:nvPr>
            <p:ph type="dt" sz="half" idx="10"/>
          </p:nvPr>
        </p:nvSpPr>
        <p:spPr/>
        <p:txBody>
          <a:bodyPr/>
          <a:lstStyle>
            <a:lvl1pPr>
              <a:defRPr/>
            </a:lvl1pPr>
          </a:lstStyle>
          <a:p>
            <a:pPr>
              <a:defRPr/>
            </a:pPr>
            <a:fld id="{1EF6F724-7CCF-427B-8480-6FE21FDEBAAC}" type="datetime1">
              <a:rPr lang="en-US">
                <a:solidFill>
                  <a:prstClr val="white">
                    <a:shade val="50000"/>
                  </a:prstClr>
                </a:solidFill>
              </a:rPr>
              <a:pPr>
                <a:defRPr/>
              </a:pPr>
              <a:t>9/29/2021</a:t>
            </a:fld>
            <a:endParaRPr lang="en-US" dirty="0">
              <a:solidFill>
                <a:prstClr val="white">
                  <a:shade val="50000"/>
                </a:prstClr>
              </a:solidFill>
            </a:endParaRPr>
          </a:p>
        </p:txBody>
      </p:sp>
      <p:sp>
        <p:nvSpPr>
          <p:cNvPr id="8" name="Нижний колонтитул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Номер слайда 22"/>
          <p:cNvSpPr>
            <a:spLocks noGrp="1"/>
          </p:cNvSpPr>
          <p:nvPr>
            <p:ph type="sldNum" sz="quarter" idx="12"/>
          </p:nvPr>
        </p:nvSpPr>
        <p:spPr/>
        <p:txBody>
          <a:bodyPr/>
          <a:lstStyle>
            <a:lvl1pPr>
              <a:defRPr/>
            </a:lvl1pPr>
          </a:lstStyle>
          <a:p>
            <a:pPr>
              <a:defRPr/>
            </a:pPr>
            <a:fld id="{533E9DE9-6EFA-4AC9-AB78-9AD95440C39C}" type="slidenum">
              <a:rPr lang="en-US" altLang="ru-RU"/>
              <a:pPr>
                <a:defRPr/>
              </a:pPr>
              <a:t>‹#›</a:t>
            </a:fld>
            <a:endParaRPr lang="en-US" altLang="ru-RU"/>
          </a:p>
        </p:txBody>
      </p:sp>
    </p:spTree>
    <p:extLst>
      <p:ext uri="{BB962C8B-B14F-4D97-AF65-F5344CB8AC3E}">
        <p14:creationId xmlns:p14="http://schemas.microsoft.com/office/powerpoint/2010/main" val="36060976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13"/>
          <p:cNvSpPr>
            <a:spLocks noGrp="1"/>
          </p:cNvSpPr>
          <p:nvPr>
            <p:ph type="dt" sz="half" idx="10"/>
          </p:nvPr>
        </p:nvSpPr>
        <p:spPr/>
        <p:txBody>
          <a:bodyPr/>
          <a:lstStyle>
            <a:lvl1pPr>
              <a:defRPr/>
            </a:lvl1pPr>
          </a:lstStyle>
          <a:p>
            <a:pPr>
              <a:defRPr/>
            </a:pPr>
            <a:fld id="{C258462D-B20A-4E91-B4DA-3835AA8C219F}" type="datetime1">
              <a:rPr lang="en-US">
                <a:solidFill>
                  <a:prstClr val="white">
                    <a:shade val="50000"/>
                  </a:prstClr>
                </a:solidFill>
              </a:rPr>
              <a:pPr>
                <a:defRPr/>
              </a:pPr>
              <a:t>9/29/2021</a:t>
            </a:fld>
            <a:endParaRPr lang="en-US" dirty="0">
              <a:solidFill>
                <a:prstClr val="white">
                  <a:shade val="50000"/>
                </a:prstClr>
              </a:solidFill>
            </a:endParaRPr>
          </a:p>
        </p:txBody>
      </p:sp>
      <p:sp>
        <p:nvSpPr>
          <p:cNvPr id="4" name="Нижний колонтитул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Номер слайда 22"/>
          <p:cNvSpPr>
            <a:spLocks noGrp="1"/>
          </p:cNvSpPr>
          <p:nvPr>
            <p:ph type="sldNum" sz="quarter" idx="12"/>
          </p:nvPr>
        </p:nvSpPr>
        <p:spPr/>
        <p:txBody>
          <a:bodyPr/>
          <a:lstStyle>
            <a:lvl1pPr>
              <a:defRPr/>
            </a:lvl1pPr>
          </a:lstStyle>
          <a:p>
            <a:pPr>
              <a:defRPr/>
            </a:pPr>
            <a:fld id="{AEE3C994-EFA2-4781-AC47-4C9B7D8FE537}" type="slidenum">
              <a:rPr lang="en-US" altLang="ru-RU"/>
              <a:pPr>
                <a:defRPr/>
              </a:pPr>
              <a:t>‹#›</a:t>
            </a:fld>
            <a:endParaRPr lang="en-US" altLang="ru-RU"/>
          </a:p>
        </p:txBody>
      </p:sp>
    </p:spTree>
    <p:extLst>
      <p:ext uri="{BB962C8B-B14F-4D97-AF65-F5344CB8AC3E}">
        <p14:creationId xmlns:p14="http://schemas.microsoft.com/office/powerpoint/2010/main" val="42842556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652B2017-874F-4B44-B33F-4BE54AEE7548}" type="datetime1">
              <a:rPr lang="en-US">
                <a:solidFill>
                  <a:prstClr val="white">
                    <a:shade val="50000"/>
                  </a:prstClr>
                </a:solidFill>
              </a:rPr>
              <a:pPr>
                <a:defRPr/>
              </a:pPr>
              <a:t>9/29/2021</a:t>
            </a:fld>
            <a:endParaRPr lang="en-US" dirty="0">
              <a:solidFill>
                <a:prstClr val="white">
                  <a:shade val="50000"/>
                </a:prstClr>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Номер слайда 22"/>
          <p:cNvSpPr>
            <a:spLocks noGrp="1"/>
          </p:cNvSpPr>
          <p:nvPr>
            <p:ph type="sldNum" sz="quarter" idx="12"/>
          </p:nvPr>
        </p:nvSpPr>
        <p:spPr/>
        <p:txBody>
          <a:bodyPr/>
          <a:lstStyle>
            <a:lvl1pPr>
              <a:defRPr/>
            </a:lvl1pPr>
          </a:lstStyle>
          <a:p>
            <a:pPr>
              <a:defRPr/>
            </a:pPr>
            <a:fld id="{E94F2DC8-204E-47FF-B9AE-05B59AC82767}" type="slidenum">
              <a:rPr lang="en-US" altLang="ru-RU"/>
              <a:pPr>
                <a:defRPr/>
              </a:pPr>
              <a:t>‹#›</a:t>
            </a:fld>
            <a:endParaRPr lang="en-US" altLang="ru-RU"/>
          </a:p>
        </p:txBody>
      </p:sp>
    </p:spTree>
    <p:extLst>
      <p:ext uri="{BB962C8B-B14F-4D97-AF65-F5344CB8AC3E}">
        <p14:creationId xmlns:p14="http://schemas.microsoft.com/office/powerpoint/2010/main" val="13237494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lang="ru-RU"/>
              <a:t>Образец заголовка</a:t>
            </a:r>
            <a:endParaRPr lang="en-US"/>
          </a:p>
        </p:txBody>
      </p:sp>
      <p:sp>
        <p:nvSpPr>
          <p:cNvPr id="3" name="Рисунок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ru-RU" noProof="0" dirty="0"/>
              <a:t>Вставка рисунка</a:t>
            </a:r>
            <a:endParaRPr lang="en-US" noProof="0" dirty="0"/>
          </a:p>
        </p:txBody>
      </p:sp>
      <p:sp>
        <p:nvSpPr>
          <p:cNvPr id="4" name="Текст 3"/>
          <p:cNvSpPr>
            <a:spLocks noGrp="1"/>
          </p:cNvSpPr>
          <p:nvPr>
            <p:ph type="body" sz="half" idx="2"/>
          </p:nvPr>
        </p:nvSpPr>
        <p:spPr>
          <a:xfrm>
            <a:off x="2438400" y="1166787"/>
            <a:ext cx="73152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ru-RU"/>
              <a:t>Образец текста</a:t>
            </a:r>
          </a:p>
        </p:txBody>
      </p:sp>
      <p:sp>
        <p:nvSpPr>
          <p:cNvPr id="5" name="Дата 13"/>
          <p:cNvSpPr>
            <a:spLocks noGrp="1"/>
          </p:cNvSpPr>
          <p:nvPr>
            <p:ph type="dt" sz="half" idx="10"/>
          </p:nvPr>
        </p:nvSpPr>
        <p:spPr/>
        <p:txBody>
          <a:bodyPr/>
          <a:lstStyle>
            <a:lvl1pPr>
              <a:defRPr/>
            </a:lvl1pPr>
          </a:lstStyle>
          <a:p>
            <a:pPr>
              <a:defRPr/>
            </a:pPr>
            <a:fld id="{E514B8D2-FEFF-47F5-AFB8-1669EFF3A9F6}" type="datetime1">
              <a:rPr lang="en-US">
                <a:solidFill>
                  <a:prstClr val="white">
                    <a:shade val="50000"/>
                  </a:prstClr>
                </a:solidFill>
              </a:rPr>
              <a:pPr>
                <a:defRPr/>
              </a:pPr>
              <a:t>9/29/2021</a:t>
            </a:fld>
            <a:endParaRPr lang="en-US" dirty="0">
              <a:solidFill>
                <a:prstClr val="white">
                  <a:shade val="50000"/>
                </a:prstClr>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Номер слайда 22"/>
          <p:cNvSpPr>
            <a:spLocks noGrp="1"/>
          </p:cNvSpPr>
          <p:nvPr>
            <p:ph type="sldNum" sz="quarter" idx="12"/>
          </p:nvPr>
        </p:nvSpPr>
        <p:spPr/>
        <p:txBody>
          <a:bodyPr/>
          <a:lstStyle>
            <a:lvl1pPr>
              <a:defRPr/>
            </a:lvl1pPr>
          </a:lstStyle>
          <a:p>
            <a:pPr>
              <a:defRPr/>
            </a:pPr>
            <a:fld id="{29A9C2D3-1BE7-4A1B-BFAB-90E03342DA7A}" type="slidenum">
              <a:rPr lang="en-US" altLang="ru-RU"/>
              <a:pPr>
                <a:defRPr/>
              </a:pPr>
              <a:t>‹#›</a:t>
            </a:fld>
            <a:endParaRPr lang="en-US" altLang="ru-RU"/>
          </a:p>
        </p:txBody>
      </p:sp>
    </p:spTree>
    <p:extLst>
      <p:ext uri="{BB962C8B-B14F-4D97-AF65-F5344CB8AC3E}">
        <p14:creationId xmlns:p14="http://schemas.microsoft.com/office/powerpoint/2010/main" val="829204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7105227" y="1774588"/>
            <a:ext cx="6096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1117600" y="685801"/>
            <a:ext cx="57912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620000" y="685801"/>
            <a:ext cx="34544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5" name="Date Placeholder 14"/>
          <p:cNvSpPr>
            <a:spLocks noGrp="1"/>
          </p:cNvSpPr>
          <p:nvPr>
            <p:ph type="dt" sz="half" idx="10"/>
          </p:nvPr>
        </p:nvSpPr>
        <p:spPr/>
        <p:txBody>
          <a:bodyPr/>
          <a:lstStyle/>
          <a:p>
            <a:fld id="{B4C71EC6-210F-42DE-9C53-41977AD35B3D}" type="datetimeFigureOut">
              <a:rPr lang="ru-RU" smtClean="0"/>
              <a:t>29.09.2021</a:t>
            </a:fld>
            <a:endParaRPr lang="ru-RU"/>
          </a:p>
        </p:txBody>
      </p:sp>
      <p:sp>
        <p:nvSpPr>
          <p:cNvPr id="16" name="Slide Number Placeholder 15"/>
          <p:cNvSpPr>
            <a:spLocks noGrp="1"/>
          </p:cNvSpPr>
          <p:nvPr>
            <p:ph type="sldNum" sz="quarter" idx="11"/>
          </p:nvPr>
        </p:nvSpPr>
        <p:spPr/>
        <p:txBody>
          <a:bodyPr/>
          <a:lstStyle/>
          <a:p>
            <a:fld id="{B19B0651-EE4F-4900-A07F-96A6BFA9D0F0}"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
        <p:nvSpPr>
          <p:cNvPr id="18" name="Title 17"/>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32983610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ru-RU"/>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23"/>
          <p:cNvSpPr>
            <a:spLocks noGrp="1"/>
          </p:cNvSpPr>
          <p:nvPr>
            <p:ph type="dt" sz="half" idx="10"/>
          </p:nvPr>
        </p:nvSpPr>
        <p:spPr/>
        <p:txBody>
          <a:bodyPr/>
          <a:lstStyle>
            <a:lvl1pPr>
              <a:defRPr>
                <a:solidFill>
                  <a:srgbClr val="444D26"/>
                </a:solidFill>
              </a:defRPr>
            </a:lvl1pPr>
          </a:lstStyle>
          <a:p>
            <a:pPr>
              <a:defRPr/>
            </a:pPr>
            <a:endParaRPr lang="ru-RU"/>
          </a:p>
        </p:txBody>
      </p:sp>
      <p:sp>
        <p:nvSpPr>
          <p:cNvPr id="8" name="Нижний колонтитул 9"/>
          <p:cNvSpPr>
            <a:spLocks noGrp="1"/>
          </p:cNvSpPr>
          <p:nvPr>
            <p:ph type="ftr" sz="quarter" idx="11"/>
          </p:nvPr>
        </p:nvSpPr>
        <p:spPr/>
        <p:txBody>
          <a:bodyPr/>
          <a:lstStyle>
            <a:lvl1pPr>
              <a:defRPr>
                <a:solidFill>
                  <a:srgbClr val="444D26"/>
                </a:solidFill>
              </a:defRPr>
            </a:lvl1pPr>
          </a:lstStyle>
          <a:p>
            <a:pPr>
              <a:defRPr/>
            </a:pPr>
            <a:endParaRPr lang="ru-RU"/>
          </a:p>
        </p:txBody>
      </p:sp>
      <p:sp>
        <p:nvSpPr>
          <p:cNvPr id="9" name="Номер слайда 21"/>
          <p:cNvSpPr>
            <a:spLocks noGrp="1"/>
          </p:cNvSpPr>
          <p:nvPr>
            <p:ph type="sldNum" sz="quarter" idx="12"/>
          </p:nvPr>
        </p:nvSpPr>
        <p:spPr/>
        <p:txBody>
          <a:bodyPr/>
          <a:lstStyle>
            <a:lvl1pPr>
              <a:defRPr>
                <a:solidFill>
                  <a:srgbClr val="444D26"/>
                </a:solidFill>
              </a:defRPr>
            </a:lvl1pPr>
          </a:lstStyle>
          <a:p>
            <a:pPr>
              <a:defRPr/>
            </a:pPr>
            <a:fld id="{56779E50-901C-4CA3-B0A7-3D62D64A796D}" type="slidenum">
              <a:rPr lang="ru-RU" altLang="ru-RU"/>
              <a:pPr>
                <a:defRPr/>
              </a:pPr>
              <a:t>‹#›</a:t>
            </a:fld>
            <a:endParaRPr lang="ru-RU" altLang="ru-RU"/>
          </a:p>
        </p:txBody>
      </p:sp>
    </p:spTree>
    <p:extLst>
      <p:ext uri="{BB962C8B-B14F-4D97-AF65-F5344CB8AC3E}">
        <p14:creationId xmlns:p14="http://schemas.microsoft.com/office/powerpoint/2010/main" val="159480080"/>
      </p:ext>
    </p:extLst>
  </p:cSld>
  <p:clrMapOvr>
    <a:masterClrMapping/>
  </p:clrMapOvr>
  <p:transition>
    <p:wheel spokes="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85"/>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521" indent="0" algn="ctr">
              <a:buNone/>
              <a:defRPr>
                <a:solidFill>
                  <a:schemeClr val="tx1">
                    <a:tint val="75000"/>
                  </a:schemeClr>
                </a:solidFill>
              </a:defRPr>
            </a:lvl2pPr>
            <a:lvl3pPr marL="913095" indent="0" algn="ctr">
              <a:buNone/>
              <a:defRPr>
                <a:solidFill>
                  <a:schemeClr val="tx1">
                    <a:tint val="75000"/>
                  </a:schemeClr>
                </a:solidFill>
              </a:defRPr>
            </a:lvl3pPr>
            <a:lvl4pPr marL="1369632" indent="0" algn="ctr">
              <a:buNone/>
              <a:defRPr>
                <a:solidFill>
                  <a:schemeClr val="tx1">
                    <a:tint val="75000"/>
                  </a:schemeClr>
                </a:solidFill>
              </a:defRPr>
            </a:lvl4pPr>
            <a:lvl5pPr marL="1826189" indent="0" algn="ctr">
              <a:buNone/>
              <a:defRPr>
                <a:solidFill>
                  <a:schemeClr val="tx1">
                    <a:tint val="75000"/>
                  </a:schemeClr>
                </a:solidFill>
              </a:defRPr>
            </a:lvl5pPr>
            <a:lvl6pPr marL="2282707" indent="0" algn="ctr">
              <a:buNone/>
              <a:defRPr>
                <a:solidFill>
                  <a:schemeClr val="tx1">
                    <a:tint val="75000"/>
                  </a:schemeClr>
                </a:solidFill>
              </a:defRPr>
            </a:lvl6pPr>
            <a:lvl7pPr marL="2739230" indent="0" algn="ctr">
              <a:buNone/>
              <a:defRPr>
                <a:solidFill>
                  <a:schemeClr val="tx1">
                    <a:tint val="75000"/>
                  </a:schemeClr>
                </a:solidFill>
              </a:defRPr>
            </a:lvl7pPr>
            <a:lvl8pPr marL="3195784" indent="0" algn="ctr">
              <a:buNone/>
              <a:defRPr>
                <a:solidFill>
                  <a:schemeClr val="tx1">
                    <a:tint val="75000"/>
                  </a:schemeClr>
                </a:solidFill>
              </a:defRPr>
            </a:lvl8pPr>
            <a:lvl9pPr marL="3652334"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16:creationId xmlns:a16="http://schemas.microsoft.com/office/drawing/2014/main" id="{07F25B78-7A94-4934-A365-33457B54A84E}"/>
              </a:ext>
            </a:extLst>
          </p:cNvPr>
          <p:cNvSpPr>
            <a:spLocks noGrp="1"/>
          </p:cNvSpPr>
          <p:nvPr>
            <p:ph type="dt" sz="half" idx="10"/>
          </p:nvPr>
        </p:nvSpPr>
        <p:spPr/>
        <p:txBody>
          <a:bodyPr/>
          <a:lstStyle>
            <a:lvl1pPr>
              <a:defRPr/>
            </a:lvl1pPr>
          </a:lstStyle>
          <a:p>
            <a:pPr>
              <a:defRPr/>
            </a:pPr>
            <a:fld id="{13CFA34B-4CA2-48D3-B2BB-1C8A3DA259FE}" type="datetimeFigureOut">
              <a:rPr lang="ru-RU"/>
              <a:pPr>
                <a:defRPr/>
              </a:pPr>
              <a:t>29.09.2021</a:t>
            </a:fld>
            <a:endParaRPr lang="ru-RU"/>
          </a:p>
        </p:txBody>
      </p:sp>
      <p:sp>
        <p:nvSpPr>
          <p:cNvPr id="5" name="Нижний колонтитул 4">
            <a:extLst>
              <a:ext uri="{FF2B5EF4-FFF2-40B4-BE49-F238E27FC236}">
                <a16:creationId xmlns:a16="http://schemas.microsoft.com/office/drawing/2014/main" id="{B7C02E1B-266E-4A38-9EF1-0BA93AC1FB93}"/>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55D15289-23FE-4A36-8724-1F9F0CB0B2AC}"/>
              </a:ext>
            </a:extLst>
          </p:cNvPr>
          <p:cNvSpPr>
            <a:spLocks noGrp="1"/>
          </p:cNvSpPr>
          <p:nvPr>
            <p:ph type="sldNum" sz="quarter" idx="12"/>
          </p:nvPr>
        </p:nvSpPr>
        <p:spPr/>
        <p:txBody>
          <a:bodyPr/>
          <a:lstStyle>
            <a:lvl1pPr>
              <a:defRPr/>
            </a:lvl1pPr>
          </a:lstStyle>
          <a:p>
            <a:fld id="{26D51804-56D5-434A-A593-75CE5967F98A}" type="slidenum">
              <a:rPr lang="ru-RU" altLang="ru-RU"/>
              <a:pPr/>
              <a:t>‹#›</a:t>
            </a:fld>
            <a:endParaRPr lang="ru-RU" altLang="ru-RU"/>
          </a:p>
        </p:txBody>
      </p:sp>
    </p:spTree>
    <p:extLst>
      <p:ext uri="{BB962C8B-B14F-4D97-AF65-F5344CB8AC3E}">
        <p14:creationId xmlns:p14="http://schemas.microsoft.com/office/powerpoint/2010/main" val="26052528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5F5D0F0-8C6B-442D-801D-9130E72AC124}"/>
              </a:ext>
            </a:extLst>
          </p:cNvPr>
          <p:cNvSpPr>
            <a:spLocks noGrp="1"/>
          </p:cNvSpPr>
          <p:nvPr>
            <p:ph type="dt" sz="half" idx="10"/>
          </p:nvPr>
        </p:nvSpPr>
        <p:spPr/>
        <p:txBody>
          <a:bodyPr/>
          <a:lstStyle>
            <a:lvl1pPr>
              <a:defRPr/>
            </a:lvl1pPr>
          </a:lstStyle>
          <a:p>
            <a:pPr>
              <a:defRPr/>
            </a:pPr>
            <a:fld id="{EB74E732-A513-42B6-B28F-D9BE327083D3}" type="datetimeFigureOut">
              <a:rPr lang="ru-RU"/>
              <a:pPr>
                <a:defRPr/>
              </a:pPr>
              <a:t>29.09.2021</a:t>
            </a:fld>
            <a:endParaRPr lang="ru-RU"/>
          </a:p>
        </p:txBody>
      </p:sp>
      <p:sp>
        <p:nvSpPr>
          <p:cNvPr id="5" name="Нижний колонтитул 4">
            <a:extLst>
              <a:ext uri="{FF2B5EF4-FFF2-40B4-BE49-F238E27FC236}">
                <a16:creationId xmlns:a16="http://schemas.microsoft.com/office/drawing/2014/main" id="{9A0AFDFC-8D4F-46BF-BA5C-8FF252A2D15F}"/>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EC3B9C51-CC72-48AF-B42B-6823D084ED74}"/>
              </a:ext>
            </a:extLst>
          </p:cNvPr>
          <p:cNvSpPr>
            <a:spLocks noGrp="1"/>
          </p:cNvSpPr>
          <p:nvPr>
            <p:ph type="sldNum" sz="quarter" idx="12"/>
          </p:nvPr>
        </p:nvSpPr>
        <p:spPr/>
        <p:txBody>
          <a:bodyPr/>
          <a:lstStyle>
            <a:lvl1pPr>
              <a:defRPr/>
            </a:lvl1pPr>
          </a:lstStyle>
          <a:p>
            <a:fld id="{D1BC7BAB-8EAD-4EC5-A5A8-4D14D3F97E31}" type="slidenum">
              <a:rPr lang="ru-RU" altLang="ru-RU"/>
              <a:pPr/>
              <a:t>‹#›</a:t>
            </a:fld>
            <a:endParaRPr lang="ru-RU" altLang="ru-RU"/>
          </a:p>
        </p:txBody>
      </p:sp>
    </p:spTree>
    <p:extLst>
      <p:ext uri="{BB962C8B-B14F-4D97-AF65-F5344CB8AC3E}">
        <p14:creationId xmlns:p14="http://schemas.microsoft.com/office/powerpoint/2010/main" val="25188223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2"/>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521" indent="0">
              <a:buNone/>
              <a:defRPr sz="1800">
                <a:solidFill>
                  <a:schemeClr val="tx1">
                    <a:tint val="75000"/>
                  </a:schemeClr>
                </a:solidFill>
              </a:defRPr>
            </a:lvl2pPr>
            <a:lvl3pPr marL="913095" indent="0">
              <a:buNone/>
              <a:defRPr sz="1600">
                <a:solidFill>
                  <a:schemeClr val="tx1">
                    <a:tint val="75000"/>
                  </a:schemeClr>
                </a:solidFill>
              </a:defRPr>
            </a:lvl3pPr>
            <a:lvl4pPr marL="1369632" indent="0">
              <a:buNone/>
              <a:defRPr sz="1400">
                <a:solidFill>
                  <a:schemeClr val="tx1">
                    <a:tint val="75000"/>
                  </a:schemeClr>
                </a:solidFill>
              </a:defRPr>
            </a:lvl4pPr>
            <a:lvl5pPr marL="1826189" indent="0">
              <a:buNone/>
              <a:defRPr sz="1400">
                <a:solidFill>
                  <a:schemeClr val="tx1">
                    <a:tint val="75000"/>
                  </a:schemeClr>
                </a:solidFill>
              </a:defRPr>
            </a:lvl5pPr>
            <a:lvl6pPr marL="2282707" indent="0">
              <a:buNone/>
              <a:defRPr sz="1400">
                <a:solidFill>
                  <a:schemeClr val="tx1">
                    <a:tint val="75000"/>
                  </a:schemeClr>
                </a:solidFill>
              </a:defRPr>
            </a:lvl6pPr>
            <a:lvl7pPr marL="2739230" indent="0">
              <a:buNone/>
              <a:defRPr sz="1400">
                <a:solidFill>
                  <a:schemeClr val="tx1">
                    <a:tint val="75000"/>
                  </a:schemeClr>
                </a:solidFill>
              </a:defRPr>
            </a:lvl7pPr>
            <a:lvl8pPr marL="3195784" indent="0">
              <a:buNone/>
              <a:defRPr sz="1400">
                <a:solidFill>
                  <a:schemeClr val="tx1">
                    <a:tint val="75000"/>
                  </a:schemeClr>
                </a:solidFill>
              </a:defRPr>
            </a:lvl8pPr>
            <a:lvl9pPr marL="3652334"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E525DDA-CA1A-484A-853A-85546C8133FB}"/>
              </a:ext>
            </a:extLst>
          </p:cNvPr>
          <p:cNvSpPr>
            <a:spLocks noGrp="1"/>
          </p:cNvSpPr>
          <p:nvPr>
            <p:ph type="dt" sz="half" idx="10"/>
          </p:nvPr>
        </p:nvSpPr>
        <p:spPr/>
        <p:txBody>
          <a:bodyPr/>
          <a:lstStyle>
            <a:lvl1pPr>
              <a:defRPr/>
            </a:lvl1pPr>
          </a:lstStyle>
          <a:p>
            <a:pPr>
              <a:defRPr/>
            </a:pPr>
            <a:fld id="{22A38348-FD87-4575-BEA8-96CD6112E941}" type="datetimeFigureOut">
              <a:rPr lang="ru-RU"/>
              <a:pPr>
                <a:defRPr/>
              </a:pPr>
              <a:t>29.09.2021</a:t>
            </a:fld>
            <a:endParaRPr lang="ru-RU"/>
          </a:p>
        </p:txBody>
      </p:sp>
      <p:sp>
        <p:nvSpPr>
          <p:cNvPr id="5" name="Нижний колонтитул 4">
            <a:extLst>
              <a:ext uri="{FF2B5EF4-FFF2-40B4-BE49-F238E27FC236}">
                <a16:creationId xmlns:a16="http://schemas.microsoft.com/office/drawing/2014/main" id="{77088CE2-5398-4287-A0CD-3FFDAEFC2EA4}"/>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3F2E5844-0782-449A-957B-BF90DF0F4CAE}"/>
              </a:ext>
            </a:extLst>
          </p:cNvPr>
          <p:cNvSpPr>
            <a:spLocks noGrp="1"/>
          </p:cNvSpPr>
          <p:nvPr>
            <p:ph type="sldNum" sz="quarter" idx="12"/>
          </p:nvPr>
        </p:nvSpPr>
        <p:spPr/>
        <p:txBody>
          <a:bodyPr/>
          <a:lstStyle>
            <a:lvl1pPr>
              <a:defRPr/>
            </a:lvl1pPr>
          </a:lstStyle>
          <a:p>
            <a:fld id="{D415F704-860B-4CE3-BA0B-4644CF2D4550}" type="slidenum">
              <a:rPr lang="ru-RU" altLang="ru-RU"/>
              <a:pPr/>
              <a:t>‹#›</a:t>
            </a:fld>
            <a:endParaRPr lang="ru-RU" altLang="ru-RU"/>
          </a:p>
        </p:txBody>
      </p:sp>
    </p:spTree>
    <p:extLst>
      <p:ext uri="{BB962C8B-B14F-4D97-AF65-F5344CB8AC3E}">
        <p14:creationId xmlns:p14="http://schemas.microsoft.com/office/powerpoint/2010/main" val="36896645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200154"/>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200154"/>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CB1FF889-ACFD-4346-A50C-14A55A66DD3C}"/>
              </a:ext>
            </a:extLst>
          </p:cNvPr>
          <p:cNvSpPr>
            <a:spLocks noGrp="1"/>
          </p:cNvSpPr>
          <p:nvPr>
            <p:ph type="dt" sz="half" idx="10"/>
          </p:nvPr>
        </p:nvSpPr>
        <p:spPr/>
        <p:txBody>
          <a:bodyPr/>
          <a:lstStyle>
            <a:lvl1pPr>
              <a:defRPr/>
            </a:lvl1pPr>
          </a:lstStyle>
          <a:p>
            <a:pPr>
              <a:defRPr/>
            </a:pPr>
            <a:fld id="{A8073103-8D76-4E9B-A138-166EF1A48F99}" type="datetimeFigureOut">
              <a:rPr lang="ru-RU"/>
              <a:pPr>
                <a:defRPr/>
              </a:pPr>
              <a:t>29.09.2021</a:t>
            </a:fld>
            <a:endParaRPr lang="ru-RU"/>
          </a:p>
        </p:txBody>
      </p:sp>
      <p:sp>
        <p:nvSpPr>
          <p:cNvPr id="6" name="Нижний колонтитул 4">
            <a:extLst>
              <a:ext uri="{FF2B5EF4-FFF2-40B4-BE49-F238E27FC236}">
                <a16:creationId xmlns:a16="http://schemas.microsoft.com/office/drawing/2014/main" id="{786B4907-F41C-4F57-B1F7-0C61706BE72B}"/>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4E076BA1-1D07-4E04-BA93-AB2F94469A67}"/>
              </a:ext>
            </a:extLst>
          </p:cNvPr>
          <p:cNvSpPr>
            <a:spLocks noGrp="1"/>
          </p:cNvSpPr>
          <p:nvPr>
            <p:ph type="sldNum" sz="quarter" idx="12"/>
          </p:nvPr>
        </p:nvSpPr>
        <p:spPr/>
        <p:txBody>
          <a:bodyPr/>
          <a:lstStyle>
            <a:lvl1pPr>
              <a:defRPr/>
            </a:lvl1pPr>
          </a:lstStyle>
          <a:p>
            <a:fld id="{D516DBCF-4AFE-453D-8B62-FD2FC51E938A}" type="slidenum">
              <a:rPr lang="ru-RU" altLang="ru-RU"/>
              <a:pPr/>
              <a:t>‹#›</a:t>
            </a:fld>
            <a:endParaRPr lang="ru-RU" altLang="ru-RU"/>
          </a:p>
        </p:txBody>
      </p:sp>
    </p:spTree>
    <p:extLst>
      <p:ext uri="{BB962C8B-B14F-4D97-AF65-F5344CB8AC3E}">
        <p14:creationId xmlns:p14="http://schemas.microsoft.com/office/powerpoint/2010/main" val="40320582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4"/>
            <a:ext cx="5386917" cy="639763"/>
          </a:xfrm>
        </p:spPr>
        <p:txBody>
          <a:bodyPr anchor="b"/>
          <a:lstStyle>
            <a:lvl1pPr marL="0" indent="0">
              <a:buNone/>
              <a:defRPr sz="2400" b="1"/>
            </a:lvl1pPr>
            <a:lvl2pPr marL="456521" indent="0">
              <a:buNone/>
              <a:defRPr sz="2000" b="1"/>
            </a:lvl2pPr>
            <a:lvl3pPr marL="913095" indent="0">
              <a:buNone/>
              <a:defRPr sz="1800" b="1"/>
            </a:lvl3pPr>
            <a:lvl4pPr marL="1369632" indent="0">
              <a:buNone/>
              <a:defRPr sz="1600" b="1"/>
            </a:lvl4pPr>
            <a:lvl5pPr marL="1826189" indent="0">
              <a:buNone/>
              <a:defRPr sz="1600" b="1"/>
            </a:lvl5pPr>
            <a:lvl6pPr marL="2282707" indent="0">
              <a:buNone/>
              <a:defRPr sz="1600" b="1"/>
            </a:lvl6pPr>
            <a:lvl7pPr marL="2739230" indent="0">
              <a:buNone/>
              <a:defRPr sz="1600" b="1"/>
            </a:lvl7pPr>
            <a:lvl8pPr marL="3195784" indent="0">
              <a:buNone/>
              <a:defRPr sz="1600" b="1"/>
            </a:lvl8pPr>
            <a:lvl9pPr marL="3652334"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422" y="1535114"/>
            <a:ext cx="5389033" cy="639763"/>
          </a:xfrm>
        </p:spPr>
        <p:txBody>
          <a:bodyPr anchor="b"/>
          <a:lstStyle>
            <a:lvl1pPr marL="0" indent="0">
              <a:buNone/>
              <a:defRPr sz="2400" b="1"/>
            </a:lvl1pPr>
            <a:lvl2pPr marL="456521" indent="0">
              <a:buNone/>
              <a:defRPr sz="2000" b="1"/>
            </a:lvl2pPr>
            <a:lvl3pPr marL="913095" indent="0">
              <a:buNone/>
              <a:defRPr sz="1800" b="1"/>
            </a:lvl3pPr>
            <a:lvl4pPr marL="1369632" indent="0">
              <a:buNone/>
              <a:defRPr sz="1600" b="1"/>
            </a:lvl4pPr>
            <a:lvl5pPr marL="1826189" indent="0">
              <a:buNone/>
              <a:defRPr sz="1600" b="1"/>
            </a:lvl5pPr>
            <a:lvl6pPr marL="2282707" indent="0">
              <a:buNone/>
              <a:defRPr sz="1600" b="1"/>
            </a:lvl6pPr>
            <a:lvl7pPr marL="2739230" indent="0">
              <a:buNone/>
              <a:defRPr sz="1600" b="1"/>
            </a:lvl7pPr>
            <a:lvl8pPr marL="3195784" indent="0">
              <a:buNone/>
              <a:defRPr sz="1600" b="1"/>
            </a:lvl8pPr>
            <a:lvl9pPr marL="3652334" indent="0">
              <a:buNone/>
              <a:defRPr sz="1600" b="1"/>
            </a:lvl9pPr>
          </a:lstStyle>
          <a:p>
            <a:pPr lvl="0"/>
            <a:r>
              <a:rPr lang="ru-RU"/>
              <a:t>Образец текста</a:t>
            </a:r>
          </a:p>
        </p:txBody>
      </p:sp>
      <p:sp>
        <p:nvSpPr>
          <p:cNvPr id="6" name="Объект 5"/>
          <p:cNvSpPr>
            <a:spLocks noGrp="1"/>
          </p:cNvSpPr>
          <p:nvPr>
            <p:ph sz="quarter" idx="4"/>
          </p:nvPr>
        </p:nvSpPr>
        <p:spPr>
          <a:xfrm>
            <a:off x="619342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FFE58DD4-2A00-4C45-AC2D-339E28F23981}"/>
              </a:ext>
            </a:extLst>
          </p:cNvPr>
          <p:cNvSpPr>
            <a:spLocks noGrp="1"/>
          </p:cNvSpPr>
          <p:nvPr>
            <p:ph type="dt" sz="half" idx="10"/>
          </p:nvPr>
        </p:nvSpPr>
        <p:spPr/>
        <p:txBody>
          <a:bodyPr/>
          <a:lstStyle>
            <a:lvl1pPr>
              <a:defRPr/>
            </a:lvl1pPr>
          </a:lstStyle>
          <a:p>
            <a:pPr>
              <a:defRPr/>
            </a:pPr>
            <a:fld id="{9B335DD6-7ECE-4D83-802F-B7AEFBB4BD94}" type="datetimeFigureOut">
              <a:rPr lang="ru-RU"/>
              <a:pPr>
                <a:defRPr/>
              </a:pPr>
              <a:t>29.09.2021</a:t>
            </a:fld>
            <a:endParaRPr lang="ru-RU"/>
          </a:p>
        </p:txBody>
      </p:sp>
      <p:sp>
        <p:nvSpPr>
          <p:cNvPr id="8" name="Нижний колонтитул 4">
            <a:extLst>
              <a:ext uri="{FF2B5EF4-FFF2-40B4-BE49-F238E27FC236}">
                <a16:creationId xmlns:a16="http://schemas.microsoft.com/office/drawing/2014/main" id="{00C12E19-A779-40C8-AE9C-DB426D474647}"/>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DB8E83C2-154D-4054-8269-C3EE036D27A1}"/>
              </a:ext>
            </a:extLst>
          </p:cNvPr>
          <p:cNvSpPr>
            <a:spLocks noGrp="1"/>
          </p:cNvSpPr>
          <p:nvPr>
            <p:ph type="sldNum" sz="quarter" idx="12"/>
          </p:nvPr>
        </p:nvSpPr>
        <p:spPr/>
        <p:txBody>
          <a:bodyPr/>
          <a:lstStyle>
            <a:lvl1pPr>
              <a:defRPr/>
            </a:lvl1pPr>
          </a:lstStyle>
          <a:p>
            <a:fld id="{9840CCF6-04A9-4601-BE59-EAD2805151D6}" type="slidenum">
              <a:rPr lang="ru-RU" altLang="ru-RU"/>
              <a:pPr/>
              <a:t>‹#›</a:t>
            </a:fld>
            <a:endParaRPr lang="ru-RU" altLang="ru-RU"/>
          </a:p>
        </p:txBody>
      </p:sp>
    </p:spTree>
    <p:extLst>
      <p:ext uri="{BB962C8B-B14F-4D97-AF65-F5344CB8AC3E}">
        <p14:creationId xmlns:p14="http://schemas.microsoft.com/office/powerpoint/2010/main" val="408204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54D63EAB-C67D-436F-9786-C6E69AB5B32F}"/>
              </a:ext>
            </a:extLst>
          </p:cNvPr>
          <p:cNvSpPr>
            <a:spLocks noGrp="1"/>
          </p:cNvSpPr>
          <p:nvPr>
            <p:ph type="dt" sz="half" idx="10"/>
          </p:nvPr>
        </p:nvSpPr>
        <p:spPr/>
        <p:txBody>
          <a:bodyPr/>
          <a:lstStyle>
            <a:lvl1pPr>
              <a:defRPr/>
            </a:lvl1pPr>
          </a:lstStyle>
          <a:p>
            <a:pPr>
              <a:defRPr/>
            </a:pPr>
            <a:fld id="{1AAE8CDD-5D2B-41DA-84C5-0A25DD042598}" type="datetimeFigureOut">
              <a:rPr lang="ru-RU"/>
              <a:pPr>
                <a:defRPr/>
              </a:pPr>
              <a:t>29.09.2021</a:t>
            </a:fld>
            <a:endParaRPr lang="ru-RU"/>
          </a:p>
        </p:txBody>
      </p:sp>
      <p:sp>
        <p:nvSpPr>
          <p:cNvPr id="4" name="Нижний колонтитул 4">
            <a:extLst>
              <a:ext uri="{FF2B5EF4-FFF2-40B4-BE49-F238E27FC236}">
                <a16:creationId xmlns:a16="http://schemas.microsoft.com/office/drawing/2014/main" id="{BFF43B6B-844B-4488-B2E9-32AA7D34DA60}"/>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1A8FDBEC-3A81-4840-BD15-3CDF62C01B60}"/>
              </a:ext>
            </a:extLst>
          </p:cNvPr>
          <p:cNvSpPr>
            <a:spLocks noGrp="1"/>
          </p:cNvSpPr>
          <p:nvPr>
            <p:ph type="sldNum" sz="quarter" idx="12"/>
          </p:nvPr>
        </p:nvSpPr>
        <p:spPr/>
        <p:txBody>
          <a:bodyPr/>
          <a:lstStyle>
            <a:lvl1pPr>
              <a:defRPr/>
            </a:lvl1pPr>
          </a:lstStyle>
          <a:p>
            <a:fld id="{A911073D-8588-4AEB-B165-ACD9EDAD70D7}" type="slidenum">
              <a:rPr lang="ru-RU" altLang="ru-RU"/>
              <a:pPr/>
              <a:t>‹#›</a:t>
            </a:fld>
            <a:endParaRPr lang="ru-RU" altLang="ru-RU"/>
          </a:p>
        </p:txBody>
      </p:sp>
    </p:spTree>
    <p:extLst>
      <p:ext uri="{BB962C8B-B14F-4D97-AF65-F5344CB8AC3E}">
        <p14:creationId xmlns:p14="http://schemas.microsoft.com/office/powerpoint/2010/main" val="9140748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2E322F06-A617-408B-9506-ED78F596985E}"/>
              </a:ext>
            </a:extLst>
          </p:cNvPr>
          <p:cNvSpPr>
            <a:spLocks noGrp="1"/>
          </p:cNvSpPr>
          <p:nvPr>
            <p:ph type="dt" sz="half" idx="10"/>
          </p:nvPr>
        </p:nvSpPr>
        <p:spPr/>
        <p:txBody>
          <a:bodyPr/>
          <a:lstStyle>
            <a:lvl1pPr>
              <a:defRPr/>
            </a:lvl1pPr>
          </a:lstStyle>
          <a:p>
            <a:pPr>
              <a:defRPr/>
            </a:pPr>
            <a:fld id="{B011E5CA-8606-455F-9401-877867B4BA27}" type="datetimeFigureOut">
              <a:rPr lang="ru-RU"/>
              <a:pPr>
                <a:defRPr/>
              </a:pPr>
              <a:t>29.09.2021</a:t>
            </a:fld>
            <a:endParaRPr lang="ru-RU"/>
          </a:p>
        </p:txBody>
      </p:sp>
      <p:sp>
        <p:nvSpPr>
          <p:cNvPr id="3" name="Нижний колонтитул 4">
            <a:extLst>
              <a:ext uri="{FF2B5EF4-FFF2-40B4-BE49-F238E27FC236}">
                <a16:creationId xmlns:a16="http://schemas.microsoft.com/office/drawing/2014/main" id="{CD8CF638-F5F9-4717-A844-88D86348AC10}"/>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8AE8F2EB-E284-4C32-96A1-1994B7E4F9B3}"/>
              </a:ext>
            </a:extLst>
          </p:cNvPr>
          <p:cNvSpPr>
            <a:spLocks noGrp="1"/>
          </p:cNvSpPr>
          <p:nvPr>
            <p:ph type="sldNum" sz="quarter" idx="12"/>
          </p:nvPr>
        </p:nvSpPr>
        <p:spPr/>
        <p:txBody>
          <a:bodyPr/>
          <a:lstStyle>
            <a:lvl1pPr>
              <a:defRPr/>
            </a:lvl1pPr>
          </a:lstStyle>
          <a:p>
            <a:fld id="{8C806167-C214-461F-998F-2EFFDAF6A5C4}" type="slidenum">
              <a:rPr lang="ru-RU" altLang="ru-RU"/>
              <a:pPr/>
              <a:t>‹#›</a:t>
            </a:fld>
            <a:endParaRPr lang="ru-RU" altLang="ru-RU"/>
          </a:p>
        </p:txBody>
      </p:sp>
    </p:spTree>
    <p:extLst>
      <p:ext uri="{BB962C8B-B14F-4D97-AF65-F5344CB8AC3E}">
        <p14:creationId xmlns:p14="http://schemas.microsoft.com/office/powerpoint/2010/main" val="30888385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9" y="273050"/>
            <a:ext cx="4011084" cy="1162051"/>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41" y="27311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9" y="1435124"/>
            <a:ext cx="4011084" cy="4691063"/>
          </a:xfrm>
        </p:spPr>
        <p:txBody>
          <a:bodyPr/>
          <a:lstStyle>
            <a:lvl1pPr marL="0" indent="0">
              <a:buNone/>
              <a:defRPr sz="1400"/>
            </a:lvl1pPr>
            <a:lvl2pPr marL="456521" indent="0">
              <a:buNone/>
              <a:defRPr sz="1200"/>
            </a:lvl2pPr>
            <a:lvl3pPr marL="913095" indent="0">
              <a:buNone/>
              <a:defRPr sz="1000"/>
            </a:lvl3pPr>
            <a:lvl4pPr marL="1369632" indent="0">
              <a:buNone/>
              <a:defRPr sz="900"/>
            </a:lvl4pPr>
            <a:lvl5pPr marL="1826189" indent="0">
              <a:buNone/>
              <a:defRPr sz="900"/>
            </a:lvl5pPr>
            <a:lvl6pPr marL="2282707" indent="0">
              <a:buNone/>
              <a:defRPr sz="900"/>
            </a:lvl6pPr>
            <a:lvl7pPr marL="2739230" indent="0">
              <a:buNone/>
              <a:defRPr sz="900"/>
            </a:lvl7pPr>
            <a:lvl8pPr marL="3195784" indent="0">
              <a:buNone/>
              <a:defRPr sz="900"/>
            </a:lvl8pPr>
            <a:lvl9pPr marL="3652334"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3D502C8B-5DF4-42A0-9FFE-70112C366945}"/>
              </a:ext>
            </a:extLst>
          </p:cNvPr>
          <p:cNvSpPr>
            <a:spLocks noGrp="1"/>
          </p:cNvSpPr>
          <p:nvPr>
            <p:ph type="dt" sz="half" idx="10"/>
          </p:nvPr>
        </p:nvSpPr>
        <p:spPr/>
        <p:txBody>
          <a:bodyPr/>
          <a:lstStyle>
            <a:lvl1pPr>
              <a:defRPr/>
            </a:lvl1pPr>
          </a:lstStyle>
          <a:p>
            <a:pPr>
              <a:defRPr/>
            </a:pPr>
            <a:fld id="{1CF1B1EF-DCF6-45B5-AA5F-73FB8A7E61E1}" type="datetimeFigureOut">
              <a:rPr lang="ru-RU"/>
              <a:pPr>
                <a:defRPr/>
              </a:pPr>
              <a:t>29.09.2021</a:t>
            </a:fld>
            <a:endParaRPr lang="ru-RU"/>
          </a:p>
        </p:txBody>
      </p:sp>
      <p:sp>
        <p:nvSpPr>
          <p:cNvPr id="6" name="Нижний колонтитул 4">
            <a:extLst>
              <a:ext uri="{FF2B5EF4-FFF2-40B4-BE49-F238E27FC236}">
                <a16:creationId xmlns:a16="http://schemas.microsoft.com/office/drawing/2014/main" id="{DE6CE7CF-6262-48C3-BD78-0DA6E6A8425A}"/>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01787FB5-ADE8-4D8A-B780-85A24D87E8DA}"/>
              </a:ext>
            </a:extLst>
          </p:cNvPr>
          <p:cNvSpPr>
            <a:spLocks noGrp="1"/>
          </p:cNvSpPr>
          <p:nvPr>
            <p:ph type="sldNum" sz="quarter" idx="12"/>
          </p:nvPr>
        </p:nvSpPr>
        <p:spPr/>
        <p:txBody>
          <a:bodyPr/>
          <a:lstStyle>
            <a:lvl1pPr>
              <a:defRPr/>
            </a:lvl1pPr>
          </a:lstStyle>
          <a:p>
            <a:fld id="{F6575F6C-277E-43BE-BE59-C75061F86F66}" type="slidenum">
              <a:rPr lang="ru-RU" altLang="ru-RU"/>
              <a:pPr/>
              <a:t>‹#›</a:t>
            </a:fld>
            <a:endParaRPr lang="ru-RU" altLang="ru-RU"/>
          </a:p>
        </p:txBody>
      </p:sp>
    </p:spTree>
    <p:extLst>
      <p:ext uri="{BB962C8B-B14F-4D97-AF65-F5344CB8AC3E}">
        <p14:creationId xmlns:p14="http://schemas.microsoft.com/office/powerpoint/2010/main" val="24253512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2"/>
            <a:ext cx="7315200" cy="566739"/>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6521" indent="0">
              <a:buNone/>
              <a:defRPr sz="2800"/>
            </a:lvl2pPr>
            <a:lvl3pPr marL="913095" indent="0">
              <a:buNone/>
              <a:defRPr sz="2400"/>
            </a:lvl3pPr>
            <a:lvl4pPr marL="1369632" indent="0">
              <a:buNone/>
              <a:defRPr sz="2000"/>
            </a:lvl4pPr>
            <a:lvl5pPr marL="1826189" indent="0">
              <a:buNone/>
              <a:defRPr sz="2000"/>
            </a:lvl5pPr>
            <a:lvl6pPr marL="2282707" indent="0">
              <a:buNone/>
              <a:defRPr sz="2000"/>
            </a:lvl6pPr>
            <a:lvl7pPr marL="2739230" indent="0">
              <a:buNone/>
              <a:defRPr sz="2000"/>
            </a:lvl7pPr>
            <a:lvl8pPr marL="3195784" indent="0">
              <a:buNone/>
              <a:defRPr sz="2000"/>
            </a:lvl8pPr>
            <a:lvl9pPr marL="3652334" indent="0">
              <a:buNone/>
              <a:defRPr sz="2000"/>
            </a:lvl9pPr>
          </a:lstStyle>
          <a:p>
            <a:pPr lvl="0"/>
            <a:endParaRPr lang="ru-RU" noProof="0"/>
          </a:p>
        </p:txBody>
      </p:sp>
      <p:sp>
        <p:nvSpPr>
          <p:cNvPr id="4" name="Текст 3"/>
          <p:cNvSpPr>
            <a:spLocks noGrp="1"/>
          </p:cNvSpPr>
          <p:nvPr>
            <p:ph type="body" sz="half" idx="2"/>
          </p:nvPr>
        </p:nvSpPr>
        <p:spPr>
          <a:xfrm>
            <a:off x="2389717" y="5367391"/>
            <a:ext cx="7315200" cy="804863"/>
          </a:xfrm>
        </p:spPr>
        <p:txBody>
          <a:bodyPr/>
          <a:lstStyle>
            <a:lvl1pPr marL="0" indent="0">
              <a:buNone/>
              <a:defRPr sz="1400"/>
            </a:lvl1pPr>
            <a:lvl2pPr marL="456521" indent="0">
              <a:buNone/>
              <a:defRPr sz="1200"/>
            </a:lvl2pPr>
            <a:lvl3pPr marL="913095" indent="0">
              <a:buNone/>
              <a:defRPr sz="1000"/>
            </a:lvl3pPr>
            <a:lvl4pPr marL="1369632" indent="0">
              <a:buNone/>
              <a:defRPr sz="900"/>
            </a:lvl4pPr>
            <a:lvl5pPr marL="1826189" indent="0">
              <a:buNone/>
              <a:defRPr sz="900"/>
            </a:lvl5pPr>
            <a:lvl6pPr marL="2282707" indent="0">
              <a:buNone/>
              <a:defRPr sz="900"/>
            </a:lvl6pPr>
            <a:lvl7pPr marL="2739230" indent="0">
              <a:buNone/>
              <a:defRPr sz="900"/>
            </a:lvl7pPr>
            <a:lvl8pPr marL="3195784" indent="0">
              <a:buNone/>
              <a:defRPr sz="900"/>
            </a:lvl8pPr>
            <a:lvl9pPr marL="3652334"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C43C6A31-5982-4831-9601-D40BA3F050E9}"/>
              </a:ext>
            </a:extLst>
          </p:cNvPr>
          <p:cNvSpPr>
            <a:spLocks noGrp="1"/>
          </p:cNvSpPr>
          <p:nvPr>
            <p:ph type="dt" sz="half" idx="10"/>
          </p:nvPr>
        </p:nvSpPr>
        <p:spPr/>
        <p:txBody>
          <a:bodyPr/>
          <a:lstStyle>
            <a:lvl1pPr>
              <a:defRPr/>
            </a:lvl1pPr>
          </a:lstStyle>
          <a:p>
            <a:pPr>
              <a:defRPr/>
            </a:pPr>
            <a:fld id="{B3DBE06C-26D7-4C76-A228-43A790343CD3}" type="datetimeFigureOut">
              <a:rPr lang="ru-RU"/>
              <a:pPr>
                <a:defRPr/>
              </a:pPr>
              <a:t>29.09.2021</a:t>
            </a:fld>
            <a:endParaRPr lang="ru-RU"/>
          </a:p>
        </p:txBody>
      </p:sp>
      <p:sp>
        <p:nvSpPr>
          <p:cNvPr id="6" name="Нижний колонтитул 4">
            <a:extLst>
              <a:ext uri="{FF2B5EF4-FFF2-40B4-BE49-F238E27FC236}">
                <a16:creationId xmlns:a16="http://schemas.microsoft.com/office/drawing/2014/main" id="{061E784C-9929-4758-A61B-5BF5430AAAB4}"/>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40300B38-DFD5-40BD-AB59-D87521FCFF90}"/>
              </a:ext>
            </a:extLst>
          </p:cNvPr>
          <p:cNvSpPr>
            <a:spLocks noGrp="1"/>
          </p:cNvSpPr>
          <p:nvPr>
            <p:ph type="sldNum" sz="quarter" idx="12"/>
          </p:nvPr>
        </p:nvSpPr>
        <p:spPr/>
        <p:txBody>
          <a:bodyPr/>
          <a:lstStyle>
            <a:lvl1pPr>
              <a:defRPr/>
            </a:lvl1pPr>
          </a:lstStyle>
          <a:p>
            <a:fld id="{E68486AB-4231-409C-9793-C6DACD4451EB}" type="slidenum">
              <a:rPr lang="ru-RU" altLang="ru-RU"/>
              <a:pPr/>
              <a:t>‹#›</a:t>
            </a:fld>
            <a:endParaRPr lang="ru-RU" altLang="ru-RU"/>
          </a:p>
        </p:txBody>
      </p:sp>
    </p:spTree>
    <p:extLst>
      <p:ext uri="{BB962C8B-B14F-4D97-AF65-F5344CB8AC3E}">
        <p14:creationId xmlns:p14="http://schemas.microsoft.com/office/powerpoint/2010/main" val="222797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625600" y="612776"/>
            <a:ext cx="89408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a:p>
        </p:txBody>
      </p:sp>
      <p:sp>
        <p:nvSpPr>
          <p:cNvPr id="4" name="Text Placeholder 3"/>
          <p:cNvSpPr>
            <a:spLocks noGrp="1"/>
          </p:cNvSpPr>
          <p:nvPr>
            <p:ph type="body" sz="half" idx="2"/>
          </p:nvPr>
        </p:nvSpPr>
        <p:spPr>
          <a:xfrm>
            <a:off x="3657600" y="3453047"/>
            <a:ext cx="67056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Box 8"/>
          <p:cNvSpPr txBox="1"/>
          <p:nvPr/>
        </p:nvSpPr>
        <p:spPr>
          <a:xfrm>
            <a:off x="3247136" y="3331464"/>
            <a:ext cx="6096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ru-RU"/>
              <a:t>Образец заголовка</a:t>
            </a:r>
            <a:endParaRPr lang="en-US"/>
          </a:p>
        </p:txBody>
      </p:sp>
      <p:sp>
        <p:nvSpPr>
          <p:cNvPr id="13" name="Date Placeholder 12"/>
          <p:cNvSpPr>
            <a:spLocks noGrp="1"/>
          </p:cNvSpPr>
          <p:nvPr>
            <p:ph type="dt" sz="half" idx="10"/>
          </p:nvPr>
        </p:nvSpPr>
        <p:spPr/>
        <p:txBody>
          <a:bodyPr/>
          <a:lstStyle/>
          <a:p>
            <a:fld id="{B4C71EC6-210F-42DE-9C53-41977AD35B3D}" type="datetimeFigureOut">
              <a:rPr lang="ru-RU" smtClean="0"/>
              <a:t>29.09.2021</a:t>
            </a:fld>
            <a:endParaRPr lang="ru-RU"/>
          </a:p>
        </p:txBody>
      </p:sp>
      <p:sp>
        <p:nvSpPr>
          <p:cNvPr id="14" name="Slide Number Placeholder 13"/>
          <p:cNvSpPr>
            <a:spLocks noGrp="1"/>
          </p:cNvSpPr>
          <p:nvPr>
            <p:ph type="sldNum" sz="quarter" idx="11"/>
          </p:nvPr>
        </p:nvSpPr>
        <p:spPr/>
        <p:txBody>
          <a:bodyPr/>
          <a:lstStyle/>
          <a:p>
            <a:fld id="{B19B0651-EE4F-4900-A07F-96A6BFA9D0F0}" type="slidenum">
              <a:rPr lang="ru-RU" smtClean="0"/>
              <a:t>‹#›</a:t>
            </a:fld>
            <a:endParaRPr lang="ru-RU"/>
          </a:p>
        </p:txBody>
      </p:sp>
      <p:sp>
        <p:nvSpPr>
          <p:cNvPr id="15" name="Footer Placeholder 14"/>
          <p:cNvSpPr>
            <a:spLocks noGrp="1"/>
          </p:cNvSpPr>
          <p:nvPr>
            <p:ph type="ftr" sz="quarter" idx="12"/>
          </p:nvPr>
        </p:nvSpPr>
        <p:spPr/>
        <p:txBody>
          <a:bodyPr/>
          <a:lstStyle/>
          <a:p>
            <a:endParaRPr lang="ru-RU"/>
          </a:p>
        </p:txBody>
      </p:sp>
    </p:spTree>
    <p:extLst>
      <p:ext uri="{BB962C8B-B14F-4D97-AF65-F5344CB8AC3E}">
        <p14:creationId xmlns:p14="http://schemas.microsoft.com/office/powerpoint/2010/main" val="10598658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4FA339C-461E-4585-8C19-D36A9427711D}"/>
              </a:ext>
            </a:extLst>
          </p:cNvPr>
          <p:cNvSpPr>
            <a:spLocks noGrp="1"/>
          </p:cNvSpPr>
          <p:nvPr>
            <p:ph type="dt" sz="half" idx="10"/>
          </p:nvPr>
        </p:nvSpPr>
        <p:spPr/>
        <p:txBody>
          <a:bodyPr/>
          <a:lstStyle>
            <a:lvl1pPr>
              <a:defRPr/>
            </a:lvl1pPr>
          </a:lstStyle>
          <a:p>
            <a:pPr>
              <a:defRPr/>
            </a:pPr>
            <a:fld id="{1C1FB63D-CA19-4D15-83FB-10ACE362855D}" type="datetimeFigureOut">
              <a:rPr lang="ru-RU"/>
              <a:pPr>
                <a:defRPr/>
              </a:pPr>
              <a:t>29.09.2021</a:t>
            </a:fld>
            <a:endParaRPr lang="ru-RU"/>
          </a:p>
        </p:txBody>
      </p:sp>
      <p:sp>
        <p:nvSpPr>
          <p:cNvPr id="5" name="Нижний колонтитул 4">
            <a:extLst>
              <a:ext uri="{FF2B5EF4-FFF2-40B4-BE49-F238E27FC236}">
                <a16:creationId xmlns:a16="http://schemas.microsoft.com/office/drawing/2014/main" id="{C746578D-5FF0-4B73-878B-F7C243083D77}"/>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B6C73626-CF0C-4D2E-ACD7-1ABC9327ED0B}"/>
              </a:ext>
            </a:extLst>
          </p:cNvPr>
          <p:cNvSpPr>
            <a:spLocks noGrp="1"/>
          </p:cNvSpPr>
          <p:nvPr>
            <p:ph type="sldNum" sz="quarter" idx="12"/>
          </p:nvPr>
        </p:nvSpPr>
        <p:spPr/>
        <p:txBody>
          <a:bodyPr/>
          <a:lstStyle>
            <a:lvl1pPr>
              <a:defRPr/>
            </a:lvl1pPr>
          </a:lstStyle>
          <a:p>
            <a:fld id="{9AD3F024-80E8-461A-A4CF-4B74E03FF996}" type="slidenum">
              <a:rPr lang="ru-RU" altLang="ru-RU"/>
              <a:pPr/>
              <a:t>‹#›</a:t>
            </a:fld>
            <a:endParaRPr lang="ru-RU" altLang="ru-RU"/>
          </a:p>
        </p:txBody>
      </p:sp>
    </p:spTree>
    <p:extLst>
      <p:ext uri="{BB962C8B-B14F-4D97-AF65-F5344CB8AC3E}">
        <p14:creationId xmlns:p14="http://schemas.microsoft.com/office/powerpoint/2010/main" val="8764171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1" y="206378"/>
            <a:ext cx="2743200" cy="4387851"/>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06378"/>
            <a:ext cx="8026400" cy="438785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902D20B-2441-432D-8560-19085E298784}"/>
              </a:ext>
            </a:extLst>
          </p:cNvPr>
          <p:cNvSpPr>
            <a:spLocks noGrp="1"/>
          </p:cNvSpPr>
          <p:nvPr>
            <p:ph type="dt" sz="half" idx="10"/>
          </p:nvPr>
        </p:nvSpPr>
        <p:spPr/>
        <p:txBody>
          <a:bodyPr/>
          <a:lstStyle>
            <a:lvl1pPr>
              <a:defRPr/>
            </a:lvl1pPr>
          </a:lstStyle>
          <a:p>
            <a:pPr>
              <a:defRPr/>
            </a:pPr>
            <a:fld id="{2011301B-E371-4997-B976-CD2CB92CBD2C}" type="datetimeFigureOut">
              <a:rPr lang="ru-RU"/>
              <a:pPr>
                <a:defRPr/>
              </a:pPr>
              <a:t>29.09.2021</a:t>
            </a:fld>
            <a:endParaRPr lang="ru-RU"/>
          </a:p>
        </p:txBody>
      </p:sp>
      <p:sp>
        <p:nvSpPr>
          <p:cNvPr id="5" name="Нижний колонтитул 4">
            <a:extLst>
              <a:ext uri="{FF2B5EF4-FFF2-40B4-BE49-F238E27FC236}">
                <a16:creationId xmlns:a16="http://schemas.microsoft.com/office/drawing/2014/main" id="{29C7FDA7-1C8B-4E6B-BE3C-D551AAA77AB7}"/>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990E5922-FA9A-4992-BC13-D8450E85930A}"/>
              </a:ext>
            </a:extLst>
          </p:cNvPr>
          <p:cNvSpPr>
            <a:spLocks noGrp="1"/>
          </p:cNvSpPr>
          <p:nvPr>
            <p:ph type="sldNum" sz="quarter" idx="12"/>
          </p:nvPr>
        </p:nvSpPr>
        <p:spPr/>
        <p:txBody>
          <a:bodyPr/>
          <a:lstStyle>
            <a:lvl1pPr>
              <a:defRPr/>
            </a:lvl1pPr>
          </a:lstStyle>
          <a:p>
            <a:fld id="{7B7DB9A4-2263-4B04-9ADD-032C37D91314}" type="slidenum">
              <a:rPr lang="ru-RU" altLang="ru-RU"/>
              <a:pPr/>
              <a:t>‹#›</a:t>
            </a:fld>
            <a:endParaRPr lang="ru-RU" altLang="ru-RU"/>
          </a:p>
        </p:txBody>
      </p:sp>
    </p:spTree>
    <p:extLst>
      <p:ext uri="{BB962C8B-B14F-4D97-AF65-F5344CB8AC3E}">
        <p14:creationId xmlns:p14="http://schemas.microsoft.com/office/powerpoint/2010/main" val="23573956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198508C1-C0E1-44DC-8315-CDBCF928A3E5}" type="slidenum">
              <a:rPr lang="en-US" altLang="ru-RU"/>
              <a:pPr>
                <a:defRPr/>
              </a:pPr>
              <a:t>‹#›</a:t>
            </a:fld>
            <a:endParaRPr lang="en-US" altLang="ru-RU"/>
          </a:p>
        </p:txBody>
      </p:sp>
    </p:spTree>
    <p:extLst>
      <p:ext uri="{BB962C8B-B14F-4D97-AF65-F5344CB8AC3E}">
        <p14:creationId xmlns:p14="http://schemas.microsoft.com/office/powerpoint/2010/main" val="10263000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87A1CEFB-9EB8-4D87-A607-E74C8F472073}" type="slidenum">
              <a:rPr lang="en-US" altLang="ru-RU"/>
              <a:pPr>
                <a:defRPr/>
              </a:pPr>
              <a:t>‹#›</a:t>
            </a:fld>
            <a:endParaRPr lang="en-US" altLang="ru-RU"/>
          </a:p>
        </p:txBody>
      </p:sp>
    </p:spTree>
    <p:extLst>
      <p:ext uri="{BB962C8B-B14F-4D97-AF65-F5344CB8AC3E}">
        <p14:creationId xmlns:p14="http://schemas.microsoft.com/office/powerpoint/2010/main" val="7970625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29C25E36-3705-4022-B15A-47FA28D28D3F}" type="slidenum">
              <a:rPr lang="en-US" altLang="ru-RU"/>
              <a:pPr>
                <a:defRPr/>
              </a:pPr>
              <a:t>‹#›</a:t>
            </a:fld>
            <a:endParaRPr lang="en-US" altLang="ru-RU"/>
          </a:p>
        </p:txBody>
      </p:sp>
    </p:spTree>
    <p:extLst>
      <p:ext uri="{BB962C8B-B14F-4D97-AF65-F5344CB8AC3E}">
        <p14:creationId xmlns:p14="http://schemas.microsoft.com/office/powerpoint/2010/main" val="35668639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314C252E-8307-4FB1-AD8F-DB5B0E12D43E}" type="slidenum">
              <a:rPr lang="en-US" altLang="ru-RU"/>
              <a:pPr>
                <a:defRPr/>
              </a:pPr>
              <a:t>‹#›</a:t>
            </a:fld>
            <a:endParaRPr lang="en-US" altLang="ru-RU"/>
          </a:p>
        </p:txBody>
      </p:sp>
    </p:spTree>
    <p:extLst>
      <p:ext uri="{BB962C8B-B14F-4D97-AF65-F5344CB8AC3E}">
        <p14:creationId xmlns:p14="http://schemas.microsoft.com/office/powerpoint/2010/main" val="38011799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pPr>
              <a:defRPr/>
            </a:pPr>
            <a:fld id="{BF609279-8FEF-462B-B033-813F3DF816B7}" type="slidenum">
              <a:rPr lang="en-US" altLang="ru-RU"/>
              <a:pPr>
                <a:defRPr/>
              </a:pPr>
              <a:t>‹#›</a:t>
            </a:fld>
            <a:endParaRPr lang="en-US" altLang="ru-RU"/>
          </a:p>
        </p:txBody>
      </p:sp>
    </p:spTree>
    <p:extLst>
      <p:ext uri="{BB962C8B-B14F-4D97-AF65-F5344CB8AC3E}">
        <p14:creationId xmlns:p14="http://schemas.microsoft.com/office/powerpoint/2010/main" val="19250620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pPr>
              <a:defRPr/>
            </a:pPr>
            <a:fld id="{EFD6E8F4-C9D3-4D8C-BD08-6BDD80C1CC3C}" type="slidenum">
              <a:rPr lang="en-US" altLang="ru-RU"/>
              <a:pPr>
                <a:defRPr/>
              </a:pPr>
              <a:t>‹#›</a:t>
            </a:fld>
            <a:endParaRPr lang="en-US" altLang="ru-RU"/>
          </a:p>
        </p:txBody>
      </p:sp>
    </p:spTree>
    <p:extLst>
      <p:ext uri="{BB962C8B-B14F-4D97-AF65-F5344CB8AC3E}">
        <p14:creationId xmlns:p14="http://schemas.microsoft.com/office/powerpoint/2010/main" val="40089442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pPr>
              <a:defRPr/>
            </a:pPr>
            <a:fld id="{0FFCA283-0A72-4934-B456-8371CCC992A0}" type="slidenum">
              <a:rPr lang="en-US" altLang="ru-RU"/>
              <a:pPr>
                <a:defRPr/>
              </a:pPr>
              <a:t>‹#›</a:t>
            </a:fld>
            <a:endParaRPr lang="en-US" altLang="ru-RU"/>
          </a:p>
        </p:txBody>
      </p:sp>
    </p:spTree>
    <p:extLst>
      <p:ext uri="{BB962C8B-B14F-4D97-AF65-F5344CB8AC3E}">
        <p14:creationId xmlns:p14="http://schemas.microsoft.com/office/powerpoint/2010/main" val="18186245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118992B4-32A3-4B3A-8C82-E80CFA830C45}" type="slidenum">
              <a:rPr lang="en-US" altLang="ru-RU"/>
              <a:pPr>
                <a:defRPr/>
              </a:pPr>
              <a:t>‹#›</a:t>
            </a:fld>
            <a:endParaRPr lang="en-US" altLang="ru-RU"/>
          </a:p>
        </p:txBody>
      </p:sp>
    </p:spTree>
    <p:extLst>
      <p:ext uri="{BB962C8B-B14F-4D97-AF65-F5344CB8AC3E}">
        <p14:creationId xmlns:p14="http://schemas.microsoft.com/office/powerpoint/2010/main" val="2352733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image" Target="../media/image2.emf"/><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6.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e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emf"/><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emf"/><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2.emf"/><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p:cNvSpPr/>
          <p:nvPr/>
        </p:nvSpPr>
        <p:spPr>
          <a:xfrm rot="19724275">
            <a:off x="1830961" y="1038441"/>
            <a:ext cx="965416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p:cNvSpPr/>
          <p:nvPr/>
        </p:nvSpPr>
        <p:spPr>
          <a:xfrm rot="17656910">
            <a:off x="557464" y="419133"/>
            <a:ext cx="5538472" cy="5973945"/>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rot="19724275">
            <a:off x="4370607" y="116855"/>
            <a:ext cx="8639149"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036320" y="4876800"/>
            <a:ext cx="10058400" cy="914400"/>
          </a:xfrm>
          <a:prstGeom prst="rect">
            <a:avLst/>
          </a:prstGeom>
        </p:spPr>
        <p:txBody>
          <a:bodyPr vert="horz" lIns="91440" tIns="45720" rIns="91440" bIns="45720" rtlCol="0" anchor="b">
            <a:noAutofit/>
          </a:bodyPr>
          <a:lstStyle/>
          <a:p>
            <a:r>
              <a:rPr lang="ru-RU"/>
              <a:t>Образец заголовка</a:t>
            </a:r>
            <a:endParaRPr lang="en-US" dirty="0"/>
          </a:p>
        </p:txBody>
      </p:sp>
      <p:sp>
        <p:nvSpPr>
          <p:cNvPr id="3" name="Text Placeholder 2"/>
          <p:cNvSpPr>
            <a:spLocks noGrp="1"/>
          </p:cNvSpPr>
          <p:nvPr>
            <p:ph type="body" idx="1"/>
          </p:nvPr>
        </p:nvSpPr>
        <p:spPr>
          <a:xfrm>
            <a:off x="2844800" y="685802"/>
            <a:ext cx="8128000" cy="3657599"/>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600" y="6154739"/>
            <a:ext cx="28448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B4C71EC6-210F-42DE-9C53-41977AD35B3D}" type="datetimeFigureOut">
              <a:rPr lang="ru-RU" smtClean="0"/>
              <a:t>29.09.2021</a:t>
            </a:fld>
            <a:endParaRPr lang="ru-RU"/>
          </a:p>
        </p:txBody>
      </p:sp>
      <p:sp>
        <p:nvSpPr>
          <p:cNvPr id="5" name="Footer Placeholder 4"/>
          <p:cNvSpPr>
            <a:spLocks noGrp="1"/>
          </p:cNvSpPr>
          <p:nvPr>
            <p:ph type="ftr" sz="quarter" idx="3"/>
          </p:nvPr>
        </p:nvSpPr>
        <p:spPr>
          <a:xfrm>
            <a:off x="1097280" y="6154739"/>
            <a:ext cx="6096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ru-RU"/>
          </a:p>
        </p:txBody>
      </p:sp>
      <p:sp>
        <p:nvSpPr>
          <p:cNvPr id="6" name="Slide Number Placeholder 5"/>
          <p:cNvSpPr>
            <a:spLocks noGrp="1"/>
          </p:cNvSpPr>
          <p:nvPr>
            <p:ph type="sldNum" sz="quarter" idx="4"/>
          </p:nvPr>
        </p:nvSpPr>
        <p:spPr>
          <a:xfrm>
            <a:off x="1097280" y="5842000"/>
            <a:ext cx="28448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210163087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4070"/>
        </a:solidFill>
        <a:effectLst/>
      </p:bgPr>
    </p:bg>
    <p:spTree>
      <p:nvGrpSpPr>
        <p:cNvPr id="1" name=""/>
        <p:cNvGrpSpPr/>
        <p:nvPr/>
      </p:nvGrpSpPr>
      <p:grpSpPr>
        <a:xfrm>
          <a:off x="0" y="0"/>
          <a:ext cx="0" cy="0"/>
          <a:chOff x="0" y="0"/>
          <a:chExt cx="0" cy="0"/>
        </a:xfrm>
      </p:grpSpPr>
      <p:sp>
        <p:nvSpPr>
          <p:cNvPr id="22" name="Заголовок 21">
            <a:extLst>
              <a:ext uri="{FF2B5EF4-FFF2-40B4-BE49-F238E27FC236}">
                <a16:creationId xmlns:a16="http://schemas.microsoft.com/office/drawing/2014/main" id="{6BCCAB48-DFB3-4319-9988-99D37D9CD2EB}"/>
              </a:ext>
            </a:extLst>
          </p:cNvPr>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ru-RU" dirty="0"/>
              <a:t>Образец заголовка</a:t>
            </a:r>
            <a:endParaRPr lang="en-US" dirty="0"/>
          </a:p>
        </p:txBody>
      </p:sp>
      <p:sp>
        <p:nvSpPr>
          <p:cNvPr id="1027" name="Текст 12">
            <a:extLst>
              <a:ext uri="{FF2B5EF4-FFF2-40B4-BE49-F238E27FC236}">
                <a16:creationId xmlns:a16="http://schemas.microsoft.com/office/drawing/2014/main" id="{89CB3889-60A0-46C8-AAAC-56007D16B638}"/>
              </a:ext>
            </a:extLst>
          </p:cNvPr>
          <p:cNvSpPr>
            <a:spLocks noGrp="1"/>
          </p:cNvSpPr>
          <p:nvPr>
            <p:ph type="body" idx="1"/>
          </p:nvPr>
        </p:nvSpPr>
        <p:spPr bwMode="auto">
          <a:xfrm>
            <a:off x="609600" y="1600201"/>
            <a:ext cx="10972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14" name="Дата 13">
            <a:extLst>
              <a:ext uri="{FF2B5EF4-FFF2-40B4-BE49-F238E27FC236}">
                <a16:creationId xmlns:a16="http://schemas.microsoft.com/office/drawing/2014/main" id="{011A8C30-981F-4E10-B276-533393317D84}"/>
              </a:ext>
            </a:extLst>
          </p:cNvPr>
          <p:cNvSpPr>
            <a:spLocks noGrp="1"/>
          </p:cNvSpPr>
          <p:nvPr>
            <p:ph type="dt" sz="half" idx="2"/>
          </p:nvPr>
        </p:nvSpPr>
        <p:spPr>
          <a:xfrm>
            <a:off x="609600" y="6416676"/>
            <a:ext cx="28448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fld id="{52CCA30D-91F2-45E8-9C0A-7245433FA1EB}" type="datetime1">
              <a:rPr lang="en-US"/>
              <a:pPr>
                <a:defRPr/>
              </a:pPr>
              <a:t>9/29/2021</a:t>
            </a:fld>
            <a:endParaRPr lang="en-US" dirty="0"/>
          </a:p>
        </p:txBody>
      </p:sp>
      <p:sp>
        <p:nvSpPr>
          <p:cNvPr id="3" name="Нижний колонтитул 2">
            <a:extLst>
              <a:ext uri="{FF2B5EF4-FFF2-40B4-BE49-F238E27FC236}">
                <a16:creationId xmlns:a16="http://schemas.microsoft.com/office/drawing/2014/main" id="{AAFCCA23-598E-422B-B73C-984CFB1B84DE}"/>
              </a:ext>
            </a:extLst>
          </p:cNvPr>
          <p:cNvSpPr>
            <a:spLocks noGrp="1"/>
          </p:cNvSpPr>
          <p:nvPr>
            <p:ph type="ftr" sz="quarter" idx="3"/>
          </p:nvPr>
        </p:nvSpPr>
        <p:spPr>
          <a:xfrm>
            <a:off x="4165600" y="6416676"/>
            <a:ext cx="38608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a:p>
        </p:txBody>
      </p:sp>
      <p:sp>
        <p:nvSpPr>
          <p:cNvPr id="23" name="Номер слайда 22">
            <a:extLst>
              <a:ext uri="{FF2B5EF4-FFF2-40B4-BE49-F238E27FC236}">
                <a16:creationId xmlns:a16="http://schemas.microsoft.com/office/drawing/2014/main" id="{AF674BC9-2EA4-43EB-B173-2331CF5B3FBC}"/>
              </a:ext>
            </a:extLst>
          </p:cNvPr>
          <p:cNvSpPr>
            <a:spLocks noGrp="1"/>
          </p:cNvSpPr>
          <p:nvPr>
            <p:ph type="sldNum" sz="quarter" idx="4"/>
          </p:nvPr>
        </p:nvSpPr>
        <p:spPr>
          <a:xfrm>
            <a:off x="10566400" y="6416676"/>
            <a:ext cx="1016000" cy="365125"/>
          </a:xfrm>
          <a:prstGeom prst="rect">
            <a:avLst/>
          </a:prstGeom>
        </p:spPr>
        <p:txBody>
          <a:bodyPr vert="horz" wrap="square" lIns="0" tIns="45720" rIns="0" bIns="45720" numCol="1" anchor="b" anchorCtr="0" compatLnSpc="1">
            <a:prstTxWarp prst="textNoShape">
              <a:avLst/>
            </a:prstTxWarp>
          </a:bodyPr>
          <a:lstStyle>
            <a:lvl1pPr algn="r" eaLnBrk="1" hangingPunct="1">
              <a:defRPr sz="1200">
                <a:solidFill>
                  <a:srgbClr val="BCBCBC"/>
                </a:solidFill>
                <a:latin typeface="Times New Roman" panose="02020603050405020304" pitchFamily="18" charset="0"/>
              </a:defRPr>
            </a:lvl1pPr>
          </a:lstStyle>
          <a:p>
            <a:fld id="{2385F8C1-3632-4BB0-B295-046ADE0F5373}" type="slidenum">
              <a:rPr lang="en-US" altLang="ru-RU"/>
              <a:pPr/>
              <a:t>‹#›</a:t>
            </a:fld>
            <a:endParaRPr lang="en-US" altLang="ru-RU"/>
          </a:p>
        </p:txBody>
      </p:sp>
    </p:spTree>
    <p:extLst>
      <p:ext uri="{BB962C8B-B14F-4D97-AF65-F5344CB8AC3E}">
        <p14:creationId xmlns:p14="http://schemas.microsoft.com/office/powerpoint/2010/main" val="2741007536"/>
      </p:ext>
    </p:extLst>
  </p:cSld>
  <p:clrMap bg1="dk1" tx1="lt1" bg2="dk2"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hf hdr="0" ftr="0" dt="0"/>
  <p:txStyles>
    <p:titleStyle>
      <a:lvl1pPr algn="ctr" rtl="0" eaLnBrk="0" fontAlgn="base" hangingPunct="0">
        <a:spcBef>
          <a:spcPct val="0"/>
        </a:spcBef>
        <a:spcAft>
          <a:spcPct val="0"/>
        </a:spcAft>
        <a:defRPr sz="4100" b="1" kern="1200">
          <a:ln w="6350">
            <a:noFill/>
          </a:ln>
          <a:solidFill>
            <a:srgbClr val="FFFF00"/>
          </a:soli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rgbClr val="FFFF00"/>
          </a:solidFill>
          <a:latin typeface="Arial" pitchFamily="34" charset="0"/>
        </a:defRPr>
      </a:lvl2pPr>
      <a:lvl3pPr algn="ctr" rtl="0" eaLnBrk="0" fontAlgn="base" hangingPunct="0">
        <a:spcBef>
          <a:spcPct val="0"/>
        </a:spcBef>
        <a:spcAft>
          <a:spcPct val="0"/>
        </a:spcAft>
        <a:defRPr sz="4100" b="1">
          <a:solidFill>
            <a:srgbClr val="FFFF00"/>
          </a:solidFill>
          <a:latin typeface="Arial" pitchFamily="34" charset="0"/>
        </a:defRPr>
      </a:lvl3pPr>
      <a:lvl4pPr algn="ctr" rtl="0" eaLnBrk="0" fontAlgn="base" hangingPunct="0">
        <a:spcBef>
          <a:spcPct val="0"/>
        </a:spcBef>
        <a:spcAft>
          <a:spcPct val="0"/>
        </a:spcAft>
        <a:defRPr sz="4100" b="1">
          <a:solidFill>
            <a:srgbClr val="FFFF00"/>
          </a:solidFill>
          <a:latin typeface="Arial" pitchFamily="34" charset="0"/>
        </a:defRPr>
      </a:lvl4pPr>
      <a:lvl5pPr algn="ctr" rtl="0" eaLnBrk="0" fontAlgn="base" hangingPunct="0">
        <a:spcBef>
          <a:spcPct val="0"/>
        </a:spcBef>
        <a:spcAft>
          <a:spcPct val="0"/>
        </a:spcAft>
        <a:defRPr sz="4100" b="1">
          <a:solidFill>
            <a:srgbClr val="FFFF00"/>
          </a:solidFill>
          <a:latin typeface="Arial" pitchFamily="34" charset="0"/>
        </a:defRPr>
      </a:lvl5pPr>
      <a:lvl6pPr marL="457200" algn="ctr" rtl="0" fontAlgn="base">
        <a:spcBef>
          <a:spcPct val="0"/>
        </a:spcBef>
        <a:spcAft>
          <a:spcPct val="0"/>
        </a:spcAft>
        <a:defRPr sz="4100" b="1">
          <a:solidFill>
            <a:srgbClr val="FFFF00"/>
          </a:solidFill>
          <a:latin typeface="Arial" pitchFamily="34" charset="0"/>
        </a:defRPr>
      </a:lvl6pPr>
      <a:lvl7pPr marL="914400" algn="ctr" rtl="0" fontAlgn="base">
        <a:spcBef>
          <a:spcPct val="0"/>
        </a:spcBef>
        <a:spcAft>
          <a:spcPct val="0"/>
        </a:spcAft>
        <a:defRPr sz="4100" b="1">
          <a:solidFill>
            <a:srgbClr val="FFFF00"/>
          </a:solidFill>
          <a:latin typeface="Arial" pitchFamily="34" charset="0"/>
        </a:defRPr>
      </a:lvl7pPr>
      <a:lvl8pPr marL="1371600" algn="ctr" rtl="0" fontAlgn="base">
        <a:spcBef>
          <a:spcPct val="0"/>
        </a:spcBef>
        <a:spcAft>
          <a:spcPct val="0"/>
        </a:spcAft>
        <a:defRPr sz="4100" b="1">
          <a:solidFill>
            <a:srgbClr val="FFFF00"/>
          </a:solidFill>
          <a:latin typeface="Arial" pitchFamily="34" charset="0"/>
        </a:defRPr>
      </a:lvl8pPr>
      <a:lvl9pPr marL="1828800" algn="ctr" rtl="0" fontAlgn="base">
        <a:spcBef>
          <a:spcPct val="0"/>
        </a:spcBef>
        <a:spcAft>
          <a:spcPct val="0"/>
        </a:spcAft>
        <a:defRPr sz="4100" b="1">
          <a:solidFill>
            <a:srgbClr val="FFFF00"/>
          </a:solidFill>
          <a:latin typeface="Arial"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anose="05020102010507070707"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4070"/>
        </a:solidFill>
        <a:effectLst/>
      </p:bgPr>
    </p:bg>
    <p:spTree>
      <p:nvGrpSpPr>
        <p:cNvPr id="1" name=""/>
        <p:cNvGrpSpPr/>
        <p:nvPr/>
      </p:nvGrpSpPr>
      <p:grpSpPr>
        <a:xfrm>
          <a:off x="0" y="0"/>
          <a:ext cx="0" cy="0"/>
          <a:chOff x="0" y="0"/>
          <a:chExt cx="0" cy="0"/>
        </a:xfrm>
      </p:grpSpPr>
      <p:sp>
        <p:nvSpPr>
          <p:cNvPr id="22" name="Заголовок 21">
            <a:extLst>
              <a:ext uri="{FF2B5EF4-FFF2-40B4-BE49-F238E27FC236}">
                <a16:creationId xmlns:a16="http://schemas.microsoft.com/office/drawing/2014/main" id="{78D1DFCF-E356-4572-9C0E-6D3BA57DB3F6}"/>
              </a:ext>
            </a:extLst>
          </p:cNvPr>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ru-RU" dirty="0"/>
              <a:t>Образец заголовка</a:t>
            </a:r>
            <a:endParaRPr lang="en-US" dirty="0"/>
          </a:p>
        </p:txBody>
      </p:sp>
      <p:sp>
        <p:nvSpPr>
          <p:cNvPr id="1027" name="Текст 12">
            <a:extLst>
              <a:ext uri="{FF2B5EF4-FFF2-40B4-BE49-F238E27FC236}">
                <a16:creationId xmlns:a16="http://schemas.microsoft.com/office/drawing/2014/main" id="{7F3BC2E0-B213-499C-85C0-E183BC561EEE}"/>
              </a:ext>
            </a:extLst>
          </p:cNvPr>
          <p:cNvSpPr>
            <a:spLocks noGrp="1"/>
          </p:cNvSpPr>
          <p:nvPr>
            <p:ph type="body" idx="1"/>
          </p:nvPr>
        </p:nvSpPr>
        <p:spPr bwMode="auto">
          <a:xfrm>
            <a:off x="609600" y="1600201"/>
            <a:ext cx="10972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14" name="Дата 13">
            <a:extLst>
              <a:ext uri="{FF2B5EF4-FFF2-40B4-BE49-F238E27FC236}">
                <a16:creationId xmlns:a16="http://schemas.microsoft.com/office/drawing/2014/main" id="{A6E0BA09-5CB1-4239-B2D4-7F12636B98DD}"/>
              </a:ext>
            </a:extLst>
          </p:cNvPr>
          <p:cNvSpPr>
            <a:spLocks noGrp="1"/>
          </p:cNvSpPr>
          <p:nvPr>
            <p:ph type="dt" sz="half" idx="2"/>
          </p:nvPr>
        </p:nvSpPr>
        <p:spPr>
          <a:xfrm>
            <a:off x="609600" y="6416676"/>
            <a:ext cx="28448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fld id="{D76FA7DE-AF80-4DF6-A81B-7C67B6C849CE}" type="datetime1">
              <a:rPr lang="en-US"/>
              <a:pPr>
                <a:defRPr/>
              </a:pPr>
              <a:t>9/29/2021</a:t>
            </a:fld>
            <a:endParaRPr lang="en-US" dirty="0"/>
          </a:p>
        </p:txBody>
      </p:sp>
      <p:sp>
        <p:nvSpPr>
          <p:cNvPr id="3" name="Нижний колонтитул 2">
            <a:extLst>
              <a:ext uri="{FF2B5EF4-FFF2-40B4-BE49-F238E27FC236}">
                <a16:creationId xmlns:a16="http://schemas.microsoft.com/office/drawing/2014/main" id="{22CFFFDE-A401-4667-903C-A253C5BBCF5E}"/>
              </a:ext>
            </a:extLst>
          </p:cNvPr>
          <p:cNvSpPr>
            <a:spLocks noGrp="1"/>
          </p:cNvSpPr>
          <p:nvPr>
            <p:ph type="ftr" sz="quarter" idx="3"/>
          </p:nvPr>
        </p:nvSpPr>
        <p:spPr>
          <a:xfrm>
            <a:off x="4165600" y="6416676"/>
            <a:ext cx="38608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a:p>
        </p:txBody>
      </p:sp>
      <p:sp>
        <p:nvSpPr>
          <p:cNvPr id="23" name="Номер слайда 22">
            <a:extLst>
              <a:ext uri="{FF2B5EF4-FFF2-40B4-BE49-F238E27FC236}">
                <a16:creationId xmlns:a16="http://schemas.microsoft.com/office/drawing/2014/main" id="{E5DA31CA-6128-4A28-B090-53E2D196BB5F}"/>
              </a:ext>
            </a:extLst>
          </p:cNvPr>
          <p:cNvSpPr>
            <a:spLocks noGrp="1"/>
          </p:cNvSpPr>
          <p:nvPr>
            <p:ph type="sldNum" sz="quarter" idx="4"/>
          </p:nvPr>
        </p:nvSpPr>
        <p:spPr>
          <a:xfrm>
            <a:off x="10566400" y="6416676"/>
            <a:ext cx="1016000" cy="365125"/>
          </a:xfrm>
          <a:prstGeom prst="rect">
            <a:avLst/>
          </a:prstGeom>
        </p:spPr>
        <p:txBody>
          <a:bodyPr vert="horz" wrap="square" lIns="0" tIns="45720" rIns="0" bIns="45720" numCol="1" anchor="b" anchorCtr="0" compatLnSpc="1">
            <a:prstTxWarp prst="textNoShape">
              <a:avLst/>
            </a:prstTxWarp>
          </a:bodyPr>
          <a:lstStyle>
            <a:lvl1pPr algn="r" eaLnBrk="1" hangingPunct="1">
              <a:defRPr sz="1200">
                <a:solidFill>
                  <a:srgbClr val="BCBCBC"/>
                </a:solidFill>
                <a:latin typeface="Times New Roman" panose="02020603050405020304" pitchFamily="18" charset="0"/>
              </a:defRPr>
            </a:lvl1pPr>
          </a:lstStyle>
          <a:p>
            <a:fld id="{D2F109C3-EE5B-4493-A2E8-DBA965700C0A}" type="slidenum">
              <a:rPr lang="en-US" altLang="ru-RU"/>
              <a:pPr/>
              <a:t>‹#›</a:t>
            </a:fld>
            <a:endParaRPr lang="en-US" altLang="ru-RU"/>
          </a:p>
        </p:txBody>
      </p:sp>
    </p:spTree>
    <p:extLst>
      <p:ext uri="{BB962C8B-B14F-4D97-AF65-F5344CB8AC3E}">
        <p14:creationId xmlns:p14="http://schemas.microsoft.com/office/powerpoint/2010/main" val="571255294"/>
      </p:ext>
    </p:extLst>
  </p:cSld>
  <p:clrMap bg1="dk1" tx1="lt1" bg2="dk2"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hf hdr="0" ftr="0" dt="0"/>
  <p:txStyles>
    <p:titleStyle>
      <a:lvl1pPr algn="ctr" rtl="0" eaLnBrk="0" fontAlgn="base" hangingPunct="0">
        <a:spcBef>
          <a:spcPct val="0"/>
        </a:spcBef>
        <a:spcAft>
          <a:spcPct val="0"/>
        </a:spcAft>
        <a:defRPr sz="4100" b="1" kern="1200">
          <a:ln w="6350">
            <a:noFill/>
          </a:ln>
          <a:solidFill>
            <a:srgbClr val="FFFF00"/>
          </a:soli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rgbClr val="FFFF00"/>
          </a:solidFill>
          <a:latin typeface="Arial" pitchFamily="34" charset="0"/>
        </a:defRPr>
      </a:lvl2pPr>
      <a:lvl3pPr algn="ctr" rtl="0" eaLnBrk="0" fontAlgn="base" hangingPunct="0">
        <a:spcBef>
          <a:spcPct val="0"/>
        </a:spcBef>
        <a:spcAft>
          <a:spcPct val="0"/>
        </a:spcAft>
        <a:defRPr sz="4100" b="1">
          <a:solidFill>
            <a:srgbClr val="FFFF00"/>
          </a:solidFill>
          <a:latin typeface="Arial" pitchFamily="34" charset="0"/>
        </a:defRPr>
      </a:lvl3pPr>
      <a:lvl4pPr algn="ctr" rtl="0" eaLnBrk="0" fontAlgn="base" hangingPunct="0">
        <a:spcBef>
          <a:spcPct val="0"/>
        </a:spcBef>
        <a:spcAft>
          <a:spcPct val="0"/>
        </a:spcAft>
        <a:defRPr sz="4100" b="1">
          <a:solidFill>
            <a:srgbClr val="FFFF00"/>
          </a:solidFill>
          <a:latin typeface="Arial" pitchFamily="34" charset="0"/>
        </a:defRPr>
      </a:lvl4pPr>
      <a:lvl5pPr algn="ctr" rtl="0" eaLnBrk="0" fontAlgn="base" hangingPunct="0">
        <a:spcBef>
          <a:spcPct val="0"/>
        </a:spcBef>
        <a:spcAft>
          <a:spcPct val="0"/>
        </a:spcAft>
        <a:defRPr sz="4100" b="1">
          <a:solidFill>
            <a:srgbClr val="FFFF00"/>
          </a:solidFill>
          <a:latin typeface="Arial" pitchFamily="34" charset="0"/>
        </a:defRPr>
      </a:lvl5pPr>
      <a:lvl6pPr marL="457200" algn="ctr" rtl="0" fontAlgn="base">
        <a:spcBef>
          <a:spcPct val="0"/>
        </a:spcBef>
        <a:spcAft>
          <a:spcPct val="0"/>
        </a:spcAft>
        <a:defRPr sz="4100" b="1">
          <a:solidFill>
            <a:srgbClr val="FFFF00"/>
          </a:solidFill>
          <a:latin typeface="Arial" pitchFamily="34" charset="0"/>
        </a:defRPr>
      </a:lvl6pPr>
      <a:lvl7pPr marL="914400" algn="ctr" rtl="0" fontAlgn="base">
        <a:spcBef>
          <a:spcPct val="0"/>
        </a:spcBef>
        <a:spcAft>
          <a:spcPct val="0"/>
        </a:spcAft>
        <a:defRPr sz="4100" b="1">
          <a:solidFill>
            <a:srgbClr val="FFFF00"/>
          </a:solidFill>
          <a:latin typeface="Arial" pitchFamily="34" charset="0"/>
        </a:defRPr>
      </a:lvl7pPr>
      <a:lvl8pPr marL="1371600" algn="ctr" rtl="0" fontAlgn="base">
        <a:spcBef>
          <a:spcPct val="0"/>
        </a:spcBef>
        <a:spcAft>
          <a:spcPct val="0"/>
        </a:spcAft>
        <a:defRPr sz="4100" b="1">
          <a:solidFill>
            <a:srgbClr val="FFFF00"/>
          </a:solidFill>
          <a:latin typeface="Arial" pitchFamily="34" charset="0"/>
        </a:defRPr>
      </a:lvl8pPr>
      <a:lvl9pPr marL="1828800" algn="ctr" rtl="0" fontAlgn="base">
        <a:spcBef>
          <a:spcPct val="0"/>
        </a:spcBef>
        <a:spcAft>
          <a:spcPct val="0"/>
        </a:spcAft>
        <a:defRPr sz="4100" b="1">
          <a:solidFill>
            <a:srgbClr val="FFFF00"/>
          </a:solidFill>
          <a:latin typeface="Arial"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anose="05020102010507070707"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1211F550-8CC0-44D6-8082-FB5DDEA35186}"/>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endParaRPr lang="en-US" altLang="ru-RU"/>
          </a:p>
        </p:txBody>
      </p:sp>
      <p:sp>
        <p:nvSpPr>
          <p:cNvPr id="13315" name="Text Placeholder 2">
            <a:extLst>
              <a:ext uri="{FF2B5EF4-FFF2-40B4-BE49-F238E27FC236}">
                <a16:creationId xmlns:a16="http://schemas.microsoft.com/office/drawing/2014/main" id="{C17424E8-2ECA-4485-916C-FA3B8C68A82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8" name="Date Placeholder 3">
            <a:extLst>
              <a:ext uri="{FF2B5EF4-FFF2-40B4-BE49-F238E27FC236}">
                <a16:creationId xmlns:a16="http://schemas.microsoft.com/office/drawing/2014/main" id="{8ED9F588-3FAE-49CF-8ACF-F50A0FE7DAC6}"/>
              </a:ext>
            </a:extLst>
          </p:cNvPr>
          <p:cNvSpPr>
            <a:spLocks noGrp="1"/>
          </p:cNvSpPr>
          <p:nvPr>
            <p:ph type="dt" sz="half" idx="2"/>
          </p:nvPr>
        </p:nvSpPr>
        <p:spPr>
          <a:xfrm>
            <a:off x="838200" y="6356350"/>
            <a:ext cx="2743200" cy="365125"/>
          </a:xfrm>
          <a:prstGeom prst="rect">
            <a:avLst/>
          </a:prstGeom>
        </p:spPr>
        <p:txBody>
          <a:bodyPr/>
          <a:lstStyle>
            <a:lvl1pPr>
              <a:defRPr>
                <a:solidFill>
                  <a:prstClr val="black"/>
                </a:solidFill>
              </a:defRPr>
            </a:lvl1pPr>
          </a:lstStyle>
          <a:p>
            <a:pPr>
              <a:defRPr/>
            </a:pPr>
            <a:endParaRPr lang="es-ES" altLang="ru-RU"/>
          </a:p>
        </p:txBody>
      </p:sp>
      <p:sp>
        <p:nvSpPr>
          <p:cNvPr id="9" name="Footer Placeholder 4">
            <a:extLst>
              <a:ext uri="{FF2B5EF4-FFF2-40B4-BE49-F238E27FC236}">
                <a16:creationId xmlns:a16="http://schemas.microsoft.com/office/drawing/2014/main" id="{11CD1F79-3165-46B2-B5B2-2A0877945FA9}"/>
              </a:ext>
            </a:extLst>
          </p:cNvPr>
          <p:cNvSpPr>
            <a:spLocks noGrp="1"/>
          </p:cNvSpPr>
          <p:nvPr>
            <p:ph type="ftr" sz="quarter" idx="3"/>
          </p:nvPr>
        </p:nvSpPr>
        <p:spPr>
          <a:xfrm>
            <a:off x="4038600" y="6356350"/>
            <a:ext cx="4114800" cy="365125"/>
          </a:xfrm>
          <a:prstGeom prst="rect">
            <a:avLst/>
          </a:prstGeom>
        </p:spPr>
        <p:txBody>
          <a:bodyPr/>
          <a:lstStyle>
            <a:lvl1pPr>
              <a:defRPr>
                <a:solidFill>
                  <a:prstClr val="black"/>
                </a:solidFill>
              </a:defRPr>
            </a:lvl1pPr>
          </a:lstStyle>
          <a:p>
            <a:pPr>
              <a:defRPr/>
            </a:pPr>
            <a:endParaRPr lang="es-ES" altLang="ru-RU"/>
          </a:p>
        </p:txBody>
      </p:sp>
      <p:sp>
        <p:nvSpPr>
          <p:cNvPr id="14" name="Прямоугольник 13">
            <a:extLst>
              <a:ext uri="{FF2B5EF4-FFF2-40B4-BE49-F238E27FC236}">
                <a16:creationId xmlns:a16="http://schemas.microsoft.com/office/drawing/2014/main" id="{9FA5900D-5C4B-4752-BA12-188099476209}"/>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15" name="Прямоугольник 14">
            <a:extLst>
              <a:ext uri="{FF2B5EF4-FFF2-40B4-BE49-F238E27FC236}">
                <a16:creationId xmlns:a16="http://schemas.microsoft.com/office/drawing/2014/main" id="{EE3D39BE-CF9D-486D-8AF1-CE681C8D1A09}"/>
              </a:ext>
            </a:extLst>
          </p:cNvPr>
          <p:cNvSpPr>
            <a:spLocks noChangeArrowheads="1"/>
          </p:cNvSpPr>
          <p:nvPr userDrawn="1"/>
        </p:nvSpPr>
        <p:spPr bwMode="auto">
          <a:xfrm>
            <a:off x="5464175" y="6551613"/>
            <a:ext cx="1063625" cy="30797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a:solidFill>
                  <a:prstClr val="white"/>
                </a:solidFill>
              </a:rPr>
              <a:t>V. </a:t>
            </a:r>
            <a:r>
              <a:rPr lang="en-US" altLang="ru-RU" sz="1400" dirty="0" err="1">
                <a:solidFill>
                  <a:prstClr val="white"/>
                </a:solidFill>
              </a:rPr>
              <a:t>Matveev</a:t>
            </a:r>
            <a:endParaRPr lang="ru-RU" altLang="ru-RU" sz="1400" dirty="0">
              <a:solidFill>
                <a:prstClr val="white"/>
              </a:solidFill>
            </a:endParaRPr>
          </a:p>
        </p:txBody>
      </p:sp>
      <p:sp>
        <p:nvSpPr>
          <p:cNvPr id="16" name="Прямоугольник 15">
            <a:extLst>
              <a:ext uri="{FF2B5EF4-FFF2-40B4-BE49-F238E27FC236}">
                <a16:creationId xmlns:a16="http://schemas.microsoft.com/office/drawing/2014/main" id="{EF15E89F-01FF-40A1-A133-3176190890E2}"/>
              </a:ext>
            </a:extLst>
          </p:cNvPr>
          <p:cNvSpPr>
            <a:spLocks noChangeArrowheads="1"/>
          </p:cNvSpPr>
          <p:nvPr userDrawn="1"/>
        </p:nvSpPr>
        <p:spPr bwMode="auto">
          <a:xfrm>
            <a:off x="79375" y="6564313"/>
            <a:ext cx="3530600" cy="30797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a:solidFill>
                  <a:prstClr val="white"/>
                </a:solidFill>
              </a:rPr>
              <a:t>124th  session of JINR Scientific Council</a:t>
            </a:r>
            <a:endParaRPr lang="ru-RU" altLang="ru-RU" sz="1400" dirty="0">
              <a:solidFill>
                <a:prstClr val="white"/>
              </a:solidFill>
            </a:endParaRPr>
          </a:p>
        </p:txBody>
      </p:sp>
      <p:sp>
        <p:nvSpPr>
          <p:cNvPr id="17" name="Slide Number Placeholder 5">
            <a:extLst>
              <a:ext uri="{FF2B5EF4-FFF2-40B4-BE49-F238E27FC236}">
                <a16:creationId xmlns:a16="http://schemas.microsoft.com/office/drawing/2014/main" id="{E960452F-8662-4F16-8E9C-47206B374B4B}"/>
              </a:ext>
            </a:extLst>
          </p:cNvPr>
          <p:cNvSpPr>
            <a:spLocks noGrp="1"/>
          </p:cNvSpPr>
          <p:nvPr>
            <p:ph type="sldNum" sz="quarter" idx="4"/>
          </p:nvPr>
        </p:nvSpPr>
        <p:spPr>
          <a:xfrm>
            <a:off x="9448800" y="6526213"/>
            <a:ext cx="2743200"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38797DD4-B32D-4642-8F24-9D1E58FF119B}" type="slidenum">
              <a:rPr lang="es-ES" altLang="ru-RU"/>
              <a:pPr/>
              <a:t>‹#›</a:t>
            </a:fld>
            <a:endParaRPr lang="es-ES" altLang="ru-RU"/>
          </a:p>
        </p:txBody>
      </p:sp>
    </p:spTree>
    <p:extLst>
      <p:ext uri="{BB962C8B-B14F-4D97-AF65-F5344CB8AC3E}">
        <p14:creationId xmlns:p14="http://schemas.microsoft.com/office/powerpoint/2010/main" val="2751568112"/>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AB02AD7D-6D9F-4EC3-8019-B59D3E7EE66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5" name="Rectangle 2">
            <a:extLst>
              <a:ext uri="{FF2B5EF4-FFF2-40B4-BE49-F238E27FC236}">
                <a16:creationId xmlns:a16="http://schemas.microsoft.com/office/drawing/2014/main" id="{89BD80BD-5D3C-4D71-8230-2C575CE1D690}"/>
              </a:ext>
            </a:extLst>
          </p:cNvPr>
          <p:cNvSpPr>
            <a:spLocks noGrp="1" noChangeArrowheads="1"/>
          </p:cNvSpPr>
          <p:nvPr>
            <p:ph type="title"/>
          </p:nvPr>
        </p:nvSpPr>
        <p:spPr bwMode="auto">
          <a:xfrm>
            <a:off x="2874434"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3076" name="Rectangle 3">
            <a:extLst>
              <a:ext uri="{FF2B5EF4-FFF2-40B4-BE49-F238E27FC236}">
                <a16:creationId xmlns:a16="http://schemas.microsoft.com/office/drawing/2014/main" id="{7F6B191E-DD31-44F5-AA5B-6B93F12D02AB}"/>
              </a:ext>
            </a:extLst>
          </p:cNvPr>
          <p:cNvSpPr>
            <a:spLocks noGrp="1" noChangeArrowheads="1"/>
          </p:cNvSpPr>
          <p:nvPr>
            <p:ph type="body" idx="1"/>
          </p:nvPr>
        </p:nvSpPr>
        <p:spPr bwMode="auto">
          <a:xfrm>
            <a:off x="609600"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5578"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4">
            <a:extLst>
              <a:ext uri="{FF2B5EF4-FFF2-40B4-BE49-F238E27FC236}">
                <a16:creationId xmlns:a16="http://schemas.microsoft.com/office/drawing/2014/main" id="{EEEA5741-48FE-4E26-86E0-158AFDE90985}"/>
              </a:ext>
            </a:extLst>
          </p:cNvPr>
          <p:cNvSpPr>
            <a:spLocks noGrp="1" noChangeArrowheads="1"/>
          </p:cNvSpPr>
          <p:nvPr>
            <p:ph type="dt"/>
          </p:nvPr>
        </p:nvSpPr>
        <p:spPr bwMode="auto">
          <a:xfrm>
            <a:off x="609600"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a:extLst>
              <a:ext uri="{FF2B5EF4-FFF2-40B4-BE49-F238E27FC236}">
                <a16:creationId xmlns:a16="http://schemas.microsoft.com/office/drawing/2014/main" id="{8DD43107-1549-4264-A211-3243942AB1B5}"/>
              </a:ext>
            </a:extLst>
          </p:cNvPr>
          <p:cNvSpPr>
            <a:spLocks noGrp="1" noChangeArrowheads="1"/>
          </p:cNvSpPr>
          <p:nvPr>
            <p:ph type="ftr"/>
          </p:nvPr>
        </p:nvSpPr>
        <p:spPr bwMode="auto">
          <a:xfrm>
            <a:off x="4169834" y="6246814"/>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a:extLst>
              <a:ext uri="{FF2B5EF4-FFF2-40B4-BE49-F238E27FC236}">
                <a16:creationId xmlns:a16="http://schemas.microsoft.com/office/drawing/2014/main" id="{A73CEAE1-6B8F-45AB-ACBC-354D4CAD556B}"/>
              </a:ext>
            </a:extLst>
          </p:cNvPr>
          <p:cNvSpPr>
            <a:spLocks noGrp="1" noChangeArrowheads="1"/>
          </p:cNvSpPr>
          <p:nvPr>
            <p:ph type="sldNum"/>
          </p:nvPr>
        </p:nvSpPr>
        <p:spPr bwMode="auto">
          <a:xfrm>
            <a:off x="8741833"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hangingPunct="1">
              <a:buFont typeface="Times New Roman" panose="02020603050405020304" pitchFamily="18" charset="0"/>
              <a:buNone/>
              <a:defRPr sz="1400">
                <a:solidFill>
                  <a:srgbClr val="FFFFFF"/>
                </a:solidFill>
                <a:latin typeface="Times New Roman" panose="02020603050405020304" pitchFamily="18" charset="0"/>
              </a:defRPr>
            </a:lvl1pPr>
          </a:lstStyle>
          <a:p>
            <a:fld id="{22EE72DF-EDD6-467F-9E78-DE3F441B98BA}" type="slidenum">
              <a:rPr lang="en-US" altLang="ru-RU"/>
              <a:pPr/>
              <a:t>‹#›</a:t>
            </a:fld>
            <a:endParaRPr lang="en-US" altLang="ru-RU"/>
          </a:p>
        </p:txBody>
      </p:sp>
    </p:spTree>
    <p:extLst>
      <p:ext uri="{BB962C8B-B14F-4D97-AF65-F5344CB8AC3E}">
        <p14:creationId xmlns:p14="http://schemas.microsoft.com/office/powerpoint/2010/main" val="2617390545"/>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anose="02020603050405020304"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anose="02020603050405020304"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anose="02020603050405020304"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anose="02020603050405020304"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anose="02020603050405020304"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4070"/>
        </a:solidFill>
        <a:effectLst/>
      </p:bgPr>
    </p:bg>
    <p:spTree>
      <p:nvGrpSpPr>
        <p:cNvPr id="1" name=""/>
        <p:cNvGrpSpPr/>
        <p:nvPr/>
      </p:nvGrpSpPr>
      <p:grpSpPr>
        <a:xfrm>
          <a:off x="0" y="0"/>
          <a:ext cx="0" cy="0"/>
          <a:chOff x="0" y="0"/>
          <a:chExt cx="0" cy="0"/>
        </a:xfrm>
      </p:grpSpPr>
      <p:sp>
        <p:nvSpPr>
          <p:cNvPr id="22" name="Заголовок 21">
            <a:extLst>
              <a:ext uri="{FF2B5EF4-FFF2-40B4-BE49-F238E27FC236}">
                <a16:creationId xmlns:a16="http://schemas.microsoft.com/office/drawing/2014/main" id="{739A16CA-6C9B-4590-9EC5-9BB3D53AEA01}"/>
              </a:ext>
            </a:extLst>
          </p:cNvPr>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ru-RU" dirty="0"/>
              <a:t>Образец заголовка</a:t>
            </a:r>
            <a:endParaRPr lang="en-US" dirty="0"/>
          </a:p>
        </p:txBody>
      </p:sp>
      <p:sp>
        <p:nvSpPr>
          <p:cNvPr id="1027" name="Текст 12">
            <a:extLst>
              <a:ext uri="{FF2B5EF4-FFF2-40B4-BE49-F238E27FC236}">
                <a16:creationId xmlns:a16="http://schemas.microsoft.com/office/drawing/2014/main" id="{CCA41A1C-DACC-4809-B5D8-68CBF458EBC7}"/>
              </a:ext>
            </a:extLst>
          </p:cNvPr>
          <p:cNvSpPr>
            <a:spLocks noGrp="1"/>
          </p:cNvSpPr>
          <p:nvPr>
            <p:ph type="body" idx="1"/>
          </p:nvPr>
        </p:nvSpPr>
        <p:spPr bwMode="auto">
          <a:xfrm>
            <a:off x="609600" y="1600201"/>
            <a:ext cx="10972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14" name="Дата 13">
            <a:extLst>
              <a:ext uri="{FF2B5EF4-FFF2-40B4-BE49-F238E27FC236}">
                <a16:creationId xmlns:a16="http://schemas.microsoft.com/office/drawing/2014/main" id="{720F2FFB-8E06-4A3E-8437-D07AC8F21617}"/>
              </a:ext>
            </a:extLst>
          </p:cNvPr>
          <p:cNvSpPr>
            <a:spLocks noGrp="1"/>
          </p:cNvSpPr>
          <p:nvPr>
            <p:ph type="dt" sz="half" idx="2"/>
          </p:nvPr>
        </p:nvSpPr>
        <p:spPr>
          <a:xfrm>
            <a:off x="609600" y="6416676"/>
            <a:ext cx="28448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fld id="{210DB948-B1F7-4415-82D2-5293FD13079D}" type="datetime1">
              <a:rPr lang="en-US"/>
              <a:pPr>
                <a:defRPr/>
              </a:pPr>
              <a:t>9/29/2021</a:t>
            </a:fld>
            <a:endParaRPr lang="en-US" dirty="0"/>
          </a:p>
        </p:txBody>
      </p:sp>
      <p:sp>
        <p:nvSpPr>
          <p:cNvPr id="3" name="Нижний колонтитул 2">
            <a:extLst>
              <a:ext uri="{FF2B5EF4-FFF2-40B4-BE49-F238E27FC236}">
                <a16:creationId xmlns:a16="http://schemas.microsoft.com/office/drawing/2014/main" id="{A0BB1FF9-A5EF-4251-AE1E-627D8B95C67A}"/>
              </a:ext>
            </a:extLst>
          </p:cNvPr>
          <p:cNvSpPr>
            <a:spLocks noGrp="1"/>
          </p:cNvSpPr>
          <p:nvPr>
            <p:ph type="ftr" sz="quarter" idx="3"/>
          </p:nvPr>
        </p:nvSpPr>
        <p:spPr>
          <a:xfrm>
            <a:off x="4165600" y="6416676"/>
            <a:ext cx="38608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a:p>
        </p:txBody>
      </p:sp>
      <p:sp>
        <p:nvSpPr>
          <p:cNvPr id="23" name="Номер слайда 22">
            <a:extLst>
              <a:ext uri="{FF2B5EF4-FFF2-40B4-BE49-F238E27FC236}">
                <a16:creationId xmlns:a16="http://schemas.microsoft.com/office/drawing/2014/main" id="{8463A484-CA9D-49BC-B577-A8C67B8BDED4}"/>
              </a:ext>
            </a:extLst>
          </p:cNvPr>
          <p:cNvSpPr>
            <a:spLocks noGrp="1"/>
          </p:cNvSpPr>
          <p:nvPr>
            <p:ph type="sldNum" sz="quarter" idx="4"/>
          </p:nvPr>
        </p:nvSpPr>
        <p:spPr>
          <a:xfrm>
            <a:off x="10566400" y="6416676"/>
            <a:ext cx="1016000" cy="365125"/>
          </a:xfrm>
          <a:prstGeom prst="rect">
            <a:avLst/>
          </a:prstGeom>
        </p:spPr>
        <p:txBody>
          <a:bodyPr vert="horz" wrap="square" lIns="0" tIns="45720" rIns="0" bIns="45720" numCol="1" anchor="b" anchorCtr="0" compatLnSpc="1">
            <a:prstTxWarp prst="textNoShape">
              <a:avLst/>
            </a:prstTxWarp>
          </a:bodyPr>
          <a:lstStyle>
            <a:lvl1pPr algn="r" eaLnBrk="1" hangingPunct="1">
              <a:defRPr sz="1200">
                <a:solidFill>
                  <a:srgbClr val="BCBCBC"/>
                </a:solidFill>
                <a:latin typeface="Times New Roman" panose="02020603050405020304" pitchFamily="18" charset="0"/>
              </a:defRPr>
            </a:lvl1pPr>
          </a:lstStyle>
          <a:p>
            <a:fld id="{24A6DB5D-3462-4D47-ABB1-A1F6417FAD3A}" type="slidenum">
              <a:rPr lang="en-US" altLang="ru-RU"/>
              <a:pPr/>
              <a:t>‹#›</a:t>
            </a:fld>
            <a:endParaRPr lang="en-US" altLang="ru-RU"/>
          </a:p>
        </p:txBody>
      </p:sp>
    </p:spTree>
    <p:extLst>
      <p:ext uri="{BB962C8B-B14F-4D97-AF65-F5344CB8AC3E}">
        <p14:creationId xmlns:p14="http://schemas.microsoft.com/office/powerpoint/2010/main" val="1122179393"/>
      </p:ext>
    </p:extLst>
  </p:cSld>
  <p:clrMap bg1="dk1" tx1="lt1" bg2="dk2" tx2="lt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hf hdr="0" ftr="0" dt="0"/>
  <p:txStyles>
    <p:titleStyle>
      <a:lvl1pPr algn="ctr" rtl="0" eaLnBrk="0" fontAlgn="base" hangingPunct="0">
        <a:spcBef>
          <a:spcPct val="0"/>
        </a:spcBef>
        <a:spcAft>
          <a:spcPct val="0"/>
        </a:spcAft>
        <a:defRPr sz="4100" b="1" kern="1200">
          <a:ln w="6350">
            <a:noFill/>
          </a:ln>
          <a:solidFill>
            <a:srgbClr val="FFFF00"/>
          </a:soli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rgbClr val="FFFF00"/>
          </a:solidFill>
          <a:latin typeface="Arial" pitchFamily="34" charset="0"/>
        </a:defRPr>
      </a:lvl2pPr>
      <a:lvl3pPr algn="ctr" rtl="0" eaLnBrk="0" fontAlgn="base" hangingPunct="0">
        <a:spcBef>
          <a:spcPct val="0"/>
        </a:spcBef>
        <a:spcAft>
          <a:spcPct val="0"/>
        </a:spcAft>
        <a:defRPr sz="4100" b="1">
          <a:solidFill>
            <a:srgbClr val="FFFF00"/>
          </a:solidFill>
          <a:latin typeface="Arial" pitchFamily="34" charset="0"/>
        </a:defRPr>
      </a:lvl3pPr>
      <a:lvl4pPr algn="ctr" rtl="0" eaLnBrk="0" fontAlgn="base" hangingPunct="0">
        <a:spcBef>
          <a:spcPct val="0"/>
        </a:spcBef>
        <a:spcAft>
          <a:spcPct val="0"/>
        </a:spcAft>
        <a:defRPr sz="4100" b="1">
          <a:solidFill>
            <a:srgbClr val="FFFF00"/>
          </a:solidFill>
          <a:latin typeface="Arial" pitchFamily="34" charset="0"/>
        </a:defRPr>
      </a:lvl4pPr>
      <a:lvl5pPr algn="ctr" rtl="0" eaLnBrk="0" fontAlgn="base" hangingPunct="0">
        <a:spcBef>
          <a:spcPct val="0"/>
        </a:spcBef>
        <a:spcAft>
          <a:spcPct val="0"/>
        </a:spcAft>
        <a:defRPr sz="4100" b="1">
          <a:solidFill>
            <a:srgbClr val="FFFF00"/>
          </a:solidFill>
          <a:latin typeface="Arial" pitchFamily="34" charset="0"/>
        </a:defRPr>
      </a:lvl5pPr>
      <a:lvl6pPr marL="457200" algn="ctr" rtl="0" fontAlgn="base">
        <a:spcBef>
          <a:spcPct val="0"/>
        </a:spcBef>
        <a:spcAft>
          <a:spcPct val="0"/>
        </a:spcAft>
        <a:defRPr sz="4100" b="1">
          <a:solidFill>
            <a:srgbClr val="FFFF00"/>
          </a:solidFill>
          <a:latin typeface="Arial" pitchFamily="34" charset="0"/>
        </a:defRPr>
      </a:lvl6pPr>
      <a:lvl7pPr marL="914400" algn="ctr" rtl="0" fontAlgn="base">
        <a:spcBef>
          <a:spcPct val="0"/>
        </a:spcBef>
        <a:spcAft>
          <a:spcPct val="0"/>
        </a:spcAft>
        <a:defRPr sz="4100" b="1">
          <a:solidFill>
            <a:srgbClr val="FFFF00"/>
          </a:solidFill>
          <a:latin typeface="Arial" pitchFamily="34" charset="0"/>
        </a:defRPr>
      </a:lvl7pPr>
      <a:lvl8pPr marL="1371600" algn="ctr" rtl="0" fontAlgn="base">
        <a:spcBef>
          <a:spcPct val="0"/>
        </a:spcBef>
        <a:spcAft>
          <a:spcPct val="0"/>
        </a:spcAft>
        <a:defRPr sz="4100" b="1">
          <a:solidFill>
            <a:srgbClr val="FFFF00"/>
          </a:solidFill>
          <a:latin typeface="Arial" pitchFamily="34" charset="0"/>
        </a:defRPr>
      </a:lvl8pPr>
      <a:lvl9pPr marL="1828800" algn="ctr" rtl="0" fontAlgn="base">
        <a:spcBef>
          <a:spcPct val="0"/>
        </a:spcBef>
        <a:spcAft>
          <a:spcPct val="0"/>
        </a:spcAft>
        <a:defRPr sz="4100" b="1">
          <a:solidFill>
            <a:srgbClr val="FFFF00"/>
          </a:solidFill>
          <a:latin typeface="Arial"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anose="05020102010507070707"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FD1E7A-95A2-4B66-9A31-4D5ED71C94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04CECAB1-0D8C-4879-8D1A-E84E24CD58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365F2EE-2C1F-481E-B707-E04D6FB4E7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C86A1B-4978-4864-857C-88078722D2FC}" type="datetimeFigureOut">
              <a:rPr lang="ru-RU" smtClean="0"/>
              <a:t>29.09.2021</a:t>
            </a:fld>
            <a:endParaRPr lang="ru-RU"/>
          </a:p>
        </p:txBody>
      </p:sp>
      <p:sp>
        <p:nvSpPr>
          <p:cNvPr id="5" name="Нижний колонтитул 4">
            <a:extLst>
              <a:ext uri="{FF2B5EF4-FFF2-40B4-BE49-F238E27FC236}">
                <a16:creationId xmlns:a16="http://schemas.microsoft.com/office/drawing/2014/main" id="{5C538DA1-56AA-4B48-B2CF-F8CFA32DD9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37128EC4-8CBE-42A3-B674-3C8369562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A051B3-026B-4DDC-BDF1-8E3842C6E89F}" type="slidenum">
              <a:rPr lang="ru-RU" smtClean="0"/>
              <a:t>‹#›</a:t>
            </a:fld>
            <a:endParaRPr lang="ru-RU"/>
          </a:p>
        </p:txBody>
      </p:sp>
    </p:spTree>
    <p:extLst>
      <p:ext uri="{BB962C8B-B14F-4D97-AF65-F5344CB8AC3E}">
        <p14:creationId xmlns:p14="http://schemas.microsoft.com/office/powerpoint/2010/main" val="3657021287"/>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E8F36-8B0D-4FDF-872A-8FDEAA6D3884}" type="datetimeFigureOut">
              <a:rPr lang="ru-RU" smtClean="0"/>
              <a:t>29.09.2021</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124961-8E2E-4342-8EA3-2F18F99B3AEA}" type="slidenum">
              <a:rPr lang="ru-RU" smtClean="0"/>
              <a:t>‹#›</a:t>
            </a:fld>
            <a:endParaRPr lang="ru-RU"/>
          </a:p>
        </p:txBody>
      </p:sp>
    </p:spTree>
    <p:extLst>
      <p:ext uri="{BB962C8B-B14F-4D97-AF65-F5344CB8AC3E}">
        <p14:creationId xmlns:p14="http://schemas.microsoft.com/office/powerpoint/2010/main" val="4067907421"/>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F91778-4DDD-8140-96E1-52280FFE9AD2}" type="datetimeFigureOut">
              <a:rPr lang="en-US" smtClean="0"/>
              <a:t>9/29/2021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FB2D4-12EA-9747-B55D-02370E6EA5BC}" type="slidenum">
              <a:rPr lang="en-US" smtClean="0"/>
              <a:t>‹#›</a:t>
            </a:fld>
            <a:endParaRPr lang="en-US"/>
          </a:p>
        </p:txBody>
      </p:sp>
    </p:spTree>
    <p:extLst>
      <p:ext uri="{BB962C8B-B14F-4D97-AF65-F5344CB8AC3E}">
        <p14:creationId xmlns:p14="http://schemas.microsoft.com/office/powerpoint/2010/main" val="396074073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5AF9C5C6-951B-40AA-B7F3-97EEA8B7D2A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5" name="Rectangle 2">
            <a:extLst>
              <a:ext uri="{FF2B5EF4-FFF2-40B4-BE49-F238E27FC236}">
                <a16:creationId xmlns:a16="http://schemas.microsoft.com/office/drawing/2014/main" id="{27874FA5-436D-40A3-AFA0-BD68EF8D336D}"/>
              </a:ext>
            </a:extLst>
          </p:cNvPr>
          <p:cNvSpPr>
            <a:spLocks noGrp="1" noChangeArrowheads="1"/>
          </p:cNvSpPr>
          <p:nvPr>
            <p:ph type="title"/>
          </p:nvPr>
        </p:nvSpPr>
        <p:spPr bwMode="auto">
          <a:xfrm>
            <a:off x="2874434"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3076" name="Rectangle 3">
            <a:extLst>
              <a:ext uri="{FF2B5EF4-FFF2-40B4-BE49-F238E27FC236}">
                <a16:creationId xmlns:a16="http://schemas.microsoft.com/office/drawing/2014/main" id="{DDBBB5F1-5BF7-433B-90BB-94491F5CE7A7}"/>
              </a:ext>
            </a:extLst>
          </p:cNvPr>
          <p:cNvSpPr>
            <a:spLocks noGrp="1" noChangeArrowheads="1"/>
          </p:cNvSpPr>
          <p:nvPr>
            <p:ph type="body" idx="1"/>
          </p:nvPr>
        </p:nvSpPr>
        <p:spPr bwMode="auto">
          <a:xfrm>
            <a:off x="609600"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5578"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4">
            <a:extLst>
              <a:ext uri="{FF2B5EF4-FFF2-40B4-BE49-F238E27FC236}">
                <a16:creationId xmlns:a16="http://schemas.microsoft.com/office/drawing/2014/main" id="{C73596DA-3CE9-4DAC-94F1-B1D4B91AC97B}"/>
              </a:ext>
            </a:extLst>
          </p:cNvPr>
          <p:cNvSpPr>
            <a:spLocks noGrp="1" noChangeArrowheads="1"/>
          </p:cNvSpPr>
          <p:nvPr>
            <p:ph type="dt"/>
          </p:nvPr>
        </p:nvSpPr>
        <p:spPr bwMode="auto">
          <a:xfrm>
            <a:off x="609600"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a:extLst>
              <a:ext uri="{FF2B5EF4-FFF2-40B4-BE49-F238E27FC236}">
                <a16:creationId xmlns:a16="http://schemas.microsoft.com/office/drawing/2014/main" id="{2A816952-ED1C-4C45-AE01-0EBC327F3967}"/>
              </a:ext>
            </a:extLst>
          </p:cNvPr>
          <p:cNvSpPr>
            <a:spLocks noGrp="1" noChangeArrowheads="1"/>
          </p:cNvSpPr>
          <p:nvPr>
            <p:ph type="ftr"/>
          </p:nvPr>
        </p:nvSpPr>
        <p:spPr bwMode="auto">
          <a:xfrm>
            <a:off x="4169834" y="6246814"/>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a:extLst>
              <a:ext uri="{FF2B5EF4-FFF2-40B4-BE49-F238E27FC236}">
                <a16:creationId xmlns:a16="http://schemas.microsoft.com/office/drawing/2014/main" id="{2BFCB32A-6CA8-4AAF-9EAB-C5B051C11198}"/>
              </a:ext>
            </a:extLst>
          </p:cNvPr>
          <p:cNvSpPr>
            <a:spLocks noGrp="1" noChangeArrowheads="1"/>
          </p:cNvSpPr>
          <p:nvPr>
            <p:ph type="sldNum"/>
          </p:nvPr>
        </p:nvSpPr>
        <p:spPr bwMode="auto">
          <a:xfrm>
            <a:off x="8741833"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hangingPunct="1">
              <a:buFont typeface="Times New Roman" panose="02020603050405020304" pitchFamily="18" charset="0"/>
              <a:buNone/>
              <a:defRPr sz="1400">
                <a:solidFill>
                  <a:srgbClr val="FFFFFF"/>
                </a:solidFill>
                <a:latin typeface="Times New Roman" panose="02020603050405020304" pitchFamily="18" charset="0"/>
                <a:ea typeface="Droid Sans Fallback"/>
              </a:defRPr>
            </a:lvl1pPr>
          </a:lstStyle>
          <a:p>
            <a:fld id="{A378184B-8A5D-4EB6-A682-DF239B770BD1}" type="slidenum">
              <a:rPr lang="en-US" altLang="ru-RU"/>
              <a:pPr/>
              <a:t>‹#›</a:t>
            </a:fld>
            <a:endParaRPr lang="en-US" altLang="ru-RU"/>
          </a:p>
        </p:txBody>
      </p:sp>
    </p:spTree>
    <p:extLst>
      <p:ext uri="{BB962C8B-B14F-4D97-AF65-F5344CB8AC3E}">
        <p14:creationId xmlns:p14="http://schemas.microsoft.com/office/powerpoint/2010/main" val="144000673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anose="02020603050405020304"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anose="02020603050405020304"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anose="02020603050405020304"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anose="02020603050405020304"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anose="02020603050405020304"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5AF9C5C6-951B-40AA-B7F3-97EEA8B7D2A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5" name="Rectangle 2">
            <a:extLst>
              <a:ext uri="{FF2B5EF4-FFF2-40B4-BE49-F238E27FC236}">
                <a16:creationId xmlns:a16="http://schemas.microsoft.com/office/drawing/2014/main" id="{27874FA5-436D-40A3-AFA0-BD68EF8D336D}"/>
              </a:ext>
            </a:extLst>
          </p:cNvPr>
          <p:cNvSpPr>
            <a:spLocks noGrp="1" noChangeArrowheads="1"/>
          </p:cNvSpPr>
          <p:nvPr>
            <p:ph type="title"/>
          </p:nvPr>
        </p:nvSpPr>
        <p:spPr bwMode="auto">
          <a:xfrm>
            <a:off x="2874434"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3076" name="Rectangle 3">
            <a:extLst>
              <a:ext uri="{FF2B5EF4-FFF2-40B4-BE49-F238E27FC236}">
                <a16:creationId xmlns:a16="http://schemas.microsoft.com/office/drawing/2014/main" id="{DDBBB5F1-5BF7-433B-90BB-94491F5CE7A7}"/>
              </a:ext>
            </a:extLst>
          </p:cNvPr>
          <p:cNvSpPr>
            <a:spLocks noGrp="1" noChangeArrowheads="1"/>
          </p:cNvSpPr>
          <p:nvPr>
            <p:ph type="body" idx="1"/>
          </p:nvPr>
        </p:nvSpPr>
        <p:spPr bwMode="auto">
          <a:xfrm>
            <a:off x="609600"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5578"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4">
            <a:extLst>
              <a:ext uri="{FF2B5EF4-FFF2-40B4-BE49-F238E27FC236}">
                <a16:creationId xmlns:a16="http://schemas.microsoft.com/office/drawing/2014/main" id="{C73596DA-3CE9-4DAC-94F1-B1D4B91AC97B}"/>
              </a:ext>
            </a:extLst>
          </p:cNvPr>
          <p:cNvSpPr>
            <a:spLocks noGrp="1" noChangeArrowheads="1"/>
          </p:cNvSpPr>
          <p:nvPr>
            <p:ph type="dt"/>
          </p:nvPr>
        </p:nvSpPr>
        <p:spPr bwMode="auto">
          <a:xfrm>
            <a:off x="609600"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a:extLst>
              <a:ext uri="{FF2B5EF4-FFF2-40B4-BE49-F238E27FC236}">
                <a16:creationId xmlns:a16="http://schemas.microsoft.com/office/drawing/2014/main" id="{2A816952-ED1C-4C45-AE01-0EBC327F3967}"/>
              </a:ext>
            </a:extLst>
          </p:cNvPr>
          <p:cNvSpPr>
            <a:spLocks noGrp="1" noChangeArrowheads="1"/>
          </p:cNvSpPr>
          <p:nvPr>
            <p:ph type="ftr"/>
          </p:nvPr>
        </p:nvSpPr>
        <p:spPr bwMode="auto">
          <a:xfrm>
            <a:off x="4169834" y="6246814"/>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a:extLst>
              <a:ext uri="{FF2B5EF4-FFF2-40B4-BE49-F238E27FC236}">
                <a16:creationId xmlns:a16="http://schemas.microsoft.com/office/drawing/2014/main" id="{2BFCB32A-6CA8-4AAF-9EAB-C5B051C11198}"/>
              </a:ext>
            </a:extLst>
          </p:cNvPr>
          <p:cNvSpPr>
            <a:spLocks noGrp="1" noChangeArrowheads="1"/>
          </p:cNvSpPr>
          <p:nvPr>
            <p:ph type="sldNum"/>
          </p:nvPr>
        </p:nvSpPr>
        <p:spPr bwMode="auto">
          <a:xfrm>
            <a:off x="8741833"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hangingPunct="1">
              <a:buFont typeface="Times New Roman" panose="02020603050405020304" pitchFamily="18" charset="0"/>
              <a:buNone/>
              <a:defRPr sz="1400">
                <a:solidFill>
                  <a:srgbClr val="FFFFFF"/>
                </a:solidFill>
                <a:latin typeface="Times New Roman" panose="02020603050405020304" pitchFamily="18" charset="0"/>
                <a:ea typeface="Droid Sans Fallback"/>
              </a:defRPr>
            </a:lvl1pPr>
          </a:lstStyle>
          <a:p>
            <a:fld id="{A378184B-8A5D-4EB6-A682-DF239B770BD1}" type="slidenum">
              <a:rPr lang="en-US" altLang="ru-RU"/>
              <a:pPr/>
              <a:t>‹#›</a:t>
            </a:fld>
            <a:endParaRPr lang="en-US" altLang="ru-RU"/>
          </a:p>
        </p:txBody>
      </p:sp>
    </p:spTree>
    <p:extLst>
      <p:ext uri="{BB962C8B-B14F-4D97-AF65-F5344CB8AC3E}">
        <p14:creationId xmlns:p14="http://schemas.microsoft.com/office/powerpoint/2010/main" val="270450562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anose="02020603050405020304"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anose="02020603050405020304"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anose="02020603050405020304"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anose="02020603050405020304"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anose="02020603050405020304"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5" name="Rectangle 2"/>
          <p:cNvSpPr>
            <a:spLocks noGrp="1" noChangeArrowheads="1"/>
          </p:cNvSpPr>
          <p:nvPr>
            <p:ph type="title"/>
          </p:nvPr>
        </p:nvSpPr>
        <p:spPr bwMode="auto">
          <a:xfrm>
            <a:off x="2874434"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3076" name="Rectangle 3"/>
          <p:cNvSpPr>
            <a:spLocks noGrp="1" noChangeArrowheads="1"/>
          </p:cNvSpPr>
          <p:nvPr>
            <p:ph type="body" idx="1"/>
          </p:nvPr>
        </p:nvSpPr>
        <p:spPr bwMode="auto">
          <a:xfrm>
            <a:off x="609600"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5578"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4"/>
          <p:cNvSpPr>
            <a:spLocks noGrp="1" noChangeArrowheads="1"/>
          </p:cNvSpPr>
          <p:nvPr>
            <p:ph type="dt"/>
          </p:nvPr>
        </p:nvSpPr>
        <p:spPr bwMode="auto">
          <a:xfrm>
            <a:off x="609600"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fontAlgn="base">
              <a:spcBef>
                <a:spcPct val="0"/>
              </a:spcBef>
              <a:spcAft>
                <a:spcPct val="0"/>
              </a:spcAft>
              <a:defRPr/>
            </a:pPr>
            <a:endParaRPr lang="en-US"/>
          </a:p>
        </p:txBody>
      </p:sp>
      <p:sp>
        <p:nvSpPr>
          <p:cNvPr id="3077" name="Rectangle 5"/>
          <p:cNvSpPr>
            <a:spLocks noGrp="1" noChangeArrowheads="1"/>
          </p:cNvSpPr>
          <p:nvPr>
            <p:ph type="ftr"/>
          </p:nvPr>
        </p:nvSpPr>
        <p:spPr bwMode="auto">
          <a:xfrm>
            <a:off x="4169834" y="6246814"/>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fontAlgn="base">
              <a:spcBef>
                <a:spcPct val="0"/>
              </a:spcBef>
              <a:spcAft>
                <a:spcPct val="0"/>
              </a:spcAft>
              <a:defRPr/>
            </a:pPr>
            <a:endParaRPr lang="en-US"/>
          </a:p>
        </p:txBody>
      </p:sp>
      <p:sp>
        <p:nvSpPr>
          <p:cNvPr id="3078" name="Rectangle 6"/>
          <p:cNvSpPr>
            <a:spLocks noGrp="1" noChangeArrowheads="1"/>
          </p:cNvSpPr>
          <p:nvPr>
            <p:ph type="sldNum"/>
          </p:nvPr>
        </p:nvSpPr>
        <p:spPr bwMode="auto">
          <a:xfrm>
            <a:off x="8741833"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hangingPunct="1">
              <a:buFont typeface="Times New Roman" panose="02020603050405020304" pitchFamily="18" charset="0"/>
              <a:buNone/>
              <a:defRPr sz="1400">
                <a:solidFill>
                  <a:srgbClr val="FFFFFF"/>
                </a:solidFill>
                <a:latin typeface="Times New Roman" panose="02020603050405020304" pitchFamily="18" charset="0"/>
                <a:ea typeface="Droid Sans Fallback"/>
              </a:defRPr>
            </a:lvl1pPr>
          </a:lstStyle>
          <a:p>
            <a:pPr fontAlgn="base">
              <a:spcBef>
                <a:spcPct val="0"/>
              </a:spcBef>
              <a:spcAft>
                <a:spcPct val="0"/>
              </a:spcAft>
            </a:pPr>
            <a:fld id="{AC14129B-DBFF-491D-9F56-E7207A1DDCF5}" type="slidenum">
              <a:rPr lang="en-US" altLang="ru-RU" smtClean="0"/>
              <a:pPr fontAlgn="base">
                <a:spcBef>
                  <a:spcPct val="0"/>
                </a:spcBef>
                <a:spcAft>
                  <a:spcPct val="0"/>
                </a:spcAft>
              </a:pPr>
              <a:t>‹#›</a:t>
            </a:fld>
            <a:endParaRPr lang="en-US" altLang="ru-RU"/>
          </a:p>
        </p:txBody>
      </p:sp>
    </p:spTree>
    <p:extLst>
      <p:ext uri="{BB962C8B-B14F-4D97-AF65-F5344CB8AC3E}">
        <p14:creationId xmlns:p14="http://schemas.microsoft.com/office/powerpoint/2010/main" val="327473121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0F83E8B5-E998-42B7-9C7C-130A1FF3D722}" type="datetime1">
              <a:rPr lang="en-US">
                <a:solidFill>
                  <a:prstClr val="white">
                    <a:tint val="75000"/>
                  </a:prstClr>
                </a:solidFill>
              </a:rPr>
              <a:pPr>
                <a:defRPr/>
              </a:pPr>
              <a:t>9/29/2021</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defRPr>
            </a:lvl1pPr>
          </a:lstStyle>
          <a:p>
            <a:pPr fontAlgn="base">
              <a:spcBef>
                <a:spcPct val="0"/>
              </a:spcBef>
              <a:spcAft>
                <a:spcPct val="0"/>
              </a:spcAft>
            </a:pPr>
            <a:fld id="{4F3CE392-CF76-4776-880C-1EF55B8BFB41}" type="slidenum">
              <a:rPr lang="en-US" smtClean="0"/>
              <a:pPr fontAlgn="base">
                <a:spcBef>
                  <a:spcPct val="0"/>
                </a:spcBef>
                <a:spcAft>
                  <a:spcPct val="0"/>
                </a:spcAft>
              </a:pPr>
              <a:t>‹#›</a:t>
            </a:fld>
            <a:endParaRPr lang="en-US"/>
          </a:p>
        </p:txBody>
      </p:sp>
    </p:spTree>
    <p:extLst>
      <p:ext uri="{BB962C8B-B14F-4D97-AF65-F5344CB8AC3E}">
        <p14:creationId xmlns:p14="http://schemas.microsoft.com/office/powerpoint/2010/main" val="3612044697"/>
      </p:ext>
    </p:extLst>
  </p:cSld>
  <p:clrMap bg1="dk1" tx1="lt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4070"/>
        </a:solid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ru-RU" dirty="0"/>
              <a:t>Образец заголовка</a:t>
            </a:r>
            <a:endParaRPr lang="en-US" dirty="0"/>
          </a:p>
        </p:txBody>
      </p:sp>
      <p:sp>
        <p:nvSpPr>
          <p:cNvPr id="1027" name="Текст 12"/>
          <p:cNvSpPr>
            <a:spLocks noGrp="1"/>
          </p:cNvSpPr>
          <p:nvPr>
            <p:ph type="body" idx="1"/>
          </p:nvPr>
        </p:nvSpPr>
        <p:spPr bwMode="auto">
          <a:xfrm>
            <a:off x="609600" y="1600201"/>
            <a:ext cx="10972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14" name="Дата 13"/>
          <p:cNvSpPr>
            <a:spLocks noGrp="1"/>
          </p:cNvSpPr>
          <p:nvPr>
            <p:ph type="dt" sz="half" idx="2"/>
          </p:nvPr>
        </p:nvSpPr>
        <p:spPr>
          <a:xfrm>
            <a:off x="609600" y="6416676"/>
            <a:ext cx="28448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fld id="{98B984F4-C7B3-4B69-830D-754B4411C787}" type="datetime1">
              <a:rPr lang="en-US">
                <a:solidFill>
                  <a:prstClr val="white">
                    <a:shade val="50000"/>
                  </a:prstClr>
                </a:solidFill>
              </a:rPr>
              <a:pPr>
                <a:defRPr/>
              </a:pPr>
              <a:t>9/29/2021</a:t>
            </a:fld>
            <a:endParaRPr lang="en-US" dirty="0">
              <a:solidFill>
                <a:prstClr val="white">
                  <a:shade val="50000"/>
                </a:prstClr>
              </a:solidFill>
            </a:endParaRPr>
          </a:p>
        </p:txBody>
      </p:sp>
      <p:sp>
        <p:nvSpPr>
          <p:cNvPr id="3" name="Нижний колонтитул 2"/>
          <p:cNvSpPr>
            <a:spLocks noGrp="1"/>
          </p:cNvSpPr>
          <p:nvPr>
            <p:ph type="ftr" sz="quarter" idx="3"/>
          </p:nvPr>
        </p:nvSpPr>
        <p:spPr>
          <a:xfrm>
            <a:off x="4165600" y="6416676"/>
            <a:ext cx="38608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a:solidFill>
                <a:prstClr val="white">
                  <a:shade val="50000"/>
                </a:prstClr>
              </a:solidFill>
            </a:endParaRPr>
          </a:p>
        </p:txBody>
      </p:sp>
      <p:sp>
        <p:nvSpPr>
          <p:cNvPr id="23" name="Номер слайда 22"/>
          <p:cNvSpPr>
            <a:spLocks noGrp="1"/>
          </p:cNvSpPr>
          <p:nvPr>
            <p:ph type="sldNum" sz="quarter" idx="4"/>
          </p:nvPr>
        </p:nvSpPr>
        <p:spPr>
          <a:xfrm>
            <a:off x="10566400" y="6416676"/>
            <a:ext cx="1016000" cy="365125"/>
          </a:xfrm>
          <a:prstGeom prst="rect">
            <a:avLst/>
          </a:prstGeom>
        </p:spPr>
        <p:txBody>
          <a:bodyPr vert="horz" wrap="square" lIns="0" tIns="45720" rIns="0" bIns="45720" numCol="1" anchor="b" anchorCtr="0" compatLnSpc="1">
            <a:prstTxWarp prst="textNoShape">
              <a:avLst/>
            </a:prstTxWarp>
          </a:bodyPr>
          <a:lstStyle>
            <a:lvl1pPr algn="r" eaLnBrk="1" hangingPunct="1">
              <a:defRPr sz="1200">
                <a:solidFill>
                  <a:srgbClr val="BCBCBC"/>
                </a:solidFill>
                <a:latin typeface="Times New Roman" panose="02020603050405020304" pitchFamily="18" charset="0"/>
              </a:defRPr>
            </a:lvl1pPr>
          </a:lstStyle>
          <a:p>
            <a:pPr fontAlgn="base">
              <a:spcBef>
                <a:spcPct val="0"/>
              </a:spcBef>
              <a:spcAft>
                <a:spcPct val="0"/>
              </a:spcAft>
              <a:defRPr/>
            </a:pPr>
            <a:fld id="{A92CA171-D68E-4262-9299-EECCDD285629}" type="slidenum">
              <a:rPr lang="en-US" altLang="ru-RU">
                <a:cs typeface="Arial" panose="020B0604020202020204" pitchFamily="34" charset="0"/>
              </a:rPr>
              <a:pPr fontAlgn="base">
                <a:spcBef>
                  <a:spcPct val="0"/>
                </a:spcBef>
                <a:spcAft>
                  <a:spcPct val="0"/>
                </a:spcAft>
                <a:defRPr/>
              </a:pPr>
              <a:t>‹#›</a:t>
            </a:fld>
            <a:endParaRPr lang="en-US" altLang="ru-RU">
              <a:cs typeface="Arial" panose="020B0604020202020204" pitchFamily="34" charset="0"/>
            </a:endParaRPr>
          </a:p>
        </p:txBody>
      </p:sp>
    </p:spTree>
    <p:extLst>
      <p:ext uri="{BB962C8B-B14F-4D97-AF65-F5344CB8AC3E}">
        <p14:creationId xmlns:p14="http://schemas.microsoft.com/office/powerpoint/2010/main" val="365768713"/>
      </p:ext>
    </p:extLst>
  </p:cSld>
  <p:clrMap bg1="dk1" tx1="lt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Lst>
  <p:hf hdr="0" ftr="0" dt="0"/>
  <p:txStyles>
    <p:titleStyle>
      <a:lvl1pPr algn="ctr" rtl="0" eaLnBrk="0" fontAlgn="base" hangingPunct="0">
        <a:spcBef>
          <a:spcPct val="0"/>
        </a:spcBef>
        <a:spcAft>
          <a:spcPct val="0"/>
        </a:spcAft>
        <a:defRPr sz="4100" b="1" kern="1200">
          <a:ln w="6350">
            <a:noFill/>
          </a:ln>
          <a:solidFill>
            <a:srgbClr val="FFFF00"/>
          </a:soli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rgbClr val="FFFF00"/>
          </a:solidFill>
          <a:latin typeface="Arial" pitchFamily="34" charset="0"/>
        </a:defRPr>
      </a:lvl2pPr>
      <a:lvl3pPr algn="ctr" rtl="0" eaLnBrk="0" fontAlgn="base" hangingPunct="0">
        <a:spcBef>
          <a:spcPct val="0"/>
        </a:spcBef>
        <a:spcAft>
          <a:spcPct val="0"/>
        </a:spcAft>
        <a:defRPr sz="4100" b="1">
          <a:solidFill>
            <a:srgbClr val="FFFF00"/>
          </a:solidFill>
          <a:latin typeface="Arial" pitchFamily="34" charset="0"/>
        </a:defRPr>
      </a:lvl3pPr>
      <a:lvl4pPr algn="ctr" rtl="0" eaLnBrk="0" fontAlgn="base" hangingPunct="0">
        <a:spcBef>
          <a:spcPct val="0"/>
        </a:spcBef>
        <a:spcAft>
          <a:spcPct val="0"/>
        </a:spcAft>
        <a:defRPr sz="4100" b="1">
          <a:solidFill>
            <a:srgbClr val="FFFF00"/>
          </a:solidFill>
          <a:latin typeface="Arial" pitchFamily="34" charset="0"/>
        </a:defRPr>
      </a:lvl4pPr>
      <a:lvl5pPr algn="ctr" rtl="0" eaLnBrk="0" fontAlgn="base" hangingPunct="0">
        <a:spcBef>
          <a:spcPct val="0"/>
        </a:spcBef>
        <a:spcAft>
          <a:spcPct val="0"/>
        </a:spcAft>
        <a:defRPr sz="4100" b="1">
          <a:solidFill>
            <a:srgbClr val="FFFF00"/>
          </a:solidFill>
          <a:latin typeface="Arial" pitchFamily="34" charset="0"/>
        </a:defRPr>
      </a:lvl5pPr>
      <a:lvl6pPr marL="457200" algn="ctr" rtl="0" fontAlgn="base">
        <a:spcBef>
          <a:spcPct val="0"/>
        </a:spcBef>
        <a:spcAft>
          <a:spcPct val="0"/>
        </a:spcAft>
        <a:defRPr sz="4100" b="1">
          <a:solidFill>
            <a:srgbClr val="FFFF00"/>
          </a:solidFill>
          <a:latin typeface="Arial" pitchFamily="34" charset="0"/>
        </a:defRPr>
      </a:lvl6pPr>
      <a:lvl7pPr marL="914400" algn="ctr" rtl="0" fontAlgn="base">
        <a:spcBef>
          <a:spcPct val="0"/>
        </a:spcBef>
        <a:spcAft>
          <a:spcPct val="0"/>
        </a:spcAft>
        <a:defRPr sz="4100" b="1">
          <a:solidFill>
            <a:srgbClr val="FFFF00"/>
          </a:solidFill>
          <a:latin typeface="Arial" pitchFamily="34" charset="0"/>
        </a:defRPr>
      </a:lvl7pPr>
      <a:lvl8pPr marL="1371600" algn="ctr" rtl="0" fontAlgn="base">
        <a:spcBef>
          <a:spcPct val="0"/>
        </a:spcBef>
        <a:spcAft>
          <a:spcPct val="0"/>
        </a:spcAft>
        <a:defRPr sz="4100" b="1">
          <a:solidFill>
            <a:srgbClr val="FFFF00"/>
          </a:solidFill>
          <a:latin typeface="Arial" pitchFamily="34" charset="0"/>
        </a:defRPr>
      </a:lvl8pPr>
      <a:lvl9pPr marL="1828800" algn="ctr" rtl="0" fontAlgn="base">
        <a:spcBef>
          <a:spcPct val="0"/>
        </a:spcBef>
        <a:spcAft>
          <a:spcPct val="0"/>
        </a:spcAft>
        <a:defRPr sz="4100" b="1">
          <a:solidFill>
            <a:srgbClr val="FFFF00"/>
          </a:solidFill>
          <a:latin typeface="Arial"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anose="05020102010507070707"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63A4"/>
            </a:gs>
            <a:gs pos="42999">
              <a:srgbClr val="0069AB"/>
            </a:gs>
            <a:gs pos="67999">
              <a:srgbClr val="005E9C"/>
            </a:gs>
            <a:gs pos="100000">
              <a:srgbClr val="002F59"/>
            </a:gs>
          </a:gsLst>
          <a:lin ang="0" scaled="1"/>
        </a:gradFill>
        <a:effectLst/>
      </p:bgPr>
    </p:bg>
    <p:spTree>
      <p:nvGrpSpPr>
        <p:cNvPr id="1" name=""/>
        <p:cNvGrpSpPr/>
        <p:nvPr/>
      </p:nvGrpSpPr>
      <p:grpSpPr>
        <a:xfrm>
          <a:off x="0" y="0"/>
          <a:ext cx="0" cy="0"/>
          <a:chOff x="0" y="0"/>
          <a:chExt cx="0" cy="0"/>
        </a:xfrm>
      </p:grpSpPr>
      <p:sp>
        <p:nvSpPr>
          <p:cNvPr id="9218" name="Заголовок 1">
            <a:extLst>
              <a:ext uri="{FF2B5EF4-FFF2-40B4-BE49-F238E27FC236}">
                <a16:creationId xmlns:a16="http://schemas.microsoft.com/office/drawing/2014/main" id="{2B01D90D-BB46-4077-903B-55A47A1E434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59" rIns="91320" bIns="45659" numCol="1" anchor="ctr" anchorCtr="0" compatLnSpc="1">
            <a:prstTxWarp prst="textNoShape">
              <a:avLst/>
            </a:prstTxWarp>
          </a:bodyPr>
          <a:lstStyle/>
          <a:p>
            <a:pPr lvl="0"/>
            <a:r>
              <a:rPr lang="ru-RU" altLang="ru-RU"/>
              <a:t>Образец заголовка</a:t>
            </a:r>
          </a:p>
        </p:txBody>
      </p:sp>
      <p:sp>
        <p:nvSpPr>
          <p:cNvPr id="9219" name="Текст 2">
            <a:extLst>
              <a:ext uri="{FF2B5EF4-FFF2-40B4-BE49-F238E27FC236}">
                <a16:creationId xmlns:a16="http://schemas.microsoft.com/office/drawing/2014/main" id="{71BAF795-C490-4BEF-8C5E-EAF8B54EAEC3}"/>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59" rIns="91320" bIns="45659"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E3D30DC4-B740-4099-A271-62AB0D7D559E}"/>
              </a:ext>
            </a:extLst>
          </p:cNvPr>
          <p:cNvSpPr>
            <a:spLocks noGrp="1"/>
          </p:cNvSpPr>
          <p:nvPr>
            <p:ph type="dt" sz="half" idx="2"/>
          </p:nvPr>
        </p:nvSpPr>
        <p:spPr>
          <a:xfrm>
            <a:off x="609600" y="6356350"/>
            <a:ext cx="2844800" cy="366713"/>
          </a:xfrm>
          <a:prstGeom prst="rect">
            <a:avLst/>
          </a:prstGeom>
        </p:spPr>
        <p:txBody>
          <a:bodyPr vert="horz" wrap="square" lIns="91320" tIns="45659" rIns="91320" bIns="45659"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32B1649F-2727-4BB8-ACD5-A3E8238FE403}" type="datetimeFigureOut">
              <a:rPr lang="ru-RU"/>
              <a:pPr>
                <a:defRPr/>
              </a:pPr>
              <a:t>29.09.2021</a:t>
            </a:fld>
            <a:endParaRPr lang="ru-RU"/>
          </a:p>
        </p:txBody>
      </p:sp>
      <p:sp>
        <p:nvSpPr>
          <p:cNvPr id="5" name="Нижний колонтитул 4">
            <a:extLst>
              <a:ext uri="{FF2B5EF4-FFF2-40B4-BE49-F238E27FC236}">
                <a16:creationId xmlns:a16="http://schemas.microsoft.com/office/drawing/2014/main" id="{5912E019-12BE-456D-824B-9A715DDB7550}"/>
              </a:ext>
            </a:extLst>
          </p:cNvPr>
          <p:cNvSpPr>
            <a:spLocks noGrp="1"/>
          </p:cNvSpPr>
          <p:nvPr>
            <p:ph type="ftr" sz="quarter" idx="3"/>
          </p:nvPr>
        </p:nvSpPr>
        <p:spPr>
          <a:xfrm>
            <a:off x="4165600" y="6356350"/>
            <a:ext cx="3860800" cy="366713"/>
          </a:xfrm>
          <a:prstGeom prst="rect">
            <a:avLst/>
          </a:prstGeom>
        </p:spPr>
        <p:txBody>
          <a:bodyPr vert="horz" wrap="square" lIns="91320" tIns="45659" rIns="91320" bIns="45659"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a:defRPr/>
            </a:pPr>
            <a:endParaRPr lang="ru-RU"/>
          </a:p>
        </p:txBody>
      </p:sp>
      <p:sp>
        <p:nvSpPr>
          <p:cNvPr id="6" name="Номер слайда 5">
            <a:extLst>
              <a:ext uri="{FF2B5EF4-FFF2-40B4-BE49-F238E27FC236}">
                <a16:creationId xmlns:a16="http://schemas.microsoft.com/office/drawing/2014/main" id="{A48FE4EB-9FA8-4092-A8F8-E0A9CD53E651}"/>
              </a:ext>
            </a:extLst>
          </p:cNvPr>
          <p:cNvSpPr>
            <a:spLocks noGrp="1"/>
          </p:cNvSpPr>
          <p:nvPr>
            <p:ph type="sldNum" sz="quarter" idx="4"/>
          </p:nvPr>
        </p:nvSpPr>
        <p:spPr>
          <a:xfrm>
            <a:off x="8737600" y="6356350"/>
            <a:ext cx="2844800" cy="366713"/>
          </a:xfrm>
          <a:prstGeom prst="rect">
            <a:avLst/>
          </a:prstGeom>
        </p:spPr>
        <p:txBody>
          <a:bodyPr vert="horz" wrap="square" lIns="91320" tIns="45659" rIns="91320" bIns="45659" numCol="1" anchor="ctr" anchorCtr="0" compatLnSpc="1">
            <a:prstTxWarp prst="textNoShape">
              <a:avLst/>
            </a:prstTxWarp>
          </a:bodyPr>
          <a:lstStyle>
            <a:lvl1pPr algn="r" eaLnBrk="1" hangingPunct="1">
              <a:defRPr sz="1200">
                <a:solidFill>
                  <a:srgbClr val="898989"/>
                </a:solidFill>
              </a:defRPr>
            </a:lvl1pPr>
          </a:lstStyle>
          <a:p>
            <a:fld id="{105FB8D3-B46A-434E-9B67-09B3A0AB8760}" type="slidenum">
              <a:rPr lang="ru-RU" altLang="ru-RU"/>
              <a:pPr/>
              <a:t>‹#›</a:t>
            </a:fld>
            <a:endParaRPr lang="ru-RU" altLang="ru-RU"/>
          </a:p>
        </p:txBody>
      </p:sp>
    </p:spTree>
    <p:extLst>
      <p:ext uri="{BB962C8B-B14F-4D97-AF65-F5344CB8AC3E}">
        <p14:creationId xmlns:p14="http://schemas.microsoft.com/office/powerpoint/2010/main" val="284625748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39825"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7025"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4225"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0967" indent="-228258" algn="l" defTabSz="9130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525" indent="-228258" algn="l" defTabSz="9130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063" indent="-228258" algn="l" defTabSz="9130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601" indent="-228258" algn="l" defTabSz="91309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3095" rtl="0" eaLnBrk="1" latinLnBrk="0" hangingPunct="1">
        <a:defRPr sz="1800" kern="1200">
          <a:solidFill>
            <a:schemeClr val="tx1"/>
          </a:solidFill>
          <a:latin typeface="+mn-lt"/>
          <a:ea typeface="+mn-ea"/>
          <a:cs typeface="+mn-cs"/>
        </a:defRPr>
      </a:lvl1pPr>
      <a:lvl2pPr marL="456521" algn="l" defTabSz="913095" rtl="0" eaLnBrk="1" latinLnBrk="0" hangingPunct="1">
        <a:defRPr sz="1800" kern="1200">
          <a:solidFill>
            <a:schemeClr val="tx1"/>
          </a:solidFill>
          <a:latin typeface="+mn-lt"/>
          <a:ea typeface="+mn-ea"/>
          <a:cs typeface="+mn-cs"/>
        </a:defRPr>
      </a:lvl2pPr>
      <a:lvl3pPr marL="913095" algn="l" defTabSz="913095" rtl="0" eaLnBrk="1" latinLnBrk="0" hangingPunct="1">
        <a:defRPr sz="1800" kern="1200">
          <a:solidFill>
            <a:schemeClr val="tx1"/>
          </a:solidFill>
          <a:latin typeface="+mn-lt"/>
          <a:ea typeface="+mn-ea"/>
          <a:cs typeface="+mn-cs"/>
        </a:defRPr>
      </a:lvl3pPr>
      <a:lvl4pPr marL="1369632" algn="l" defTabSz="913095" rtl="0" eaLnBrk="1" latinLnBrk="0" hangingPunct="1">
        <a:defRPr sz="1800" kern="1200">
          <a:solidFill>
            <a:schemeClr val="tx1"/>
          </a:solidFill>
          <a:latin typeface="+mn-lt"/>
          <a:ea typeface="+mn-ea"/>
          <a:cs typeface="+mn-cs"/>
        </a:defRPr>
      </a:lvl4pPr>
      <a:lvl5pPr marL="1826189" algn="l" defTabSz="913095" rtl="0" eaLnBrk="1" latinLnBrk="0" hangingPunct="1">
        <a:defRPr sz="1800" kern="1200">
          <a:solidFill>
            <a:schemeClr val="tx1"/>
          </a:solidFill>
          <a:latin typeface="+mn-lt"/>
          <a:ea typeface="+mn-ea"/>
          <a:cs typeface="+mn-cs"/>
        </a:defRPr>
      </a:lvl5pPr>
      <a:lvl6pPr marL="2282707" algn="l" defTabSz="913095" rtl="0" eaLnBrk="1" latinLnBrk="0" hangingPunct="1">
        <a:defRPr sz="1800" kern="1200">
          <a:solidFill>
            <a:schemeClr val="tx1"/>
          </a:solidFill>
          <a:latin typeface="+mn-lt"/>
          <a:ea typeface="+mn-ea"/>
          <a:cs typeface="+mn-cs"/>
        </a:defRPr>
      </a:lvl6pPr>
      <a:lvl7pPr marL="2739230" algn="l" defTabSz="913095" rtl="0" eaLnBrk="1" latinLnBrk="0" hangingPunct="1">
        <a:defRPr sz="1800" kern="1200">
          <a:solidFill>
            <a:schemeClr val="tx1"/>
          </a:solidFill>
          <a:latin typeface="+mn-lt"/>
          <a:ea typeface="+mn-ea"/>
          <a:cs typeface="+mn-cs"/>
        </a:defRPr>
      </a:lvl7pPr>
      <a:lvl8pPr marL="3195784" algn="l" defTabSz="913095" rtl="0" eaLnBrk="1" latinLnBrk="0" hangingPunct="1">
        <a:defRPr sz="1800" kern="1200">
          <a:solidFill>
            <a:schemeClr val="tx1"/>
          </a:solidFill>
          <a:latin typeface="+mn-lt"/>
          <a:ea typeface="+mn-ea"/>
          <a:cs typeface="+mn-cs"/>
        </a:defRPr>
      </a:lvl8pPr>
      <a:lvl9pPr marL="3652334" algn="l" defTabSz="91309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7" name="Rectangle 2"/>
          <p:cNvSpPr>
            <a:spLocks noGrp="1" noChangeArrowheads="1"/>
          </p:cNvSpPr>
          <p:nvPr>
            <p:ph type="title"/>
          </p:nvPr>
        </p:nvSpPr>
        <p:spPr bwMode="auto">
          <a:xfrm>
            <a:off x="2874434"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1028" name="Rectangle 3"/>
          <p:cNvSpPr>
            <a:spLocks noGrp="1" noChangeArrowheads="1"/>
          </p:cNvSpPr>
          <p:nvPr>
            <p:ph type="body" idx="1"/>
          </p:nvPr>
        </p:nvSpPr>
        <p:spPr bwMode="auto">
          <a:xfrm>
            <a:off x="609600"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5578"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4"/>
          <p:cNvSpPr>
            <a:spLocks noGrp="1" noChangeArrowheads="1"/>
          </p:cNvSpPr>
          <p:nvPr>
            <p:ph type="dt"/>
          </p:nvPr>
        </p:nvSpPr>
        <p:spPr bwMode="auto">
          <a:xfrm>
            <a:off x="609600"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0">
              <a:lnSpc>
                <a:spcPct val="93000"/>
              </a:lnSpc>
              <a:buClr>
                <a:srgbClr val="000000"/>
              </a:buClr>
              <a:buSzPct val="100000"/>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defTabSz="449263" fontAlgn="base">
              <a:spcBef>
                <a:spcPct val="0"/>
              </a:spcBef>
              <a:spcAft>
                <a:spcPct val="0"/>
              </a:spcAft>
              <a:defRPr/>
            </a:pPr>
            <a:endParaRPr lang="en-US"/>
          </a:p>
        </p:txBody>
      </p:sp>
      <p:sp>
        <p:nvSpPr>
          <p:cNvPr id="3077" name="Rectangle 5"/>
          <p:cNvSpPr>
            <a:spLocks noGrp="1" noChangeArrowheads="1"/>
          </p:cNvSpPr>
          <p:nvPr>
            <p:ph type="ftr"/>
          </p:nvPr>
        </p:nvSpPr>
        <p:spPr bwMode="auto">
          <a:xfrm>
            <a:off x="4169834" y="6246814"/>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0">
              <a:lnSpc>
                <a:spcPct val="93000"/>
              </a:lnSpc>
              <a:buClr>
                <a:srgbClr val="000000"/>
              </a:buClr>
              <a:buSzPct val="100000"/>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defTabSz="449263" fontAlgn="base">
              <a:spcBef>
                <a:spcPct val="0"/>
              </a:spcBef>
              <a:spcAft>
                <a:spcPct val="0"/>
              </a:spcAft>
              <a:defRPr/>
            </a:pPr>
            <a:endParaRPr lang="en-US"/>
          </a:p>
        </p:txBody>
      </p:sp>
      <p:sp>
        <p:nvSpPr>
          <p:cNvPr id="3078" name="Rectangle 6"/>
          <p:cNvSpPr>
            <a:spLocks noGrp="1" noChangeArrowheads="1"/>
          </p:cNvSpPr>
          <p:nvPr>
            <p:ph type="sldNum"/>
          </p:nvPr>
        </p:nvSpPr>
        <p:spPr bwMode="auto">
          <a:xfrm>
            <a:off x="8741833"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100000"/>
              <a:buFont typeface="Times New Roman" pitchFamily="18" charset="0"/>
              <a:buNone/>
              <a:defRPr sz="1400">
                <a:solidFill>
                  <a:srgbClr val="FFFFFF"/>
                </a:solidFill>
                <a:latin typeface="Times New Roman" pitchFamily="18" charset="0"/>
              </a:defRPr>
            </a:lvl1pPr>
          </a:lstStyle>
          <a:p>
            <a:pPr defTabSz="449263" fontAlgn="base" hangingPunct="0">
              <a:spcBef>
                <a:spcPct val="0"/>
              </a:spcBef>
              <a:spcAft>
                <a:spcPct val="0"/>
              </a:spcAft>
              <a:defRPr/>
            </a:pPr>
            <a:fld id="{90E4F49B-542E-4D8D-87C7-FF85B0075381}" type="slidenum">
              <a:rPr lang="en-US" altLang="ru-RU" smtClean="0">
                <a:ea typeface="MS PGothic" pitchFamily="34" charset="-128"/>
              </a:rPr>
              <a:pPr defTabSz="449263" fontAlgn="base" hangingPunct="0">
                <a:spcBef>
                  <a:spcPct val="0"/>
                </a:spcBef>
                <a:spcAft>
                  <a:spcPct val="0"/>
                </a:spcAft>
                <a:defRPr/>
              </a:pPr>
              <a:t>‹#›</a:t>
            </a:fld>
            <a:endParaRPr lang="en-US" altLang="ru-RU">
              <a:ea typeface="MS PGothic" pitchFamily="34" charset="-128"/>
            </a:endParaRPr>
          </a:p>
        </p:txBody>
      </p:sp>
    </p:spTree>
    <p:extLst>
      <p:ext uri="{BB962C8B-B14F-4D97-AF65-F5344CB8AC3E}">
        <p14:creationId xmlns:p14="http://schemas.microsoft.com/office/powerpoint/2010/main" val="249200884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mj-lt"/>
          <a:ea typeface="MS PGothic" pitchFamily="34" charset="-128"/>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MS PGothic" pitchFamily="34" charset="-128"/>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MS PGothic" pitchFamily="34" charset="-128"/>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MS PGothic" pitchFamily="34" charset="-128"/>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MS PGothic" pitchFamily="34" charset="-128"/>
          <a:cs typeface="Droid Sans Fallback"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8" charset="0"/>
        <a:defRPr sz="2900">
          <a:solidFill>
            <a:srgbClr val="FFFFFF"/>
          </a:solidFill>
          <a:latin typeface="+mn-lt"/>
          <a:ea typeface="MS PGothic" pitchFamily="34" charset="-128"/>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8" charset="0"/>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8" charset="0"/>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8" charset="0"/>
        <a:defRPr>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itchFamily="18" charset="0"/>
        <a:defRPr>
          <a:solidFill>
            <a:srgbClr val="FFFFFF"/>
          </a:solidFill>
          <a:latin typeface="+mn-lt"/>
          <a:ea typeface="+mn-ea"/>
          <a:cs typeface="+mn-cs"/>
        </a:defRPr>
      </a:lvl5pPr>
      <a:lvl6pPr marL="2514600" indent="-228600" algn="l" defTabSz="449263" rtl="0" fontAlgn="base" hangingPunct="0">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fontAlgn="base" hangingPunct="0">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fontAlgn="base" hangingPunct="0">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fontAlgn="base" hangingPunct="0">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image" Target="../media/image6.wmf"/></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6.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6.xml"/><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1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06.xml"/><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63.tiff"/><Relationship Id="rId7" Type="http://schemas.openxmlformats.org/officeDocument/2006/relationships/image" Target="../media/image67.tiff"/><Relationship Id="rId2" Type="http://schemas.openxmlformats.org/officeDocument/2006/relationships/image" Target="../media/image62.tiff"/><Relationship Id="rId1" Type="http://schemas.openxmlformats.org/officeDocument/2006/relationships/slideLayout" Target="../slideLayouts/slideLayout167.xml"/><Relationship Id="rId6" Type="http://schemas.openxmlformats.org/officeDocument/2006/relationships/image" Target="../media/image66.tiff"/><Relationship Id="rId5" Type="http://schemas.openxmlformats.org/officeDocument/2006/relationships/image" Target="../media/image65.tiff"/><Relationship Id="rId10" Type="http://schemas.openxmlformats.org/officeDocument/2006/relationships/image" Target="../media/image70.tiff"/><Relationship Id="rId4" Type="http://schemas.openxmlformats.org/officeDocument/2006/relationships/image" Target="../media/image64.tiff"/><Relationship Id="rId9" Type="http://schemas.openxmlformats.org/officeDocument/2006/relationships/image" Target="../media/image69.tiff"/></Relationships>
</file>

<file path=ppt/slides/_rels/slide16.xml.rels><?xml version="1.0" encoding="UTF-8" standalone="yes"?>
<Relationships xmlns="http://schemas.openxmlformats.org/package/2006/relationships"><Relationship Id="rId8" Type="http://schemas.openxmlformats.org/officeDocument/2006/relationships/image" Target="../media/image77.emf"/><Relationship Id="rId13" Type="http://schemas.openxmlformats.org/officeDocument/2006/relationships/image" Target="../media/image82.emf"/><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emf"/><Relationship Id="rId2" Type="http://schemas.openxmlformats.org/officeDocument/2006/relationships/image" Target="../media/image71.png"/><Relationship Id="rId1" Type="http://schemas.openxmlformats.org/officeDocument/2006/relationships/slideLayout" Target="../slideLayouts/slideLayout106.xml"/><Relationship Id="rId6" Type="http://schemas.openxmlformats.org/officeDocument/2006/relationships/image" Target="../media/image75.png"/><Relationship Id="rId11" Type="http://schemas.openxmlformats.org/officeDocument/2006/relationships/image" Target="../media/image80.emf"/><Relationship Id="rId5" Type="http://schemas.openxmlformats.org/officeDocument/2006/relationships/image" Target="../media/image74.jpg"/><Relationship Id="rId10" Type="http://schemas.openxmlformats.org/officeDocument/2006/relationships/image" Target="../media/image79.emf"/><Relationship Id="rId4" Type="http://schemas.openxmlformats.org/officeDocument/2006/relationships/image" Target="../media/image73.png"/><Relationship Id="rId9" Type="http://schemas.openxmlformats.org/officeDocument/2006/relationships/image" Target="../media/image78.emf"/></Relationships>
</file>

<file path=ppt/slides/_rels/slide17.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4.emf"/><Relationship Id="rId7" Type="http://schemas.openxmlformats.org/officeDocument/2006/relationships/image" Target="../media/image88.emf"/><Relationship Id="rId12" Type="http://schemas.openxmlformats.org/officeDocument/2006/relationships/image" Target="../media/image93.png"/><Relationship Id="rId2" Type="http://schemas.openxmlformats.org/officeDocument/2006/relationships/image" Target="../media/image83.emf"/><Relationship Id="rId1" Type="http://schemas.openxmlformats.org/officeDocument/2006/relationships/slideLayout" Target="../slideLayouts/slideLayout106.xml"/><Relationship Id="rId6" Type="http://schemas.openxmlformats.org/officeDocument/2006/relationships/image" Target="../media/image87.emf"/><Relationship Id="rId11" Type="http://schemas.openxmlformats.org/officeDocument/2006/relationships/image" Target="../media/image92.png"/><Relationship Id="rId5" Type="http://schemas.openxmlformats.org/officeDocument/2006/relationships/image" Target="../media/image86.emf"/><Relationship Id="rId10" Type="http://schemas.openxmlformats.org/officeDocument/2006/relationships/image" Target="../media/image91.emf"/><Relationship Id="rId4" Type="http://schemas.openxmlformats.org/officeDocument/2006/relationships/image" Target="../media/image85.emf"/><Relationship Id="rId9" Type="http://schemas.openxmlformats.org/officeDocument/2006/relationships/image" Target="../media/image90.emf"/></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106.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2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3.xml"/></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notesSlide" Target="../notesSlides/notesSlide13.xml"/><Relationship Id="rId1" Type="http://schemas.openxmlformats.org/officeDocument/2006/relationships/slideLayout" Target="../slideLayouts/slideLayout106.xml"/><Relationship Id="rId6" Type="http://schemas.openxmlformats.org/officeDocument/2006/relationships/image" Target="../media/image107.jpe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png"/></Relationships>
</file>

<file path=ppt/slides/_rels/slide2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06.xml"/><Relationship Id="rId5" Type="http://schemas.openxmlformats.org/officeDocument/2006/relationships/image" Target="../media/image118.jpeg"/><Relationship Id="rId4" Type="http://schemas.openxmlformats.org/officeDocument/2006/relationships/image" Target="../media/image117.jpeg"/></Relationships>
</file>

<file path=ppt/slides/_rels/slide2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jpeg"/><Relationship Id="rId7" Type="http://schemas.openxmlformats.org/officeDocument/2006/relationships/image" Target="../media/image122.png"/><Relationship Id="rId2" Type="http://schemas.openxmlformats.org/officeDocument/2006/relationships/hyperlink" Target="https://www.google.ru/url?sa=i&amp;rct=j&amp;q=&amp;esrc=s&amp;source=images&amp;cd=&amp;cad=rja&amp;uact=8&amp;ved=0ahUKEwiFwpePioXRAhUEhywKHZQvDHAQjRwIBw&amp;url=https://www.thepeninsulaqatar.com/article/16/12/2015/Arab-Atomic-Energy-Agency-meeting-kicks-off-in-Tunisia&amp;psig=AFQjCNFoxNbMTt5pSYU18GaAMVcBctdGgg&amp;ust=1482402469253316" TargetMode="Externa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hyperlink" Target="http://www.jinr.ru/wp-content/uploads/2016/11/image4.jpg" TargetMode="External"/><Relationship Id="rId10" Type="http://schemas.openxmlformats.org/officeDocument/2006/relationships/image" Target="../media/image125.jpeg"/><Relationship Id="rId4" Type="http://schemas.openxmlformats.org/officeDocument/2006/relationships/image" Target="../media/image120.png"/><Relationship Id="rId9" Type="http://schemas.openxmlformats.org/officeDocument/2006/relationships/image" Target="../media/image124.jpeg"/></Relationships>
</file>

<file path=ppt/slides/_rels/slide28.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image" Target="../media/image135.jpeg"/><Relationship Id="rId18" Type="http://schemas.openxmlformats.org/officeDocument/2006/relationships/image" Target="../media/image140.png"/><Relationship Id="rId3" Type="http://schemas.openxmlformats.org/officeDocument/2006/relationships/image" Target="../media/image126.jpeg"/><Relationship Id="rId21" Type="http://schemas.openxmlformats.org/officeDocument/2006/relationships/image" Target="../media/image143.png"/><Relationship Id="rId7" Type="http://schemas.openxmlformats.org/officeDocument/2006/relationships/image" Target="../media/image129.jpeg"/><Relationship Id="rId12" Type="http://schemas.openxmlformats.org/officeDocument/2006/relationships/image" Target="../media/image134.jpeg"/><Relationship Id="rId17" Type="http://schemas.openxmlformats.org/officeDocument/2006/relationships/image" Target="../media/image139.jpeg"/><Relationship Id="rId2" Type="http://schemas.openxmlformats.org/officeDocument/2006/relationships/notesSlide" Target="../notesSlides/notesSlide14.xml"/><Relationship Id="rId16" Type="http://schemas.openxmlformats.org/officeDocument/2006/relationships/image" Target="../media/image138.png"/><Relationship Id="rId20" Type="http://schemas.openxmlformats.org/officeDocument/2006/relationships/image" Target="../media/image142.png"/><Relationship Id="rId1" Type="http://schemas.openxmlformats.org/officeDocument/2006/relationships/slideLayout" Target="../slideLayouts/slideLayout68.xml"/><Relationship Id="rId6" Type="http://schemas.openxmlformats.org/officeDocument/2006/relationships/image" Target="../media/image128.jpeg"/><Relationship Id="rId11" Type="http://schemas.openxmlformats.org/officeDocument/2006/relationships/image" Target="../media/image133.jpeg"/><Relationship Id="rId5" Type="http://schemas.openxmlformats.org/officeDocument/2006/relationships/hyperlink" Target="http://www.jinr.ru/wp-content/uploads/2017/06/at_ex_1.jpg" TargetMode="External"/><Relationship Id="rId15" Type="http://schemas.openxmlformats.org/officeDocument/2006/relationships/image" Target="../media/image137.jpeg"/><Relationship Id="rId10" Type="http://schemas.openxmlformats.org/officeDocument/2006/relationships/image" Target="../media/image132.jpeg"/><Relationship Id="rId19" Type="http://schemas.openxmlformats.org/officeDocument/2006/relationships/image" Target="../media/image141.jpeg"/><Relationship Id="rId4" Type="http://schemas.openxmlformats.org/officeDocument/2006/relationships/image" Target="../media/image127.jpeg"/><Relationship Id="rId9" Type="http://schemas.openxmlformats.org/officeDocument/2006/relationships/image" Target="../media/image131.jpeg"/><Relationship Id="rId14" Type="http://schemas.openxmlformats.org/officeDocument/2006/relationships/image" Target="../media/image136.png"/></Relationships>
</file>

<file path=ppt/slides/_rels/slide2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7.xml"/><Relationship Id="rId1" Type="http://schemas.openxmlformats.org/officeDocument/2006/relationships/slideLayout" Target="../slideLayouts/slideLayout176.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chart" Target="../charts/chart3.xml"/></Relationships>
</file>

<file path=ppt/slides/_rels/slide3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chart" Target="../charts/chart4.xml"/><Relationship Id="rId1" Type="http://schemas.openxmlformats.org/officeDocument/2006/relationships/slideLayout" Target="../slideLayouts/slideLayout169.xml"/><Relationship Id="rId4" Type="http://schemas.openxmlformats.org/officeDocument/2006/relationships/image" Target="../media/image149.jpeg"/></Relationships>
</file>

<file path=ppt/slides/_rels/slide3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png"/><Relationship Id="rId4" Type="http://schemas.openxmlformats.org/officeDocument/2006/relationships/image" Target="../media/image151.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4.png"/><Relationship Id="rId1" Type="http://schemas.openxmlformats.org/officeDocument/2006/relationships/slideLayout" Target="../slideLayouts/slideLayout98.xml"/><Relationship Id="rId5" Type="http://schemas.openxmlformats.org/officeDocument/2006/relationships/image" Target="../media/image156.svg"/><Relationship Id="rId4" Type="http://schemas.openxmlformats.org/officeDocument/2006/relationships/image" Target="../media/image155.png"/></Relationships>
</file>

<file path=ppt/slides/_rels/slide35.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158.png"/></Relationships>
</file>

<file path=ppt/slides/_rels/slide36.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9.png"/><Relationship Id="rId7" Type="http://schemas.openxmlformats.org/officeDocument/2006/relationships/image" Target="../media/image162.jpeg"/><Relationship Id="rId12" Type="http://schemas.openxmlformats.org/officeDocument/2006/relationships/image" Target="../media/image167.gif"/><Relationship Id="rId2" Type="http://schemas.openxmlformats.org/officeDocument/2006/relationships/notesSlide" Target="../notesSlides/notesSlide20.xml"/><Relationship Id="rId1" Type="http://schemas.openxmlformats.org/officeDocument/2006/relationships/slideLayout" Target="../slideLayouts/slideLayout68.xml"/><Relationship Id="rId6" Type="http://schemas.openxmlformats.org/officeDocument/2006/relationships/image" Target="../media/image161.png"/><Relationship Id="rId11" Type="http://schemas.openxmlformats.org/officeDocument/2006/relationships/image" Target="../media/image166.gif"/><Relationship Id="rId5" Type="http://schemas.openxmlformats.org/officeDocument/2006/relationships/image" Target="../media/image160.jpeg"/><Relationship Id="rId10" Type="http://schemas.openxmlformats.org/officeDocument/2006/relationships/image" Target="../media/image165.gif"/><Relationship Id="rId4" Type="http://schemas.microsoft.com/office/2007/relationships/hdphoto" Target="../media/hdphoto3.wdp"/><Relationship Id="rId9" Type="http://schemas.openxmlformats.org/officeDocument/2006/relationships/image" Target="../media/image164.gif"/></Relationships>
</file>

<file path=ppt/slides/_rels/slide3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38.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69.png"/></Relationships>
</file>

<file path=ppt/slides/_rels/slide3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172.JPG"/><Relationship Id="rId4" Type="http://schemas.openxmlformats.org/officeDocument/2006/relationships/image" Target="../media/image171.jp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176.png"/><Relationship Id="rId4" Type="http://schemas.openxmlformats.org/officeDocument/2006/relationships/image" Target="../media/image175.jpeg"/></Relationships>
</file>

<file path=ppt/slides/_rels/slide4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10.xml"/><Relationship Id="rId5" Type="http://schemas.openxmlformats.org/officeDocument/2006/relationships/image" Target="../media/image183.png"/><Relationship Id="rId4" Type="http://schemas.openxmlformats.org/officeDocument/2006/relationships/image" Target="../media/image182.png"/></Relationships>
</file>

<file path=ppt/slides/_rels/slide4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64.xml"/><Relationship Id="rId6" Type="http://schemas.openxmlformats.org/officeDocument/2006/relationships/comments" Target="../comments/comment1.xml"/><Relationship Id="rId5" Type="http://schemas.openxmlformats.org/officeDocument/2006/relationships/image" Target="../media/image185.png"/><Relationship Id="rId4" Type="http://schemas.openxmlformats.org/officeDocument/2006/relationships/image" Target="../media/image184.png"/></Relationships>
</file>

<file path=ppt/slides/_rels/slide4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png"/><Relationship Id="rId1" Type="http://schemas.openxmlformats.org/officeDocument/2006/relationships/slideLayout" Target="../slideLayouts/slideLayout154.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09.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9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6.xm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8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CACBB0C-76DE-4C11-A9E9-74240BC38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04749"/>
            <a:ext cx="11430000" cy="3771900"/>
          </a:xfrm>
          <a:prstGeom prst="rect">
            <a:avLst/>
          </a:prstGeom>
        </p:spPr>
      </p:pic>
      <p:sp>
        <p:nvSpPr>
          <p:cNvPr id="5" name="Заголовок 1">
            <a:extLst>
              <a:ext uri="{FF2B5EF4-FFF2-40B4-BE49-F238E27FC236}">
                <a16:creationId xmlns:a16="http://schemas.microsoft.com/office/drawing/2014/main" id="{4B63687E-4614-4DE2-9FB3-DD36A7B1BF86}"/>
              </a:ext>
            </a:extLst>
          </p:cNvPr>
          <p:cNvSpPr txBox="1">
            <a:spLocks/>
          </p:cNvSpPr>
          <p:nvPr/>
        </p:nvSpPr>
        <p:spPr>
          <a:xfrm>
            <a:off x="794438" y="4870205"/>
            <a:ext cx="10309332" cy="2200725"/>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rPr>
            </a:br>
            <a:r>
              <a:rPr kumimoji="0" lang="en-US" sz="3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rPr>
              <a:t>Joint Institute for Nuclear Research: </a:t>
            </a:r>
            <a:br>
              <a:rPr kumimoji="0" lang="en-US" sz="3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rPr>
            </a:br>
            <a:r>
              <a:rPr kumimoji="0" lang="en-US" sz="20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Palatino Linotype"/>
                <a:ea typeface="+mj-ea"/>
                <a:cs typeface="+mj-cs"/>
              </a:rPr>
              <a:t>Internation</a:t>
            </a:r>
            <a:r>
              <a:rPr lang="en-US" sz="2000" dirty="0">
                <a:solidFill>
                  <a:srgbClr val="FFFF00"/>
                </a:solidFill>
                <a:latin typeface="Palatino Linotype"/>
              </a:rPr>
              <a:t>al Intergovernmental Research Organization</a:t>
            </a:r>
            <a:r>
              <a:rPr lang="en-US" sz="3200" dirty="0">
                <a:solidFill>
                  <a:srgbClr val="FFFF00"/>
                </a:solidFill>
                <a:latin typeface="Palatino Linotype"/>
              </a:rPr>
              <a:t> </a:t>
            </a:r>
            <a:r>
              <a:rPr kumimoji="0" lang="en-US" sz="3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latino Linotype"/>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latino Linotype"/>
                <a:ea typeface="+mj-ea"/>
                <a:cs typeface="+mj-cs"/>
              </a:rPr>
              <a:t>Dr. Dmitry </a:t>
            </a:r>
            <a:r>
              <a:rPr kumimoji="0" lang="en-US" sz="2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Palatino Linotype"/>
                <a:ea typeface="+mj-ea"/>
                <a:cs typeface="+mj-cs"/>
              </a:rPr>
              <a:t>Kamanin</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latino Linotype"/>
                <a:ea typeface="+mj-ea"/>
                <a:cs typeface="+mj-cs"/>
              </a:rPr>
              <a:t>, Director,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latino Linotype"/>
                <a:ea typeface="+mj-ea"/>
                <a:cs typeface="+mj-cs"/>
              </a:rPr>
              <a:t>Department of International Cooperation</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latino Linotype"/>
              <a:ea typeface="+mj-ea"/>
              <a:cs typeface="+mj-cs"/>
            </a:endParaRPr>
          </a:p>
        </p:txBody>
      </p:sp>
      <p:pic>
        <p:nvPicPr>
          <p:cNvPr id="6" name="Рисунок 5">
            <a:extLst>
              <a:ext uri="{FF2B5EF4-FFF2-40B4-BE49-F238E27FC236}">
                <a16:creationId xmlns:a16="http://schemas.microsoft.com/office/drawing/2014/main" id="{3842D425-693E-461C-9602-93CB132C3D6C}"/>
              </a:ext>
            </a:extLst>
          </p:cNvPr>
          <p:cNvPicPr>
            <a:picLocks noChangeAspect="1"/>
          </p:cNvPicPr>
          <p:nvPr/>
        </p:nvPicPr>
        <p:blipFill>
          <a:blip r:embed="rId4">
            <a:lum bright="70000" contrast="-70000"/>
          </a:blip>
          <a:stretch>
            <a:fillRect/>
          </a:stretch>
        </p:blipFill>
        <p:spPr>
          <a:xfrm>
            <a:off x="287371" y="4920149"/>
            <a:ext cx="1440873" cy="955626"/>
          </a:xfrm>
          <a:prstGeom prst="rect">
            <a:avLst/>
          </a:prstGeom>
          <a:effectLst>
            <a:outerShdw blurRad="50800" dist="38100" dir="2700000" algn="tl" rotWithShape="0">
              <a:prstClr val="black">
                <a:alpha val="40000"/>
              </a:prstClr>
            </a:outerShdw>
          </a:effectLst>
        </p:spPr>
      </p:pic>
      <p:pic>
        <p:nvPicPr>
          <p:cNvPr id="8" name="Рисунок 10">
            <a:extLst>
              <a:ext uri="{FF2B5EF4-FFF2-40B4-BE49-F238E27FC236}">
                <a16:creationId xmlns:a16="http://schemas.microsoft.com/office/drawing/2014/main" id="{DB95E5AA-DF9C-4A8A-AD2F-5AD2C0D11217}"/>
              </a:ext>
            </a:extLst>
          </p:cNvPr>
          <p:cNvPicPr>
            <a:picLocks noChangeAspect="1" noChangeArrowheads="1"/>
          </p:cNvPicPr>
          <p:nvPr/>
        </p:nvPicPr>
        <p:blipFill>
          <a:blip r:embed="rId5" cstate="print">
            <a:lum bright="40000"/>
            <a:extLst>
              <a:ext uri="{28A0092B-C50C-407E-A947-70E740481C1C}">
                <a14:useLocalDpi xmlns:a14="http://schemas.microsoft.com/office/drawing/2010/main" val="0"/>
              </a:ext>
            </a:extLst>
          </a:blip>
          <a:srcRect/>
          <a:stretch>
            <a:fillRect/>
          </a:stretch>
        </p:blipFill>
        <p:spPr bwMode="auto">
          <a:xfrm>
            <a:off x="10425793" y="5012524"/>
            <a:ext cx="1570422" cy="130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429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EEF53E-65DE-4076-8790-F7837C00682D}"/>
              </a:ext>
            </a:extLst>
          </p:cNvPr>
          <p:cNvPicPr>
            <a:picLocks noChangeAspect="1"/>
          </p:cNvPicPr>
          <p:nvPr/>
        </p:nvPicPr>
        <p:blipFill>
          <a:blip r:embed="rId2"/>
          <a:stretch>
            <a:fillRect/>
          </a:stretch>
        </p:blipFill>
        <p:spPr>
          <a:xfrm>
            <a:off x="5151438" y="3221329"/>
            <a:ext cx="2204402" cy="3566994"/>
          </a:xfrm>
          <a:prstGeom prst="rect">
            <a:avLst/>
          </a:prstGeom>
        </p:spPr>
      </p:pic>
      <p:sp>
        <p:nvSpPr>
          <p:cNvPr id="2" name="Заголовок 1">
            <a:extLst>
              <a:ext uri="{FF2B5EF4-FFF2-40B4-BE49-F238E27FC236}">
                <a16:creationId xmlns:a16="http://schemas.microsoft.com/office/drawing/2014/main" id="{668BD937-29D0-420C-A2FC-505B22299D64}"/>
              </a:ext>
            </a:extLst>
          </p:cNvPr>
          <p:cNvSpPr>
            <a:spLocks noGrp="1"/>
          </p:cNvSpPr>
          <p:nvPr>
            <p:ph type="title"/>
          </p:nvPr>
        </p:nvSpPr>
        <p:spPr>
          <a:xfrm>
            <a:off x="857250" y="1"/>
            <a:ext cx="10515600" cy="819150"/>
          </a:xfrm>
        </p:spPr>
        <p:txBody>
          <a:bodyPr>
            <a:normAutofit/>
          </a:bodyPr>
          <a:lstStyle/>
          <a:p>
            <a:pPr algn="ctr"/>
            <a:r>
              <a:rPr lang="en-US" sz="3600" dirty="0">
                <a:latin typeface="Times New Roman" panose="02020603050405020304" pitchFamily="18" charset="0"/>
                <a:cs typeface="Times New Roman" panose="02020603050405020304" pitchFamily="18" charset="0"/>
              </a:rPr>
              <a:t>Atomic diplomacy</a:t>
            </a:r>
            <a:endParaRPr lang="ru-RU" sz="36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D6438801-65F6-42DF-91BF-6EDA1ADF1124}"/>
              </a:ext>
            </a:extLst>
          </p:cNvPr>
          <p:cNvSpPr>
            <a:spLocks noGrp="1"/>
          </p:cNvSpPr>
          <p:nvPr>
            <p:ph idx="1"/>
          </p:nvPr>
        </p:nvSpPr>
        <p:spPr>
          <a:xfrm>
            <a:off x="-147479" y="685396"/>
            <a:ext cx="5026660" cy="6102927"/>
          </a:xfrm>
        </p:spPr>
        <p:txBody>
          <a:bodyPr>
            <a:normAutofit/>
          </a:bodyPr>
          <a:lstStyle/>
          <a:p>
            <a:pPr algn="just">
              <a:buFont typeface="Wingdings" panose="05000000000000000000" pitchFamily="2" charset="2"/>
              <a:buChar char="Ø"/>
            </a:pPr>
            <a:r>
              <a:rPr lang="en-US" sz="1600" b="1" dirty="0">
                <a:latin typeface="Times New Roman" panose="02020603050405020304" pitchFamily="18" charset="0"/>
                <a:cs typeface="Times New Roman" panose="02020603050405020304" pitchFamily="18" charset="0"/>
              </a:rPr>
              <a:t>“Atomic diplomacy” </a:t>
            </a:r>
            <a:r>
              <a:rPr lang="en-US" sz="1600" dirty="0">
                <a:latin typeface="Times New Roman" panose="02020603050405020304" pitchFamily="18" charset="0"/>
                <a:cs typeface="Times New Roman" panose="02020603050405020304" pitchFamily="18" charset="0"/>
              </a:rPr>
              <a:t>refers to attempts to use the threat of nuclear warfare to achieve diplomatic goals. After the first successful test of the atomic bomb in 1945, U.S. officials immediately considered the </a:t>
            </a:r>
            <a:r>
              <a:rPr lang="en-US" sz="1600" dirty="0">
                <a:solidFill>
                  <a:srgbClr val="FFFF00"/>
                </a:solidFill>
                <a:latin typeface="Times New Roman" panose="02020603050405020304" pitchFamily="18" charset="0"/>
                <a:cs typeface="Times New Roman" panose="02020603050405020304" pitchFamily="18" charset="0"/>
              </a:rPr>
              <a:t>potential non-military benefits that could be derived from the American nuclear monopoly.</a:t>
            </a:r>
          </a:p>
          <a:p>
            <a:pPr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The factor of monopoly ownership of atomic weapons was especially evident during the Berlin (Potsdam) conference in 1945 and after the atomic bombings of the Japanese cities of Hiroshima and Nagasaki on August 6 and 9, 1945.</a:t>
            </a:r>
          </a:p>
          <a:p>
            <a:pPr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Atomic weapons were seen as an effective means of "containing" and "rejecting" communism. In particular, </a:t>
            </a:r>
            <a:r>
              <a:rPr lang="en-US" sz="1600" dirty="0">
                <a:solidFill>
                  <a:srgbClr val="FFFF00"/>
                </a:solidFill>
                <a:latin typeface="Times New Roman" panose="02020603050405020304" pitchFamily="18" charset="0"/>
                <a:cs typeface="Times New Roman" panose="02020603050405020304" pitchFamily="18" charset="0"/>
              </a:rPr>
              <a:t>The “Dropshot” plan developed in 1949 implied nuclear strikes on the territory of the USSR</a:t>
            </a:r>
            <a:r>
              <a:rPr lang="en-US" sz="1600" dirty="0">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Thanks to the implementation of the </a:t>
            </a:r>
            <a:r>
              <a:rPr lang="en-US" sz="1600" b="1" dirty="0">
                <a:latin typeface="Times New Roman" panose="02020603050405020304" pitchFamily="18" charset="0"/>
                <a:cs typeface="Times New Roman" panose="02020603050405020304" pitchFamily="18" charset="0"/>
              </a:rPr>
              <a:t>atomic project,</a:t>
            </a:r>
            <a:r>
              <a:rPr lang="en-US" sz="1600" dirty="0">
                <a:latin typeface="Times New Roman" panose="02020603050405020304" pitchFamily="18" charset="0"/>
                <a:cs typeface="Times New Roman" panose="02020603050405020304" pitchFamily="18" charset="0"/>
              </a:rPr>
              <a:t> the USSR managed to eliminate the US nuclear monopoly. After the tests of the </a:t>
            </a:r>
            <a:r>
              <a:rPr lang="en-US" sz="1600" b="1" dirty="0">
                <a:latin typeface="Times New Roman" panose="02020603050405020304" pitchFamily="18" charset="0"/>
                <a:cs typeface="Times New Roman" panose="02020603050405020304" pitchFamily="18" charset="0"/>
              </a:rPr>
              <a:t>atomic bomb </a:t>
            </a:r>
            <a:r>
              <a:rPr lang="en-US" sz="1600" dirty="0">
                <a:latin typeface="Times New Roman" panose="02020603050405020304" pitchFamily="18" charset="0"/>
                <a:cs typeface="Times New Roman" panose="02020603050405020304" pitchFamily="18" charset="0"/>
              </a:rPr>
              <a:t>in the Soviet Union (1949) and the launch of an </a:t>
            </a:r>
            <a:r>
              <a:rPr lang="en-US" sz="1600" b="1" dirty="0">
                <a:latin typeface="Times New Roman" panose="02020603050405020304" pitchFamily="18" charset="0"/>
                <a:cs typeface="Times New Roman" panose="02020603050405020304" pitchFamily="18" charset="0"/>
              </a:rPr>
              <a:t>artificial Earth satellite</a:t>
            </a:r>
            <a:r>
              <a:rPr lang="ru-RU" sz="1600" b="1"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(Sputnik)</a:t>
            </a:r>
            <a:r>
              <a:rPr lang="en-US" sz="1600" dirty="0">
                <a:latin typeface="Times New Roman" panose="02020603050405020304" pitchFamily="18" charset="0"/>
                <a:cs typeface="Times New Roman" panose="02020603050405020304" pitchFamily="18" charset="0"/>
              </a:rPr>
              <a:t> (1957), it became obvious that the United States was losing its primacy in creating both nuclear weapons and their means of delivery.</a:t>
            </a:r>
            <a:endParaRPr lang="ru-RU" sz="1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7BDCC47-0D4C-4676-BB09-335F15D66FE3}"/>
              </a:ext>
            </a:extLst>
          </p:cNvPr>
          <p:cNvPicPr>
            <a:picLocks noChangeAspect="1"/>
          </p:cNvPicPr>
          <p:nvPr/>
        </p:nvPicPr>
        <p:blipFill>
          <a:blip r:embed="rId3"/>
          <a:stretch>
            <a:fillRect/>
          </a:stretch>
        </p:blipFill>
        <p:spPr>
          <a:xfrm>
            <a:off x="5013642" y="755072"/>
            <a:ext cx="3743325" cy="3277351"/>
          </a:xfrm>
          <a:prstGeom prst="rect">
            <a:avLst/>
          </a:prstGeom>
        </p:spPr>
      </p:pic>
      <p:pic>
        <p:nvPicPr>
          <p:cNvPr id="5" name="Picture 4">
            <a:extLst>
              <a:ext uri="{FF2B5EF4-FFF2-40B4-BE49-F238E27FC236}">
                <a16:creationId xmlns:a16="http://schemas.microsoft.com/office/drawing/2014/main" id="{C1735566-DAC1-4159-916F-2BFABCD6F6C1}"/>
              </a:ext>
            </a:extLst>
          </p:cNvPr>
          <p:cNvPicPr>
            <a:picLocks noChangeAspect="1"/>
          </p:cNvPicPr>
          <p:nvPr/>
        </p:nvPicPr>
        <p:blipFill>
          <a:blip r:embed="rId4"/>
          <a:stretch>
            <a:fillRect/>
          </a:stretch>
        </p:blipFill>
        <p:spPr>
          <a:xfrm>
            <a:off x="8486775" y="3083098"/>
            <a:ext cx="3705225" cy="3705225"/>
          </a:xfrm>
          <a:prstGeom prst="rect">
            <a:avLst/>
          </a:prstGeom>
        </p:spPr>
      </p:pic>
      <p:pic>
        <p:nvPicPr>
          <p:cNvPr id="7" name="Picture 6">
            <a:extLst>
              <a:ext uri="{FF2B5EF4-FFF2-40B4-BE49-F238E27FC236}">
                <a16:creationId xmlns:a16="http://schemas.microsoft.com/office/drawing/2014/main" id="{1A18F4EF-0036-4807-925C-B32D45D22C8E}"/>
              </a:ext>
            </a:extLst>
          </p:cNvPr>
          <p:cNvPicPr>
            <a:picLocks noChangeAspect="1"/>
          </p:cNvPicPr>
          <p:nvPr/>
        </p:nvPicPr>
        <p:blipFill>
          <a:blip r:embed="rId5"/>
          <a:stretch>
            <a:fillRect/>
          </a:stretch>
        </p:blipFill>
        <p:spPr>
          <a:xfrm>
            <a:off x="9025890" y="755072"/>
            <a:ext cx="2876264" cy="2288277"/>
          </a:xfrm>
          <a:prstGeom prst="rect">
            <a:avLst/>
          </a:prstGeom>
        </p:spPr>
      </p:pic>
    </p:spTree>
    <p:extLst>
      <p:ext uri="{BB962C8B-B14F-4D97-AF65-F5344CB8AC3E}">
        <p14:creationId xmlns:p14="http://schemas.microsoft.com/office/powerpoint/2010/main" val="3925487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84CD-9EFA-4E98-8412-AC1F0337D6CD}"/>
              </a:ext>
            </a:extLst>
          </p:cNvPr>
          <p:cNvSpPr>
            <a:spLocks noGrp="1"/>
          </p:cNvSpPr>
          <p:nvPr>
            <p:ph type="title"/>
          </p:nvPr>
        </p:nvSpPr>
        <p:spPr>
          <a:xfrm>
            <a:off x="1593447" y="-60044"/>
            <a:ext cx="10515600" cy="714375"/>
          </a:xfrm>
        </p:spPr>
        <p:txBody>
          <a:bodyPr>
            <a:normAutofit/>
          </a:bodyPr>
          <a:lstStyle/>
          <a:p>
            <a:pPr algn="ctr"/>
            <a:r>
              <a:rPr lang="en-US" sz="3600" dirty="0">
                <a:latin typeface="Times New Roman" panose="02020603050405020304" pitchFamily="18" charset="0"/>
                <a:cs typeface="Times New Roman" panose="02020603050405020304" pitchFamily="18" charset="0"/>
              </a:rPr>
              <a:t>From atomic to science diplomacy</a:t>
            </a:r>
          </a:p>
        </p:txBody>
      </p:sp>
      <p:sp>
        <p:nvSpPr>
          <p:cNvPr id="3" name="Content Placeholder 2">
            <a:extLst>
              <a:ext uri="{FF2B5EF4-FFF2-40B4-BE49-F238E27FC236}">
                <a16:creationId xmlns:a16="http://schemas.microsoft.com/office/drawing/2014/main" id="{D737394B-2E47-4714-8D31-24AFE0D2DC86}"/>
              </a:ext>
            </a:extLst>
          </p:cNvPr>
          <p:cNvSpPr>
            <a:spLocks noGrp="1"/>
          </p:cNvSpPr>
          <p:nvPr>
            <p:ph idx="1"/>
          </p:nvPr>
        </p:nvSpPr>
        <p:spPr>
          <a:xfrm>
            <a:off x="-189761" y="783663"/>
            <a:ext cx="5298326" cy="5638872"/>
          </a:xfrm>
        </p:spPr>
        <p:txBody>
          <a:bodyPr>
            <a:noAutofit/>
          </a:bodyPr>
          <a:lstStyle/>
          <a:p>
            <a:pPr algn="just"/>
            <a:r>
              <a:rPr lang="en-US" sz="1600" b="1" dirty="0">
                <a:latin typeface="Times New Roman" panose="02020603050405020304" pitchFamily="18" charset="0"/>
                <a:cs typeface="Times New Roman" panose="02020603050405020304" pitchFamily="18" charset="0"/>
              </a:rPr>
              <a:t>"Science diplomacy"</a:t>
            </a:r>
            <a:r>
              <a:rPr lang="en-US" sz="1600" dirty="0">
                <a:latin typeface="Times New Roman" panose="02020603050405020304" pitchFamily="18" charset="0"/>
                <a:cs typeface="Times New Roman" panose="02020603050405020304" pitchFamily="18" charset="0"/>
              </a:rPr>
              <a:t> is one of the diplomatic tools for building both multilateral and bilateral relations between countries, based on the interaction of the scientific communities of these countries.</a:t>
            </a:r>
          </a:p>
          <a:p>
            <a:pPr algn="just"/>
            <a:r>
              <a:rPr lang="en-US" sz="1600" b="1" dirty="0">
                <a:latin typeface="Times New Roman" panose="02020603050405020304" pitchFamily="18" charset="0"/>
                <a:cs typeface="Times New Roman" panose="02020603050405020304" pitchFamily="18" charset="0"/>
              </a:rPr>
              <a:t>First examples of scientific diplomacy</a:t>
            </a:r>
            <a:r>
              <a:rPr lang="en-US" sz="1600" dirty="0">
                <a:latin typeface="Times New Roman" panose="02020603050405020304" pitchFamily="18" charset="0"/>
                <a:cs typeface="Times New Roman" panose="02020603050405020304" pitchFamily="18" charset="0"/>
              </a:rPr>
              <a:t>:</a:t>
            </a:r>
          </a:p>
          <a:p>
            <a:pPr algn="just"/>
            <a:r>
              <a:rPr lang="en-US" sz="1600" b="1" dirty="0">
                <a:solidFill>
                  <a:srgbClr val="FFFF00"/>
                </a:solidFill>
                <a:latin typeface="Times New Roman" panose="02020603050405020304" pitchFamily="18" charset="0"/>
                <a:cs typeface="Times New Roman" panose="02020603050405020304" pitchFamily="18" charset="0"/>
              </a:rPr>
              <a:t>August 2, 1939 </a:t>
            </a:r>
            <a:r>
              <a:rPr lang="en-US" sz="1600" dirty="0">
                <a:solidFill>
                  <a:srgbClr val="FFFF00"/>
                </a:solidFill>
                <a:latin typeface="Times New Roman" panose="02020603050405020304" pitchFamily="18" charset="0"/>
                <a:cs typeface="Times New Roman" panose="02020603050405020304" pitchFamily="18" charset="0"/>
              </a:rPr>
              <a:t>- </a:t>
            </a:r>
            <a:r>
              <a:rPr lang="en-US" sz="1600" b="1" dirty="0">
                <a:solidFill>
                  <a:srgbClr val="FFFF00"/>
                </a:solidFill>
                <a:latin typeface="Times New Roman" panose="02020603050405020304" pitchFamily="18" charset="0"/>
                <a:cs typeface="Times New Roman" panose="02020603050405020304" pitchFamily="18" charset="0"/>
              </a:rPr>
              <a:t>A letter from physicists A. Einstein, L. Szilard, E. Wigner and E. Teller to F. D. Roosevelt</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warning that Germany might develop atomic bombs and suggesting that the United States should start its own nuclear program;</a:t>
            </a:r>
          </a:p>
          <a:p>
            <a:pPr algn="just"/>
            <a:r>
              <a:rPr lang="en-US" sz="1600" b="1" dirty="0">
                <a:solidFill>
                  <a:srgbClr val="FFFF00"/>
                </a:solidFill>
                <a:latin typeface="Times New Roman" panose="02020603050405020304" pitchFamily="18" charset="0"/>
                <a:cs typeface="Times New Roman" panose="02020603050405020304" pitchFamily="18" charset="0"/>
              </a:rPr>
              <a:t>April 1942 - a letter from G. N. </a:t>
            </a:r>
            <a:r>
              <a:rPr lang="en-US" sz="1600" b="1" dirty="0" err="1">
                <a:solidFill>
                  <a:srgbClr val="FFFF00"/>
                </a:solidFill>
                <a:latin typeface="Times New Roman" panose="02020603050405020304" pitchFamily="18" charset="0"/>
                <a:cs typeface="Times New Roman" panose="02020603050405020304" pitchFamily="18" charset="0"/>
              </a:rPr>
              <a:t>Flerov</a:t>
            </a:r>
            <a:r>
              <a:rPr lang="en-US" sz="1600" b="1" dirty="0">
                <a:solidFill>
                  <a:srgbClr val="FFFF00"/>
                </a:solidFill>
                <a:latin typeface="Times New Roman" panose="02020603050405020304" pitchFamily="18" charset="0"/>
                <a:cs typeface="Times New Roman" panose="02020603050405020304" pitchFamily="18" charset="0"/>
              </a:rPr>
              <a:t> to J. V. Stalin </a:t>
            </a:r>
            <a:r>
              <a:rPr lang="en-US" sz="1600" dirty="0">
                <a:latin typeface="Times New Roman" panose="02020603050405020304" pitchFamily="18" charset="0"/>
                <a:cs typeface="Times New Roman" panose="02020603050405020304" pitchFamily="18" charset="0"/>
              </a:rPr>
              <a:t>calling for the beginning of the nuclear program in the USSR;</a:t>
            </a:r>
          </a:p>
          <a:p>
            <a:pPr algn="just"/>
            <a:r>
              <a:rPr lang="en-US" sz="1600" b="1" dirty="0">
                <a:solidFill>
                  <a:srgbClr val="FFFF00"/>
                </a:solidFill>
                <a:latin typeface="Times New Roman" panose="02020603050405020304" pitchFamily="18" charset="0"/>
                <a:cs typeface="Times New Roman" panose="02020603050405020304" pitchFamily="18" charset="0"/>
              </a:rPr>
              <a:t>July 3, 1944 </a:t>
            </a:r>
            <a:r>
              <a:rPr lang="en-US" sz="1600" dirty="0">
                <a:solidFill>
                  <a:srgbClr val="FFFF00"/>
                </a:solidFill>
                <a:latin typeface="Times New Roman" panose="02020603050405020304" pitchFamily="18" charset="0"/>
                <a:cs typeface="Times New Roman" panose="02020603050405020304" pitchFamily="18" charset="0"/>
              </a:rPr>
              <a:t>- </a:t>
            </a:r>
            <a:r>
              <a:rPr lang="en-US" sz="1600" b="1" dirty="0">
                <a:solidFill>
                  <a:srgbClr val="FFFF00"/>
                </a:solidFill>
                <a:latin typeface="Times New Roman" panose="02020603050405020304" pitchFamily="18" charset="0"/>
                <a:cs typeface="Times New Roman" panose="02020603050405020304" pitchFamily="18" charset="0"/>
              </a:rPr>
              <a:t>Niels Bohr's Memorandum addressed to F. D. Roosevelt</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with a request not to hide from the USSR the work being done in the United States to create an atomic bomb, since the USSR is an ally of the United States, great Britain and France in the war against Germany.</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Roosevelt reacted to this favorably, however, W. Churchill categorically prevented the issue from being resolved having said that “this should not be done in any case and the author of this idea deserves to be put in prison”</a:t>
            </a:r>
            <a:r>
              <a:rPr lang="ru-RU" sz="16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endParaRPr lang="en-US" sz="1600" dirty="0"/>
          </a:p>
        </p:txBody>
      </p:sp>
      <p:pic>
        <p:nvPicPr>
          <p:cNvPr id="4" name="Picture 3">
            <a:extLst>
              <a:ext uri="{FF2B5EF4-FFF2-40B4-BE49-F238E27FC236}">
                <a16:creationId xmlns:a16="http://schemas.microsoft.com/office/drawing/2014/main" id="{F6933A45-DBE9-400F-AD6F-89C709916536}"/>
              </a:ext>
            </a:extLst>
          </p:cNvPr>
          <p:cNvPicPr>
            <a:picLocks noChangeAspect="1"/>
          </p:cNvPicPr>
          <p:nvPr/>
        </p:nvPicPr>
        <p:blipFill>
          <a:blip r:embed="rId2"/>
          <a:stretch>
            <a:fillRect/>
          </a:stretch>
        </p:blipFill>
        <p:spPr>
          <a:xfrm>
            <a:off x="5321493" y="694055"/>
            <a:ext cx="3150298" cy="3782940"/>
          </a:xfrm>
          <a:prstGeom prst="rect">
            <a:avLst/>
          </a:prstGeom>
        </p:spPr>
      </p:pic>
      <p:pic>
        <p:nvPicPr>
          <p:cNvPr id="5" name="Picture 4">
            <a:extLst>
              <a:ext uri="{FF2B5EF4-FFF2-40B4-BE49-F238E27FC236}">
                <a16:creationId xmlns:a16="http://schemas.microsoft.com/office/drawing/2014/main" id="{816282BA-D3E2-490F-A4EC-D57A6D5E9730}"/>
              </a:ext>
            </a:extLst>
          </p:cNvPr>
          <p:cNvPicPr>
            <a:picLocks noChangeAspect="1"/>
          </p:cNvPicPr>
          <p:nvPr/>
        </p:nvPicPr>
        <p:blipFill>
          <a:blip r:embed="rId3"/>
          <a:stretch>
            <a:fillRect/>
          </a:stretch>
        </p:blipFill>
        <p:spPr>
          <a:xfrm>
            <a:off x="8607349" y="3429000"/>
            <a:ext cx="3501698" cy="3302667"/>
          </a:xfrm>
          <a:prstGeom prst="rect">
            <a:avLst/>
          </a:prstGeom>
        </p:spPr>
      </p:pic>
      <p:pic>
        <p:nvPicPr>
          <p:cNvPr id="6" name="Picture 5">
            <a:extLst>
              <a:ext uri="{FF2B5EF4-FFF2-40B4-BE49-F238E27FC236}">
                <a16:creationId xmlns:a16="http://schemas.microsoft.com/office/drawing/2014/main" id="{3DCA863B-2CAF-4640-8581-7024FB385F99}"/>
              </a:ext>
            </a:extLst>
          </p:cNvPr>
          <p:cNvPicPr>
            <a:picLocks noChangeAspect="1"/>
          </p:cNvPicPr>
          <p:nvPr/>
        </p:nvPicPr>
        <p:blipFill>
          <a:blip r:embed="rId4"/>
          <a:stretch>
            <a:fillRect/>
          </a:stretch>
        </p:blipFill>
        <p:spPr>
          <a:xfrm>
            <a:off x="8874373" y="718256"/>
            <a:ext cx="2962936" cy="2116383"/>
          </a:xfrm>
          <a:prstGeom prst="rect">
            <a:avLst/>
          </a:prstGeom>
        </p:spPr>
      </p:pic>
      <p:pic>
        <p:nvPicPr>
          <p:cNvPr id="7" name="Picture 6">
            <a:extLst>
              <a:ext uri="{FF2B5EF4-FFF2-40B4-BE49-F238E27FC236}">
                <a16:creationId xmlns:a16="http://schemas.microsoft.com/office/drawing/2014/main" id="{4FCDBF40-BF06-4A98-8C11-06E79118C2FF}"/>
              </a:ext>
            </a:extLst>
          </p:cNvPr>
          <p:cNvPicPr>
            <a:picLocks noChangeAspect="1"/>
          </p:cNvPicPr>
          <p:nvPr/>
        </p:nvPicPr>
        <p:blipFill>
          <a:blip r:embed="rId5"/>
          <a:stretch>
            <a:fillRect/>
          </a:stretch>
        </p:blipFill>
        <p:spPr>
          <a:xfrm>
            <a:off x="5422118" y="4556443"/>
            <a:ext cx="2973609" cy="2205427"/>
          </a:xfrm>
          <a:prstGeom prst="rect">
            <a:avLst/>
          </a:prstGeom>
        </p:spPr>
      </p:pic>
    </p:spTree>
    <p:extLst>
      <p:ext uri="{BB962C8B-B14F-4D97-AF65-F5344CB8AC3E}">
        <p14:creationId xmlns:p14="http://schemas.microsoft.com/office/powerpoint/2010/main" val="136047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0EE7EA-6C38-49B2-B494-34A302147CB8}"/>
              </a:ext>
            </a:extLst>
          </p:cNvPr>
          <p:cNvSpPr>
            <a:spLocks noGrp="1"/>
          </p:cNvSpPr>
          <p:nvPr>
            <p:ph type="title"/>
          </p:nvPr>
        </p:nvSpPr>
        <p:spPr>
          <a:xfrm>
            <a:off x="279009" y="0"/>
            <a:ext cx="8229600" cy="1143000"/>
          </a:xfrm>
        </p:spPr>
        <p:txBody>
          <a:bodyPr/>
          <a:lstStyle/>
          <a:p>
            <a:pPr>
              <a:defRPr/>
            </a:pPr>
            <a:r>
              <a:rPr lang="en-US" sz="2800" dirty="0"/>
              <a:t>JINR founding: International background </a:t>
            </a:r>
            <a:br>
              <a:rPr lang="ru-RU" sz="2800" dirty="0"/>
            </a:br>
            <a:endParaRPr lang="ru-RU" sz="2800" dirty="0"/>
          </a:p>
        </p:txBody>
      </p:sp>
      <p:sp>
        <p:nvSpPr>
          <p:cNvPr id="3" name="Объект 2">
            <a:extLst>
              <a:ext uri="{FF2B5EF4-FFF2-40B4-BE49-F238E27FC236}">
                <a16:creationId xmlns:a16="http://schemas.microsoft.com/office/drawing/2014/main" id="{C56FEF34-3209-4A1A-9BAC-06373F771221}"/>
              </a:ext>
            </a:extLst>
          </p:cNvPr>
          <p:cNvSpPr>
            <a:spLocks noGrp="1"/>
          </p:cNvSpPr>
          <p:nvPr>
            <p:ph idx="1"/>
          </p:nvPr>
        </p:nvSpPr>
        <p:spPr>
          <a:xfrm>
            <a:off x="279009" y="681039"/>
            <a:ext cx="11308862" cy="5540984"/>
          </a:xfrm>
        </p:spPr>
        <p:txBody>
          <a:bodyPr>
            <a:noAutofit/>
          </a:bodyPr>
          <a:lstStyle/>
          <a:p>
            <a:pPr>
              <a:buFont typeface="Wingdings" panose="05000000000000000000" pitchFamily="2" charset="2"/>
              <a:buChar char="Ø"/>
              <a:defRPr/>
            </a:pPr>
            <a:r>
              <a:rPr lang="en-US" sz="1800" dirty="0"/>
              <a:t>1949 – foundation of the</a:t>
            </a:r>
            <a:r>
              <a:rPr lang="ru-RU" sz="1800" dirty="0"/>
              <a:t> </a:t>
            </a:r>
            <a:r>
              <a:rPr lang="en-US" sz="1800" b="1" dirty="0"/>
              <a:t>Council of Europe </a:t>
            </a:r>
            <a:br>
              <a:rPr lang="en-US" sz="1800" b="1" dirty="0"/>
            </a:br>
            <a:r>
              <a:rPr lang="en-US" sz="1800" dirty="0"/>
              <a:t>to promote human rights, democracy and rule of law in Europe</a:t>
            </a:r>
          </a:p>
          <a:p>
            <a:pPr>
              <a:buFont typeface="Wingdings" panose="05000000000000000000" pitchFamily="2" charset="2"/>
              <a:buChar char="Ø"/>
              <a:defRPr/>
            </a:pPr>
            <a:r>
              <a:rPr lang="en-US" sz="1800" dirty="0"/>
              <a:t>1951 – foundation of the </a:t>
            </a:r>
            <a:r>
              <a:rPr lang="en-US" sz="1800" b="1" dirty="0"/>
              <a:t>European Coal and Steel community. </a:t>
            </a:r>
            <a:r>
              <a:rPr lang="en-US" sz="1800" dirty="0"/>
              <a:t>The goal -  </a:t>
            </a:r>
            <a:br>
              <a:rPr lang="en-US" sz="1800" dirty="0"/>
            </a:br>
            <a:r>
              <a:rPr lang="en-US" sz="1800" dirty="0"/>
              <a:t>to regulate industrial production under a common authority. </a:t>
            </a:r>
            <a:br>
              <a:rPr lang="en-US" sz="1800" dirty="0"/>
            </a:br>
            <a:r>
              <a:rPr lang="en-US" sz="1800" dirty="0">
                <a:solidFill>
                  <a:srgbClr val="FFFF00"/>
                </a:solidFill>
              </a:rPr>
              <a:t>European integration launched </a:t>
            </a:r>
            <a:r>
              <a:rPr lang="en-US" sz="1800" dirty="0"/>
              <a:t>which led to the European Union</a:t>
            </a:r>
          </a:p>
          <a:p>
            <a:pPr>
              <a:buFont typeface="Wingdings" panose="05000000000000000000" pitchFamily="2" charset="2"/>
              <a:buChar char="Ø"/>
              <a:defRPr/>
            </a:pPr>
            <a:r>
              <a:rPr lang="en-US" sz="1800" dirty="0"/>
              <a:t>1954, 29 September – the </a:t>
            </a:r>
            <a:r>
              <a:rPr lang="en-US" sz="1800" b="1" dirty="0"/>
              <a:t>European Organization for Nuclear Research</a:t>
            </a:r>
            <a:r>
              <a:rPr lang="fr-FR" sz="1800" b="1" dirty="0"/>
              <a:t> (CERN) </a:t>
            </a:r>
            <a:r>
              <a:rPr lang="fr-FR" sz="1800" dirty="0"/>
              <a:t>was founded in response to </a:t>
            </a:r>
            <a:r>
              <a:rPr lang="en-US" sz="1800" dirty="0"/>
              <a:t>the interest of many European countries and as a counterbalance to American superiority in the field of nuclear research</a:t>
            </a:r>
          </a:p>
          <a:p>
            <a:pPr>
              <a:defRPr/>
            </a:pPr>
            <a:r>
              <a:rPr lang="en-US" altLang="ru-RU" sz="1800" dirty="0"/>
              <a:t>1955, April – Bandung Conference (Indonesia), </a:t>
            </a:r>
            <a:r>
              <a:rPr lang="en-US" altLang="ru-RU" sz="1800" dirty="0">
                <a:solidFill>
                  <a:srgbClr val="FFFF00"/>
                </a:solidFill>
              </a:rPr>
              <a:t>Non-Aligned Movement </a:t>
            </a:r>
            <a:r>
              <a:rPr lang="en-US" altLang="ru-RU" sz="1800" dirty="0"/>
              <a:t>milestone</a:t>
            </a:r>
          </a:p>
          <a:p>
            <a:pPr>
              <a:defRPr/>
            </a:pPr>
            <a:r>
              <a:rPr lang="en-US" altLang="ru-RU" sz="1800" dirty="0"/>
              <a:t>1955, August </a:t>
            </a:r>
            <a:r>
              <a:rPr lang="en-US" altLang="ru-RU" sz="1800" dirty="0">
                <a:solidFill>
                  <a:srgbClr val="FFFF00"/>
                </a:solidFill>
              </a:rPr>
              <a:t>- International Conference on the Peaceful Uses of Atomic Energy </a:t>
            </a:r>
            <a:r>
              <a:rPr lang="en-US" altLang="ru-RU" sz="1800" dirty="0"/>
              <a:t>in</a:t>
            </a:r>
            <a:r>
              <a:rPr lang="en-US" altLang="ru-RU" sz="1800" dirty="0">
                <a:solidFill>
                  <a:srgbClr val="FFFF00"/>
                </a:solidFill>
              </a:rPr>
              <a:t> </a:t>
            </a:r>
            <a:r>
              <a:rPr lang="en-US" altLang="ru-RU" sz="1800" dirty="0"/>
              <a:t>Geneva</a:t>
            </a:r>
            <a:endParaRPr lang="en-US" altLang="ru-RU" sz="1800" dirty="0">
              <a:solidFill>
                <a:srgbClr val="FFFF00"/>
              </a:solidFill>
            </a:endParaRPr>
          </a:p>
          <a:p>
            <a:pPr>
              <a:buFont typeface="Wingdings" panose="05000000000000000000" pitchFamily="2" charset="2"/>
              <a:buChar char="Ø"/>
              <a:defRPr/>
            </a:pPr>
            <a:r>
              <a:rPr lang="en-US" sz="1800" dirty="0"/>
              <a:t>1954 – the </a:t>
            </a:r>
            <a:r>
              <a:rPr lang="en-US" sz="1800" dirty="0">
                <a:solidFill>
                  <a:srgbClr val="FFFF00"/>
                </a:solidFill>
              </a:rPr>
              <a:t>principle of peaceful coexistence  </a:t>
            </a:r>
            <a:r>
              <a:rPr lang="en-US" sz="1800" dirty="0"/>
              <a:t>is introduced as one of the basics in international relations </a:t>
            </a:r>
            <a:br>
              <a:rPr lang="en-US" sz="1800" dirty="0"/>
            </a:br>
            <a:r>
              <a:rPr lang="en-US" sz="1800" dirty="0"/>
              <a:t>(5 postulate, China-India Agreement),</a:t>
            </a:r>
          </a:p>
          <a:p>
            <a:pPr>
              <a:buFont typeface="Wingdings" panose="05000000000000000000" pitchFamily="2" charset="2"/>
              <a:buChar char="Ø"/>
              <a:defRPr/>
            </a:pPr>
            <a:r>
              <a:rPr lang="en-US" sz="1800" dirty="0"/>
              <a:t>1956, February – 20</a:t>
            </a:r>
            <a:r>
              <a:rPr lang="en-US" sz="1800" baseline="30000" dirty="0"/>
              <a:t>th</a:t>
            </a:r>
            <a:r>
              <a:rPr lang="en-US" sz="1800" dirty="0"/>
              <a:t> Congress of the CPSU: the </a:t>
            </a:r>
            <a:r>
              <a:rPr lang="en-US" sz="1800" dirty="0">
                <a:solidFill>
                  <a:srgbClr val="FFFF00"/>
                </a:solidFill>
              </a:rPr>
              <a:t>principle of peaceful coexistence </a:t>
            </a:r>
            <a:r>
              <a:rPr lang="en-US" sz="1800" dirty="0"/>
              <a:t>becomes the basis for foreign policy of the Soviet Union, JINR hosting country</a:t>
            </a:r>
          </a:p>
          <a:p>
            <a:pPr>
              <a:buFont typeface="Wingdings" panose="05000000000000000000" pitchFamily="2" charset="2"/>
              <a:buChar char="Ø"/>
              <a:defRPr/>
            </a:pPr>
            <a:r>
              <a:rPr lang="en-US" sz="1800" dirty="0">
                <a:solidFill>
                  <a:srgbClr val="FF0000"/>
                </a:solidFill>
              </a:rPr>
              <a:t>1956, 26 March JINR was founded</a:t>
            </a:r>
            <a:endParaRPr lang="ru-RU" sz="1800" dirty="0">
              <a:solidFill>
                <a:srgbClr val="FF0000"/>
              </a:solidFill>
            </a:endParaRPr>
          </a:p>
          <a:p>
            <a:pPr>
              <a:buFont typeface="Wingdings" panose="05000000000000000000" pitchFamily="2" charset="2"/>
              <a:buChar char="Ø"/>
              <a:defRPr/>
            </a:pPr>
            <a:r>
              <a:rPr lang="en-US" sz="1800" dirty="0"/>
              <a:t>1957, 29 July -  IAEA was created in response to the deep fears </a:t>
            </a:r>
            <a:br>
              <a:rPr lang="en-US" sz="1800" dirty="0"/>
            </a:br>
            <a:r>
              <a:rPr lang="en-US" sz="1800" dirty="0"/>
              <a:t>and expectations generated by the discoveries and diverse uses </a:t>
            </a:r>
            <a:br>
              <a:rPr lang="en-US" sz="1800" dirty="0"/>
            </a:br>
            <a:r>
              <a:rPr lang="en-US" sz="1800" dirty="0"/>
              <a:t>of nuclear technology </a:t>
            </a:r>
          </a:p>
          <a:p>
            <a:pPr>
              <a:buFont typeface="Wingdings" panose="05000000000000000000" pitchFamily="2" charset="2"/>
              <a:buChar char="Ø"/>
              <a:defRPr/>
            </a:pPr>
            <a:r>
              <a:rPr lang="en-US" sz="1800" dirty="0"/>
              <a:t>1957, July – </a:t>
            </a:r>
            <a:r>
              <a:rPr lang="en-US" sz="1800" b="1" dirty="0"/>
              <a:t>Pugwash Conference</a:t>
            </a:r>
            <a:r>
              <a:rPr lang="en-US" sz="1800" dirty="0"/>
              <a:t>(Canada) united scientists from East </a:t>
            </a:r>
            <a:br>
              <a:rPr lang="en-US" sz="1800" dirty="0"/>
            </a:br>
            <a:r>
              <a:rPr lang="en-US" sz="1800" dirty="0"/>
              <a:t>and West to discuss  jointly global issues. </a:t>
            </a:r>
          </a:p>
          <a:p>
            <a:pPr marL="136525" indent="0">
              <a:buNone/>
              <a:defRPr/>
            </a:pPr>
            <a:endParaRPr lang="en-US" sz="1800" dirty="0"/>
          </a:p>
        </p:txBody>
      </p:sp>
      <p:pic>
        <p:nvPicPr>
          <p:cNvPr id="5" name="Рисунок 4">
            <a:extLst>
              <a:ext uri="{FF2B5EF4-FFF2-40B4-BE49-F238E27FC236}">
                <a16:creationId xmlns:a16="http://schemas.microsoft.com/office/drawing/2014/main" id="{BF6DB003-BE70-42A9-B40C-EDE0E19AD0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23605" y="150849"/>
            <a:ext cx="2641004" cy="1942112"/>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496F8D18-89DB-4268-96AE-1AA75CAF8B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08609" y="4864892"/>
            <a:ext cx="3556000" cy="1853089"/>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8" name="Прямая со стрелкой 7">
            <a:extLst>
              <a:ext uri="{FF2B5EF4-FFF2-40B4-BE49-F238E27FC236}">
                <a16:creationId xmlns:a16="http://schemas.microsoft.com/office/drawing/2014/main" id="{E2C4928E-F516-49D1-85B4-C8D9DAFCF57E}"/>
              </a:ext>
            </a:extLst>
          </p:cNvPr>
          <p:cNvCxnSpPr>
            <a:cxnSpLocks/>
          </p:cNvCxnSpPr>
          <p:nvPr/>
        </p:nvCxnSpPr>
        <p:spPr>
          <a:xfrm flipH="1">
            <a:off x="7447280" y="1300480"/>
            <a:ext cx="1986485" cy="0"/>
          </a:xfrm>
          <a:prstGeom prst="straightConnector1">
            <a:avLst/>
          </a:prstGeom>
          <a:ln w="254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a:extLst>
              <a:ext uri="{FF2B5EF4-FFF2-40B4-BE49-F238E27FC236}">
                <a16:creationId xmlns:a16="http://schemas.microsoft.com/office/drawing/2014/main" id="{AACE76FF-00F2-4251-8773-107A7CF76250}"/>
              </a:ext>
            </a:extLst>
          </p:cNvPr>
          <p:cNvCxnSpPr>
            <a:cxnSpLocks/>
          </p:cNvCxnSpPr>
          <p:nvPr/>
        </p:nvCxnSpPr>
        <p:spPr>
          <a:xfrm flipH="1">
            <a:off x="6512560" y="6563360"/>
            <a:ext cx="1986485" cy="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Содержимое 175">
            <a:extLst>
              <a:ext uri="{FF2B5EF4-FFF2-40B4-BE49-F238E27FC236}">
                <a16:creationId xmlns:a16="http://schemas.microsoft.com/office/drawing/2014/main" id="{3506D859-147C-4B9D-9466-C9F1F27D0ACE}"/>
              </a:ext>
            </a:extLst>
          </p:cNvPr>
          <p:cNvSpPr>
            <a:spLocks noGrp="1"/>
          </p:cNvSpPr>
          <p:nvPr>
            <p:ph idx="1"/>
          </p:nvPr>
        </p:nvSpPr>
        <p:spPr>
          <a:xfrm>
            <a:off x="365625" y="960415"/>
            <a:ext cx="4431938" cy="3901247"/>
          </a:xfrm>
        </p:spPr>
        <p:txBody>
          <a:bodyPr>
            <a:normAutofit/>
          </a:bodyPr>
          <a:lstStyle/>
          <a:p>
            <a:pPr marL="0" indent="0" algn="just" eaLnBrk="1" fontAlgn="auto" hangingPunct="1">
              <a:lnSpc>
                <a:spcPct val="110000"/>
              </a:lnSpc>
              <a:spcBef>
                <a:spcPts val="0"/>
              </a:spcBef>
              <a:spcAft>
                <a:spcPts val="0"/>
              </a:spcAft>
              <a:buClr>
                <a:schemeClr val="tx1">
                  <a:shade val="95000"/>
                </a:schemeClr>
              </a:buClr>
              <a:buNone/>
              <a:defRPr/>
            </a:pPr>
            <a:r>
              <a:rPr lang="en-US" sz="1600" dirty="0">
                <a:effectLst>
                  <a:outerShdw blurRad="38100" dist="38100" dir="2700000" algn="tl">
                    <a:srgbClr val="000000">
                      <a:alpha val="43137"/>
                    </a:srgbClr>
                  </a:outerShdw>
                </a:effectLst>
                <a:latin typeface="Arial" pitchFamily="34" charset="0"/>
                <a:cs typeface="Arial" pitchFamily="34" charset="0"/>
              </a:rPr>
              <a:t>The Joint Institute for Nuclear Research (JINR) </a:t>
            </a:r>
          </a:p>
          <a:p>
            <a:pPr marL="0" indent="0" algn="just" eaLnBrk="1" fontAlgn="auto" hangingPunct="1">
              <a:lnSpc>
                <a:spcPct val="110000"/>
              </a:lnSpc>
              <a:spcBef>
                <a:spcPts val="0"/>
              </a:spcBef>
              <a:spcAft>
                <a:spcPts val="0"/>
              </a:spcAft>
              <a:buClr>
                <a:schemeClr val="tx1">
                  <a:shade val="95000"/>
                </a:schemeClr>
              </a:buClr>
              <a:buNone/>
              <a:defRPr/>
            </a:pPr>
            <a:r>
              <a:rPr lang="en-US" sz="1600" dirty="0">
                <a:effectLst>
                  <a:outerShdw blurRad="38100" dist="38100" dir="2700000" algn="tl">
                    <a:srgbClr val="000000">
                      <a:alpha val="43137"/>
                    </a:srgbClr>
                  </a:outerShdw>
                </a:effectLst>
                <a:latin typeface="Arial" pitchFamily="34" charset="0"/>
                <a:cs typeface="Arial" pitchFamily="34" charset="0"/>
              </a:rPr>
              <a:t>is an international intergovernmental scientific research organization established under the Convention signed  on 26 March 1956 in Moscow to unite scientific and material potential of its Member States in order to study fundamental properties of matter</a:t>
            </a:r>
          </a:p>
          <a:p>
            <a:pPr marL="0" indent="0" algn="just" eaLnBrk="1" fontAlgn="auto" hangingPunct="1">
              <a:spcAft>
                <a:spcPts val="0"/>
              </a:spcAft>
              <a:buClr>
                <a:schemeClr val="tx1">
                  <a:shade val="95000"/>
                </a:schemeClr>
              </a:buClr>
              <a:buNone/>
              <a:defRPr/>
            </a:pPr>
            <a:endParaRPr lang="ru-RU" sz="1800" b="1" dirty="0"/>
          </a:p>
        </p:txBody>
      </p:sp>
      <p:pic>
        <p:nvPicPr>
          <p:cNvPr id="145411" name="Picture 5">
            <a:extLst>
              <a:ext uri="{FF2B5EF4-FFF2-40B4-BE49-F238E27FC236}">
                <a16:creationId xmlns:a16="http://schemas.microsoft.com/office/drawing/2014/main" id="{37ECBD78-5655-4159-A8E3-5EA5281B6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651" y="3439520"/>
            <a:ext cx="3661109" cy="2289110"/>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Picture 4" descr="f31">
            <a:extLst>
              <a:ext uri="{FF2B5EF4-FFF2-40B4-BE49-F238E27FC236}">
                <a16:creationId xmlns:a16="http://schemas.microsoft.com/office/drawing/2014/main" id="{C4B95218-0315-47A7-A07D-06E1A3CEA4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4400" y="923925"/>
            <a:ext cx="3627612" cy="2217278"/>
          </a:xfrm>
          <a:prstGeom prst="rect">
            <a:avLst/>
          </a:prstGeom>
          <a:noFill/>
          <a:ln>
            <a:noFill/>
          </a:ln>
          <a:effectLst>
            <a:outerShdw dist="71842"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5413" name="Группа 2">
            <a:extLst>
              <a:ext uri="{FF2B5EF4-FFF2-40B4-BE49-F238E27FC236}">
                <a16:creationId xmlns:a16="http://schemas.microsoft.com/office/drawing/2014/main" id="{6D48B588-7116-4FF4-93D5-F288C7E51BE9}"/>
              </a:ext>
            </a:extLst>
          </p:cNvPr>
          <p:cNvGrpSpPr>
            <a:grpSpLocks/>
          </p:cNvGrpSpPr>
          <p:nvPr/>
        </p:nvGrpSpPr>
        <p:grpSpPr bwMode="auto">
          <a:xfrm>
            <a:off x="588427" y="3560763"/>
            <a:ext cx="4071937" cy="2297112"/>
            <a:chOff x="214313" y="4346575"/>
            <a:chExt cx="4071937" cy="2297113"/>
          </a:xfrm>
        </p:grpSpPr>
        <p:grpSp>
          <p:nvGrpSpPr>
            <p:cNvPr id="145416" name="Group 84">
              <a:extLst>
                <a:ext uri="{FF2B5EF4-FFF2-40B4-BE49-F238E27FC236}">
                  <a16:creationId xmlns:a16="http://schemas.microsoft.com/office/drawing/2014/main" id="{BEA2B44B-260F-4862-8C87-808A2A23AB40}"/>
                </a:ext>
              </a:extLst>
            </p:cNvPr>
            <p:cNvGrpSpPr>
              <a:grpSpLocks/>
            </p:cNvGrpSpPr>
            <p:nvPr/>
          </p:nvGrpSpPr>
          <p:grpSpPr bwMode="auto">
            <a:xfrm>
              <a:off x="214313" y="4346575"/>
              <a:ext cx="4071937" cy="2297113"/>
              <a:chOff x="5940" y="2574"/>
              <a:chExt cx="5223" cy="2880"/>
            </a:xfrm>
          </p:grpSpPr>
          <p:sp>
            <p:nvSpPr>
              <p:cNvPr id="145418" name="Rectangle 85">
                <a:extLst>
                  <a:ext uri="{FF2B5EF4-FFF2-40B4-BE49-F238E27FC236}">
                    <a16:creationId xmlns:a16="http://schemas.microsoft.com/office/drawing/2014/main" id="{0A0629A3-DE0E-4223-88BB-3765DBE45391}"/>
                  </a:ext>
                </a:extLst>
              </p:cNvPr>
              <p:cNvSpPr>
                <a:spLocks noChangeArrowheads="1"/>
              </p:cNvSpPr>
              <p:nvPr/>
            </p:nvSpPr>
            <p:spPr bwMode="auto">
              <a:xfrm>
                <a:off x="9766" y="4927"/>
                <a:ext cx="939"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ru-RU" altLang="ja-JP" sz="1600" b="1" dirty="0" err="1">
                    <a:solidFill>
                      <a:srgbClr val="FFC000"/>
                    </a:solidFill>
                    <a:latin typeface="Arial Narrow" panose="020B0606020202030204" pitchFamily="34" charset="0"/>
                    <a:ea typeface="MS Mincho" panose="02020609040205080304" pitchFamily="49" charset="-128"/>
                  </a:rPr>
                  <a:t>Vietnam</a:t>
                </a:r>
                <a:endParaRPr lang="ru-RU" altLang="ru-RU" sz="1600" b="1" dirty="0">
                  <a:solidFill>
                    <a:srgbClr val="FFC000"/>
                  </a:solidFill>
                  <a:latin typeface="Arial Narrow" panose="020B0606020202030204" pitchFamily="34" charset="0"/>
                  <a:ea typeface="MS Mincho" panose="02020609040205080304" pitchFamily="49" charset="-128"/>
                </a:endParaRPr>
              </a:p>
            </p:txBody>
          </p:sp>
          <p:sp>
            <p:nvSpPr>
              <p:cNvPr id="145419" name="Rectangle 86">
                <a:extLst>
                  <a:ext uri="{FF2B5EF4-FFF2-40B4-BE49-F238E27FC236}">
                    <a16:creationId xmlns:a16="http://schemas.microsoft.com/office/drawing/2014/main" id="{3473969B-8467-4357-8974-31A38424CB3E}"/>
                  </a:ext>
                </a:extLst>
              </p:cNvPr>
              <p:cNvSpPr>
                <a:spLocks noChangeArrowheads="1"/>
              </p:cNvSpPr>
              <p:nvPr/>
            </p:nvSpPr>
            <p:spPr bwMode="auto">
              <a:xfrm>
                <a:off x="6027" y="4927"/>
                <a:ext cx="805"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ru-RU" altLang="ja-JP" sz="1600" b="1" dirty="0" err="1">
                    <a:solidFill>
                      <a:srgbClr val="FFC000"/>
                    </a:solidFill>
                    <a:latin typeface="Arial Narrow" panose="020B0606020202030204" pitchFamily="34" charset="0"/>
                    <a:ea typeface="MS Mincho" panose="02020609040205080304" pitchFamily="49" charset="-128"/>
                  </a:rPr>
                  <a:t>Poland</a:t>
                </a:r>
                <a:endParaRPr lang="ru-RU" altLang="ru-RU" sz="1600" b="1" dirty="0">
                  <a:solidFill>
                    <a:srgbClr val="FFC000"/>
                  </a:solidFill>
                  <a:latin typeface="Arial Narrow" panose="020B0606020202030204" pitchFamily="34" charset="0"/>
                  <a:ea typeface="MS Mincho" panose="02020609040205080304" pitchFamily="49" charset="-128"/>
                </a:endParaRPr>
              </a:p>
            </p:txBody>
          </p:sp>
          <p:sp>
            <p:nvSpPr>
              <p:cNvPr id="145420" name="Rectangle 87">
                <a:extLst>
                  <a:ext uri="{FF2B5EF4-FFF2-40B4-BE49-F238E27FC236}">
                    <a16:creationId xmlns:a16="http://schemas.microsoft.com/office/drawing/2014/main" id="{7725C4C3-6320-4332-9D7B-AFAB3D974787}"/>
                  </a:ext>
                </a:extLst>
              </p:cNvPr>
              <p:cNvSpPr>
                <a:spLocks noChangeArrowheads="1"/>
              </p:cNvSpPr>
              <p:nvPr/>
            </p:nvSpPr>
            <p:spPr bwMode="auto">
              <a:xfrm>
                <a:off x="7194" y="4927"/>
                <a:ext cx="1019"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ru-RU" altLang="ja-JP" sz="1600" b="1">
                    <a:solidFill>
                      <a:srgbClr val="FFC000"/>
                    </a:solidFill>
                    <a:latin typeface="Arial Narrow" panose="020B0606020202030204" pitchFamily="34" charset="0"/>
                    <a:ea typeface="MS Mincho" panose="02020609040205080304" pitchFamily="49" charset="-128"/>
                  </a:rPr>
                  <a:t>Romania</a:t>
                </a:r>
                <a:endParaRPr lang="ru-RU" altLang="ru-RU" sz="1600" b="1">
                  <a:solidFill>
                    <a:srgbClr val="FFC000"/>
                  </a:solidFill>
                  <a:latin typeface="Arial Narrow" panose="020B0606020202030204" pitchFamily="34" charset="0"/>
                  <a:ea typeface="MS Mincho" panose="02020609040205080304" pitchFamily="49" charset="-128"/>
                </a:endParaRPr>
              </a:p>
            </p:txBody>
          </p:sp>
          <p:sp>
            <p:nvSpPr>
              <p:cNvPr id="145421" name="Rectangle 88">
                <a:extLst>
                  <a:ext uri="{FF2B5EF4-FFF2-40B4-BE49-F238E27FC236}">
                    <a16:creationId xmlns:a16="http://schemas.microsoft.com/office/drawing/2014/main" id="{F50ECE6A-74FC-4E17-A9B4-33B249C1EA56}"/>
                  </a:ext>
                </a:extLst>
              </p:cNvPr>
              <p:cNvSpPr>
                <a:spLocks noChangeArrowheads="1"/>
              </p:cNvSpPr>
              <p:nvPr/>
            </p:nvSpPr>
            <p:spPr bwMode="auto">
              <a:xfrm>
                <a:off x="8609" y="4927"/>
                <a:ext cx="672"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ja-JP" sz="1600" b="1">
                    <a:solidFill>
                      <a:srgbClr val="FFC000"/>
                    </a:solidFill>
                    <a:latin typeface="Arial Narrow" panose="020B0606020202030204" pitchFamily="34" charset="0"/>
                    <a:ea typeface="MS Mincho" panose="02020609040205080304" pitchFamily="49" charset="-128"/>
                  </a:rPr>
                  <a:t>U</a:t>
                </a:r>
                <a:r>
                  <a:rPr lang="ru-RU" altLang="ja-JP" sz="1600" b="1">
                    <a:solidFill>
                      <a:srgbClr val="FFC000"/>
                    </a:solidFill>
                    <a:latin typeface="Arial Narrow" panose="020B0606020202030204" pitchFamily="34" charset="0"/>
                    <a:ea typeface="MS Mincho" panose="02020609040205080304" pitchFamily="49" charset="-128"/>
                  </a:rPr>
                  <a:t>SSR</a:t>
                </a:r>
                <a:endParaRPr lang="ru-RU" altLang="ru-RU" sz="1600" b="1">
                  <a:solidFill>
                    <a:srgbClr val="FFC000"/>
                  </a:solidFill>
                  <a:latin typeface="Arial Narrow" panose="020B0606020202030204" pitchFamily="34" charset="0"/>
                  <a:ea typeface="MS Mincho" panose="02020609040205080304" pitchFamily="49" charset="-128"/>
                </a:endParaRPr>
              </a:p>
            </p:txBody>
          </p:sp>
          <p:grpSp>
            <p:nvGrpSpPr>
              <p:cNvPr id="145422" name="Group 89">
                <a:extLst>
                  <a:ext uri="{FF2B5EF4-FFF2-40B4-BE49-F238E27FC236}">
                    <a16:creationId xmlns:a16="http://schemas.microsoft.com/office/drawing/2014/main" id="{B1E7ADE5-EA10-43EF-90D4-FDA1C0CFFB21}"/>
                  </a:ext>
                </a:extLst>
              </p:cNvPr>
              <p:cNvGrpSpPr>
                <a:grpSpLocks/>
              </p:cNvGrpSpPr>
              <p:nvPr/>
            </p:nvGrpSpPr>
            <p:grpSpPr bwMode="auto">
              <a:xfrm>
                <a:off x="8457" y="2574"/>
                <a:ext cx="973" cy="502"/>
                <a:chOff x="4268" y="2563"/>
                <a:chExt cx="516" cy="280"/>
              </a:xfrm>
            </p:grpSpPr>
            <p:sp>
              <p:nvSpPr>
                <p:cNvPr id="145578" name="Rectangle 90">
                  <a:extLst>
                    <a:ext uri="{FF2B5EF4-FFF2-40B4-BE49-F238E27FC236}">
                      <a16:creationId xmlns:a16="http://schemas.microsoft.com/office/drawing/2014/main" id="{7298FDBD-49A0-4C72-A4B7-BCB89A2F4068}"/>
                    </a:ext>
                  </a:extLst>
                </p:cNvPr>
                <p:cNvSpPr>
                  <a:spLocks noChangeArrowheads="1"/>
                </p:cNvSpPr>
                <p:nvPr/>
              </p:nvSpPr>
              <p:spPr bwMode="auto">
                <a:xfrm>
                  <a:off x="4268" y="2563"/>
                  <a:ext cx="516" cy="280"/>
                </a:xfrm>
                <a:prstGeom prst="rect">
                  <a:avLst/>
                </a:prstGeom>
                <a:solidFill>
                  <a:srgbClr val="EB3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79" name="Rectangle 91">
                  <a:extLst>
                    <a:ext uri="{FF2B5EF4-FFF2-40B4-BE49-F238E27FC236}">
                      <a16:creationId xmlns:a16="http://schemas.microsoft.com/office/drawing/2014/main" id="{A7BF73C4-A6F0-4752-BCBD-8BDF4A1A363F}"/>
                    </a:ext>
                  </a:extLst>
                </p:cNvPr>
                <p:cNvSpPr>
                  <a:spLocks noChangeArrowheads="1"/>
                </p:cNvSpPr>
                <p:nvPr/>
              </p:nvSpPr>
              <p:spPr bwMode="auto">
                <a:xfrm>
                  <a:off x="4268" y="2563"/>
                  <a:ext cx="516" cy="28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80" name="Freeform 92">
                  <a:extLst>
                    <a:ext uri="{FF2B5EF4-FFF2-40B4-BE49-F238E27FC236}">
                      <a16:creationId xmlns:a16="http://schemas.microsoft.com/office/drawing/2014/main" id="{C8189160-DD78-4DCD-8155-7AF5477AB9C5}"/>
                    </a:ext>
                  </a:extLst>
                </p:cNvPr>
                <p:cNvSpPr>
                  <a:spLocks noEditPoints="1"/>
                </p:cNvSpPr>
                <p:nvPr/>
              </p:nvSpPr>
              <p:spPr bwMode="auto">
                <a:xfrm>
                  <a:off x="4322" y="2584"/>
                  <a:ext cx="118" cy="119"/>
                </a:xfrm>
                <a:custGeom>
                  <a:avLst/>
                  <a:gdLst>
                    <a:gd name="T0" fmla="*/ 2147483646 w 11"/>
                    <a:gd name="T1" fmla="*/ 2147483646 h 11"/>
                    <a:gd name="T2" fmla="*/ 2147483646 w 11"/>
                    <a:gd name="T3" fmla="*/ 2147483646 h 11"/>
                    <a:gd name="T4" fmla="*/ 0 w 11"/>
                    <a:gd name="T5" fmla="*/ 2147483646 h 11"/>
                    <a:gd name="T6" fmla="*/ 2147483646 w 11"/>
                    <a:gd name="T7" fmla="*/ 2147483646 h 11"/>
                    <a:gd name="T8" fmla="*/ 2147483646 w 11"/>
                    <a:gd name="T9" fmla="*/ 2147483646 h 11"/>
                    <a:gd name="T10" fmla="*/ 2147483646 w 11"/>
                    <a:gd name="T11" fmla="*/ 2147483646 h 11"/>
                    <a:gd name="T12" fmla="*/ 2147483646 w 11"/>
                    <a:gd name="T13" fmla="*/ 2147483646 h 11"/>
                    <a:gd name="T14" fmla="*/ 2147483646 w 11"/>
                    <a:gd name="T15" fmla="*/ 2147483646 h 11"/>
                    <a:gd name="T16" fmla="*/ 2147483646 w 11"/>
                    <a:gd name="T17" fmla="*/ 2147483646 h 11"/>
                    <a:gd name="T18" fmla="*/ 2147483646 w 11"/>
                    <a:gd name="T19" fmla="*/ 2147483646 h 11"/>
                    <a:gd name="T20" fmla="*/ 2147483646 w 11"/>
                    <a:gd name="T21" fmla="*/ 2147483646 h 11"/>
                    <a:gd name="T22" fmla="*/ 2147483646 w 11"/>
                    <a:gd name="T23" fmla="*/ 2147483646 h 11"/>
                    <a:gd name="T24" fmla="*/ 2147483646 w 11"/>
                    <a:gd name="T25" fmla="*/ 2147483646 h 11"/>
                    <a:gd name="T26" fmla="*/ 2147483646 w 11"/>
                    <a:gd name="T27" fmla="*/ 2147483646 h 11"/>
                    <a:gd name="T28" fmla="*/ 2147483646 w 11"/>
                    <a:gd name="T29" fmla="*/ 2147483646 h 11"/>
                    <a:gd name="T30" fmla="*/ 2147483646 w 11"/>
                    <a:gd name="T31" fmla="*/ 0 h 11"/>
                    <a:gd name="T32" fmla="*/ 2147483646 w 11"/>
                    <a:gd name="T33" fmla="*/ 2147483646 h 11"/>
                    <a:gd name="T34" fmla="*/ 2147483646 w 11"/>
                    <a:gd name="T35" fmla="*/ 2147483646 h 11"/>
                    <a:gd name="T36" fmla="*/ 2147483646 w 11"/>
                    <a:gd name="T37" fmla="*/ 2147483646 h 11"/>
                    <a:gd name="T38" fmla="*/ 2147483646 w 11"/>
                    <a:gd name="T39" fmla="*/ 2147483646 h 11"/>
                    <a:gd name="T40" fmla="*/ 2147483646 w 11"/>
                    <a:gd name="T41" fmla="*/ 2147483646 h 11"/>
                    <a:gd name="T42" fmla="*/ 2147483646 w 11"/>
                    <a:gd name="T43" fmla="*/ 2147483646 h 11"/>
                    <a:gd name="T44" fmla="*/ 2147483646 w 11"/>
                    <a:gd name="T45" fmla="*/ 2147483646 h 11"/>
                    <a:gd name="T46" fmla="*/ 2147483646 w 11"/>
                    <a:gd name="T47" fmla="*/ 2147483646 h 11"/>
                    <a:gd name="T48" fmla="*/ 2147483646 w 11"/>
                    <a:gd name="T49" fmla="*/ 2147483646 h 11"/>
                    <a:gd name="T50" fmla="*/ 2147483646 w 11"/>
                    <a:gd name="T51" fmla="*/ 2147483646 h 11"/>
                    <a:gd name="T52" fmla="*/ 2147483646 w 11"/>
                    <a:gd name="T53" fmla="*/ 2147483646 h 11"/>
                    <a:gd name="T54" fmla="*/ 2147483646 w 11"/>
                    <a:gd name="T55" fmla="*/ 2147483646 h 11"/>
                    <a:gd name="T56" fmla="*/ 2147483646 w 11"/>
                    <a:gd name="T57" fmla="*/ 2147483646 h 11"/>
                    <a:gd name="T58" fmla="*/ 2147483646 w 11"/>
                    <a:gd name="T59" fmla="*/ 2147483646 h 11"/>
                    <a:gd name="T60" fmla="*/ 2147483646 w 11"/>
                    <a:gd name="T61" fmla="*/ 2147483646 h 11"/>
                    <a:gd name="T62" fmla="*/ 2147483646 w 11"/>
                    <a:gd name="T63" fmla="*/ 2147483646 h 11"/>
                    <a:gd name="T64" fmla="*/ 2147483646 w 11"/>
                    <a:gd name="T65" fmla="*/ 2147483646 h 11"/>
                    <a:gd name="T66" fmla="*/ 2147483646 w 11"/>
                    <a:gd name="T67" fmla="*/ 2147483646 h 11"/>
                    <a:gd name="T68" fmla="*/ 2147483646 w 11"/>
                    <a:gd name="T69" fmla="*/ 2147483646 h 11"/>
                    <a:gd name="T70" fmla="*/ 2147483646 w 11"/>
                    <a:gd name="T71" fmla="*/ 2147483646 h 11"/>
                    <a:gd name="T72" fmla="*/ 2147483646 w 11"/>
                    <a:gd name="T73" fmla="*/ 2147483646 h 11"/>
                    <a:gd name="T74" fmla="*/ 2147483646 w 11"/>
                    <a:gd name="T75" fmla="*/ 2147483646 h 11"/>
                    <a:gd name="T76" fmla="*/ 2147483646 w 11"/>
                    <a:gd name="T77" fmla="*/ 2147483646 h 11"/>
                    <a:gd name="T78" fmla="*/ 2147483646 w 11"/>
                    <a:gd name="T79" fmla="*/ 2147483646 h 11"/>
                    <a:gd name="T80" fmla="*/ 2147483646 w 11"/>
                    <a:gd name="T81" fmla="*/ 2147483646 h 11"/>
                    <a:gd name="T82" fmla="*/ 2147483646 w 11"/>
                    <a:gd name="T83" fmla="*/ 2147483646 h 11"/>
                    <a:gd name="T84" fmla="*/ 2147483646 w 11"/>
                    <a:gd name="T85" fmla="*/ 2147483646 h 11"/>
                    <a:gd name="T86" fmla="*/ 2147483646 w 11"/>
                    <a:gd name="T87" fmla="*/ 2147483646 h 11"/>
                    <a:gd name="T88" fmla="*/ 2147483646 w 11"/>
                    <a:gd name="T89" fmla="*/ 2147483646 h 11"/>
                    <a:gd name="T90" fmla="*/ 2147483646 w 11"/>
                    <a:gd name="T91" fmla="*/ 2147483646 h 11"/>
                    <a:gd name="T92" fmla="*/ 2147483646 w 11"/>
                    <a:gd name="T93" fmla="*/ 2147483646 h 11"/>
                    <a:gd name="T94" fmla="*/ 2147483646 w 11"/>
                    <a:gd name="T95" fmla="*/ 2147483646 h 11"/>
                    <a:gd name="T96" fmla="*/ 2147483646 w 11"/>
                    <a:gd name="T97" fmla="*/ 2147483646 h 11"/>
                    <a:gd name="T98" fmla="*/ 2147483646 w 11"/>
                    <a:gd name="T99" fmla="*/ 2147483646 h 11"/>
                    <a:gd name="T100" fmla="*/ 2147483646 w 11"/>
                    <a:gd name="T101" fmla="*/ 2147483646 h 11"/>
                    <a:gd name="T102" fmla="*/ 2147483646 w 11"/>
                    <a:gd name="T103" fmla="*/ 2147483646 h 11"/>
                    <a:gd name="T104" fmla="*/ 2147483646 w 11"/>
                    <a:gd name="T105" fmla="*/ 2147483646 h 11"/>
                    <a:gd name="T106" fmla="*/ 2147483646 w 11"/>
                    <a:gd name="T107" fmla="*/ 2147483646 h 1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
                    <a:gd name="T163" fmla="*/ 0 h 11"/>
                    <a:gd name="T164" fmla="*/ 11 w 11"/>
                    <a:gd name="T165" fmla="*/ 11 h 1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 h="11">
                      <a:moveTo>
                        <a:pt x="1" y="8"/>
                      </a:moveTo>
                      <a:lnTo>
                        <a:pt x="2" y="6"/>
                      </a:lnTo>
                      <a:lnTo>
                        <a:pt x="0" y="5"/>
                      </a:lnTo>
                      <a:lnTo>
                        <a:pt x="2" y="5"/>
                      </a:lnTo>
                      <a:lnTo>
                        <a:pt x="3" y="3"/>
                      </a:lnTo>
                      <a:lnTo>
                        <a:pt x="3" y="5"/>
                      </a:lnTo>
                      <a:lnTo>
                        <a:pt x="6" y="5"/>
                      </a:lnTo>
                      <a:lnTo>
                        <a:pt x="4" y="6"/>
                      </a:lnTo>
                      <a:lnTo>
                        <a:pt x="5" y="8"/>
                      </a:lnTo>
                      <a:lnTo>
                        <a:pt x="3" y="7"/>
                      </a:lnTo>
                      <a:lnTo>
                        <a:pt x="1" y="8"/>
                      </a:lnTo>
                      <a:close/>
                      <a:moveTo>
                        <a:pt x="6" y="2"/>
                      </a:moveTo>
                      <a:lnTo>
                        <a:pt x="7" y="1"/>
                      </a:lnTo>
                      <a:lnTo>
                        <a:pt x="6" y="1"/>
                      </a:lnTo>
                      <a:lnTo>
                        <a:pt x="7" y="1"/>
                      </a:lnTo>
                      <a:lnTo>
                        <a:pt x="8" y="0"/>
                      </a:lnTo>
                      <a:lnTo>
                        <a:pt x="8" y="1"/>
                      </a:lnTo>
                      <a:lnTo>
                        <a:pt x="9" y="1"/>
                      </a:lnTo>
                      <a:lnTo>
                        <a:pt x="8" y="1"/>
                      </a:lnTo>
                      <a:lnTo>
                        <a:pt x="8" y="2"/>
                      </a:lnTo>
                      <a:lnTo>
                        <a:pt x="7" y="2"/>
                      </a:lnTo>
                      <a:lnTo>
                        <a:pt x="6" y="2"/>
                      </a:lnTo>
                      <a:close/>
                      <a:moveTo>
                        <a:pt x="10" y="5"/>
                      </a:moveTo>
                      <a:lnTo>
                        <a:pt x="10" y="4"/>
                      </a:lnTo>
                      <a:lnTo>
                        <a:pt x="9" y="4"/>
                      </a:lnTo>
                      <a:lnTo>
                        <a:pt x="9" y="3"/>
                      </a:lnTo>
                      <a:lnTo>
                        <a:pt x="10" y="3"/>
                      </a:lnTo>
                      <a:lnTo>
                        <a:pt x="11" y="3"/>
                      </a:lnTo>
                      <a:lnTo>
                        <a:pt x="10" y="4"/>
                      </a:lnTo>
                      <a:lnTo>
                        <a:pt x="11" y="4"/>
                      </a:lnTo>
                      <a:lnTo>
                        <a:pt x="10" y="4"/>
                      </a:lnTo>
                      <a:lnTo>
                        <a:pt x="10" y="5"/>
                      </a:lnTo>
                      <a:close/>
                      <a:moveTo>
                        <a:pt x="10" y="8"/>
                      </a:moveTo>
                      <a:lnTo>
                        <a:pt x="10" y="7"/>
                      </a:lnTo>
                      <a:lnTo>
                        <a:pt x="9" y="7"/>
                      </a:lnTo>
                      <a:lnTo>
                        <a:pt x="9" y="6"/>
                      </a:lnTo>
                      <a:lnTo>
                        <a:pt x="10" y="7"/>
                      </a:lnTo>
                      <a:lnTo>
                        <a:pt x="11" y="6"/>
                      </a:lnTo>
                      <a:lnTo>
                        <a:pt x="10" y="7"/>
                      </a:lnTo>
                      <a:lnTo>
                        <a:pt x="11" y="8"/>
                      </a:lnTo>
                      <a:lnTo>
                        <a:pt x="10" y="8"/>
                      </a:lnTo>
                      <a:close/>
                      <a:moveTo>
                        <a:pt x="8" y="11"/>
                      </a:moveTo>
                      <a:lnTo>
                        <a:pt x="7" y="10"/>
                      </a:lnTo>
                      <a:lnTo>
                        <a:pt x="6" y="10"/>
                      </a:lnTo>
                      <a:lnTo>
                        <a:pt x="7" y="9"/>
                      </a:lnTo>
                      <a:lnTo>
                        <a:pt x="8" y="9"/>
                      </a:lnTo>
                      <a:lnTo>
                        <a:pt x="9" y="9"/>
                      </a:lnTo>
                      <a:lnTo>
                        <a:pt x="8" y="10"/>
                      </a:lnTo>
                      <a:lnTo>
                        <a:pt x="9" y="10"/>
                      </a:lnTo>
                      <a:lnTo>
                        <a:pt x="8" y="10"/>
                      </a:lnTo>
                      <a:lnTo>
                        <a:pt x="8" y="11"/>
                      </a:lnTo>
                      <a:close/>
                    </a:path>
                  </a:pathLst>
                </a:custGeom>
                <a:solidFill>
                  <a:srgbClr val="FDFA00"/>
                </a:solidFill>
                <a:ln w="0">
                  <a:solidFill>
                    <a:srgbClr val="000000"/>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grpSp>
          <p:grpSp>
            <p:nvGrpSpPr>
              <p:cNvPr id="145423" name="Group 93">
                <a:extLst>
                  <a:ext uri="{FF2B5EF4-FFF2-40B4-BE49-F238E27FC236}">
                    <a16:creationId xmlns:a16="http://schemas.microsoft.com/office/drawing/2014/main" id="{283E802E-BD66-4797-98CF-9AF7F7344046}"/>
                  </a:ext>
                </a:extLst>
              </p:cNvPr>
              <p:cNvGrpSpPr>
                <a:grpSpLocks/>
              </p:cNvGrpSpPr>
              <p:nvPr/>
            </p:nvGrpSpPr>
            <p:grpSpPr bwMode="auto">
              <a:xfrm>
                <a:off x="9747" y="3498"/>
                <a:ext cx="975" cy="483"/>
                <a:chOff x="4913" y="3112"/>
                <a:chExt cx="517" cy="269"/>
              </a:xfrm>
            </p:grpSpPr>
            <p:sp>
              <p:nvSpPr>
                <p:cNvPr id="145576" name="Rectangle 94">
                  <a:extLst>
                    <a:ext uri="{FF2B5EF4-FFF2-40B4-BE49-F238E27FC236}">
                      <a16:creationId xmlns:a16="http://schemas.microsoft.com/office/drawing/2014/main" id="{BAC7181C-9E09-4ACE-AE42-3C33CEF84C93}"/>
                    </a:ext>
                  </a:extLst>
                </p:cNvPr>
                <p:cNvSpPr>
                  <a:spLocks noChangeArrowheads="1"/>
                </p:cNvSpPr>
                <p:nvPr/>
              </p:nvSpPr>
              <p:spPr bwMode="auto">
                <a:xfrm>
                  <a:off x="4913" y="3112"/>
                  <a:ext cx="517" cy="269"/>
                </a:xfrm>
                <a:prstGeom prst="rect">
                  <a:avLst/>
                </a:prstGeom>
                <a:solidFill>
                  <a:srgbClr val="006A40"/>
                </a:solidFill>
                <a:ln w="0">
                  <a:solidFill>
                    <a:srgbClr val="0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77" name="Freeform 95">
                  <a:extLst>
                    <a:ext uri="{FF2B5EF4-FFF2-40B4-BE49-F238E27FC236}">
                      <a16:creationId xmlns:a16="http://schemas.microsoft.com/office/drawing/2014/main" id="{89DB29D6-C659-4DA6-B9E8-7AA8562B69E7}"/>
                    </a:ext>
                  </a:extLst>
                </p:cNvPr>
                <p:cNvSpPr>
                  <a:spLocks noEditPoints="1"/>
                </p:cNvSpPr>
                <p:nvPr/>
              </p:nvSpPr>
              <p:spPr bwMode="auto">
                <a:xfrm>
                  <a:off x="4913" y="3112"/>
                  <a:ext cx="517" cy="269"/>
                </a:xfrm>
                <a:custGeom>
                  <a:avLst/>
                  <a:gdLst>
                    <a:gd name="T0" fmla="*/ 2147483646 w 48"/>
                    <a:gd name="T1" fmla="*/ 0 h 25"/>
                    <a:gd name="T2" fmla="*/ 2147483646 w 48"/>
                    <a:gd name="T3" fmla="*/ 0 h 25"/>
                    <a:gd name="T4" fmla="*/ 2147483646 w 48"/>
                    <a:gd name="T5" fmla="*/ 2147483646 h 25"/>
                    <a:gd name="T6" fmla="*/ 2147483646 w 48"/>
                    <a:gd name="T7" fmla="*/ 2147483646 h 25"/>
                    <a:gd name="T8" fmla="*/ 2147483646 w 48"/>
                    <a:gd name="T9" fmla="*/ 0 h 25"/>
                    <a:gd name="T10" fmla="*/ 0 w 48"/>
                    <a:gd name="T11" fmla="*/ 0 h 25"/>
                    <a:gd name="T12" fmla="*/ 2147483646 w 48"/>
                    <a:gd name="T13" fmla="*/ 0 h 25"/>
                    <a:gd name="T14" fmla="*/ 2147483646 w 48"/>
                    <a:gd name="T15" fmla="*/ 2147483646 h 25"/>
                    <a:gd name="T16" fmla="*/ 0 w 48"/>
                    <a:gd name="T17" fmla="*/ 2147483646 h 25"/>
                    <a:gd name="T18" fmla="*/ 0 w 48"/>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25"/>
                    <a:gd name="T32" fmla="*/ 48 w 48"/>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25">
                      <a:moveTo>
                        <a:pt x="32" y="0"/>
                      </a:moveTo>
                      <a:lnTo>
                        <a:pt x="48" y="0"/>
                      </a:lnTo>
                      <a:lnTo>
                        <a:pt x="48" y="25"/>
                      </a:lnTo>
                      <a:lnTo>
                        <a:pt x="32" y="25"/>
                      </a:lnTo>
                      <a:lnTo>
                        <a:pt x="32" y="0"/>
                      </a:lnTo>
                      <a:close/>
                      <a:moveTo>
                        <a:pt x="0" y="0"/>
                      </a:moveTo>
                      <a:lnTo>
                        <a:pt x="16" y="0"/>
                      </a:lnTo>
                      <a:lnTo>
                        <a:pt x="16" y="25"/>
                      </a:lnTo>
                      <a:lnTo>
                        <a:pt x="0" y="25"/>
                      </a:lnTo>
                      <a:lnTo>
                        <a:pt x="0" y="0"/>
                      </a:lnTo>
                      <a:close/>
                    </a:path>
                  </a:pathLst>
                </a:custGeom>
                <a:solidFill>
                  <a:srgbClr val="EB3D00"/>
                </a:solidFill>
                <a:ln w="0">
                  <a:solidFill>
                    <a:srgbClr val="000000"/>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grpSp>
          <p:grpSp>
            <p:nvGrpSpPr>
              <p:cNvPr id="145424" name="Group 96">
                <a:extLst>
                  <a:ext uri="{FF2B5EF4-FFF2-40B4-BE49-F238E27FC236}">
                    <a16:creationId xmlns:a16="http://schemas.microsoft.com/office/drawing/2014/main" id="{3B4096BC-D520-4662-B0C3-B41DE0B66091}"/>
                  </a:ext>
                </a:extLst>
              </p:cNvPr>
              <p:cNvGrpSpPr>
                <a:grpSpLocks/>
              </p:cNvGrpSpPr>
              <p:nvPr/>
            </p:nvGrpSpPr>
            <p:grpSpPr bwMode="auto">
              <a:xfrm>
                <a:off x="9747" y="4383"/>
                <a:ext cx="975" cy="502"/>
                <a:chOff x="4913" y="3672"/>
                <a:chExt cx="517" cy="280"/>
              </a:xfrm>
            </p:grpSpPr>
            <p:sp>
              <p:nvSpPr>
                <p:cNvPr id="145572" name="Rectangle 97">
                  <a:extLst>
                    <a:ext uri="{FF2B5EF4-FFF2-40B4-BE49-F238E27FC236}">
                      <a16:creationId xmlns:a16="http://schemas.microsoft.com/office/drawing/2014/main" id="{82D80B08-05E2-4783-BCAE-E962BC804BB2}"/>
                    </a:ext>
                  </a:extLst>
                </p:cNvPr>
                <p:cNvSpPr>
                  <a:spLocks noChangeArrowheads="1"/>
                </p:cNvSpPr>
                <p:nvPr/>
              </p:nvSpPr>
              <p:spPr bwMode="auto">
                <a:xfrm>
                  <a:off x="4913" y="3672"/>
                  <a:ext cx="517" cy="280"/>
                </a:xfrm>
                <a:prstGeom prst="rect">
                  <a:avLst/>
                </a:prstGeom>
                <a:solidFill>
                  <a:srgbClr val="EB3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73" name="Rectangle 98">
                  <a:extLst>
                    <a:ext uri="{FF2B5EF4-FFF2-40B4-BE49-F238E27FC236}">
                      <a16:creationId xmlns:a16="http://schemas.microsoft.com/office/drawing/2014/main" id="{DA0462A8-90A5-45F1-AF97-028C26314C1C}"/>
                    </a:ext>
                  </a:extLst>
                </p:cNvPr>
                <p:cNvSpPr>
                  <a:spLocks noChangeArrowheads="1"/>
                </p:cNvSpPr>
                <p:nvPr/>
              </p:nvSpPr>
              <p:spPr bwMode="auto">
                <a:xfrm>
                  <a:off x="4913" y="3672"/>
                  <a:ext cx="517" cy="280"/>
                </a:xfrm>
                <a:prstGeom prst="rect">
                  <a:avLst/>
                </a:prstGeom>
                <a:noFill/>
                <a:ln w="0">
                  <a:solidFill>
                    <a:srgbClr val="25221E"/>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74" name="Freeform 99">
                  <a:extLst>
                    <a:ext uri="{FF2B5EF4-FFF2-40B4-BE49-F238E27FC236}">
                      <a16:creationId xmlns:a16="http://schemas.microsoft.com/office/drawing/2014/main" id="{8458E159-98F8-40E0-8601-AB347EBC3C4D}"/>
                    </a:ext>
                  </a:extLst>
                </p:cNvPr>
                <p:cNvSpPr>
                  <a:spLocks/>
                </p:cNvSpPr>
                <p:nvPr/>
              </p:nvSpPr>
              <p:spPr bwMode="auto">
                <a:xfrm>
                  <a:off x="5086" y="3736"/>
                  <a:ext cx="172" cy="140"/>
                </a:xfrm>
                <a:custGeom>
                  <a:avLst/>
                  <a:gdLst>
                    <a:gd name="T0" fmla="*/ 2147483646 w 16"/>
                    <a:gd name="T1" fmla="*/ 2147483646 h 13"/>
                    <a:gd name="T2" fmla="*/ 2147483646 w 16"/>
                    <a:gd name="T3" fmla="*/ 2147483646 h 13"/>
                    <a:gd name="T4" fmla="*/ 2147483646 w 16"/>
                    <a:gd name="T5" fmla="*/ 2147483646 h 13"/>
                    <a:gd name="T6" fmla="*/ 2147483646 w 16"/>
                    <a:gd name="T7" fmla="*/ 2147483646 h 13"/>
                    <a:gd name="T8" fmla="*/ 2147483646 w 16"/>
                    <a:gd name="T9" fmla="*/ 2147483646 h 13"/>
                    <a:gd name="T10" fmla="*/ 2147483646 w 16"/>
                    <a:gd name="T11" fmla="*/ 0 h 13"/>
                    <a:gd name="T12" fmla="*/ 2147483646 w 16"/>
                    <a:gd name="T13" fmla="*/ 2147483646 h 13"/>
                    <a:gd name="T14" fmla="*/ 0 w 16"/>
                    <a:gd name="T15" fmla="*/ 2147483646 h 13"/>
                    <a:gd name="T16" fmla="*/ 2147483646 w 16"/>
                    <a:gd name="T17" fmla="*/ 2147483646 h 13"/>
                    <a:gd name="T18" fmla="*/ 2147483646 w 16"/>
                    <a:gd name="T19" fmla="*/ 2147483646 h 13"/>
                    <a:gd name="T20" fmla="*/ 2147483646 w 16"/>
                    <a:gd name="T21" fmla="*/ 214748364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3"/>
                    <a:gd name="T35" fmla="*/ 16 w 16"/>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3">
                      <a:moveTo>
                        <a:pt x="8" y="10"/>
                      </a:moveTo>
                      <a:lnTo>
                        <a:pt x="13" y="13"/>
                      </a:lnTo>
                      <a:lnTo>
                        <a:pt x="11" y="8"/>
                      </a:lnTo>
                      <a:lnTo>
                        <a:pt x="16" y="6"/>
                      </a:lnTo>
                      <a:lnTo>
                        <a:pt x="10" y="6"/>
                      </a:lnTo>
                      <a:lnTo>
                        <a:pt x="8" y="0"/>
                      </a:lnTo>
                      <a:lnTo>
                        <a:pt x="6" y="6"/>
                      </a:lnTo>
                      <a:lnTo>
                        <a:pt x="0" y="6"/>
                      </a:lnTo>
                      <a:lnTo>
                        <a:pt x="5" y="8"/>
                      </a:lnTo>
                      <a:lnTo>
                        <a:pt x="3" y="13"/>
                      </a:lnTo>
                      <a:lnTo>
                        <a:pt x="8" y="1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75" name="Freeform 100">
                  <a:extLst>
                    <a:ext uri="{FF2B5EF4-FFF2-40B4-BE49-F238E27FC236}">
                      <a16:creationId xmlns:a16="http://schemas.microsoft.com/office/drawing/2014/main" id="{8F97C93D-4591-4BDE-B547-D5D9F8181861}"/>
                    </a:ext>
                  </a:extLst>
                </p:cNvPr>
                <p:cNvSpPr>
                  <a:spLocks/>
                </p:cNvSpPr>
                <p:nvPr/>
              </p:nvSpPr>
              <p:spPr bwMode="auto">
                <a:xfrm>
                  <a:off x="5086" y="3736"/>
                  <a:ext cx="172" cy="140"/>
                </a:xfrm>
                <a:custGeom>
                  <a:avLst/>
                  <a:gdLst>
                    <a:gd name="T0" fmla="*/ 2147483646 w 16"/>
                    <a:gd name="T1" fmla="*/ 2147483646 h 13"/>
                    <a:gd name="T2" fmla="*/ 2147483646 w 16"/>
                    <a:gd name="T3" fmla="*/ 2147483646 h 13"/>
                    <a:gd name="T4" fmla="*/ 2147483646 w 16"/>
                    <a:gd name="T5" fmla="*/ 2147483646 h 13"/>
                    <a:gd name="T6" fmla="*/ 2147483646 w 16"/>
                    <a:gd name="T7" fmla="*/ 2147483646 h 13"/>
                    <a:gd name="T8" fmla="*/ 2147483646 w 16"/>
                    <a:gd name="T9" fmla="*/ 2147483646 h 13"/>
                    <a:gd name="T10" fmla="*/ 2147483646 w 16"/>
                    <a:gd name="T11" fmla="*/ 0 h 13"/>
                    <a:gd name="T12" fmla="*/ 2147483646 w 16"/>
                    <a:gd name="T13" fmla="*/ 2147483646 h 13"/>
                    <a:gd name="T14" fmla="*/ 0 w 16"/>
                    <a:gd name="T15" fmla="*/ 2147483646 h 13"/>
                    <a:gd name="T16" fmla="*/ 2147483646 w 16"/>
                    <a:gd name="T17" fmla="*/ 2147483646 h 13"/>
                    <a:gd name="T18" fmla="*/ 2147483646 w 16"/>
                    <a:gd name="T19" fmla="*/ 2147483646 h 13"/>
                    <a:gd name="T20" fmla="*/ 2147483646 w 16"/>
                    <a:gd name="T21" fmla="*/ 214748364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3"/>
                    <a:gd name="T35" fmla="*/ 16 w 16"/>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3">
                      <a:moveTo>
                        <a:pt x="8" y="10"/>
                      </a:moveTo>
                      <a:lnTo>
                        <a:pt x="13" y="13"/>
                      </a:lnTo>
                      <a:lnTo>
                        <a:pt x="11" y="8"/>
                      </a:lnTo>
                      <a:lnTo>
                        <a:pt x="16" y="6"/>
                      </a:lnTo>
                      <a:lnTo>
                        <a:pt x="10" y="6"/>
                      </a:lnTo>
                      <a:lnTo>
                        <a:pt x="8" y="0"/>
                      </a:lnTo>
                      <a:lnTo>
                        <a:pt x="6" y="6"/>
                      </a:lnTo>
                      <a:lnTo>
                        <a:pt x="0" y="6"/>
                      </a:lnTo>
                      <a:lnTo>
                        <a:pt x="5" y="8"/>
                      </a:lnTo>
                      <a:lnTo>
                        <a:pt x="3" y="13"/>
                      </a:lnTo>
                      <a:lnTo>
                        <a:pt x="8" y="10"/>
                      </a:lnTo>
                      <a:close/>
                    </a:path>
                  </a:pathLst>
                </a:custGeom>
                <a:noFill/>
                <a:ln w="0">
                  <a:solidFill>
                    <a:srgbClr val="25221E"/>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grpSp>
          <p:grpSp>
            <p:nvGrpSpPr>
              <p:cNvPr id="145425" name="Group 101">
                <a:extLst>
                  <a:ext uri="{FF2B5EF4-FFF2-40B4-BE49-F238E27FC236}">
                    <a16:creationId xmlns:a16="http://schemas.microsoft.com/office/drawing/2014/main" id="{9E46E17E-0465-4C04-96D2-B8349BF3A7CA}"/>
                  </a:ext>
                </a:extLst>
              </p:cNvPr>
              <p:cNvGrpSpPr>
                <a:grpSpLocks/>
              </p:cNvGrpSpPr>
              <p:nvPr/>
            </p:nvGrpSpPr>
            <p:grpSpPr bwMode="auto">
              <a:xfrm>
                <a:off x="5940" y="2594"/>
                <a:ext cx="972" cy="482"/>
                <a:chOff x="2902" y="2574"/>
                <a:chExt cx="516" cy="269"/>
              </a:xfrm>
            </p:grpSpPr>
            <p:sp>
              <p:nvSpPr>
                <p:cNvPr id="145570" name="Rectangle 102">
                  <a:extLst>
                    <a:ext uri="{FF2B5EF4-FFF2-40B4-BE49-F238E27FC236}">
                      <a16:creationId xmlns:a16="http://schemas.microsoft.com/office/drawing/2014/main" id="{6D103F79-4A64-4FD3-8C3D-56538F74567E}"/>
                    </a:ext>
                  </a:extLst>
                </p:cNvPr>
                <p:cNvSpPr>
                  <a:spLocks noChangeArrowheads="1"/>
                </p:cNvSpPr>
                <p:nvPr/>
              </p:nvSpPr>
              <p:spPr bwMode="auto">
                <a:xfrm>
                  <a:off x="2902" y="2574"/>
                  <a:ext cx="516" cy="269"/>
                </a:xfrm>
                <a:prstGeom prst="rect">
                  <a:avLst/>
                </a:prstGeom>
                <a:solidFill>
                  <a:srgbClr val="EB3D00"/>
                </a:solidFill>
                <a:ln w="0">
                  <a:solidFill>
                    <a:srgbClr val="0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71" name="Freeform 103">
                  <a:extLst>
                    <a:ext uri="{FF2B5EF4-FFF2-40B4-BE49-F238E27FC236}">
                      <a16:creationId xmlns:a16="http://schemas.microsoft.com/office/drawing/2014/main" id="{E0AA0A8F-C9F4-4001-A09D-9F87D163F89A}"/>
                    </a:ext>
                  </a:extLst>
                </p:cNvPr>
                <p:cNvSpPr>
                  <a:spLocks/>
                </p:cNvSpPr>
                <p:nvPr/>
              </p:nvSpPr>
              <p:spPr bwMode="auto">
                <a:xfrm>
                  <a:off x="3041" y="2617"/>
                  <a:ext cx="237" cy="183"/>
                </a:xfrm>
                <a:custGeom>
                  <a:avLst/>
                  <a:gdLst>
                    <a:gd name="T0" fmla="*/ 2147483646 w 22"/>
                    <a:gd name="T1" fmla="*/ 2147483646 h 17"/>
                    <a:gd name="T2" fmla="*/ 2147483646 w 22"/>
                    <a:gd name="T3" fmla="*/ 2147483646 h 17"/>
                    <a:gd name="T4" fmla="*/ 2147483646 w 22"/>
                    <a:gd name="T5" fmla="*/ 2147483646 h 17"/>
                    <a:gd name="T6" fmla="*/ 2147483646 w 22"/>
                    <a:gd name="T7" fmla="*/ 2147483646 h 17"/>
                    <a:gd name="T8" fmla="*/ 2147483646 w 22"/>
                    <a:gd name="T9" fmla="*/ 2147483646 h 17"/>
                    <a:gd name="T10" fmla="*/ 2147483646 w 22"/>
                    <a:gd name="T11" fmla="*/ 2147483646 h 17"/>
                    <a:gd name="T12" fmla="*/ 2147483646 w 22"/>
                    <a:gd name="T13" fmla="*/ 2147483646 h 17"/>
                    <a:gd name="T14" fmla="*/ 2147483646 w 22"/>
                    <a:gd name="T15" fmla="*/ 2147483646 h 17"/>
                    <a:gd name="T16" fmla="*/ 2147483646 w 22"/>
                    <a:gd name="T17" fmla="*/ 2147483646 h 17"/>
                    <a:gd name="T18" fmla="*/ 2147483646 w 22"/>
                    <a:gd name="T19" fmla="*/ 2147483646 h 17"/>
                    <a:gd name="T20" fmla="*/ 2147483646 w 22"/>
                    <a:gd name="T21" fmla="*/ 2147483646 h 17"/>
                    <a:gd name="T22" fmla="*/ 2147483646 w 22"/>
                    <a:gd name="T23" fmla="*/ 2147483646 h 17"/>
                    <a:gd name="T24" fmla="*/ 2147483646 w 22"/>
                    <a:gd name="T25" fmla="*/ 2147483646 h 17"/>
                    <a:gd name="T26" fmla="*/ 2147483646 w 22"/>
                    <a:gd name="T27" fmla="*/ 2147483646 h 17"/>
                    <a:gd name="T28" fmla="*/ 2147483646 w 22"/>
                    <a:gd name="T29" fmla="*/ 2147483646 h 17"/>
                    <a:gd name="T30" fmla="*/ 2147483646 w 22"/>
                    <a:gd name="T31" fmla="*/ 2147483646 h 17"/>
                    <a:gd name="T32" fmla="*/ 2147483646 w 22"/>
                    <a:gd name="T33" fmla="*/ 2147483646 h 17"/>
                    <a:gd name="T34" fmla="*/ 2147483646 w 22"/>
                    <a:gd name="T35" fmla="*/ 2147483646 h 17"/>
                    <a:gd name="T36" fmla="*/ 2147483646 w 22"/>
                    <a:gd name="T37" fmla="*/ 2147483646 h 17"/>
                    <a:gd name="T38" fmla="*/ 2147483646 w 22"/>
                    <a:gd name="T39" fmla="*/ 2147483646 h 17"/>
                    <a:gd name="T40" fmla="*/ 2147483646 w 22"/>
                    <a:gd name="T41" fmla="*/ 2147483646 h 17"/>
                    <a:gd name="T42" fmla="*/ 2147483646 w 22"/>
                    <a:gd name="T43" fmla="*/ 2147483646 h 17"/>
                    <a:gd name="T44" fmla="*/ 2147483646 w 22"/>
                    <a:gd name="T45" fmla="*/ 2147483646 h 17"/>
                    <a:gd name="T46" fmla="*/ 2147483646 w 22"/>
                    <a:gd name="T47" fmla="*/ 2147483646 h 17"/>
                    <a:gd name="T48" fmla="*/ 2147483646 w 22"/>
                    <a:gd name="T49" fmla="*/ 2147483646 h 17"/>
                    <a:gd name="T50" fmla="*/ 2147483646 w 22"/>
                    <a:gd name="T51" fmla="*/ 2147483646 h 17"/>
                    <a:gd name="T52" fmla="*/ 2147483646 w 22"/>
                    <a:gd name="T53" fmla="*/ 2147483646 h 17"/>
                    <a:gd name="T54" fmla="*/ 2147483646 w 22"/>
                    <a:gd name="T55" fmla="*/ 2147483646 h 17"/>
                    <a:gd name="T56" fmla="*/ 2147483646 w 22"/>
                    <a:gd name="T57" fmla="*/ 0 h 17"/>
                    <a:gd name="T58" fmla="*/ 2147483646 w 22"/>
                    <a:gd name="T59" fmla="*/ 2147483646 h 17"/>
                    <a:gd name="T60" fmla="*/ 2147483646 w 22"/>
                    <a:gd name="T61" fmla="*/ 2147483646 h 17"/>
                    <a:gd name="T62" fmla="*/ 2147483646 w 22"/>
                    <a:gd name="T63" fmla="*/ 0 h 17"/>
                    <a:gd name="T64" fmla="*/ 2147483646 w 22"/>
                    <a:gd name="T65" fmla="*/ 0 h 17"/>
                    <a:gd name="T66" fmla="*/ 2147483646 w 22"/>
                    <a:gd name="T67" fmla="*/ 0 h 17"/>
                    <a:gd name="T68" fmla="*/ 2147483646 w 22"/>
                    <a:gd name="T69" fmla="*/ 2147483646 h 17"/>
                    <a:gd name="T70" fmla="*/ 2147483646 w 22"/>
                    <a:gd name="T71" fmla="*/ 2147483646 h 17"/>
                    <a:gd name="T72" fmla="*/ 2147483646 w 22"/>
                    <a:gd name="T73" fmla="*/ 0 h 17"/>
                    <a:gd name="T74" fmla="*/ 2147483646 w 22"/>
                    <a:gd name="T75" fmla="*/ 2147483646 h 17"/>
                    <a:gd name="T76" fmla="*/ 2147483646 w 22"/>
                    <a:gd name="T77" fmla="*/ 2147483646 h 17"/>
                    <a:gd name="T78" fmla="*/ 2147483646 w 22"/>
                    <a:gd name="T79" fmla="*/ 2147483646 h 17"/>
                    <a:gd name="T80" fmla="*/ 2147483646 w 22"/>
                    <a:gd name="T81" fmla="*/ 2147483646 h 17"/>
                    <a:gd name="T82" fmla="*/ 2147483646 w 22"/>
                    <a:gd name="T83" fmla="*/ 2147483646 h 17"/>
                    <a:gd name="T84" fmla="*/ 2147483646 w 22"/>
                    <a:gd name="T85" fmla="*/ 2147483646 h 17"/>
                    <a:gd name="T86" fmla="*/ 2147483646 w 22"/>
                    <a:gd name="T87" fmla="*/ 2147483646 h 17"/>
                    <a:gd name="T88" fmla="*/ 2147483646 w 22"/>
                    <a:gd name="T89" fmla="*/ 2147483646 h 17"/>
                    <a:gd name="T90" fmla="*/ 2147483646 w 22"/>
                    <a:gd name="T91" fmla="*/ 2147483646 h 17"/>
                    <a:gd name="T92" fmla="*/ 2147483646 w 22"/>
                    <a:gd name="T93" fmla="*/ 2147483646 h 17"/>
                    <a:gd name="T94" fmla="*/ 2147483646 w 22"/>
                    <a:gd name="T95" fmla="*/ 2147483646 h 17"/>
                    <a:gd name="T96" fmla="*/ 2147483646 w 22"/>
                    <a:gd name="T97" fmla="*/ 2147483646 h 17"/>
                    <a:gd name="T98" fmla="*/ 2147483646 w 22"/>
                    <a:gd name="T99" fmla="*/ 2147483646 h 17"/>
                    <a:gd name="T100" fmla="*/ 2147483646 w 22"/>
                    <a:gd name="T101" fmla="*/ 2147483646 h 17"/>
                    <a:gd name="T102" fmla="*/ 2147483646 w 22"/>
                    <a:gd name="T103" fmla="*/ 2147483646 h 17"/>
                    <a:gd name="T104" fmla="*/ 2147483646 w 22"/>
                    <a:gd name="T105" fmla="*/ 2147483646 h 17"/>
                    <a:gd name="T106" fmla="*/ 2147483646 w 22"/>
                    <a:gd name="T107" fmla="*/ 2147483646 h 17"/>
                    <a:gd name="T108" fmla="*/ 2147483646 w 22"/>
                    <a:gd name="T109" fmla="*/ 2147483646 h 17"/>
                    <a:gd name="T110" fmla="*/ 2147483646 w 22"/>
                    <a:gd name="T111" fmla="*/ 2147483646 h 17"/>
                    <a:gd name="T112" fmla="*/ 2147483646 w 22"/>
                    <a:gd name="T113" fmla="*/ 2147483646 h 17"/>
                    <a:gd name="T114" fmla="*/ 2147483646 w 22"/>
                    <a:gd name="T115" fmla="*/ 2147483646 h 17"/>
                    <a:gd name="T116" fmla="*/ 2147483646 w 22"/>
                    <a:gd name="T117" fmla="*/ 2147483646 h 17"/>
                    <a:gd name="T118" fmla="*/ 2147483646 w 22"/>
                    <a:gd name="T119" fmla="*/ 2147483646 h 17"/>
                    <a:gd name="T120" fmla="*/ 2147483646 w 22"/>
                    <a:gd name="T121" fmla="*/ 2147483646 h 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
                    <a:gd name="T184" fmla="*/ 0 h 17"/>
                    <a:gd name="T185" fmla="*/ 22 w 22"/>
                    <a:gd name="T186" fmla="*/ 17 h 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 h="17">
                      <a:moveTo>
                        <a:pt x="11" y="17"/>
                      </a:moveTo>
                      <a:lnTo>
                        <a:pt x="12" y="17"/>
                      </a:lnTo>
                      <a:lnTo>
                        <a:pt x="12" y="16"/>
                      </a:lnTo>
                      <a:lnTo>
                        <a:pt x="12" y="15"/>
                      </a:lnTo>
                      <a:cubicBezTo>
                        <a:pt x="12" y="15"/>
                        <a:pt x="12" y="16"/>
                        <a:pt x="13" y="16"/>
                      </a:cubicBezTo>
                      <a:cubicBezTo>
                        <a:pt x="13" y="16"/>
                        <a:pt x="14" y="16"/>
                        <a:pt x="14" y="15"/>
                      </a:cubicBezTo>
                      <a:cubicBezTo>
                        <a:pt x="14" y="15"/>
                        <a:pt x="13" y="15"/>
                        <a:pt x="13" y="15"/>
                      </a:cubicBezTo>
                      <a:cubicBezTo>
                        <a:pt x="13" y="15"/>
                        <a:pt x="12" y="14"/>
                        <a:pt x="12" y="14"/>
                      </a:cubicBezTo>
                      <a:cubicBezTo>
                        <a:pt x="13" y="14"/>
                        <a:pt x="13" y="15"/>
                        <a:pt x="13" y="15"/>
                      </a:cubicBezTo>
                      <a:cubicBezTo>
                        <a:pt x="14" y="15"/>
                        <a:pt x="15" y="15"/>
                        <a:pt x="15" y="14"/>
                      </a:cubicBezTo>
                      <a:cubicBezTo>
                        <a:pt x="14" y="14"/>
                        <a:pt x="14" y="14"/>
                        <a:pt x="14" y="14"/>
                      </a:cubicBezTo>
                      <a:cubicBezTo>
                        <a:pt x="13" y="14"/>
                        <a:pt x="13" y="14"/>
                        <a:pt x="13" y="13"/>
                      </a:cubicBezTo>
                      <a:cubicBezTo>
                        <a:pt x="14" y="14"/>
                        <a:pt x="14" y="14"/>
                        <a:pt x="14" y="14"/>
                      </a:cubicBezTo>
                      <a:cubicBezTo>
                        <a:pt x="14" y="14"/>
                        <a:pt x="16" y="13"/>
                        <a:pt x="16" y="13"/>
                      </a:cubicBezTo>
                      <a:cubicBezTo>
                        <a:pt x="16" y="13"/>
                        <a:pt x="15" y="13"/>
                        <a:pt x="15" y="13"/>
                      </a:cubicBezTo>
                      <a:cubicBezTo>
                        <a:pt x="15" y="13"/>
                        <a:pt x="14" y="13"/>
                        <a:pt x="14" y="13"/>
                      </a:cubicBezTo>
                      <a:cubicBezTo>
                        <a:pt x="14" y="13"/>
                        <a:pt x="15" y="13"/>
                        <a:pt x="15" y="12"/>
                      </a:cubicBezTo>
                      <a:cubicBezTo>
                        <a:pt x="16" y="13"/>
                        <a:pt x="16" y="13"/>
                        <a:pt x="17" y="13"/>
                      </a:cubicBezTo>
                      <a:cubicBezTo>
                        <a:pt x="17" y="13"/>
                        <a:pt x="16" y="14"/>
                        <a:pt x="16" y="14"/>
                      </a:cubicBezTo>
                      <a:cubicBezTo>
                        <a:pt x="16" y="14"/>
                        <a:pt x="16" y="15"/>
                        <a:pt x="16" y="15"/>
                      </a:cubicBezTo>
                      <a:cubicBezTo>
                        <a:pt x="17" y="15"/>
                        <a:pt x="17" y="15"/>
                        <a:pt x="17" y="14"/>
                      </a:cubicBezTo>
                      <a:cubicBezTo>
                        <a:pt x="17" y="14"/>
                        <a:pt x="17" y="14"/>
                        <a:pt x="17" y="14"/>
                      </a:cubicBezTo>
                      <a:cubicBezTo>
                        <a:pt x="18" y="14"/>
                        <a:pt x="18" y="14"/>
                        <a:pt x="19" y="15"/>
                      </a:cubicBezTo>
                      <a:cubicBezTo>
                        <a:pt x="19" y="15"/>
                        <a:pt x="19" y="15"/>
                        <a:pt x="18" y="15"/>
                      </a:cubicBezTo>
                      <a:cubicBezTo>
                        <a:pt x="19" y="15"/>
                        <a:pt x="20" y="14"/>
                        <a:pt x="19" y="14"/>
                      </a:cubicBezTo>
                      <a:cubicBezTo>
                        <a:pt x="19" y="14"/>
                        <a:pt x="19" y="14"/>
                        <a:pt x="20" y="14"/>
                      </a:cubicBezTo>
                      <a:cubicBezTo>
                        <a:pt x="20" y="14"/>
                        <a:pt x="20" y="13"/>
                        <a:pt x="20" y="13"/>
                      </a:cubicBezTo>
                      <a:cubicBezTo>
                        <a:pt x="20" y="13"/>
                        <a:pt x="20" y="13"/>
                        <a:pt x="19" y="13"/>
                      </a:cubicBezTo>
                      <a:cubicBezTo>
                        <a:pt x="20" y="13"/>
                        <a:pt x="20" y="13"/>
                        <a:pt x="20" y="12"/>
                      </a:cubicBezTo>
                      <a:cubicBezTo>
                        <a:pt x="20" y="12"/>
                        <a:pt x="19" y="12"/>
                        <a:pt x="18" y="12"/>
                      </a:cubicBezTo>
                      <a:cubicBezTo>
                        <a:pt x="18" y="12"/>
                        <a:pt x="18" y="13"/>
                        <a:pt x="18" y="13"/>
                      </a:cubicBezTo>
                      <a:cubicBezTo>
                        <a:pt x="17" y="13"/>
                        <a:pt x="17" y="12"/>
                        <a:pt x="17" y="12"/>
                      </a:cubicBezTo>
                      <a:cubicBezTo>
                        <a:pt x="17" y="12"/>
                        <a:pt x="16" y="12"/>
                        <a:pt x="16" y="12"/>
                      </a:cubicBezTo>
                      <a:cubicBezTo>
                        <a:pt x="16" y="11"/>
                        <a:pt x="16" y="11"/>
                        <a:pt x="16" y="11"/>
                      </a:cubicBezTo>
                      <a:cubicBezTo>
                        <a:pt x="16" y="11"/>
                        <a:pt x="15" y="10"/>
                        <a:pt x="15" y="10"/>
                      </a:cubicBezTo>
                      <a:cubicBezTo>
                        <a:pt x="14" y="10"/>
                        <a:pt x="15" y="10"/>
                        <a:pt x="15" y="10"/>
                      </a:cubicBezTo>
                      <a:cubicBezTo>
                        <a:pt x="15" y="10"/>
                        <a:pt x="15" y="9"/>
                        <a:pt x="15" y="9"/>
                      </a:cubicBezTo>
                      <a:cubicBezTo>
                        <a:pt x="15" y="9"/>
                        <a:pt x="15" y="9"/>
                        <a:pt x="15" y="9"/>
                      </a:cubicBezTo>
                      <a:cubicBezTo>
                        <a:pt x="14" y="9"/>
                        <a:pt x="14" y="9"/>
                        <a:pt x="14" y="9"/>
                      </a:cubicBezTo>
                      <a:cubicBezTo>
                        <a:pt x="14" y="8"/>
                        <a:pt x="15" y="9"/>
                        <a:pt x="15" y="9"/>
                      </a:cubicBezTo>
                      <a:cubicBezTo>
                        <a:pt x="15" y="9"/>
                        <a:pt x="15" y="10"/>
                        <a:pt x="16" y="10"/>
                      </a:cubicBezTo>
                      <a:cubicBezTo>
                        <a:pt x="16" y="10"/>
                        <a:pt x="16" y="11"/>
                        <a:pt x="16" y="11"/>
                      </a:cubicBezTo>
                      <a:cubicBezTo>
                        <a:pt x="16" y="11"/>
                        <a:pt x="17" y="11"/>
                        <a:pt x="17" y="11"/>
                      </a:cubicBezTo>
                      <a:cubicBezTo>
                        <a:pt x="17" y="11"/>
                        <a:pt x="17" y="10"/>
                        <a:pt x="17" y="10"/>
                      </a:cubicBezTo>
                      <a:cubicBezTo>
                        <a:pt x="17" y="10"/>
                        <a:pt x="17" y="10"/>
                        <a:pt x="17" y="10"/>
                      </a:cubicBezTo>
                      <a:cubicBezTo>
                        <a:pt x="16" y="10"/>
                        <a:pt x="16" y="10"/>
                        <a:pt x="16" y="10"/>
                      </a:cubicBezTo>
                      <a:cubicBezTo>
                        <a:pt x="16" y="9"/>
                        <a:pt x="16" y="9"/>
                        <a:pt x="15" y="8"/>
                      </a:cubicBezTo>
                      <a:cubicBezTo>
                        <a:pt x="15" y="8"/>
                        <a:pt x="15" y="8"/>
                        <a:pt x="15" y="8"/>
                      </a:cubicBezTo>
                      <a:cubicBezTo>
                        <a:pt x="16" y="8"/>
                        <a:pt x="16" y="9"/>
                        <a:pt x="17" y="10"/>
                      </a:cubicBezTo>
                      <a:cubicBezTo>
                        <a:pt x="17" y="10"/>
                        <a:pt x="18" y="11"/>
                        <a:pt x="18" y="11"/>
                      </a:cubicBezTo>
                      <a:cubicBezTo>
                        <a:pt x="19" y="11"/>
                        <a:pt x="19" y="12"/>
                        <a:pt x="19" y="12"/>
                      </a:cubicBezTo>
                      <a:cubicBezTo>
                        <a:pt x="19" y="12"/>
                        <a:pt x="22" y="12"/>
                        <a:pt x="21" y="10"/>
                      </a:cubicBezTo>
                      <a:cubicBezTo>
                        <a:pt x="21" y="10"/>
                        <a:pt x="20" y="10"/>
                        <a:pt x="20" y="10"/>
                      </a:cubicBezTo>
                      <a:cubicBezTo>
                        <a:pt x="19" y="10"/>
                        <a:pt x="19" y="10"/>
                        <a:pt x="19" y="10"/>
                      </a:cubicBezTo>
                      <a:cubicBezTo>
                        <a:pt x="19" y="10"/>
                        <a:pt x="18" y="10"/>
                        <a:pt x="18" y="9"/>
                      </a:cubicBezTo>
                      <a:cubicBezTo>
                        <a:pt x="18" y="9"/>
                        <a:pt x="17" y="8"/>
                        <a:pt x="17" y="8"/>
                      </a:cubicBezTo>
                      <a:cubicBezTo>
                        <a:pt x="16" y="8"/>
                        <a:pt x="16" y="7"/>
                        <a:pt x="16" y="7"/>
                      </a:cubicBezTo>
                      <a:cubicBezTo>
                        <a:pt x="17" y="8"/>
                        <a:pt x="18" y="9"/>
                        <a:pt x="18" y="9"/>
                      </a:cubicBezTo>
                      <a:cubicBezTo>
                        <a:pt x="19" y="10"/>
                        <a:pt x="19" y="10"/>
                        <a:pt x="20" y="10"/>
                      </a:cubicBezTo>
                      <a:cubicBezTo>
                        <a:pt x="20" y="10"/>
                        <a:pt x="20" y="10"/>
                        <a:pt x="21" y="10"/>
                      </a:cubicBezTo>
                      <a:cubicBezTo>
                        <a:pt x="21" y="9"/>
                        <a:pt x="21" y="9"/>
                        <a:pt x="21" y="8"/>
                      </a:cubicBezTo>
                      <a:cubicBezTo>
                        <a:pt x="21" y="8"/>
                        <a:pt x="20" y="8"/>
                        <a:pt x="20" y="8"/>
                      </a:cubicBezTo>
                      <a:cubicBezTo>
                        <a:pt x="20" y="8"/>
                        <a:pt x="20" y="9"/>
                        <a:pt x="20" y="9"/>
                      </a:cubicBezTo>
                      <a:cubicBezTo>
                        <a:pt x="20" y="9"/>
                        <a:pt x="20" y="9"/>
                        <a:pt x="19" y="8"/>
                      </a:cubicBezTo>
                      <a:cubicBezTo>
                        <a:pt x="19" y="8"/>
                        <a:pt x="19" y="8"/>
                        <a:pt x="18" y="8"/>
                      </a:cubicBezTo>
                      <a:cubicBezTo>
                        <a:pt x="18" y="8"/>
                        <a:pt x="18" y="8"/>
                        <a:pt x="18" y="8"/>
                      </a:cubicBezTo>
                      <a:cubicBezTo>
                        <a:pt x="17" y="7"/>
                        <a:pt x="17" y="7"/>
                        <a:pt x="17" y="7"/>
                      </a:cubicBezTo>
                      <a:cubicBezTo>
                        <a:pt x="17" y="7"/>
                        <a:pt x="17" y="7"/>
                        <a:pt x="18" y="7"/>
                      </a:cubicBezTo>
                      <a:cubicBezTo>
                        <a:pt x="18" y="7"/>
                        <a:pt x="18" y="8"/>
                        <a:pt x="18" y="8"/>
                      </a:cubicBezTo>
                      <a:cubicBezTo>
                        <a:pt x="18" y="8"/>
                        <a:pt x="19" y="8"/>
                        <a:pt x="19" y="8"/>
                      </a:cubicBezTo>
                      <a:cubicBezTo>
                        <a:pt x="19" y="8"/>
                        <a:pt x="19" y="8"/>
                        <a:pt x="19" y="8"/>
                      </a:cubicBezTo>
                      <a:cubicBezTo>
                        <a:pt x="20" y="9"/>
                        <a:pt x="20" y="8"/>
                        <a:pt x="21" y="8"/>
                      </a:cubicBezTo>
                      <a:cubicBezTo>
                        <a:pt x="21" y="8"/>
                        <a:pt x="21" y="7"/>
                        <a:pt x="21" y="7"/>
                      </a:cubicBezTo>
                      <a:cubicBezTo>
                        <a:pt x="20" y="7"/>
                        <a:pt x="20" y="7"/>
                        <a:pt x="19" y="7"/>
                      </a:cubicBezTo>
                      <a:cubicBezTo>
                        <a:pt x="19" y="7"/>
                        <a:pt x="19" y="7"/>
                        <a:pt x="19" y="7"/>
                      </a:cubicBezTo>
                      <a:cubicBezTo>
                        <a:pt x="19" y="7"/>
                        <a:pt x="19" y="7"/>
                        <a:pt x="19" y="7"/>
                      </a:cubicBezTo>
                      <a:cubicBezTo>
                        <a:pt x="19" y="7"/>
                        <a:pt x="20" y="7"/>
                        <a:pt x="20" y="7"/>
                      </a:cubicBezTo>
                      <a:cubicBezTo>
                        <a:pt x="20" y="7"/>
                        <a:pt x="20" y="7"/>
                        <a:pt x="20" y="7"/>
                      </a:cubicBezTo>
                      <a:cubicBezTo>
                        <a:pt x="21" y="7"/>
                        <a:pt x="21" y="6"/>
                        <a:pt x="21" y="6"/>
                      </a:cubicBezTo>
                      <a:cubicBezTo>
                        <a:pt x="21" y="6"/>
                        <a:pt x="21" y="6"/>
                        <a:pt x="21" y="5"/>
                      </a:cubicBezTo>
                      <a:cubicBezTo>
                        <a:pt x="20" y="5"/>
                        <a:pt x="20" y="5"/>
                        <a:pt x="20" y="6"/>
                      </a:cubicBezTo>
                      <a:cubicBezTo>
                        <a:pt x="20" y="6"/>
                        <a:pt x="19" y="6"/>
                        <a:pt x="19" y="6"/>
                      </a:cubicBezTo>
                      <a:cubicBezTo>
                        <a:pt x="19" y="6"/>
                        <a:pt x="18" y="5"/>
                        <a:pt x="18" y="5"/>
                      </a:cubicBezTo>
                      <a:cubicBezTo>
                        <a:pt x="19" y="5"/>
                        <a:pt x="20" y="5"/>
                        <a:pt x="20" y="5"/>
                      </a:cubicBezTo>
                      <a:cubicBezTo>
                        <a:pt x="20" y="5"/>
                        <a:pt x="20" y="5"/>
                        <a:pt x="20" y="5"/>
                      </a:cubicBezTo>
                      <a:cubicBezTo>
                        <a:pt x="21" y="5"/>
                        <a:pt x="21" y="5"/>
                        <a:pt x="21" y="5"/>
                      </a:cubicBezTo>
                      <a:cubicBezTo>
                        <a:pt x="21" y="5"/>
                        <a:pt x="21" y="5"/>
                        <a:pt x="21" y="5"/>
                      </a:cubicBezTo>
                      <a:cubicBezTo>
                        <a:pt x="21" y="4"/>
                        <a:pt x="21" y="4"/>
                        <a:pt x="21" y="4"/>
                      </a:cubicBezTo>
                      <a:cubicBezTo>
                        <a:pt x="21" y="3"/>
                        <a:pt x="20" y="4"/>
                        <a:pt x="20" y="4"/>
                      </a:cubicBezTo>
                      <a:cubicBezTo>
                        <a:pt x="19" y="4"/>
                        <a:pt x="18" y="5"/>
                        <a:pt x="17" y="4"/>
                      </a:cubicBezTo>
                      <a:cubicBezTo>
                        <a:pt x="18" y="4"/>
                        <a:pt x="20" y="5"/>
                        <a:pt x="21" y="3"/>
                      </a:cubicBezTo>
                      <a:cubicBezTo>
                        <a:pt x="21" y="2"/>
                        <a:pt x="21" y="2"/>
                        <a:pt x="21" y="2"/>
                      </a:cubicBezTo>
                      <a:cubicBezTo>
                        <a:pt x="20" y="2"/>
                        <a:pt x="20" y="2"/>
                        <a:pt x="20" y="2"/>
                      </a:cubicBezTo>
                      <a:cubicBezTo>
                        <a:pt x="19" y="3"/>
                        <a:pt x="19" y="3"/>
                        <a:pt x="18" y="3"/>
                      </a:cubicBezTo>
                      <a:cubicBezTo>
                        <a:pt x="17" y="3"/>
                        <a:pt x="17" y="3"/>
                        <a:pt x="17" y="3"/>
                      </a:cubicBezTo>
                      <a:cubicBezTo>
                        <a:pt x="18" y="3"/>
                        <a:pt x="20" y="3"/>
                        <a:pt x="21" y="2"/>
                      </a:cubicBezTo>
                      <a:cubicBezTo>
                        <a:pt x="21" y="1"/>
                        <a:pt x="21" y="0"/>
                        <a:pt x="20" y="0"/>
                      </a:cubicBezTo>
                      <a:cubicBezTo>
                        <a:pt x="19" y="0"/>
                        <a:pt x="19" y="0"/>
                        <a:pt x="19" y="1"/>
                      </a:cubicBezTo>
                      <a:cubicBezTo>
                        <a:pt x="19" y="2"/>
                        <a:pt x="17" y="2"/>
                        <a:pt x="17" y="2"/>
                      </a:cubicBezTo>
                      <a:lnTo>
                        <a:pt x="16" y="2"/>
                      </a:lnTo>
                      <a:cubicBezTo>
                        <a:pt x="15" y="2"/>
                        <a:pt x="14" y="2"/>
                        <a:pt x="14" y="3"/>
                      </a:cubicBezTo>
                      <a:cubicBezTo>
                        <a:pt x="13" y="3"/>
                        <a:pt x="13" y="3"/>
                        <a:pt x="13" y="4"/>
                      </a:cubicBezTo>
                      <a:cubicBezTo>
                        <a:pt x="13" y="4"/>
                        <a:pt x="13" y="3"/>
                        <a:pt x="13" y="3"/>
                      </a:cubicBezTo>
                      <a:cubicBezTo>
                        <a:pt x="13" y="2"/>
                        <a:pt x="14" y="2"/>
                        <a:pt x="14" y="2"/>
                      </a:cubicBezTo>
                      <a:cubicBezTo>
                        <a:pt x="15" y="2"/>
                        <a:pt x="15" y="2"/>
                        <a:pt x="15" y="2"/>
                      </a:cubicBezTo>
                      <a:cubicBezTo>
                        <a:pt x="15" y="2"/>
                        <a:pt x="16" y="2"/>
                        <a:pt x="16" y="2"/>
                      </a:cubicBezTo>
                      <a:cubicBezTo>
                        <a:pt x="16" y="2"/>
                        <a:pt x="16" y="2"/>
                        <a:pt x="17" y="2"/>
                      </a:cubicBezTo>
                      <a:cubicBezTo>
                        <a:pt x="17" y="2"/>
                        <a:pt x="18" y="1"/>
                        <a:pt x="18" y="0"/>
                      </a:cubicBezTo>
                      <a:cubicBezTo>
                        <a:pt x="18" y="0"/>
                        <a:pt x="17" y="0"/>
                        <a:pt x="17" y="1"/>
                      </a:cubicBezTo>
                      <a:cubicBezTo>
                        <a:pt x="17" y="1"/>
                        <a:pt x="17" y="1"/>
                        <a:pt x="16" y="0"/>
                      </a:cubicBezTo>
                      <a:cubicBezTo>
                        <a:pt x="16" y="0"/>
                        <a:pt x="16" y="0"/>
                        <a:pt x="16" y="0"/>
                      </a:cubicBezTo>
                      <a:cubicBezTo>
                        <a:pt x="16" y="0"/>
                        <a:pt x="15" y="0"/>
                        <a:pt x="15" y="0"/>
                      </a:cubicBezTo>
                      <a:cubicBezTo>
                        <a:pt x="15" y="0"/>
                        <a:pt x="15" y="0"/>
                        <a:pt x="14" y="0"/>
                      </a:cubicBezTo>
                      <a:cubicBezTo>
                        <a:pt x="14" y="0"/>
                        <a:pt x="14" y="0"/>
                        <a:pt x="13" y="0"/>
                      </a:cubicBezTo>
                      <a:cubicBezTo>
                        <a:pt x="13" y="0"/>
                        <a:pt x="13" y="0"/>
                        <a:pt x="13" y="0"/>
                      </a:cubicBezTo>
                      <a:cubicBezTo>
                        <a:pt x="13" y="0"/>
                        <a:pt x="13" y="1"/>
                        <a:pt x="13" y="1"/>
                      </a:cubicBezTo>
                      <a:cubicBezTo>
                        <a:pt x="13" y="1"/>
                        <a:pt x="12" y="1"/>
                        <a:pt x="12" y="1"/>
                      </a:cubicBezTo>
                      <a:cubicBezTo>
                        <a:pt x="12" y="1"/>
                        <a:pt x="12" y="1"/>
                        <a:pt x="12" y="1"/>
                      </a:cubicBezTo>
                      <a:cubicBezTo>
                        <a:pt x="12" y="1"/>
                        <a:pt x="11" y="1"/>
                        <a:pt x="11" y="1"/>
                      </a:cubicBezTo>
                      <a:cubicBezTo>
                        <a:pt x="12" y="2"/>
                        <a:pt x="11" y="2"/>
                        <a:pt x="11" y="2"/>
                      </a:cubicBezTo>
                      <a:cubicBezTo>
                        <a:pt x="11" y="2"/>
                        <a:pt x="10" y="2"/>
                        <a:pt x="10" y="1"/>
                      </a:cubicBezTo>
                      <a:cubicBezTo>
                        <a:pt x="10" y="1"/>
                        <a:pt x="10" y="1"/>
                        <a:pt x="10" y="1"/>
                      </a:cubicBezTo>
                      <a:cubicBezTo>
                        <a:pt x="10" y="1"/>
                        <a:pt x="10" y="1"/>
                        <a:pt x="10" y="1"/>
                      </a:cubicBezTo>
                      <a:cubicBezTo>
                        <a:pt x="9" y="1"/>
                        <a:pt x="9" y="1"/>
                        <a:pt x="9" y="1"/>
                      </a:cubicBezTo>
                      <a:cubicBezTo>
                        <a:pt x="9" y="1"/>
                        <a:pt x="9" y="0"/>
                        <a:pt x="9" y="0"/>
                      </a:cubicBezTo>
                      <a:cubicBezTo>
                        <a:pt x="9" y="0"/>
                        <a:pt x="8" y="0"/>
                        <a:pt x="8" y="0"/>
                      </a:cubicBezTo>
                      <a:cubicBezTo>
                        <a:pt x="8" y="0"/>
                        <a:pt x="8" y="0"/>
                        <a:pt x="7" y="0"/>
                      </a:cubicBezTo>
                      <a:cubicBezTo>
                        <a:pt x="7" y="0"/>
                        <a:pt x="7" y="0"/>
                        <a:pt x="6" y="0"/>
                      </a:cubicBezTo>
                      <a:cubicBezTo>
                        <a:pt x="6" y="0"/>
                        <a:pt x="6" y="0"/>
                        <a:pt x="6" y="0"/>
                      </a:cubicBezTo>
                      <a:cubicBezTo>
                        <a:pt x="6" y="0"/>
                        <a:pt x="5" y="0"/>
                        <a:pt x="5" y="0"/>
                      </a:cubicBezTo>
                      <a:cubicBezTo>
                        <a:pt x="5" y="1"/>
                        <a:pt x="5" y="1"/>
                        <a:pt x="5" y="1"/>
                      </a:cubicBezTo>
                      <a:lnTo>
                        <a:pt x="4" y="1"/>
                      </a:lnTo>
                      <a:cubicBezTo>
                        <a:pt x="4" y="0"/>
                        <a:pt x="4" y="0"/>
                        <a:pt x="4" y="0"/>
                      </a:cubicBezTo>
                      <a:cubicBezTo>
                        <a:pt x="3" y="1"/>
                        <a:pt x="5" y="2"/>
                        <a:pt x="5" y="2"/>
                      </a:cubicBezTo>
                      <a:cubicBezTo>
                        <a:pt x="5" y="2"/>
                        <a:pt x="5" y="2"/>
                        <a:pt x="5" y="2"/>
                      </a:cubicBezTo>
                      <a:cubicBezTo>
                        <a:pt x="6" y="2"/>
                        <a:pt x="6" y="2"/>
                        <a:pt x="6" y="2"/>
                      </a:cubicBezTo>
                      <a:cubicBezTo>
                        <a:pt x="7" y="2"/>
                        <a:pt x="7" y="2"/>
                        <a:pt x="7" y="2"/>
                      </a:cubicBezTo>
                      <a:cubicBezTo>
                        <a:pt x="8" y="2"/>
                        <a:pt x="9" y="2"/>
                        <a:pt x="9" y="3"/>
                      </a:cubicBezTo>
                      <a:cubicBezTo>
                        <a:pt x="9" y="3"/>
                        <a:pt x="8" y="4"/>
                        <a:pt x="8" y="4"/>
                      </a:cubicBezTo>
                      <a:cubicBezTo>
                        <a:pt x="8" y="3"/>
                        <a:pt x="8" y="3"/>
                        <a:pt x="8" y="3"/>
                      </a:cubicBezTo>
                      <a:cubicBezTo>
                        <a:pt x="7" y="2"/>
                        <a:pt x="6" y="2"/>
                        <a:pt x="6" y="2"/>
                      </a:cubicBezTo>
                      <a:lnTo>
                        <a:pt x="5" y="2"/>
                      </a:lnTo>
                      <a:cubicBezTo>
                        <a:pt x="4" y="2"/>
                        <a:pt x="3" y="2"/>
                        <a:pt x="2" y="1"/>
                      </a:cubicBezTo>
                      <a:cubicBezTo>
                        <a:pt x="2" y="0"/>
                        <a:pt x="2" y="0"/>
                        <a:pt x="1" y="0"/>
                      </a:cubicBezTo>
                      <a:cubicBezTo>
                        <a:pt x="1" y="0"/>
                        <a:pt x="1" y="1"/>
                        <a:pt x="1" y="2"/>
                      </a:cubicBezTo>
                      <a:cubicBezTo>
                        <a:pt x="2" y="3"/>
                        <a:pt x="3" y="3"/>
                        <a:pt x="4" y="3"/>
                      </a:cubicBezTo>
                      <a:lnTo>
                        <a:pt x="5" y="3"/>
                      </a:lnTo>
                      <a:cubicBezTo>
                        <a:pt x="4" y="3"/>
                        <a:pt x="4" y="3"/>
                        <a:pt x="4" y="3"/>
                      </a:cubicBezTo>
                      <a:cubicBezTo>
                        <a:pt x="3" y="3"/>
                        <a:pt x="2" y="3"/>
                        <a:pt x="1" y="2"/>
                      </a:cubicBezTo>
                      <a:cubicBezTo>
                        <a:pt x="1" y="2"/>
                        <a:pt x="1" y="2"/>
                        <a:pt x="1" y="2"/>
                      </a:cubicBezTo>
                      <a:cubicBezTo>
                        <a:pt x="1" y="2"/>
                        <a:pt x="1" y="2"/>
                        <a:pt x="1" y="3"/>
                      </a:cubicBezTo>
                      <a:cubicBezTo>
                        <a:pt x="2" y="5"/>
                        <a:pt x="3" y="4"/>
                        <a:pt x="4" y="4"/>
                      </a:cubicBezTo>
                      <a:cubicBezTo>
                        <a:pt x="3" y="5"/>
                        <a:pt x="2" y="4"/>
                        <a:pt x="1" y="4"/>
                      </a:cubicBezTo>
                      <a:cubicBezTo>
                        <a:pt x="1" y="4"/>
                        <a:pt x="1" y="3"/>
                        <a:pt x="1" y="4"/>
                      </a:cubicBezTo>
                      <a:cubicBezTo>
                        <a:pt x="0" y="4"/>
                        <a:pt x="1" y="4"/>
                        <a:pt x="1" y="5"/>
                      </a:cubicBezTo>
                      <a:cubicBezTo>
                        <a:pt x="1" y="5"/>
                        <a:pt x="1" y="5"/>
                        <a:pt x="1" y="5"/>
                      </a:cubicBezTo>
                      <a:cubicBezTo>
                        <a:pt x="1" y="5"/>
                        <a:pt x="1" y="5"/>
                        <a:pt x="1" y="5"/>
                      </a:cubicBezTo>
                      <a:cubicBezTo>
                        <a:pt x="1" y="5"/>
                        <a:pt x="1" y="5"/>
                        <a:pt x="1" y="5"/>
                      </a:cubicBezTo>
                      <a:cubicBezTo>
                        <a:pt x="2" y="5"/>
                        <a:pt x="3" y="5"/>
                        <a:pt x="4" y="5"/>
                      </a:cubicBezTo>
                      <a:cubicBezTo>
                        <a:pt x="3" y="5"/>
                        <a:pt x="3" y="6"/>
                        <a:pt x="3" y="6"/>
                      </a:cubicBezTo>
                      <a:cubicBezTo>
                        <a:pt x="2" y="6"/>
                        <a:pt x="2" y="6"/>
                        <a:pt x="2" y="6"/>
                      </a:cubicBezTo>
                      <a:cubicBezTo>
                        <a:pt x="1" y="5"/>
                        <a:pt x="1" y="5"/>
                        <a:pt x="1" y="5"/>
                      </a:cubicBezTo>
                      <a:cubicBezTo>
                        <a:pt x="1" y="6"/>
                        <a:pt x="0" y="6"/>
                        <a:pt x="1" y="6"/>
                      </a:cubicBezTo>
                      <a:cubicBezTo>
                        <a:pt x="1" y="6"/>
                        <a:pt x="1" y="7"/>
                        <a:pt x="1" y="7"/>
                      </a:cubicBezTo>
                      <a:cubicBezTo>
                        <a:pt x="1" y="7"/>
                        <a:pt x="2" y="7"/>
                        <a:pt x="2" y="7"/>
                      </a:cubicBezTo>
                      <a:cubicBezTo>
                        <a:pt x="2" y="7"/>
                        <a:pt x="2" y="7"/>
                        <a:pt x="2" y="7"/>
                      </a:cubicBezTo>
                      <a:cubicBezTo>
                        <a:pt x="2" y="7"/>
                        <a:pt x="3" y="7"/>
                        <a:pt x="3" y="7"/>
                      </a:cubicBezTo>
                      <a:cubicBezTo>
                        <a:pt x="3" y="7"/>
                        <a:pt x="2" y="7"/>
                        <a:pt x="2" y="7"/>
                      </a:cubicBezTo>
                      <a:cubicBezTo>
                        <a:pt x="2" y="7"/>
                        <a:pt x="1" y="7"/>
                        <a:pt x="1" y="7"/>
                      </a:cubicBezTo>
                      <a:cubicBezTo>
                        <a:pt x="0" y="7"/>
                        <a:pt x="1" y="8"/>
                        <a:pt x="1" y="8"/>
                      </a:cubicBezTo>
                      <a:cubicBezTo>
                        <a:pt x="1" y="8"/>
                        <a:pt x="2" y="9"/>
                        <a:pt x="2" y="8"/>
                      </a:cubicBezTo>
                      <a:cubicBezTo>
                        <a:pt x="2" y="8"/>
                        <a:pt x="2" y="8"/>
                        <a:pt x="3" y="8"/>
                      </a:cubicBezTo>
                      <a:cubicBezTo>
                        <a:pt x="3" y="8"/>
                        <a:pt x="3" y="8"/>
                        <a:pt x="3" y="8"/>
                      </a:cubicBezTo>
                      <a:cubicBezTo>
                        <a:pt x="4" y="8"/>
                        <a:pt x="4" y="7"/>
                        <a:pt x="4" y="7"/>
                      </a:cubicBezTo>
                      <a:cubicBezTo>
                        <a:pt x="4" y="7"/>
                        <a:pt x="5" y="7"/>
                        <a:pt x="5" y="7"/>
                      </a:cubicBezTo>
                      <a:cubicBezTo>
                        <a:pt x="5" y="7"/>
                        <a:pt x="4" y="7"/>
                        <a:pt x="4" y="8"/>
                      </a:cubicBezTo>
                      <a:cubicBezTo>
                        <a:pt x="4" y="8"/>
                        <a:pt x="4" y="8"/>
                        <a:pt x="3" y="8"/>
                      </a:cubicBezTo>
                      <a:cubicBezTo>
                        <a:pt x="3" y="8"/>
                        <a:pt x="3" y="8"/>
                        <a:pt x="2" y="8"/>
                      </a:cubicBezTo>
                      <a:cubicBezTo>
                        <a:pt x="2" y="9"/>
                        <a:pt x="2" y="9"/>
                        <a:pt x="1" y="9"/>
                      </a:cubicBezTo>
                      <a:cubicBezTo>
                        <a:pt x="1" y="9"/>
                        <a:pt x="1" y="8"/>
                        <a:pt x="1" y="8"/>
                      </a:cubicBezTo>
                      <a:cubicBezTo>
                        <a:pt x="1" y="8"/>
                        <a:pt x="1" y="8"/>
                        <a:pt x="1" y="8"/>
                      </a:cubicBezTo>
                      <a:cubicBezTo>
                        <a:pt x="0" y="9"/>
                        <a:pt x="1" y="9"/>
                        <a:pt x="1" y="10"/>
                      </a:cubicBezTo>
                      <a:cubicBezTo>
                        <a:pt x="1" y="10"/>
                        <a:pt x="2" y="10"/>
                        <a:pt x="2" y="10"/>
                      </a:cubicBezTo>
                      <a:cubicBezTo>
                        <a:pt x="2" y="10"/>
                        <a:pt x="3" y="10"/>
                        <a:pt x="3" y="9"/>
                      </a:cubicBezTo>
                      <a:cubicBezTo>
                        <a:pt x="4" y="9"/>
                        <a:pt x="5" y="8"/>
                        <a:pt x="5" y="7"/>
                      </a:cubicBezTo>
                      <a:cubicBezTo>
                        <a:pt x="5" y="7"/>
                        <a:pt x="5" y="8"/>
                        <a:pt x="5" y="8"/>
                      </a:cubicBezTo>
                      <a:cubicBezTo>
                        <a:pt x="4" y="8"/>
                        <a:pt x="4" y="9"/>
                        <a:pt x="3" y="9"/>
                      </a:cubicBezTo>
                      <a:cubicBezTo>
                        <a:pt x="3" y="10"/>
                        <a:pt x="3" y="10"/>
                        <a:pt x="3" y="10"/>
                      </a:cubicBezTo>
                      <a:cubicBezTo>
                        <a:pt x="2" y="10"/>
                        <a:pt x="2" y="10"/>
                        <a:pt x="2" y="10"/>
                      </a:cubicBezTo>
                      <a:cubicBezTo>
                        <a:pt x="2" y="10"/>
                        <a:pt x="1" y="10"/>
                        <a:pt x="1" y="10"/>
                      </a:cubicBezTo>
                      <a:cubicBezTo>
                        <a:pt x="0" y="12"/>
                        <a:pt x="2" y="12"/>
                        <a:pt x="2" y="12"/>
                      </a:cubicBezTo>
                      <a:cubicBezTo>
                        <a:pt x="3" y="12"/>
                        <a:pt x="3" y="11"/>
                        <a:pt x="3" y="11"/>
                      </a:cubicBezTo>
                      <a:cubicBezTo>
                        <a:pt x="4" y="11"/>
                        <a:pt x="4" y="10"/>
                        <a:pt x="5" y="10"/>
                      </a:cubicBezTo>
                      <a:cubicBezTo>
                        <a:pt x="5" y="9"/>
                        <a:pt x="5" y="8"/>
                        <a:pt x="6" y="8"/>
                      </a:cubicBezTo>
                      <a:cubicBezTo>
                        <a:pt x="6" y="8"/>
                        <a:pt x="6" y="8"/>
                        <a:pt x="6" y="8"/>
                      </a:cubicBezTo>
                      <a:cubicBezTo>
                        <a:pt x="6" y="9"/>
                        <a:pt x="6" y="9"/>
                        <a:pt x="5" y="10"/>
                      </a:cubicBezTo>
                      <a:cubicBezTo>
                        <a:pt x="5" y="10"/>
                        <a:pt x="5" y="10"/>
                        <a:pt x="5" y="10"/>
                      </a:cubicBezTo>
                      <a:cubicBezTo>
                        <a:pt x="5" y="10"/>
                        <a:pt x="4" y="10"/>
                        <a:pt x="4" y="10"/>
                      </a:cubicBezTo>
                      <a:cubicBezTo>
                        <a:pt x="4" y="10"/>
                        <a:pt x="4" y="11"/>
                        <a:pt x="5" y="11"/>
                      </a:cubicBezTo>
                      <a:cubicBezTo>
                        <a:pt x="5" y="11"/>
                        <a:pt x="5" y="11"/>
                        <a:pt x="5" y="11"/>
                      </a:cubicBezTo>
                      <a:cubicBezTo>
                        <a:pt x="6" y="11"/>
                        <a:pt x="6" y="10"/>
                        <a:pt x="6" y="10"/>
                      </a:cubicBezTo>
                      <a:cubicBezTo>
                        <a:pt x="6" y="10"/>
                        <a:pt x="6" y="9"/>
                        <a:pt x="7" y="9"/>
                      </a:cubicBezTo>
                      <a:cubicBezTo>
                        <a:pt x="7" y="9"/>
                        <a:pt x="7" y="8"/>
                        <a:pt x="7" y="9"/>
                      </a:cubicBezTo>
                      <a:cubicBezTo>
                        <a:pt x="7" y="9"/>
                        <a:pt x="7" y="9"/>
                        <a:pt x="7" y="9"/>
                      </a:cubicBezTo>
                      <a:cubicBezTo>
                        <a:pt x="7" y="9"/>
                        <a:pt x="7" y="9"/>
                        <a:pt x="6" y="9"/>
                      </a:cubicBezTo>
                      <a:cubicBezTo>
                        <a:pt x="6" y="9"/>
                        <a:pt x="7" y="10"/>
                        <a:pt x="7" y="10"/>
                      </a:cubicBezTo>
                      <a:cubicBezTo>
                        <a:pt x="7" y="10"/>
                        <a:pt x="7" y="10"/>
                        <a:pt x="7" y="10"/>
                      </a:cubicBezTo>
                      <a:cubicBezTo>
                        <a:pt x="7" y="10"/>
                        <a:pt x="6" y="11"/>
                        <a:pt x="6" y="11"/>
                      </a:cubicBezTo>
                      <a:cubicBezTo>
                        <a:pt x="6" y="11"/>
                        <a:pt x="6" y="11"/>
                        <a:pt x="6" y="12"/>
                      </a:cubicBezTo>
                      <a:cubicBezTo>
                        <a:pt x="6" y="12"/>
                        <a:pt x="5" y="12"/>
                        <a:pt x="5" y="12"/>
                      </a:cubicBezTo>
                      <a:cubicBezTo>
                        <a:pt x="4" y="12"/>
                        <a:pt x="4" y="13"/>
                        <a:pt x="4" y="13"/>
                      </a:cubicBezTo>
                      <a:cubicBezTo>
                        <a:pt x="4" y="13"/>
                        <a:pt x="3" y="12"/>
                        <a:pt x="3" y="12"/>
                      </a:cubicBezTo>
                      <a:cubicBezTo>
                        <a:pt x="3" y="12"/>
                        <a:pt x="2" y="12"/>
                        <a:pt x="2" y="12"/>
                      </a:cubicBezTo>
                      <a:cubicBezTo>
                        <a:pt x="2" y="13"/>
                        <a:pt x="2" y="13"/>
                        <a:pt x="2" y="13"/>
                      </a:cubicBezTo>
                      <a:cubicBezTo>
                        <a:pt x="2" y="13"/>
                        <a:pt x="2" y="13"/>
                        <a:pt x="2" y="13"/>
                      </a:cubicBezTo>
                      <a:cubicBezTo>
                        <a:pt x="1" y="13"/>
                        <a:pt x="1" y="14"/>
                        <a:pt x="2" y="14"/>
                      </a:cubicBezTo>
                      <a:cubicBezTo>
                        <a:pt x="2" y="14"/>
                        <a:pt x="2" y="14"/>
                        <a:pt x="2" y="14"/>
                      </a:cubicBezTo>
                      <a:cubicBezTo>
                        <a:pt x="2" y="14"/>
                        <a:pt x="3" y="15"/>
                        <a:pt x="3" y="15"/>
                      </a:cubicBezTo>
                      <a:cubicBezTo>
                        <a:pt x="3" y="15"/>
                        <a:pt x="3" y="15"/>
                        <a:pt x="3" y="15"/>
                      </a:cubicBezTo>
                      <a:cubicBezTo>
                        <a:pt x="3" y="14"/>
                        <a:pt x="3" y="14"/>
                        <a:pt x="4" y="14"/>
                      </a:cubicBezTo>
                      <a:cubicBezTo>
                        <a:pt x="4" y="14"/>
                        <a:pt x="4" y="14"/>
                        <a:pt x="5" y="14"/>
                      </a:cubicBezTo>
                      <a:cubicBezTo>
                        <a:pt x="5" y="15"/>
                        <a:pt x="5" y="15"/>
                        <a:pt x="5" y="15"/>
                      </a:cubicBezTo>
                      <a:cubicBezTo>
                        <a:pt x="6" y="15"/>
                        <a:pt x="6" y="14"/>
                        <a:pt x="6" y="14"/>
                      </a:cubicBezTo>
                      <a:cubicBezTo>
                        <a:pt x="6" y="14"/>
                        <a:pt x="5" y="13"/>
                        <a:pt x="5" y="13"/>
                      </a:cubicBezTo>
                      <a:cubicBezTo>
                        <a:pt x="5" y="13"/>
                        <a:pt x="6" y="13"/>
                        <a:pt x="7" y="12"/>
                      </a:cubicBezTo>
                      <a:cubicBezTo>
                        <a:pt x="7" y="13"/>
                        <a:pt x="7" y="13"/>
                        <a:pt x="7" y="13"/>
                      </a:cubicBezTo>
                      <a:cubicBezTo>
                        <a:pt x="7" y="13"/>
                        <a:pt x="7" y="13"/>
                        <a:pt x="7" y="13"/>
                      </a:cubicBezTo>
                      <a:cubicBezTo>
                        <a:pt x="6" y="13"/>
                        <a:pt x="6" y="13"/>
                        <a:pt x="6" y="13"/>
                      </a:cubicBezTo>
                      <a:cubicBezTo>
                        <a:pt x="6" y="13"/>
                        <a:pt x="7" y="14"/>
                        <a:pt x="7" y="14"/>
                      </a:cubicBezTo>
                      <a:cubicBezTo>
                        <a:pt x="8" y="14"/>
                        <a:pt x="8" y="14"/>
                        <a:pt x="8" y="13"/>
                      </a:cubicBezTo>
                      <a:cubicBezTo>
                        <a:pt x="8" y="14"/>
                        <a:pt x="8" y="14"/>
                        <a:pt x="8" y="14"/>
                      </a:cubicBezTo>
                      <a:cubicBezTo>
                        <a:pt x="8" y="14"/>
                        <a:pt x="7" y="14"/>
                        <a:pt x="7" y="14"/>
                      </a:cubicBezTo>
                      <a:cubicBezTo>
                        <a:pt x="6" y="15"/>
                        <a:pt x="8" y="15"/>
                        <a:pt x="8" y="15"/>
                      </a:cubicBezTo>
                      <a:cubicBezTo>
                        <a:pt x="8" y="15"/>
                        <a:pt x="9" y="14"/>
                        <a:pt x="9" y="14"/>
                      </a:cubicBezTo>
                      <a:cubicBezTo>
                        <a:pt x="9" y="14"/>
                        <a:pt x="9" y="15"/>
                        <a:pt x="8" y="15"/>
                      </a:cubicBezTo>
                      <a:cubicBezTo>
                        <a:pt x="8" y="15"/>
                        <a:pt x="8" y="15"/>
                        <a:pt x="8" y="15"/>
                      </a:cubicBezTo>
                      <a:cubicBezTo>
                        <a:pt x="8" y="16"/>
                        <a:pt x="9" y="16"/>
                        <a:pt x="9" y="16"/>
                      </a:cubicBezTo>
                      <a:cubicBezTo>
                        <a:pt x="9" y="16"/>
                        <a:pt x="9" y="15"/>
                        <a:pt x="10" y="15"/>
                      </a:cubicBezTo>
                      <a:lnTo>
                        <a:pt x="9" y="16"/>
                      </a:lnTo>
                      <a:lnTo>
                        <a:pt x="9" y="17"/>
                      </a:lnTo>
                      <a:lnTo>
                        <a:pt x="11" y="17"/>
                      </a:lnTo>
                      <a:close/>
                    </a:path>
                  </a:pathLst>
                </a:custGeom>
                <a:solidFill>
                  <a:srgbClr val="25221E"/>
                </a:solidFill>
                <a:ln w="0">
                  <a:solidFill>
                    <a:srgbClr val="EB3D00"/>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grpSp>
          <p:grpSp>
            <p:nvGrpSpPr>
              <p:cNvPr id="145426" name="Group 104">
                <a:extLst>
                  <a:ext uri="{FF2B5EF4-FFF2-40B4-BE49-F238E27FC236}">
                    <a16:creationId xmlns:a16="http://schemas.microsoft.com/office/drawing/2014/main" id="{8C46AE1D-D69D-41E0-A19A-06EA96C40147}"/>
                  </a:ext>
                </a:extLst>
              </p:cNvPr>
              <p:cNvGrpSpPr>
                <a:grpSpLocks/>
              </p:cNvGrpSpPr>
              <p:nvPr/>
            </p:nvGrpSpPr>
            <p:grpSpPr bwMode="auto">
              <a:xfrm>
                <a:off x="7215" y="2574"/>
                <a:ext cx="974" cy="502"/>
                <a:chOff x="3579" y="2563"/>
                <a:chExt cx="517" cy="280"/>
              </a:xfrm>
            </p:grpSpPr>
            <p:sp>
              <p:nvSpPr>
                <p:cNvPr id="145567" name="Rectangle 105">
                  <a:extLst>
                    <a:ext uri="{FF2B5EF4-FFF2-40B4-BE49-F238E27FC236}">
                      <a16:creationId xmlns:a16="http://schemas.microsoft.com/office/drawing/2014/main" id="{5746077C-7489-44BE-BD07-E0277A31FA04}"/>
                    </a:ext>
                  </a:extLst>
                </p:cNvPr>
                <p:cNvSpPr>
                  <a:spLocks noChangeArrowheads="1"/>
                </p:cNvSpPr>
                <p:nvPr/>
              </p:nvSpPr>
              <p:spPr bwMode="auto">
                <a:xfrm>
                  <a:off x="3579" y="2563"/>
                  <a:ext cx="517" cy="280"/>
                </a:xfrm>
                <a:prstGeom prst="rect">
                  <a:avLst/>
                </a:prstGeom>
                <a:solidFill>
                  <a:srgbClr val="FFFFFF"/>
                </a:solidFill>
                <a:ln w="0">
                  <a:solidFill>
                    <a:srgbClr val="25221E"/>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68" name="Rectangle 106">
                  <a:extLst>
                    <a:ext uri="{FF2B5EF4-FFF2-40B4-BE49-F238E27FC236}">
                      <a16:creationId xmlns:a16="http://schemas.microsoft.com/office/drawing/2014/main" id="{3148DCD0-C777-49BA-8639-D1C72EB7ECE3}"/>
                    </a:ext>
                  </a:extLst>
                </p:cNvPr>
                <p:cNvSpPr>
                  <a:spLocks noChangeArrowheads="1"/>
                </p:cNvSpPr>
                <p:nvPr/>
              </p:nvSpPr>
              <p:spPr bwMode="auto">
                <a:xfrm>
                  <a:off x="3579" y="2660"/>
                  <a:ext cx="517" cy="183"/>
                </a:xfrm>
                <a:prstGeom prst="rect">
                  <a:avLst/>
                </a:prstGeom>
                <a:solidFill>
                  <a:srgbClr val="25755B"/>
                </a:solidFill>
                <a:ln w="0">
                  <a:solidFill>
                    <a:srgbClr val="25221E"/>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69" name="Rectangle 107">
                  <a:extLst>
                    <a:ext uri="{FF2B5EF4-FFF2-40B4-BE49-F238E27FC236}">
                      <a16:creationId xmlns:a16="http://schemas.microsoft.com/office/drawing/2014/main" id="{4FE6DA0D-79CA-4F4A-A041-15C4F238EE22}"/>
                    </a:ext>
                  </a:extLst>
                </p:cNvPr>
                <p:cNvSpPr>
                  <a:spLocks noChangeArrowheads="1"/>
                </p:cNvSpPr>
                <p:nvPr/>
              </p:nvSpPr>
              <p:spPr bwMode="auto">
                <a:xfrm>
                  <a:off x="3579" y="2757"/>
                  <a:ext cx="517" cy="86"/>
                </a:xfrm>
                <a:prstGeom prst="rect">
                  <a:avLst/>
                </a:prstGeom>
                <a:solidFill>
                  <a:srgbClr val="DE4800"/>
                </a:solidFill>
                <a:ln w="0">
                  <a:solidFill>
                    <a:srgbClr val="25221E"/>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grpSp>
          <p:grpSp>
            <p:nvGrpSpPr>
              <p:cNvPr id="145427" name="Group 108">
                <a:extLst>
                  <a:ext uri="{FF2B5EF4-FFF2-40B4-BE49-F238E27FC236}">
                    <a16:creationId xmlns:a16="http://schemas.microsoft.com/office/drawing/2014/main" id="{CFC8FE91-F965-4B07-BC14-A64234259099}"/>
                  </a:ext>
                </a:extLst>
              </p:cNvPr>
              <p:cNvGrpSpPr>
                <a:grpSpLocks/>
              </p:cNvGrpSpPr>
              <p:nvPr/>
            </p:nvGrpSpPr>
            <p:grpSpPr bwMode="auto">
              <a:xfrm>
                <a:off x="7215" y="3498"/>
                <a:ext cx="974" cy="483"/>
                <a:chOff x="3579" y="3112"/>
                <a:chExt cx="517" cy="269"/>
              </a:xfrm>
            </p:grpSpPr>
            <p:sp>
              <p:nvSpPr>
                <p:cNvPr id="145563" name="Rectangle 109">
                  <a:extLst>
                    <a:ext uri="{FF2B5EF4-FFF2-40B4-BE49-F238E27FC236}">
                      <a16:creationId xmlns:a16="http://schemas.microsoft.com/office/drawing/2014/main" id="{30D561D2-CCD3-4B39-A82B-933734C04DEC}"/>
                    </a:ext>
                  </a:extLst>
                </p:cNvPr>
                <p:cNvSpPr>
                  <a:spLocks noChangeArrowheads="1"/>
                </p:cNvSpPr>
                <p:nvPr/>
              </p:nvSpPr>
              <p:spPr bwMode="auto">
                <a:xfrm>
                  <a:off x="3579" y="3112"/>
                  <a:ext cx="517" cy="2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64" name="Rectangle 110">
                  <a:extLst>
                    <a:ext uri="{FF2B5EF4-FFF2-40B4-BE49-F238E27FC236}">
                      <a16:creationId xmlns:a16="http://schemas.microsoft.com/office/drawing/2014/main" id="{38105710-8CAE-4B83-9045-4EDA96EC5DF6}"/>
                    </a:ext>
                  </a:extLst>
                </p:cNvPr>
                <p:cNvSpPr>
                  <a:spLocks noChangeArrowheads="1"/>
                </p:cNvSpPr>
                <p:nvPr/>
              </p:nvSpPr>
              <p:spPr bwMode="auto">
                <a:xfrm>
                  <a:off x="3579" y="3112"/>
                  <a:ext cx="517" cy="86"/>
                </a:xfrm>
                <a:prstGeom prst="rect">
                  <a:avLst/>
                </a:prstGeom>
                <a:solidFill>
                  <a:srgbClr val="EB3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65" name="Rectangle 111">
                  <a:extLst>
                    <a:ext uri="{FF2B5EF4-FFF2-40B4-BE49-F238E27FC236}">
                      <a16:creationId xmlns:a16="http://schemas.microsoft.com/office/drawing/2014/main" id="{314EB56B-95B2-45E5-AE2E-9389EC5E0426}"/>
                    </a:ext>
                  </a:extLst>
                </p:cNvPr>
                <p:cNvSpPr>
                  <a:spLocks noChangeArrowheads="1"/>
                </p:cNvSpPr>
                <p:nvPr/>
              </p:nvSpPr>
              <p:spPr bwMode="auto">
                <a:xfrm>
                  <a:off x="3579" y="3295"/>
                  <a:ext cx="517" cy="86"/>
                </a:xfrm>
                <a:prstGeom prst="rect">
                  <a:avLst/>
                </a:prstGeom>
                <a:solidFill>
                  <a:srgbClr val="0077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66" name="Rectangle 112">
                  <a:extLst>
                    <a:ext uri="{FF2B5EF4-FFF2-40B4-BE49-F238E27FC236}">
                      <a16:creationId xmlns:a16="http://schemas.microsoft.com/office/drawing/2014/main" id="{DF900E82-DFB5-4C5D-BD09-F9658C1D2554}"/>
                    </a:ext>
                  </a:extLst>
                </p:cNvPr>
                <p:cNvSpPr>
                  <a:spLocks noChangeArrowheads="1"/>
                </p:cNvSpPr>
                <p:nvPr/>
              </p:nvSpPr>
              <p:spPr bwMode="auto">
                <a:xfrm>
                  <a:off x="3579" y="3112"/>
                  <a:ext cx="517" cy="269"/>
                </a:xfrm>
                <a:prstGeom prst="rect">
                  <a:avLst/>
                </a:prstGeom>
                <a:noFill/>
                <a:ln w="0">
                  <a:solidFill>
                    <a:srgbClr val="25221E"/>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grpSp>
          <p:grpSp>
            <p:nvGrpSpPr>
              <p:cNvPr id="145428" name="Group 113">
                <a:extLst>
                  <a:ext uri="{FF2B5EF4-FFF2-40B4-BE49-F238E27FC236}">
                    <a16:creationId xmlns:a16="http://schemas.microsoft.com/office/drawing/2014/main" id="{5895CB96-CA6F-4D57-A3AD-F6122864211F}"/>
                  </a:ext>
                </a:extLst>
              </p:cNvPr>
              <p:cNvGrpSpPr>
                <a:grpSpLocks/>
              </p:cNvGrpSpPr>
              <p:nvPr/>
            </p:nvGrpSpPr>
            <p:grpSpPr bwMode="auto">
              <a:xfrm>
                <a:off x="8455" y="3498"/>
                <a:ext cx="975" cy="483"/>
                <a:chOff x="4257" y="3112"/>
                <a:chExt cx="517" cy="269"/>
              </a:xfrm>
            </p:grpSpPr>
            <p:sp>
              <p:nvSpPr>
                <p:cNvPr id="145557" name="Rectangle 114">
                  <a:extLst>
                    <a:ext uri="{FF2B5EF4-FFF2-40B4-BE49-F238E27FC236}">
                      <a16:creationId xmlns:a16="http://schemas.microsoft.com/office/drawing/2014/main" id="{29C6F6DC-87E8-471F-B7A8-9430F6507C4B}"/>
                    </a:ext>
                  </a:extLst>
                </p:cNvPr>
                <p:cNvSpPr>
                  <a:spLocks noChangeArrowheads="1"/>
                </p:cNvSpPr>
                <p:nvPr/>
              </p:nvSpPr>
              <p:spPr bwMode="auto">
                <a:xfrm>
                  <a:off x="4257" y="3112"/>
                  <a:ext cx="517" cy="269"/>
                </a:xfrm>
                <a:prstGeom prst="rect">
                  <a:avLst/>
                </a:prstGeom>
                <a:solidFill>
                  <a:srgbClr val="5952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58" name="Rectangle 115">
                  <a:extLst>
                    <a:ext uri="{FF2B5EF4-FFF2-40B4-BE49-F238E27FC236}">
                      <a16:creationId xmlns:a16="http://schemas.microsoft.com/office/drawing/2014/main" id="{E1897289-2AD5-4460-843B-21EEEF82D3B7}"/>
                    </a:ext>
                  </a:extLst>
                </p:cNvPr>
                <p:cNvSpPr>
                  <a:spLocks noChangeArrowheads="1"/>
                </p:cNvSpPr>
                <p:nvPr/>
              </p:nvSpPr>
              <p:spPr bwMode="auto">
                <a:xfrm>
                  <a:off x="4257" y="3166"/>
                  <a:ext cx="517" cy="16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59" name="Rectangle 116">
                  <a:extLst>
                    <a:ext uri="{FF2B5EF4-FFF2-40B4-BE49-F238E27FC236}">
                      <a16:creationId xmlns:a16="http://schemas.microsoft.com/office/drawing/2014/main" id="{CE4A5944-06B5-4E4F-9D03-22456486C786}"/>
                    </a:ext>
                  </a:extLst>
                </p:cNvPr>
                <p:cNvSpPr>
                  <a:spLocks noChangeArrowheads="1"/>
                </p:cNvSpPr>
                <p:nvPr/>
              </p:nvSpPr>
              <p:spPr bwMode="auto">
                <a:xfrm>
                  <a:off x="4257" y="3177"/>
                  <a:ext cx="517" cy="140"/>
                </a:xfrm>
                <a:prstGeom prst="rect">
                  <a:avLst/>
                </a:prstGeom>
                <a:solidFill>
                  <a:srgbClr val="CF4D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60" name="Oval 117">
                  <a:extLst>
                    <a:ext uri="{FF2B5EF4-FFF2-40B4-BE49-F238E27FC236}">
                      <a16:creationId xmlns:a16="http://schemas.microsoft.com/office/drawing/2014/main" id="{2BE640FC-10CF-4D51-B4D6-BC55A4E2EC14}"/>
                    </a:ext>
                  </a:extLst>
                </p:cNvPr>
                <p:cNvSpPr>
                  <a:spLocks noChangeArrowheads="1"/>
                </p:cNvSpPr>
                <p:nvPr/>
              </p:nvSpPr>
              <p:spPr bwMode="auto">
                <a:xfrm>
                  <a:off x="4311" y="3187"/>
                  <a:ext cx="129" cy="1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61" name="Freeform 118">
                  <a:extLst>
                    <a:ext uri="{FF2B5EF4-FFF2-40B4-BE49-F238E27FC236}">
                      <a16:creationId xmlns:a16="http://schemas.microsoft.com/office/drawing/2014/main" id="{C3FD677A-8B18-468E-BCDA-698EC5BBFF71}"/>
                    </a:ext>
                  </a:extLst>
                </p:cNvPr>
                <p:cNvSpPr>
                  <a:spLocks/>
                </p:cNvSpPr>
                <p:nvPr/>
              </p:nvSpPr>
              <p:spPr bwMode="auto">
                <a:xfrm>
                  <a:off x="4322" y="3187"/>
                  <a:ext cx="118" cy="108"/>
                </a:xfrm>
                <a:custGeom>
                  <a:avLst/>
                  <a:gdLst>
                    <a:gd name="T0" fmla="*/ 2147483646 w 11"/>
                    <a:gd name="T1" fmla="*/ 2147483646 h 10"/>
                    <a:gd name="T2" fmla="*/ 2147483646 w 11"/>
                    <a:gd name="T3" fmla="*/ 2147483646 h 10"/>
                    <a:gd name="T4" fmla="*/ 2147483646 w 11"/>
                    <a:gd name="T5" fmla="*/ 2147483646 h 10"/>
                    <a:gd name="T6" fmla="*/ 2147483646 w 11"/>
                    <a:gd name="T7" fmla="*/ 2147483646 h 10"/>
                    <a:gd name="T8" fmla="*/ 0 w 11"/>
                    <a:gd name="T9" fmla="*/ 2147483646 h 10"/>
                    <a:gd name="T10" fmla="*/ 2147483646 w 11"/>
                    <a:gd name="T11" fmla="*/ 2147483646 h 10"/>
                    <a:gd name="T12" fmla="*/ 2147483646 w 11"/>
                    <a:gd name="T13" fmla="*/ 0 h 10"/>
                    <a:gd name="T14" fmla="*/ 2147483646 w 11"/>
                    <a:gd name="T15" fmla="*/ 2147483646 h 10"/>
                    <a:gd name="T16" fmla="*/ 2147483646 w 11"/>
                    <a:gd name="T17" fmla="*/ 2147483646 h 10"/>
                    <a:gd name="T18" fmla="*/ 2147483646 w 11"/>
                    <a:gd name="T19" fmla="*/ 2147483646 h 10"/>
                    <a:gd name="T20" fmla="*/ 2147483646 w 11"/>
                    <a:gd name="T21" fmla="*/ 2147483646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0"/>
                    <a:gd name="T35" fmla="*/ 11 w 11"/>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0">
                      <a:moveTo>
                        <a:pt x="9" y="10"/>
                      </a:moveTo>
                      <a:lnTo>
                        <a:pt x="5" y="8"/>
                      </a:lnTo>
                      <a:lnTo>
                        <a:pt x="2" y="10"/>
                      </a:lnTo>
                      <a:lnTo>
                        <a:pt x="3" y="6"/>
                      </a:lnTo>
                      <a:lnTo>
                        <a:pt x="0" y="4"/>
                      </a:lnTo>
                      <a:lnTo>
                        <a:pt x="4" y="4"/>
                      </a:lnTo>
                      <a:lnTo>
                        <a:pt x="5" y="0"/>
                      </a:lnTo>
                      <a:lnTo>
                        <a:pt x="7" y="4"/>
                      </a:lnTo>
                      <a:lnTo>
                        <a:pt x="11" y="4"/>
                      </a:lnTo>
                      <a:lnTo>
                        <a:pt x="8" y="6"/>
                      </a:lnTo>
                      <a:lnTo>
                        <a:pt x="9" y="10"/>
                      </a:lnTo>
                      <a:close/>
                    </a:path>
                  </a:pathLst>
                </a:custGeom>
                <a:solidFill>
                  <a:srgbClr val="CF4D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62" name="Rectangle 119">
                  <a:extLst>
                    <a:ext uri="{FF2B5EF4-FFF2-40B4-BE49-F238E27FC236}">
                      <a16:creationId xmlns:a16="http://schemas.microsoft.com/office/drawing/2014/main" id="{8C21ACEA-51E6-4C2E-B1C9-2E06A96EE8F1}"/>
                    </a:ext>
                  </a:extLst>
                </p:cNvPr>
                <p:cNvSpPr>
                  <a:spLocks noChangeArrowheads="1"/>
                </p:cNvSpPr>
                <p:nvPr/>
              </p:nvSpPr>
              <p:spPr bwMode="auto">
                <a:xfrm>
                  <a:off x="4257" y="3112"/>
                  <a:ext cx="517" cy="269"/>
                </a:xfrm>
                <a:prstGeom prst="rect">
                  <a:avLst/>
                </a:prstGeom>
                <a:noFill/>
                <a:ln w="0">
                  <a:solidFill>
                    <a:srgbClr val="25221E"/>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grpSp>
          <p:grpSp>
            <p:nvGrpSpPr>
              <p:cNvPr id="145429" name="Group 120">
                <a:extLst>
                  <a:ext uri="{FF2B5EF4-FFF2-40B4-BE49-F238E27FC236}">
                    <a16:creationId xmlns:a16="http://schemas.microsoft.com/office/drawing/2014/main" id="{89EEC44C-34BE-4E8A-86A2-2A5E2C25E166}"/>
                  </a:ext>
                </a:extLst>
              </p:cNvPr>
              <p:cNvGrpSpPr>
                <a:grpSpLocks/>
              </p:cNvGrpSpPr>
              <p:nvPr/>
            </p:nvGrpSpPr>
            <p:grpSpPr bwMode="auto">
              <a:xfrm>
                <a:off x="9738" y="2594"/>
                <a:ext cx="995" cy="482"/>
                <a:chOff x="4913" y="2574"/>
                <a:chExt cx="528" cy="269"/>
              </a:xfrm>
            </p:grpSpPr>
            <p:sp>
              <p:nvSpPr>
                <p:cNvPr id="145553" name="Freeform 121">
                  <a:extLst>
                    <a:ext uri="{FF2B5EF4-FFF2-40B4-BE49-F238E27FC236}">
                      <a16:creationId xmlns:a16="http://schemas.microsoft.com/office/drawing/2014/main" id="{9AD447B9-CBC8-4ED2-BA62-3EBAF32D1CE8}"/>
                    </a:ext>
                  </a:extLst>
                </p:cNvPr>
                <p:cNvSpPr>
                  <a:spLocks noEditPoints="1"/>
                </p:cNvSpPr>
                <p:nvPr/>
              </p:nvSpPr>
              <p:spPr bwMode="auto">
                <a:xfrm>
                  <a:off x="4913" y="2574"/>
                  <a:ext cx="528" cy="269"/>
                </a:xfrm>
                <a:custGeom>
                  <a:avLst/>
                  <a:gdLst>
                    <a:gd name="T0" fmla="*/ 0 w 49"/>
                    <a:gd name="T1" fmla="*/ 0 h 25"/>
                    <a:gd name="T2" fmla="*/ 2147483646 w 49"/>
                    <a:gd name="T3" fmla="*/ 0 h 25"/>
                    <a:gd name="T4" fmla="*/ 2147483646 w 49"/>
                    <a:gd name="T5" fmla="*/ 2147483646 h 25"/>
                    <a:gd name="T6" fmla="*/ 0 w 49"/>
                    <a:gd name="T7" fmla="*/ 2147483646 h 25"/>
                    <a:gd name="T8" fmla="*/ 0 w 49"/>
                    <a:gd name="T9" fmla="*/ 0 h 25"/>
                    <a:gd name="T10" fmla="*/ 0 w 49"/>
                    <a:gd name="T11" fmla="*/ 2147483646 h 25"/>
                    <a:gd name="T12" fmla="*/ 0 60000 65536"/>
                    <a:gd name="T13" fmla="*/ 0 60000 65536"/>
                    <a:gd name="T14" fmla="*/ 0 60000 65536"/>
                    <a:gd name="T15" fmla="*/ 0 60000 65536"/>
                    <a:gd name="T16" fmla="*/ 0 60000 65536"/>
                    <a:gd name="T17" fmla="*/ 0 60000 65536"/>
                    <a:gd name="T18" fmla="*/ 0 w 49"/>
                    <a:gd name="T19" fmla="*/ 0 h 25"/>
                    <a:gd name="T20" fmla="*/ 49 w 4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49" h="25">
                      <a:moveTo>
                        <a:pt x="0" y="0"/>
                      </a:moveTo>
                      <a:lnTo>
                        <a:pt x="49" y="0"/>
                      </a:lnTo>
                      <a:lnTo>
                        <a:pt x="49" y="25"/>
                      </a:lnTo>
                      <a:lnTo>
                        <a:pt x="0" y="25"/>
                      </a:lnTo>
                      <a:lnTo>
                        <a:pt x="0" y="0"/>
                      </a:lnTo>
                      <a:close/>
                      <a:moveTo>
                        <a:pt x="0" y="12"/>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54" name="Rectangle 122">
                  <a:extLst>
                    <a:ext uri="{FF2B5EF4-FFF2-40B4-BE49-F238E27FC236}">
                      <a16:creationId xmlns:a16="http://schemas.microsoft.com/office/drawing/2014/main" id="{E57CCDDF-0429-4133-ACA3-1D48C5EB20D7}"/>
                    </a:ext>
                  </a:extLst>
                </p:cNvPr>
                <p:cNvSpPr>
                  <a:spLocks noChangeArrowheads="1"/>
                </p:cNvSpPr>
                <p:nvPr/>
              </p:nvSpPr>
              <p:spPr bwMode="auto">
                <a:xfrm>
                  <a:off x="4913" y="2703"/>
                  <a:ext cx="528" cy="140"/>
                </a:xfrm>
                <a:prstGeom prst="rect">
                  <a:avLst/>
                </a:prstGeom>
                <a:solidFill>
                  <a:srgbClr val="EB3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55" name="Freeform 123">
                  <a:extLst>
                    <a:ext uri="{FF2B5EF4-FFF2-40B4-BE49-F238E27FC236}">
                      <a16:creationId xmlns:a16="http://schemas.microsoft.com/office/drawing/2014/main" id="{B46D772F-04A3-49DB-9430-807173C772C9}"/>
                    </a:ext>
                  </a:extLst>
                </p:cNvPr>
                <p:cNvSpPr>
                  <a:spLocks/>
                </p:cNvSpPr>
                <p:nvPr/>
              </p:nvSpPr>
              <p:spPr bwMode="auto">
                <a:xfrm>
                  <a:off x="4913" y="2574"/>
                  <a:ext cx="226" cy="269"/>
                </a:xfrm>
                <a:custGeom>
                  <a:avLst/>
                  <a:gdLst>
                    <a:gd name="T0" fmla="*/ 0 w 21"/>
                    <a:gd name="T1" fmla="*/ 2147483646 h 25"/>
                    <a:gd name="T2" fmla="*/ 2147483646 w 21"/>
                    <a:gd name="T3" fmla="*/ 2147483646 h 25"/>
                    <a:gd name="T4" fmla="*/ 0 w 21"/>
                    <a:gd name="T5" fmla="*/ 0 h 25"/>
                    <a:gd name="T6" fmla="*/ 0 w 21"/>
                    <a:gd name="T7" fmla="*/ 2147483646 h 25"/>
                    <a:gd name="T8" fmla="*/ 0 60000 65536"/>
                    <a:gd name="T9" fmla="*/ 0 60000 65536"/>
                    <a:gd name="T10" fmla="*/ 0 60000 65536"/>
                    <a:gd name="T11" fmla="*/ 0 60000 65536"/>
                    <a:gd name="T12" fmla="*/ 0 w 21"/>
                    <a:gd name="T13" fmla="*/ 0 h 25"/>
                    <a:gd name="T14" fmla="*/ 21 w 21"/>
                    <a:gd name="T15" fmla="*/ 25 h 25"/>
                  </a:gdLst>
                  <a:ahLst/>
                  <a:cxnLst>
                    <a:cxn ang="T8">
                      <a:pos x="T0" y="T1"/>
                    </a:cxn>
                    <a:cxn ang="T9">
                      <a:pos x="T2" y="T3"/>
                    </a:cxn>
                    <a:cxn ang="T10">
                      <a:pos x="T4" y="T5"/>
                    </a:cxn>
                    <a:cxn ang="T11">
                      <a:pos x="T6" y="T7"/>
                    </a:cxn>
                  </a:cxnLst>
                  <a:rect l="T12" t="T13" r="T14" b="T15"/>
                  <a:pathLst>
                    <a:path w="21" h="25">
                      <a:moveTo>
                        <a:pt x="0" y="25"/>
                      </a:moveTo>
                      <a:lnTo>
                        <a:pt x="21" y="12"/>
                      </a:lnTo>
                      <a:lnTo>
                        <a:pt x="0" y="0"/>
                      </a:lnTo>
                      <a:lnTo>
                        <a:pt x="0" y="25"/>
                      </a:lnTo>
                      <a:close/>
                    </a:path>
                  </a:pathLst>
                </a:custGeom>
                <a:solidFill>
                  <a:srgbClr val="004F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56" name="Freeform 124">
                  <a:extLst>
                    <a:ext uri="{FF2B5EF4-FFF2-40B4-BE49-F238E27FC236}">
                      <a16:creationId xmlns:a16="http://schemas.microsoft.com/office/drawing/2014/main" id="{C2349EDB-9EFF-4742-BF3F-ED60F6BB911B}"/>
                    </a:ext>
                  </a:extLst>
                </p:cNvPr>
                <p:cNvSpPr>
                  <a:spLocks noEditPoints="1"/>
                </p:cNvSpPr>
                <p:nvPr/>
              </p:nvSpPr>
              <p:spPr bwMode="auto">
                <a:xfrm>
                  <a:off x="4913" y="2574"/>
                  <a:ext cx="528" cy="269"/>
                </a:xfrm>
                <a:custGeom>
                  <a:avLst/>
                  <a:gdLst>
                    <a:gd name="T0" fmla="*/ 0 w 49"/>
                    <a:gd name="T1" fmla="*/ 0 h 25"/>
                    <a:gd name="T2" fmla="*/ 2147483646 w 49"/>
                    <a:gd name="T3" fmla="*/ 0 h 25"/>
                    <a:gd name="T4" fmla="*/ 2147483646 w 49"/>
                    <a:gd name="T5" fmla="*/ 2147483646 h 25"/>
                    <a:gd name="T6" fmla="*/ 0 w 49"/>
                    <a:gd name="T7" fmla="*/ 2147483646 h 25"/>
                    <a:gd name="T8" fmla="*/ 0 w 49"/>
                    <a:gd name="T9" fmla="*/ 0 h 25"/>
                    <a:gd name="T10" fmla="*/ 0 w 49"/>
                    <a:gd name="T11" fmla="*/ 2147483646 h 25"/>
                    <a:gd name="T12" fmla="*/ 0 60000 65536"/>
                    <a:gd name="T13" fmla="*/ 0 60000 65536"/>
                    <a:gd name="T14" fmla="*/ 0 60000 65536"/>
                    <a:gd name="T15" fmla="*/ 0 60000 65536"/>
                    <a:gd name="T16" fmla="*/ 0 60000 65536"/>
                    <a:gd name="T17" fmla="*/ 0 60000 65536"/>
                    <a:gd name="T18" fmla="*/ 0 w 49"/>
                    <a:gd name="T19" fmla="*/ 0 h 25"/>
                    <a:gd name="T20" fmla="*/ 49 w 4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49" h="25">
                      <a:moveTo>
                        <a:pt x="0" y="0"/>
                      </a:moveTo>
                      <a:lnTo>
                        <a:pt x="49" y="0"/>
                      </a:lnTo>
                      <a:lnTo>
                        <a:pt x="49" y="25"/>
                      </a:lnTo>
                      <a:lnTo>
                        <a:pt x="0" y="25"/>
                      </a:lnTo>
                      <a:lnTo>
                        <a:pt x="0" y="0"/>
                      </a:lnTo>
                      <a:close/>
                      <a:moveTo>
                        <a:pt x="0" y="12"/>
                      </a:moveTo>
                    </a:path>
                  </a:pathLst>
                </a:custGeom>
                <a:noFill/>
                <a:ln w="0">
                  <a:solidFill>
                    <a:srgbClr val="25221E"/>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grpSp>
          <p:grpSp>
            <p:nvGrpSpPr>
              <p:cNvPr id="145430" name="Group 125">
                <a:extLst>
                  <a:ext uri="{FF2B5EF4-FFF2-40B4-BE49-F238E27FC236}">
                    <a16:creationId xmlns:a16="http://schemas.microsoft.com/office/drawing/2014/main" id="{82113A21-88A2-4337-AB8A-5223DD4DC775}"/>
                  </a:ext>
                </a:extLst>
              </p:cNvPr>
              <p:cNvGrpSpPr>
                <a:grpSpLocks/>
              </p:cNvGrpSpPr>
              <p:nvPr/>
            </p:nvGrpSpPr>
            <p:grpSpPr bwMode="auto">
              <a:xfrm>
                <a:off x="7215" y="4383"/>
                <a:ext cx="974" cy="502"/>
                <a:chOff x="3579" y="3672"/>
                <a:chExt cx="517" cy="280"/>
              </a:xfrm>
            </p:grpSpPr>
            <p:sp>
              <p:nvSpPr>
                <p:cNvPr id="145550" name="Rectangle 126">
                  <a:extLst>
                    <a:ext uri="{FF2B5EF4-FFF2-40B4-BE49-F238E27FC236}">
                      <a16:creationId xmlns:a16="http://schemas.microsoft.com/office/drawing/2014/main" id="{AF4D9D39-F2F1-4289-8A32-05443E1A2401}"/>
                    </a:ext>
                  </a:extLst>
                </p:cNvPr>
                <p:cNvSpPr>
                  <a:spLocks noChangeArrowheads="1"/>
                </p:cNvSpPr>
                <p:nvPr/>
              </p:nvSpPr>
              <p:spPr bwMode="auto">
                <a:xfrm>
                  <a:off x="3579" y="3672"/>
                  <a:ext cx="517" cy="280"/>
                </a:xfrm>
                <a:prstGeom prst="rect">
                  <a:avLst/>
                </a:prstGeom>
                <a:solidFill>
                  <a:srgbClr val="FDFA00"/>
                </a:solidFill>
                <a:ln w="0">
                  <a:solidFill>
                    <a:srgbClr val="0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51" name="Rectangle 127">
                  <a:extLst>
                    <a:ext uri="{FF2B5EF4-FFF2-40B4-BE49-F238E27FC236}">
                      <a16:creationId xmlns:a16="http://schemas.microsoft.com/office/drawing/2014/main" id="{B60E604D-FFE8-4DEB-BBBC-6D30A86CC7F4}"/>
                    </a:ext>
                  </a:extLst>
                </p:cNvPr>
                <p:cNvSpPr>
                  <a:spLocks noChangeArrowheads="1"/>
                </p:cNvSpPr>
                <p:nvPr/>
              </p:nvSpPr>
              <p:spPr bwMode="auto">
                <a:xfrm>
                  <a:off x="3579" y="3672"/>
                  <a:ext cx="172" cy="280"/>
                </a:xfrm>
                <a:prstGeom prst="rect">
                  <a:avLst/>
                </a:prstGeom>
                <a:solidFill>
                  <a:srgbClr val="340D71"/>
                </a:solidFill>
                <a:ln w="0">
                  <a:solidFill>
                    <a:srgbClr val="0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52" name="Rectangle 128">
                  <a:extLst>
                    <a:ext uri="{FF2B5EF4-FFF2-40B4-BE49-F238E27FC236}">
                      <a16:creationId xmlns:a16="http://schemas.microsoft.com/office/drawing/2014/main" id="{F864C45A-F343-4DE5-87AA-09E3E069731E}"/>
                    </a:ext>
                  </a:extLst>
                </p:cNvPr>
                <p:cNvSpPr>
                  <a:spLocks noChangeArrowheads="1"/>
                </p:cNvSpPr>
                <p:nvPr/>
              </p:nvSpPr>
              <p:spPr bwMode="auto">
                <a:xfrm>
                  <a:off x="3924" y="3672"/>
                  <a:ext cx="172" cy="280"/>
                </a:xfrm>
                <a:prstGeom prst="rect">
                  <a:avLst/>
                </a:prstGeom>
                <a:solidFill>
                  <a:srgbClr val="EB3D00"/>
                </a:solidFill>
                <a:ln w="0">
                  <a:solidFill>
                    <a:srgbClr val="0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grpSp>
          <p:grpSp>
            <p:nvGrpSpPr>
              <p:cNvPr id="145431" name="Group 129">
                <a:extLst>
                  <a:ext uri="{FF2B5EF4-FFF2-40B4-BE49-F238E27FC236}">
                    <a16:creationId xmlns:a16="http://schemas.microsoft.com/office/drawing/2014/main" id="{C49E0B6F-D0FE-479E-938C-F71CE5EDECD9}"/>
                  </a:ext>
                </a:extLst>
              </p:cNvPr>
              <p:cNvGrpSpPr>
                <a:grpSpLocks/>
              </p:cNvGrpSpPr>
              <p:nvPr/>
            </p:nvGrpSpPr>
            <p:grpSpPr bwMode="auto">
              <a:xfrm>
                <a:off x="5940" y="4383"/>
                <a:ext cx="975" cy="502"/>
                <a:chOff x="2912" y="3672"/>
                <a:chExt cx="517" cy="280"/>
              </a:xfrm>
            </p:grpSpPr>
            <p:sp>
              <p:nvSpPr>
                <p:cNvPr id="145547" name="Freeform 130">
                  <a:extLst>
                    <a:ext uri="{FF2B5EF4-FFF2-40B4-BE49-F238E27FC236}">
                      <a16:creationId xmlns:a16="http://schemas.microsoft.com/office/drawing/2014/main" id="{DD43FBF6-F472-4A22-9F3F-AE835FFD0445}"/>
                    </a:ext>
                  </a:extLst>
                </p:cNvPr>
                <p:cNvSpPr>
                  <a:spLocks noEditPoints="1"/>
                </p:cNvSpPr>
                <p:nvPr/>
              </p:nvSpPr>
              <p:spPr bwMode="auto">
                <a:xfrm>
                  <a:off x="2912" y="3672"/>
                  <a:ext cx="517" cy="280"/>
                </a:xfrm>
                <a:custGeom>
                  <a:avLst/>
                  <a:gdLst>
                    <a:gd name="T0" fmla="*/ 2147483646 w 48"/>
                    <a:gd name="T1" fmla="*/ 2147483646 h 26"/>
                    <a:gd name="T2" fmla="*/ 0 w 48"/>
                    <a:gd name="T3" fmla="*/ 2147483646 h 26"/>
                    <a:gd name="T4" fmla="*/ 0 w 48"/>
                    <a:gd name="T5" fmla="*/ 0 h 26"/>
                    <a:gd name="T6" fmla="*/ 2147483646 w 48"/>
                    <a:gd name="T7" fmla="*/ 0 h 26"/>
                    <a:gd name="T8" fmla="*/ 2147483646 w 48"/>
                    <a:gd name="T9" fmla="*/ 2147483646 h 26"/>
                    <a:gd name="T10" fmla="*/ 2147483646 w 48"/>
                    <a:gd name="T11" fmla="*/ 2147483646 h 26"/>
                    <a:gd name="T12" fmla="*/ 0 60000 65536"/>
                    <a:gd name="T13" fmla="*/ 0 60000 65536"/>
                    <a:gd name="T14" fmla="*/ 0 60000 65536"/>
                    <a:gd name="T15" fmla="*/ 0 60000 65536"/>
                    <a:gd name="T16" fmla="*/ 0 60000 65536"/>
                    <a:gd name="T17" fmla="*/ 0 60000 65536"/>
                    <a:gd name="T18" fmla="*/ 0 w 48"/>
                    <a:gd name="T19" fmla="*/ 0 h 26"/>
                    <a:gd name="T20" fmla="*/ 48 w 4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48" h="26">
                      <a:moveTo>
                        <a:pt x="48" y="26"/>
                      </a:moveTo>
                      <a:lnTo>
                        <a:pt x="0" y="26"/>
                      </a:lnTo>
                      <a:lnTo>
                        <a:pt x="0" y="0"/>
                      </a:lnTo>
                      <a:lnTo>
                        <a:pt x="48" y="0"/>
                      </a:lnTo>
                      <a:lnTo>
                        <a:pt x="48" y="26"/>
                      </a:lnTo>
                      <a:close/>
                      <a:moveTo>
                        <a:pt x="48" y="13"/>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48" name="Rectangle 131">
                  <a:extLst>
                    <a:ext uri="{FF2B5EF4-FFF2-40B4-BE49-F238E27FC236}">
                      <a16:creationId xmlns:a16="http://schemas.microsoft.com/office/drawing/2014/main" id="{87A7E7D4-6BF6-4BD0-B36E-74E970CDF2CC}"/>
                    </a:ext>
                  </a:extLst>
                </p:cNvPr>
                <p:cNvSpPr>
                  <a:spLocks noChangeArrowheads="1"/>
                </p:cNvSpPr>
                <p:nvPr/>
              </p:nvSpPr>
              <p:spPr bwMode="auto">
                <a:xfrm>
                  <a:off x="2912" y="3812"/>
                  <a:ext cx="517" cy="140"/>
                </a:xfrm>
                <a:prstGeom prst="rect">
                  <a:avLst/>
                </a:prstGeom>
                <a:solidFill>
                  <a:srgbClr val="EB3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49" name="Freeform 132">
                  <a:extLst>
                    <a:ext uri="{FF2B5EF4-FFF2-40B4-BE49-F238E27FC236}">
                      <a16:creationId xmlns:a16="http://schemas.microsoft.com/office/drawing/2014/main" id="{89747C88-9D37-4A95-B1A8-3B22B489947F}"/>
                    </a:ext>
                  </a:extLst>
                </p:cNvPr>
                <p:cNvSpPr>
                  <a:spLocks noEditPoints="1"/>
                </p:cNvSpPr>
                <p:nvPr/>
              </p:nvSpPr>
              <p:spPr bwMode="auto">
                <a:xfrm>
                  <a:off x="2912" y="3672"/>
                  <a:ext cx="517" cy="280"/>
                </a:xfrm>
                <a:custGeom>
                  <a:avLst/>
                  <a:gdLst>
                    <a:gd name="T0" fmla="*/ 2147483646 w 48"/>
                    <a:gd name="T1" fmla="*/ 2147483646 h 26"/>
                    <a:gd name="T2" fmla="*/ 0 w 48"/>
                    <a:gd name="T3" fmla="*/ 2147483646 h 26"/>
                    <a:gd name="T4" fmla="*/ 0 w 48"/>
                    <a:gd name="T5" fmla="*/ 0 h 26"/>
                    <a:gd name="T6" fmla="*/ 2147483646 w 48"/>
                    <a:gd name="T7" fmla="*/ 0 h 26"/>
                    <a:gd name="T8" fmla="*/ 2147483646 w 48"/>
                    <a:gd name="T9" fmla="*/ 2147483646 h 26"/>
                    <a:gd name="T10" fmla="*/ 2147483646 w 48"/>
                    <a:gd name="T11" fmla="*/ 2147483646 h 26"/>
                    <a:gd name="T12" fmla="*/ 0 60000 65536"/>
                    <a:gd name="T13" fmla="*/ 0 60000 65536"/>
                    <a:gd name="T14" fmla="*/ 0 60000 65536"/>
                    <a:gd name="T15" fmla="*/ 0 60000 65536"/>
                    <a:gd name="T16" fmla="*/ 0 60000 65536"/>
                    <a:gd name="T17" fmla="*/ 0 60000 65536"/>
                    <a:gd name="T18" fmla="*/ 0 w 48"/>
                    <a:gd name="T19" fmla="*/ 0 h 26"/>
                    <a:gd name="T20" fmla="*/ 48 w 4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48" h="26">
                      <a:moveTo>
                        <a:pt x="48" y="26"/>
                      </a:moveTo>
                      <a:lnTo>
                        <a:pt x="0" y="26"/>
                      </a:lnTo>
                      <a:lnTo>
                        <a:pt x="0" y="0"/>
                      </a:lnTo>
                      <a:lnTo>
                        <a:pt x="48" y="0"/>
                      </a:lnTo>
                      <a:lnTo>
                        <a:pt x="48" y="26"/>
                      </a:lnTo>
                      <a:close/>
                      <a:moveTo>
                        <a:pt x="48" y="13"/>
                      </a:moveTo>
                    </a:path>
                  </a:pathLst>
                </a:custGeom>
                <a:noFill/>
                <a:ln w="0">
                  <a:solidFill>
                    <a:srgbClr val="25221E"/>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grpSp>
          <p:grpSp>
            <p:nvGrpSpPr>
              <p:cNvPr id="145432" name="Group 133">
                <a:extLst>
                  <a:ext uri="{FF2B5EF4-FFF2-40B4-BE49-F238E27FC236}">
                    <a16:creationId xmlns:a16="http://schemas.microsoft.com/office/drawing/2014/main" id="{59307DDA-EDDB-4633-8BC4-6E67485879AE}"/>
                  </a:ext>
                </a:extLst>
              </p:cNvPr>
              <p:cNvGrpSpPr>
                <a:grpSpLocks/>
              </p:cNvGrpSpPr>
              <p:nvPr/>
            </p:nvGrpSpPr>
            <p:grpSpPr bwMode="auto">
              <a:xfrm>
                <a:off x="8457" y="4383"/>
                <a:ext cx="973" cy="502"/>
                <a:chOff x="4268" y="3672"/>
                <a:chExt cx="516" cy="280"/>
              </a:xfrm>
            </p:grpSpPr>
            <p:sp>
              <p:nvSpPr>
                <p:cNvPr id="145541" name="Rectangle 134">
                  <a:extLst>
                    <a:ext uri="{FF2B5EF4-FFF2-40B4-BE49-F238E27FC236}">
                      <a16:creationId xmlns:a16="http://schemas.microsoft.com/office/drawing/2014/main" id="{4FF9B2FC-9007-474C-86B2-777008AD05B3}"/>
                    </a:ext>
                  </a:extLst>
                </p:cNvPr>
                <p:cNvSpPr>
                  <a:spLocks noChangeArrowheads="1"/>
                </p:cNvSpPr>
                <p:nvPr/>
              </p:nvSpPr>
              <p:spPr bwMode="auto">
                <a:xfrm>
                  <a:off x="4268" y="3672"/>
                  <a:ext cx="516" cy="280"/>
                </a:xfrm>
                <a:prstGeom prst="rect">
                  <a:avLst/>
                </a:prstGeom>
                <a:solidFill>
                  <a:srgbClr val="EB3D00"/>
                </a:solidFill>
                <a:ln w="0">
                  <a:solidFill>
                    <a:srgbClr val="0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542" name="Freeform 135">
                  <a:extLst>
                    <a:ext uri="{FF2B5EF4-FFF2-40B4-BE49-F238E27FC236}">
                      <a16:creationId xmlns:a16="http://schemas.microsoft.com/office/drawing/2014/main" id="{CC7F7C89-9B3E-46BF-A332-6E7EFF2FEE72}"/>
                    </a:ext>
                  </a:extLst>
                </p:cNvPr>
                <p:cNvSpPr>
                  <a:spLocks/>
                </p:cNvSpPr>
                <p:nvPr/>
              </p:nvSpPr>
              <p:spPr bwMode="auto">
                <a:xfrm>
                  <a:off x="4300" y="3747"/>
                  <a:ext cx="86" cy="65"/>
                </a:xfrm>
                <a:custGeom>
                  <a:avLst/>
                  <a:gdLst>
                    <a:gd name="T0" fmla="*/ 2147483646 w 8"/>
                    <a:gd name="T1" fmla="*/ 2147483646 h 6"/>
                    <a:gd name="T2" fmla="*/ 2147483646 w 8"/>
                    <a:gd name="T3" fmla="*/ 2147483646 h 6"/>
                    <a:gd name="T4" fmla="*/ 2147483646 w 8"/>
                    <a:gd name="T5" fmla="*/ 2147483646 h 6"/>
                    <a:gd name="T6" fmla="*/ 2147483646 w 8"/>
                    <a:gd name="T7" fmla="*/ 2147483646 h 6"/>
                    <a:gd name="T8" fmla="*/ 0 w 8"/>
                    <a:gd name="T9" fmla="*/ 2147483646 h 6"/>
                    <a:gd name="T10" fmla="*/ 2147483646 w 8"/>
                    <a:gd name="T11" fmla="*/ 0 h 6"/>
                    <a:gd name="T12" fmla="*/ 2147483646 w 8"/>
                    <a:gd name="T13" fmla="*/ 0 h 6"/>
                    <a:gd name="T14" fmla="*/ 2147483646 w 8"/>
                    <a:gd name="T15" fmla="*/ 0 h 6"/>
                    <a:gd name="T16" fmla="*/ 2147483646 w 8"/>
                    <a:gd name="T17" fmla="*/ 2147483646 h 6"/>
                    <a:gd name="T18" fmla="*/ 2147483646 w 8"/>
                    <a:gd name="T19" fmla="*/ 214748364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6"/>
                    <a:gd name="T32" fmla="*/ 8 w 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6">
                      <a:moveTo>
                        <a:pt x="8" y="5"/>
                      </a:moveTo>
                      <a:lnTo>
                        <a:pt x="8" y="6"/>
                      </a:lnTo>
                      <a:lnTo>
                        <a:pt x="2" y="2"/>
                      </a:lnTo>
                      <a:lnTo>
                        <a:pt x="1" y="3"/>
                      </a:lnTo>
                      <a:lnTo>
                        <a:pt x="0" y="2"/>
                      </a:lnTo>
                      <a:lnTo>
                        <a:pt x="3" y="0"/>
                      </a:lnTo>
                      <a:lnTo>
                        <a:pt x="4" y="0"/>
                      </a:lnTo>
                      <a:lnTo>
                        <a:pt x="3" y="1"/>
                      </a:lnTo>
                      <a:lnTo>
                        <a:pt x="8"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43" name="Freeform 136">
                  <a:extLst>
                    <a:ext uri="{FF2B5EF4-FFF2-40B4-BE49-F238E27FC236}">
                      <a16:creationId xmlns:a16="http://schemas.microsoft.com/office/drawing/2014/main" id="{7633AE09-6A7A-4453-A8DC-C3D36FFFD2B3}"/>
                    </a:ext>
                  </a:extLst>
                </p:cNvPr>
                <p:cNvSpPr>
                  <a:spLocks/>
                </p:cNvSpPr>
                <p:nvPr/>
              </p:nvSpPr>
              <p:spPr bwMode="auto">
                <a:xfrm>
                  <a:off x="4300" y="3747"/>
                  <a:ext cx="86" cy="65"/>
                </a:xfrm>
                <a:custGeom>
                  <a:avLst/>
                  <a:gdLst>
                    <a:gd name="T0" fmla="*/ 2147483646 w 8"/>
                    <a:gd name="T1" fmla="*/ 2147483646 h 6"/>
                    <a:gd name="T2" fmla="*/ 2147483646 w 8"/>
                    <a:gd name="T3" fmla="*/ 2147483646 h 6"/>
                    <a:gd name="T4" fmla="*/ 2147483646 w 8"/>
                    <a:gd name="T5" fmla="*/ 2147483646 h 6"/>
                    <a:gd name="T6" fmla="*/ 2147483646 w 8"/>
                    <a:gd name="T7" fmla="*/ 2147483646 h 6"/>
                    <a:gd name="T8" fmla="*/ 0 w 8"/>
                    <a:gd name="T9" fmla="*/ 2147483646 h 6"/>
                    <a:gd name="T10" fmla="*/ 2147483646 w 8"/>
                    <a:gd name="T11" fmla="*/ 0 h 6"/>
                    <a:gd name="T12" fmla="*/ 2147483646 w 8"/>
                    <a:gd name="T13" fmla="*/ 0 h 6"/>
                    <a:gd name="T14" fmla="*/ 2147483646 w 8"/>
                    <a:gd name="T15" fmla="*/ 0 h 6"/>
                    <a:gd name="T16" fmla="*/ 2147483646 w 8"/>
                    <a:gd name="T17" fmla="*/ 2147483646 h 6"/>
                    <a:gd name="T18" fmla="*/ 2147483646 w 8"/>
                    <a:gd name="T19" fmla="*/ 214748364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6"/>
                    <a:gd name="T32" fmla="*/ 8 w 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6">
                      <a:moveTo>
                        <a:pt x="8" y="5"/>
                      </a:moveTo>
                      <a:lnTo>
                        <a:pt x="8" y="6"/>
                      </a:lnTo>
                      <a:lnTo>
                        <a:pt x="2" y="2"/>
                      </a:lnTo>
                      <a:lnTo>
                        <a:pt x="1" y="3"/>
                      </a:lnTo>
                      <a:lnTo>
                        <a:pt x="0" y="2"/>
                      </a:lnTo>
                      <a:lnTo>
                        <a:pt x="3" y="0"/>
                      </a:lnTo>
                      <a:lnTo>
                        <a:pt x="4" y="0"/>
                      </a:lnTo>
                      <a:lnTo>
                        <a:pt x="3" y="1"/>
                      </a:lnTo>
                      <a:lnTo>
                        <a:pt x="8" y="5"/>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44" name="Freeform 137">
                  <a:extLst>
                    <a:ext uri="{FF2B5EF4-FFF2-40B4-BE49-F238E27FC236}">
                      <a16:creationId xmlns:a16="http://schemas.microsoft.com/office/drawing/2014/main" id="{4FC56847-D718-4658-B151-02A2D1A6AD34}"/>
                    </a:ext>
                  </a:extLst>
                </p:cNvPr>
                <p:cNvSpPr>
                  <a:spLocks/>
                </p:cNvSpPr>
                <p:nvPr/>
              </p:nvSpPr>
              <p:spPr bwMode="auto">
                <a:xfrm>
                  <a:off x="4332" y="3693"/>
                  <a:ext cx="33" cy="22"/>
                </a:xfrm>
                <a:custGeom>
                  <a:avLst/>
                  <a:gdLst>
                    <a:gd name="T0" fmla="*/ 2147483646 w 3"/>
                    <a:gd name="T1" fmla="*/ 2147483646 h 2"/>
                    <a:gd name="T2" fmla="*/ 2147483646 w 3"/>
                    <a:gd name="T3" fmla="*/ 2147483646 h 2"/>
                    <a:gd name="T4" fmla="*/ 0 w 3"/>
                    <a:gd name="T5" fmla="*/ 2147483646 h 2"/>
                    <a:gd name="T6" fmla="*/ 0 w 3"/>
                    <a:gd name="T7" fmla="*/ 2147483646 h 2"/>
                    <a:gd name="T8" fmla="*/ 2147483646 w 3"/>
                    <a:gd name="T9" fmla="*/ 0 h 2"/>
                    <a:gd name="T10" fmla="*/ 2147483646 w 3"/>
                    <a:gd name="T11" fmla="*/ 0 h 2"/>
                    <a:gd name="T12" fmla="*/ 2147483646 w 3"/>
                    <a:gd name="T13" fmla="*/ 0 h 2"/>
                    <a:gd name="T14" fmla="*/ 2147483646 w 3"/>
                    <a:gd name="T15" fmla="*/ 0 h 2"/>
                    <a:gd name="T16" fmla="*/ 2147483646 w 3"/>
                    <a:gd name="T17" fmla="*/ 2147483646 h 2"/>
                    <a:gd name="T18" fmla="*/ 2147483646 w 3"/>
                    <a:gd name="T19" fmla="*/ 2147483646 h 2"/>
                    <a:gd name="T20" fmla="*/ 2147483646 w 3"/>
                    <a:gd name="T21" fmla="*/ 2147483646 h 2"/>
                    <a:gd name="T22" fmla="*/ 2147483646 w 3"/>
                    <a:gd name="T23" fmla="*/ 2147483646 h 2"/>
                    <a:gd name="T24" fmla="*/ 2147483646 w 3"/>
                    <a:gd name="T25" fmla="*/ 2147483646 h 2"/>
                    <a:gd name="T26" fmla="*/ 2147483646 w 3"/>
                    <a:gd name="T27" fmla="*/ 2147483646 h 2"/>
                    <a:gd name="T28" fmla="*/ 2147483646 w 3"/>
                    <a:gd name="T29" fmla="*/ 2147483646 h 2"/>
                    <a:gd name="T30" fmla="*/ 2147483646 w 3"/>
                    <a:gd name="T31" fmla="*/ 2147483646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2"/>
                    <a:gd name="T50" fmla="*/ 3 w 3"/>
                    <a:gd name="T51" fmla="*/ 2 h 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2">
                      <a:moveTo>
                        <a:pt x="1" y="2"/>
                      </a:moveTo>
                      <a:lnTo>
                        <a:pt x="1" y="1"/>
                      </a:lnTo>
                      <a:lnTo>
                        <a:pt x="0" y="1"/>
                      </a:lnTo>
                      <a:cubicBezTo>
                        <a:pt x="0" y="1"/>
                        <a:pt x="0" y="1"/>
                        <a:pt x="0" y="1"/>
                      </a:cubicBezTo>
                      <a:lnTo>
                        <a:pt x="1" y="0"/>
                      </a:lnTo>
                      <a:cubicBezTo>
                        <a:pt x="1" y="0"/>
                        <a:pt x="2" y="0"/>
                        <a:pt x="2" y="0"/>
                      </a:cubicBezTo>
                      <a:lnTo>
                        <a:pt x="3" y="1"/>
                      </a:lnTo>
                      <a:cubicBezTo>
                        <a:pt x="3" y="1"/>
                        <a:pt x="3" y="1"/>
                        <a:pt x="3" y="1"/>
                      </a:cubicBezTo>
                      <a:lnTo>
                        <a:pt x="2" y="1"/>
                      </a:lnTo>
                      <a:lnTo>
                        <a:pt x="2" y="2"/>
                      </a:lnTo>
                      <a:cubicBezTo>
                        <a:pt x="2" y="2"/>
                        <a:pt x="2" y="2"/>
                        <a:pt x="2" y="2"/>
                      </a:cubicBezTo>
                      <a:lnTo>
                        <a:pt x="1" y="1"/>
                      </a:lnTo>
                      <a:lnTo>
                        <a:pt x="1" y="2"/>
                      </a:lnTo>
                      <a:cubicBezTo>
                        <a:pt x="1" y="2"/>
                        <a:pt x="1" y="2"/>
                        <a:pt x="1" y="2"/>
                      </a:cubicBezTo>
                      <a:close/>
                    </a:path>
                  </a:pathLst>
                </a:custGeom>
                <a:solidFill>
                  <a:srgbClr val="FDFA00"/>
                </a:solidFill>
                <a:ln w="17463" cap="rnd">
                  <a:solidFill>
                    <a:srgbClr val="000000"/>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45" name="Freeform 138">
                  <a:extLst>
                    <a:ext uri="{FF2B5EF4-FFF2-40B4-BE49-F238E27FC236}">
                      <a16:creationId xmlns:a16="http://schemas.microsoft.com/office/drawing/2014/main" id="{03D4F9AC-A489-433E-9A52-BA752C4D2BF9}"/>
                    </a:ext>
                  </a:extLst>
                </p:cNvPr>
                <p:cNvSpPr>
                  <a:spLocks/>
                </p:cNvSpPr>
                <p:nvPr/>
              </p:nvSpPr>
              <p:spPr bwMode="auto">
                <a:xfrm>
                  <a:off x="4289" y="3715"/>
                  <a:ext cx="97" cy="97"/>
                </a:xfrm>
                <a:custGeom>
                  <a:avLst/>
                  <a:gdLst>
                    <a:gd name="T0" fmla="*/ 2147483646 w 9"/>
                    <a:gd name="T1" fmla="*/ 2147483646 h 9"/>
                    <a:gd name="T2" fmla="*/ 0 w 9"/>
                    <a:gd name="T3" fmla="*/ 2147483646 h 9"/>
                    <a:gd name="T4" fmla="*/ 2147483646 w 9"/>
                    <a:gd name="T5" fmla="*/ 2147483646 h 9"/>
                    <a:gd name="T6" fmla="*/ 2147483646 w 9"/>
                    <a:gd name="T7" fmla="*/ 2147483646 h 9"/>
                    <a:gd name="T8" fmla="*/ 2147483646 w 9"/>
                    <a:gd name="T9" fmla="*/ 2147483646 h 9"/>
                    <a:gd name="T10" fmla="*/ 2147483646 w 9"/>
                    <a:gd name="T11" fmla="*/ 2147483646 h 9"/>
                    <a:gd name="T12" fmla="*/ 2147483646 w 9"/>
                    <a:gd name="T13" fmla="*/ 2147483646 h 9"/>
                    <a:gd name="T14" fmla="*/ 2147483646 w 9"/>
                    <a:gd name="T15" fmla="*/ 2147483646 h 9"/>
                    <a:gd name="T16" fmla="*/ 2147483646 w 9"/>
                    <a:gd name="T17" fmla="*/ 0 h 9"/>
                    <a:gd name="T18" fmla="*/ 2147483646 w 9"/>
                    <a:gd name="T19" fmla="*/ 2147483646 h 9"/>
                    <a:gd name="T20" fmla="*/ 2147483646 w 9"/>
                    <a:gd name="T21" fmla="*/ 2147483646 h 9"/>
                    <a:gd name="T22" fmla="*/ 2147483646 w 9"/>
                    <a:gd name="T23" fmla="*/ 2147483646 h 9"/>
                    <a:gd name="T24" fmla="*/ 2147483646 w 9"/>
                    <a:gd name="T25" fmla="*/ 2147483646 h 9"/>
                    <a:gd name="T26" fmla="*/ 2147483646 w 9"/>
                    <a:gd name="T27" fmla="*/ 2147483646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9"/>
                    <a:gd name="T44" fmla="*/ 9 w 9"/>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9">
                      <a:moveTo>
                        <a:pt x="2" y="7"/>
                      </a:moveTo>
                      <a:cubicBezTo>
                        <a:pt x="1" y="7"/>
                        <a:pt x="1" y="8"/>
                        <a:pt x="0" y="8"/>
                      </a:cubicBezTo>
                      <a:cubicBezTo>
                        <a:pt x="0" y="9"/>
                        <a:pt x="0" y="9"/>
                        <a:pt x="1" y="9"/>
                      </a:cubicBezTo>
                      <a:cubicBezTo>
                        <a:pt x="1" y="9"/>
                        <a:pt x="2" y="8"/>
                        <a:pt x="2" y="7"/>
                      </a:cubicBezTo>
                      <a:cubicBezTo>
                        <a:pt x="2" y="7"/>
                        <a:pt x="3" y="7"/>
                        <a:pt x="3" y="7"/>
                      </a:cubicBezTo>
                      <a:cubicBezTo>
                        <a:pt x="3" y="7"/>
                        <a:pt x="3" y="7"/>
                        <a:pt x="3" y="7"/>
                      </a:cubicBezTo>
                      <a:lnTo>
                        <a:pt x="3" y="6"/>
                      </a:lnTo>
                      <a:cubicBezTo>
                        <a:pt x="4" y="8"/>
                        <a:pt x="8" y="8"/>
                        <a:pt x="8" y="6"/>
                      </a:cubicBezTo>
                      <a:cubicBezTo>
                        <a:pt x="9" y="4"/>
                        <a:pt x="9" y="1"/>
                        <a:pt x="6" y="0"/>
                      </a:cubicBezTo>
                      <a:cubicBezTo>
                        <a:pt x="8" y="2"/>
                        <a:pt x="8" y="5"/>
                        <a:pt x="7" y="6"/>
                      </a:cubicBezTo>
                      <a:cubicBezTo>
                        <a:pt x="6" y="7"/>
                        <a:pt x="5" y="7"/>
                        <a:pt x="3" y="6"/>
                      </a:cubicBezTo>
                      <a:lnTo>
                        <a:pt x="2" y="7"/>
                      </a:lnTo>
                      <a:cubicBezTo>
                        <a:pt x="2" y="6"/>
                        <a:pt x="2" y="6"/>
                        <a:pt x="2" y="7"/>
                      </a:cubicBezTo>
                      <a:cubicBezTo>
                        <a:pt x="2" y="7"/>
                        <a:pt x="2" y="7"/>
                        <a:pt x="2" y="7"/>
                      </a:cubicBez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46" name="Freeform 139">
                  <a:extLst>
                    <a:ext uri="{FF2B5EF4-FFF2-40B4-BE49-F238E27FC236}">
                      <a16:creationId xmlns:a16="http://schemas.microsoft.com/office/drawing/2014/main" id="{CC007B8E-E035-413B-8CF8-145BD1F7ABC0}"/>
                    </a:ext>
                  </a:extLst>
                </p:cNvPr>
                <p:cNvSpPr>
                  <a:spLocks/>
                </p:cNvSpPr>
                <p:nvPr/>
              </p:nvSpPr>
              <p:spPr bwMode="auto">
                <a:xfrm>
                  <a:off x="4289" y="3715"/>
                  <a:ext cx="97" cy="97"/>
                </a:xfrm>
                <a:custGeom>
                  <a:avLst/>
                  <a:gdLst>
                    <a:gd name="T0" fmla="*/ 2147483646 w 9"/>
                    <a:gd name="T1" fmla="*/ 2147483646 h 9"/>
                    <a:gd name="T2" fmla="*/ 0 w 9"/>
                    <a:gd name="T3" fmla="*/ 2147483646 h 9"/>
                    <a:gd name="T4" fmla="*/ 2147483646 w 9"/>
                    <a:gd name="T5" fmla="*/ 2147483646 h 9"/>
                    <a:gd name="T6" fmla="*/ 2147483646 w 9"/>
                    <a:gd name="T7" fmla="*/ 2147483646 h 9"/>
                    <a:gd name="T8" fmla="*/ 2147483646 w 9"/>
                    <a:gd name="T9" fmla="*/ 2147483646 h 9"/>
                    <a:gd name="T10" fmla="*/ 2147483646 w 9"/>
                    <a:gd name="T11" fmla="*/ 2147483646 h 9"/>
                    <a:gd name="T12" fmla="*/ 2147483646 w 9"/>
                    <a:gd name="T13" fmla="*/ 2147483646 h 9"/>
                    <a:gd name="T14" fmla="*/ 2147483646 w 9"/>
                    <a:gd name="T15" fmla="*/ 2147483646 h 9"/>
                    <a:gd name="T16" fmla="*/ 2147483646 w 9"/>
                    <a:gd name="T17" fmla="*/ 0 h 9"/>
                    <a:gd name="T18" fmla="*/ 2147483646 w 9"/>
                    <a:gd name="T19" fmla="*/ 2147483646 h 9"/>
                    <a:gd name="T20" fmla="*/ 2147483646 w 9"/>
                    <a:gd name="T21" fmla="*/ 2147483646 h 9"/>
                    <a:gd name="T22" fmla="*/ 2147483646 w 9"/>
                    <a:gd name="T23" fmla="*/ 2147483646 h 9"/>
                    <a:gd name="T24" fmla="*/ 2147483646 w 9"/>
                    <a:gd name="T25" fmla="*/ 2147483646 h 9"/>
                    <a:gd name="T26" fmla="*/ 2147483646 w 9"/>
                    <a:gd name="T27" fmla="*/ 2147483646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9"/>
                    <a:gd name="T44" fmla="*/ 9 w 9"/>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9">
                      <a:moveTo>
                        <a:pt x="2" y="7"/>
                      </a:moveTo>
                      <a:cubicBezTo>
                        <a:pt x="1" y="7"/>
                        <a:pt x="1" y="8"/>
                        <a:pt x="0" y="8"/>
                      </a:cubicBezTo>
                      <a:cubicBezTo>
                        <a:pt x="0" y="9"/>
                        <a:pt x="0" y="9"/>
                        <a:pt x="1" y="9"/>
                      </a:cubicBezTo>
                      <a:cubicBezTo>
                        <a:pt x="1" y="9"/>
                        <a:pt x="2" y="8"/>
                        <a:pt x="2" y="7"/>
                      </a:cubicBezTo>
                      <a:cubicBezTo>
                        <a:pt x="2" y="7"/>
                        <a:pt x="3" y="7"/>
                        <a:pt x="3" y="7"/>
                      </a:cubicBezTo>
                      <a:cubicBezTo>
                        <a:pt x="3" y="7"/>
                        <a:pt x="3" y="7"/>
                        <a:pt x="3" y="7"/>
                      </a:cubicBezTo>
                      <a:lnTo>
                        <a:pt x="3" y="6"/>
                      </a:lnTo>
                      <a:cubicBezTo>
                        <a:pt x="4" y="8"/>
                        <a:pt x="8" y="8"/>
                        <a:pt x="8" y="6"/>
                      </a:cubicBezTo>
                      <a:cubicBezTo>
                        <a:pt x="9" y="4"/>
                        <a:pt x="9" y="1"/>
                        <a:pt x="6" y="0"/>
                      </a:cubicBezTo>
                      <a:cubicBezTo>
                        <a:pt x="8" y="2"/>
                        <a:pt x="8" y="5"/>
                        <a:pt x="7" y="6"/>
                      </a:cubicBezTo>
                      <a:cubicBezTo>
                        <a:pt x="6" y="7"/>
                        <a:pt x="5" y="7"/>
                        <a:pt x="3" y="6"/>
                      </a:cubicBezTo>
                      <a:lnTo>
                        <a:pt x="2" y="7"/>
                      </a:lnTo>
                      <a:cubicBezTo>
                        <a:pt x="2" y="6"/>
                        <a:pt x="2" y="6"/>
                        <a:pt x="2" y="7"/>
                      </a:cubicBezTo>
                      <a:cubicBezTo>
                        <a:pt x="2" y="7"/>
                        <a:pt x="2" y="7"/>
                        <a:pt x="2" y="7"/>
                      </a:cubicBez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grpSp>
          <p:grpSp>
            <p:nvGrpSpPr>
              <p:cNvPr id="145433" name="Group 140">
                <a:extLst>
                  <a:ext uri="{FF2B5EF4-FFF2-40B4-BE49-F238E27FC236}">
                    <a16:creationId xmlns:a16="http://schemas.microsoft.com/office/drawing/2014/main" id="{CC795732-4907-4065-8925-1738A96FC064}"/>
                  </a:ext>
                </a:extLst>
              </p:cNvPr>
              <p:cNvGrpSpPr>
                <a:grpSpLocks/>
              </p:cNvGrpSpPr>
              <p:nvPr/>
            </p:nvGrpSpPr>
            <p:grpSpPr bwMode="auto">
              <a:xfrm>
                <a:off x="5940" y="3498"/>
                <a:ext cx="975" cy="483"/>
                <a:chOff x="2912" y="3112"/>
                <a:chExt cx="517" cy="269"/>
              </a:xfrm>
            </p:grpSpPr>
            <p:sp>
              <p:nvSpPr>
                <p:cNvPr id="145442" name="Rectangle 141">
                  <a:extLst>
                    <a:ext uri="{FF2B5EF4-FFF2-40B4-BE49-F238E27FC236}">
                      <a16:creationId xmlns:a16="http://schemas.microsoft.com/office/drawing/2014/main" id="{E7DFC53C-8A28-4B9A-A1FD-DBF6B80CF5A9}"/>
                    </a:ext>
                  </a:extLst>
                </p:cNvPr>
                <p:cNvSpPr>
                  <a:spLocks noChangeArrowheads="1"/>
                </p:cNvSpPr>
                <p:nvPr/>
              </p:nvSpPr>
              <p:spPr bwMode="auto">
                <a:xfrm>
                  <a:off x="2912" y="3112"/>
                  <a:ext cx="517" cy="269"/>
                </a:xfrm>
                <a:prstGeom prst="rect">
                  <a:avLst/>
                </a:prstGeom>
                <a:solidFill>
                  <a:srgbClr val="EB3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443" name="Rectangle 142">
                  <a:extLst>
                    <a:ext uri="{FF2B5EF4-FFF2-40B4-BE49-F238E27FC236}">
                      <a16:creationId xmlns:a16="http://schemas.microsoft.com/office/drawing/2014/main" id="{E1C6AE7B-3FE6-4FBB-8CC0-CD31BC65E8E4}"/>
                    </a:ext>
                  </a:extLst>
                </p:cNvPr>
                <p:cNvSpPr>
                  <a:spLocks noChangeArrowheads="1"/>
                </p:cNvSpPr>
                <p:nvPr/>
              </p:nvSpPr>
              <p:spPr bwMode="auto">
                <a:xfrm>
                  <a:off x="2912" y="3112"/>
                  <a:ext cx="517" cy="86"/>
                </a:xfrm>
                <a:prstGeom prst="rect">
                  <a:avLst/>
                </a:prstGeom>
                <a:solidFill>
                  <a:srgbClr val="2522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444" name="Rectangle 143">
                  <a:extLst>
                    <a:ext uri="{FF2B5EF4-FFF2-40B4-BE49-F238E27FC236}">
                      <a16:creationId xmlns:a16="http://schemas.microsoft.com/office/drawing/2014/main" id="{9B6A7A23-25A0-4C05-A714-DFDE5D01A187}"/>
                    </a:ext>
                  </a:extLst>
                </p:cNvPr>
                <p:cNvSpPr>
                  <a:spLocks noChangeArrowheads="1"/>
                </p:cNvSpPr>
                <p:nvPr/>
              </p:nvSpPr>
              <p:spPr bwMode="auto">
                <a:xfrm>
                  <a:off x="2912" y="3295"/>
                  <a:ext cx="517" cy="86"/>
                </a:xfrm>
                <a:prstGeom prst="rect">
                  <a:avLst/>
                </a:prstGeom>
                <a:solidFill>
                  <a:srgbClr val="FDC900"/>
                </a:solidFill>
                <a:ln w="0">
                  <a:solidFill>
                    <a:srgbClr val="FDC9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445" name="Rectangle 144">
                  <a:extLst>
                    <a:ext uri="{FF2B5EF4-FFF2-40B4-BE49-F238E27FC236}">
                      <a16:creationId xmlns:a16="http://schemas.microsoft.com/office/drawing/2014/main" id="{EB8E8694-9DE1-4D4D-A6FB-B500A3025544}"/>
                    </a:ext>
                  </a:extLst>
                </p:cNvPr>
                <p:cNvSpPr>
                  <a:spLocks noChangeArrowheads="1"/>
                </p:cNvSpPr>
                <p:nvPr/>
              </p:nvSpPr>
              <p:spPr bwMode="auto">
                <a:xfrm>
                  <a:off x="2912" y="3112"/>
                  <a:ext cx="517" cy="269"/>
                </a:xfrm>
                <a:prstGeom prst="rect">
                  <a:avLst/>
                </a:prstGeom>
                <a:noFill/>
                <a:ln w="0">
                  <a:solidFill>
                    <a:srgbClr val="25221E"/>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ru-RU" altLang="ru-RU">
                    <a:solidFill>
                      <a:prstClr val="white"/>
                    </a:solidFill>
                    <a:latin typeface="Times New Roman" panose="02020603050405020304" pitchFamily="18" charset="0"/>
                  </a:endParaRPr>
                </a:p>
              </p:txBody>
            </p:sp>
            <p:sp>
              <p:nvSpPr>
                <p:cNvPr id="145446" name="Freeform 145">
                  <a:extLst>
                    <a:ext uri="{FF2B5EF4-FFF2-40B4-BE49-F238E27FC236}">
                      <a16:creationId xmlns:a16="http://schemas.microsoft.com/office/drawing/2014/main" id="{FE2B01B7-FFC5-4A9C-BE67-66FA9CF3A491}"/>
                    </a:ext>
                  </a:extLst>
                </p:cNvPr>
                <p:cNvSpPr>
                  <a:spLocks noEditPoints="1"/>
                </p:cNvSpPr>
                <p:nvPr/>
              </p:nvSpPr>
              <p:spPr bwMode="auto">
                <a:xfrm>
                  <a:off x="3063" y="3144"/>
                  <a:ext cx="215" cy="194"/>
                </a:xfrm>
                <a:custGeom>
                  <a:avLst/>
                  <a:gdLst>
                    <a:gd name="T0" fmla="*/ 2147483646 w 20"/>
                    <a:gd name="T1" fmla="*/ 2147483646 h 18"/>
                    <a:gd name="T2" fmla="*/ 2147483646 w 20"/>
                    <a:gd name="T3" fmla="*/ 2147483646 h 18"/>
                    <a:gd name="T4" fmla="*/ 2147483646 w 20"/>
                    <a:gd name="T5" fmla="*/ 2147483646 h 18"/>
                    <a:gd name="T6" fmla="*/ 2147483646 w 20"/>
                    <a:gd name="T7" fmla="*/ 2147483646 h 18"/>
                    <a:gd name="T8" fmla="*/ 2147483646 w 20"/>
                    <a:gd name="T9" fmla="*/ 2147483646 h 18"/>
                    <a:gd name="T10" fmla="*/ 2147483646 w 20"/>
                    <a:gd name="T11" fmla="*/ 2147483646 h 18"/>
                    <a:gd name="T12" fmla="*/ 2147483646 w 20"/>
                    <a:gd name="T13" fmla="*/ 2147483646 h 18"/>
                    <a:gd name="T14" fmla="*/ 2147483646 w 20"/>
                    <a:gd name="T15" fmla="*/ 2147483646 h 18"/>
                    <a:gd name="T16" fmla="*/ 0 w 20"/>
                    <a:gd name="T17" fmla="*/ 2147483646 h 18"/>
                    <a:gd name="T18" fmla="*/ 2147483646 w 20"/>
                    <a:gd name="T19" fmla="*/ 214748364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8"/>
                    <a:gd name="T32" fmla="*/ 20 w 2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8">
                      <a:moveTo>
                        <a:pt x="10" y="4"/>
                      </a:moveTo>
                      <a:cubicBezTo>
                        <a:pt x="13" y="4"/>
                        <a:pt x="16" y="6"/>
                        <a:pt x="16" y="9"/>
                      </a:cubicBezTo>
                      <a:cubicBezTo>
                        <a:pt x="16" y="12"/>
                        <a:pt x="13" y="15"/>
                        <a:pt x="10" y="15"/>
                      </a:cubicBezTo>
                      <a:cubicBezTo>
                        <a:pt x="7" y="15"/>
                        <a:pt x="4" y="13"/>
                        <a:pt x="4" y="10"/>
                      </a:cubicBezTo>
                      <a:cubicBezTo>
                        <a:pt x="4" y="7"/>
                        <a:pt x="6" y="4"/>
                        <a:pt x="10" y="4"/>
                      </a:cubicBezTo>
                      <a:close/>
                      <a:moveTo>
                        <a:pt x="9" y="1"/>
                      </a:moveTo>
                      <a:cubicBezTo>
                        <a:pt x="15" y="0"/>
                        <a:pt x="19" y="4"/>
                        <a:pt x="20" y="9"/>
                      </a:cubicBezTo>
                      <a:cubicBezTo>
                        <a:pt x="20" y="16"/>
                        <a:pt x="13" y="18"/>
                        <a:pt x="10" y="18"/>
                      </a:cubicBezTo>
                      <a:cubicBezTo>
                        <a:pt x="8" y="17"/>
                        <a:pt x="1" y="18"/>
                        <a:pt x="0" y="10"/>
                      </a:cubicBezTo>
                      <a:cubicBezTo>
                        <a:pt x="0" y="5"/>
                        <a:pt x="4" y="1"/>
                        <a:pt x="9" y="1"/>
                      </a:cubicBezTo>
                      <a:close/>
                    </a:path>
                  </a:pathLst>
                </a:custGeom>
                <a:solidFill>
                  <a:srgbClr val="FCBE00"/>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47" name="Freeform 146">
                  <a:extLst>
                    <a:ext uri="{FF2B5EF4-FFF2-40B4-BE49-F238E27FC236}">
                      <a16:creationId xmlns:a16="http://schemas.microsoft.com/office/drawing/2014/main" id="{A9C5019F-61F2-4342-BB2C-F8801FAE7234}"/>
                    </a:ext>
                  </a:extLst>
                </p:cNvPr>
                <p:cNvSpPr>
                  <a:spLocks noEditPoints="1"/>
                </p:cNvSpPr>
                <p:nvPr/>
              </p:nvSpPr>
              <p:spPr bwMode="auto">
                <a:xfrm>
                  <a:off x="3063" y="3155"/>
                  <a:ext cx="215" cy="172"/>
                </a:xfrm>
                <a:custGeom>
                  <a:avLst/>
                  <a:gdLst>
                    <a:gd name="T0" fmla="*/ 2147483646 w 20"/>
                    <a:gd name="T1" fmla="*/ 2147483646 h 16"/>
                    <a:gd name="T2" fmla="*/ 2147483646 w 20"/>
                    <a:gd name="T3" fmla="*/ 2147483646 h 16"/>
                    <a:gd name="T4" fmla="*/ 2147483646 w 20"/>
                    <a:gd name="T5" fmla="*/ 2147483646 h 16"/>
                    <a:gd name="T6" fmla="*/ 2147483646 w 20"/>
                    <a:gd name="T7" fmla="*/ 2147483646 h 16"/>
                    <a:gd name="T8" fmla="*/ 2147483646 w 20"/>
                    <a:gd name="T9" fmla="*/ 2147483646 h 16"/>
                    <a:gd name="T10" fmla="*/ 2147483646 w 20"/>
                    <a:gd name="T11" fmla="*/ 2147483646 h 16"/>
                    <a:gd name="T12" fmla="*/ 2147483646 w 20"/>
                    <a:gd name="T13" fmla="*/ 2147483646 h 16"/>
                    <a:gd name="T14" fmla="*/ 2147483646 w 20"/>
                    <a:gd name="T15" fmla="*/ 2147483646 h 16"/>
                    <a:gd name="T16" fmla="*/ 2147483646 w 20"/>
                    <a:gd name="T17" fmla="*/ 2147483646 h 16"/>
                    <a:gd name="T18" fmla="*/ 2147483646 w 20"/>
                    <a:gd name="T19" fmla="*/ 2147483646 h 16"/>
                    <a:gd name="T20" fmla="*/ 2147483646 w 20"/>
                    <a:gd name="T21" fmla="*/ 2147483646 h 16"/>
                    <a:gd name="T22" fmla="*/ 2147483646 w 20"/>
                    <a:gd name="T23" fmla="*/ 2147483646 h 16"/>
                    <a:gd name="T24" fmla="*/ 2147483646 w 20"/>
                    <a:gd name="T25" fmla="*/ 2147483646 h 16"/>
                    <a:gd name="T26" fmla="*/ 2147483646 w 20"/>
                    <a:gd name="T27" fmla="*/ 2147483646 h 16"/>
                    <a:gd name="T28" fmla="*/ 2147483646 w 20"/>
                    <a:gd name="T29" fmla="*/ 2147483646 h 16"/>
                    <a:gd name="T30" fmla="*/ 2147483646 w 20"/>
                    <a:gd name="T31" fmla="*/ 2147483646 h 16"/>
                    <a:gd name="T32" fmla="*/ 2147483646 w 20"/>
                    <a:gd name="T33" fmla="*/ 2147483646 h 16"/>
                    <a:gd name="T34" fmla="*/ 2147483646 w 20"/>
                    <a:gd name="T35" fmla="*/ 2147483646 h 16"/>
                    <a:gd name="T36" fmla="*/ 2147483646 w 20"/>
                    <a:gd name="T37" fmla="*/ 2147483646 h 16"/>
                    <a:gd name="T38" fmla="*/ 2147483646 w 20"/>
                    <a:gd name="T39" fmla="*/ 2147483646 h 16"/>
                    <a:gd name="T40" fmla="*/ 2147483646 w 20"/>
                    <a:gd name="T41" fmla="*/ 2147483646 h 16"/>
                    <a:gd name="T42" fmla="*/ 2147483646 w 20"/>
                    <a:gd name="T43" fmla="*/ 2147483646 h 16"/>
                    <a:gd name="T44" fmla="*/ 2147483646 w 20"/>
                    <a:gd name="T45" fmla="*/ 2147483646 h 16"/>
                    <a:gd name="T46" fmla="*/ 2147483646 w 20"/>
                    <a:gd name="T47" fmla="*/ 2147483646 h 16"/>
                    <a:gd name="T48" fmla="*/ 2147483646 w 20"/>
                    <a:gd name="T49" fmla="*/ 2147483646 h 16"/>
                    <a:gd name="T50" fmla="*/ 2147483646 w 20"/>
                    <a:gd name="T51" fmla="*/ 2147483646 h 16"/>
                    <a:gd name="T52" fmla="*/ 2147483646 w 20"/>
                    <a:gd name="T53" fmla="*/ 2147483646 h 16"/>
                    <a:gd name="T54" fmla="*/ 2147483646 w 20"/>
                    <a:gd name="T55" fmla="*/ 2147483646 h 16"/>
                    <a:gd name="T56" fmla="*/ 2147483646 w 20"/>
                    <a:gd name="T57" fmla="*/ 2147483646 h 16"/>
                    <a:gd name="T58" fmla="*/ 2147483646 w 20"/>
                    <a:gd name="T59" fmla="*/ 2147483646 h 16"/>
                    <a:gd name="T60" fmla="*/ 2147483646 w 20"/>
                    <a:gd name="T61" fmla="*/ 2147483646 h 16"/>
                    <a:gd name="T62" fmla="*/ 2147483646 w 20"/>
                    <a:gd name="T63" fmla="*/ 2147483646 h 16"/>
                    <a:gd name="T64" fmla="*/ 2147483646 w 20"/>
                    <a:gd name="T65" fmla="*/ 2147483646 h 16"/>
                    <a:gd name="T66" fmla="*/ 2147483646 w 20"/>
                    <a:gd name="T67" fmla="*/ 2147483646 h 16"/>
                    <a:gd name="T68" fmla="*/ 2147483646 w 20"/>
                    <a:gd name="T69" fmla="*/ 2147483646 h 16"/>
                    <a:gd name="T70" fmla="*/ 2147483646 w 20"/>
                    <a:gd name="T71" fmla="*/ 2147483646 h 16"/>
                    <a:gd name="T72" fmla="*/ 2147483646 w 20"/>
                    <a:gd name="T73" fmla="*/ 2147483646 h 16"/>
                    <a:gd name="T74" fmla="*/ 2147483646 w 20"/>
                    <a:gd name="T75" fmla="*/ 2147483646 h 16"/>
                    <a:gd name="T76" fmla="*/ 2147483646 w 20"/>
                    <a:gd name="T77" fmla="*/ 2147483646 h 16"/>
                    <a:gd name="T78" fmla="*/ 2147483646 w 20"/>
                    <a:gd name="T79" fmla="*/ 2147483646 h 16"/>
                    <a:gd name="T80" fmla="*/ 2147483646 w 20"/>
                    <a:gd name="T81" fmla="*/ 0 h 16"/>
                    <a:gd name="T82" fmla="*/ 2147483646 w 20"/>
                    <a:gd name="T83" fmla="*/ 2147483646 h 16"/>
                    <a:gd name="T84" fmla="*/ 2147483646 w 20"/>
                    <a:gd name="T85" fmla="*/ 2147483646 h 16"/>
                    <a:gd name="T86" fmla="*/ 2147483646 w 20"/>
                    <a:gd name="T87" fmla="*/ 2147483646 h 16"/>
                    <a:gd name="T88" fmla="*/ 2147483646 w 20"/>
                    <a:gd name="T89" fmla="*/ 0 h 16"/>
                    <a:gd name="T90" fmla="*/ 2147483646 w 20"/>
                    <a:gd name="T91" fmla="*/ 0 h 16"/>
                    <a:gd name="T92" fmla="*/ 2147483646 w 20"/>
                    <a:gd name="T93" fmla="*/ 2147483646 h 16"/>
                    <a:gd name="T94" fmla="*/ 2147483646 w 20"/>
                    <a:gd name="T95" fmla="*/ 2147483646 h 16"/>
                    <a:gd name="T96" fmla="*/ 0 w 20"/>
                    <a:gd name="T97" fmla="*/ 2147483646 h 16"/>
                    <a:gd name="T98" fmla="*/ 2147483646 w 20"/>
                    <a:gd name="T99" fmla="*/ 0 h 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
                    <a:gd name="T151" fmla="*/ 0 h 16"/>
                    <a:gd name="T152" fmla="*/ 20 w 20"/>
                    <a:gd name="T153" fmla="*/ 16 h 1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 h="16">
                      <a:moveTo>
                        <a:pt x="10" y="3"/>
                      </a:moveTo>
                      <a:cubicBezTo>
                        <a:pt x="13" y="3"/>
                        <a:pt x="16" y="5"/>
                        <a:pt x="16" y="8"/>
                      </a:cubicBezTo>
                      <a:cubicBezTo>
                        <a:pt x="16" y="11"/>
                        <a:pt x="14" y="14"/>
                        <a:pt x="10" y="14"/>
                      </a:cubicBezTo>
                      <a:cubicBezTo>
                        <a:pt x="7" y="14"/>
                        <a:pt x="4" y="12"/>
                        <a:pt x="4" y="9"/>
                      </a:cubicBezTo>
                      <a:cubicBezTo>
                        <a:pt x="4" y="6"/>
                        <a:pt x="6" y="3"/>
                        <a:pt x="10" y="3"/>
                      </a:cubicBezTo>
                      <a:close/>
                      <a:moveTo>
                        <a:pt x="10" y="3"/>
                      </a:moveTo>
                      <a:cubicBezTo>
                        <a:pt x="13" y="2"/>
                        <a:pt x="16" y="5"/>
                        <a:pt x="17" y="8"/>
                      </a:cubicBezTo>
                      <a:cubicBezTo>
                        <a:pt x="17" y="12"/>
                        <a:pt x="14" y="15"/>
                        <a:pt x="10" y="15"/>
                      </a:cubicBezTo>
                      <a:cubicBezTo>
                        <a:pt x="7" y="15"/>
                        <a:pt x="3" y="12"/>
                        <a:pt x="3" y="9"/>
                      </a:cubicBezTo>
                      <a:cubicBezTo>
                        <a:pt x="3" y="6"/>
                        <a:pt x="6" y="3"/>
                        <a:pt x="10" y="3"/>
                      </a:cubicBezTo>
                      <a:close/>
                      <a:moveTo>
                        <a:pt x="10" y="2"/>
                      </a:moveTo>
                      <a:cubicBezTo>
                        <a:pt x="13" y="2"/>
                        <a:pt x="17" y="5"/>
                        <a:pt x="17" y="8"/>
                      </a:cubicBezTo>
                      <a:cubicBezTo>
                        <a:pt x="17" y="12"/>
                        <a:pt x="14" y="15"/>
                        <a:pt x="10" y="15"/>
                      </a:cubicBezTo>
                      <a:cubicBezTo>
                        <a:pt x="6" y="15"/>
                        <a:pt x="3" y="13"/>
                        <a:pt x="3" y="9"/>
                      </a:cubicBezTo>
                      <a:cubicBezTo>
                        <a:pt x="3" y="5"/>
                        <a:pt x="6" y="2"/>
                        <a:pt x="10" y="2"/>
                      </a:cubicBezTo>
                      <a:close/>
                      <a:moveTo>
                        <a:pt x="10" y="2"/>
                      </a:moveTo>
                      <a:cubicBezTo>
                        <a:pt x="14" y="2"/>
                        <a:pt x="17" y="5"/>
                        <a:pt x="17" y="8"/>
                      </a:cubicBezTo>
                      <a:cubicBezTo>
                        <a:pt x="18" y="12"/>
                        <a:pt x="14" y="14"/>
                        <a:pt x="10" y="14"/>
                      </a:cubicBezTo>
                      <a:cubicBezTo>
                        <a:pt x="6" y="15"/>
                        <a:pt x="3" y="13"/>
                        <a:pt x="2" y="9"/>
                      </a:cubicBezTo>
                      <a:cubicBezTo>
                        <a:pt x="2" y="5"/>
                        <a:pt x="5" y="2"/>
                        <a:pt x="10" y="2"/>
                      </a:cubicBezTo>
                      <a:close/>
                      <a:moveTo>
                        <a:pt x="10" y="1"/>
                      </a:moveTo>
                      <a:cubicBezTo>
                        <a:pt x="14" y="1"/>
                        <a:pt x="18" y="4"/>
                        <a:pt x="18" y="8"/>
                      </a:cubicBezTo>
                      <a:cubicBezTo>
                        <a:pt x="18" y="12"/>
                        <a:pt x="15" y="15"/>
                        <a:pt x="10" y="15"/>
                      </a:cubicBezTo>
                      <a:cubicBezTo>
                        <a:pt x="6" y="15"/>
                        <a:pt x="2" y="13"/>
                        <a:pt x="2" y="9"/>
                      </a:cubicBezTo>
                      <a:cubicBezTo>
                        <a:pt x="2" y="5"/>
                        <a:pt x="5" y="2"/>
                        <a:pt x="10" y="1"/>
                      </a:cubicBezTo>
                      <a:close/>
                      <a:moveTo>
                        <a:pt x="9" y="1"/>
                      </a:moveTo>
                      <a:cubicBezTo>
                        <a:pt x="14" y="1"/>
                        <a:pt x="18" y="4"/>
                        <a:pt x="18" y="8"/>
                      </a:cubicBezTo>
                      <a:cubicBezTo>
                        <a:pt x="18" y="12"/>
                        <a:pt x="15" y="15"/>
                        <a:pt x="10" y="15"/>
                      </a:cubicBezTo>
                      <a:cubicBezTo>
                        <a:pt x="6" y="15"/>
                        <a:pt x="2" y="13"/>
                        <a:pt x="2" y="9"/>
                      </a:cubicBezTo>
                      <a:cubicBezTo>
                        <a:pt x="1" y="5"/>
                        <a:pt x="5" y="1"/>
                        <a:pt x="9" y="1"/>
                      </a:cubicBezTo>
                      <a:close/>
                      <a:moveTo>
                        <a:pt x="9" y="1"/>
                      </a:moveTo>
                      <a:cubicBezTo>
                        <a:pt x="14" y="1"/>
                        <a:pt x="18" y="4"/>
                        <a:pt x="19" y="8"/>
                      </a:cubicBezTo>
                      <a:cubicBezTo>
                        <a:pt x="19" y="13"/>
                        <a:pt x="15" y="15"/>
                        <a:pt x="10" y="15"/>
                      </a:cubicBezTo>
                      <a:cubicBezTo>
                        <a:pt x="6" y="16"/>
                        <a:pt x="2" y="13"/>
                        <a:pt x="1" y="9"/>
                      </a:cubicBezTo>
                      <a:cubicBezTo>
                        <a:pt x="1" y="5"/>
                        <a:pt x="5" y="1"/>
                        <a:pt x="9" y="1"/>
                      </a:cubicBezTo>
                      <a:close/>
                      <a:moveTo>
                        <a:pt x="9" y="1"/>
                      </a:moveTo>
                      <a:cubicBezTo>
                        <a:pt x="14" y="0"/>
                        <a:pt x="19" y="4"/>
                        <a:pt x="19" y="8"/>
                      </a:cubicBezTo>
                      <a:cubicBezTo>
                        <a:pt x="19" y="13"/>
                        <a:pt x="15" y="15"/>
                        <a:pt x="10" y="16"/>
                      </a:cubicBezTo>
                      <a:cubicBezTo>
                        <a:pt x="5" y="16"/>
                        <a:pt x="1" y="14"/>
                        <a:pt x="1" y="9"/>
                      </a:cubicBezTo>
                      <a:cubicBezTo>
                        <a:pt x="1" y="5"/>
                        <a:pt x="5" y="1"/>
                        <a:pt x="9" y="1"/>
                      </a:cubicBezTo>
                      <a:close/>
                      <a:moveTo>
                        <a:pt x="9" y="0"/>
                      </a:moveTo>
                      <a:cubicBezTo>
                        <a:pt x="15" y="0"/>
                        <a:pt x="19" y="4"/>
                        <a:pt x="19" y="8"/>
                      </a:cubicBezTo>
                      <a:cubicBezTo>
                        <a:pt x="20" y="13"/>
                        <a:pt x="15" y="16"/>
                        <a:pt x="10" y="16"/>
                      </a:cubicBezTo>
                      <a:cubicBezTo>
                        <a:pt x="5" y="16"/>
                        <a:pt x="1" y="14"/>
                        <a:pt x="1" y="9"/>
                      </a:cubicBezTo>
                      <a:cubicBezTo>
                        <a:pt x="0" y="4"/>
                        <a:pt x="4" y="0"/>
                        <a:pt x="9" y="0"/>
                      </a:cubicBezTo>
                      <a:close/>
                      <a:moveTo>
                        <a:pt x="9" y="0"/>
                      </a:moveTo>
                      <a:cubicBezTo>
                        <a:pt x="15" y="0"/>
                        <a:pt x="19" y="3"/>
                        <a:pt x="20" y="8"/>
                      </a:cubicBezTo>
                      <a:cubicBezTo>
                        <a:pt x="20" y="13"/>
                        <a:pt x="15" y="16"/>
                        <a:pt x="10" y="16"/>
                      </a:cubicBezTo>
                      <a:cubicBezTo>
                        <a:pt x="5" y="16"/>
                        <a:pt x="1" y="14"/>
                        <a:pt x="0" y="9"/>
                      </a:cubicBezTo>
                      <a:cubicBezTo>
                        <a:pt x="0" y="4"/>
                        <a:pt x="4" y="0"/>
                        <a:pt x="9" y="0"/>
                      </a:cubicBezTo>
                      <a:close/>
                    </a:path>
                  </a:pathLst>
                </a:custGeom>
                <a:noFill/>
                <a:ln w="0">
                  <a:solidFill>
                    <a:srgbClr val="25221E"/>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48" name="Freeform 147">
                  <a:extLst>
                    <a:ext uri="{FF2B5EF4-FFF2-40B4-BE49-F238E27FC236}">
                      <a16:creationId xmlns:a16="http://schemas.microsoft.com/office/drawing/2014/main" id="{412F4B87-9C4F-42EE-BF80-5A3CE91DF63E}"/>
                    </a:ext>
                  </a:extLst>
                </p:cNvPr>
                <p:cNvSpPr>
                  <a:spLocks/>
                </p:cNvSpPr>
                <p:nvPr/>
              </p:nvSpPr>
              <p:spPr bwMode="auto">
                <a:xfrm>
                  <a:off x="3224" y="3284"/>
                  <a:ext cx="11" cy="11"/>
                </a:xfrm>
                <a:custGeom>
                  <a:avLst/>
                  <a:gdLst>
                    <a:gd name="T0" fmla="*/ 2147483646 w 1"/>
                    <a:gd name="T1" fmla="*/ 2147483646 h 1"/>
                    <a:gd name="T2" fmla="*/ 2147483646 w 1"/>
                    <a:gd name="T3" fmla="*/ 0 h 1"/>
                    <a:gd name="T4" fmla="*/ 2147483646 w 1"/>
                    <a:gd name="T5" fmla="*/ 2147483646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1"/>
                        <a:pt x="1" y="0"/>
                        <a:pt x="1" y="0"/>
                      </a:cubicBezTo>
                      <a:cubicBezTo>
                        <a:pt x="0" y="0"/>
                        <a:pt x="0" y="1"/>
                        <a:pt x="1" y="1"/>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49" name="Freeform 148">
                  <a:extLst>
                    <a:ext uri="{FF2B5EF4-FFF2-40B4-BE49-F238E27FC236}">
                      <a16:creationId xmlns:a16="http://schemas.microsoft.com/office/drawing/2014/main" id="{B4881425-CFCC-44E2-87BF-9E9DFF50089C}"/>
                    </a:ext>
                  </a:extLst>
                </p:cNvPr>
                <p:cNvSpPr>
                  <a:spLocks/>
                </p:cNvSpPr>
                <p:nvPr/>
              </p:nvSpPr>
              <p:spPr bwMode="auto">
                <a:xfrm>
                  <a:off x="3214" y="3284"/>
                  <a:ext cx="10" cy="11"/>
                </a:xfrm>
                <a:custGeom>
                  <a:avLst/>
                  <a:gdLst>
                    <a:gd name="T0" fmla="*/ 2147483646 w 1"/>
                    <a:gd name="T1" fmla="*/ 0 h 1"/>
                    <a:gd name="T2" fmla="*/ 0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1"/>
                        <a:pt x="0" y="1"/>
                      </a:cubicBezTo>
                      <a:cubicBezTo>
                        <a:pt x="1" y="1"/>
                        <a:pt x="1" y="1"/>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50" name="Freeform 149">
                  <a:extLst>
                    <a:ext uri="{FF2B5EF4-FFF2-40B4-BE49-F238E27FC236}">
                      <a16:creationId xmlns:a16="http://schemas.microsoft.com/office/drawing/2014/main" id="{7BD1E147-AC63-4E6C-A589-08757FE4187C}"/>
                    </a:ext>
                  </a:extLst>
                </p:cNvPr>
                <p:cNvSpPr>
                  <a:spLocks/>
                </p:cNvSpPr>
                <p:nvPr/>
              </p:nvSpPr>
              <p:spPr bwMode="auto">
                <a:xfrm>
                  <a:off x="3214" y="3284"/>
                  <a:ext cx="10" cy="1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0" y="1"/>
                        <a:pt x="1"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51" name="Freeform 150">
                  <a:extLst>
                    <a:ext uri="{FF2B5EF4-FFF2-40B4-BE49-F238E27FC236}">
                      <a16:creationId xmlns:a16="http://schemas.microsoft.com/office/drawing/2014/main" id="{3ED10403-35A5-4FCE-A521-3CF259EF3232}"/>
                    </a:ext>
                  </a:extLst>
                </p:cNvPr>
                <p:cNvSpPr>
                  <a:spLocks/>
                </p:cNvSpPr>
                <p:nvPr/>
              </p:nvSpPr>
              <p:spPr bwMode="auto">
                <a:xfrm>
                  <a:off x="3084" y="3284"/>
                  <a:ext cx="1" cy="1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0" y="1"/>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52" name="Freeform 151">
                  <a:extLst>
                    <a:ext uri="{FF2B5EF4-FFF2-40B4-BE49-F238E27FC236}">
                      <a16:creationId xmlns:a16="http://schemas.microsoft.com/office/drawing/2014/main" id="{BAAFA3F9-BD9E-4323-B652-447EF3273B01}"/>
                    </a:ext>
                  </a:extLst>
                </p:cNvPr>
                <p:cNvSpPr>
                  <a:spLocks/>
                </p:cNvSpPr>
                <p:nvPr/>
              </p:nvSpPr>
              <p:spPr bwMode="auto">
                <a:xfrm>
                  <a:off x="3095" y="3284"/>
                  <a:ext cx="1" cy="1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0" y="1"/>
                        <a:pt x="0" y="1"/>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53" name="Freeform 152">
                  <a:extLst>
                    <a:ext uri="{FF2B5EF4-FFF2-40B4-BE49-F238E27FC236}">
                      <a16:creationId xmlns:a16="http://schemas.microsoft.com/office/drawing/2014/main" id="{E0F68193-AEF8-4C9C-B954-EA1C7AE17186}"/>
                    </a:ext>
                  </a:extLst>
                </p:cNvPr>
                <p:cNvSpPr>
                  <a:spLocks/>
                </p:cNvSpPr>
                <p:nvPr/>
              </p:nvSpPr>
              <p:spPr bwMode="auto">
                <a:xfrm>
                  <a:off x="3095" y="3284"/>
                  <a:ext cx="11" cy="11"/>
                </a:xfrm>
                <a:custGeom>
                  <a:avLst/>
                  <a:gdLst>
                    <a:gd name="T0" fmla="*/ 2147483646 w 1"/>
                    <a:gd name="T1" fmla="*/ 0 h 1"/>
                    <a:gd name="T2" fmla="*/ 2147483646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1" y="1"/>
                        <a:pt x="1" y="1"/>
                      </a:cubicBezTo>
                      <a:cubicBezTo>
                        <a:pt x="1" y="1"/>
                        <a:pt x="1"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54" name="Freeform 153">
                  <a:extLst>
                    <a:ext uri="{FF2B5EF4-FFF2-40B4-BE49-F238E27FC236}">
                      <a16:creationId xmlns:a16="http://schemas.microsoft.com/office/drawing/2014/main" id="{2ABF75C8-3702-43ED-A311-083E71E7373D}"/>
                    </a:ext>
                  </a:extLst>
                </p:cNvPr>
                <p:cNvSpPr>
                  <a:spLocks/>
                </p:cNvSpPr>
                <p:nvPr/>
              </p:nvSpPr>
              <p:spPr bwMode="auto">
                <a:xfrm>
                  <a:off x="3117" y="3284"/>
                  <a:ext cx="1" cy="1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0" y="1"/>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55" name="Freeform 154">
                  <a:extLst>
                    <a:ext uri="{FF2B5EF4-FFF2-40B4-BE49-F238E27FC236}">
                      <a16:creationId xmlns:a16="http://schemas.microsoft.com/office/drawing/2014/main" id="{B7B16BEE-9C68-446E-B4A7-8610545C35E4}"/>
                    </a:ext>
                  </a:extLst>
                </p:cNvPr>
                <p:cNvSpPr>
                  <a:spLocks/>
                </p:cNvSpPr>
                <p:nvPr/>
              </p:nvSpPr>
              <p:spPr bwMode="auto">
                <a:xfrm>
                  <a:off x="3106" y="3284"/>
                  <a:ext cx="11" cy="11"/>
                </a:xfrm>
                <a:custGeom>
                  <a:avLst/>
                  <a:gdLst>
                    <a:gd name="T0" fmla="*/ 0 w 1"/>
                    <a:gd name="T1" fmla="*/ 0 h 1"/>
                    <a:gd name="T2" fmla="*/ 2147483646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1" y="1"/>
                        <a:pt x="1" y="1"/>
                      </a:cubicBezTo>
                      <a:cubicBezTo>
                        <a:pt x="1" y="0"/>
                        <a:pt x="1"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56" name="Freeform 155">
                  <a:extLst>
                    <a:ext uri="{FF2B5EF4-FFF2-40B4-BE49-F238E27FC236}">
                      <a16:creationId xmlns:a16="http://schemas.microsoft.com/office/drawing/2014/main" id="{004E7FC4-370A-4BAC-A7B1-E6F92A9AA6DA}"/>
                    </a:ext>
                  </a:extLst>
                </p:cNvPr>
                <p:cNvSpPr>
                  <a:spLocks/>
                </p:cNvSpPr>
                <p:nvPr/>
              </p:nvSpPr>
              <p:spPr bwMode="auto">
                <a:xfrm>
                  <a:off x="3257" y="3252"/>
                  <a:ext cx="10" cy="1"/>
                </a:xfrm>
                <a:custGeom>
                  <a:avLst/>
                  <a:gdLst>
                    <a:gd name="T0" fmla="*/ 0 w 1"/>
                    <a:gd name="T1" fmla="*/ 0 h 1"/>
                    <a:gd name="T2" fmla="*/ 0 w 1"/>
                    <a:gd name="T3" fmla="*/ 0 h 1"/>
                    <a:gd name="T4" fmla="*/ 2147483646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1" y="0"/>
                      </a:cubicBezTo>
                      <a:cubicBezTo>
                        <a:pt x="0"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57" name="Freeform 156">
                  <a:extLst>
                    <a:ext uri="{FF2B5EF4-FFF2-40B4-BE49-F238E27FC236}">
                      <a16:creationId xmlns:a16="http://schemas.microsoft.com/office/drawing/2014/main" id="{2A758393-BB19-4439-B9A2-2179D7AAC1BE}"/>
                    </a:ext>
                  </a:extLst>
                </p:cNvPr>
                <p:cNvSpPr>
                  <a:spLocks/>
                </p:cNvSpPr>
                <p:nvPr/>
              </p:nvSpPr>
              <p:spPr bwMode="auto">
                <a:xfrm>
                  <a:off x="3246" y="3252"/>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58" name="Freeform 157">
                  <a:extLst>
                    <a:ext uri="{FF2B5EF4-FFF2-40B4-BE49-F238E27FC236}">
                      <a16:creationId xmlns:a16="http://schemas.microsoft.com/office/drawing/2014/main" id="{7880783A-6D29-4136-9601-4583F6F28B6A}"/>
                    </a:ext>
                  </a:extLst>
                </p:cNvPr>
                <p:cNvSpPr>
                  <a:spLocks/>
                </p:cNvSpPr>
                <p:nvPr/>
              </p:nvSpPr>
              <p:spPr bwMode="auto">
                <a:xfrm>
                  <a:off x="3235" y="3252"/>
                  <a:ext cx="1" cy="11"/>
                </a:xfrm>
                <a:custGeom>
                  <a:avLst/>
                  <a:gdLst>
                    <a:gd name="T0" fmla="*/ 0 w 1"/>
                    <a:gd name="T1" fmla="*/ 2147483646 h 1"/>
                    <a:gd name="T2" fmla="*/ 0 w 1"/>
                    <a:gd name="T3" fmla="*/ 0 h 1"/>
                    <a:gd name="T4" fmla="*/ 0 w 1"/>
                    <a:gd name="T5" fmla="*/ 0 h 1"/>
                    <a:gd name="T6" fmla="*/ 0 w 1"/>
                    <a:gd name="T7" fmla="*/ 214748364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cubicBezTo>
                        <a:pt x="0" y="1"/>
                        <a:pt x="0" y="0"/>
                        <a:pt x="0" y="0"/>
                      </a:cubicBezTo>
                      <a:cubicBezTo>
                        <a:pt x="0" y="0"/>
                        <a:pt x="0" y="0"/>
                        <a:pt x="0" y="0"/>
                      </a:cubicBezTo>
                      <a:cubicBezTo>
                        <a:pt x="0" y="0"/>
                        <a:pt x="0" y="0"/>
                        <a:pt x="0" y="1"/>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59" name="Freeform 158">
                  <a:extLst>
                    <a:ext uri="{FF2B5EF4-FFF2-40B4-BE49-F238E27FC236}">
                      <a16:creationId xmlns:a16="http://schemas.microsoft.com/office/drawing/2014/main" id="{459127D3-5673-4089-AADC-31028095EF9C}"/>
                    </a:ext>
                  </a:extLst>
                </p:cNvPr>
                <p:cNvSpPr>
                  <a:spLocks/>
                </p:cNvSpPr>
                <p:nvPr/>
              </p:nvSpPr>
              <p:spPr bwMode="auto">
                <a:xfrm>
                  <a:off x="3246" y="3252"/>
                  <a:ext cx="11" cy="1"/>
                </a:xfrm>
                <a:custGeom>
                  <a:avLst/>
                  <a:gdLst>
                    <a:gd name="T0" fmla="*/ 2147483646 w 1"/>
                    <a:gd name="T1" fmla="*/ 0 h 1"/>
                    <a:gd name="T2" fmla="*/ 2147483646 w 1"/>
                    <a:gd name="T3" fmla="*/ 0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1" y="0"/>
                      </a:cubicBezTo>
                      <a:cubicBezTo>
                        <a:pt x="1" y="0"/>
                        <a:pt x="1"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60" name="Freeform 159">
                  <a:extLst>
                    <a:ext uri="{FF2B5EF4-FFF2-40B4-BE49-F238E27FC236}">
                      <a16:creationId xmlns:a16="http://schemas.microsoft.com/office/drawing/2014/main" id="{A9548FD6-F8C0-47A9-B798-205A7A3C55B4}"/>
                    </a:ext>
                  </a:extLst>
                </p:cNvPr>
                <p:cNvSpPr>
                  <a:spLocks/>
                </p:cNvSpPr>
                <p:nvPr/>
              </p:nvSpPr>
              <p:spPr bwMode="auto">
                <a:xfrm>
                  <a:off x="3235" y="3230"/>
                  <a:ext cx="11" cy="11"/>
                </a:xfrm>
                <a:custGeom>
                  <a:avLst/>
                  <a:gdLst>
                    <a:gd name="T0" fmla="*/ 0 w 1"/>
                    <a:gd name="T1" fmla="*/ 0 h 1"/>
                    <a:gd name="T2" fmla="*/ 2147483646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1" y="1"/>
                      </a:cubicBezTo>
                      <a:cubicBezTo>
                        <a:pt x="1"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61" name="Freeform 160">
                  <a:extLst>
                    <a:ext uri="{FF2B5EF4-FFF2-40B4-BE49-F238E27FC236}">
                      <a16:creationId xmlns:a16="http://schemas.microsoft.com/office/drawing/2014/main" id="{59470243-2B0C-4E33-A19A-A224263DAB03}"/>
                    </a:ext>
                  </a:extLst>
                </p:cNvPr>
                <p:cNvSpPr>
                  <a:spLocks/>
                </p:cNvSpPr>
                <p:nvPr/>
              </p:nvSpPr>
              <p:spPr bwMode="auto">
                <a:xfrm>
                  <a:off x="3235" y="3220"/>
                  <a:ext cx="1" cy="10"/>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0" y="1"/>
                      </a:cubicBezTo>
                      <a:cubicBezTo>
                        <a:pt x="0" y="1"/>
                        <a:pt x="0" y="1"/>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62" name="Freeform 161">
                  <a:extLst>
                    <a:ext uri="{FF2B5EF4-FFF2-40B4-BE49-F238E27FC236}">
                      <a16:creationId xmlns:a16="http://schemas.microsoft.com/office/drawing/2014/main" id="{4E1A7D57-0C2A-4CB1-B660-620812ADC9F7}"/>
                    </a:ext>
                  </a:extLst>
                </p:cNvPr>
                <p:cNvSpPr>
                  <a:spLocks/>
                </p:cNvSpPr>
                <p:nvPr/>
              </p:nvSpPr>
              <p:spPr bwMode="auto">
                <a:xfrm>
                  <a:off x="3246" y="3230"/>
                  <a:ext cx="1" cy="1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63" name="Freeform 162">
                  <a:extLst>
                    <a:ext uri="{FF2B5EF4-FFF2-40B4-BE49-F238E27FC236}">
                      <a16:creationId xmlns:a16="http://schemas.microsoft.com/office/drawing/2014/main" id="{217239B7-8707-41A4-B10B-E0C26A672F1C}"/>
                    </a:ext>
                  </a:extLst>
                </p:cNvPr>
                <p:cNvSpPr>
                  <a:spLocks/>
                </p:cNvSpPr>
                <p:nvPr/>
              </p:nvSpPr>
              <p:spPr bwMode="auto">
                <a:xfrm>
                  <a:off x="3235" y="3220"/>
                  <a:ext cx="11" cy="10"/>
                </a:xfrm>
                <a:custGeom>
                  <a:avLst/>
                  <a:gdLst>
                    <a:gd name="T0" fmla="*/ 2147483646 w 1"/>
                    <a:gd name="T1" fmla="*/ 0 h 1"/>
                    <a:gd name="T2" fmla="*/ 2147483646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1"/>
                        <a:pt x="1" y="1"/>
                      </a:cubicBezTo>
                      <a:cubicBezTo>
                        <a:pt x="1" y="1"/>
                        <a:pt x="1"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64" name="Freeform 163">
                  <a:extLst>
                    <a:ext uri="{FF2B5EF4-FFF2-40B4-BE49-F238E27FC236}">
                      <a16:creationId xmlns:a16="http://schemas.microsoft.com/office/drawing/2014/main" id="{F3F3E873-F31D-4E27-8738-7551EC61D511}"/>
                    </a:ext>
                  </a:extLst>
                </p:cNvPr>
                <p:cNvSpPr>
                  <a:spLocks/>
                </p:cNvSpPr>
                <p:nvPr/>
              </p:nvSpPr>
              <p:spPr bwMode="auto">
                <a:xfrm>
                  <a:off x="3235" y="3220"/>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65" name="Freeform 164">
                  <a:extLst>
                    <a:ext uri="{FF2B5EF4-FFF2-40B4-BE49-F238E27FC236}">
                      <a16:creationId xmlns:a16="http://schemas.microsoft.com/office/drawing/2014/main" id="{21605B5C-E3D0-42B8-BBD4-CE2B4570A2C3}"/>
                    </a:ext>
                  </a:extLst>
                </p:cNvPr>
                <p:cNvSpPr>
                  <a:spLocks/>
                </p:cNvSpPr>
                <p:nvPr/>
              </p:nvSpPr>
              <p:spPr bwMode="auto">
                <a:xfrm>
                  <a:off x="3224" y="3220"/>
                  <a:ext cx="11" cy="10"/>
                </a:xfrm>
                <a:custGeom>
                  <a:avLst/>
                  <a:gdLst>
                    <a:gd name="T0" fmla="*/ 0 w 1"/>
                    <a:gd name="T1" fmla="*/ 0 h 1"/>
                    <a:gd name="T2" fmla="*/ 2147483646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1" y="1"/>
                      </a:cubicBezTo>
                      <a:cubicBezTo>
                        <a:pt x="1"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66" name="Freeform 165">
                  <a:extLst>
                    <a:ext uri="{FF2B5EF4-FFF2-40B4-BE49-F238E27FC236}">
                      <a16:creationId xmlns:a16="http://schemas.microsoft.com/office/drawing/2014/main" id="{3D697181-7A5A-47DC-82DB-0789E201A995}"/>
                    </a:ext>
                  </a:extLst>
                </p:cNvPr>
                <p:cNvSpPr>
                  <a:spLocks/>
                </p:cNvSpPr>
                <p:nvPr/>
              </p:nvSpPr>
              <p:spPr bwMode="auto">
                <a:xfrm>
                  <a:off x="3224" y="3209"/>
                  <a:ext cx="11" cy="11"/>
                </a:xfrm>
                <a:custGeom>
                  <a:avLst/>
                  <a:gdLst>
                    <a:gd name="T0" fmla="*/ 0 w 1"/>
                    <a:gd name="T1" fmla="*/ 0 h 1"/>
                    <a:gd name="T2" fmla="*/ 2147483646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1"/>
                      </a:cubicBezTo>
                      <a:cubicBezTo>
                        <a:pt x="0" y="1"/>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67" name="Freeform 166">
                  <a:extLst>
                    <a:ext uri="{FF2B5EF4-FFF2-40B4-BE49-F238E27FC236}">
                      <a16:creationId xmlns:a16="http://schemas.microsoft.com/office/drawing/2014/main" id="{E8FEB35B-9A77-4F59-9B05-A9D2C2B8051E}"/>
                    </a:ext>
                  </a:extLst>
                </p:cNvPr>
                <p:cNvSpPr>
                  <a:spLocks/>
                </p:cNvSpPr>
                <p:nvPr/>
              </p:nvSpPr>
              <p:spPr bwMode="auto">
                <a:xfrm>
                  <a:off x="3235" y="3209"/>
                  <a:ext cx="1" cy="1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0" y="1"/>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68" name="Freeform 167">
                  <a:extLst>
                    <a:ext uri="{FF2B5EF4-FFF2-40B4-BE49-F238E27FC236}">
                      <a16:creationId xmlns:a16="http://schemas.microsoft.com/office/drawing/2014/main" id="{1A98188D-FFC7-47BE-AEA0-9A217EA226FA}"/>
                    </a:ext>
                  </a:extLst>
                </p:cNvPr>
                <p:cNvSpPr>
                  <a:spLocks/>
                </p:cNvSpPr>
                <p:nvPr/>
              </p:nvSpPr>
              <p:spPr bwMode="auto">
                <a:xfrm>
                  <a:off x="3224" y="3209"/>
                  <a:ext cx="11" cy="1"/>
                </a:xfrm>
                <a:custGeom>
                  <a:avLst/>
                  <a:gdLst>
                    <a:gd name="T0" fmla="*/ 0 w 1"/>
                    <a:gd name="T1" fmla="*/ 0 h 1"/>
                    <a:gd name="T2" fmla="*/ 2147483646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1" y="0"/>
                      </a:cubicBezTo>
                      <a:cubicBezTo>
                        <a:pt x="0"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69" name="Freeform 168">
                  <a:extLst>
                    <a:ext uri="{FF2B5EF4-FFF2-40B4-BE49-F238E27FC236}">
                      <a16:creationId xmlns:a16="http://schemas.microsoft.com/office/drawing/2014/main" id="{09112E95-5D9F-4509-BF5F-729F9E418FB5}"/>
                    </a:ext>
                  </a:extLst>
                </p:cNvPr>
                <p:cNvSpPr>
                  <a:spLocks/>
                </p:cNvSpPr>
                <p:nvPr/>
              </p:nvSpPr>
              <p:spPr bwMode="auto">
                <a:xfrm>
                  <a:off x="3246" y="3230"/>
                  <a:ext cx="11" cy="1"/>
                </a:xfrm>
                <a:custGeom>
                  <a:avLst/>
                  <a:gdLst>
                    <a:gd name="T0" fmla="*/ 0 w 1"/>
                    <a:gd name="T1" fmla="*/ 0 h 1"/>
                    <a:gd name="T2" fmla="*/ 2147483646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1"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70" name="Freeform 169">
                  <a:extLst>
                    <a:ext uri="{FF2B5EF4-FFF2-40B4-BE49-F238E27FC236}">
                      <a16:creationId xmlns:a16="http://schemas.microsoft.com/office/drawing/2014/main" id="{6FBA2E78-CBA1-4015-ABC6-9C7D9630F02B}"/>
                    </a:ext>
                  </a:extLst>
                </p:cNvPr>
                <p:cNvSpPr>
                  <a:spLocks/>
                </p:cNvSpPr>
                <p:nvPr/>
              </p:nvSpPr>
              <p:spPr bwMode="auto">
                <a:xfrm>
                  <a:off x="3246" y="3220"/>
                  <a:ext cx="11" cy="10"/>
                </a:xfrm>
                <a:custGeom>
                  <a:avLst/>
                  <a:gdLst>
                    <a:gd name="T0" fmla="*/ 0 w 1"/>
                    <a:gd name="T1" fmla="*/ 0 h 1"/>
                    <a:gd name="T2" fmla="*/ 2147483646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1"/>
                      </a:cubicBezTo>
                      <a:cubicBezTo>
                        <a:pt x="0" y="1"/>
                        <a:pt x="0" y="1"/>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71" name="Freeform 170">
                  <a:extLst>
                    <a:ext uri="{FF2B5EF4-FFF2-40B4-BE49-F238E27FC236}">
                      <a16:creationId xmlns:a16="http://schemas.microsoft.com/office/drawing/2014/main" id="{F0A44E26-D2C8-4A00-85F7-7B628F1ED970}"/>
                    </a:ext>
                  </a:extLst>
                </p:cNvPr>
                <p:cNvSpPr>
                  <a:spLocks/>
                </p:cNvSpPr>
                <p:nvPr/>
              </p:nvSpPr>
              <p:spPr bwMode="auto">
                <a:xfrm>
                  <a:off x="3246" y="3220"/>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72" name="Freeform 171">
                  <a:extLst>
                    <a:ext uri="{FF2B5EF4-FFF2-40B4-BE49-F238E27FC236}">
                      <a16:creationId xmlns:a16="http://schemas.microsoft.com/office/drawing/2014/main" id="{2337CD6B-C227-4096-8B44-9D7B4E4EB824}"/>
                    </a:ext>
                  </a:extLst>
                </p:cNvPr>
                <p:cNvSpPr>
                  <a:spLocks/>
                </p:cNvSpPr>
                <p:nvPr/>
              </p:nvSpPr>
              <p:spPr bwMode="auto">
                <a:xfrm>
                  <a:off x="3235" y="3209"/>
                  <a:ext cx="11" cy="1"/>
                </a:xfrm>
                <a:custGeom>
                  <a:avLst/>
                  <a:gdLst>
                    <a:gd name="T0" fmla="*/ 0 w 1"/>
                    <a:gd name="T1" fmla="*/ 0 h 1"/>
                    <a:gd name="T2" fmla="*/ 2147483646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1" y="0"/>
                      </a:cubicBezTo>
                      <a:cubicBezTo>
                        <a:pt x="1"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73" name="Freeform 172">
                  <a:extLst>
                    <a:ext uri="{FF2B5EF4-FFF2-40B4-BE49-F238E27FC236}">
                      <a16:creationId xmlns:a16="http://schemas.microsoft.com/office/drawing/2014/main" id="{661658EA-338A-4512-A0E6-BD04E83094C6}"/>
                    </a:ext>
                  </a:extLst>
                </p:cNvPr>
                <p:cNvSpPr>
                  <a:spLocks/>
                </p:cNvSpPr>
                <p:nvPr/>
              </p:nvSpPr>
              <p:spPr bwMode="auto">
                <a:xfrm>
                  <a:off x="3267" y="3230"/>
                  <a:ext cx="1" cy="1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0" y="1"/>
                        <a:pt x="0" y="1"/>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74" name="Freeform 173">
                  <a:extLst>
                    <a:ext uri="{FF2B5EF4-FFF2-40B4-BE49-F238E27FC236}">
                      <a16:creationId xmlns:a16="http://schemas.microsoft.com/office/drawing/2014/main" id="{5100428E-B45A-44E9-853C-72077273A496}"/>
                    </a:ext>
                  </a:extLst>
                </p:cNvPr>
                <p:cNvSpPr>
                  <a:spLocks/>
                </p:cNvSpPr>
                <p:nvPr/>
              </p:nvSpPr>
              <p:spPr bwMode="auto">
                <a:xfrm>
                  <a:off x="3267" y="3230"/>
                  <a:ext cx="11" cy="1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1"/>
                        <a:pt x="0" y="1"/>
                      </a:cubicBezTo>
                      <a:cubicBezTo>
                        <a:pt x="0" y="1"/>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75" name="Freeform 174">
                  <a:extLst>
                    <a:ext uri="{FF2B5EF4-FFF2-40B4-BE49-F238E27FC236}">
                      <a16:creationId xmlns:a16="http://schemas.microsoft.com/office/drawing/2014/main" id="{BA60E519-7AFC-43C2-B4D6-59512337B857}"/>
                    </a:ext>
                  </a:extLst>
                </p:cNvPr>
                <p:cNvSpPr>
                  <a:spLocks/>
                </p:cNvSpPr>
                <p:nvPr/>
              </p:nvSpPr>
              <p:spPr bwMode="auto">
                <a:xfrm>
                  <a:off x="3267" y="3220"/>
                  <a:ext cx="1" cy="10"/>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0" y="1"/>
                      </a:cubicBezTo>
                      <a:cubicBezTo>
                        <a:pt x="0" y="1"/>
                        <a:pt x="0" y="1"/>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76" name="Freeform 175">
                  <a:extLst>
                    <a:ext uri="{FF2B5EF4-FFF2-40B4-BE49-F238E27FC236}">
                      <a16:creationId xmlns:a16="http://schemas.microsoft.com/office/drawing/2014/main" id="{7AB5B3C9-FC0E-417C-9204-F4DF0F5F683B}"/>
                    </a:ext>
                  </a:extLst>
                </p:cNvPr>
                <p:cNvSpPr>
                  <a:spLocks/>
                </p:cNvSpPr>
                <p:nvPr/>
              </p:nvSpPr>
              <p:spPr bwMode="auto">
                <a:xfrm>
                  <a:off x="3257" y="3230"/>
                  <a:ext cx="10" cy="1"/>
                </a:xfrm>
                <a:custGeom>
                  <a:avLst/>
                  <a:gdLst>
                    <a:gd name="T0" fmla="*/ 0 w 1"/>
                    <a:gd name="T1" fmla="*/ 0 h 1"/>
                    <a:gd name="T2" fmla="*/ 2147483646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1"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77" name="Freeform 176">
                  <a:extLst>
                    <a:ext uri="{FF2B5EF4-FFF2-40B4-BE49-F238E27FC236}">
                      <a16:creationId xmlns:a16="http://schemas.microsoft.com/office/drawing/2014/main" id="{1740ADBA-35AC-43F9-9FB1-072FE7A09695}"/>
                    </a:ext>
                  </a:extLst>
                </p:cNvPr>
                <p:cNvSpPr>
                  <a:spLocks/>
                </p:cNvSpPr>
                <p:nvPr/>
              </p:nvSpPr>
              <p:spPr bwMode="auto">
                <a:xfrm>
                  <a:off x="3257" y="3220"/>
                  <a:ext cx="1" cy="10"/>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0" y="1"/>
                      </a:cubicBezTo>
                      <a:cubicBezTo>
                        <a:pt x="0" y="1"/>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78" name="Freeform 177">
                  <a:extLst>
                    <a:ext uri="{FF2B5EF4-FFF2-40B4-BE49-F238E27FC236}">
                      <a16:creationId xmlns:a16="http://schemas.microsoft.com/office/drawing/2014/main" id="{F36110E6-BD77-4869-8783-293F019034B6}"/>
                    </a:ext>
                  </a:extLst>
                </p:cNvPr>
                <p:cNvSpPr>
                  <a:spLocks/>
                </p:cNvSpPr>
                <p:nvPr/>
              </p:nvSpPr>
              <p:spPr bwMode="auto">
                <a:xfrm>
                  <a:off x="3246" y="3220"/>
                  <a:ext cx="11" cy="1"/>
                </a:xfrm>
                <a:custGeom>
                  <a:avLst/>
                  <a:gdLst>
                    <a:gd name="T0" fmla="*/ 2147483646 w 1"/>
                    <a:gd name="T1" fmla="*/ 0 h 1"/>
                    <a:gd name="T2" fmla="*/ 2147483646 w 1"/>
                    <a:gd name="T3" fmla="*/ 0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1" y="0"/>
                      </a:cubicBezTo>
                      <a:cubicBezTo>
                        <a:pt x="1" y="0"/>
                        <a:pt x="0"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79" name="Freeform 178">
                  <a:extLst>
                    <a:ext uri="{FF2B5EF4-FFF2-40B4-BE49-F238E27FC236}">
                      <a16:creationId xmlns:a16="http://schemas.microsoft.com/office/drawing/2014/main" id="{C4FF4133-0505-4B50-9355-B5FA75DCE5AA}"/>
                    </a:ext>
                  </a:extLst>
                </p:cNvPr>
                <p:cNvSpPr>
                  <a:spLocks/>
                </p:cNvSpPr>
                <p:nvPr/>
              </p:nvSpPr>
              <p:spPr bwMode="auto">
                <a:xfrm>
                  <a:off x="3246" y="3209"/>
                  <a:ext cx="11" cy="1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1" y="1"/>
                        <a:pt x="1"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80" name="Freeform 179">
                  <a:extLst>
                    <a:ext uri="{FF2B5EF4-FFF2-40B4-BE49-F238E27FC236}">
                      <a16:creationId xmlns:a16="http://schemas.microsoft.com/office/drawing/2014/main" id="{9E21EFBB-F175-4DE7-84AB-9284B2945441}"/>
                    </a:ext>
                  </a:extLst>
                </p:cNvPr>
                <p:cNvSpPr>
                  <a:spLocks/>
                </p:cNvSpPr>
                <p:nvPr/>
              </p:nvSpPr>
              <p:spPr bwMode="auto">
                <a:xfrm>
                  <a:off x="3246" y="3198"/>
                  <a:ext cx="1" cy="1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0" y="1"/>
                      </a:cubicBezTo>
                      <a:cubicBezTo>
                        <a:pt x="0" y="1"/>
                        <a:pt x="0" y="1"/>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81" name="Freeform 180">
                  <a:extLst>
                    <a:ext uri="{FF2B5EF4-FFF2-40B4-BE49-F238E27FC236}">
                      <a16:creationId xmlns:a16="http://schemas.microsoft.com/office/drawing/2014/main" id="{47571072-EDEF-4A3F-9FC7-5A816A131FAE}"/>
                    </a:ext>
                  </a:extLst>
                </p:cNvPr>
                <p:cNvSpPr>
                  <a:spLocks/>
                </p:cNvSpPr>
                <p:nvPr/>
              </p:nvSpPr>
              <p:spPr bwMode="auto">
                <a:xfrm>
                  <a:off x="3257" y="3220"/>
                  <a:ext cx="10" cy="10"/>
                </a:xfrm>
                <a:custGeom>
                  <a:avLst/>
                  <a:gdLst>
                    <a:gd name="T0" fmla="*/ 0 w 1"/>
                    <a:gd name="T1" fmla="*/ 0 h 1"/>
                    <a:gd name="T2" fmla="*/ 2147483646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1" y="1"/>
                      </a:cubicBezTo>
                      <a:cubicBezTo>
                        <a:pt x="0"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82" name="Freeform 181">
                  <a:extLst>
                    <a:ext uri="{FF2B5EF4-FFF2-40B4-BE49-F238E27FC236}">
                      <a16:creationId xmlns:a16="http://schemas.microsoft.com/office/drawing/2014/main" id="{5FE0B51D-B49E-4995-9705-2EC95EDA539C}"/>
                    </a:ext>
                  </a:extLst>
                </p:cNvPr>
                <p:cNvSpPr>
                  <a:spLocks/>
                </p:cNvSpPr>
                <p:nvPr/>
              </p:nvSpPr>
              <p:spPr bwMode="auto">
                <a:xfrm>
                  <a:off x="3267" y="3220"/>
                  <a:ext cx="1" cy="10"/>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83" name="Freeform 182">
                  <a:extLst>
                    <a:ext uri="{FF2B5EF4-FFF2-40B4-BE49-F238E27FC236}">
                      <a16:creationId xmlns:a16="http://schemas.microsoft.com/office/drawing/2014/main" id="{E47B0DCB-9162-4522-8C6F-50CC5877EC5D}"/>
                    </a:ext>
                  </a:extLst>
                </p:cNvPr>
                <p:cNvSpPr>
                  <a:spLocks/>
                </p:cNvSpPr>
                <p:nvPr/>
              </p:nvSpPr>
              <p:spPr bwMode="auto">
                <a:xfrm>
                  <a:off x="3257" y="3209"/>
                  <a:ext cx="10" cy="11"/>
                </a:xfrm>
                <a:custGeom>
                  <a:avLst/>
                  <a:gdLst>
                    <a:gd name="T0" fmla="*/ 0 w 1"/>
                    <a:gd name="T1" fmla="*/ 0 h 1"/>
                    <a:gd name="T2" fmla="*/ 2147483646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1" y="1"/>
                      </a:cubicBezTo>
                      <a:cubicBezTo>
                        <a:pt x="1" y="1"/>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84" name="Freeform 183">
                  <a:extLst>
                    <a:ext uri="{FF2B5EF4-FFF2-40B4-BE49-F238E27FC236}">
                      <a16:creationId xmlns:a16="http://schemas.microsoft.com/office/drawing/2014/main" id="{11C46D11-FD47-4E0B-8B98-89C2955265A8}"/>
                    </a:ext>
                  </a:extLst>
                </p:cNvPr>
                <p:cNvSpPr>
                  <a:spLocks/>
                </p:cNvSpPr>
                <p:nvPr/>
              </p:nvSpPr>
              <p:spPr bwMode="auto">
                <a:xfrm>
                  <a:off x="3257" y="3209"/>
                  <a:ext cx="10" cy="11"/>
                </a:xfrm>
                <a:custGeom>
                  <a:avLst/>
                  <a:gdLst>
                    <a:gd name="T0" fmla="*/ 2147483646 w 1"/>
                    <a:gd name="T1" fmla="*/ 0 h 1"/>
                    <a:gd name="T2" fmla="*/ 2147483646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1" y="0"/>
                        <a:pt x="1" y="1"/>
                      </a:cubicBezTo>
                      <a:cubicBezTo>
                        <a:pt x="1" y="1"/>
                        <a:pt x="1"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85" name="Freeform 184">
                  <a:extLst>
                    <a:ext uri="{FF2B5EF4-FFF2-40B4-BE49-F238E27FC236}">
                      <a16:creationId xmlns:a16="http://schemas.microsoft.com/office/drawing/2014/main" id="{286C39B3-2CA4-4A00-BE17-92E6BF9BDE7A}"/>
                    </a:ext>
                  </a:extLst>
                </p:cNvPr>
                <p:cNvSpPr>
                  <a:spLocks/>
                </p:cNvSpPr>
                <p:nvPr/>
              </p:nvSpPr>
              <p:spPr bwMode="auto">
                <a:xfrm>
                  <a:off x="3257" y="3198"/>
                  <a:ext cx="1" cy="11"/>
                </a:xfrm>
                <a:custGeom>
                  <a:avLst/>
                  <a:gdLst>
                    <a:gd name="T0" fmla="*/ 0 w 1"/>
                    <a:gd name="T1" fmla="*/ 2147483646 h 1"/>
                    <a:gd name="T2" fmla="*/ 0 w 1"/>
                    <a:gd name="T3" fmla="*/ 2147483646 h 1"/>
                    <a:gd name="T4" fmla="*/ 0 w 1"/>
                    <a:gd name="T5" fmla="*/ 2147483646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1"/>
                        <a:pt x="0" y="1"/>
                      </a:cubicBezTo>
                      <a:cubicBezTo>
                        <a:pt x="0" y="1"/>
                        <a:pt x="0" y="1"/>
                        <a:pt x="0" y="1"/>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86" name="Freeform 185">
                  <a:extLst>
                    <a:ext uri="{FF2B5EF4-FFF2-40B4-BE49-F238E27FC236}">
                      <a16:creationId xmlns:a16="http://schemas.microsoft.com/office/drawing/2014/main" id="{F4875E18-EEA4-4FC0-B93C-28C4B0AC1BE1}"/>
                    </a:ext>
                  </a:extLst>
                </p:cNvPr>
                <p:cNvSpPr>
                  <a:spLocks/>
                </p:cNvSpPr>
                <p:nvPr/>
              </p:nvSpPr>
              <p:spPr bwMode="auto">
                <a:xfrm>
                  <a:off x="3257" y="3198"/>
                  <a:ext cx="10" cy="11"/>
                </a:xfrm>
                <a:custGeom>
                  <a:avLst/>
                  <a:gdLst>
                    <a:gd name="T0" fmla="*/ 2147483646 w 1"/>
                    <a:gd name="T1" fmla="*/ 0 h 1"/>
                    <a:gd name="T2" fmla="*/ 2147483646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1"/>
                        <a:pt x="0" y="1"/>
                        <a:pt x="1" y="1"/>
                      </a:cubicBezTo>
                      <a:cubicBezTo>
                        <a:pt x="1" y="1"/>
                        <a:pt x="1" y="1"/>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87" name="Freeform 186">
                  <a:extLst>
                    <a:ext uri="{FF2B5EF4-FFF2-40B4-BE49-F238E27FC236}">
                      <a16:creationId xmlns:a16="http://schemas.microsoft.com/office/drawing/2014/main" id="{840B49A8-8B23-44F8-A7A3-ACE804B3CBE1}"/>
                    </a:ext>
                  </a:extLst>
                </p:cNvPr>
                <p:cNvSpPr>
                  <a:spLocks/>
                </p:cNvSpPr>
                <p:nvPr/>
              </p:nvSpPr>
              <p:spPr bwMode="auto">
                <a:xfrm>
                  <a:off x="3257" y="3198"/>
                  <a:ext cx="1" cy="1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88" name="Freeform 187">
                  <a:extLst>
                    <a:ext uri="{FF2B5EF4-FFF2-40B4-BE49-F238E27FC236}">
                      <a16:creationId xmlns:a16="http://schemas.microsoft.com/office/drawing/2014/main" id="{03B62632-C5E1-48E8-9B16-1CAB1E064E01}"/>
                    </a:ext>
                  </a:extLst>
                </p:cNvPr>
                <p:cNvSpPr>
                  <a:spLocks/>
                </p:cNvSpPr>
                <p:nvPr/>
              </p:nvSpPr>
              <p:spPr bwMode="auto">
                <a:xfrm>
                  <a:off x="3235" y="3198"/>
                  <a:ext cx="1" cy="1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0" y="1"/>
                      </a:cubicBezTo>
                      <a:cubicBezTo>
                        <a:pt x="0"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89" name="Freeform 188">
                  <a:extLst>
                    <a:ext uri="{FF2B5EF4-FFF2-40B4-BE49-F238E27FC236}">
                      <a16:creationId xmlns:a16="http://schemas.microsoft.com/office/drawing/2014/main" id="{7567E804-99FB-4E25-A4BA-282017870E62}"/>
                    </a:ext>
                  </a:extLst>
                </p:cNvPr>
                <p:cNvSpPr>
                  <a:spLocks/>
                </p:cNvSpPr>
                <p:nvPr/>
              </p:nvSpPr>
              <p:spPr bwMode="auto">
                <a:xfrm>
                  <a:off x="3235" y="3198"/>
                  <a:ext cx="11" cy="11"/>
                </a:xfrm>
                <a:custGeom>
                  <a:avLst/>
                  <a:gdLst>
                    <a:gd name="T0" fmla="*/ 2147483646 w 1"/>
                    <a:gd name="T1" fmla="*/ 0 h 1"/>
                    <a:gd name="T2" fmla="*/ 2147483646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1" y="1"/>
                        <a:pt x="1" y="1"/>
                      </a:cubicBezTo>
                      <a:cubicBezTo>
                        <a:pt x="1" y="1"/>
                        <a:pt x="1"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90" name="Freeform 189">
                  <a:extLst>
                    <a:ext uri="{FF2B5EF4-FFF2-40B4-BE49-F238E27FC236}">
                      <a16:creationId xmlns:a16="http://schemas.microsoft.com/office/drawing/2014/main" id="{461CA563-C927-471E-B315-EC92AEE2CD5B}"/>
                    </a:ext>
                  </a:extLst>
                </p:cNvPr>
                <p:cNvSpPr>
                  <a:spLocks/>
                </p:cNvSpPr>
                <p:nvPr/>
              </p:nvSpPr>
              <p:spPr bwMode="auto">
                <a:xfrm>
                  <a:off x="3235" y="319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91" name="Freeform 190">
                  <a:extLst>
                    <a:ext uri="{FF2B5EF4-FFF2-40B4-BE49-F238E27FC236}">
                      <a16:creationId xmlns:a16="http://schemas.microsoft.com/office/drawing/2014/main" id="{54106344-BB22-41A7-BB58-7066E51E2376}"/>
                    </a:ext>
                  </a:extLst>
                </p:cNvPr>
                <p:cNvSpPr>
                  <a:spLocks/>
                </p:cNvSpPr>
                <p:nvPr/>
              </p:nvSpPr>
              <p:spPr bwMode="auto">
                <a:xfrm>
                  <a:off x="3214" y="3198"/>
                  <a:ext cx="10" cy="1"/>
                </a:xfrm>
                <a:custGeom>
                  <a:avLst/>
                  <a:gdLst>
                    <a:gd name="T0" fmla="*/ 2147483646 w 1"/>
                    <a:gd name="T1" fmla="*/ 0 h 1"/>
                    <a:gd name="T2" fmla="*/ 0 w 1"/>
                    <a:gd name="T3" fmla="*/ 0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0"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92" name="Freeform 191">
                  <a:extLst>
                    <a:ext uri="{FF2B5EF4-FFF2-40B4-BE49-F238E27FC236}">
                      <a16:creationId xmlns:a16="http://schemas.microsoft.com/office/drawing/2014/main" id="{CD67078B-0026-4A50-B4A8-69D8FCBDB1FB}"/>
                    </a:ext>
                  </a:extLst>
                </p:cNvPr>
                <p:cNvSpPr>
                  <a:spLocks/>
                </p:cNvSpPr>
                <p:nvPr/>
              </p:nvSpPr>
              <p:spPr bwMode="auto">
                <a:xfrm>
                  <a:off x="3214" y="3187"/>
                  <a:ext cx="10" cy="11"/>
                </a:xfrm>
                <a:custGeom>
                  <a:avLst/>
                  <a:gdLst>
                    <a:gd name="T0" fmla="*/ 0 w 1"/>
                    <a:gd name="T1" fmla="*/ 0 h 1"/>
                    <a:gd name="T2" fmla="*/ 2147483646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1"/>
                        <a:pt x="1" y="1"/>
                      </a:cubicBezTo>
                      <a:cubicBezTo>
                        <a:pt x="0" y="1"/>
                        <a:pt x="0" y="1"/>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93" name="Freeform 192">
                  <a:extLst>
                    <a:ext uri="{FF2B5EF4-FFF2-40B4-BE49-F238E27FC236}">
                      <a16:creationId xmlns:a16="http://schemas.microsoft.com/office/drawing/2014/main" id="{9A3532CE-5597-4B0A-82AE-0BF79A6E7F30}"/>
                    </a:ext>
                  </a:extLst>
                </p:cNvPr>
                <p:cNvSpPr>
                  <a:spLocks/>
                </p:cNvSpPr>
                <p:nvPr/>
              </p:nvSpPr>
              <p:spPr bwMode="auto">
                <a:xfrm>
                  <a:off x="3203" y="3187"/>
                  <a:ext cx="11" cy="11"/>
                </a:xfrm>
                <a:custGeom>
                  <a:avLst/>
                  <a:gdLst>
                    <a:gd name="T0" fmla="*/ 2147483646 w 1"/>
                    <a:gd name="T1" fmla="*/ 2147483646 h 1"/>
                    <a:gd name="T2" fmla="*/ 0 w 1"/>
                    <a:gd name="T3" fmla="*/ 2147483646 h 1"/>
                    <a:gd name="T4" fmla="*/ 2147483646 w 1"/>
                    <a:gd name="T5" fmla="*/ 2147483646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0" y="1"/>
                        <a:pt x="0" y="1"/>
                      </a:cubicBezTo>
                      <a:cubicBezTo>
                        <a:pt x="0" y="1"/>
                        <a:pt x="1" y="1"/>
                        <a:pt x="1" y="1"/>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94" name="Freeform 193">
                  <a:extLst>
                    <a:ext uri="{FF2B5EF4-FFF2-40B4-BE49-F238E27FC236}">
                      <a16:creationId xmlns:a16="http://schemas.microsoft.com/office/drawing/2014/main" id="{1962D3AE-DFF8-44A5-8A36-56290B8408A7}"/>
                    </a:ext>
                  </a:extLst>
                </p:cNvPr>
                <p:cNvSpPr>
                  <a:spLocks/>
                </p:cNvSpPr>
                <p:nvPr/>
              </p:nvSpPr>
              <p:spPr bwMode="auto">
                <a:xfrm>
                  <a:off x="3203" y="3187"/>
                  <a:ext cx="11" cy="11"/>
                </a:xfrm>
                <a:custGeom>
                  <a:avLst/>
                  <a:gdLst>
                    <a:gd name="T0" fmla="*/ 2147483646 w 1"/>
                    <a:gd name="T1" fmla="*/ 0 h 1"/>
                    <a:gd name="T2" fmla="*/ 2147483646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1" y="0"/>
                        <a:pt x="1" y="1"/>
                      </a:cubicBezTo>
                      <a:cubicBezTo>
                        <a:pt x="1" y="0"/>
                        <a:pt x="1"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95" name="Freeform 194">
                  <a:extLst>
                    <a:ext uri="{FF2B5EF4-FFF2-40B4-BE49-F238E27FC236}">
                      <a16:creationId xmlns:a16="http://schemas.microsoft.com/office/drawing/2014/main" id="{D13291FA-DC52-49BA-A4F3-E8EB8508C828}"/>
                    </a:ext>
                  </a:extLst>
                </p:cNvPr>
                <p:cNvSpPr>
                  <a:spLocks/>
                </p:cNvSpPr>
                <p:nvPr/>
              </p:nvSpPr>
              <p:spPr bwMode="auto">
                <a:xfrm>
                  <a:off x="3192" y="3187"/>
                  <a:ext cx="11" cy="11"/>
                </a:xfrm>
                <a:custGeom>
                  <a:avLst/>
                  <a:gdLst>
                    <a:gd name="T0" fmla="*/ 2147483646 w 1"/>
                    <a:gd name="T1" fmla="*/ 0 h 1"/>
                    <a:gd name="T2" fmla="*/ 0 w 1"/>
                    <a:gd name="T3" fmla="*/ 0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1" y="1"/>
                        <a:pt x="1" y="1"/>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96" name="Freeform 195">
                  <a:extLst>
                    <a:ext uri="{FF2B5EF4-FFF2-40B4-BE49-F238E27FC236}">
                      <a16:creationId xmlns:a16="http://schemas.microsoft.com/office/drawing/2014/main" id="{109EE78C-7988-4798-9F08-A7F040C64565}"/>
                    </a:ext>
                  </a:extLst>
                </p:cNvPr>
                <p:cNvSpPr>
                  <a:spLocks/>
                </p:cNvSpPr>
                <p:nvPr/>
              </p:nvSpPr>
              <p:spPr bwMode="auto">
                <a:xfrm>
                  <a:off x="3074" y="3252"/>
                  <a:ext cx="10" cy="1"/>
                </a:xfrm>
                <a:custGeom>
                  <a:avLst/>
                  <a:gdLst>
                    <a:gd name="T0" fmla="*/ 0 w 1"/>
                    <a:gd name="T1" fmla="*/ 0 h 1"/>
                    <a:gd name="T2" fmla="*/ 2147483646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1" y="0"/>
                      </a:cubicBezTo>
                      <a:cubicBezTo>
                        <a:pt x="1"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97" name="Freeform 196">
                  <a:extLst>
                    <a:ext uri="{FF2B5EF4-FFF2-40B4-BE49-F238E27FC236}">
                      <a16:creationId xmlns:a16="http://schemas.microsoft.com/office/drawing/2014/main" id="{1FCB1015-B122-4900-BE46-63ACB24FFF1B}"/>
                    </a:ext>
                  </a:extLst>
                </p:cNvPr>
                <p:cNvSpPr>
                  <a:spLocks/>
                </p:cNvSpPr>
                <p:nvPr/>
              </p:nvSpPr>
              <p:spPr bwMode="auto">
                <a:xfrm>
                  <a:off x="3074" y="3241"/>
                  <a:ext cx="10" cy="11"/>
                </a:xfrm>
                <a:custGeom>
                  <a:avLst/>
                  <a:gdLst>
                    <a:gd name="T0" fmla="*/ 2147483646 w 1"/>
                    <a:gd name="T1" fmla="*/ 0 h 1"/>
                    <a:gd name="T2" fmla="*/ 2147483646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1"/>
                        <a:pt x="1" y="1"/>
                        <a:pt x="1" y="1"/>
                      </a:cubicBezTo>
                      <a:cubicBezTo>
                        <a:pt x="1" y="1"/>
                        <a:pt x="1" y="1"/>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98" name="Freeform 197">
                  <a:extLst>
                    <a:ext uri="{FF2B5EF4-FFF2-40B4-BE49-F238E27FC236}">
                      <a16:creationId xmlns:a16="http://schemas.microsoft.com/office/drawing/2014/main" id="{A9F26A5B-3F8B-4D09-A205-0611B819A18E}"/>
                    </a:ext>
                  </a:extLst>
                </p:cNvPr>
                <p:cNvSpPr>
                  <a:spLocks/>
                </p:cNvSpPr>
                <p:nvPr/>
              </p:nvSpPr>
              <p:spPr bwMode="auto">
                <a:xfrm>
                  <a:off x="3084" y="3252"/>
                  <a:ext cx="1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1"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499" name="Freeform 198">
                  <a:extLst>
                    <a:ext uri="{FF2B5EF4-FFF2-40B4-BE49-F238E27FC236}">
                      <a16:creationId xmlns:a16="http://schemas.microsoft.com/office/drawing/2014/main" id="{7B8E5C58-11E0-40DC-9A4A-30B136043215}"/>
                    </a:ext>
                  </a:extLst>
                </p:cNvPr>
                <p:cNvSpPr>
                  <a:spLocks/>
                </p:cNvSpPr>
                <p:nvPr/>
              </p:nvSpPr>
              <p:spPr bwMode="auto">
                <a:xfrm>
                  <a:off x="3095" y="3252"/>
                  <a:ext cx="11" cy="1"/>
                </a:xfrm>
                <a:custGeom>
                  <a:avLst/>
                  <a:gdLst>
                    <a:gd name="T0" fmla="*/ 2147483646 w 1"/>
                    <a:gd name="T1" fmla="*/ 0 h 1"/>
                    <a:gd name="T2" fmla="*/ 0 w 1"/>
                    <a:gd name="T3" fmla="*/ 0 h 1"/>
                    <a:gd name="T4" fmla="*/ 0 w 1"/>
                    <a:gd name="T5" fmla="*/ 0 h 1"/>
                    <a:gd name="T6" fmla="*/ 214748364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0"/>
                      </a:cubicBezTo>
                      <a:cubicBezTo>
                        <a:pt x="0" y="0"/>
                        <a:pt x="0" y="0"/>
                        <a:pt x="0" y="0"/>
                      </a:cubicBezTo>
                      <a:cubicBezTo>
                        <a:pt x="1" y="0"/>
                        <a:pt x="1"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00" name="Freeform 199">
                  <a:extLst>
                    <a:ext uri="{FF2B5EF4-FFF2-40B4-BE49-F238E27FC236}">
                      <a16:creationId xmlns:a16="http://schemas.microsoft.com/office/drawing/2014/main" id="{7DA0B106-8695-43EA-B907-DA67787A5685}"/>
                    </a:ext>
                  </a:extLst>
                </p:cNvPr>
                <p:cNvSpPr>
                  <a:spLocks/>
                </p:cNvSpPr>
                <p:nvPr/>
              </p:nvSpPr>
              <p:spPr bwMode="auto">
                <a:xfrm>
                  <a:off x="3063" y="3230"/>
                  <a:ext cx="1" cy="1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1"/>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01" name="Freeform 200">
                  <a:extLst>
                    <a:ext uri="{FF2B5EF4-FFF2-40B4-BE49-F238E27FC236}">
                      <a16:creationId xmlns:a16="http://schemas.microsoft.com/office/drawing/2014/main" id="{78A6657A-AD00-47B3-BC52-8AE0F6B598B5}"/>
                    </a:ext>
                  </a:extLst>
                </p:cNvPr>
                <p:cNvSpPr>
                  <a:spLocks/>
                </p:cNvSpPr>
                <p:nvPr/>
              </p:nvSpPr>
              <p:spPr bwMode="auto">
                <a:xfrm>
                  <a:off x="3074" y="3230"/>
                  <a:ext cx="1" cy="1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0" y="1"/>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02" name="Freeform 201">
                  <a:extLst>
                    <a:ext uri="{FF2B5EF4-FFF2-40B4-BE49-F238E27FC236}">
                      <a16:creationId xmlns:a16="http://schemas.microsoft.com/office/drawing/2014/main" id="{B8A7DA74-E7B6-4345-9F0D-72F137F30B6B}"/>
                    </a:ext>
                  </a:extLst>
                </p:cNvPr>
                <p:cNvSpPr>
                  <a:spLocks/>
                </p:cNvSpPr>
                <p:nvPr/>
              </p:nvSpPr>
              <p:spPr bwMode="auto">
                <a:xfrm>
                  <a:off x="3063" y="3220"/>
                  <a:ext cx="11" cy="10"/>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0" y="1"/>
                      </a:cubicBezTo>
                      <a:cubicBezTo>
                        <a:pt x="1" y="1"/>
                        <a:pt x="1"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03" name="Freeform 202">
                  <a:extLst>
                    <a:ext uri="{FF2B5EF4-FFF2-40B4-BE49-F238E27FC236}">
                      <a16:creationId xmlns:a16="http://schemas.microsoft.com/office/drawing/2014/main" id="{3FBA1B69-3602-41DB-875B-138F7C095AEB}"/>
                    </a:ext>
                  </a:extLst>
                </p:cNvPr>
                <p:cNvSpPr>
                  <a:spLocks/>
                </p:cNvSpPr>
                <p:nvPr/>
              </p:nvSpPr>
              <p:spPr bwMode="auto">
                <a:xfrm>
                  <a:off x="3074" y="3220"/>
                  <a:ext cx="1" cy="10"/>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0" y="1"/>
                        <a:pt x="0" y="1"/>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04" name="Freeform 203">
                  <a:extLst>
                    <a:ext uri="{FF2B5EF4-FFF2-40B4-BE49-F238E27FC236}">
                      <a16:creationId xmlns:a16="http://schemas.microsoft.com/office/drawing/2014/main" id="{ABAA8FE7-73B1-42AB-90CF-3B0E9D20BC68}"/>
                    </a:ext>
                  </a:extLst>
                </p:cNvPr>
                <p:cNvSpPr>
                  <a:spLocks/>
                </p:cNvSpPr>
                <p:nvPr/>
              </p:nvSpPr>
              <p:spPr bwMode="auto">
                <a:xfrm>
                  <a:off x="3084" y="3209"/>
                  <a:ext cx="11" cy="11"/>
                </a:xfrm>
                <a:custGeom>
                  <a:avLst/>
                  <a:gdLst>
                    <a:gd name="T0" fmla="*/ 2147483646 w 1"/>
                    <a:gd name="T1" fmla="*/ 0 h 1"/>
                    <a:gd name="T2" fmla="*/ 2147483646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1"/>
                        <a:pt x="1" y="1"/>
                      </a:cubicBezTo>
                      <a:cubicBezTo>
                        <a:pt x="1" y="1"/>
                        <a:pt x="1" y="1"/>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05" name="Freeform 204">
                  <a:extLst>
                    <a:ext uri="{FF2B5EF4-FFF2-40B4-BE49-F238E27FC236}">
                      <a16:creationId xmlns:a16="http://schemas.microsoft.com/office/drawing/2014/main" id="{961251F1-0A89-454D-878A-2671D76CB95F}"/>
                    </a:ext>
                  </a:extLst>
                </p:cNvPr>
                <p:cNvSpPr>
                  <a:spLocks/>
                </p:cNvSpPr>
                <p:nvPr/>
              </p:nvSpPr>
              <p:spPr bwMode="auto">
                <a:xfrm>
                  <a:off x="3084" y="3220"/>
                  <a:ext cx="11" cy="10"/>
                </a:xfrm>
                <a:custGeom>
                  <a:avLst/>
                  <a:gdLst>
                    <a:gd name="T0" fmla="*/ 2147483646 w 1"/>
                    <a:gd name="T1" fmla="*/ 0 h 1"/>
                    <a:gd name="T2" fmla="*/ 0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1"/>
                      </a:cubicBezTo>
                      <a:cubicBezTo>
                        <a:pt x="1" y="0"/>
                        <a:pt x="1"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06" name="Freeform 205">
                  <a:extLst>
                    <a:ext uri="{FF2B5EF4-FFF2-40B4-BE49-F238E27FC236}">
                      <a16:creationId xmlns:a16="http://schemas.microsoft.com/office/drawing/2014/main" id="{09DC5367-BABC-4442-9664-6DBF82B2E76F}"/>
                    </a:ext>
                  </a:extLst>
                </p:cNvPr>
                <p:cNvSpPr>
                  <a:spLocks/>
                </p:cNvSpPr>
                <p:nvPr/>
              </p:nvSpPr>
              <p:spPr bwMode="auto">
                <a:xfrm>
                  <a:off x="3074" y="3220"/>
                  <a:ext cx="10" cy="10"/>
                </a:xfrm>
                <a:custGeom>
                  <a:avLst/>
                  <a:gdLst>
                    <a:gd name="T0" fmla="*/ 2147483646 w 1"/>
                    <a:gd name="T1" fmla="*/ 0 h 1"/>
                    <a:gd name="T2" fmla="*/ 2147483646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1"/>
                        <a:pt x="1" y="1"/>
                      </a:cubicBezTo>
                      <a:cubicBezTo>
                        <a:pt x="1" y="1"/>
                        <a:pt x="0" y="1"/>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07" name="Freeform 206">
                  <a:extLst>
                    <a:ext uri="{FF2B5EF4-FFF2-40B4-BE49-F238E27FC236}">
                      <a16:creationId xmlns:a16="http://schemas.microsoft.com/office/drawing/2014/main" id="{3F7707CB-015D-48D6-B4C0-A3FEC251E9E6}"/>
                    </a:ext>
                  </a:extLst>
                </p:cNvPr>
                <p:cNvSpPr>
                  <a:spLocks/>
                </p:cNvSpPr>
                <p:nvPr/>
              </p:nvSpPr>
              <p:spPr bwMode="auto">
                <a:xfrm>
                  <a:off x="3084" y="3230"/>
                  <a:ext cx="11" cy="1"/>
                </a:xfrm>
                <a:custGeom>
                  <a:avLst/>
                  <a:gdLst>
                    <a:gd name="T0" fmla="*/ 2147483646 w 1"/>
                    <a:gd name="T1" fmla="*/ 0 h 1"/>
                    <a:gd name="T2" fmla="*/ 0 w 1"/>
                    <a:gd name="T3" fmla="*/ 0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1"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08" name="Freeform 207">
                  <a:extLst>
                    <a:ext uri="{FF2B5EF4-FFF2-40B4-BE49-F238E27FC236}">
                      <a16:creationId xmlns:a16="http://schemas.microsoft.com/office/drawing/2014/main" id="{3D619A29-DE50-402F-82A5-9026BBE8D095}"/>
                    </a:ext>
                  </a:extLst>
                </p:cNvPr>
                <p:cNvSpPr>
                  <a:spLocks/>
                </p:cNvSpPr>
                <p:nvPr/>
              </p:nvSpPr>
              <p:spPr bwMode="auto">
                <a:xfrm>
                  <a:off x="3095" y="3220"/>
                  <a:ext cx="1" cy="10"/>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0" y="1"/>
                      </a:cubicBezTo>
                      <a:cubicBezTo>
                        <a:pt x="0" y="1"/>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09" name="Freeform 208">
                  <a:extLst>
                    <a:ext uri="{FF2B5EF4-FFF2-40B4-BE49-F238E27FC236}">
                      <a16:creationId xmlns:a16="http://schemas.microsoft.com/office/drawing/2014/main" id="{55F46CD0-F6B1-42F9-8DE5-040EBD5C65F1}"/>
                    </a:ext>
                  </a:extLst>
                </p:cNvPr>
                <p:cNvSpPr>
                  <a:spLocks/>
                </p:cNvSpPr>
                <p:nvPr/>
              </p:nvSpPr>
              <p:spPr bwMode="auto">
                <a:xfrm>
                  <a:off x="3095" y="3230"/>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10" name="Freeform 209">
                  <a:extLst>
                    <a:ext uri="{FF2B5EF4-FFF2-40B4-BE49-F238E27FC236}">
                      <a16:creationId xmlns:a16="http://schemas.microsoft.com/office/drawing/2014/main" id="{B64F0989-5158-49C7-9754-4A61D9B1705C}"/>
                    </a:ext>
                  </a:extLst>
                </p:cNvPr>
                <p:cNvSpPr>
                  <a:spLocks/>
                </p:cNvSpPr>
                <p:nvPr/>
              </p:nvSpPr>
              <p:spPr bwMode="auto">
                <a:xfrm>
                  <a:off x="3095" y="3230"/>
                  <a:ext cx="11" cy="1"/>
                </a:xfrm>
                <a:custGeom>
                  <a:avLst/>
                  <a:gdLst>
                    <a:gd name="T0" fmla="*/ 2147483646 w 1"/>
                    <a:gd name="T1" fmla="*/ 0 h 1"/>
                    <a:gd name="T2" fmla="*/ 0 w 1"/>
                    <a:gd name="T3" fmla="*/ 0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1" y="0"/>
                        <a:pt x="1"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11" name="Freeform 210">
                  <a:extLst>
                    <a:ext uri="{FF2B5EF4-FFF2-40B4-BE49-F238E27FC236}">
                      <a16:creationId xmlns:a16="http://schemas.microsoft.com/office/drawing/2014/main" id="{B4D62E84-975A-4088-A84F-B729B08E839B}"/>
                    </a:ext>
                  </a:extLst>
                </p:cNvPr>
                <p:cNvSpPr>
                  <a:spLocks/>
                </p:cNvSpPr>
                <p:nvPr/>
              </p:nvSpPr>
              <p:spPr bwMode="auto">
                <a:xfrm>
                  <a:off x="3095" y="3220"/>
                  <a:ext cx="11" cy="10"/>
                </a:xfrm>
                <a:custGeom>
                  <a:avLst/>
                  <a:gdLst>
                    <a:gd name="T0" fmla="*/ 2147483646 w 1"/>
                    <a:gd name="T1" fmla="*/ 0 h 1"/>
                    <a:gd name="T2" fmla="*/ 2147483646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1" y="1"/>
                      </a:cubicBezTo>
                      <a:cubicBezTo>
                        <a:pt x="1" y="1"/>
                        <a:pt x="1" y="1"/>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12" name="Freeform 211">
                  <a:extLst>
                    <a:ext uri="{FF2B5EF4-FFF2-40B4-BE49-F238E27FC236}">
                      <a16:creationId xmlns:a16="http://schemas.microsoft.com/office/drawing/2014/main" id="{AEB1F76F-3383-4DE0-9935-087A7F07DF6A}"/>
                    </a:ext>
                  </a:extLst>
                </p:cNvPr>
                <p:cNvSpPr>
                  <a:spLocks/>
                </p:cNvSpPr>
                <p:nvPr/>
              </p:nvSpPr>
              <p:spPr bwMode="auto">
                <a:xfrm>
                  <a:off x="3106" y="3220"/>
                  <a:ext cx="1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1"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13" name="Freeform 212">
                  <a:extLst>
                    <a:ext uri="{FF2B5EF4-FFF2-40B4-BE49-F238E27FC236}">
                      <a16:creationId xmlns:a16="http://schemas.microsoft.com/office/drawing/2014/main" id="{E8434D96-E1D7-4F6F-A301-53303AC14C2C}"/>
                    </a:ext>
                  </a:extLst>
                </p:cNvPr>
                <p:cNvSpPr>
                  <a:spLocks/>
                </p:cNvSpPr>
                <p:nvPr/>
              </p:nvSpPr>
              <p:spPr bwMode="auto">
                <a:xfrm>
                  <a:off x="3106" y="3209"/>
                  <a:ext cx="11" cy="11"/>
                </a:xfrm>
                <a:custGeom>
                  <a:avLst/>
                  <a:gdLst>
                    <a:gd name="T0" fmla="*/ 2147483646 w 1"/>
                    <a:gd name="T1" fmla="*/ 0 h 1"/>
                    <a:gd name="T2" fmla="*/ 0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1"/>
                      </a:cubicBezTo>
                      <a:cubicBezTo>
                        <a:pt x="0" y="1"/>
                        <a:pt x="1"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14" name="Freeform 213">
                  <a:extLst>
                    <a:ext uri="{FF2B5EF4-FFF2-40B4-BE49-F238E27FC236}">
                      <a16:creationId xmlns:a16="http://schemas.microsoft.com/office/drawing/2014/main" id="{9387B516-2EBA-44DD-9D08-B01747D67FC2}"/>
                    </a:ext>
                  </a:extLst>
                </p:cNvPr>
                <p:cNvSpPr>
                  <a:spLocks/>
                </p:cNvSpPr>
                <p:nvPr/>
              </p:nvSpPr>
              <p:spPr bwMode="auto">
                <a:xfrm>
                  <a:off x="3095" y="3209"/>
                  <a:ext cx="11" cy="11"/>
                </a:xfrm>
                <a:custGeom>
                  <a:avLst/>
                  <a:gdLst>
                    <a:gd name="T0" fmla="*/ 0 w 1"/>
                    <a:gd name="T1" fmla="*/ 0 h 1"/>
                    <a:gd name="T2" fmla="*/ 2147483646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1" y="1"/>
                      </a:cubicBezTo>
                      <a:cubicBezTo>
                        <a:pt x="1" y="1"/>
                        <a:pt x="1" y="1"/>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15" name="Freeform 214">
                  <a:extLst>
                    <a:ext uri="{FF2B5EF4-FFF2-40B4-BE49-F238E27FC236}">
                      <a16:creationId xmlns:a16="http://schemas.microsoft.com/office/drawing/2014/main" id="{C88D910D-A259-4AE1-A161-FAFFDE55FB21}"/>
                    </a:ext>
                  </a:extLst>
                </p:cNvPr>
                <p:cNvSpPr>
                  <a:spLocks/>
                </p:cNvSpPr>
                <p:nvPr/>
              </p:nvSpPr>
              <p:spPr bwMode="auto">
                <a:xfrm>
                  <a:off x="3095" y="3209"/>
                  <a:ext cx="11" cy="11"/>
                </a:xfrm>
                <a:custGeom>
                  <a:avLst/>
                  <a:gdLst>
                    <a:gd name="T0" fmla="*/ 2147483646 w 1"/>
                    <a:gd name="T1" fmla="*/ 0 h 1"/>
                    <a:gd name="T2" fmla="*/ 2147483646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1" y="1"/>
                      </a:cubicBezTo>
                      <a:cubicBezTo>
                        <a:pt x="1" y="0"/>
                        <a:pt x="1"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16" name="Freeform 215">
                  <a:extLst>
                    <a:ext uri="{FF2B5EF4-FFF2-40B4-BE49-F238E27FC236}">
                      <a16:creationId xmlns:a16="http://schemas.microsoft.com/office/drawing/2014/main" id="{D285ACA5-C343-4E3B-8247-50CF0B503147}"/>
                    </a:ext>
                  </a:extLst>
                </p:cNvPr>
                <p:cNvSpPr>
                  <a:spLocks/>
                </p:cNvSpPr>
                <p:nvPr/>
              </p:nvSpPr>
              <p:spPr bwMode="auto">
                <a:xfrm>
                  <a:off x="3095" y="3209"/>
                  <a:ext cx="11" cy="1"/>
                </a:xfrm>
                <a:custGeom>
                  <a:avLst/>
                  <a:gdLst>
                    <a:gd name="T0" fmla="*/ 2147483646 w 1"/>
                    <a:gd name="T1" fmla="*/ 0 h 1"/>
                    <a:gd name="T2" fmla="*/ 0 w 1"/>
                    <a:gd name="T3" fmla="*/ 0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1"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17" name="Freeform 216">
                  <a:extLst>
                    <a:ext uri="{FF2B5EF4-FFF2-40B4-BE49-F238E27FC236}">
                      <a16:creationId xmlns:a16="http://schemas.microsoft.com/office/drawing/2014/main" id="{3A9ADD18-2C74-476E-BC40-94CEC39339C6}"/>
                    </a:ext>
                  </a:extLst>
                </p:cNvPr>
                <p:cNvSpPr>
                  <a:spLocks/>
                </p:cNvSpPr>
                <p:nvPr/>
              </p:nvSpPr>
              <p:spPr bwMode="auto">
                <a:xfrm>
                  <a:off x="3095" y="3198"/>
                  <a:ext cx="11" cy="11"/>
                </a:xfrm>
                <a:custGeom>
                  <a:avLst/>
                  <a:gdLst>
                    <a:gd name="T0" fmla="*/ 2147483646 w 1"/>
                    <a:gd name="T1" fmla="*/ 0 h 1"/>
                    <a:gd name="T2" fmla="*/ 0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1"/>
                      </a:cubicBezTo>
                      <a:cubicBezTo>
                        <a:pt x="1" y="1"/>
                        <a:pt x="1"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18" name="Freeform 217">
                  <a:extLst>
                    <a:ext uri="{FF2B5EF4-FFF2-40B4-BE49-F238E27FC236}">
                      <a16:creationId xmlns:a16="http://schemas.microsoft.com/office/drawing/2014/main" id="{B5F7283E-870A-4757-99E8-D7A7F648E2F9}"/>
                    </a:ext>
                  </a:extLst>
                </p:cNvPr>
                <p:cNvSpPr>
                  <a:spLocks/>
                </p:cNvSpPr>
                <p:nvPr/>
              </p:nvSpPr>
              <p:spPr bwMode="auto">
                <a:xfrm>
                  <a:off x="3084" y="3198"/>
                  <a:ext cx="11" cy="11"/>
                </a:xfrm>
                <a:custGeom>
                  <a:avLst/>
                  <a:gdLst>
                    <a:gd name="T0" fmla="*/ 2147483646 w 1"/>
                    <a:gd name="T1" fmla="*/ 0 h 1"/>
                    <a:gd name="T2" fmla="*/ 2147483646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1"/>
                        <a:pt x="1" y="1"/>
                        <a:pt x="1" y="1"/>
                      </a:cubicBezTo>
                      <a:cubicBezTo>
                        <a:pt x="1" y="1"/>
                        <a:pt x="1" y="1"/>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19" name="Freeform 218">
                  <a:extLst>
                    <a:ext uri="{FF2B5EF4-FFF2-40B4-BE49-F238E27FC236}">
                      <a16:creationId xmlns:a16="http://schemas.microsoft.com/office/drawing/2014/main" id="{12080230-907D-4A57-A316-0A331B913702}"/>
                    </a:ext>
                  </a:extLst>
                </p:cNvPr>
                <p:cNvSpPr>
                  <a:spLocks/>
                </p:cNvSpPr>
                <p:nvPr/>
              </p:nvSpPr>
              <p:spPr bwMode="auto">
                <a:xfrm>
                  <a:off x="3084" y="3209"/>
                  <a:ext cx="11" cy="1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1" y="0"/>
                        <a:pt x="1"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20" name="Freeform 219">
                  <a:extLst>
                    <a:ext uri="{FF2B5EF4-FFF2-40B4-BE49-F238E27FC236}">
                      <a16:creationId xmlns:a16="http://schemas.microsoft.com/office/drawing/2014/main" id="{931F8CD6-731F-46F7-9003-4158F4927893}"/>
                    </a:ext>
                  </a:extLst>
                </p:cNvPr>
                <p:cNvSpPr>
                  <a:spLocks/>
                </p:cNvSpPr>
                <p:nvPr/>
              </p:nvSpPr>
              <p:spPr bwMode="auto">
                <a:xfrm>
                  <a:off x="3084" y="3209"/>
                  <a:ext cx="1" cy="1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0" y="1"/>
                      </a:cubicBezTo>
                      <a:cubicBezTo>
                        <a:pt x="0" y="1"/>
                        <a:pt x="0" y="1"/>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21" name="Freeform 220">
                  <a:extLst>
                    <a:ext uri="{FF2B5EF4-FFF2-40B4-BE49-F238E27FC236}">
                      <a16:creationId xmlns:a16="http://schemas.microsoft.com/office/drawing/2014/main" id="{FE18337B-CD79-45C3-A181-CF663F10D398}"/>
                    </a:ext>
                  </a:extLst>
                </p:cNvPr>
                <p:cNvSpPr>
                  <a:spLocks/>
                </p:cNvSpPr>
                <p:nvPr/>
              </p:nvSpPr>
              <p:spPr bwMode="auto">
                <a:xfrm>
                  <a:off x="3074" y="3220"/>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22" name="Freeform 221">
                  <a:extLst>
                    <a:ext uri="{FF2B5EF4-FFF2-40B4-BE49-F238E27FC236}">
                      <a16:creationId xmlns:a16="http://schemas.microsoft.com/office/drawing/2014/main" id="{BDE8040A-8FD6-467B-A58E-05A8F9C696A6}"/>
                    </a:ext>
                  </a:extLst>
                </p:cNvPr>
                <p:cNvSpPr>
                  <a:spLocks/>
                </p:cNvSpPr>
                <p:nvPr/>
              </p:nvSpPr>
              <p:spPr bwMode="auto">
                <a:xfrm>
                  <a:off x="3074" y="3209"/>
                  <a:ext cx="1" cy="1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0" y="1"/>
                      </a:cubicBezTo>
                      <a:cubicBezTo>
                        <a:pt x="0" y="1"/>
                        <a:pt x="0" y="1"/>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23" name="Freeform 222">
                  <a:extLst>
                    <a:ext uri="{FF2B5EF4-FFF2-40B4-BE49-F238E27FC236}">
                      <a16:creationId xmlns:a16="http://schemas.microsoft.com/office/drawing/2014/main" id="{CBEE321E-4152-471C-BEE5-D53279B17A53}"/>
                    </a:ext>
                  </a:extLst>
                </p:cNvPr>
                <p:cNvSpPr>
                  <a:spLocks/>
                </p:cNvSpPr>
                <p:nvPr/>
              </p:nvSpPr>
              <p:spPr bwMode="auto">
                <a:xfrm>
                  <a:off x="3074" y="3209"/>
                  <a:ext cx="10" cy="11"/>
                </a:xfrm>
                <a:custGeom>
                  <a:avLst/>
                  <a:gdLst>
                    <a:gd name="T0" fmla="*/ 2147483646 w 1"/>
                    <a:gd name="T1" fmla="*/ 0 h 1"/>
                    <a:gd name="T2" fmla="*/ 0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1"/>
                      </a:cubicBezTo>
                      <a:cubicBezTo>
                        <a:pt x="0" y="1"/>
                        <a:pt x="1"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24" name="Freeform 223">
                  <a:extLst>
                    <a:ext uri="{FF2B5EF4-FFF2-40B4-BE49-F238E27FC236}">
                      <a16:creationId xmlns:a16="http://schemas.microsoft.com/office/drawing/2014/main" id="{FA16DFD0-4CFB-4588-AD91-AB7E32F62310}"/>
                    </a:ext>
                  </a:extLst>
                </p:cNvPr>
                <p:cNvSpPr>
                  <a:spLocks/>
                </p:cNvSpPr>
                <p:nvPr/>
              </p:nvSpPr>
              <p:spPr bwMode="auto">
                <a:xfrm>
                  <a:off x="3074" y="3198"/>
                  <a:ext cx="10" cy="11"/>
                </a:xfrm>
                <a:custGeom>
                  <a:avLst/>
                  <a:gdLst>
                    <a:gd name="T0" fmla="*/ 2147483646 w 1"/>
                    <a:gd name="T1" fmla="*/ 0 h 1"/>
                    <a:gd name="T2" fmla="*/ 0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1"/>
                        <a:pt x="0" y="1"/>
                      </a:cubicBezTo>
                      <a:cubicBezTo>
                        <a:pt x="1" y="1"/>
                        <a:pt x="1" y="1"/>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25" name="Freeform 224">
                  <a:extLst>
                    <a:ext uri="{FF2B5EF4-FFF2-40B4-BE49-F238E27FC236}">
                      <a16:creationId xmlns:a16="http://schemas.microsoft.com/office/drawing/2014/main" id="{CA171D14-E326-47CB-911B-1FD4CDC48F44}"/>
                    </a:ext>
                  </a:extLst>
                </p:cNvPr>
                <p:cNvSpPr>
                  <a:spLocks/>
                </p:cNvSpPr>
                <p:nvPr/>
              </p:nvSpPr>
              <p:spPr bwMode="auto">
                <a:xfrm>
                  <a:off x="3074" y="3209"/>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26" name="Freeform 225">
                  <a:extLst>
                    <a:ext uri="{FF2B5EF4-FFF2-40B4-BE49-F238E27FC236}">
                      <a16:creationId xmlns:a16="http://schemas.microsoft.com/office/drawing/2014/main" id="{DE76CA97-E9A3-4BC4-B767-AE7A8B6C4651}"/>
                    </a:ext>
                  </a:extLst>
                </p:cNvPr>
                <p:cNvSpPr>
                  <a:spLocks/>
                </p:cNvSpPr>
                <p:nvPr/>
              </p:nvSpPr>
              <p:spPr bwMode="auto">
                <a:xfrm>
                  <a:off x="3074" y="3198"/>
                  <a:ext cx="10" cy="11"/>
                </a:xfrm>
                <a:custGeom>
                  <a:avLst/>
                  <a:gdLst>
                    <a:gd name="T0" fmla="*/ 2147483646 w 1"/>
                    <a:gd name="T1" fmla="*/ 0 h 1"/>
                    <a:gd name="T2" fmla="*/ 0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1"/>
                      </a:cubicBezTo>
                      <a:cubicBezTo>
                        <a:pt x="1" y="1"/>
                        <a:pt x="1"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27" name="Freeform 226">
                  <a:extLst>
                    <a:ext uri="{FF2B5EF4-FFF2-40B4-BE49-F238E27FC236}">
                      <a16:creationId xmlns:a16="http://schemas.microsoft.com/office/drawing/2014/main" id="{EE13F9AC-11AB-4A08-8FBC-C55FD45D98B7}"/>
                    </a:ext>
                  </a:extLst>
                </p:cNvPr>
                <p:cNvSpPr>
                  <a:spLocks/>
                </p:cNvSpPr>
                <p:nvPr/>
              </p:nvSpPr>
              <p:spPr bwMode="auto">
                <a:xfrm>
                  <a:off x="3084" y="319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28" name="Freeform 227">
                  <a:extLst>
                    <a:ext uri="{FF2B5EF4-FFF2-40B4-BE49-F238E27FC236}">
                      <a16:creationId xmlns:a16="http://schemas.microsoft.com/office/drawing/2014/main" id="{7397995C-DDAD-4704-9664-FDCA3CF66FF1}"/>
                    </a:ext>
                  </a:extLst>
                </p:cNvPr>
                <p:cNvSpPr>
                  <a:spLocks/>
                </p:cNvSpPr>
                <p:nvPr/>
              </p:nvSpPr>
              <p:spPr bwMode="auto">
                <a:xfrm>
                  <a:off x="3095" y="3198"/>
                  <a:ext cx="1" cy="1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1"/>
                      </a:cubicBezTo>
                      <a:cubicBezTo>
                        <a:pt x="0" y="0"/>
                        <a:pt x="0" y="0"/>
                        <a:pt x="0"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29" name="Freeform 228">
                  <a:extLst>
                    <a:ext uri="{FF2B5EF4-FFF2-40B4-BE49-F238E27FC236}">
                      <a16:creationId xmlns:a16="http://schemas.microsoft.com/office/drawing/2014/main" id="{FE359B60-3C73-497F-95F4-BD26CB991ACF}"/>
                    </a:ext>
                  </a:extLst>
                </p:cNvPr>
                <p:cNvSpPr>
                  <a:spLocks/>
                </p:cNvSpPr>
                <p:nvPr/>
              </p:nvSpPr>
              <p:spPr bwMode="auto">
                <a:xfrm>
                  <a:off x="3095" y="3187"/>
                  <a:ext cx="11" cy="11"/>
                </a:xfrm>
                <a:custGeom>
                  <a:avLst/>
                  <a:gdLst>
                    <a:gd name="T0" fmla="*/ 2147483646 w 1"/>
                    <a:gd name="T1" fmla="*/ 0 h 1"/>
                    <a:gd name="T2" fmla="*/ 0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1"/>
                        <a:pt x="0" y="1"/>
                        <a:pt x="0" y="1"/>
                      </a:cubicBezTo>
                      <a:cubicBezTo>
                        <a:pt x="1" y="1"/>
                        <a:pt x="1" y="1"/>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30" name="Freeform 229">
                  <a:extLst>
                    <a:ext uri="{FF2B5EF4-FFF2-40B4-BE49-F238E27FC236}">
                      <a16:creationId xmlns:a16="http://schemas.microsoft.com/office/drawing/2014/main" id="{D5D8167A-D79C-4B89-AA3E-A5C911AD256E}"/>
                    </a:ext>
                  </a:extLst>
                </p:cNvPr>
                <p:cNvSpPr>
                  <a:spLocks/>
                </p:cNvSpPr>
                <p:nvPr/>
              </p:nvSpPr>
              <p:spPr bwMode="auto">
                <a:xfrm>
                  <a:off x="3106" y="3198"/>
                  <a:ext cx="11" cy="11"/>
                </a:xfrm>
                <a:custGeom>
                  <a:avLst/>
                  <a:gdLst>
                    <a:gd name="T0" fmla="*/ 2147483646 w 1"/>
                    <a:gd name="T1" fmla="*/ 0 h 1"/>
                    <a:gd name="T2" fmla="*/ 0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1"/>
                        <a:pt x="0" y="1"/>
                      </a:cubicBezTo>
                      <a:cubicBezTo>
                        <a:pt x="0" y="1"/>
                        <a:pt x="1" y="1"/>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31" name="Freeform 230">
                  <a:extLst>
                    <a:ext uri="{FF2B5EF4-FFF2-40B4-BE49-F238E27FC236}">
                      <a16:creationId xmlns:a16="http://schemas.microsoft.com/office/drawing/2014/main" id="{265CB507-0425-4809-ABE4-A71FF6DEC711}"/>
                    </a:ext>
                  </a:extLst>
                </p:cNvPr>
                <p:cNvSpPr>
                  <a:spLocks/>
                </p:cNvSpPr>
                <p:nvPr/>
              </p:nvSpPr>
              <p:spPr bwMode="auto">
                <a:xfrm>
                  <a:off x="3117" y="3198"/>
                  <a:ext cx="10" cy="1"/>
                </a:xfrm>
                <a:custGeom>
                  <a:avLst/>
                  <a:gdLst>
                    <a:gd name="T0" fmla="*/ 2147483646 w 1"/>
                    <a:gd name="T1" fmla="*/ 0 h 1"/>
                    <a:gd name="T2" fmla="*/ 0 w 1"/>
                    <a:gd name="T3" fmla="*/ 0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1" y="0"/>
                        <a:pt x="1"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32" name="Freeform 231">
                  <a:extLst>
                    <a:ext uri="{FF2B5EF4-FFF2-40B4-BE49-F238E27FC236}">
                      <a16:creationId xmlns:a16="http://schemas.microsoft.com/office/drawing/2014/main" id="{5DC13CFE-DFBF-483D-8E61-86446DF13A6B}"/>
                    </a:ext>
                  </a:extLst>
                </p:cNvPr>
                <p:cNvSpPr>
                  <a:spLocks/>
                </p:cNvSpPr>
                <p:nvPr/>
              </p:nvSpPr>
              <p:spPr bwMode="auto">
                <a:xfrm>
                  <a:off x="3117" y="3187"/>
                  <a:ext cx="10" cy="11"/>
                </a:xfrm>
                <a:custGeom>
                  <a:avLst/>
                  <a:gdLst>
                    <a:gd name="T0" fmla="*/ 2147483646 w 1"/>
                    <a:gd name="T1" fmla="*/ 0 h 1"/>
                    <a:gd name="T2" fmla="*/ 0 w 1"/>
                    <a:gd name="T3" fmla="*/ 2147483646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1"/>
                      </a:cubicBezTo>
                      <a:cubicBezTo>
                        <a:pt x="1" y="1"/>
                        <a:pt x="1"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33" name="Freeform 232">
                  <a:extLst>
                    <a:ext uri="{FF2B5EF4-FFF2-40B4-BE49-F238E27FC236}">
                      <a16:creationId xmlns:a16="http://schemas.microsoft.com/office/drawing/2014/main" id="{173D64F4-27F8-4A32-9FA6-418FF3EC93C1}"/>
                    </a:ext>
                  </a:extLst>
                </p:cNvPr>
                <p:cNvSpPr>
                  <a:spLocks/>
                </p:cNvSpPr>
                <p:nvPr/>
              </p:nvSpPr>
              <p:spPr bwMode="auto">
                <a:xfrm>
                  <a:off x="3127" y="3187"/>
                  <a:ext cx="11" cy="11"/>
                </a:xfrm>
                <a:custGeom>
                  <a:avLst/>
                  <a:gdLst>
                    <a:gd name="T0" fmla="*/ 2147483646 w 1"/>
                    <a:gd name="T1" fmla="*/ 2147483646 h 1"/>
                    <a:gd name="T2" fmla="*/ 0 w 1"/>
                    <a:gd name="T3" fmla="*/ 2147483646 h 1"/>
                    <a:gd name="T4" fmla="*/ 2147483646 w 1"/>
                    <a:gd name="T5" fmla="*/ 2147483646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1" y="0"/>
                        <a:pt x="0" y="0"/>
                        <a:pt x="0" y="1"/>
                      </a:cubicBezTo>
                      <a:cubicBezTo>
                        <a:pt x="0" y="1"/>
                        <a:pt x="1" y="1"/>
                        <a:pt x="1" y="1"/>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34" name="Freeform 233">
                  <a:extLst>
                    <a:ext uri="{FF2B5EF4-FFF2-40B4-BE49-F238E27FC236}">
                      <a16:creationId xmlns:a16="http://schemas.microsoft.com/office/drawing/2014/main" id="{ED6C6364-D02B-45E9-947F-FB8C401215D1}"/>
                    </a:ext>
                  </a:extLst>
                </p:cNvPr>
                <p:cNvSpPr>
                  <a:spLocks/>
                </p:cNvSpPr>
                <p:nvPr/>
              </p:nvSpPr>
              <p:spPr bwMode="auto">
                <a:xfrm>
                  <a:off x="3138" y="3187"/>
                  <a:ext cx="11" cy="1"/>
                </a:xfrm>
                <a:custGeom>
                  <a:avLst/>
                  <a:gdLst>
                    <a:gd name="T0" fmla="*/ 2147483646 w 1"/>
                    <a:gd name="T1" fmla="*/ 0 h 1"/>
                    <a:gd name="T2" fmla="*/ 0 w 1"/>
                    <a:gd name="T3" fmla="*/ 0 h 1"/>
                    <a:gd name="T4" fmla="*/ 214748364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0" y="0"/>
                        <a:pt x="1" y="0"/>
                      </a:cubicBezTo>
                      <a:close/>
                    </a:path>
                  </a:pathLst>
                </a:custGeom>
                <a:solidFill>
                  <a:srgbClr val="C18A51"/>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35" name="Freeform 234">
                  <a:extLst>
                    <a:ext uri="{FF2B5EF4-FFF2-40B4-BE49-F238E27FC236}">
                      <a16:creationId xmlns:a16="http://schemas.microsoft.com/office/drawing/2014/main" id="{ECBC0989-6BA0-485E-8B93-8BBF8E001F3C}"/>
                    </a:ext>
                  </a:extLst>
                </p:cNvPr>
                <p:cNvSpPr>
                  <a:spLocks noEditPoints="1"/>
                </p:cNvSpPr>
                <p:nvPr/>
              </p:nvSpPr>
              <p:spPr bwMode="auto">
                <a:xfrm>
                  <a:off x="3063" y="3263"/>
                  <a:ext cx="215" cy="64"/>
                </a:xfrm>
                <a:custGeom>
                  <a:avLst/>
                  <a:gdLst>
                    <a:gd name="T0" fmla="*/ 2147483646 w 20"/>
                    <a:gd name="T1" fmla="*/ 2147483646 h 6"/>
                    <a:gd name="T2" fmla="*/ 2147483646 w 20"/>
                    <a:gd name="T3" fmla="*/ 2147483646 h 6"/>
                    <a:gd name="T4" fmla="*/ 2147483646 w 20"/>
                    <a:gd name="T5" fmla="*/ 2147483646 h 6"/>
                    <a:gd name="T6" fmla="*/ 2147483646 w 20"/>
                    <a:gd name="T7" fmla="*/ 2147483646 h 6"/>
                    <a:gd name="T8" fmla="*/ 2147483646 w 20"/>
                    <a:gd name="T9" fmla="*/ 2147483646 h 6"/>
                    <a:gd name="T10" fmla="*/ 2147483646 w 20"/>
                    <a:gd name="T11" fmla="*/ 2147483646 h 6"/>
                    <a:gd name="T12" fmla="*/ 2147483646 w 20"/>
                    <a:gd name="T13" fmla="*/ 2147483646 h 6"/>
                    <a:gd name="T14" fmla="*/ 2147483646 w 20"/>
                    <a:gd name="T15" fmla="*/ 2147483646 h 6"/>
                    <a:gd name="T16" fmla="*/ 2147483646 w 20"/>
                    <a:gd name="T17" fmla="*/ 2147483646 h 6"/>
                    <a:gd name="T18" fmla="*/ 2147483646 w 20"/>
                    <a:gd name="T19" fmla="*/ 2147483646 h 6"/>
                    <a:gd name="T20" fmla="*/ 2147483646 w 20"/>
                    <a:gd name="T21" fmla="*/ 2147483646 h 6"/>
                    <a:gd name="T22" fmla="*/ 2147483646 w 20"/>
                    <a:gd name="T23" fmla="*/ 2147483646 h 6"/>
                    <a:gd name="T24" fmla="*/ 2147483646 w 20"/>
                    <a:gd name="T25" fmla="*/ 2147483646 h 6"/>
                    <a:gd name="T26" fmla="*/ 2147483646 w 20"/>
                    <a:gd name="T27" fmla="*/ 2147483646 h 6"/>
                    <a:gd name="T28" fmla="*/ 2147483646 w 20"/>
                    <a:gd name="T29" fmla="*/ 2147483646 h 6"/>
                    <a:gd name="T30" fmla="*/ 2147483646 w 20"/>
                    <a:gd name="T31" fmla="*/ 2147483646 h 6"/>
                    <a:gd name="T32" fmla="*/ 2147483646 w 20"/>
                    <a:gd name="T33" fmla="*/ 2147483646 h 6"/>
                    <a:gd name="T34" fmla="*/ 2147483646 w 20"/>
                    <a:gd name="T35" fmla="*/ 2147483646 h 6"/>
                    <a:gd name="T36" fmla="*/ 2147483646 w 20"/>
                    <a:gd name="T37" fmla="*/ 2147483646 h 6"/>
                    <a:gd name="T38" fmla="*/ 2147483646 w 20"/>
                    <a:gd name="T39" fmla="*/ 2147483646 h 6"/>
                    <a:gd name="T40" fmla="*/ 2147483646 w 20"/>
                    <a:gd name="T41" fmla="*/ 2147483646 h 6"/>
                    <a:gd name="T42" fmla="*/ 2147483646 w 20"/>
                    <a:gd name="T43" fmla="*/ 2147483646 h 6"/>
                    <a:gd name="T44" fmla="*/ 2147483646 w 20"/>
                    <a:gd name="T45" fmla="*/ 2147483646 h 6"/>
                    <a:gd name="T46" fmla="*/ 2147483646 w 20"/>
                    <a:gd name="T47" fmla="*/ 0 h 6"/>
                    <a:gd name="T48" fmla="*/ 2147483646 w 20"/>
                    <a:gd name="T49" fmla="*/ 2147483646 h 6"/>
                    <a:gd name="T50" fmla="*/ 2147483646 w 20"/>
                    <a:gd name="T51" fmla="*/ 2147483646 h 6"/>
                    <a:gd name="T52" fmla="*/ 2147483646 w 20"/>
                    <a:gd name="T53" fmla="*/ 2147483646 h 6"/>
                    <a:gd name="T54" fmla="*/ 2147483646 w 20"/>
                    <a:gd name="T55" fmla="*/ 0 h 6"/>
                    <a:gd name="T56" fmla="*/ 0 w 20"/>
                    <a:gd name="T57" fmla="*/ 0 h 6"/>
                    <a:gd name="T58" fmla="*/ 2147483646 w 20"/>
                    <a:gd name="T59" fmla="*/ 2147483646 h 6"/>
                    <a:gd name="T60" fmla="*/ 2147483646 w 20"/>
                    <a:gd name="T61" fmla="*/ 2147483646 h 6"/>
                    <a:gd name="T62" fmla="*/ 2147483646 w 20"/>
                    <a:gd name="T63" fmla="*/ 2147483646 h 6"/>
                    <a:gd name="T64" fmla="*/ 0 w 20"/>
                    <a:gd name="T65" fmla="*/ 0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
                    <a:gd name="T100" fmla="*/ 0 h 6"/>
                    <a:gd name="T101" fmla="*/ 20 w 20"/>
                    <a:gd name="T102" fmla="*/ 6 h 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 h="6">
                      <a:moveTo>
                        <a:pt x="5" y="5"/>
                      </a:moveTo>
                      <a:cubicBezTo>
                        <a:pt x="5" y="5"/>
                        <a:pt x="5" y="5"/>
                        <a:pt x="5" y="4"/>
                      </a:cubicBezTo>
                      <a:cubicBezTo>
                        <a:pt x="4" y="4"/>
                        <a:pt x="3" y="5"/>
                        <a:pt x="3" y="5"/>
                      </a:cubicBezTo>
                      <a:cubicBezTo>
                        <a:pt x="3" y="5"/>
                        <a:pt x="3" y="5"/>
                        <a:pt x="3" y="5"/>
                      </a:cubicBezTo>
                      <a:cubicBezTo>
                        <a:pt x="4" y="5"/>
                        <a:pt x="4" y="5"/>
                        <a:pt x="5" y="5"/>
                      </a:cubicBezTo>
                      <a:cubicBezTo>
                        <a:pt x="5" y="5"/>
                        <a:pt x="5" y="5"/>
                        <a:pt x="5" y="6"/>
                      </a:cubicBezTo>
                      <a:cubicBezTo>
                        <a:pt x="6" y="6"/>
                        <a:pt x="6" y="6"/>
                        <a:pt x="6" y="6"/>
                      </a:cubicBezTo>
                      <a:cubicBezTo>
                        <a:pt x="6" y="6"/>
                        <a:pt x="6" y="6"/>
                        <a:pt x="7" y="6"/>
                      </a:cubicBezTo>
                      <a:cubicBezTo>
                        <a:pt x="8" y="6"/>
                        <a:pt x="9" y="6"/>
                        <a:pt x="10" y="6"/>
                      </a:cubicBezTo>
                      <a:cubicBezTo>
                        <a:pt x="11" y="6"/>
                        <a:pt x="12" y="6"/>
                        <a:pt x="13" y="6"/>
                      </a:cubicBezTo>
                      <a:cubicBezTo>
                        <a:pt x="13" y="6"/>
                        <a:pt x="13" y="6"/>
                        <a:pt x="13" y="6"/>
                      </a:cubicBezTo>
                      <a:cubicBezTo>
                        <a:pt x="13" y="6"/>
                        <a:pt x="14" y="6"/>
                        <a:pt x="14" y="6"/>
                      </a:cubicBezTo>
                      <a:cubicBezTo>
                        <a:pt x="14" y="6"/>
                        <a:pt x="14" y="5"/>
                        <a:pt x="14" y="5"/>
                      </a:cubicBezTo>
                      <a:cubicBezTo>
                        <a:pt x="15" y="5"/>
                        <a:pt x="15" y="5"/>
                        <a:pt x="16" y="5"/>
                      </a:cubicBezTo>
                      <a:cubicBezTo>
                        <a:pt x="16" y="5"/>
                        <a:pt x="17" y="5"/>
                        <a:pt x="17" y="5"/>
                      </a:cubicBezTo>
                      <a:cubicBezTo>
                        <a:pt x="16" y="5"/>
                        <a:pt x="15" y="5"/>
                        <a:pt x="15" y="4"/>
                      </a:cubicBezTo>
                      <a:cubicBezTo>
                        <a:pt x="15" y="5"/>
                        <a:pt x="15" y="5"/>
                        <a:pt x="14" y="5"/>
                      </a:cubicBezTo>
                      <a:cubicBezTo>
                        <a:pt x="14" y="5"/>
                        <a:pt x="14" y="5"/>
                        <a:pt x="13" y="5"/>
                      </a:cubicBezTo>
                      <a:cubicBezTo>
                        <a:pt x="13" y="5"/>
                        <a:pt x="13" y="5"/>
                        <a:pt x="13" y="6"/>
                      </a:cubicBezTo>
                      <a:cubicBezTo>
                        <a:pt x="12" y="5"/>
                        <a:pt x="11" y="5"/>
                        <a:pt x="10" y="5"/>
                      </a:cubicBezTo>
                      <a:cubicBezTo>
                        <a:pt x="9" y="5"/>
                        <a:pt x="7" y="5"/>
                        <a:pt x="6" y="6"/>
                      </a:cubicBezTo>
                      <a:cubicBezTo>
                        <a:pt x="6" y="5"/>
                        <a:pt x="6" y="5"/>
                        <a:pt x="6" y="5"/>
                      </a:cubicBezTo>
                      <a:cubicBezTo>
                        <a:pt x="6" y="5"/>
                        <a:pt x="5" y="5"/>
                        <a:pt x="5" y="5"/>
                      </a:cubicBezTo>
                      <a:close/>
                      <a:moveTo>
                        <a:pt x="20" y="0"/>
                      </a:moveTo>
                      <a:cubicBezTo>
                        <a:pt x="19" y="1"/>
                        <a:pt x="19" y="1"/>
                        <a:pt x="19" y="1"/>
                      </a:cubicBezTo>
                      <a:cubicBezTo>
                        <a:pt x="18" y="2"/>
                        <a:pt x="16" y="1"/>
                        <a:pt x="15" y="1"/>
                      </a:cubicBezTo>
                      <a:cubicBezTo>
                        <a:pt x="15" y="1"/>
                        <a:pt x="15" y="1"/>
                        <a:pt x="15" y="1"/>
                      </a:cubicBezTo>
                      <a:cubicBezTo>
                        <a:pt x="17" y="0"/>
                        <a:pt x="18" y="1"/>
                        <a:pt x="20" y="0"/>
                      </a:cubicBezTo>
                      <a:close/>
                      <a:moveTo>
                        <a:pt x="0" y="0"/>
                      </a:moveTo>
                      <a:cubicBezTo>
                        <a:pt x="0" y="0"/>
                        <a:pt x="0" y="1"/>
                        <a:pt x="1" y="1"/>
                      </a:cubicBezTo>
                      <a:cubicBezTo>
                        <a:pt x="2" y="2"/>
                        <a:pt x="3" y="1"/>
                        <a:pt x="5" y="2"/>
                      </a:cubicBezTo>
                      <a:cubicBezTo>
                        <a:pt x="5" y="1"/>
                        <a:pt x="5" y="1"/>
                        <a:pt x="4" y="1"/>
                      </a:cubicBezTo>
                      <a:cubicBezTo>
                        <a:pt x="3" y="0"/>
                        <a:pt x="2" y="0"/>
                        <a:pt x="0" y="0"/>
                      </a:cubicBezTo>
                      <a:close/>
                    </a:path>
                  </a:pathLst>
                </a:custGeom>
                <a:solidFill>
                  <a:srgbClr val="EB3D00"/>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36" name="Freeform 235">
                  <a:extLst>
                    <a:ext uri="{FF2B5EF4-FFF2-40B4-BE49-F238E27FC236}">
                      <a16:creationId xmlns:a16="http://schemas.microsoft.com/office/drawing/2014/main" id="{E6F33970-42AD-431B-A2D5-880C4B48AC31}"/>
                    </a:ext>
                  </a:extLst>
                </p:cNvPr>
                <p:cNvSpPr>
                  <a:spLocks noEditPoints="1"/>
                </p:cNvSpPr>
                <p:nvPr/>
              </p:nvSpPr>
              <p:spPr bwMode="auto">
                <a:xfrm>
                  <a:off x="3074" y="3273"/>
                  <a:ext cx="193" cy="65"/>
                </a:xfrm>
                <a:custGeom>
                  <a:avLst/>
                  <a:gdLst>
                    <a:gd name="T0" fmla="*/ 2147483646 w 18"/>
                    <a:gd name="T1" fmla="*/ 2147483646 h 6"/>
                    <a:gd name="T2" fmla="*/ 2147483646 w 18"/>
                    <a:gd name="T3" fmla="*/ 2147483646 h 6"/>
                    <a:gd name="T4" fmla="*/ 2147483646 w 18"/>
                    <a:gd name="T5" fmla="*/ 2147483646 h 6"/>
                    <a:gd name="T6" fmla="*/ 2147483646 w 18"/>
                    <a:gd name="T7" fmla="*/ 2147483646 h 6"/>
                    <a:gd name="T8" fmla="*/ 2147483646 w 18"/>
                    <a:gd name="T9" fmla="*/ 2147483646 h 6"/>
                    <a:gd name="T10" fmla="*/ 2147483646 w 18"/>
                    <a:gd name="T11" fmla="*/ 2147483646 h 6"/>
                    <a:gd name="T12" fmla="*/ 2147483646 w 18"/>
                    <a:gd name="T13" fmla="*/ 2147483646 h 6"/>
                    <a:gd name="T14" fmla="*/ 2147483646 w 18"/>
                    <a:gd name="T15" fmla="*/ 2147483646 h 6"/>
                    <a:gd name="T16" fmla="*/ 2147483646 w 18"/>
                    <a:gd name="T17" fmla="*/ 2147483646 h 6"/>
                    <a:gd name="T18" fmla="*/ 2147483646 w 18"/>
                    <a:gd name="T19" fmla="*/ 2147483646 h 6"/>
                    <a:gd name="T20" fmla="*/ 2147483646 w 18"/>
                    <a:gd name="T21" fmla="*/ 2147483646 h 6"/>
                    <a:gd name="T22" fmla="*/ 2147483646 w 18"/>
                    <a:gd name="T23" fmla="*/ 2147483646 h 6"/>
                    <a:gd name="T24" fmla="*/ 2147483646 w 18"/>
                    <a:gd name="T25" fmla="*/ 2147483646 h 6"/>
                    <a:gd name="T26" fmla="*/ 2147483646 w 18"/>
                    <a:gd name="T27" fmla="*/ 2147483646 h 6"/>
                    <a:gd name="T28" fmla="*/ 2147483646 w 18"/>
                    <a:gd name="T29" fmla="*/ 2147483646 h 6"/>
                    <a:gd name="T30" fmla="*/ 2147483646 w 18"/>
                    <a:gd name="T31" fmla="*/ 2147483646 h 6"/>
                    <a:gd name="T32" fmla="*/ 2147483646 w 18"/>
                    <a:gd name="T33" fmla="*/ 2147483646 h 6"/>
                    <a:gd name="T34" fmla="*/ 2147483646 w 18"/>
                    <a:gd name="T35" fmla="*/ 2147483646 h 6"/>
                    <a:gd name="T36" fmla="*/ 2147483646 w 18"/>
                    <a:gd name="T37" fmla="*/ 2147483646 h 6"/>
                    <a:gd name="T38" fmla="*/ 2147483646 w 18"/>
                    <a:gd name="T39" fmla="*/ 2147483646 h 6"/>
                    <a:gd name="T40" fmla="*/ 2147483646 w 18"/>
                    <a:gd name="T41" fmla="*/ 2147483646 h 6"/>
                    <a:gd name="T42" fmla="*/ 2147483646 w 18"/>
                    <a:gd name="T43" fmla="*/ 2147483646 h 6"/>
                    <a:gd name="T44" fmla="*/ 2147483646 w 18"/>
                    <a:gd name="T45" fmla="*/ 2147483646 h 6"/>
                    <a:gd name="T46" fmla="*/ 2147483646 w 18"/>
                    <a:gd name="T47" fmla="*/ 2147483646 h 6"/>
                    <a:gd name="T48" fmla="*/ 2147483646 w 18"/>
                    <a:gd name="T49" fmla="*/ 2147483646 h 6"/>
                    <a:gd name="T50" fmla="*/ 2147483646 w 18"/>
                    <a:gd name="T51" fmla="*/ 2147483646 h 6"/>
                    <a:gd name="T52" fmla="*/ 2147483646 w 18"/>
                    <a:gd name="T53" fmla="*/ 2147483646 h 6"/>
                    <a:gd name="T54" fmla="*/ 2147483646 w 18"/>
                    <a:gd name="T55" fmla="*/ 2147483646 h 6"/>
                    <a:gd name="T56" fmla="*/ 0 w 18"/>
                    <a:gd name="T57" fmla="*/ 0 h 6"/>
                    <a:gd name="T58" fmla="*/ 0 w 18"/>
                    <a:gd name="T59" fmla="*/ 2147483646 h 6"/>
                    <a:gd name="T60" fmla="*/ 2147483646 w 18"/>
                    <a:gd name="T61" fmla="*/ 2147483646 h 6"/>
                    <a:gd name="T62" fmla="*/ 2147483646 w 18"/>
                    <a:gd name="T63" fmla="*/ 2147483646 h 6"/>
                    <a:gd name="T64" fmla="*/ 0 w 18"/>
                    <a:gd name="T65" fmla="*/ 0 h 6"/>
                    <a:gd name="T66" fmla="*/ 2147483646 w 18"/>
                    <a:gd name="T67" fmla="*/ 0 h 6"/>
                    <a:gd name="T68" fmla="*/ 2147483646 w 18"/>
                    <a:gd name="T69" fmla="*/ 2147483646 h 6"/>
                    <a:gd name="T70" fmla="*/ 2147483646 w 18"/>
                    <a:gd name="T71" fmla="*/ 2147483646 h 6"/>
                    <a:gd name="T72" fmla="*/ 2147483646 w 18"/>
                    <a:gd name="T73" fmla="*/ 0 h 6"/>
                    <a:gd name="T74" fmla="*/ 2147483646 w 18"/>
                    <a:gd name="T75" fmla="*/ 0 h 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
                    <a:gd name="T115" fmla="*/ 0 h 6"/>
                    <a:gd name="T116" fmla="*/ 18 w 18"/>
                    <a:gd name="T117" fmla="*/ 6 h 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 h="6">
                      <a:moveTo>
                        <a:pt x="13" y="4"/>
                      </a:moveTo>
                      <a:cubicBezTo>
                        <a:pt x="13" y="4"/>
                        <a:pt x="13" y="5"/>
                        <a:pt x="13" y="5"/>
                      </a:cubicBezTo>
                      <a:cubicBezTo>
                        <a:pt x="13" y="5"/>
                        <a:pt x="14" y="5"/>
                        <a:pt x="14" y="5"/>
                      </a:cubicBezTo>
                      <a:cubicBezTo>
                        <a:pt x="15" y="5"/>
                        <a:pt x="15" y="5"/>
                        <a:pt x="15" y="4"/>
                      </a:cubicBezTo>
                      <a:cubicBezTo>
                        <a:pt x="14" y="4"/>
                        <a:pt x="14" y="4"/>
                        <a:pt x="13" y="4"/>
                      </a:cubicBezTo>
                      <a:close/>
                      <a:moveTo>
                        <a:pt x="12" y="5"/>
                      </a:moveTo>
                      <a:cubicBezTo>
                        <a:pt x="12" y="6"/>
                        <a:pt x="12" y="6"/>
                        <a:pt x="13" y="5"/>
                      </a:cubicBezTo>
                      <a:cubicBezTo>
                        <a:pt x="13" y="5"/>
                        <a:pt x="13" y="5"/>
                        <a:pt x="13" y="5"/>
                      </a:cubicBezTo>
                      <a:cubicBezTo>
                        <a:pt x="13" y="5"/>
                        <a:pt x="12" y="5"/>
                        <a:pt x="12" y="5"/>
                      </a:cubicBezTo>
                      <a:cubicBezTo>
                        <a:pt x="12" y="5"/>
                        <a:pt x="12" y="5"/>
                        <a:pt x="12" y="5"/>
                      </a:cubicBezTo>
                      <a:cubicBezTo>
                        <a:pt x="12" y="5"/>
                        <a:pt x="12" y="5"/>
                        <a:pt x="12" y="5"/>
                      </a:cubicBezTo>
                      <a:close/>
                      <a:moveTo>
                        <a:pt x="6" y="5"/>
                      </a:moveTo>
                      <a:cubicBezTo>
                        <a:pt x="6" y="5"/>
                        <a:pt x="6" y="6"/>
                        <a:pt x="6" y="6"/>
                      </a:cubicBezTo>
                      <a:cubicBezTo>
                        <a:pt x="7" y="6"/>
                        <a:pt x="8" y="6"/>
                        <a:pt x="9" y="6"/>
                      </a:cubicBezTo>
                      <a:cubicBezTo>
                        <a:pt x="10" y="6"/>
                        <a:pt x="11" y="6"/>
                        <a:pt x="11" y="6"/>
                      </a:cubicBezTo>
                      <a:cubicBezTo>
                        <a:pt x="12" y="6"/>
                        <a:pt x="12" y="5"/>
                        <a:pt x="12" y="5"/>
                      </a:cubicBezTo>
                      <a:cubicBezTo>
                        <a:pt x="11" y="5"/>
                        <a:pt x="10" y="5"/>
                        <a:pt x="9" y="5"/>
                      </a:cubicBezTo>
                      <a:cubicBezTo>
                        <a:pt x="8" y="5"/>
                        <a:pt x="7" y="5"/>
                        <a:pt x="6" y="5"/>
                      </a:cubicBezTo>
                      <a:close/>
                      <a:moveTo>
                        <a:pt x="4" y="5"/>
                      </a:moveTo>
                      <a:cubicBezTo>
                        <a:pt x="5" y="5"/>
                        <a:pt x="5" y="5"/>
                        <a:pt x="5" y="5"/>
                      </a:cubicBezTo>
                      <a:cubicBezTo>
                        <a:pt x="5" y="5"/>
                        <a:pt x="5" y="5"/>
                        <a:pt x="6" y="5"/>
                      </a:cubicBezTo>
                      <a:cubicBezTo>
                        <a:pt x="5" y="5"/>
                        <a:pt x="5" y="5"/>
                        <a:pt x="5" y="5"/>
                      </a:cubicBezTo>
                      <a:cubicBezTo>
                        <a:pt x="5" y="5"/>
                        <a:pt x="4" y="5"/>
                        <a:pt x="4" y="5"/>
                      </a:cubicBezTo>
                      <a:close/>
                      <a:moveTo>
                        <a:pt x="2" y="4"/>
                      </a:moveTo>
                      <a:cubicBezTo>
                        <a:pt x="3" y="4"/>
                        <a:pt x="3" y="4"/>
                        <a:pt x="4" y="4"/>
                      </a:cubicBezTo>
                      <a:cubicBezTo>
                        <a:pt x="4" y="4"/>
                        <a:pt x="4" y="4"/>
                        <a:pt x="4" y="5"/>
                      </a:cubicBezTo>
                      <a:cubicBezTo>
                        <a:pt x="4" y="5"/>
                        <a:pt x="4" y="5"/>
                        <a:pt x="3" y="5"/>
                      </a:cubicBezTo>
                      <a:cubicBezTo>
                        <a:pt x="3" y="4"/>
                        <a:pt x="3" y="4"/>
                        <a:pt x="2" y="4"/>
                      </a:cubicBezTo>
                      <a:close/>
                      <a:moveTo>
                        <a:pt x="0" y="0"/>
                      </a:moveTo>
                      <a:cubicBezTo>
                        <a:pt x="0" y="0"/>
                        <a:pt x="0" y="1"/>
                        <a:pt x="0" y="1"/>
                      </a:cubicBezTo>
                      <a:cubicBezTo>
                        <a:pt x="1" y="1"/>
                        <a:pt x="3" y="1"/>
                        <a:pt x="4" y="1"/>
                      </a:cubicBezTo>
                      <a:cubicBezTo>
                        <a:pt x="4" y="1"/>
                        <a:pt x="4" y="1"/>
                        <a:pt x="4" y="1"/>
                      </a:cubicBezTo>
                      <a:cubicBezTo>
                        <a:pt x="3" y="0"/>
                        <a:pt x="1" y="1"/>
                        <a:pt x="0" y="0"/>
                      </a:cubicBezTo>
                      <a:close/>
                      <a:moveTo>
                        <a:pt x="14" y="0"/>
                      </a:moveTo>
                      <a:cubicBezTo>
                        <a:pt x="14" y="1"/>
                        <a:pt x="13" y="1"/>
                        <a:pt x="13" y="1"/>
                      </a:cubicBezTo>
                      <a:cubicBezTo>
                        <a:pt x="15" y="1"/>
                        <a:pt x="16" y="2"/>
                        <a:pt x="18" y="1"/>
                      </a:cubicBezTo>
                      <a:cubicBezTo>
                        <a:pt x="18" y="1"/>
                        <a:pt x="18" y="1"/>
                        <a:pt x="18" y="0"/>
                      </a:cubicBezTo>
                      <a:cubicBezTo>
                        <a:pt x="17" y="1"/>
                        <a:pt x="15" y="0"/>
                        <a:pt x="14" y="0"/>
                      </a:cubicBezTo>
                      <a:close/>
                    </a:path>
                  </a:pathLst>
                </a:custGeom>
                <a:solidFill>
                  <a:srgbClr val="FEE000"/>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37" name="Freeform 236">
                  <a:extLst>
                    <a:ext uri="{FF2B5EF4-FFF2-40B4-BE49-F238E27FC236}">
                      <a16:creationId xmlns:a16="http://schemas.microsoft.com/office/drawing/2014/main" id="{7ADCC48D-006B-4D2F-87C7-4977C126EFDB}"/>
                    </a:ext>
                  </a:extLst>
                </p:cNvPr>
                <p:cNvSpPr>
                  <a:spLocks/>
                </p:cNvSpPr>
                <p:nvPr/>
              </p:nvSpPr>
              <p:spPr bwMode="auto">
                <a:xfrm>
                  <a:off x="3138" y="3241"/>
                  <a:ext cx="76" cy="32"/>
                </a:xfrm>
                <a:custGeom>
                  <a:avLst/>
                  <a:gdLst>
                    <a:gd name="T0" fmla="*/ 0 w 7"/>
                    <a:gd name="T1" fmla="*/ 2147483646 h 3"/>
                    <a:gd name="T2" fmla="*/ 0 w 7"/>
                    <a:gd name="T3" fmla="*/ 2147483646 h 3"/>
                    <a:gd name="T4" fmla="*/ 2147483646 w 7"/>
                    <a:gd name="T5" fmla="*/ 0 h 3"/>
                    <a:gd name="T6" fmla="*/ 2147483646 w 7"/>
                    <a:gd name="T7" fmla="*/ 2147483646 h 3"/>
                    <a:gd name="T8" fmla="*/ 0 w 7"/>
                    <a:gd name="T9" fmla="*/ 2147483646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0" y="2"/>
                      </a:moveTo>
                      <a:lnTo>
                        <a:pt x="0" y="1"/>
                      </a:lnTo>
                      <a:cubicBezTo>
                        <a:pt x="3" y="2"/>
                        <a:pt x="5" y="2"/>
                        <a:pt x="6" y="0"/>
                      </a:cubicBezTo>
                      <a:cubicBezTo>
                        <a:pt x="6" y="0"/>
                        <a:pt x="7" y="1"/>
                        <a:pt x="6" y="1"/>
                      </a:cubicBezTo>
                      <a:cubicBezTo>
                        <a:pt x="5" y="3"/>
                        <a:pt x="3" y="3"/>
                        <a:pt x="0" y="2"/>
                      </a:cubicBezTo>
                      <a:close/>
                    </a:path>
                  </a:pathLst>
                </a:custGeom>
                <a:solidFill>
                  <a:srgbClr val="FEDB00"/>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38" name="Freeform 237">
                  <a:extLst>
                    <a:ext uri="{FF2B5EF4-FFF2-40B4-BE49-F238E27FC236}">
                      <a16:creationId xmlns:a16="http://schemas.microsoft.com/office/drawing/2014/main" id="{954F07D0-1CB5-42E5-B424-F00E5B55E156}"/>
                    </a:ext>
                  </a:extLst>
                </p:cNvPr>
                <p:cNvSpPr>
                  <a:spLocks noEditPoints="1"/>
                </p:cNvSpPr>
                <p:nvPr/>
              </p:nvSpPr>
              <p:spPr bwMode="auto">
                <a:xfrm>
                  <a:off x="3117" y="3198"/>
                  <a:ext cx="97" cy="97"/>
                </a:xfrm>
                <a:custGeom>
                  <a:avLst/>
                  <a:gdLst>
                    <a:gd name="T0" fmla="*/ 2147483646 w 9"/>
                    <a:gd name="T1" fmla="*/ 2147483646 h 9"/>
                    <a:gd name="T2" fmla="*/ 2147483646 w 9"/>
                    <a:gd name="T3" fmla="*/ 2147483646 h 9"/>
                    <a:gd name="T4" fmla="*/ 2147483646 w 9"/>
                    <a:gd name="T5" fmla="*/ 2147483646 h 9"/>
                    <a:gd name="T6" fmla="*/ 2147483646 w 9"/>
                    <a:gd name="T7" fmla="*/ 2147483646 h 9"/>
                    <a:gd name="T8" fmla="*/ 2147483646 w 9"/>
                    <a:gd name="T9" fmla="*/ 2147483646 h 9"/>
                    <a:gd name="T10" fmla="*/ 2147483646 w 9"/>
                    <a:gd name="T11" fmla="*/ 2147483646 h 9"/>
                    <a:gd name="T12" fmla="*/ 2147483646 w 9"/>
                    <a:gd name="T13" fmla="*/ 0 h 9"/>
                    <a:gd name="T14" fmla="*/ 2147483646 w 9"/>
                    <a:gd name="T15" fmla="*/ 0 h 9"/>
                    <a:gd name="T16" fmla="*/ 2147483646 w 9"/>
                    <a:gd name="T17" fmla="*/ 2147483646 h 9"/>
                    <a:gd name="T18" fmla="*/ 2147483646 w 9"/>
                    <a:gd name="T19" fmla="*/ 2147483646 h 9"/>
                    <a:gd name="T20" fmla="*/ 2147483646 w 9"/>
                    <a:gd name="T21" fmla="*/ 2147483646 h 9"/>
                    <a:gd name="T22" fmla="*/ 2147483646 w 9"/>
                    <a:gd name="T23" fmla="*/ 2147483646 h 9"/>
                    <a:gd name="T24" fmla="*/ 2147483646 w 9"/>
                    <a:gd name="T25" fmla="*/ 2147483646 h 9"/>
                    <a:gd name="T26" fmla="*/ 0 w 9"/>
                    <a:gd name="T27" fmla="*/ 2147483646 h 9"/>
                    <a:gd name="T28" fmla="*/ 2147483646 w 9"/>
                    <a:gd name="T29" fmla="*/ 2147483646 h 9"/>
                    <a:gd name="T30" fmla="*/ 2147483646 w 9"/>
                    <a:gd name="T31" fmla="*/ 2147483646 h 9"/>
                    <a:gd name="T32" fmla="*/ 2147483646 w 9"/>
                    <a:gd name="T33" fmla="*/ 2147483646 h 9"/>
                    <a:gd name="T34" fmla="*/ 2147483646 w 9"/>
                    <a:gd name="T35" fmla="*/ 2147483646 h 9"/>
                    <a:gd name="T36" fmla="*/ 2147483646 w 9"/>
                    <a:gd name="T37" fmla="*/ 2147483646 h 9"/>
                    <a:gd name="T38" fmla="*/ 2147483646 w 9"/>
                    <a:gd name="T39" fmla="*/ 2147483646 h 9"/>
                    <a:gd name="T40" fmla="*/ 2147483646 w 9"/>
                    <a:gd name="T41" fmla="*/ 2147483646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9"/>
                    <a:gd name="T65" fmla="*/ 9 w 9"/>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9">
                      <a:moveTo>
                        <a:pt x="5" y="3"/>
                      </a:moveTo>
                      <a:lnTo>
                        <a:pt x="9" y="8"/>
                      </a:lnTo>
                      <a:lnTo>
                        <a:pt x="6" y="2"/>
                      </a:lnTo>
                      <a:lnTo>
                        <a:pt x="8" y="1"/>
                      </a:lnTo>
                      <a:lnTo>
                        <a:pt x="6" y="0"/>
                      </a:lnTo>
                      <a:cubicBezTo>
                        <a:pt x="4" y="0"/>
                        <a:pt x="3" y="0"/>
                        <a:pt x="2" y="0"/>
                      </a:cubicBezTo>
                      <a:lnTo>
                        <a:pt x="2" y="1"/>
                      </a:lnTo>
                      <a:lnTo>
                        <a:pt x="2" y="2"/>
                      </a:lnTo>
                      <a:cubicBezTo>
                        <a:pt x="3" y="2"/>
                        <a:pt x="3" y="2"/>
                        <a:pt x="4" y="2"/>
                      </a:cubicBezTo>
                      <a:lnTo>
                        <a:pt x="0" y="8"/>
                      </a:lnTo>
                      <a:lnTo>
                        <a:pt x="5" y="3"/>
                      </a:lnTo>
                      <a:close/>
                      <a:moveTo>
                        <a:pt x="5" y="9"/>
                      </a:moveTo>
                      <a:cubicBezTo>
                        <a:pt x="5" y="9"/>
                        <a:pt x="4" y="9"/>
                        <a:pt x="4" y="9"/>
                      </a:cubicBezTo>
                      <a:lnTo>
                        <a:pt x="4" y="4"/>
                      </a:lnTo>
                      <a:lnTo>
                        <a:pt x="5" y="3"/>
                      </a:lnTo>
                      <a:lnTo>
                        <a:pt x="5" y="4"/>
                      </a:lnTo>
                      <a:lnTo>
                        <a:pt x="5" y="9"/>
                      </a:lnTo>
                      <a:close/>
                    </a:path>
                  </a:pathLst>
                </a:custGeom>
                <a:solidFill>
                  <a:srgbClr val="FCBE00"/>
                </a:solidFill>
                <a:ln w="0">
                  <a:solidFill>
                    <a:srgbClr val="25221E"/>
                  </a:solidFill>
                  <a:round/>
                  <a:headEnd/>
                  <a:tailEnd/>
                </a:ln>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39" name="Freeform 238">
                  <a:extLst>
                    <a:ext uri="{FF2B5EF4-FFF2-40B4-BE49-F238E27FC236}">
                      <a16:creationId xmlns:a16="http://schemas.microsoft.com/office/drawing/2014/main" id="{CF08B550-6C3B-438E-BEFE-B8A774F6B834}"/>
                    </a:ext>
                  </a:extLst>
                </p:cNvPr>
                <p:cNvSpPr>
                  <a:spLocks noEditPoints="1"/>
                </p:cNvSpPr>
                <p:nvPr/>
              </p:nvSpPr>
              <p:spPr bwMode="auto">
                <a:xfrm>
                  <a:off x="3160" y="3220"/>
                  <a:ext cx="11" cy="10"/>
                </a:xfrm>
                <a:custGeom>
                  <a:avLst/>
                  <a:gdLst>
                    <a:gd name="T0" fmla="*/ 2147483646 w 1"/>
                    <a:gd name="T1" fmla="*/ 0 h 1"/>
                    <a:gd name="T2" fmla="*/ 2147483646 w 1"/>
                    <a:gd name="T3" fmla="*/ 0 h 1"/>
                    <a:gd name="T4" fmla="*/ 2147483646 w 1"/>
                    <a:gd name="T5" fmla="*/ 2147483646 h 1"/>
                    <a:gd name="T6" fmla="*/ 0 w 1"/>
                    <a:gd name="T7" fmla="*/ 0 h 1"/>
                    <a:gd name="T8" fmla="*/ 2147483646 w 1"/>
                    <a:gd name="T9" fmla="*/ 0 h 1"/>
                    <a:gd name="T10" fmla="*/ 2147483646 w 1"/>
                    <a:gd name="T11" fmla="*/ 0 h 1"/>
                    <a:gd name="T12" fmla="*/ 2147483646 w 1"/>
                    <a:gd name="T13" fmla="*/ 0 h 1"/>
                    <a:gd name="T14" fmla="*/ 2147483646 w 1"/>
                    <a:gd name="T15" fmla="*/ 2147483646 h 1"/>
                    <a:gd name="T16" fmla="*/ 0 w 1"/>
                    <a:gd name="T17" fmla="*/ 0 h 1"/>
                    <a:gd name="T18" fmla="*/ 2147483646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
                    <a:gd name="T32" fmla="*/ 1 w 1"/>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
                      <a:moveTo>
                        <a:pt x="1" y="0"/>
                      </a:moveTo>
                      <a:cubicBezTo>
                        <a:pt x="1" y="0"/>
                        <a:pt x="1" y="0"/>
                        <a:pt x="1" y="0"/>
                      </a:cubicBezTo>
                      <a:cubicBezTo>
                        <a:pt x="1" y="1"/>
                        <a:pt x="1" y="1"/>
                        <a:pt x="1" y="1"/>
                      </a:cubicBezTo>
                      <a:cubicBezTo>
                        <a:pt x="0" y="1"/>
                        <a:pt x="0" y="1"/>
                        <a:pt x="0" y="0"/>
                      </a:cubicBezTo>
                      <a:cubicBezTo>
                        <a:pt x="0" y="0"/>
                        <a:pt x="0" y="0"/>
                        <a:pt x="1" y="0"/>
                      </a:cubicBezTo>
                      <a:close/>
                      <a:moveTo>
                        <a:pt x="1" y="0"/>
                      </a:moveTo>
                      <a:cubicBezTo>
                        <a:pt x="1" y="0"/>
                        <a:pt x="1" y="0"/>
                        <a:pt x="1" y="0"/>
                      </a:cubicBezTo>
                      <a:cubicBezTo>
                        <a:pt x="1" y="1"/>
                        <a:pt x="1" y="1"/>
                        <a:pt x="1" y="1"/>
                      </a:cubicBezTo>
                      <a:cubicBezTo>
                        <a:pt x="1" y="1"/>
                        <a:pt x="0" y="1"/>
                        <a:pt x="0" y="0"/>
                      </a:cubicBezTo>
                      <a:cubicBezTo>
                        <a:pt x="0" y="0"/>
                        <a:pt x="1" y="0"/>
                        <a:pt x="1" y="0"/>
                      </a:cubicBezTo>
                      <a:close/>
                    </a:path>
                  </a:pathLst>
                </a:custGeom>
                <a:noFill/>
                <a:ln w="0">
                  <a:solidFill>
                    <a:srgbClr val="25221E"/>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sp>
              <p:nvSpPr>
                <p:cNvPr id="145540" name="Freeform 239">
                  <a:extLst>
                    <a:ext uri="{FF2B5EF4-FFF2-40B4-BE49-F238E27FC236}">
                      <a16:creationId xmlns:a16="http://schemas.microsoft.com/office/drawing/2014/main" id="{25783F45-4837-4AFB-AA71-8FD7198EA80D}"/>
                    </a:ext>
                  </a:extLst>
                </p:cNvPr>
                <p:cNvSpPr>
                  <a:spLocks noEditPoints="1"/>
                </p:cNvSpPr>
                <p:nvPr/>
              </p:nvSpPr>
              <p:spPr bwMode="auto">
                <a:xfrm>
                  <a:off x="3063" y="3155"/>
                  <a:ext cx="215" cy="172"/>
                </a:xfrm>
                <a:custGeom>
                  <a:avLst/>
                  <a:gdLst>
                    <a:gd name="T0" fmla="*/ 2147483646 w 20"/>
                    <a:gd name="T1" fmla="*/ 0 h 16"/>
                    <a:gd name="T2" fmla="*/ 2147483646 w 20"/>
                    <a:gd name="T3" fmla="*/ 0 h 16"/>
                    <a:gd name="T4" fmla="*/ 2147483646 w 20"/>
                    <a:gd name="T5" fmla="*/ 2147483646 h 16"/>
                    <a:gd name="T6" fmla="*/ 2147483646 w 20"/>
                    <a:gd name="T7" fmla="*/ 2147483646 h 16"/>
                    <a:gd name="T8" fmla="*/ 2147483646 w 20"/>
                    <a:gd name="T9" fmla="*/ 0 h 16"/>
                    <a:gd name="T10" fmla="*/ 2147483646 w 20"/>
                    <a:gd name="T11" fmla="*/ 2147483646 h 16"/>
                    <a:gd name="T12" fmla="*/ 2147483646 w 20"/>
                    <a:gd name="T13" fmla="*/ 2147483646 h 16"/>
                    <a:gd name="T14" fmla="*/ 2147483646 w 20"/>
                    <a:gd name="T15" fmla="*/ 2147483646 h 16"/>
                    <a:gd name="T16" fmla="*/ 2147483646 w 20"/>
                    <a:gd name="T17" fmla="*/ 2147483646 h 16"/>
                    <a:gd name="T18" fmla="*/ 2147483646 w 20"/>
                    <a:gd name="T19" fmla="*/ 2147483646 h 16"/>
                    <a:gd name="T20" fmla="*/ 2147483646 w 20"/>
                    <a:gd name="T21" fmla="*/ 2147483646 h 16"/>
                    <a:gd name="T22" fmla="*/ 2147483646 w 20"/>
                    <a:gd name="T23" fmla="*/ 2147483646 h 16"/>
                    <a:gd name="T24" fmla="*/ 2147483646 w 20"/>
                    <a:gd name="T25" fmla="*/ 2147483646 h 16"/>
                    <a:gd name="T26" fmla="*/ 2147483646 w 20"/>
                    <a:gd name="T27" fmla="*/ 2147483646 h 16"/>
                    <a:gd name="T28" fmla="*/ 2147483646 w 20"/>
                    <a:gd name="T29" fmla="*/ 2147483646 h 16"/>
                    <a:gd name="T30" fmla="*/ 2147483646 w 20"/>
                    <a:gd name="T31" fmla="*/ 2147483646 h 16"/>
                    <a:gd name="T32" fmla="*/ 2147483646 w 20"/>
                    <a:gd name="T33" fmla="*/ 2147483646 h 16"/>
                    <a:gd name="T34" fmla="*/ 2147483646 w 20"/>
                    <a:gd name="T35" fmla="*/ 2147483646 h 16"/>
                    <a:gd name="T36" fmla="*/ 2147483646 w 20"/>
                    <a:gd name="T37" fmla="*/ 2147483646 h 16"/>
                    <a:gd name="T38" fmla="*/ 2147483646 w 20"/>
                    <a:gd name="T39" fmla="*/ 2147483646 h 16"/>
                    <a:gd name="T40" fmla="*/ 2147483646 w 20"/>
                    <a:gd name="T41" fmla="*/ 2147483646 h 16"/>
                    <a:gd name="T42" fmla="*/ 2147483646 w 20"/>
                    <a:gd name="T43" fmla="*/ 2147483646 h 16"/>
                    <a:gd name="T44" fmla="*/ 2147483646 w 20"/>
                    <a:gd name="T45" fmla="*/ 2147483646 h 16"/>
                    <a:gd name="T46" fmla="*/ 2147483646 w 20"/>
                    <a:gd name="T47" fmla="*/ 2147483646 h 16"/>
                    <a:gd name="T48" fmla="*/ 0 w 20"/>
                    <a:gd name="T49" fmla="*/ 2147483646 h 16"/>
                    <a:gd name="T50" fmla="*/ 0 w 20"/>
                    <a:gd name="T51" fmla="*/ 2147483646 h 16"/>
                    <a:gd name="T52" fmla="*/ 2147483646 w 20"/>
                    <a:gd name="T53" fmla="*/ 2147483646 h 16"/>
                    <a:gd name="T54" fmla="*/ 2147483646 w 20"/>
                    <a:gd name="T55" fmla="*/ 2147483646 h 16"/>
                    <a:gd name="T56" fmla="*/ 0 w 20"/>
                    <a:gd name="T57" fmla="*/ 2147483646 h 16"/>
                    <a:gd name="T58" fmla="*/ 2147483646 w 20"/>
                    <a:gd name="T59" fmla="*/ 2147483646 h 16"/>
                    <a:gd name="T60" fmla="*/ 2147483646 w 20"/>
                    <a:gd name="T61" fmla="*/ 2147483646 h 16"/>
                    <a:gd name="T62" fmla="*/ 2147483646 w 20"/>
                    <a:gd name="T63" fmla="*/ 2147483646 h 16"/>
                    <a:gd name="T64" fmla="*/ 2147483646 w 20"/>
                    <a:gd name="T65" fmla="*/ 2147483646 h 16"/>
                    <a:gd name="T66" fmla="*/ 2147483646 w 20"/>
                    <a:gd name="T67" fmla="*/ 2147483646 h 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
                    <a:gd name="T103" fmla="*/ 0 h 16"/>
                    <a:gd name="T104" fmla="*/ 20 w 20"/>
                    <a:gd name="T105" fmla="*/ 16 h 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 h="16">
                      <a:moveTo>
                        <a:pt x="9" y="0"/>
                      </a:moveTo>
                      <a:cubicBezTo>
                        <a:pt x="10" y="0"/>
                        <a:pt x="10" y="0"/>
                        <a:pt x="11" y="0"/>
                      </a:cubicBezTo>
                      <a:lnTo>
                        <a:pt x="11" y="3"/>
                      </a:lnTo>
                      <a:cubicBezTo>
                        <a:pt x="10" y="3"/>
                        <a:pt x="10" y="3"/>
                        <a:pt x="9" y="3"/>
                      </a:cubicBezTo>
                      <a:lnTo>
                        <a:pt x="9" y="0"/>
                      </a:lnTo>
                      <a:close/>
                      <a:moveTo>
                        <a:pt x="2" y="14"/>
                      </a:moveTo>
                      <a:cubicBezTo>
                        <a:pt x="2" y="14"/>
                        <a:pt x="2" y="14"/>
                        <a:pt x="3" y="15"/>
                      </a:cubicBezTo>
                      <a:cubicBezTo>
                        <a:pt x="3" y="15"/>
                        <a:pt x="4" y="14"/>
                        <a:pt x="5" y="14"/>
                      </a:cubicBezTo>
                      <a:cubicBezTo>
                        <a:pt x="5" y="15"/>
                        <a:pt x="5" y="15"/>
                        <a:pt x="5" y="15"/>
                      </a:cubicBezTo>
                      <a:cubicBezTo>
                        <a:pt x="5" y="15"/>
                        <a:pt x="6" y="15"/>
                        <a:pt x="6" y="15"/>
                      </a:cubicBezTo>
                      <a:cubicBezTo>
                        <a:pt x="6" y="15"/>
                        <a:pt x="6" y="15"/>
                        <a:pt x="6" y="16"/>
                      </a:cubicBezTo>
                      <a:cubicBezTo>
                        <a:pt x="7" y="15"/>
                        <a:pt x="9" y="15"/>
                        <a:pt x="10" y="15"/>
                      </a:cubicBezTo>
                      <a:cubicBezTo>
                        <a:pt x="11" y="15"/>
                        <a:pt x="12" y="15"/>
                        <a:pt x="13" y="16"/>
                      </a:cubicBezTo>
                      <a:cubicBezTo>
                        <a:pt x="13" y="15"/>
                        <a:pt x="13" y="15"/>
                        <a:pt x="13" y="15"/>
                      </a:cubicBezTo>
                      <a:cubicBezTo>
                        <a:pt x="14" y="15"/>
                        <a:pt x="14" y="15"/>
                        <a:pt x="14" y="15"/>
                      </a:cubicBezTo>
                      <a:cubicBezTo>
                        <a:pt x="15" y="15"/>
                        <a:pt x="15" y="15"/>
                        <a:pt x="15" y="14"/>
                      </a:cubicBezTo>
                      <a:cubicBezTo>
                        <a:pt x="15" y="15"/>
                        <a:pt x="16" y="15"/>
                        <a:pt x="17" y="15"/>
                      </a:cubicBezTo>
                      <a:cubicBezTo>
                        <a:pt x="17" y="14"/>
                        <a:pt x="18" y="14"/>
                        <a:pt x="18" y="14"/>
                      </a:cubicBezTo>
                      <a:cubicBezTo>
                        <a:pt x="16" y="14"/>
                        <a:pt x="14" y="13"/>
                        <a:pt x="13" y="13"/>
                      </a:cubicBezTo>
                      <a:cubicBezTo>
                        <a:pt x="13" y="14"/>
                        <a:pt x="12" y="14"/>
                        <a:pt x="12" y="14"/>
                      </a:cubicBezTo>
                      <a:cubicBezTo>
                        <a:pt x="11" y="14"/>
                        <a:pt x="11" y="14"/>
                        <a:pt x="10" y="14"/>
                      </a:cubicBezTo>
                      <a:cubicBezTo>
                        <a:pt x="9" y="14"/>
                        <a:pt x="8" y="14"/>
                        <a:pt x="7" y="14"/>
                      </a:cubicBezTo>
                      <a:cubicBezTo>
                        <a:pt x="7" y="14"/>
                        <a:pt x="7" y="13"/>
                        <a:pt x="6" y="13"/>
                      </a:cubicBezTo>
                      <a:cubicBezTo>
                        <a:pt x="5" y="13"/>
                        <a:pt x="3" y="14"/>
                        <a:pt x="2" y="14"/>
                      </a:cubicBezTo>
                      <a:close/>
                      <a:moveTo>
                        <a:pt x="0" y="9"/>
                      </a:moveTo>
                      <a:cubicBezTo>
                        <a:pt x="0" y="9"/>
                        <a:pt x="0" y="10"/>
                        <a:pt x="0" y="10"/>
                      </a:cubicBezTo>
                      <a:cubicBezTo>
                        <a:pt x="2" y="10"/>
                        <a:pt x="3" y="10"/>
                        <a:pt x="4" y="11"/>
                      </a:cubicBezTo>
                      <a:cubicBezTo>
                        <a:pt x="4" y="10"/>
                        <a:pt x="4" y="10"/>
                        <a:pt x="4" y="9"/>
                      </a:cubicBezTo>
                      <a:cubicBezTo>
                        <a:pt x="3" y="9"/>
                        <a:pt x="1" y="9"/>
                        <a:pt x="0" y="9"/>
                      </a:cubicBezTo>
                      <a:close/>
                      <a:moveTo>
                        <a:pt x="20" y="9"/>
                      </a:moveTo>
                      <a:cubicBezTo>
                        <a:pt x="20" y="9"/>
                        <a:pt x="20" y="10"/>
                        <a:pt x="20" y="10"/>
                      </a:cubicBezTo>
                      <a:cubicBezTo>
                        <a:pt x="18" y="11"/>
                        <a:pt x="17" y="10"/>
                        <a:pt x="15" y="11"/>
                      </a:cubicBezTo>
                      <a:cubicBezTo>
                        <a:pt x="15" y="10"/>
                        <a:pt x="16" y="10"/>
                        <a:pt x="16" y="10"/>
                      </a:cubicBezTo>
                      <a:cubicBezTo>
                        <a:pt x="17" y="9"/>
                        <a:pt x="19" y="10"/>
                        <a:pt x="20" y="9"/>
                      </a:cubicBez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a:solidFill>
                      <a:prstClr val="white"/>
                    </a:solidFill>
                    <a:latin typeface="Arial" panose="020B0604020202020204" pitchFamily="34" charset="0"/>
                    <a:cs typeface="Arial" panose="020B0604020202020204" pitchFamily="34" charset="0"/>
                  </a:endParaRPr>
                </a:p>
              </p:txBody>
            </p:sp>
          </p:grpSp>
          <p:sp>
            <p:nvSpPr>
              <p:cNvPr id="145434" name="Rectangle 240">
                <a:extLst>
                  <a:ext uri="{FF2B5EF4-FFF2-40B4-BE49-F238E27FC236}">
                    <a16:creationId xmlns:a16="http://schemas.microsoft.com/office/drawing/2014/main" id="{B152CD32-06F2-4EBF-B270-C241820139B3}"/>
                  </a:ext>
                </a:extLst>
              </p:cNvPr>
              <p:cNvSpPr>
                <a:spLocks noChangeArrowheads="1"/>
              </p:cNvSpPr>
              <p:nvPr/>
            </p:nvSpPr>
            <p:spPr bwMode="auto">
              <a:xfrm>
                <a:off x="5993" y="3130"/>
                <a:ext cx="872"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ru-RU" altLang="ja-JP" sz="1600" b="1">
                    <a:solidFill>
                      <a:srgbClr val="FFC000"/>
                    </a:solidFill>
                    <a:latin typeface="Arial Narrow" panose="020B0606020202030204" pitchFamily="34" charset="0"/>
                    <a:ea typeface="MS Mincho" panose="02020609040205080304" pitchFamily="49" charset="-128"/>
                  </a:rPr>
                  <a:t>Albania</a:t>
                </a:r>
                <a:endParaRPr lang="ru-RU" altLang="ru-RU" sz="1600" b="1" baseline="-25000">
                  <a:solidFill>
                    <a:srgbClr val="FFC000"/>
                  </a:solidFill>
                  <a:latin typeface="Times New Roman" panose="02020603050405020304" pitchFamily="18" charset="0"/>
                </a:endParaRPr>
              </a:p>
            </p:txBody>
          </p:sp>
          <p:sp>
            <p:nvSpPr>
              <p:cNvPr id="145435" name="Rectangle 241">
                <a:extLst>
                  <a:ext uri="{FF2B5EF4-FFF2-40B4-BE49-F238E27FC236}">
                    <a16:creationId xmlns:a16="http://schemas.microsoft.com/office/drawing/2014/main" id="{7D0EB50B-A237-4E6B-A6E1-65F7CBEEEF13}"/>
                  </a:ext>
                </a:extLst>
              </p:cNvPr>
              <p:cNvSpPr>
                <a:spLocks noChangeArrowheads="1"/>
              </p:cNvSpPr>
              <p:nvPr/>
            </p:nvSpPr>
            <p:spPr bwMode="auto">
              <a:xfrm>
                <a:off x="7220" y="3130"/>
                <a:ext cx="966"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ru-RU" altLang="ja-JP" sz="1600" b="1">
                    <a:solidFill>
                      <a:srgbClr val="FFC000"/>
                    </a:solidFill>
                    <a:latin typeface="Arial Narrow" panose="020B0606020202030204" pitchFamily="34" charset="0"/>
                    <a:ea typeface="MS Mincho" panose="02020609040205080304" pitchFamily="49" charset="-128"/>
                  </a:rPr>
                  <a:t>Bulgaria</a:t>
                </a:r>
                <a:endParaRPr lang="ru-RU" altLang="ru-RU" sz="1600" b="1">
                  <a:solidFill>
                    <a:srgbClr val="FFC000"/>
                  </a:solidFill>
                  <a:latin typeface="Arial Narrow" panose="020B0606020202030204" pitchFamily="34" charset="0"/>
                  <a:ea typeface="MS Mincho" panose="02020609040205080304" pitchFamily="49" charset="-128"/>
                </a:endParaRPr>
              </a:p>
            </p:txBody>
          </p:sp>
          <p:sp>
            <p:nvSpPr>
              <p:cNvPr id="145436" name="Rectangle 242">
                <a:extLst>
                  <a:ext uri="{FF2B5EF4-FFF2-40B4-BE49-F238E27FC236}">
                    <a16:creationId xmlns:a16="http://schemas.microsoft.com/office/drawing/2014/main" id="{8F54DB12-E800-4AB0-BED9-AE86AE9797F0}"/>
                  </a:ext>
                </a:extLst>
              </p:cNvPr>
              <p:cNvSpPr>
                <a:spLocks noChangeArrowheads="1"/>
              </p:cNvSpPr>
              <p:nvPr/>
            </p:nvSpPr>
            <p:spPr bwMode="auto">
              <a:xfrm>
                <a:off x="7215" y="4027"/>
                <a:ext cx="9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ru-RU" altLang="ja-JP" sz="1600" b="1">
                    <a:solidFill>
                      <a:srgbClr val="FFC000"/>
                    </a:solidFill>
                    <a:latin typeface="Arial Narrow" panose="020B0606020202030204" pitchFamily="34" charset="0"/>
                    <a:ea typeface="MS Mincho" panose="02020609040205080304" pitchFamily="49" charset="-128"/>
                  </a:rPr>
                  <a:t>Hungary</a:t>
                </a:r>
                <a:endParaRPr lang="ru-RU" altLang="ru-RU" sz="1600" b="1">
                  <a:solidFill>
                    <a:srgbClr val="FFC000"/>
                  </a:solidFill>
                  <a:latin typeface="Arial Narrow" panose="020B0606020202030204" pitchFamily="34" charset="0"/>
                  <a:ea typeface="MS Mincho" panose="02020609040205080304" pitchFamily="49" charset="-128"/>
                </a:endParaRPr>
              </a:p>
            </p:txBody>
          </p:sp>
          <p:sp>
            <p:nvSpPr>
              <p:cNvPr id="145437" name="Rectangle 243">
                <a:extLst>
                  <a:ext uri="{FF2B5EF4-FFF2-40B4-BE49-F238E27FC236}">
                    <a16:creationId xmlns:a16="http://schemas.microsoft.com/office/drawing/2014/main" id="{1978C764-4E12-4561-8523-14AD32986660}"/>
                  </a:ext>
                </a:extLst>
              </p:cNvPr>
              <p:cNvSpPr>
                <a:spLocks noChangeArrowheads="1"/>
              </p:cNvSpPr>
              <p:nvPr/>
            </p:nvSpPr>
            <p:spPr bwMode="auto">
              <a:xfrm>
                <a:off x="8608" y="3130"/>
                <a:ext cx="670"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ru-RU" altLang="ja-JP" sz="1600" b="1">
                    <a:solidFill>
                      <a:srgbClr val="FFC000"/>
                    </a:solidFill>
                    <a:latin typeface="Arial Narrow" panose="020B0606020202030204" pitchFamily="34" charset="0"/>
                    <a:ea typeface="MS Mincho" panose="02020609040205080304" pitchFamily="49" charset="-128"/>
                  </a:rPr>
                  <a:t>China</a:t>
                </a:r>
                <a:endParaRPr lang="ru-RU" altLang="ru-RU" sz="1600" b="1">
                  <a:solidFill>
                    <a:srgbClr val="FFC000"/>
                  </a:solidFill>
                  <a:latin typeface="Arial Narrow" panose="020B0606020202030204" pitchFamily="34" charset="0"/>
                  <a:ea typeface="MS Mincho" panose="02020609040205080304" pitchFamily="49" charset="-128"/>
                </a:endParaRPr>
              </a:p>
            </p:txBody>
          </p:sp>
          <p:sp>
            <p:nvSpPr>
              <p:cNvPr id="145438" name="Rectangle 244">
                <a:extLst>
                  <a:ext uri="{FF2B5EF4-FFF2-40B4-BE49-F238E27FC236}">
                    <a16:creationId xmlns:a16="http://schemas.microsoft.com/office/drawing/2014/main" id="{26DC845D-9ECD-49E9-9A1A-24F7A49326A7}"/>
                  </a:ext>
                </a:extLst>
              </p:cNvPr>
              <p:cNvSpPr>
                <a:spLocks noChangeArrowheads="1"/>
              </p:cNvSpPr>
              <p:nvPr/>
            </p:nvSpPr>
            <p:spPr bwMode="auto">
              <a:xfrm>
                <a:off x="9705" y="4027"/>
                <a:ext cx="106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ru-RU" altLang="ja-JP" sz="1600" b="1">
                    <a:solidFill>
                      <a:srgbClr val="FFC000"/>
                    </a:solidFill>
                    <a:latin typeface="Arial Narrow" panose="020B0606020202030204" pitchFamily="34" charset="0"/>
                    <a:ea typeface="MS Mincho" panose="02020609040205080304" pitchFamily="49" charset="-128"/>
                  </a:rPr>
                  <a:t>Mongolia</a:t>
                </a:r>
                <a:endParaRPr lang="ru-RU" altLang="ru-RU" sz="1600" b="1">
                  <a:solidFill>
                    <a:srgbClr val="FFC000"/>
                  </a:solidFill>
                  <a:latin typeface="Arial Narrow" panose="020B0606020202030204" pitchFamily="34" charset="0"/>
                  <a:ea typeface="MS Mincho" panose="02020609040205080304" pitchFamily="49" charset="-128"/>
                </a:endParaRPr>
              </a:p>
            </p:txBody>
          </p:sp>
          <p:sp>
            <p:nvSpPr>
              <p:cNvPr id="145439" name="Rectangle 245">
                <a:extLst>
                  <a:ext uri="{FF2B5EF4-FFF2-40B4-BE49-F238E27FC236}">
                    <a16:creationId xmlns:a16="http://schemas.microsoft.com/office/drawing/2014/main" id="{FF2AE098-B349-4FF9-AAA8-C0CDF5F4AB79}"/>
                  </a:ext>
                </a:extLst>
              </p:cNvPr>
              <p:cNvSpPr>
                <a:spLocks noChangeArrowheads="1"/>
              </p:cNvSpPr>
              <p:nvPr/>
            </p:nvSpPr>
            <p:spPr bwMode="auto">
              <a:xfrm>
                <a:off x="9494" y="3130"/>
                <a:ext cx="1669"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ru-RU" altLang="ja-JP" sz="1600" b="1">
                    <a:solidFill>
                      <a:srgbClr val="FFC000"/>
                    </a:solidFill>
                    <a:latin typeface="Arial Narrow" panose="020B0606020202030204" pitchFamily="34" charset="0"/>
                    <a:ea typeface="MS Mincho" panose="02020609040205080304" pitchFamily="49" charset="-128"/>
                  </a:rPr>
                  <a:t>Czechoslovakia</a:t>
                </a:r>
                <a:endParaRPr lang="ru-RU" altLang="ru-RU" sz="1600" b="1">
                  <a:solidFill>
                    <a:srgbClr val="FFC000"/>
                  </a:solidFill>
                  <a:latin typeface="Arial Narrow" panose="020B0606020202030204" pitchFamily="34" charset="0"/>
                  <a:ea typeface="MS Mincho" panose="02020609040205080304" pitchFamily="49" charset="-128"/>
                </a:endParaRPr>
              </a:p>
            </p:txBody>
          </p:sp>
          <p:sp>
            <p:nvSpPr>
              <p:cNvPr id="145440" name="Rectangle 246">
                <a:extLst>
                  <a:ext uri="{FF2B5EF4-FFF2-40B4-BE49-F238E27FC236}">
                    <a16:creationId xmlns:a16="http://schemas.microsoft.com/office/drawing/2014/main" id="{DCC855A2-FA37-49A4-9E90-ADB00AA29869}"/>
                  </a:ext>
                </a:extLst>
              </p:cNvPr>
              <p:cNvSpPr>
                <a:spLocks noChangeArrowheads="1"/>
              </p:cNvSpPr>
              <p:nvPr/>
            </p:nvSpPr>
            <p:spPr bwMode="auto">
              <a:xfrm>
                <a:off x="6160" y="4027"/>
                <a:ext cx="537"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ru-RU" altLang="ja-JP" sz="1600" b="1">
                    <a:solidFill>
                      <a:srgbClr val="FFC000"/>
                    </a:solidFill>
                    <a:latin typeface="Arial Narrow" panose="020B0606020202030204" pitchFamily="34" charset="0"/>
                    <a:ea typeface="MS Mincho" panose="02020609040205080304" pitchFamily="49" charset="-128"/>
                  </a:rPr>
                  <a:t>GDR</a:t>
                </a:r>
                <a:endParaRPr lang="ru-RU" altLang="ru-RU" sz="1600" b="1">
                  <a:solidFill>
                    <a:srgbClr val="FFC000"/>
                  </a:solidFill>
                  <a:latin typeface="Arial Narrow" panose="020B0606020202030204" pitchFamily="34" charset="0"/>
                  <a:ea typeface="MS Mincho" panose="02020609040205080304" pitchFamily="49" charset="-128"/>
                </a:endParaRPr>
              </a:p>
            </p:txBody>
          </p:sp>
          <p:sp>
            <p:nvSpPr>
              <p:cNvPr id="145441" name="Rectangle 247">
                <a:extLst>
                  <a:ext uri="{FF2B5EF4-FFF2-40B4-BE49-F238E27FC236}">
                    <a16:creationId xmlns:a16="http://schemas.microsoft.com/office/drawing/2014/main" id="{E285F175-1D6D-4188-BAB3-55C3A981B55F}"/>
                  </a:ext>
                </a:extLst>
              </p:cNvPr>
              <p:cNvSpPr>
                <a:spLocks noChangeArrowheads="1"/>
              </p:cNvSpPr>
              <p:nvPr/>
            </p:nvSpPr>
            <p:spPr bwMode="auto">
              <a:xfrm>
                <a:off x="8325" y="4027"/>
                <a:ext cx="1235"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ru-RU" altLang="ja-JP" sz="1600" b="1">
                    <a:solidFill>
                      <a:srgbClr val="FFC000"/>
                    </a:solidFill>
                    <a:latin typeface="Arial Narrow" panose="020B0606020202030204" pitchFamily="34" charset="0"/>
                    <a:ea typeface="MS Mincho" panose="02020609040205080304" pitchFamily="49" charset="-128"/>
                  </a:rPr>
                  <a:t>D</a:t>
                </a:r>
                <a:r>
                  <a:rPr lang="en-US" altLang="ja-JP" sz="1600" b="1">
                    <a:solidFill>
                      <a:srgbClr val="FFC000"/>
                    </a:solidFill>
                    <a:latin typeface="Arial Narrow" panose="020B0606020202030204" pitchFamily="34" charset="0"/>
                    <a:ea typeface="MS Mincho" panose="02020609040205080304" pitchFamily="49" charset="-128"/>
                  </a:rPr>
                  <a:t>.</a:t>
                </a:r>
                <a:r>
                  <a:rPr lang="ru-RU" altLang="ja-JP" sz="1600" b="1">
                    <a:solidFill>
                      <a:srgbClr val="FFC000"/>
                    </a:solidFill>
                    <a:latin typeface="Arial Narrow" panose="020B0606020202030204" pitchFamily="34" charset="0"/>
                    <a:ea typeface="MS Mincho" panose="02020609040205080304" pitchFamily="49" charset="-128"/>
                  </a:rPr>
                  <a:t>P</a:t>
                </a:r>
                <a:r>
                  <a:rPr lang="en-US" altLang="ja-JP" sz="1600" b="1">
                    <a:solidFill>
                      <a:srgbClr val="FFC000"/>
                    </a:solidFill>
                    <a:latin typeface="Arial Narrow" panose="020B0606020202030204" pitchFamily="34" charset="0"/>
                    <a:ea typeface="MS Mincho" panose="02020609040205080304" pitchFamily="49" charset="-128"/>
                  </a:rPr>
                  <a:t>.</a:t>
                </a:r>
                <a:r>
                  <a:rPr lang="ru-RU" altLang="ja-JP" sz="1600" b="1">
                    <a:solidFill>
                      <a:srgbClr val="FFC000"/>
                    </a:solidFill>
                    <a:latin typeface="Arial Narrow" panose="020B0606020202030204" pitchFamily="34" charset="0"/>
                    <a:ea typeface="MS Mincho" panose="02020609040205080304" pitchFamily="49" charset="-128"/>
                  </a:rPr>
                  <a:t>R</a:t>
                </a:r>
                <a:r>
                  <a:rPr lang="en-US" altLang="ja-JP" sz="1600" b="1">
                    <a:solidFill>
                      <a:srgbClr val="FFC000"/>
                    </a:solidFill>
                    <a:latin typeface="Arial Narrow" panose="020B0606020202030204" pitchFamily="34" charset="0"/>
                    <a:ea typeface="MS Mincho" panose="02020609040205080304" pitchFamily="49" charset="-128"/>
                  </a:rPr>
                  <a:t>.</a:t>
                </a:r>
                <a:r>
                  <a:rPr lang="ru-RU" altLang="ja-JP" sz="1600" b="1">
                    <a:solidFill>
                      <a:srgbClr val="FFC000"/>
                    </a:solidFill>
                    <a:latin typeface="Arial Narrow" panose="020B0606020202030204" pitchFamily="34" charset="0"/>
                    <a:ea typeface="MS Mincho" panose="02020609040205080304" pitchFamily="49" charset="-128"/>
                  </a:rPr>
                  <a:t>K</a:t>
                </a:r>
                <a:r>
                  <a:rPr lang="en-US" altLang="ja-JP" sz="1600" b="1">
                    <a:solidFill>
                      <a:srgbClr val="FFC000"/>
                    </a:solidFill>
                    <a:latin typeface="Arial Narrow" panose="020B0606020202030204" pitchFamily="34" charset="0"/>
                    <a:ea typeface="MS Mincho" panose="02020609040205080304" pitchFamily="49" charset="-128"/>
                  </a:rPr>
                  <a:t>orea</a:t>
                </a:r>
                <a:endParaRPr lang="ru-RU" altLang="ru-RU" sz="1600" b="1">
                  <a:solidFill>
                    <a:srgbClr val="FFC000"/>
                  </a:solidFill>
                  <a:latin typeface="Arial Narrow" panose="020B0606020202030204" pitchFamily="34" charset="0"/>
                  <a:ea typeface="MS Mincho" panose="02020609040205080304" pitchFamily="49" charset="-128"/>
                </a:endParaRPr>
              </a:p>
            </p:txBody>
          </p:sp>
        </p:grpSp>
        <p:pic>
          <p:nvPicPr>
            <p:cNvPr id="145417" name="Рисунок 1">
              <a:extLst>
                <a:ext uri="{FF2B5EF4-FFF2-40B4-BE49-F238E27FC236}">
                  <a16:creationId xmlns:a16="http://schemas.microsoft.com/office/drawing/2014/main" id="{35B74F2E-987C-483B-B959-C93547D8F4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8531" y="5083564"/>
              <a:ext cx="763908" cy="38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6FEF29F2-0268-48B6-8F9D-25E4C1426BFA}"/>
              </a:ext>
            </a:extLst>
          </p:cNvPr>
          <p:cNvSpPr txBox="1"/>
          <p:nvPr/>
        </p:nvSpPr>
        <p:spPr>
          <a:xfrm>
            <a:off x="1950636" y="123730"/>
            <a:ext cx="8577262" cy="461962"/>
          </a:xfrm>
          <a:prstGeom prst="rect">
            <a:avLst/>
          </a:prstGeom>
          <a:noFill/>
        </p:spPr>
        <p:txBody>
          <a:bodyPr wrap="none">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Establishment of the Joint Institute for Nuclear </a:t>
            </a:r>
            <a:r>
              <a:rPr lang="en-US" sz="2400" b="1" dirty="0">
                <a:solidFill>
                  <a:srgbClr val="FFFF00"/>
                </a:solidFill>
                <a:effectLst>
                  <a:outerShdw blurRad="38100" dist="38100" dir="2700000" algn="tl">
                    <a:srgbClr val="000000">
                      <a:alpha val="43137"/>
                    </a:srgbClr>
                  </a:outerShdw>
                </a:effectLst>
                <a:latin typeface="Arial"/>
                <a:cs typeface="Arial" panose="020B0604020202020204" pitchFamily="34" charset="0"/>
              </a:rPr>
              <a:t>Research</a:t>
            </a:r>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ru-RU"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Прямоугольник 1">
            <a:extLst>
              <a:ext uri="{FF2B5EF4-FFF2-40B4-BE49-F238E27FC236}">
                <a16:creationId xmlns:a16="http://schemas.microsoft.com/office/drawing/2014/main" id="{A57C9B47-F8CB-4D8C-8710-4AAB957406F6}"/>
              </a:ext>
            </a:extLst>
          </p:cNvPr>
          <p:cNvSpPr/>
          <p:nvPr/>
        </p:nvSpPr>
        <p:spPr>
          <a:xfrm>
            <a:off x="397035" y="6133775"/>
            <a:ext cx="11397930" cy="338554"/>
          </a:xfrm>
          <a:prstGeom prst="rect">
            <a:avLst/>
          </a:prstGeom>
          <a:solidFill>
            <a:schemeClr val="accent4">
              <a:lumMod val="75000"/>
            </a:schemeClr>
          </a:solidFill>
        </p:spPr>
        <p:txBody>
          <a:bodyPr wrap="square">
            <a:spAutoFit/>
          </a:bodyPr>
          <a:lstStyle/>
          <a:p>
            <a:pPr algn="just" fontAlgn="base">
              <a:spcBef>
                <a:spcPct val="0"/>
              </a:spcBef>
              <a:spcAft>
                <a:spcPct val="0"/>
              </a:spcAft>
              <a:defRPr/>
            </a:pPr>
            <a:r>
              <a:rPr lang="en-US" altLang="ru-RU" sz="1600" dirty="0">
                <a:solidFill>
                  <a:prstClr val="white"/>
                </a:solidFill>
                <a:latin typeface="Arial" panose="020B0604020202020204" pitchFamily="34" charset="0"/>
                <a:cs typeface="Arial" panose="020B0604020202020204" pitchFamily="34" charset="0"/>
              </a:rPr>
              <a:t>The results of research carried out  at the Institute can be used solely for peaceful purposes for the benefit of mankind</a:t>
            </a:r>
            <a:r>
              <a:rPr lang="ru-RU" altLang="ru-RU" sz="1600" dirty="0">
                <a:solidFill>
                  <a:prstClr val="white"/>
                </a:solidFill>
                <a:latin typeface="Arial" panose="020B0604020202020204" pitchFamily="34" charset="0"/>
                <a:cs typeface="Arial" panose="020B0604020202020204" pitchFamily="34" charset="0"/>
              </a:rPr>
              <a:t>.</a:t>
            </a:r>
          </a:p>
        </p:txBody>
      </p:sp>
      <p:pic>
        <p:nvPicPr>
          <p:cNvPr id="174" name="Объект 3">
            <a:extLst>
              <a:ext uri="{FF2B5EF4-FFF2-40B4-BE49-F238E27FC236}">
                <a16:creationId xmlns:a16="http://schemas.microsoft.com/office/drawing/2014/main" id="{0F827E39-5EDD-4FD0-B0E0-D614F6BFC2C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bwMode="auto">
          <a:xfrm>
            <a:off x="8962657" y="987958"/>
            <a:ext cx="3103133" cy="4322439"/>
          </a:xfrm>
          <a:prstGeom prst="rect">
            <a:avLst/>
          </a:prstGeom>
          <a:solidFill>
            <a:schemeClr val="tx1">
              <a:lumMod val="65000"/>
              <a:alpha val="99000"/>
            </a:schemeClr>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2DA174-A4F4-47DB-9041-04AD0AABBC3E}"/>
              </a:ext>
            </a:extLst>
          </p:cNvPr>
          <p:cNvSpPr>
            <a:spLocks noGrp="1"/>
          </p:cNvSpPr>
          <p:nvPr>
            <p:ph type="title"/>
          </p:nvPr>
        </p:nvSpPr>
        <p:spPr>
          <a:xfrm>
            <a:off x="746957" y="126250"/>
            <a:ext cx="10515600" cy="314374"/>
          </a:xfrm>
        </p:spPr>
        <p:txBody>
          <a:bodyPr>
            <a:normAutofit fontScale="90000"/>
          </a:bodyPr>
          <a:lstStyle/>
          <a:p>
            <a:r>
              <a:rPr lang="en-US" sz="3200" dirty="0">
                <a:latin typeface="+mn-lt"/>
              </a:rPr>
              <a:t>JINR as an exhibition of Soviet science achievements</a:t>
            </a:r>
            <a:r>
              <a:rPr lang="en-US" sz="3200" dirty="0">
                <a:latin typeface="+mn-lt"/>
                <a:cs typeface="Times New Roman" panose="02020603050405020304" pitchFamily="18" charset="0"/>
              </a:rPr>
              <a:t> in 1950es</a:t>
            </a:r>
            <a:endParaRPr lang="ru-RU" sz="3200" dirty="0">
              <a:latin typeface="+mn-lt"/>
              <a:cs typeface="Times New Roman" panose="02020603050405020304" pitchFamily="18" charset="0"/>
            </a:endParaRPr>
          </a:p>
        </p:txBody>
      </p:sp>
      <p:pic>
        <p:nvPicPr>
          <p:cNvPr id="7" name="Рисунок 6">
            <a:extLst>
              <a:ext uri="{FF2B5EF4-FFF2-40B4-BE49-F238E27FC236}">
                <a16:creationId xmlns:a16="http://schemas.microsoft.com/office/drawing/2014/main" id="{641712E4-556B-430B-990C-65C6888651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1212" y="653870"/>
            <a:ext cx="4715955" cy="3427653"/>
          </a:xfrm>
          <a:prstGeom prst="rect">
            <a:avLst/>
          </a:prstGeom>
        </p:spPr>
      </p:pic>
      <p:pic>
        <p:nvPicPr>
          <p:cNvPr id="8" name="Рисунок 7">
            <a:extLst>
              <a:ext uri="{FF2B5EF4-FFF2-40B4-BE49-F238E27FC236}">
                <a16:creationId xmlns:a16="http://schemas.microsoft.com/office/drawing/2014/main" id="{67E8FD11-FA52-4E87-8061-CF353396C090}"/>
              </a:ext>
            </a:extLst>
          </p:cNvPr>
          <p:cNvPicPr>
            <a:picLocks noChangeAspect="1"/>
          </p:cNvPicPr>
          <p:nvPr/>
        </p:nvPicPr>
        <p:blipFill>
          <a:blip r:embed="rId3"/>
          <a:stretch>
            <a:fillRect/>
          </a:stretch>
        </p:blipFill>
        <p:spPr>
          <a:xfrm>
            <a:off x="461250" y="594882"/>
            <a:ext cx="4715956" cy="3667604"/>
          </a:xfrm>
          <a:prstGeom prst="rect">
            <a:avLst/>
          </a:prstGeom>
        </p:spPr>
      </p:pic>
      <p:pic>
        <p:nvPicPr>
          <p:cNvPr id="11" name="Рисунок 10">
            <a:extLst>
              <a:ext uri="{FF2B5EF4-FFF2-40B4-BE49-F238E27FC236}">
                <a16:creationId xmlns:a16="http://schemas.microsoft.com/office/drawing/2014/main" id="{E5BAD14B-7161-4661-9D15-5C01198C9584}"/>
              </a:ext>
            </a:extLst>
          </p:cNvPr>
          <p:cNvPicPr>
            <a:picLocks noChangeAspect="1"/>
          </p:cNvPicPr>
          <p:nvPr/>
        </p:nvPicPr>
        <p:blipFill>
          <a:blip r:embed="rId4"/>
          <a:stretch>
            <a:fillRect/>
          </a:stretch>
        </p:blipFill>
        <p:spPr>
          <a:xfrm>
            <a:off x="461250" y="4000364"/>
            <a:ext cx="4715955" cy="2822124"/>
          </a:xfrm>
          <a:prstGeom prst="rect">
            <a:avLst/>
          </a:prstGeom>
        </p:spPr>
      </p:pic>
      <p:pic>
        <p:nvPicPr>
          <p:cNvPr id="13" name="Рисунок 12">
            <a:extLst>
              <a:ext uri="{FF2B5EF4-FFF2-40B4-BE49-F238E27FC236}">
                <a16:creationId xmlns:a16="http://schemas.microsoft.com/office/drawing/2014/main" id="{018A7966-5411-4BEB-9A9B-4748CB69A3D4}"/>
              </a:ext>
            </a:extLst>
          </p:cNvPr>
          <p:cNvPicPr>
            <a:picLocks noChangeAspect="1"/>
          </p:cNvPicPr>
          <p:nvPr/>
        </p:nvPicPr>
        <p:blipFill>
          <a:blip r:embed="rId5"/>
          <a:stretch>
            <a:fillRect/>
          </a:stretch>
        </p:blipFill>
        <p:spPr>
          <a:xfrm>
            <a:off x="6611211" y="3773002"/>
            <a:ext cx="4715956" cy="2991714"/>
          </a:xfrm>
          <a:prstGeom prst="rect">
            <a:avLst/>
          </a:prstGeom>
        </p:spPr>
      </p:pic>
      <p:sp>
        <p:nvSpPr>
          <p:cNvPr id="4" name="Объект 3">
            <a:extLst>
              <a:ext uri="{FF2B5EF4-FFF2-40B4-BE49-F238E27FC236}">
                <a16:creationId xmlns:a16="http://schemas.microsoft.com/office/drawing/2014/main" id="{8C7C03B8-55E5-4DC2-B141-1EAB1F937F26}"/>
              </a:ext>
            </a:extLst>
          </p:cNvPr>
          <p:cNvSpPr>
            <a:spLocks noGrp="1"/>
          </p:cNvSpPr>
          <p:nvPr>
            <p:ph idx="1"/>
          </p:nvPr>
        </p:nvSpPr>
        <p:spPr>
          <a:xfrm>
            <a:off x="6371514" y="3786893"/>
            <a:ext cx="2811634" cy="507876"/>
          </a:xfrm>
          <a:solidFill>
            <a:srgbClr val="002060"/>
          </a:solidFill>
        </p:spPr>
        <p:txBody>
          <a:bodyPr>
            <a:normAutofit/>
          </a:bodyPr>
          <a:lstStyle/>
          <a:p>
            <a:pPr marL="0" indent="0">
              <a:lnSpc>
                <a:spcPct val="120000"/>
              </a:lnSpc>
              <a:buNone/>
            </a:pPr>
            <a:r>
              <a:rPr lang="en-US" sz="1100" dirty="0">
                <a:latin typeface="Arial Rounded MT Bold" panose="020F0704030504030204" pitchFamily="34" charset="0"/>
              </a:rPr>
              <a:t>Maurice Thorez, leader of the French Communist Party, 1959</a:t>
            </a:r>
            <a:endParaRPr lang="ru-RU" sz="1100" dirty="0"/>
          </a:p>
        </p:txBody>
      </p:sp>
      <p:sp>
        <p:nvSpPr>
          <p:cNvPr id="16" name="TextBox 15">
            <a:extLst>
              <a:ext uri="{FF2B5EF4-FFF2-40B4-BE49-F238E27FC236}">
                <a16:creationId xmlns:a16="http://schemas.microsoft.com/office/drawing/2014/main" id="{799B84E6-D578-434C-A497-ADDC04DBB9ED}"/>
              </a:ext>
            </a:extLst>
          </p:cNvPr>
          <p:cNvSpPr txBox="1"/>
          <p:nvPr/>
        </p:nvSpPr>
        <p:spPr>
          <a:xfrm>
            <a:off x="9819028" y="487501"/>
            <a:ext cx="1911722" cy="600164"/>
          </a:xfrm>
          <a:prstGeom prst="rect">
            <a:avLst/>
          </a:prstGeom>
          <a:solidFill>
            <a:srgbClr val="002060"/>
          </a:solidFill>
        </p:spPr>
        <p:txBody>
          <a:bodyPr wrap="square">
            <a:spAutoFit/>
          </a:bodyPr>
          <a:lstStyle/>
          <a:p>
            <a:pPr algn="r"/>
            <a:r>
              <a:rPr lang="en-US" sz="1100" dirty="0">
                <a:latin typeface="Arial Rounded MT Bold" panose="020F0704030504030204" pitchFamily="34" charset="0"/>
              </a:rPr>
              <a:t>President of Egypt Gamal Abdel Nasser, </a:t>
            </a:r>
          </a:p>
          <a:p>
            <a:pPr algn="r"/>
            <a:r>
              <a:rPr lang="en-US" sz="1100" dirty="0">
                <a:latin typeface="Arial Rounded MT Bold" panose="020F0704030504030204" pitchFamily="34" charset="0"/>
              </a:rPr>
              <a:t>1958</a:t>
            </a:r>
          </a:p>
        </p:txBody>
      </p:sp>
      <p:sp>
        <p:nvSpPr>
          <p:cNvPr id="17" name="TextBox 16">
            <a:extLst>
              <a:ext uri="{FF2B5EF4-FFF2-40B4-BE49-F238E27FC236}">
                <a16:creationId xmlns:a16="http://schemas.microsoft.com/office/drawing/2014/main" id="{B95B12FD-2C58-4A89-9B30-6F722863B94A}"/>
              </a:ext>
            </a:extLst>
          </p:cNvPr>
          <p:cNvSpPr txBox="1"/>
          <p:nvPr/>
        </p:nvSpPr>
        <p:spPr>
          <a:xfrm>
            <a:off x="83458" y="4030969"/>
            <a:ext cx="4543501" cy="430887"/>
          </a:xfrm>
          <a:prstGeom prst="rect">
            <a:avLst/>
          </a:prstGeom>
          <a:solidFill>
            <a:srgbClr val="002060"/>
          </a:solidFill>
        </p:spPr>
        <p:txBody>
          <a:bodyPr wrap="square">
            <a:spAutoFit/>
          </a:bodyPr>
          <a:lstStyle/>
          <a:p>
            <a:r>
              <a:rPr lang="en-US" sz="1100" dirty="0">
                <a:latin typeface="Arial Rounded MT Bold" panose="020F0704030504030204" pitchFamily="34" charset="0"/>
              </a:rPr>
              <a:t>Prime Minister of the United Kingdom</a:t>
            </a:r>
            <a:r>
              <a:rPr lang="ru-RU" sz="1100" dirty="0">
                <a:latin typeface="Arial Rounded MT Bold" panose="020F0704030504030204" pitchFamily="34" charset="0"/>
              </a:rPr>
              <a:t> </a:t>
            </a:r>
            <a:r>
              <a:rPr lang="en-US" sz="1100" dirty="0">
                <a:latin typeface="Arial Rounded MT Bold" panose="020F0704030504030204" pitchFamily="34" charset="0"/>
              </a:rPr>
              <a:t>Maurice Harold Macmillan</a:t>
            </a:r>
            <a:endParaRPr lang="ru-RU" sz="1100" dirty="0">
              <a:latin typeface="Arial Rounded MT Bold" panose="020F0704030504030204" pitchFamily="34" charset="0"/>
            </a:endParaRPr>
          </a:p>
          <a:p>
            <a:r>
              <a:rPr lang="en-US" sz="1100" dirty="0">
                <a:latin typeface="Arial Rounded MT Bold" panose="020F0704030504030204" pitchFamily="34" charset="0"/>
              </a:rPr>
              <a:t>and Soviet Minister of Foreign Affairs Andrey Gromyko, 1959</a:t>
            </a:r>
            <a:r>
              <a:rPr lang="ru-RU" sz="1100" dirty="0"/>
              <a:t>  </a:t>
            </a:r>
            <a:r>
              <a:rPr lang="en-US" sz="1100" dirty="0">
                <a:latin typeface="Arial Rounded MT Bold" panose="020F0704030504030204" pitchFamily="34" charset="0"/>
              </a:rPr>
              <a:t> </a:t>
            </a:r>
            <a:endParaRPr lang="ru-RU" sz="1100" dirty="0"/>
          </a:p>
        </p:txBody>
      </p:sp>
      <p:sp>
        <p:nvSpPr>
          <p:cNvPr id="18" name="TextBox 17">
            <a:extLst>
              <a:ext uri="{FF2B5EF4-FFF2-40B4-BE49-F238E27FC236}">
                <a16:creationId xmlns:a16="http://schemas.microsoft.com/office/drawing/2014/main" id="{008B8F12-2A3B-441D-832C-A5D2B1A9F11D}"/>
              </a:ext>
            </a:extLst>
          </p:cNvPr>
          <p:cNvSpPr txBox="1"/>
          <p:nvPr/>
        </p:nvSpPr>
        <p:spPr>
          <a:xfrm>
            <a:off x="3022610" y="529084"/>
            <a:ext cx="2535382" cy="600164"/>
          </a:xfrm>
          <a:prstGeom prst="rect">
            <a:avLst/>
          </a:prstGeom>
          <a:solidFill>
            <a:srgbClr val="002060"/>
          </a:solidFill>
        </p:spPr>
        <p:txBody>
          <a:bodyPr wrap="square">
            <a:spAutoFit/>
          </a:bodyPr>
          <a:lstStyle/>
          <a:p>
            <a:pPr algn="r"/>
            <a:r>
              <a:rPr lang="en-US" sz="1100" dirty="0">
                <a:latin typeface="Arial Rounded MT Bold" panose="020F0704030504030204" pitchFamily="34" charset="0"/>
              </a:rPr>
              <a:t>Dag Hammarskjöld, </a:t>
            </a:r>
            <a:br>
              <a:rPr lang="ru-RU" sz="1100" dirty="0">
                <a:latin typeface="Arial Rounded MT Bold" panose="020F0704030504030204" pitchFamily="34" charset="0"/>
              </a:rPr>
            </a:br>
            <a:r>
              <a:rPr lang="en-US" sz="1100" dirty="0">
                <a:latin typeface="Arial Rounded MT Bold" panose="020F0704030504030204" pitchFamily="34" charset="0"/>
              </a:rPr>
              <a:t>3</a:t>
            </a:r>
            <a:r>
              <a:rPr lang="en-US" sz="1100" baseline="30000" dirty="0">
                <a:latin typeface="Arial Rounded MT Bold" panose="020F0704030504030204" pitchFamily="34" charset="0"/>
              </a:rPr>
              <a:t>rd</a:t>
            </a:r>
            <a:r>
              <a:rPr lang="ru-RU" sz="1100" baseline="30000" dirty="0">
                <a:latin typeface="Arial Rounded MT Bold" panose="020F0704030504030204" pitchFamily="34" charset="0"/>
              </a:rPr>
              <a:t> </a:t>
            </a:r>
            <a:r>
              <a:rPr lang="en-US" sz="1100" dirty="0">
                <a:latin typeface="Arial Rounded MT Bold" panose="020F0704030504030204" pitchFamily="34" charset="0"/>
              </a:rPr>
              <a:t> Secretary-General of the United Nations, 1958</a:t>
            </a:r>
            <a:endParaRPr lang="ru-RU" sz="1100" dirty="0"/>
          </a:p>
        </p:txBody>
      </p:sp>
    </p:spTree>
    <p:extLst>
      <p:ext uri="{BB962C8B-B14F-4D97-AF65-F5344CB8AC3E}">
        <p14:creationId xmlns:p14="http://schemas.microsoft.com/office/powerpoint/2010/main" val="3154603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3310" y="0"/>
            <a:ext cx="10515600" cy="613669"/>
          </a:xfrm>
        </p:spPr>
        <p:txBody>
          <a:bodyPr>
            <a:normAutofit/>
          </a:bodyPr>
          <a:lstStyle/>
          <a:p>
            <a:pPr algn="ctr"/>
            <a:r>
              <a:rPr lang="en-US" sz="3600" b="1" dirty="0">
                <a:solidFill>
                  <a:srgbClr val="FFFF00"/>
                </a:solidFill>
                <a:latin typeface="Times New Roman" charset="0"/>
                <a:ea typeface="Times New Roman" charset="0"/>
                <a:cs typeface="Times New Roman" charset="0"/>
              </a:rPr>
              <a:t>Nobel laureates - guests of JINR</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4022886999"/>
              </p:ext>
            </p:extLst>
          </p:nvPr>
        </p:nvGraphicFramePr>
        <p:xfrm>
          <a:off x="1821624" y="742950"/>
          <a:ext cx="7512585" cy="4325011"/>
        </p:xfrm>
        <a:graphic>
          <a:graphicData uri="http://schemas.openxmlformats.org/drawingml/2006/table">
            <a:tbl>
              <a:tblPr firstRow="1" firstCol="1" bandRow="1">
                <a:tableStyleId>{2D5ABB26-0587-4C30-8999-92F81FD0307C}</a:tableStyleId>
              </a:tblPr>
              <a:tblGrid>
                <a:gridCol w="451140">
                  <a:extLst>
                    <a:ext uri="{9D8B030D-6E8A-4147-A177-3AD203B41FA5}">
                      <a16:colId xmlns:a16="http://schemas.microsoft.com/office/drawing/2014/main" val="20000"/>
                    </a:ext>
                  </a:extLst>
                </a:gridCol>
                <a:gridCol w="3025146">
                  <a:extLst>
                    <a:ext uri="{9D8B030D-6E8A-4147-A177-3AD203B41FA5}">
                      <a16:colId xmlns:a16="http://schemas.microsoft.com/office/drawing/2014/main" val="20001"/>
                    </a:ext>
                  </a:extLst>
                </a:gridCol>
                <a:gridCol w="1687707">
                  <a:extLst>
                    <a:ext uri="{9D8B030D-6E8A-4147-A177-3AD203B41FA5}">
                      <a16:colId xmlns:a16="http://schemas.microsoft.com/office/drawing/2014/main" val="20002"/>
                    </a:ext>
                  </a:extLst>
                </a:gridCol>
                <a:gridCol w="798050">
                  <a:extLst>
                    <a:ext uri="{9D8B030D-6E8A-4147-A177-3AD203B41FA5}">
                      <a16:colId xmlns:a16="http://schemas.microsoft.com/office/drawing/2014/main" val="20003"/>
                    </a:ext>
                  </a:extLst>
                </a:gridCol>
                <a:gridCol w="1550542">
                  <a:extLst>
                    <a:ext uri="{9D8B030D-6E8A-4147-A177-3AD203B41FA5}">
                      <a16:colId xmlns:a16="http://schemas.microsoft.com/office/drawing/2014/main" val="20004"/>
                    </a:ext>
                  </a:extLst>
                </a:gridCol>
              </a:tblGrid>
              <a:tr h="571341">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Name</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Country</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Date of NP receipt</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Date of the visit to JINR</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extLst>
                  <a:ext uri="{0D108BD9-81ED-4DB2-BD59-A6C34878D82A}">
                    <a16:rowId xmlns:a16="http://schemas.microsoft.com/office/drawing/2014/main" val="10000"/>
                  </a:ext>
                </a:extLst>
              </a:tr>
              <a:tr h="213539">
                <a:tc>
                  <a:txBody>
                    <a:bodyPr/>
                    <a:lstStyle/>
                    <a:p>
                      <a:pPr>
                        <a:lnSpc>
                          <a:spcPct val="107000"/>
                        </a:lnSpc>
                        <a:spcAft>
                          <a:spcPts val="0"/>
                        </a:spcAft>
                      </a:pPr>
                      <a:r>
                        <a:rPr lang="en-GB" sz="1400" b="0" cap="none" spc="0" dirty="0">
                          <a:ln w="0"/>
                          <a:solidFill>
                            <a:schemeClr val="bg1"/>
                          </a:solidFill>
                          <a:effectLst/>
                          <a:latin typeface="Times New Roman" charset="0"/>
                          <a:ea typeface="Times New Roman" charset="0"/>
                          <a:cs typeface="Times New Roman" charset="0"/>
                        </a:rPr>
                        <a:t>1</a:t>
                      </a: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Jean Frédéric Joliot-Curie</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France</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1935</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1956</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extLst>
                  <a:ext uri="{0D108BD9-81ED-4DB2-BD59-A6C34878D82A}">
                    <a16:rowId xmlns:a16="http://schemas.microsoft.com/office/drawing/2014/main" val="3967666803"/>
                  </a:ext>
                </a:extLst>
              </a:tr>
              <a:tr h="213539">
                <a:tc>
                  <a:txBody>
                    <a:bodyPr/>
                    <a:lstStyle/>
                    <a:p>
                      <a:pPr>
                        <a:lnSpc>
                          <a:spcPct val="107000"/>
                        </a:lnSpc>
                        <a:spcAft>
                          <a:spcPts val="0"/>
                        </a:spcAft>
                      </a:pPr>
                      <a:r>
                        <a:rPr lang="en-GB" sz="1400" b="0" cap="none" spc="0" dirty="0">
                          <a:ln w="0"/>
                          <a:solidFill>
                            <a:schemeClr val="bg1"/>
                          </a:solidFill>
                          <a:effectLst/>
                          <a:latin typeface="Times New Roman" charset="0"/>
                          <a:ea typeface="Times New Roman" charset="0"/>
                          <a:cs typeface="Times New Roman" charset="0"/>
                        </a:rPr>
                        <a:t>2</a:t>
                      </a: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Paul Adrien Maurice Dirac</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Great Britain </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1933</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1958</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extLst>
                  <a:ext uri="{0D108BD9-81ED-4DB2-BD59-A6C34878D82A}">
                    <a16:rowId xmlns:a16="http://schemas.microsoft.com/office/drawing/2014/main" val="472131407"/>
                  </a:ext>
                </a:extLst>
              </a:tr>
              <a:tr h="213539">
                <a:tc>
                  <a:txBody>
                    <a:bodyPr/>
                    <a:lstStyle/>
                    <a:p>
                      <a:pPr>
                        <a:lnSpc>
                          <a:spcPct val="107000"/>
                        </a:lnSpc>
                        <a:spcAft>
                          <a:spcPts val="0"/>
                        </a:spcAft>
                      </a:pPr>
                      <a:r>
                        <a:rPr lang="en-GB" sz="1400" b="0" cap="none" spc="0" dirty="0">
                          <a:ln w="0"/>
                          <a:solidFill>
                            <a:schemeClr val="bg1"/>
                          </a:solidFill>
                          <a:effectLst/>
                          <a:latin typeface="Times New Roman" charset="0"/>
                          <a:ea typeface="Times New Roman" charset="0"/>
                          <a:cs typeface="Times New Roman" charset="0"/>
                        </a:rPr>
                        <a:t>3</a:t>
                      </a: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John Douglas Cockcroft</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Great Britain </a:t>
                      </a: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1951</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1958</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extLst>
                  <a:ext uri="{0D108BD9-81ED-4DB2-BD59-A6C34878D82A}">
                    <a16:rowId xmlns:a16="http://schemas.microsoft.com/office/drawing/2014/main" val="626814274"/>
                  </a:ext>
                </a:extLst>
              </a:tr>
              <a:tr h="213539">
                <a:tc>
                  <a:txBody>
                    <a:bodyPr/>
                    <a:lstStyle/>
                    <a:p>
                      <a:pPr>
                        <a:lnSpc>
                          <a:spcPct val="107000"/>
                        </a:lnSpc>
                        <a:spcAft>
                          <a:spcPts val="0"/>
                        </a:spcAft>
                      </a:pPr>
                      <a:r>
                        <a:rPr lang="en-GB" sz="1400" b="0" cap="none" spc="0" dirty="0">
                          <a:ln w="0"/>
                          <a:solidFill>
                            <a:schemeClr val="bg1"/>
                          </a:solidFill>
                          <a:effectLst/>
                          <a:latin typeface="Times New Roman" charset="0"/>
                          <a:ea typeface="Times New Roman" charset="0"/>
                          <a:cs typeface="Times New Roman" charset="0"/>
                        </a:rPr>
                        <a:t>4</a:t>
                      </a: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Isidor Isaac Rabi</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USA</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1944</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1959</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extLst>
                  <a:ext uri="{0D108BD9-81ED-4DB2-BD59-A6C34878D82A}">
                    <a16:rowId xmlns:a16="http://schemas.microsoft.com/office/drawing/2014/main" val="3875075228"/>
                  </a:ext>
                </a:extLst>
              </a:tr>
              <a:tr h="213539">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5</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Patrick Maynard Stuart Blackett</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Great Britain </a:t>
                      </a: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a:ea typeface="Times New Roman" charset="0"/>
                          <a:cs typeface="Times New Roman"/>
                        </a:rPr>
                        <a:t>1948</a:t>
                      </a:r>
                      <a:endParaRPr lang="en-GB" sz="1400" b="0" cap="none" spc="0" dirty="0">
                        <a:ln w="0"/>
                        <a:solidFill>
                          <a:schemeClr val="bg1"/>
                        </a:solidFill>
                        <a:effectLst/>
                        <a:latin typeface="Times New Roman"/>
                        <a:ea typeface="Times New Roman" charset="0"/>
                        <a:cs typeface="Times New Roman"/>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1959</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extLst>
                  <a:ext uri="{0D108BD9-81ED-4DB2-BD59-A6C34878D82A}">
                    <a16:rowId xmlns:a16="http://schemas.microsoft.com/office/drawing/2014/main" val="10001"/>
                  </a:ext>
                </a:extLst>
              </a:tr>
              <a:tr h="213539">
                <a:tc>
                  <a:txBody>
                    <a:bodyPr/>
                    <a:lstStyle/>
                    <a:p>
                      <a:pPr>
                        <a:lnSpc>
                          <a:spcPct val="107000"/>
                        </a:lnSpc>
                        <a:spcAft>
                          <a:spcPts val="0"/>
                        </a:spcAft>
                      </a:pPr>
                      <a:r>
                        <a:rPr lang="en-GB" sz="1400" b="0" cap="none" spc="0" dirty="0">
                          <a:ln w="0"/>
                          <a:solidFill>
                            <a:schemeClr val="bg1"/>
                          </a:solidFill>
                          <a:effectLst/>
                          <a:latin typeface="Times New Roman" charset="0"/>
                          <a:ea typeface="Times New Roman" charset="0"/>
                          <a:cs typeface="Times New Roman" charset="0"/>
                        </a:rPr>
                        <a:t>6</a:t>
                      </a: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Cecil Frank Powell</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Great Britain </a:t>
                      </a: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a:ea typeface="Times New Roman" charset="0"/>
                          <a:cs typeface="Times New Roman"/>
                        </a:rPr>
                        <a:t>1950</a:t>
                      </a:r>
                      <a:endParaRPr lang="en-GB" sz="1400" b="0" cap="none" spc="0" dirty="0">
                        <a:ln w="0"/>
                        <a:solidFill>
                          <a:schemeClr val="bg1"/>
                        </a:solidFill>
                        <a:effectLst/>
                        <a:latin typeface="Times New Roman"/>
                        <a:ea typeface="Times New Roman" charset="0"/>
                        <a:cs typeface="Times New Roman"/>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1959</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extLst>
                  <a:ext uri="{0D108BD9-81ED-4DB2-BD59-A6C34878D82A}">
                    <a16:rowId xmlns:a16="http://schemas.microsoft.com/office/drawing/2014/main" val="1182381000"/>
                  </a:ext>
                </a:extLst>
              </a:tr>
              <a:tr h="213539">
                <a:tc>
                  <a:txBody>
                    <a:bodyPr/>
                    <a:lstStyle/>
                    <a:p>
                      <a:pPr>
                        <a:lnSpc>
                          <a:spcPct val="107000"/>
                        </a:lnSpc>
                        <a:spcAft>
                          <a:spcPts val="0"/>
                        </a:spcAft>
                      </a:pPr>
                      <a:r>
                        <a:rPr lang="en-GB" sz="1400" b="0" cap="none" spc="0" dirty="0">
                          <a:ln w="0"/>
                          <a:solidFill>
                            <a:schemeClr val="bg1"/>
                          </a:solidFill>
                          <a:effectLst/>
                          <a:latin typeface="Times New Roman" charset="0"/>
                          <a:ea typeface="Times New Roman" charset="0"/>
                          <a:cs typeface="Times New Roman" charset="0"/>
                        </a:rPr>
                        <a:t>7</a:t>
                      </a: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Owen Chamberlain</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tabLst>
                          <a:tab pos="702310" algn="l"/>
                        </a:tabLst>
                      </a:pPr>
                      <a:r>
                        <a:rPr lang="en-US" sz="1400" b="0" cap="none" spc="0" dirty="0">
                          <a:ln w="0"/>
                          <a:solidFill>
                            <a:schemeClr val="bg1"/>
                          </a:solidFill>
                          <a:effectLst/>
                          <a:latin typeface="Times New Roman" charset="0"/>
                          <a:ea typeface="Times New Roman" charset="0"/>
                          <a:cs typeface="Times New Roman" charset="0"/>
                        </a:rPr>
                        <a:t>USA</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1959</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1960</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extLst>
                  <a:ext uri="{0D108BD9-81ED-4DB2-BD59-A6C34878D82A}">
                    <a16:rowId xmlns:a16="http://schemas.microsoft.com/office/drawing/2014/main" val="749472592"/>
                  </a:ext>
                </a:extLst>
              </a:tr>
              <a:tr h="213539">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8</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Emilio Gino </a:t>
                      </a:r>
                      <a:r>
                        <a:rPr lang="en-US" sz="1400" b="0" cap="none" spc="0" dirty="0" err="1">
                          <a:ln w="0"/>
                          <a:solidFill>
                            <a:schemeClr val="bg1"/>
                          </a:solidFill>
                          <a:effectLst/>
                          <a:latin typeface="Times New Roman" charset="0"/>
                          <a:ea typeface="Times New Roman" charset="0"/>
                          <a:cs typeface="Times New Roman" charset="0"/>
                        </a:rPr>
                        <a:t>Segrè</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USA</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1959</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1960</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extLst>
                  <a:ext uri="{0D108BD9-81ED-4DB2-BD59-A6C34878D82A}">
                    <a16:rowId xmlns:a16="http://schemas.microsoft.com/office/drawing/2014/main" val="10002"/>
                  </a:ext>
                </a:extLst>
              </a:tr>
              <a:tr h="213539">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9</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Niels</a:t>
                      </a:r>
                      <a:r>
                        <a:rPr lang="ru-RU" sz="1400" b="0" cap="none" spc="0" dirty="0">
                          <a:ln w="0"/>
                          <a:solidFill>
                            <a:schemeClr val="bg1"/>
                          </a:solidFill>
                          <a:effectLst/>
                          <a:latin typeface="Times New Roman" charset="0"/>
                          <a:ea typeface="Times New Roman" charset="0"/>
                          <a:cs typeface="Times New Roman" charset="0"/>
                        </a:rPr>
                        <a:t> </a:t>
                      </a:r>
                      <a:r>
                        <a:rPr lang="en-US" sz="1400" b="0" cap="none" spc="0" dirty="0">
                          <a:ln w="0"/>
                          <a:solidFill>
                            <a:schemeClr val="bg1"/>
                          </a:solidFill>
                          <a:effectLst/>
                          <a:latin typeface="Times New Roman" charset="0"/>
                          <a:ea typeface="Times New Roman" charset="0"/>
                          <a:cs typeface="Times New Roman" charset="0"/>
                        </a:rPr>
                        <a:t>Bohr</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Denmark</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1922</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1961</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extLst>
                  <a:ext uri="{0D108BD9-81ED-4DB2-BD59-A6C34878D82A}">
                    <a16:rowId xmlns:a16="http://schemas.microsoft.com/office/drawing/2014/main" val="10003"/>
                  </a:ext>
                </a:extLst>
              </a:tr>
              <a:tr h="213539">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10</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Glenn Theodore Seaborg</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USA</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a:ea typeface="Times New Roman" charset="0"/>
                          <a:cs typeface="Times New Roman"/>
                        </a:rPr>
                        <a:t>1951</a:t>
                      </a:r>
                      <a:endParaRPr lang="en-GB" sz="1400" b="0" cap="none" spc="0" dirty="0">
                        <a:ln w="0"/>
                        <a:solidFill>
                          <a:schemeClr val="bg1"/>
                        </a:solidFill>
                        <a:effectLst/>
                        <a:latin typeface="Times New Roman"/>
                        <a:ea typeface="Times New Roman" charset="0"/>
                        <a:cs typeface="Times New Roman"/>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1963</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extLst>
                  <a:ext uri="{0D108BD9-81ED-4DB2-BD59-A6C34878D82A}">
                    <a16:rowId xmlns:a16="http://schemas.microsoft.com/office/drawing/2014/main" val="10004"/>
                  </a:ext>
                </a:extLst>
              </a:tr>
              <a:tr h="213539">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11</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Edwin Mattison McMillan</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USA</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a:ea typeface="Times New Roman" charset="0"/>
                          <a:cs typeface="Times New Roman"/>
                        </a:rPr>
                        <a:t>1951</a:t>
                      </a:r>
                      <a:endParaRPr lang="en-GB" sz="1400" b="0" cap="none" spc="0" dirty="0">
                        <a:ln w="0"/>
                        <a:solidFill>
                          <a:schemeClr val="bg1"/>
                        </a:solidFill>
                        <a:effectLst/>
                        <a:latin typeface="Times New Roman"/>
                        <a:ea typeface="Times New Roman" charset="0"/>
                        <a:cs typeface="Times New Roman"/>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1963</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extLst>
                  <a:ext uri="{0D108BD9-81ED-4DB2-BD59-A6C34878D82A}">
                    <a16:rowId xmlns:a16="http://schemas.microsoft.com/office/drawing/2014/main" val="10005"/>
                  </a:ext>
                </a:extLst>
              </a:tr>
              <a:tr h="213539">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12</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a:ea typeface="Times New Roman" charset="0"/>
                          <a:cs typeface="Times New Roman"/>
                        </a:rPr>
                        <a:t>Yang </a:t>
                      </a:r>
                      <a:r>
                        <a:rPr lang="en-US" sz="1400" b="0" cap="none" spc="0" dirty="0" err="1">
                          <a:ln w="0"/>
                          <a:solidFill>
                            <a:schemeClr val="bg1"/>
                          </a:solidFill>
                          <a:effectLst/>
                          <a:latin typeface="Times New Roman"/>
                          <a:ea typeface="Times New Roman" charset="0"/>
                          <a:cs typeface="Times New Roman"/>
                        </a:rPr>
                        <a:t>Zhenning</a:t>
                      </a:r>
                      <a:endParaRPr lang="en-GB" sz="1400" b="0" cap="none" spc="0" dirty="0" err="1">
                        <a:ln w="0"/>
                        <a:solidFill>
                          <a:schemeClr val="bg1"/>
                        </a:solidFill>
                        <a:effectLst/>
                        <a:latin typeface="Times New Roman"/>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China, USA</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1957</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1970</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extLst>
                  <a:ext uri="{0D108BD9-81ED-4DB2-BD59-A6C34878D82A}">
                    <a16:rowId xmlns:a16="http://schemas.microsoft.com/office/drawing/2014/main" val="10006"/>
                  </a:ext>
                </a:extLst>
              </a:tr>
              <a:tr h="213539">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13</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Burton Richter</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USA</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1976</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1986</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extLst>
                  <a:ext uri="{0D108BD9-81ED-4DB2-BD59-A6C34878D82A}">
                    <a16:rowId xmlns:a16="http://schemas.microsoft.com/office/drawing/2014/main" val="10007"/>
                  </a:ext>
                </a:extLst>
              </a:tr>
              <a:tr h="213539">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14</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Karl Alexander Müller</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Switzerland</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1987</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1989</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extLst>
                  <a:ext uri="{0D108BD9-81ED-4DB2-BD59-A6C34878D82A}">
                    <a16:rowId xmlns:a16="http://schemas.microsoft.com/office/drawing/2014/main" val="10008"/>
                  </a:ext>
                </a:extLst>
              </a:tr>
              <a:tr h="213539">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15</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Melvin Schwartz</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USA</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a:ea typeface="Times New Roman" charset="0"/>
                          <a:cs typeface="Times New Roman"/>
                        </a:rPr>
                        <a:t>1988</a:t>
                      </a:r>
                      <a:endParaRPr lang="en-GB" sz="1400" b="0" cap="none" spc="0" dirty="0">
                        <a:ln w="0"/>
                        <a:solidFill>
                          <a:schemeClr val="bg1"/>
                        </a:solidFill>
                        <a:effectLst/>
                        <a:latin typeface="Times New Roman"/>
                        <a:ea typeface="Times New Roman" charset="0"/>
                        <a:cs typeface="Times New Roman"/>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1993</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extLst>
                  <a:ext uri="{0D108BD9-81ED-4DB2-BD59-A6C34878D82A}">
                    <a16:rowId xmlns:a16="http://schemas.microsoft.com/office/drawing/2014/main" val="10009"/>
                  </a:ext>
                </a:extLst>
              </a:tr>
              <a:tr h="231952">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a:t>
                      </a:r>
                      <a:r>
                        <a:rPr lang="en-US" sz="1400" b="0" cap="none" spc="0" dirty="0">
                          <a:ln w="0"/>
                          <a:solidFill>
                            <a:schemeClr val="bg1"/>
                          </a:solidFill>
                          <a:effectLst/>
                          <a:latin typeface="Times New Roman" charset="0"/>
                          <a:ea typeface="Times New Roman" charset="0"/>
                          <a:cs typeface="Times New Roman" charset="0"/>
                        </a:rPr>
                        <a:t>6</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Ilya Prigogine</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Belgium</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a:ea typeface="Times New Roman" charset="0"/>
                          <a:cs typeface="Times New Roman"/>
                        </a:rPr>
                        <a:t>1977</a:t>
                      </a:r>
                      <a:endParaRPr lang="en-GB" sz="1400" b="0" cap="none" spc="0" dirty="0">
                        <a:ln w="0"/>
                        <a:solidFill>
                          <a:schemeClr val="bg1"/>
                        </a:solidFill>
                        <a:effectLst/>
                        <a:latin typeface="Times New Roman"/>
                        <a:ea typeface="Times New Roman" charset="0"/>
                        <a:cs typeface="Times New Roman"/>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1999</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extLst>
                  <a:ext uri="{0D108BD9-81ED-4DB2-BD59-A6C34878D82A}">
                    <a16:rowId xmlns:a16="http://schemas.microsoft.com/office/drawing/2014/main" val="10010"/>
                  </a:ext>
                </a:extLst>
              </a:tr>
              <a:tr h="220430">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a:t>
                      </a:r>
                      <a:r>
                        <a:rPr lang="en-US" sz="1400" b="0" cap="none" spc="0" dirty="0">
                          <a:ln w="0"/>
                          <a:solidFill>
                            <a:schemeClr val="bg1"/>
                          </a:solidFill>
                          <a:effectLst/>
                          <a:latin typeface="Times New Roman" charset="0"/>
                          <a:ea typeface="Times New Roman" charset="0"/>
                          <a:cs typeface="Times New Roman" charset="0"/>
                        </a:rPr>
                        <a:t>7</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James Watson Cronin</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en-US" sz="1400" b="0" cap="none" spc="0" dirty="0">
                          <a:ln w="0"/>
                          <a:solidFill>
                            <a:schemeClr val="bg1"/>
                          </a:solidFill>
                          <a:effectLst/>
                          <a:latin typeface="Times New Roman" charset="0"/>
                          <a:ea typeface="Times New Roman" charset="0"/>
                          <a:cs typeface="Times New Roman" charset="0"/>
                        </a:rPr>
                        <a:t>USA</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1980</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tc>
                  <a:txBody>
                    <a:bodyPr/>
                    <a:lstStyle/>
                    <a:p>
                      <a:pPr>
                        <a:lnSpc>
                          <a:spcPct val="107000"/>
                        </a:lnSpc>
                        <a:spcAft>
                          <a:spcPts val="0"/>
                        </a:spcAft>
                      </a:pPr>
                      <a:r>
                        <a:rPr lang="ru-RU" sz="1400" b="0" cap="none" spc="0" dirty="0">
                          <a:ln w="0"/>
                          <a:solidFill>
                            <a:schemeClr val="bg1"/>
                          </a:solidFill>
                          <a:effectLst/>
                          <a:latin typeface="Times New Roman" charset="0"/>
                          <a:ea typeface="Times New Roman" charset="0"/>
                          <a:cs typeface="Times New Roman" charset="0"/>
                        </a:rPr>
                        <a:t>2006</a:t>
                      </a:r>
                      <a:endParaRPr lang="en-GB" sz="1400" b="0" cap="none" spc="0" dirty="0">
                        <a:ln w="0"/>
                        <a:solidFill>
                          <a:schemeClr val="bg1"/>
                        </a:solidFill>
                        <a:effectLst/>
                        <a:latin typeface="Times New Roman" charset="0"/>
                        <a:ea typeface="Times New Roman" charset="0"/>
                        <a:cs typeface="Times New Roman" charset="0"/>
                      </a:endParaRPr>
                    </a:p>
                  </a:txBody>
                  <a:tcPr marL="62283" marR="62283" marT="0" marB="0">
                    <a:solidFill>
                      <a:srgbClr val="002060"/>
                    </a:solidFill>
                  </a:tcPr>
                </a:tc>
                <a:extLst>
                  <a:ext uri="{0D108BD9-81ED-4DB2-BD59-A6C34878D82A}">
                    <a16:rowId xmlns:a16="http://schemas.microsoft.com/office/drawing/2014/main" val="10011"/>
                  </a:ext>
                </a:extLst>
              </a:tr>
            </a:tbl>
          </a:graphicData>
        </a:graphic>
      </p:graphicFrame>
      <p:pic>
        <p:nvPicPr>
          <p:cNvPr id="9" name="Picture 8"/>
          <p:cNvPicPr>
            <a:picLocks noChangeAspect="1"/>
          </p:cNvPicPr>
          <p:nvPr/>
        </p:nvPicPr>
        <p:blipFill>
          <a:blip r:embed="rId2"/>
          <a:stretch>
            <a:fillRect/>
          </a:stretch>
        </p:blipFill>
        <p:spPr>
          <a:xfrm>
            <a:off x="12532" y="613669"/>
            <a:ext cx="1793513" cy="1135294"/>
          </a:xfrm>
          <a:prstGeom prst="rect">
            <a:avLst/>
          </a:prstGeom>
        </p:spPr>
      </p:pic>
      <p:pic>
        <p:nvPicPr>
          <p:cNvPr id="10" name="Picture 9"/>
          <p:cNvPicPr>
            <a:picLocks noChangeAspect="1"/>
          </p:cNvPicPr>
          <p:nvPr/>
        </p:nvPicPr>
        <p:blipFill>
          <a:blip r:embed="rId3"/>
          <a:stretch>
            <a:fillRect/>
          </a:stretch>
        </p:blipFill>
        <p:spPr>
          <a:xfrm>
            <a:off x="-4895" y="2693939"/>
            <a:ext cx="1866358" cy="1279440"/>
          </a:xfrm>
          <a:prstGeom prst="rect">
            <a:avLst/>
          </a:prstGeom>
        </p:spPr>
      </p:pic>
      <p:pic>
        <p:nvPicPr>
          <p:cNvPr id="11" name="Picture 10"/>
          <p:cNvPicPr>
            <a:picLocks noChangeAspect="1"/>
          </p:cNvPicPr>
          <p:nvPr/>
        </p:nvPicPr>
        <p:blipFill>
          <a:blip r:embed="rId4"/>
          <a:stretch>
            <a:fillRect/>
          </a:stretch>
        </p:blipFill>
        <p:spPr>
          <a:xfrm>
            <a:off x="69763" y="5067960"/>
            <a:ext cx="2284619" cy="1530535"/>
          </a:xfrm>
          <a:prstGeom prst="rect">
            <a:avLst/>
          </a:prstGeom>
        </p:spPr>
      </p:pic>
      <p:pic>
        <p:nvPicPr>
          <p:cNvPr id="12" name="Picture 11"/>
          <p:cNvPicPr>
            <a:picLocks noChangeAspect="1"/>
          </p:cNvPicPr>
          <p:nvPr/>
        </p:nvPicPr>
        <p:blipFill>
          <a:blip r:embed="rId5"/>
          <a:stretch>
            <a:fillRect/>
          </a:stretch>
        </p:blipFill>
        <p:spPr>
          <a:xfrm>
            <a:off x="3315045" y="5058742"/>
            <a:ext cx="2571960" cy="1549123"/>
          </a:xfrm>
          <a:prstGeom prst="rect">
            <a:avLst/>
          </a:prstGeom>
        </p:spPr>
      </p:pic>
      <p:pic>
        <p:nvPicPr>
          <p:cNvPr id="13" name="Picture 12"/>
          <p:cNvPicPr>
            <a:picLocks noChangeAspect="1"/>
          </p:cNvPicPr>
          <p:nvPr/>
        </p:nvPicPr>
        <p:blipFill>
          <a:blip r:embed="rId6"/>
          <a:stretch>
            <a:fillRect/>
          </a:stretch>
        </p:blipFill>
        <p:spPr>
          <a:xfrm>
            <a:off x="9026743" y="957454"/>
            <a:ext cx="1792347" cy="1906753"/>
          </a:xfrm>
          <a:prstGeom prst="rect">
            <a:avLst/>
          </a:prstGeom>
        </p:spPr>
      </p:pic>
      <p:pic>
        <p:nvPicPr>
          <p:cNvPr id="17" name="Picture 16"/>
          <p:cNvPicPr>
            <a:picLocks noChangeAspect="1"/>
          </p:cNvPicPr>
          <p:nvPr/>
        </p:nvPicPr>
        <p:blipFill>
          <a:blip r:embed="rId7"/>
          <a:stretch>
            <a:fillRect/>
          </a:stretch>
        </p:blipFill>
        <p:spPr>
          <a:xfrm>
            <a:off x="10900754" y="272742"/>
            <a:ext cx="1187880" cy="1766787"/>
          </a:xfrm>
          <a:prstGeom prst="rect">
            <a:avLst/>
          </a:prstGeom>
        </p:spPr>
      </p:pic>
      <p:pic>
        <p:nvPicPr>
          <p:cNvPr id="18" name="Picture 17"/>
          <p:cNvPicPr>
            <a:picLocks noChangeAspect="1"/>
          </p:cNvPicPr>
          <p:nvPr/>
        </p:nvPicPr>
        <p:blipFill>
          <a:blip r:embed="rId8"/>
          <a:stretch>
            <a:fillRect/>
          </a:stretch>
        </p:blipFill>
        <p:spPr>
          <a:xfrm>
            <a:off x="9665710" y="3137936"/>
            <a:ext cx="2215365" cy="1425860"/>
          </a:xfrm>
          <a:prstGeom prst="rect">
            <a:avLst/>
          </a:prstGeom>
        </p:spPr>
      </p:pic>
      <p:pic>
        <p:nvPicPr>
          <p:cNvPr id="20" name="Picture 19"/>
          <p:cNvPicPr>
            <a:picLocks noChangeAspect="1"/>
          </p:cNvPicPr>
          <p:nvPr/>
        </p:nvPicPr>
        <p:blipFill>
          <a:blip r:embed="rId9"/>
          <a:stretch>
            <a:fillRect/>
          </a:stretch>
        </p:blipFill>
        <p:spPr>
          <a:xfrm>
            <a:off x="6796432" y="5075763"/>
            <a:ext cx="2178795" cy="1549123"/>
          </a:xfrm>
          <a:prstGeom prst="rect">
            <a:avLst/>
          </a:prstGeom>
        </p:spPr>
      </p:pic>
      <p:pic>
        <p:nvPicPr>
          <p:cNvPr id="21" name="Picture 20"/>
          <p:cNvPicPr>
            <a:picLocks noChangeAspect="1"/>
          </p:cNvPicPr>
          <p:nvPr/>
        </p:nvPicPr>
        <p:blipFill>
          <a:blip r:embed="rId10"/>
          <a:stretch>
            <a:fillRect/>
          </a:stretch>
        </p:blipFill>
        <p:spPr>
          <a:xfrm>
            <a:off x="9492750" y="5075763"/>
            <a:ext cx="2382709" cy="1566144"/>
          </a:xfrm>
          <a:prstGeom prst="rect">
            <a:avLst/>
          </a:prstGeom>
        </p:spPr>
      </p:pic>
      <p:sp>
        <p:nvSpPr>
          <p:cNvPr id="6" name="TextBox 5">
            <a:extLst>
              <a:ext uri="{FF2B5EF4-FFF2-40B4-BE49-F238E27FC236}">
                <a16:creationId xmlns:a16="http://schemas.microsoft.com/office/drawing/2014/main" id="{FFBC06D5-7943-4770-9208-2EDAC11D614F}"/>
              </a:ext>
            </a:extLst>
          </p:cNvPr>
          <p:cNvSpPr txBox="1"/>
          <p:nvPr/>
        </p:nvSpPr>
        <p:spPr>
          <a:xfrm>
            <a:off x="89746" y="1621102"/>
            <a:ext cx="180684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Paul Adrien Maurice Dirac</a:t>
            </a:r>
          </a:p>
        </p:txBody>
      </p:sp>
      <p:sp>
        <p:nvSpPr>
          <p:cNvPr id="23" name="TextBox 22">
            <a:extLst>
              <a:ext uri="{FF2B5EF4-FFF2-40B4-BE49-F238E27FC236}">
                <a16:creationId xmlns:a16="http://schemas.microsoft.com/office/drawing/2014/main" id="{7D9DB58C-CDB5-4510-B4A3-3945A989D834}"/>
              </a:ext>
            </a:extLst>
          </p:cNvPr>
          <p:cNvSpPr txBox="1"/>
          <p:nvPr/>
        </p:nvSpPr>
        <p:spPr>
          <a:xfrm>
            <a:off x="301984" y="3973379"/>
            <a:ext cx="138236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Owen Chamberlain</a:t>
            </a:r>
          </a:p>
        </p:txBody>
      </p:sp>
      <p:sp>
        <p:nvSpPr>
          <p:cNvPr id="26" name="TextBox 25">
            <a:extLst>
              <a:ext uri="{FF2B5EF4-FFF2-40B4-BE49-F238E27FC236}">
                <a16:creationId xmlns:a16="http://schemas.microsoft.com/office/drawing/2014/main" id="{97FB42DA-E12C-4DA9-AEAD-3A622DAEC365}"/>
              </a:ext>
            </a:extLst>
          </p:cNvPr>
          <p:cNvSpPr txBox="1"/>
          <p:nvPr/>
        </p:nvSpPr>
        <p:spPr>
          <a:xfrm>
            <a:off x="406716" y="6570610"/>
            <a:ext cx="16373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John Douglas Cockcroft</a:t>
            </a:r>
          </a:p>
        </p:txBody>
      </p:sp>
      <p:sp>
        <p:nvSpPr>
          <p:cNvPr id="27" name="TextBox 26">
            <a:extLst>
              <a:ext uri="{FF2B5EF4-FFF2-40B4-BE49-F238E27FC236}">
                <a16:creationId xmlns:a16="http://schemas.microsoft.com/office/drawing/2014/main" id="{40B5344F-133E-48E0-802E-A18CA7E08D02}"/>
              </a:ext>
            </a:extLst>
          </p:cNvPr>
          <p:cNvSpPr txBox="1"/>
          <p:nvPr/>
        </p:nvSpPr>
        <p:spPr>
          <a:xfrm>
            <a:off x="11093139" y="2117058"/>
            <a:ext cx="109062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Burton Richter</a:t>
            </a:r>
          </a:p>
        </p:txBody>
      </p:sp>
      <p:sp>
        <p:nvSpPr>
          <p:cNvPr id="29" name="TextBox 28">
            <a:extLst>
              <a:ext uri="{FF2B5EF4-FFF2-40B4-BE49-F238E27FC236}">
                <a16:creationId xmlns:a16="http://schemas.microsoft.com/office/drawing/2014/main" id="{BD376A1C-BB87-4B31-A231-B7FFE33C1C23}"/>
              </a:ext>
            </a:extLst>
          </p:cNvPr>
          <p:cNvSpPr txBox="1"/>
          <p:nvPr/>
        </p:nvSpPr>
        <p:spPr>
          <a:xfrm>
            <a:off x="9999903" y="4641325"/>
            <a:ext cx="163854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Karl Alexander Müller</a:t>
            </a:r>
          </a:p>
        </p:txBody>
      </p:sp>
      <p:sp>
        <p:nvSpPr>
          <p:cNvPr id="31" name="TextBox 30">
            <a:extLst>
              <a:ext uri="{FF2B5EF4-FFF2-40B4-BE49-F238E27FC236}">
                <a16:creationId xmlns:a16="http://schemas.microsoft.com/office/drawing/2014/main" id="{8B4DEC99-7366-4E32-8760-FC849FAA7EDC}"/>
              </a:ext>
            </a:extLst>
          </p:cNvPr>
          <p:cNvSpPr txBox="1"/>
          <p:nvPr/>
        </p:nvSpPr>
        <p:spPr>
          <a:xfrm>
            <a:off x="9326614" y="2416940"/>
            <a:ext cx="118974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Isidor Isaac Rabi</a:t>
            </a:r>
          </a:p>
        </p:txBody>
      </p:sp>
      <p:sp>
        <p:nvSpPr>
          <p:cNvPr id="32" name="TextBox 31">
            <a:extLst>
              <a:ext uri="{FF2B5EF4-FFF2-40B4-BE49-F238E27FC236}">
                <a16:creationId xmlns:a16="http://schemas.microsoft.com/office/drawing/2014/main" id="{37F4929E-77FB-4DFB-9FA1-EAA8CCF7040D}"/>
              </a:ext>
            </a:extLst>
          </p:cNvPr>
          <p:cNvSpPr txBox="1"/>
          <p:nvPr/>
        </p:nvSpPr>
        <p:spPr>
          <a:xfrm>
            <a:off x="4014981" y="6585258"/>
            <a:ext cx="12838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Emilio Gino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Segrè</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341D28C8-6CAF-4232-ABA5-6515F83D00AC}"/>
              </a:ext>
            </a:extLst>
          </p:cNvPr>
          <p:cNvSpPr txBox="1"/>
          <p:nvPr/>
        </p:nvSpPr>
        <p:spPr>
          <a:xfrm>
            <a:off x="7269816" y="6585258"/>
            <a:ext cx="13098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Cecil Frank Powell</a:t>
            </a:r>
          </a:p>
        </p:txBody>
      </p:sp>
      <p:sp>
        <p:nvSpPr>
          <p:cNvPr id="34" name="TextBox 33">
            <a:extLst>
              <a:ext uri="{FF2B5EF4-FFF2-40B4-BE49-F238E27FC236}">
                <a16:creationId xmlns:a16="http://schemas.microsoft.com/office/drawing/2014/main" id="{EBF45748-9D88-45C6-97EF-D9CC0F5977A7}"/>
              </a:ext>
            </a:extLst>
          </p:cNvPr>
          <p:cNvSpPr txBox="1"/>
          <p:nvPr/>
        </p:nvSpPr>
        <p:spPr>
          <a:xfrm>
            <a:off x="10167873" y="6596454"/>
            <a:ext cx="121103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Melvin Schwartz</a:t>
            </a:r>
          </a:p>
        </p:txBody>
      </p:sp>
    </p:spTree>
    <p:extLst>
      <p:ext uri="{BB962C8B-B14F-4D97-AF65-F5344CB8AC3E}">
        <p14:creationId xmlns:p14="http://schemas.microsoft.com/office/powerpoint/2010/main" val="1076571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41D6D14-40B6-4235-8CD3-7D929E83608C}"/>
              </a:ext>
            </a:extLst>
          </p:cNvPr>
          <p:cNvSpPr>
            <a:spLocks noGrp="1"/>
          </p:cNvSpPr>
          <p:nvPr>
            <p:ph type="sldNum" sz="quarter" idx="12"/>
          </p:nvPr>
        </p:nvSpPr>
        <p:spPr/>
        <p:txBody>
          <a:bodyPr/>
          <a:lstStyle/>
          <a:p>
            <a:fld id="{FE48AFFD-A908-4C89-997E-E63BF73DE42E}" type="slidenum">
              <a:rPr lang="en-US" altLang="ru-RU" smtClean="0"/>
              <a:pPr/>
              <a:t>16</a:t>
            </a:fld>
            <a:endParaRPr lang="en-US" altLang="ru-RU"/>
          </a:p>
        </p:txBody>
      </p:sp>
      <p:sp>
        <p:nvSpPr>
          <p:cNvPr id="5" name="Заголовок 3">
            <a:extLst>
              <a:ext uri="{FF2B5EF4-FFF2-40B4-BE49-F238E27FC236}">
                <a16:creationId xmlns:a16="http://schemas.microsoft.com/office/drawing/2014/main" id="{45B761F4-8949-4DBD-8B8B-57B8BCE53F1F}"/>
              </a:ext>
            </a:extLst>
          </p:cNvPr>
          <p:cNvSpPr>
            <a:spLocks noGrp="1"/>
          </p:cNvSpPr>
          <p:nvPr>
            <p:ph type="title"/>
          </p:nvPr>
        </p:nvSpPr>
        <p:spPr>
          <a:xfrm>
            <a:off x="838200" y="136566"/>
            <a:ext cx="10515600" cy="469076"/>
          </a:xfrm>
        </p:spPr>
        <p:txBody>
          <a:bodyPr>
            <a:noAutofit/>
          </a:bodyPr>
          <a:lstStyle/>
          <a:p>
            <a:pPr algn="ctr"/>
            <a:r>
              <a:rPr lang="en-US" sz="3200" dirty="0">
                <a:latin typeface="Times New Roman" panose="02020603050405020304" pitchFamily="18" charset="0"/>
                <a:cs typeface="Times New Roman" panose="02020603050405020304" pitchFamily="18" charset="0"/>
              </a:rPr>
              <a:t>JINR Vice-Directors from member states from beginning </a:t>
            </a:r>
            <a:endParaRPr lang="ru-RU" sz="3200" dirty="0">
              <a:latin typeface="Times New Roman" panose="02020603050405020304" pitchFamily="18" charset="0"/>
              <a:cs typeface="Times New Roman" panose="02020603050405020304" pitchFamily="18" charset="0"/>
            </a:endParaRPr>
          </a:p>
        </p:txBody>
      </p:sp>
      <p:pic>
        <p:nvPicPr>
          <p:cNvPr id="6" name="Объект 5">
            <a:extLst>
              <a:ext uri="{FF2B5EF4-FFF2-40B4-BE49-F238E27FC236}">
                <a16:creationId xmlns:a16="http://schemas.microsoft.com/office/drawing/2014/main" id="{3B3EEB5F-A5C8-4327-9245-196F8EDC1B03}"/>
              </a:ext>
            </a:extLst>
          </p:cNvPr>
          <p:cNvPicPr>
            <a:picLocks noGrp="1" noChangeAspect="1"/>
          </p:cNvPicPr>
          <p:nvPr>
            <p:ph idx="1"/>
          </p:nvPr>
        </p:nvPicPr>
        <p:blipFill>
          <a:blip r:embed="rId2"/>
          <a:stretch>
            <a:fillRect/>
          </a:stretch>
        </p:blipFill>
        <p:spPr>
          <a:xfrm>
            <a:off x="461670" y="695801"/>
            <a:ext cx="1592298" cy="2136629"/>
          </a:xfrm>
          <a:prstGeom prst="rect">
            <a:avLst/>
          </a:prstGeom>
        </p:spPr>
      </p:pic>
      <p:pic>
        <p:nvPicPr>
          <p:cNvPr id="7" name="Рисунок 6">
            <a:extLst>
              <a:ext uri="{FF2B5EF4-FFF2-40B4-BE49-F238E27FC236}">
                <a16:creationId xmlns:a16="http://schemas.microsoft.com/office/drawing/2014/main" id="{7CD1BFFC-C172-4C1B-A140-EDC54E328922}"/>
              </a:ext>
            </a:extLst>
          </p:cNvPr>
          <p:cNvPicPr>
            <a:picLocks noChangeAspect="1"/>
          </p:cNvPicPr>
          <p:nvPr/>
        </p:nvPicPr>
        <p:blipFill>
          <a:blip r:embed="rId3"/>
          <a:stretch>
            <a:fillRect/>
          </a:stretch>
        </p:blipFill>
        <p:spPr>
          <a:xfrm>
            <a:off x="2371229" y="683999"/>
            <a:ext cx="1666230" cy="2136628"/>
          </a:xfrm>
          <a:prstGeom prst="rect">
            <a:avLst/>
          </a:prstGeom>
        </p:spPr>
      </p:pic>
      <p:pic>
        <p:nvPicPr>
          <p:cNvPr id="8" name="Рисунок 7">
            <a:extLst>
              <a:ext uri="{FF2B5EF4-FFF2-40B4-BE49-F238E27FC236}">
                <a16:creationId xmlns:a16="http://schemas.microsoft.com/office/drawing/2014/main" id="{18563095-B816-422A-87C4-211F733C85DA}"/>
              </a:ext>
            </a:extLst>
          </p:cNvPr>
          <p:cNvPicPr>
            <a:picLocks noChangeAspect="1"/>
          </p:cNvPicPr>
          <p:nvPr/>
        </p:nvPicPr>
        <p:blipFill>
          <a:blip r:embed="rId4"/>
          <a:stretch>
            <a:fillRect/>
          </a:stretch>
        </p:blipFill>
        <p:spPr>
          <a:xfrm>
            <a:off x="6278880" y="689136"/>
            <a:ext cx="1542126" cy="2143294"/>
          </a:xfrm>
          <a:prstGeom prst="rect">
            <a:avLst/>
          </a:prstGeom>
        </p:spPr>
      </p:pic>
      <p:pic>
        <p:nvPicPr>
          <p:cNvPr id="9" name="Рисунок 8">
            <a:extLst>
              <a:ext uri="{FF2B5EF4-FFF2-40B4-BE49-F238E27FC236}">
                <a16:creationId xmlns:a16="http://schemas.microsoft.com/office/drawing/2014/main" id="{A06C68D0-482F-437E-9B38-C68A4784B4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8822" y="683999"/>
            <a:ext cx="1537329" cy="2136627"/>
          </a:xfrm>
          <a:prstGeom prst="rect">
            <a:avLst/>
          </a:prstGeom>
        </p:spPr>
      </p:pic>
      <p:pic>
        <p:nvPicPr>
          <p:cNvPr id="10" name="Рисунок 9">
            <a:extLst>
              <a:ext uri="{FF2B5EF4-FFF2-40B4-BE49-F238E27FC236}">
                <a16:creationId xmlns:a16="http://schemas.microsoft.com/office/drawing/2014/main" id="{809E1D7F-82DA-471E-9FD2-8F6A533C82E9}"/>
              </a:ext>
            </a:extLst>
          </p:cNvPr>
          <p:cNvPicPr>
            <a:picLocks noChangeAspect="1"/>
          </p:cNvPicPr>
          <p:nvPr/>
        </p:nvPicPr>
        <p:blipFill>
          <a:blip r:embed="rId6"/>
          <a:stretch>
            <a:fillRect/>
          </a:stretch>
        </p:blipFill>
        <p:spPr>
          <a:xfrm>
            <a:off x="9939209" y="674258"/>
            <a:ext cx="1597471" cy="2129961"/>
          </a:xfrm>
          <a:prstGeom prst="rect">
            <a:avLst/>
          </a:prstGeom>
        </p:spPr>
      </p:pic>
      <p:pic>
        <p:nvPicPr>
          <p:cNvPr id="11" name="Рисунок 10">
            <a:extLst>
              <a:ext uri="{FF2B5EF4-FFF2-40B4-BE49-F238E27FC236}">
                <a16:creationId xmlns:a16="http://schemas.microsoft.com/office/drawing/2014/main" id="{7975A027-E87D-4A9C-9853-FE90C81F61FD}"/>
              </a:ext>
            </a:extLst>
          </p:cNvPr>
          <p:cNvPicPr>
            <a:picLocks noChangeAspect="1"/>
          </p:cNvPicPr>
          <p:nvPr/>
        </p:nvPicPr>
        <p:blipFill>
          <a:blip r:embed="rId7"/>
          <a:stretch>
            <a:fillRect/>
          </a:stretch>
        </p:blipFill>
        <p:spPr>
          <a:xfrm>
            <a:off x="4306186" y="3787113"/>
            <a:ext cx="1618884" cy="2168253"/>
          </a:xfrm>
          <a:prstGeom prst="rect">
            <a:avLst/>
          </a:prstGeom>
        </p:spPr>
      </p:pic>
      <p:pic>
        <p:nvPicPr>
          <p:cNvPr id="12" name="Рисунок 11">
            <a:extLst>
              <a:ext uri="{FF2B5EF4-FFF2-40B4-BE49-F238E27FC236}">
                <a16:creationId xmlns:a16="http://schemas.microsoft.com/office/drawing/2014/main" id="{F7B9438F-8F50-4DF2-970F-D9FCF6BEC31B}"/>
              </a:ext>
            </a:extLst>
          </p:cNvPr>
          <p:cNvPicPr>
            <a:picLocks noChangeAspect="1"/>
          </p:cNvPicPr>
          <p:nvPr/>
        </p:nvPicPr>
        <p:blipFill>
          <a:blip r:embed="rId8"/>
          <a:stretch>
            <a:fillRect/>
          </a:stretch>
        </p:blipFill>
        <p:spPr>
          <a:xfrm>
            <a:off x="2349288" y="3787113"/>
            <a:ext cx="1538141" cy="2182555"/>
          </a:xfrm>
          <a:prstGeom prst="rect">
            <a:avLst/>
          </a:prstGeom>
        </p:spPr>
      </p:pic>
      <p:pic>
        <p:nvPicPr>
          <p:cNvPr id="13" name="Рисунок 12">
            <a:extLst>
              <a:ext uri="{FF2B5EF4-FFF2-40B4-BE49-F238E27FC236}">
                <a16:creationId xmlns:a16="http://schemas.microsoft.com/office/drawing/2014/main" id="{062E6115-3367-4D10-87B9-AD4482CB7F0E}"/>
              </a:ext>
            </a:extLst>
          </p:cNvPr>
          <p:cNvPicPr>
            <a:picLocks noChangeAspect="1"/>
          </p:cNvPicPr>
          <p:nvPr/>
        </p:nvPicPr>
        <p:blipFill>
          <a:blip r:embed="rId9"/>
          <a:stretch>
            <a:fillRect/>
          </a:stretch>
        </p:blipFill>
        <p:spPr>
          <a:xfrm>
            <a:off x="6313552" y="3787114"/>
            <a:ext cx="1538141" cy="2168252"/>
          </a:xfrm>
          <a:prstGeom prst="rect">
            <a:avLst/>
          </a:prstGeom>
        </p:spPr>
      </p:pic>
      <p:pic>
        <p:nvPicPr>
          <p:cNvPr id="14" name="Рисунок 13">
            <a:extLst>
              <a:ext uri="{FF2B5EF4-FFF2-40B4-BE49-F238E27FC236}">
                <a16:creationId xmlns:a16="http://schemas.microsoft.com/office/drawing/2014/main" id="{2F5EE761-58E4-4D83-AAD9-4869FB5E001B}"/>
              </a:ext>
            </a:extLst>
          </p:cNvPr>
          <p:cNvPicPr>
            <a:picLocks noChangeAspect="1"/>
          </p:cNvPicPr>
          <p:nvPr/>
        </p:nvPicPr>
        <p:blipFill>
          <a:blip r:embed="rId10"/>
          <a:stretch>
            <a:fillRect/>
          </a:stretch>
        </p:blipFill>
        <p:spPr>
          <a:xfrm>
            <a:off x="8212221" y="3787114"/>
            <a:ext cx="1450087" cy="2168252"/>
          </a:xfrm>
          <a:prstGeom prst="rect">
            <a:avLst/>
          </a:prstGeom>
        </p:spPr>
      </p:pic>
      <p:pic>
        <p:nvPicPr>
          <p:cNvPr id="15" name="Рисунок 14">
            <a:extLst>
              <a:ext uri="{FF2B5EF4-FFF2-40B4-BE49-F238E27FC236}">
                <a16:creationId xmlns:a16="http://schemas.microsoft.com/office/drawing/2014/main" id="{0626ED86-A465-462D-B3C4-4F82240D378D}"/>
              </a:ext>
            </a:extLst>
          </p:cNvPr>
          <p:cNvPicPr>
            <a:picLocks noChangeAspect="1"/>
          </p:cNvPicPr>
          <p:nvPr/>
        </p:nvPicPr>
        <p:blipFill>
          <a:blip r:embed="rId11"/>
          <a:stretch>
            <a:fillRect/>
          </a:stretch>
        </p:blipFill>
        <p:spPr>
          <a:xfrm>
            <a:off x="10066273" y="3801416"/>
            <a:ext cx="1450087" cy="2168252"/>
          </a:xfrm>
          <a:prstGeom prst="rect">
            <a:avLst/>
          </a:prstGeom>
        </p:spPr>
      </p:pic>
      <p:pic>
        <p:nvPicPr>
          <p:cNvPr id="16" name="Рисунок 15">
            <a:extLst>
              <a:ext uri="{FF2B5EF4-FFF2-40B4-BE49-F238E27FC236}">
                <a16:creationId xmlns:a16="http://schemas.microsoft.com/office/drawing/2014/main" id="{D6A742F9-EBC0-41F6-B29F-55231AA44863}"/>
              </a:ext>
            </a:extLst>
          </p:cNvPr>
          <p:cNvPicPr>
            <a:picLocks noChangeAspect="1"/>
          </p:cNvPicPr>
          <p:nvPr/>
        </p:nvPicPr>
        <p:blipFill>
          <a:blip r:embed="rId12"/>
          <a:stretch>
            <a:fillRect/>
          </a:stretch>
        </p:blipFill>
        <p:spPr>
          <a:xfrm>
            <a:off x="392390" y="3787113"/>
            <a:ext cx="1538141" cy="2197945"/>
          </a:xfrm>
          <a:prstGeom prst="rect">
            <a:avLst/>
          </a:prstGeom>
        </p:spPr>
      </p:pic>
      <p:pic>
        <p:nvPicPr>
          <p:cNvPr id="17" name="Рисунок 16">
            <a:extLst>
              <a:ext uri="{FF2B5EF4-FFF2-40B4-BE49-F238E27FC236}">
                <a16:creationId xmlns:a16="http://schemas.microsoft.com/office/drawing/2014/main" id="{5E7FA297-C861-4BBC-AAA5-8AB4CEAA8C2C}"/>
              </a:ext>
            </a:extLst>
          </p:cNvPr>
          <p:cNvPicPr>
            <a:picLocks noChangeAspect="1"/>
          </p:cNvPicPr>
          <p:nvPr/>
        </p:nvPicPr>
        <p:blipFill>
          <a:blip r:embed="rId13"/>
          <a:stretch>
            <a:fillRect/>
          </a:stretch>
        </p:blipFill>
        <p:spPr>
          <a:xfrm>
            <a:off x="4354720" y="673360"/>
            <a:ext cx="1531564" cy="2129962"/>
          </a:xfrm>
          <a:prstGeom prst="rect">
            <a:avLst/>
          </a:prstGeom>
        </p:spPr>
      </p:pic>
      <p:sp>
        <p:nvSpPr>
          <p:cNvPr id="18" name="TextBox 17">
            <a:extLst>
              <a:ext uri="{FF2B5EF4-FFF2-40B4-BE49-F238E27FC236}">
                <a16:creationId xmlns:a16="http://schemas.microsoft.com/office/drawing/2014/main" id="{354648BF-205F-4FAF-9261-2CFF3B170E50}"/>
              </a:ext>
            </a:extLst>
          </p:cNvPr>
          <p:cNvSpPr txBox="1"/>
          <p:nvPr/>
        </p:nvSpPr>
        <p:spPr>
          <a:xfrm>
            <a:off x="316182" y="2851891"/>
            <a:ext cx="1955562" cy="769441"/>
          </a:xfrm>
          <a:prstGeom prst="rect">
            <a:avLst/>
          </a:prstGeom>
          <a:noFill/>
        </p:spPr>
        <p:txBody>
          <a:bodyPr wrap="square">
            <a:spAutoFit/>
          </a:bodyPr>
          <a:lstStyle/>
          <a:p>
            <a:r>
              <a:rPr lang="en-US" sz="1100" b="1" dirty="0">
                <a:latin typeface="Times New Roman" panose="02020603050405020304" pitchFamily="18" charset="0"/>
                <a:cs typeface="Times New Roman" panose="02020603050405020304" pitchFamily="18" charset="0"/>
              </a:rPr>
              <a:t>Václav Votruba</a:t>
            </a:r>
            <a:endParaRPr lang="ru-RU"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Czech Technical University in Prague</a:t>
            </a:r>
            <a:endParaRPr lang="ru-RU"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1956-1958</a:t>
            </a:r>
            <a:endParaRPr lang="ru-RU" sz="11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9AE4597-4E2D-43B4-876E-5670DC610EAB}"/>
              </a:ext>
            </a:extLst>
          </p:cNvPr>
          <p:cNvSpPr txBox="1"/>
          <p:nvPr/>
        </p:nvSpPr>
        <p:spPr>
          <a:xfrm>
            <a:off x="2301583" y="2867573"/>
            <a:ext cx="1870363" cy="877163"/>
          </a:xfrm>
          <a:prstGeom prst="rect">
            <a:avLst/>
          </a:prstGeom>
          <a:noFill/>
        </p:spPr>
        <p:txBody>
          <a:bodyPr wrap="square">
            <a:spAutoFit/>
          </a:bodyPr>
          <a:lstStyle/>
          <a:p>
            <a:r>
              <a:rPr lang="en-US" sz="1100" b="1" dirty="0">
                <a:latin typeface="Times New Roman" panose="02020603050405020304" pitchFamily="18" charset="0"/>
                <a:cs typeface="Times New Roman" panose="02020603050405020304" pitchFamily="18" charset="0"/>
              </a:rPr>
              <a:t>Marian </a:t>
            </a:r>
            <a:r>
              <a:rPr lang="en-US" sz="1100" b="1" dirty="0" err="1">
                <a:latin typeface="Times New Roman" panose="02020603050405020304" pitchFamily="18" charset="0"/>
                <a:cs typeface="Times New Roman" panose="02020603050405020304" pitchFamily="18" charset="0"/>
              </a:rPr>
              <a:t>Danysz</a:t>
            </a:r>
            <a:endParaRPr lang="en-US"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The University of Warsaw</a:t>
            </a:r>
          </a:p>
          <a:p>
            <a:r>
              <a:rPr lang="en-US" sz="1100" dirty="0">
                <a:latin typeface="Times New Roman" panose="02020603050405020304" pitchFamily="18" charset="0"/>
                <a:cs typeface="Times New Roman" panose="02020603050405020304" pitchFamily="18" charset="0"/>
              </a:rPr>
              <a:t>1956-1958</a:t>
            </a:r>
            <a:endParaRPr lang="ru-RU" sz="1100" dirty="0">
              <a:latin typeface="Times New Roman" panose="02020603050405020304" pitchFamily="18" charset="0"/>
              <a:cs typeface="Times New Roman" panose="02020603050405020304" pitchFamily="18" charset="0"/>
            </a:endParaRPr>
          </a:p>
          <a:p>
            <a:endParaRPr lang="ru-RU" dirty="0"/>
          </a:p>
        </p:txBody>
      </p:sp>
      <p:sp>
        <p:nvSpPr>
          <p:cNvPr id="20" name="TextBox 19">
            <a:extLst>
              <a:ext uri="{FF2B5EF4-FFF2-40B4-BE49-F238E27FC236}">
                <a16:creationId xmlns:a16="http://schemas.microsoft.com/office/drawing/2014/main" id="{8B15E230-32D8-4FDD-A6FA-D2A3603F6592}"/>
              </a:ext>
            </a:extLst>
          </p:cNvPr>
          <p:cNvSpPr txBox="1"/>
          <p:nvPr/>
        </p:nvSpPr>
        <p:spPr>
          <a:xfrm>
            <a:off x="4330413" y="2834931"/>
            <a:ext cx="1587451" cy="1508105"/>
          </a:xfrm>
          <a:prstGeom prst="rect">
            <a:avLst/>
          </a:prstGeom>
          <a:noFill/>
        </p:spPr>
        <p:txBody>
          <a:bodyPr wrap="square">
            <a:spAutoFit/>
          </a:bodyPr>
          <a:lstStyle/>
          <a:p>
            <a:r>
              <a:rPr lang="en-US" sz="1100" b="1" dirty="0">
                <a:latin typeface="Times New Roman" panose="02020603050405020304" pitchFamily="18" charset="0"/>
                <a:cs typeface="Times New Roman" panose="02020603050405020304" pitchFamily="18" charset="0"/>
              </a:rPr>
              <a:t>Wang </a:t>
            </a:r>
            <a:r>
              <a:rPr lang="en-US" sz="1100" b="1" dirty="0" err="1">
                <a:latin typeface="Times New Roman" panose="02020603050405020304" pitchFamily="18" charset="0"/>
                <a:cs typeface="Times New Roman" panose="02020603050405020304" pitchFamily="18" charset="0"/>
              </a:rPr>
              <a:t>Ganchang</a:t>
            </a:r>
            <a:endParaRPr lang="en-US"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Chinese Academy of Science</a:t>
            </a:r>
          </a:p>
          <a:p>
            <a:r>
              <a:rPr lang="en-US" sz="1100" dirty="0">
                <a:latin typeface="Times New Roman" panose="02020603050405020304" pitchFamily="18" charset="0"/>
                <a:cs typeface="Times New Roman" panose="02020603050405020304" pitchFamily="18" charset="0"/>
              </a:rPr>
              <a:t>1959-1960</a:t>
            </a:r>
          </a:p>
          <a:p>
            <a:endParaRPr lang="en-US" sz="1200" dirty="0">
              <a:latin typeface="Times New Roman" panose="02020603050405020304" pitchFamily="18" charset="0"/>
              <a:cs typeface="Times New Roman" panose="02020603050405020304" pitchFamily="18" charset="0"/>
            </a:endParaRPr>
          </a:p>
          <a:p>
            <a:endParaRPr lang="en-US" dirty="0"/>
          </a:p>
          <a:p>
            <a:endParaRPr lang="ru-RU" dirty="0"/>
          </a:p>
        </p:txBody>
      </p:sp>
      <p:sp>
        <p:nvSpPr>
          <p:cNvPr id="21" name="TextBox 20">
            <a:extLst>
              <a:ext uri="{FF2B5EF4-FFF2-40B4-BE49-F238E27FC236}">
                <a16:creationId xmlns:a16="http://schemas.microsoft.com/office/drawing/2014/main" id="{EE5AC005-ECA9-490A-9401-F55F745726CF}"/>
              </a:ext>
            </a:extLst>
          </p:cNvPr>
          <p:cNvSpPr txBox="1"/>
          <p:nvPr/>
        </p:nvSpPr>
        <p:spPr>
          <a:xfrm>
            <a:off x="6175621" y="2820626"/>
            <a:ext cx="1842166" cy="1154162"/>
          </a:xfrm>
          <a:prstGeom prst="rect">
            <a:avLst/>
          </a:prstGeom>
          <a:noFill/>
        </p:spPr>
        <p:txBody>
          <a:bodyPr wrap="square">
            <a:spAutoFit/>
          </a:bodyPr>
          <a:lstStyle/>
          <a:p>
            <a:r>
              <a:rPr lang="en-US" sz="1100" b="1" dirty="0">
                <a:latin typeface="Times New Roman" panose="02020603050405020304" pitchFamily="18" charset="0"/>
                <a:cs typeface="Times New Roman" panose="02020603050405020304" pitchFamily="18" charset="0"/>
              </a:rPr>
              <a:t>Emil </a:t>
            </a:r>
            <a:r>
              <a:rPr lang="en-US" sz="1100" b="1" dirty="0" err="1">
                <a:latin typeface="Times New Roman" panose="02020603050405020304" pitchFamily="18" charset="0"/>
                <a:cs typeface="Times New Roman" panose="02020603050405020304" pitchFamily="18" charset="0"/>
              </a:rPr>
              <a:t>Stefanov</a:t>
            </a:r>
            <a:r>
              <a:rPr lang="en-US" sz="1100" b="1" dirty="0">
                <a:latin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cs typeface="Times New Roman" panose="02020603050405020304" pitchFamily="18" charset="0"/>
              </a:rPr>
              <a:t>Dshakov</a:t>
            </a:r>
            <a:endParaRPr lang="en-US"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The University of Sofia</a:t>
            </a:r>
          </a:p>
          <a:p>
            <a:r>
              <a:rPr lang="en-US" sz="1100" dirty="0">
                <a:latin typeface="Times New Roman" panose="02020603050405020304" pitchFamily="18" charset="0"/>
                <a:cs typeface="Times New Roman" panose="02020603050405020304" pitchFamily="18" charset="0"/>
              </a:rPr>
              <a:t>1959-1960</a:t>
            </a:r>
          </a:p>
          <a:p>
            <a:endParaRPr lang="en-US" dirty="0"/>
          </a:p>
          <a:p>
            <a:endParaRPr lang="ru-RU" dirty="0"/>
          </a:p>
        </p:txBody>
      </p:sp>
      <p:sp>
        <p:nvSpPr>
          <p:cNvPr id="22" name="TextBox 21">
            <a:extLst>
              <a:ext uri="{FF2B5EF4-FFF2-40B4-BE49-F238E27FC236}">
                <a16:creationId xmlns:a16="http://schemas.microsoft.com/office/drawing/2014/main" id="{C94D4F5D-7217-4A00-AEE7-D5D163D7AC31}"/>
              </a:ext>
            </a:extLst>
          </p:cNvPr>
          <p:cNvSpPr txBox="1"/>
          <p:nvPr/>
        </p:nvSpPr>
        <p:spPr>
          <a:xfrm>
            <a:off x="8129972" y="2804054"/>
            <a:ext cx="1694551" cy="1138773"/>
          </a:xfrm>
          <a:prstGeom prst="rect">
            <a:avLst/>
          </a:prstGeom>
          <a:noFill/>
        </p:spPr>
        <p:txBody>
          <a:bodyPr wrap="square">
            <a:spAutoFit/>
          </a:bodyPr>
          <a:lstStyle/>
          <a:p>
            <a:r>
              <a:rPr lang="en-US" sz="1100" b="1" dirty="0">
                <a:latin typeface="Times New Roman" panose="02020603050405020304" pitchFamily="18" charset="0"/>
                <a:cs typeface="Times New Roman" panose="02020603050405020304" pitchFamily="18" charset="0"/>
              </a:rPr>
              <a:t>Heinz </a:t>
            </a:r>
            <a:r>
              <a:rPr lang="en-US" sz="1100" b="1" dirty="0" err="1">
                <a:latin typeface="Times New Roman" panose="02020603050405020304" pitchFamily="18" charset="0"/>
                <a:cs typeface="Times New Roman" panose="02020603050405020304" pitchFamily="18" charset="0"/>
              </a:rPr>
              <a:t>Barwich</a:t>
            </a:r>
            <a:endParaRPr lang="en-US"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Dresden University of Technology</a:t>
            </a:r>
          </a:p>
          <a:p>
            <a:r>
              <a:rPr lang="en-US" sz="1100" dirty="0">
                <a:latin typeface="Times New Roman" panose="02020603050405020304" pitchFamily="18" charset="0"/>
                <a:cs typeface="Times New Roman" panose="02020603050405020304" pitchFamily="18" charset="0"/>
              </a:rPr>
              <a:t>1961-1963</a:t>
            </a:r>
          </a:p>
          <a:p>
            <a:endParaRPr lang="en-US" sz="1200" dirty="0">
              <a:latin typeface="Times New Roman" panose="02020603050405020304" pitchFamily="18" charset="0"/>
              <a:cs typeface="Times New Roman" panose="02020603050405020304" pitchFamily="18" charset="0"/>
            </a:endParaRPr>
          </a:p>
          <a:p>
            <a:endParaRPr lang="ru-RU" sz="12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6E51B6A9-F068-46DB-90AE-1E3D09B41F1B}"/>
              </a:ext>
            </a:extLst>
          </p:cNvPr>
          <p:cNvSpPr txBox="1"/>
          <p:nvPr/>
        </p:nvSpPr>
        <p:spPr>
          <a:xfrm>
            <a:off x="9877098" y="2803322"/>
            <a:ext cx="1694551" cy="769441"/>
          </a:xfrm>
          <a:prstGeom prst="rect">
            <a:avLst/>
          </a:prstGeom>
          <a:noFill/>
        </p:spPr>
        <p:txBody>
          <a:bodyPr wrap="square">
            <a:spAutoFit/>
          </a:bodyPr>
          <a:lstStyle/>
          <a:p>
            <a:r>
              <a:rPr lang="en-US" sz="1100" b="1" dirty="0">
                <a:latin typeface="Times New Roman" panose="02020603050405020304" pitchFamily="18" charset="0"/>
                <a:cs typeface="Times New Roman" panose="02020603050405020304" pitchFamily="18" charset="0"/>
              </a:rPr>
              <a:t>Tudor A. </a:t>
            </a:r>
            <a:r>
              <a:rPr lang="en-US" sz="1100" b="1" dirty="0" err="1">
                <a:latin typeface="Times New Roman" panose="02020603050405020304" pitchFamily="18" charset="0"/>
                <a:cs typeface="Times New Roman" panose="02020603050405020304" pitchFamily="18" charset="0"/>
              </a:rPr>
              <a:t>Tănăsescu</a:t>
            </a:r>
            <a:endParaRPr lang="en-US"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Romanian Academy of science</a:t>
            </a:r>
          </a:p>
          <a:p>
            <a:r>
              <a:rPr lang="en-US" sz="1100" dirty="0">
                <a:latin typeface="Times New Roman" panose="02020603050405020304" pitchFamily="18" charset="0"/>
                <a:cs typeface="Times New Roman" panose="02020603050405020304" pitchFamily="18" charset="0"/>
              </a:rPr>
              <a:t>1961 </a:t>
            </a:r>
            <a:endParaRPr lang="ru-RU" sz="11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AAFC7B12-C65C-47A8-B4F4-9FA0E4B4CE43}"/>
              </a:ext>
            </a:extLst>
          </p:cNvPr>
          <p:cNvSpPr txBox="1"/>
          <p:nvPr/>
        </p:nvSpPr>
        <p:spPr>
          <a:xfrm>
            <a:off x="388690" y="6017912"/>
            <a:ext cx="1531140" cy="600164"/>
          </a:xfrm>
          <a:prstGeom prst="rect">
            <a:avLst/>
          </a:prstGeom>
          <a:noFill/>
        </p:spPr>
        <p:txBody>
          <a:bodyPr wrap="square">
            <a:spAutoFit/>
          </a:bodyPr>
          <a:lstStyle/>
          <a:p>
            <a:r>
              <a:rPr lang="en-US" sz="1100" b="1" dirty="0" err="1">
                <a:latin typeface="Times New Roman" panose="02020603050405020304" pitchFamily="18" charset="0"/>
                <a:cs typeface="Times New Roman" panose="02020603050405020304" pitchFamily="18" charset="0"/>
              </a:rPr>
              <a:t>Șerban</a:t>
            </a:r>
            <a:r>
              <a:rPr lang="en-US" sz="1100" b="1" dirty="0">
                <a:latin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cs typeface="Times New Roman" panose="02020603050405020304" pitchFamily="18" charset="0"/>
              </a:rPr>
              <a:t>Țițeica</a:t>
            </a:r>
            <a:endParaRPr lang="en-US"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Bucharest University</a:t>
            </a:r>
          </a:p>
          <a:p>
            <a:r>
              <a:rPr lang="en-US" sz="1100" dirty="0">
                <a:latin typeface="Times New Roman" panose="02020603050405020304" pitchFamily="18" charset="0"/>
                <a:cs typeface="Times New Roman" panose="02020603050405020304" pitchFamily="18" charset="0"/>
              </a:rPr>
              <a:t>1962-1963 </a:t>
            </a:r>
            <a:endParaRPr lang="ru-RU" sz="11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5C5CE515-0A83-4E0C-884F-74D28DAFDF7B}"/>
              </a:ext>
            </a:extLst>
          </p:cNvPr>
          <p:cNvSpPr txBox="1"/>
          <p:nvPr/>
        </p:nvSpPr>
        <p:spPr>
          <a:xfrm>
            <a:off x="2243148" y="6017912"/>
            <a:ext cx="2206047" cy="769441"/>
          </a:xfrm>
          <a:prstGeom prst="rect">
            <a:avLst/>
          </a:prstGeom>
          <a:noFill/>
        </p:spPr>
        <p:txBody>
          <a:bodyPr wrap="square">
            <a:spAutoFit/>
          </a:bodyPr>
          <a:lstStyle/>
          <a:p>
            <a:r>
              <a:rPr lang="en-US" sz="1100" b="1" dirty="0">
                <a:latin typeface="Times New Roman" panose="02020603050405020304" pitchFamily="18" charset="0"/>
                <a:cs typeface="Times New Roman" panose="02020603050405020304" pitchFamily="18" charset="0"/>
              </a:rPr>
              <a:t>Ervin J. </a:t>
            </a:r>
            <a:r>
              <a:rPr lang="en-US" sz="1100" b="1" dirty="0" err="1">
                <a:latin typeface="Times New Roman" panose="02020603050405020304" pitchFamily="18" charset="0"/>
                <a:cs typeface="Times New Roman" panose="02020603050405020304" pitchFamily="18" charset="0"/>
              </a:rPr>
              <a:t>Fenyves</a:t>
            </a:r>
            <a:endParaRPr lang="en-US"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University of Budapest, </a:t>
            </a:r>
          </a:p>
          <a:p>
            <a:r>
              <a:rPr lang="en-US" sz="1100" dirty="0">
                <a:solidFill>
                  <a:srgbClr val="FFFF00"/>
                </a:solidFill>
                <a:latin typeface="Times New Roman" panose="02020603050405020304" pitchFamily="18" charset="0"/>
                <a:cs typeface="Times New Roman" panose="02020603050405020304" pitchFamily="18" charset="0"/>
              </a:rPr>
              <a:t>University Texas, Dallas</a:t>
            </a:r>
          </a:p>
          <a:p>
            <a:r>
              <a:rPr lang="en-US" sz="1100" dirty="0">
                <a:latin typeface="Times New Roman" panose="02020603050405020304" pitchFamily="18" charset="0"/>
                <a:cs typeface="Times New Roman" panose="02020603050405020304" pitchFamily="18" charset="0"/>
              </a:rPr>
              <a:t>1964-1966</a:t>
            </a:r>
            <a:endParaRPr lang="ru-RU" sz="11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78B88E03-667E-4D07-9BBF-0AD62381CFBC}"/>
              </a:ext>
            </a:extLst>
          </p:cNvPr>
          <p:cNvSpPr txBox="1"/>
          <p:nvPr/>
        </p:nvSpPr>
        <p:spPr>
          <a:xfrm>
            <a:off x="4301658" y="5956992"/>
            <a:ext cx="2206047" cy="954107"/>
          </a:xfrm>
          <a:prstGeom prst="rect">
            <a:avLst/>
          </a:prstGeom>
          <a:noFill/>
        </p:spPr>
        <p:txBody>
          <a:bodyPr wrap="square">
            <a:spAutoFit/>
          </a:bodyPr>
          <a:lstStyle/>
          <a:p>
            <a:r>
              <a:rPr lang="en-US" sz="1100" b="1" dirty="0">
                <a:latin typeface="Times New Roman" panose="02020603050405020304" pitchFamily="18" charset="0"/>
                <a:cs typeface="Times New Roman" panose="02020603050405020304" pitchFamily="18" charset="0"/>
              </a:rPr>
              <a:t>Ivan </a:t>
            </a:r>
            <a:r>
              <a:rPr lang="en-US" sz="1100" b="1" dirty="0" err="1">
                <a:latin typeface="Times New Roman" panose="02020603050405020304" pitchFamily="18" charset="0"/>
                <a:cs typeface="Times New Roman" panose="02020603050405020304" pitchFamily="18" charset="0"/>
              </a:rPr>
              <a:t>Ulehla</a:t>
            </a:r>
            <a:endParaRPr lang="en-US"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Czechoslovakian Academy </a:t>
            </a:r>
          </a:p>
          <a:p>
            <a:r>
              <a:rPr lang="en-US" sz="1100" dirty="0">
                <a:latin typeface="Times New Roman" panose="02020603050405020304" pitchFamily="18" charset="0"/>
                <a:cs typeface="Times New Roman" panose="02020603050405020304" pitchFamily="18" charset="0"/>
              </a:rPr>
              <a:t>of Sciences</a:t>
            </a:r>
          </a:p>
          <a:p>
            <a:r>
              <a:rPr lang="en-US" sz="1100" dirty="0">
                <a:latin typeface="Times New Roman" panose="02020603050405020304" pitchFamily="18" charset="0"/>
                <a:cs typeface="Times New Roman" panose="02020603050405020304" pitchFamily="18" charset="0"/>
              </a:rPr>
              <a:t>1964-1966</a:t>
            </a:r>
          </a:p>
          <a:p>
            <a:endParaRPr lang="ru-RU" sz="12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39648A06-93BD-41DE-B346-8FB7C4E9CC71}"/>
              </a:ext>
            </a:extLst>
          </p:cNvPr>
          <p:cNvSpPr txBox="1"/>
          <p:nvPr/>
        </p:nvSpPr>
        <p:spPr>
          <a:xfrm>
            <a:off x="6201081" y="5940478"/>
            <a:ext cx="1848925" cy="1123384"/>
          </a:xfrm>
          <a:prstGeom prst="rect">
            <a:avLst/>
          </a:prstGeom>
          <a:noFill/>
        </p:spPr>
        <p:txBody>
          <a:bodyPr wrap="square">
            <a:spAutoFit/>
          </a:bodyPr>
          <a:lstStyle/>
          <a:p>
            <a:r>
              <a:rPr lang="en-US" sz="1100" b="1" dirty="0">
                <a:latin typeface="Times New Roman" panose="02020603050405020304" pitchFamily="18" charset="0"/>
                <a:cs typeface="Times New Roman" panose="02020603050405020304" pitchFamily="18" charset="0"/>
              </a:rPr>
              <a:t>Andrzej </a:t>
            </a:r>
            <a:r>
              <a:rPr lang="en-US" sz="1100" b="1" dirty="0" err="1">
                <a:latin typeface="Times New Roman" panose="02020603050405020304" pitchFamily="18" charset="0"/>
                <a:cs typeface="Times New Roman" panose="02020603050405020304" pitchFamily="18" charset="0"/>
              </a:rPr>
              <a:t>Hrynkiewicz</a:t>
            </a:r>
            <a:endParaRPr lang="ru-RU"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Institute of Nuclear Physics </a:t>
            </a:r>
            <a:endParaRPr lang="ru-RU"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of the Polish Academy </a:t>
            </a:r>
            <a:endParaRPr lang="ru-RU"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of Sciences</a:t>
            </a:r>
            <a:endParaRPr lang="ru-RU"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196</a:t>
            </a:r>
            <a:r>
              <a:rPr lang="ru-RU" sz="1100" dirty="0">
                <a:latin typeface="Times New Roman" panose="02020603050405020304" pitchFamily="18" charset="0"/>
                <a:cs typeface="Times New Roman" panose="02020603050405020304" pitchFamily="18" charset="0"/>
              </a:rPr>
              <a:t>7</a:t>
            </a:r>
            <a:endParaRPr lang="en-US" sz="1100" dirty="0">
              <a:latin typeface="Times New Roman" panose="02020603050405020304" pitchFamily="18" charset="0"/>
              <a:cs typeface="Times New Roman" panose="02020603050405020304" pitchFamily="18" charset="0"/>
            </a:endParaRPr>
          </a:p>
          <a:p>
            <a:endParaRPr lang="ru-RU" sz="12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7EB1FF36-5B78-4E8E-96CC-1AC1C61BBBF7}"/>
              </a:ext>
            </a:extLst>
          </p:cNvPr>
          <p:cNvSpPr txBox="1"/>
          <p:nvPr/>
        </p:nvSpPr>
        <p:spPr>
          <a:xfrm>
            <a:off x="8206348" y="5933272"/>
            <a:ext cx="1561717" cy="769441"/>
          </a:xfrm>
          <a:prstGeom prst="rect">
            <a:avLst/>
          </a:prstGeom>
          <a:noFill/>
        </p:spPr>
        <p:txBody>
          <a:bodyPr wrap="square">
            <a:spAutoFit/>
          </a:bodyPr>
          <a:lstStyle/>
          <a:p>
            <a:r>
              <a:rPr lang="en-US" sz="1100" b="1" dirty="0" err="1">
                <a:latin typeface="Times New Roman" panose="02020603050405020304" pitchFamily="18" charset="0"/>
                <a:cs typeface="Times New Roman" panose="02020603050405020304" pitchFamily="18" charset="0"/>
              </a:rPr>
              <a:t>Namsarain</a:t>
            </a:r>
            <a:r>
              <a:rPr lang="en-US" sz="1100" b="1" dirty="0">
                <a:latin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cs typeface="Times New Roman" panose="02020603050405020304" pitchFamily="18" charset="0"/>
              </a:rPr>
              <a:t>Sodnom</a:t>
            </a:r>
            <a:endParaRPr lang="en-US"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Mongolian Academy </a:t>
            </a:r>
          </a:p>
          <a:p>
            <a:r>
              <a:rPr lang="en-US" sz="1100" dirty="0">
                <a:latin typeface="Times New Roman" panose="02020603050405020304" pitchFamily="18" charset="0"/>
                <a:cs typeface="Times New Roman" panose="02020603050405020304" pitchFamily="18" charset="0"/>
              </a:rPr>
              <a:t>of Science</a:t>
            </a:r>
          </a:p>
          <a:p>
            <a:r>
              <a:rPr lang="en-US" sz="1100" dirty="0">
                <a:latin typeface="Times New Roman" panose="02020603050405020304" pitchFamily="18" charset="0"/>
                <a:cs typeface="Times New Roman" panose="02020603050405020304" pitchFamily="18" charset="0"/>
              </a:rPr>
              <a:t>1967 – 1972</a:t>
            </a:r>
            <a:endParaRPr lang="ru-RU" dirty="0"/>
          </a:p>
        </p:txBody>
      </p:sp>
      <p:sp>
        <p:nvSpPr>
          <p:cNvPr id="29" name="TextBox 28">
            <a:extLst>
              <a:ext uri="{FF2B5EF4-FFF2-40B4-BE49-F238E27FC236}">
                <a16:creationId xmlns:a16="http://schemas.microsoft.com/office/drawing/2014/main" id="{F25B79F9-353B-45F8-9004-E241E8474582}"/>
              </a:ext>
            </a:extLst>
          </p:cNvPr>
          <p:cNvSpPr txBox="1"/>
          <p:nvPr/>
        </p:nvSpPr>
        <p:spPr>
          <a:xfrm>
            <a:off x="10015933" y="5994828"/>
            <a:ext cx="2331422" cy="877163"/>
          </a:xfrm>
          <a:prstGeom prst="rect">
            <a:avLst/>
          </a:prstGeom>
          <a:noFill/>
        </p:spPr>
        <p:txBody>
          <a:bodyPr wrap="square">
            <a:spAutoFit/>
          </a:bodyPr>
          <a:lstStyle/>
          <a:p>
            <a:r>
              <a:rPr lang="en-US" sz="1100" b="1" dirty="0" err="1">
                <a:latin typeface="Times New Roman" panose="02020603050405020304" pitchFamily="18" charset="0"/>
                <a:cs typeface="Times New Roman" panose="02020603050405020304" pitchFamily="18" charset="0"/>
              </a:rPr>
              <a:t>Hristo</a:t>
            </a:r>
            <a:r>
              <a:rPr lang="en-US" sz="1100" b="1" dirty="0">
                <a:latin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cs typeface="Times New Roman" panose="02020603050405020304" pitchFamily="18" charset="0"/>
              </a:rPr>
              <a:t>Yankov</a:t>
            </a:r>
            <a:r>
              <a:rPr lang="en-US" sz="1100" b="1" dirty="0">
                <a:latin typeface="Times New Roman" panose="02020603050405020304" pitchFamily="18" charset="0"/>
                <a:cs typeface="Times New Roman" panose="02020603050405020304" pitchFamily="18" charset="0"/>
              </a:rPr>
              <a:t> Hristov</a:t>
            </a:r>
            <a:endParaRPr lang="ru-RU"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Sofia University </a:t>
            </a:r>
          </a:p>
          <a:p>
            <a:r>
              <a:rPr lang="en-US" sz="1100" dirty="0">
                <a:latin typeface="Times New Roman" panose="02020603050405020304" pitchFamily="18" charset="0"/>
                <a:cs typeface="Times New Roman" panose="02020603050405020304" pitchFamily="18" charset="0"/>
              </a:rPr>
              <a:t>1968-1969</a:t>
            </a:r>
          </a:p>
          <a:p>
            <a:endParaRPr lang="ru-RU" dirty="0"/>
          </a:p>
        </p:txBody>
      </p:sp>
    </p:spTree>
    <p:extLst>
      <p:ext uri="{BB962C8B-B14F-4D97-AF65-F5344CB8AC3E}">
        <p14:creationId xmlns:p14="http://schemas.microsoft.com/office/powerpoint/2010/main" val="1991779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550F4B-6FE8-4823-B13F-D1396B677EDA}"/>
              </a:ext>
            </a:extLst>
          </p:cNvPr>
          <p:cNvSpPr>
            <a:spLocks noGrp="1"/>
          </p:cNvSpPr>
          <p:nvPr>
            <p:ph type="title"/>
          </p:nvPr>
        </p:nvSpPr>
        <p:spPr>
          <a:xfrm>
            <a:off x="1110087" y="159774"/>
            <a:ext cx="10515600" cy="376093"/>
          </a:xfrm>
        </p:spPr>
        <p:txBody>
          <a:bodyPr>
            <a:noAutofit/>
          </a:bodyPr>
          <a:lstStyle/>
          <a:p>
            <a:r>
              <a:rPr lang="en-US" sz="3200" dirty="0">
                <a:latin typeface="Times New Roman" panose="02020603050405020304" pitchFamily="18" charset="0"/>
                <a:cs typeface="Times New Roman" panose="02020603050405020304" pitchFamily="18" charset="0"/>
              </a:rPr>
              <a:t>JINR Vice-Directors from member states from late 60es </a:t>
            </a:r>
            <a:endParaRPr lang="ru-RU" sz="3200" dirty="0">
              <a:latin typeface="Times New Roman" panose="02020603050405020304" pitchFamily="18" charset="0"/>
              <a:cs typeface="Times New Roman" panose="02020603050405020304" pitchFamily="18" charset="0"/>
            </a:endParaRPr>
          </a:p>
        </p:txBody>
      </p:sp>
      <p:pic>
        <p:nvPicPr>
          <p:cNvPr id="4" name="Объект 3">
            <a:extLst>
              <a:ext uri="{FF2B5EF4-FFF2-40B4-BE49-F238E27FC236}">
                <a16:creationId xmlns:a16="http://schemas.microsoft.com/office/drawing/2014/main" id="{EDD5AF08-B2E3-4454-9F0A-1EC0E4F4C278}"/>
              </a:ext>
            </a:extLst>
          </p:cNvPr>
          <p:cNvPicPr>
            <a:picLocks noGrp="1" noChangeAspect="1"/>
          </p:cNvPicPr>
          <p:nvPr>
            <p:ph idx="1"/>
          </p:nvPr>
        </p:nvPicPr>
        <p:blipFill>
          <a:blip r:embed="rId2"/>
          <a:stretch>
            <a:fillRect/>
          </a:stretch>
        </p:blipFill>
        <p:spPr>
          <a:xfrm>
            <a:off x="2696435" y="664213"/>
            <a:ext cx="1566955" cy="2254104"/>
          </a:xfrm>
          <a:prstGeom prst="rect">
            <a:avLst/>
          </a:prstGeom>
        </p:spPr>
      </p:pic>
      <p:pic>
        <p:nvPicPr>
          <p:cNvPr id="5" name="Рисунок 4">
            <a:extLst>
              <a:ext uri="{FF2B5EF4-FFF2-40B4-BE49-F238E27FC236}">
                <a16:creationId xmlns:a16="http://schemas.microsoft.com/office/drawing/2014/main" id="{A3B0DD83-CF80-47C1-B61D-42054B3F4EC1}"/>
              </a:ext>
            </a:extLst>
          </p:cNvPr>
          <p:cNvPicPr>
            <a:picLocks noChangeAspect="1"/>
          </p:cNvPicPr>
          <p:nvPr/>
        </p:nvPicPr>
        <p:blipFill>
          <a:blip r:embed="rId3"/>
          <a:stretch>
            <a:fillRect/>
          </a:stretch>
        </p:blipFill>
        <p:spPr>
          <a:xfrm>
            <a:off x="4858867" y="670657"/>
            <a:ext cx="1566955" cy="2254103"/>
          </a:xfrm>
          <a:prstGeom prst="rect">
            <a:avLst/>
          </a:prstGeom>
        </p:spPr>
      </p:pic>
      <p:pic>
        <p:nvPicPr>
          <p:cNvPr id="6" name="Рисунок 5">
            <a:extLst>
              <a:ext uri="{FF2B5EF4-FFF2-40B4-BE49-F238E27FC236}">
                <a16:creationId xmlns:a16="http://schemas.microsoft.com/office/drawing/2014/main" id="{48E6FA5B-3FDD-4884-A269-0D35EC3BE903}"/>
              </a:ext>
            </a:extLst>
          </p:cNvPr>
          <p:cNvPicPr>
            <a:picLocks noChangeAspect="1"/>
          </p:cNvPicPr>
          <p:nvPr/>
        </p:nvPicPr>
        <p:blipFill>
          <a:blip r:embed="rId4"/>
          <a:stretch>
            <a:fillRect/>
          </a:stretch>
        </p:blipFill>
        <p:spPr>
          <a:xfrm>
            <a:off x="7013697" y="670657"/>
            <a:ext cx="1754583" cy="2254102"/>
          </a:xfrm>
          <a:prstGeom prst="rect">
            <a:avLst/>
          </a:prstGeom>
        </p:spPr>
      </p:pic>
      <p:pic>
        <p:nvPicPr>
          <p:cNvPr id="7" name="Рисунок 6">
            <a:extLst>
              <a:ext uri="{FF2B5EF4-FFF2-40B4-BE49-F238E27FC236}">
                <a16:creationId xmlns:a16="http://schemas.microsoft.com/office/drawing/2014/main" id="{6025D5F9-68B3-4895-A9D2-3B8C22D42B6A}"/>
              </a:ext>
            </a:extLst>
          </p:cNvPr>
          <p:cNvPicPr>
            <a:picLocks noChangeAspect="1"/>
          </p:cNvPicPr>
          <p:nvPr/>
        </p:nvPicPr>
        <p:blipFill>
          <a:blip r:embed="rId5"/>
          <a:stretch>
            <a:fillRect/>
          </a:stretch>
        </p:blipFill>
        <p:spPr>
          <a:xfrm>
            <a:off x="9330315" y="670657"/>
            <a:ext cx="1622354" cy="2254101"/>
          </a:xfrm>
          <a:prstGeom prst="rect">
            <a:avLst/>
          </a:prstGeom>
        </p:spPr>
      </p:pic>
      <p:pic>
        <p:nvPicPr>
          <p:cNvPr id="8" name="Рисунок 7">
            <a:extLst>
              <a:ext uri="{FF2B5EF4-FFF2-40B4-BE49-F238E27FC236}">
                <a16:creationId xmlns:a16="http://schemas.microsoft.com/office/drawing/2014/main" id="{AF54F854-5E85-458F-B3FE-B68FCF4267EF}"/>
              </a:ext>
            </a:extLst>
          </p:cNvPr>
          <p:cNvPicPr>
            <a:picLocks noChangeAspect="1"/>
          </p:cNvPicPr>
          <p:nvPr/>
        </p:nvPicPr>
        <p:blipFill>
          <a:blip r:embed="rId6"/>
          <a:stretch>
            <a:fillRect/>
          </a:stretch>
        </p:blipFill>
        <p:spPr>
          <a:xfrm>
            <a:off x="260696" y="3837223"/>
            <a:ext cx="1626525" cy="2338778"/>
          </a:xfrm>
          <a:prstGeom prst="rect">
            <a:avLst/>
          </a:prstGeom>
        </p:spPr>
      </p:pic>
      <p:pic>
        <p:nvPicPr>
          <p:cNvPr id="9" name="Рисунок 8">
            <a:extLst>
              <a:ext uri="{FF2B5EF4-FFF2-40B4-BE49-F238E27FC236}">
                <a16:creationId xmlns:a16="http://schemas.microsoft.com/office/drawing/2014/main" id="{641BEB80-C8A8-47B1-B95A-80D71A534E5B}"/>
              </a:ext>
            </a:extLst>
          </p:cNvPr>
          <p:cNvPicPr>
            <a:picLocks noChangeAspect="1"/>
          </p:cNvPicPr>
          <p:nvPr/>
        </p:nvPicPr>
        <p:blipFill>
          <a:blip r:embed="rId7"/>
          <a:stretch>
            <a:fillRect/>
          </a:stretch>
        </p:blipFill>
        <p:spPr>
          <a:xfrm>
            <a:off x="2174625" y="3830257"/>
            <a:ext cx="1566955" cy="2359122"/>
          </a:xfrm>
          <a:prstGeom prst="rect">
            <a:avLst/>
          </a:prstGeom>
        </p:spPr>
      </p:pic>
      <p:pic>
        <p:nvPicPr>
          <p:cNvPr id="10" name="Рисунок 9">
            <a:extLst>
              <a:ext uri="{FF2B5EF4-FFF2-40B4-BE49-F238E27FC236}">
                <a16:creationId xmlns:a16="http://schemas.microsoft.com/office/drawing/2014/main" id="{A29267E6-7AF0-4239-981D-AD1856A117FB}"/>
              </a:ext>
            </a:extLst>
          </p:cNvPr>
          <p:cNvPicPr>
            <a:picLocks noChangeAspect="1"/>
          </p:cNvPicPr>
          <p:nvPr/>
        </p:nvPicPr>
        <p:blipFill>
          <a:blip r:embed="rId8"/>
          <a:stretch>
            <a:fillRect/>
          </a:stretch>
        </p:blipFill>
        <p:spPr>
          <a:xfrm>
            <a:off x="4028984" y="3830257"/>
            <a:ext cx="1563776" cy="2377670"/>
          </a:xfrm>
          <a:prstGeom prst="rect">
            <a:avLst/>
          </a:prstGeom>
        </p:spPr>
      </p:pic>
      <p:pic>
        <p:nvPicPr>
          <p:cNvPr id="11" name="Рисунок 10">
            <a:extLst>
              <a:ext uri="{FF2B5EF4-FFF2-40B4-BE49-F238E27FC236}">
                <a16:creationId xmlns:a16="http://schemas.microsoft.com/office/drawing/2014/main" id="{F8B442AC-8F48-4845-8BEA-AC7BA8C0E289}"/>
              </a:ext>
            </a:extLst>
          </p:cNvPr>
          <p:cNvPicPr>
            <a:picLocks noChangeAspect="1"/>
          </p:cNvPicPr>
          <p:nvPr/>
        </p:nvPicPr>
        <p:blipFill>
          <a:blip r:embed="rId9"/>
          <a:stretch>
            <a:fillRect/>
          </a:stretch>
        </p:blipFill>
        <p:spPr>
          <a:xfrm>
            <a:off x="5944548" y="3830257"/>
            <a:ext cx="1643907" cy="2408919"/>
          </a:xfrm>
          <a:prstGeom prst="rect">
            <a:avLst/>
          </a:prstGeom>
        </p:spPr>
      </p:pic>
      <p:pic>
        <p:nvPicPr>
          <p:cNvPr id="12" name="Рисунок 11">
            <a:extLst>
              <a:ext uri="{FF2B5EF4-FFF2-40B4-BE49-F238E27FC236}">
                <a16:creationId xmlns:a16="http://schemas.microsoft.com/office/drawing/2014/main" id="{6343D427-C976-4DC5-AA7F-DACDE02AA0DF}"/>
              </a:ext>
            </a:extLst>
          </p:cNvPr>
          <p:cNvPicPr>
            <a:picLocks noChangeAspect="1"/>
          </p:cNvPicPr>
          <p:nvPr/>
        </p:nvPicPr>
        <p:blipFill>
          <a:blip r:embed="rId10"/>
          <a:stretch>
            <a:fillRect/>
          </a:stretch>
        </p:blipFill>
        <p:spPr>
          <a:xfrm>
            <a:off x="7833414" y="3830256"/>
            <a:ext cx="1693423" cy="2408920"/>
          </a:xfrm>
          <a:prstGeom prst="rect">
            <a:avLst/>
          </a:prstGeom>
        </p:spPr>
      </p:pic>
      <p:pic>
        <p:nvPicPr>
          <p:cNvPr id="13" name="Рисунок 12">
            <a:extLst>
              <a:ext uri="{FF2B5EF4-FFF2-40B4-BE49-F238E27FC236}">
                <a16:creationId xmlns:a16="http://schemas.microsoft.com/office/drawing/2014/main" id="{5429FFD8-6907-4950-811B-D25991E49B24}"/>
              </a:ext>
            </a:extLst>
          </p:cNvPr>
          <p:cNvPicPr>
            <a:picLocks noChangeAspect="1"/>
          </p:cNvPicPr>
          <p:nvPr/>
        </p:nvPicPr>
        <p:blipFill>
          <a:blip r:embed="rId11"/>
          <a:stretch>
            <a:fillRect/>
          </a:stretch>
        </p:blipFill>
        <p:spPr>
          <a:xfrm>
            <a:off x="9771796" y="3830256"/>
            <a:ext cx="1806535" cy="2373849"/>
          </a:xfrm>
          <a:prstGeom prst="rect">
            <a:avLst/>
          </a:prstGeom>
        </p:spPr>
      </p:pic>
      <p:pic>
        <p:nvPicPr>
          <p:cNvPr id="14" name="Рисунок 13">
            <a:extLst>
              <a:ext uri="{FF2B5EF4-FFF2-40B4-BE49-F238E27FC236}">
                <a16:creationId xmlns:a16="http://schemas.microsoft.com/office/drawing/2014/main" id="{0CA8AE46-6764-47F0-A781-D335AD15DA0C}"/>
              </a:ext>
            </a:extLst>
          </p:cNvPr>
          <p:cNvPicPr>
            <a:picLocks noChangeAspect="1"/>
          </p:cNvPicPr>
          <p:nvPr/>
        </p:nvPicPr>
        <p:blipFill>
          <a:blip r:embed="rId12"/>
          <a:stretch>
            <a:fillRect/>
          </a:stretch>
        </p:blipFill>
        <p:spPr>
          <a:xfrm>
            <a:off x="500248" y="670657"/>
            <a:ext cx="1634152" cy="2295595"/>
          </a:xfrm>
          <a:prstGeom prst="rect">
            <a:avLst/>
          </a:prstGeom>
        </p:spPr>
      </p:pic>
      <p:sp>
        <p:nvSpPr>
          <p:cNvPr id="15" name="TextBox 14">
            <a:extLst>
              <a:ext uri="{FF2B5EF4-FFF2-40B4-BE49-F238E27FC236}">
                <a16:creationId xmlns:a16="http://schemas.microsoft.com/office/drawing/2014/main" id="{8CAE8D9E-E197-4EBB-8838-CB65997EE195}"/>
              </a:ext>
            </a:extLst>
          </p:cNvPr>
          <p:cNvSpPr txBox="1"/>
          <p:nvPr/>
        </p:nvSpPr>
        <p:spPr>
          <a:xfrm>
            <a:off x="487140" y="2920667"/>
            <a:ext cx="1754583" cy="600164"/>
          </a:xfrm>
          <a:prstGeom prst="rect">
            <a:avLst/>
          </a:prstGeom>
          <a:noFill/>
        </p:spPr>
        <p:txBody>
          <a:bodyPr wrap="square">
            <a:spAutoFit/>
          </a:bodyPr>
          <a:lstStyle/>
          <a:p>
            <a:r>
              <a:rPr lang="en-US" sz="1100" b="1" dirty="0" err="1">
                <a:latin typeface="Times New Roman" panose="02020603050405020304" pitchFamily="18" charset="0"/>
                <a:cs typeface="Times New Roman" panose="02020603050405020304" pitchFamily="18" charset="0"/>
              </a:rPr>
              <a:t>Alexandru</a:t>
            </a:r>
            <a:r>
              <a:rPr lang="en-US" sz="1100" b="1" dirty="0">
                <a:latin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cs typeface="Times New Roman" panose="02020603050405020304" pitchFamily="18" charset="0"/>
              </a:rPr>
              <a:t>Mihul</a:t>
            </a:r>
            <a:endParaRPr lang="en-US"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Bucharest University</a:t>
            </a:r>
          </a:p>
          <a:p>
            <a:r>
              <a:rPr lang="en-US" sz="1100" dirty="0">
                <a:latin typeface="Times New Roman" panose="02020603050405020304" pitchFamily="18" charset="0"/>
                <a:cs typeface="Times New Roman" panose="02020603050405020304" pitchFamily="18" charset="0"/>
              </a:rPr>
              <a:t>1968-1969</a:t>
            </a:r>
            <a:endParaRPr lang="ru-RU" dirty="0"/>
          </a:p>
        </p:txBody>
      </p:sp>
      <p:sp>
        <p:nvSpPr>
          <p:cNvPr id="17" name="TextBox 16">
            <a:extLst>
              <a:ext uri="{FF2B5EF4-FFF2-40B4-BE49-F238E27FC236}">
                <a16:creationId xmlns:a16="http://schemas.microsoft.com/office/drawing/2014/main" id="{87DEB221-DBF4-4A45-90D3-68CD7717357F}"/>
              </a:ext>
            </a:extLst>
          </p:cNvPr>
          <p:cNvSpPr txBox="1"/>
          <p:nvPr/>
        </p:nvSpPr>
        <p:spPr>
          <a:xfrm>
            <a:off x="2321547" y="2879102"/>
            <a:ext cx="2521879" cy="769441"/>
          </a:xfrm>
          <a:prstGeom prst="rect">
            <a:avLst/>
          </a:prstGeom>
          <a:noFill/>
        </p:spPr>
        <p:txBody>
          <a:bodyPr wrap="square">
            <a:spAutoFit/>
          </a:bodyPr>
          <a:lstStyle/>
          <a:p>
            <a:r>
              <a:rPr lang="en-US" sz="1100" b="1" dirty="0">
                <a:latin typeface="Times New Roman" panose="02020603050405020304" pitchFamily="18" charset="0"/>
                <a:cs typeface="Times New Roman" panose="02020603050405020304" pitchFamily="18" charset="0"/>
              </a:rPr>
              <a:t> Karl </a:t>
            </a:r>
            <a:r>
              <a:rPr lang="en-US" sz="1100" b="1" dirty="0" err="1">
                <a:latin typeface="Times New Roman" panose="02020603050405020304" pitchFamily="18" charset="0"/>
                <a:cs typeface="Times New Roman" panose="02020603050405020304" pitchFamily="18" charset="0"/>
              </a:rPr>
              <a:t>Lanius</a:t>
            </a:r>
            <a:endParaRPr lang="ru-RU"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Institute of High Energy Physics, (GDR)</a:t>
            </a:r>
          </a:p>
          <a:p>
            <a:r>
              <a:rPr lang="en-US" sz="1100" dirty="0">
                <a:solidFill>
                  <a:srgbClr val="FFFF00"/>
                </a:solidFill>
                <a:latin typeface="Times New Roman" panose="02020603050405020304" pitchFamily="18" charset="0"/>
                <a:cs typeface="Times New Roman" panose="02020603050405020304" pitchFamily="18" charset="0"/>
              </a:rPr>
              <a:t>CERN </a:t>
            </a:r>
            <a:endParaRPr lang="ru-RU" sz="1100" dirty="0">
              <a:solidFill>
                <a:srgbClr val="FFFF00"/>
              </a:solidFill>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19</a:t>
            </a:r>
            <a:r>
              <a:rPr lang="ru-RU" sz="1100" dirty="0">
                <a:latin typeface="Times New Roman" panose="02020603050405020304" pitchFamily="18" charset="0"/>
                <a:cs typeface="Times New Roman" panose="02020603050405020304" pitchFamily="18" charset="0"/>
              </a:rPr>
              <a:t>73</a:t>
            </a:r>
            <a:r>
              <a:rPr lang="en-US" sz="1100" dirty="0">
                <a:latin typeface="Times New Roman" panose="02020603050405020304" pitchFamily="18" charset="0"/>
                <a:cs typeface="Times New Roman" panose="02020603050405020304" pitchFamily="18" charset="0"/>
              </a:rPr>
              <a:t>-19</a:t>
            </a:r>
            <a:r>
              <a:rPr lang="ru-RU" sz="1100" dirty="0">
                <a:latin typeface="Times New Roman" panose="02020603050405020304" pitchFamily="18" charset="0"/>
                <a:cs typeface="Times New Roman" panose="02020603050405020304" pitchFamily="18" charset="0"/>
              </a:rPr>
              <a:t>75</a:t>
            </a:r>
            <a:endParaRPr lang="ru-RU" dirty="0"/>
          </a:p>
        </p:txBody>
      </p:sp>
      <p:sp>
        <p:nvSpPr>
          <p:cNvPr id="19" name="TextBox 18">
            <a:extLst>
              <a:ext uri="{FF2B5EF4-FFF2-40B4-BE49-F238E27FC236}">
                <a16:creationId xmlns:a16="http://schemas.microsoft.com/office/drawing/2014/main" id="{033EF8B8-3D40-433A-A9A9-777CE20D2D16}"/>
              </a:ext>
            </a:extLst>
          </p:cNvPr>
          <p:cNvSpPr txBox="1"/>
          <p:nvPr/>
        </p:nvSpPr>
        <p:spPr>
          <a:xfrm>
            <a:off x="4899360" y="2920667"/>
            <a:ext cx="2030680" cy="938719"/>
          </a:xfrm>
          <a:prstGeom prst="rect">
            <a:avLst/>
          </a:prstGeom>
          <a:noFill/>
        </p:spPr>
        <p:txBody>
          <a:bodyPr wrap="square">
            <a:spAutoFit/>
          </a:bodyPr>
          <a:lstStyle/>
          <a:p>
            <a:r>
              <a:rPr lang="en-US" sz="1100" b="1" dirty="0" err="1">
                <a:latin typeface="Times New Roman" panose="02020603050405020304" pitchFamily="18" charset="0"/>
                <a:cs typeface="Times New Roman" panose="02020603050405020304" pitchFamily="18" charset="0"/>
              </a:rPr>
              <a:t>Chestmir</a:t>
            </a:r>
            <a:r>
              <a:rPr lang="en-US" sz="1100" b="1" dirty="0">
                <a:latin typeface="Times New Roman" panose="02020603050405020304" pitchFamily="18" charset="0"/>
                <a:cs typeface="Times New Roman" panose="02020603050405020304" pitchFamily="18" charset="0"/>
              </a:rPr>
              <a:t> Shimane</a:t>
            </a:r>
          </a:p>
          <a:p>
            <a:r>
              <a:rPr lang="en-US" sz="1100" dirty="0">
                <a:latin typeface="Times New Roman" panose="02020603050405020304" pitchFamily="18" charset="0"/>
                <a:cs typeface="Times New Roman" panose="02020603050405020304" pitchFamily="18" charset="0"/>
              </a:rPr>
              <a:t>Nuclear Physics Institute,</a:t>
            </a:r>
          </a:p>
          <a:p>
            <a:r>
              <a:rPr lang="en-US" sz="1100" dirty="0">
                <a:latin typeface="Times New Roman" panose="02020603050405020304" pitchFamily="18" charset="0"/>
                <a:cs typeface="Times New Roman" panose="02020603050405020304" pitchFamily="18" charset="0"/>
              </a:rPr>
              <a:t>Czechoslovakia</a:t>
            </a:r>
          </a:p>
          <a:p>
            <a:r>
              <a:rPr lang="en-US" sz="1100" dirty="0">
                <a:latin typeface="Times New Roman" panose="02020603050405020304" pitchFamily="18" charset="0"/>
                <a:cs typeface="Times New Roman" panose="02020603050405020304" pitchFamily="18" charset="0"/>
              </a:rPr>
              <a:t>1973-1976</a:t>
            </a:r>
          </a:p>
          <a:p>
            <a:endParaRPr lang="ru-RU" sz="11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B2C0F535-9942-42DE-89B3-05A9E4EBCF48}"/>
              </a:ext>
            </a:extLst>
          </p:cNvPr>
          <p:cNvSpPr txBox="1"/>
          <p:nvPr/>
        </p:nvSpPr>
        <p:spPr>
          <a:xfrm>
            <a:off x="6949312" y="2879102"/>
            <a:ext cx="2262633" cy="1107996"/>
          </a:xfrm>
          <a:prstGeom prst="rect">
            <a:avLst/>
          </a:prstGeom>
          <a:noFill/>
        </p:spPr>
        <p:txBody>
          <a:bodyPr wrap="square">
            <a:spAutoFit/>
          </a:bodyPr>
          <a:lstStyle/>
          <a:p>
            <a:r>
              <a:rPr lang="en-US" sz="1100" b="1" dirty="0" err="1">
                <a:latin typeface="Times New Roman" panose="02020603050405020304" pitchFamily="18" charset="0"/>
                <a:cs typeface="Times New Roman" panose="02020603050405020304" pitchFamily="18" charset="0"/>
              </a:rPr>
              <a:t>Dezse</a:t>
            </a:r>
            <a:r>
              <a:rPr lang="en-US" sz="1100" b="1" dirty="0">
                <a:latin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cs typeface="Times New Roman" panose="02020603050405020304" pitchFamily="18" charset="0"/>
              </a:rPr>
              <a:t>Kis</a:t>
            </a:r>
            <a:endParaRPr lang="en-US"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Hungarian Academy of Sciences</a:t>
            </a:r>
          </a:p>
          <a:p>
            <a:r>
              <a:rPr lang="en-US" sz="1100" dirty="0">
                <a:solidFill>
                  <a:srgbClr val="FFFF00"/>
                </a:solidFill>
                <a:latin typeface="Times New Roman" panose="02020603050405020304" pitchFamily="18" charset="0"/>
                <a:cs typeface="Times New Roman" panose="02020603050405020304" pitchFamily="18" charset="0"/>
              </a:rPr>
              <a:t>CERN</a:t>
            </a:r>
          </a:p>
          <a:p>
            <a:r>
              <a:rPr lang="en-US" sz="1100" dirty="0">
                <a:latin typeface="Times New Roman" panose="02020603050405020304" pitchFamily="18" charset="0"/>
                <a:cs typeface="Times New Roman" panose="02020603050405020304" pitchFamily="18" charset="0"/>
              </a:rPr>
              <a:t>Vice-Director –1973-1976</a:t>
            </a:r>
          </a:p>
          <a:p>
            <a:r>
              <a:rPr lang="en-US" sz="1100" b="1" dirty="0">
                <a:latin typeface="Times New Roman" panose="02020603050405020304" pitchFamily="18" charset="0"/>
                <a:cs typeface="Times New Roman" panose="02020603050405020304" pitchFamily="18" charset="0"/>
              </a:rPr>
              <a:t>Director </a:t>
            </a:r>
            <a:r>
              <a:rPr lang="en-US" sz="1100" dirty="0">
                <a:latin typeface="Times New Roman" panose="02020603050405020304" pitchFamily="18" charset="0"/>
                <a:cs typeface="Times New Roman" panose="02020603050405020304" pitchFamily="18" charset="0"/>
              </a:rPr>
              <a:t>– 1989-1991 </a:t>
            </a:r>
          </a:p>
          <a:p>
            <a:endParaRPr lang="ru-RU" sz="11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42AA1170-EBD8-478B-9CED-56D7D2A9E4EC}"/>
              </a:ext>
            </a:extLst>
          </p:cNvPr>
          <p:cNvSpPr txBox="1"/>
          <p:nvPr/>
        </p:nvSpPr>
        <p:spPr>
          <a:xfrm>
            <a:off x="9291770" y="2874994"/>
            <a:ext cx="2117618" cy="1107996"/>
          </a:xfrm>
          <a:prstGeom prst="rect">
            <a:avLst/>
          </a:prstGeom>
          <a:noFill/>
        </p:spPr>
        <p:txBody>
          <a:bodyPr wrap="square">
            <a:spAutoFit/>
          </a:bodyPr>
          <a:lstStyle/>
          <a:p>
            <a:r>
              <a:rPr lang="en-US" sz="1100" b="1" dirty="0" err="1">
                <a:latin typeface="Times New Roman" panose="02020603050405020304" pitchFamily="18" charset="0"/>
                <a:cs typeface="Times New Roman" panose="02020603050405020304" pitchFamily="18" charset="0"/>
              </a:rPr>
              <a:t>Mieczyslaw</a:t>
            </a:r>
            <a:r>
              <a:rPr lang="en-US" sz="1100" b="1" dirty="0">
                <a:latin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cs typeface="Times New Roman" panose="02020603050405020304" pitchFamily="18" charset="0"/>
              </a:rPr>
              <a:t>Sowinski</a:t>
            </a:r>
            <a:endParaRPr lang="en-US"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Poland Atomic Energy Office</a:t>
            </a:r>
          </a:p>
          <a:p>
            <a:r>
              <a:rPr lang="en-US" sz="1100" dirty="0">
                <a:latin typeface="Times New Roman" panose="02020603050405020304" pitchFamily="18" charset="0"/>
                <a:cs typeface="Times New Roman" panose="02020603050405020304" pitchFamily="18" charset="0"/>
              </a:rPr>
              <a:t>Institute of Nuclear Physics, </a:t>
            </a:r>
            <a:r>
              <a:rPr lang="en-US" sz="1100" dirty="0">
                <a:solidFill>
                  <a:srgbClr val="FFFF00"/>
                </a:solidFill>
                <a:latin typeface="Times New Roman" panose="02020603050405020304" pitchFamily="18" charset="0"/>
                <a:cs typeface="Times New Roman" panose="02020603050405020304" pitchFamily="18" charset="0"/>
              </a:rPr>
              <a:t>Orsay</a:t>
            </a:r>
          </a:p>
          <a:p>
            <a:r>
              <a:rPr lang="en-US" sz="1100" dirty="0">
                <a:latin typeface="Times New Roman" panose="02020603050405020304" pitchFamily="18" charset="0"/>
                <a:cs typeface="Times New Roman" panose="02020603050405020304" pitchFamily="18" charset="0"/>
              </a:rPr>
              <a:t>1977-1978</a:t>
            </a:r>
          </a:p>
          <a:p>
            <a:endParaRPr lang="ru-RU" sz="11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DA44D88-9B68-4764-8079-6AB7B269CB7B}"/>
              </a:ext>
            </a:extLst>
          </p:cNvPr>
          <p:cNvSpPr txBox="1"/>
          <p:nvPr/>
        </p:nvSpPr>
        <p:spPr>
          <a:xfrm>
            <a:off x="99296" y="6187343"/>
            <a:ext cx="2021583" cy="1046440"/>
          </a:xfrm>
          <a:prstGeom prst="rect">
            <a:avLst/>
          </a:prstGeom>
          <a:noFill/>
        </p:spPr>
        <p:txBody>
          <a:bodyPr wrap="square">
            <a:spAutoFit/>
          </a:bodyPr>
          <a:lstStyle/>
          <a:p>
            <a:r>
              <a:rPr lang="en-US" sz="1100" b="1" dirty="0" err="1">
                <a:latin typeface="Times New Roman" panose="02020603050405020304" pitchFamily="18" charset="0"/>
                <a:cs typeface="Times New Roman" panose="02020603050405020304" pitchFamily="18" charset="0"/>
              </a:rPr>
              <a:t>Aureliu</a:t>
            </a:r>
            <a:r>
              <a:rPr lang="en-US" sz="1100" b="1" dirty="0">
                <a:latin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cs typeface="Times New Roman" panose="02020603050405020304" pitchFamily="18" charset="0"/>
              </a:rPr>
              <a:t>Sandulescu</a:t>
            </a:r>
            <a:endParaRPr lang="en-US"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Romanian Academy of Sciences</a:t>
            </a:r>
          </a:p>
          <a:p>
            <a:r>
              <a:rPr lang="en-US" sz="1100" dirty="0">
                <a:latin typeface="Times New Roman" panose="02020603050405020304" pitchFamily="18" charset="0"/>
                <a:cs typeface="Times New Roman" panose="02020603050405020304" pitchFamily="18" charset="0"/>
              </a:rPr>
              <a:t>1983-1985</a:t>
            </a:r>
          </a:p>
          <a:p>
            <a:endParaRPr lang="en-US" sz="1100" dirty="0">
              <a:latin typeface="Times New Roman" panose="02020603050405020304" pitchFamily="18" charset="0"/>
              <a:cs typeface="Times New Roman" panose="02020603050405020304" pitchFamily="18" charset="0"/>
            </a:endParaRPr>
          </a:p>
          <a:p>
            <a:endParaRPr lang="ru-RU" dirty="0"/>
          </a:p>
        </p:txBody>
      </p:sp>
      <p:sp>
        <p:nvSpPr>
          <p:cNvPr id="27" name="TextBox 26">
            <a:extLst>
              <a:ext uri="{FF2B5EF4-FFF2-40B4-BE49-F238E27FC236}">
                <a16:creationId xmlns:a16="http://schemas.microsoft.com/office/drawing/2014/main" id="{0F3CDDFC-0E46-4530-A7AB-EAB05A9EE028}"/>
              </a:ext>
            </a:extLst>
          </p:cNvPr>
          <p:cNvSpPr txBox="1"/>
          <p:nvPr/>
        </p:nvSpPr>
        <p:spPr>
          <a:xfrm>
            <a:off x="2063102" y="6165588"/>
            <a:ext cx="2233004" cy="1046440"/>
          </a:xfrm>
          <a:prstGeom prst="rect">
            <a:avLst/>
          </a:prstGeom>
          <a:noFill/>
        </p:spPr>
        <p:txBody>
          <a:bodyPr wrap="square">
            <a:spAutoFit/>
          </a:bodyPr>
          <a:lstStyle/>
          <a:p>
            <a:r>
              <a:rPr lang="en-US" sz="1100" b="1" dirty="0" err="1">
                <a:latin typeface="Times New Roman" panose="02020603050405020304" pitchFamily="18" charset="0"/>
                <a:cs typeface="Times New Roman" panose="02020603050405020304" pitchFamily="18" charset="0"/>
              </a:rPr>
              <a:t>Erias</a:t>
            </a:r>
            <a:r>
              <a:rPr lang="en-US" sz="1100" b="1" dirty="0">
                <a:latin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cs typeface="Times New Roman" panose="02020603050405020304" pitchFamily="18" charset="0"/>
              </a:rPr>
              <a:t>Entralgo</a:t>
            </a:r>
            <a:endParaRPr lang="en-US"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Cuban Academy of Sciences</a:t>
            </a:r>
          </a:p>
          <a:p>
            <a:r>
              <a:rPr lang="en-US" sz="1100" dirty="0">
                <a:latin typeface="Times New Roman" panose="02020603050405020304" pitchFamily="18" charset="0"/>
                <a:cs typeface="Times New Roman" panose="02020603050405020304" pitchFamily="18" charset="0"/>
              </a:rPr>
              <a:t>University of Havana</a:t>
            </a:r>
          </a:p>
          <a:p>
            <a:r>
              <a:rPr lang="en-US" sz="1100" dirty="0">
                <a:latin typeface="Times New Roman" panose="02020603050405020304" pitchFamily="18" charset="0"/>
                <a:cs typeface="Times New Roman" panose="02020603050405020304" pitchFamily="18" charset="0"/>
              </a:rPr>
              <a:t>1983-1988</a:t>
            </a:r>
          </a:p>
          <a:p>
            <a:endParaRPr lang="ru-RU" dirty="0"/>
          </a:p>
        </p:txBody>
      </p:sp>
      <p:sp>
        <p:nvSpPr>
          <p:cNvPr id="29" name="TextBox 28">
            <a:extLst>
              <a:ext uri="{FF2B5EF4-FFF2-40B4-BE49-F238E27FC236}">
                <a16:creationId xmlns:a16="http://schemas.microsoft.com/office/drawing/2014/main" id="{8473568F-591F-4747-8A15-1A5F6F4222EB}"/>
              </a:ext>
            </a:extLst>
          </p:cNvPr>
          <p:cNvSpPr txBox="1"/>
          <p:nvPr/>
        </p:nvSpPr>
        <p:spPr>
          <a:xfrm>
            <a:off x="4028984" y="6165588"/>
            <a:ext cx="1932296" cy="600164"/>
          </a:xfrm>
          <a:prstGeom prst="rect">
            <a:avLst/>
          </a:prstGeom>
          <a:noFill/>
        </p:spPr>
        <p:txBody>
          <a:bodyPr wrap="square">
            <a:spAutoFit/>
          </a:bodyPr>
          <a:lstStyle/>
          <a:p>
            <a:r>
              <a:rPr lang="en-US" sz="1100" b="1" dirty="0" err="1">
                <a:latin typeface="Times New Roman" panose="02020603050405020304" pitchFamily="18" charset="0"/>
                <a:cs typeface="Times New Roman" panose="02020603050405020304" pitchFamily="18" charset="0"/>
              </a:rPr>
              <a:t>Marián</a:t>
            </a:r>
            <a:r>
              <a:rPr lang="en-US" sz="1100" b="1" dirty="0">
                <a:latin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cs typeface="Times New Roman" panose="02020603050405020304" pitchFamily="18" charset="0"/>
              </a:rPr>
              <a:t>Gmitro</a:t>
            </a:r>
            <a:endParaRPr lang="en-US"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Charles University of Prague</a:t>
            </a:r>
          </a:p>
          <a:p>
            <a:r>
              <a:rPr lang="en-US" sz="1100" dirty="0">
                <a:latin typeface="Times New Roman" panose="02020603050405020304" pitchFamily="18" charset="0"/>
                <a:cs typeface="Times New Roman" panose="02020603050405020304" pitchFamily="18" charset="0"/>
              </a:rPr>
              <a:t>1986-1988</a:t>
            </a:r>
            <a:endParaRPr lang="ru-RU" dirty="0"/>
          </a:p>
        </p:txBody>
      </p:sp>
      <p:sp>
        <p:nvSpPr>
          <p:cNvPr id="24" name="TextBox 23">
            <a:extLst>
              <a:ext uri="{FF2B5EF4-FFF2-40B4-BE49-F238E27FC236}">
                <a16:creationId xmlns:a16="http://schemas.microsoft.com/office/drawing/2014/main" id="{FAF29B36-A512-43A3-A049-0768E3891A3D}"/>
              </a:ext>
            </a:extLst>
          </p:cNvPr>
          <p:cNvSpPr txBox="1"/>
          <p:nvPr/>
        </p:nvSpPr>
        <p:spPr>
          <a:xfrm>
            <a:off x="5793912" y="6141154"/>
            <a:ext cx="2074468" cy="769441"/>
          </a:xfrm>
          <a:prstGeom prst="rect">
            <a:avLst/>
          </a:prstGeom>
          <a:noFill/>
        </p:spPr>
        <p:txBody>
          <a:bodyPr wrap="square">
            <a:spAutoFit/>
          </a:bodyPr>
          <a:lstStyle/>
          <a:p>
            <a:r>
              <a:rPr lang="en-US" sz="1100" b="1" dirty="0">
                <a:latin typeface="Times New Roman" panose="02020603050405020304" pitchFamily="18" charset="0"/>
                <a:cs typeface="Times New Roman" panose="02020603050405020304" pitchFamily="18" charset="0"/>
              </a:rPr>
              <a:t>Dietmar Ebert</a:t>
            </a:r>
          </a:p>
          <a:p>
            <a:r>
              <a:rPr lang="en-US" sz="1100" dirty="0">
                <a:latin typeface="Times New Roman" panose="02020603050405020304" pitchFamily="18" charset="0"/>
                <a:cs typeface="Times New Roman" panose="02020603050405020304" pitchFamily="18" charset="0"/>
              </a:rPr>
              <a:t>Institute of Physics, Humboldt University, Germany</a:t>
            </a:r>
          </a:p>
          <a:p>
            <a:r>
              <a:rPr lang="en-US" sz="1100" dirty="0">
                <a:latin typeface="Times New Roman" panose="02020603050405020304" pitchFamily="18" charset="0"/>
                <a:cs typeface="Times New Roman" panose="02020603050405020304" pitchFamily="18" charset="0"/>
              </a:rPr>
              <a:t>1989-1991</a:t>
            </a:r>
            <a:endParaRPr lang="ru-RU" sz="11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353021C6-BF69-4EF8-96DA-273A13C148F7}"/>
              </a:ext>
            </a:extLst>
          </p:cNvPr>
          <p:cNvSpPr txBox="1"/>
          <p:nvPr/>
        </p:nvSpPr>
        <p:spPr>
          <a:xfrm>
            <a:off x="7731870" y="6167117"/>
            <a:ext cx="2083334" cy="769441"/>
          </a:xfrm>
          <a:prstGeom prst="rect">
            <a:avLst/>
          </a:prstGeom>
          <a:noFill/>
        </p:spPr>
        <p:txBody>
          <a:bodyPr wrap="square">
            <a:spAutoFit/>
          </a:bodyPr>
          <a:lstStyle/>
          <a:p>
            <a:r>
              <a:rPr lang="en-US" sz="1100" b="1" dirty="0" err="1">
                <a:latin typeface="Times New Roman" panose="02020603050405020304" pitchFamily="18" charset="0"/>
                <a:cs typeface="Times New Roman" panose="02020603050405020304" pitchFamily="18" charset="0"/>
              </a:rPr>
              <a:t>Tsvetan</a:t>
            </a:r>
            <a:r>
              <a:rPr lang="en-US" sz="1100" b="1" dirty="0">
                <a:latin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cs typeface="Times New Roman" panose="02020603050405020304" pitchFamily="18" charset="0"/>
              </a:rPr>
              <a:t>Vylov</a:t>
            </a:r>
            <a:endParaRPr lang="en-US"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JINR</a:t>
            </a:r>
            <a:r>
              <a:rPr lang="ru-RU"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Bulgarian Stuff </a:t>
            </a:r>
          </a:p>
          <a:p>
            <a:r>
              <a:rPr lang="en-US" sz="1100" dirty="0">
                <a:latin typeface="Times New Roman" panose="02020603050405020304" pitchFamily="18" charset="0"/>
                <a:cs typeface="Times New Roman" panose="02020603050405020304" pitchFamily="18" charset="0"/>
              </a:rPr>
              <a:t>1992-2006</a:t>
            </a:r>
          </a:p>
          <a:p>
            <a:endParaRPr lang="ru-RU" sz="11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18423B02-4CD6-405D-B2AF-3D4981A13AA8}"/>
              </a:ext>
            </a:extLst>
          </p:cNvPr>
          <p:cNvSpPr txBox="1"/>
          <p:nvPr/>
        </p:nvSpPr>
        <p:spPr>
          <a:xfrm>
            <a:off x="9526837" y="6141154"/>
            <a:ext cx="2808209" cy="769441"/>
          </a:xfrm>
          <a:prstGeom prst="rect">
            <a:avLst/>
          </a:prstGeom>
          <a:noFill/>
        </p:spPr>
        <p:txBody>
          <a:bodyPr wrap="square">
            <a:spAutoFit/>
          </a:bodyPr>
          <a:lstStyle/>
          <a:p>
            <a:r>
              <a:rPr lang="en-US" sz="1100" b="1" dirty="0">
                <a:latin typeface="Times New Roman" panose="02020603050405020304" pitchFamily="18" charset="0"/>
                <a:cs typeface="Times New Roman" panose="02020603050405020304" pitchFamily="18" charset="0"/>
              </a:rPr>
              <a:t>Richard </a:t>
            </a:r>
            <a:r>
              <a:rPr lang="en-US" sz="1100" b="1" dirty="0" err="1">
                <a:latin typeface="Times New Roman" panose="02020603050405020304" pitchFamily="18" charset="0"/>
                <a:cs typeface="Times New Roman" panose="02020603050405020304" pitchFamily="18" charset="0"/>
              </a:rPr>
              <a:t>Lednický</a:t>
            </a:r>
            <a:endParaRPr lang="en-US" sz="1100" b="1"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Institute of Physics of the Czech </a:t>
            </a:r>
          </a:p>
          <a:p>
            <a:r>
              <a:rPr lang="en-US" sz="1100" dirty="0">
                <a:latin typeface="Times New Roman" panose="02020603050405020304" pitchFamily="18" charset="0"/>
                <a:cs typeface="Times New Roman" panose="02020603050405020304" pitchFamily="18" charset="0"/>
              </a:rPr>
              <a:t>Academy of Sciences</a:t>
            </a:r>
          </a:p>
          <a:p>
            <a:r>
              <a:rPr lang="en-US" sz="1100" dirty="0">
                <a:latin typeface="Times New Roman" panose="02020603050405020304" pitchFamily="18" charset="0"/>
                <a:cs typeface="Times New Roman" panose="02020603050405020304" pitchFamily="18" charset="0"/>
              </a:rPr>
              <a:t>2006-2021</a:t>
            </a:r>
            <a:endParaRPr lang="ru-RU"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3949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E6BDB8-0F2B-4510-9029-3FD058714A31}"/>
              </a:ext>
            </a:extLst>
          </p:cNvPr>
          <p:cNvSpPr>
            <a:spLocks noGrp="1"/>
          </p:cNvSpPr>
          <p:nvPr>
            <p:ph type="title"/>
          </p:nvPr>
        </p:nvSpPr>
        <p:spPr>
          <a:xfrm>
            <a:off x="1082456" y="-144550"/>
            <a:ext cx="10515600" cy="858033"/>
          </a:xfrm>
        </p:spPr>
        <p:txBody>
          <a:bodyPr>
            <a:normAutofit/>
          </a:bodyPr>
          <a:lstStyle/>
          <a:p>
            <a:pPr algn="ctr"/>
            <a:r>
              <a:rPr lang="en-US" sz="2800" dirty="0">
                <a:latin typeface="Times New Roman" panose="02020603050405020304" pitchFamily="18" charset="0"/>
                <a:cs typeface="Times New Roman" panose="02020603050405020304" pitchFamily="18" charset="0"/>
              </a:rPr>
              <a:t>Interaction with non-member states </a:t>
            </a:r>
            <a:endParaRPr lang="ru-RU" sz="28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4B6754EA-E277-4CFA-976F-B8B56E46F421}"/>
              </a:ext>
            </a:extLst>
          </p:cNvPr>
          <p:cNvSpPr>
            <a:spLocks noGrp="1"/>
          </p:cNvSpPr>
          <p:nvPr>
            <p:ph idx="1"/>
          </p:nvPr>
        </p:nvSpPr>
        <p:spPr>
          <a:xfrm>
            <a:off x="3738067" y="452390"/>
            <a:ext cx="5018308" cy="2370224"/>
          </a:xfrm>
          <a:solidFill>
            <a:srgbClr val="002060"/>
          </a:solidFill>
        </p:spPr>
        <p:txBody>
          <a:bodyPr>
            <a:normAutofit/>
          </a:bodyPr>
          <a:lstStyle/>
          <a:p>
            <a:pPr marL="0" indent="0">
              <a:buNone/>
            </a:pPr>
            <a:r>
              <a:rPr lang="ru-RU" sz="1400" dirty="0">
                <a:latin typeface="Times New Roman" panose="02020603050405020304" pitchFamily="18" charset="0"/>
                <a:cs typeface="Times New Roman" panose="02020603050405020304" pitchFamily="18" charset="0"/>
              </a:rPr>
              <a:t>                 </a:t>
            </a:r>
            <a:r>
              <a:rPr lang="en-US" sz="1700" b="1" dirty="0">
                <a:latin typeface="Times New Roman" panose="02020603050405020304" pitchFamily="18" charset="0"/>
                <a:cs typeface="Times New Roman" panose="02020603050405020304" pitchFamily="18" charset="0"/>
              </a:rPr>
              <a:t>France</a:t>
            </a:r>
            <a:endParaRPr lang="ru-RU" sz="1700" b="1" dirty="0">
              <a:latin typeface="Times New Roman" panose="02020603050405020304" pitchFamily="18" charset="0"/>
              <a:cs typeface="Times New Roman" panose="02020603050405020304" pitchFamily="18" charset="0"/>
            </a:endParaRPr>
          </a:p>
          <a:p>
            <a:pPr marL="0" indent="0" algn="just">
              <a:lnSpc>
                <a:spcPts val="1440"/>
              </a:lnSpc>
              <a:buNone/>
            </a:pPr>
            <a:r>
              <a:rPr lang="ru-RU" sz="1100" b="1" dirty="0">
                <a:latin typeface="Times New Roman" panose="02020603050405020304" pitchFamily="18" charset="0"/>
                <a:cs typeface="Times New Roman" panose="02020603050405020304" pitchFamily="18" charset="0"/>
              </a:rPr>
              <a:t>1957</a:t>
            </a:r>
            <a:r>
              <a:rPr lang="ru-RU" sz="1100" dirty="0">
                <a:latin typeface="Times New Roman" panose="02020603050405020304" pitchFamily="18" charset="0"/>
                <a:cs typeface="Times New Roman" panose="02020603050405020304" pitchFamily="18" charset="0"/>
              </a:rPr>
              <a:t> – </a:t>
            </a:r>
            <a:r>
              <a:rPr lang="en-US" sz="1100" dirty="0">
                <a:latin typeface="Times New Roman" panose="02020603050405020304" pitchFamily="18" charset="0"/>
                <a:cs typeface="Times New Roman" panose="02020603050405020304" pitchFamily="18" charset="0"/>
              </a:rPr>
              <a:t>first French scientists in JINR</a:t>
            </a:r>
            <a:endParaRPr lang="ru-RU" sz="1100" dirty="0">
              <a:latin typeface="Times New Roman" panose="02020603050405020304" pitchFamily="18" charset="0"/>
              <a:cs typeface="Times New Roman" panose="02020603050405020304" pitchFamily="18" charset="0"/>
            </a:endParaRPr>
          </a:p>
          <a:p>
            <a:pPr marL="0" indent="0" algn="just">
              <a:lnSpc>
                <a:spcPts val="1440"/>
              </a:lnSpc>
              <a:buNone/>
            </a:pPr>
            <a:r>
              <a:rPr lang="ru-RU" sz="1100" b="1" dirty="0">
                <a:latin typeface="Times New Roman" panose="02020603050405020304" pitchFamily="18" charset="0"/>
                <a:cs typeface="Times New Roman" panose="02020603050405020304" pitchFamily="18" charset="0"/>
              </a:rPr>
              <a:t>1958</a:t>
            </a:r>
            <a:r>
              <a:rPr lang="ru-RU" sz="1100" dirty="0">
                <a:latin typeface="Times New Roman" panose="02020603050405020304" pitchFamily="18" charset="0"/>
                <a:cs typeface="Times New Roman" panose="02020603050405020304" pitchFamily="18" charset="0"/>
              </a:rPr>
              <a:t> – </a:t>
            </a:r>
            <a:r>
              <a:rPr lang="en-US" sz="1100" dirty="0">
                <a:latin typeface="Times New Roman" panose="02020603050405020304" pitchFamily="18" charset="0"/>
                <a:cs typeface="Times New Roman" panose="02020603050405020304" pitchFamily="18" charset="0"/>
              </a:rPr>
              <a:t>visit of Nobel prize winner Frederic Joliot-Curie</a:t>
            </a:r>
            <a:endParaRPr lang="ru-RU" sz="1100" dirty="0">
              <a:latin typeface="Times New Roman" panose="02020603050405020304" pitchFamily="18" charset="0"/>
              <a:cs typeface="Times New Roman" panose="02020603050405020304" pitchFamily="18" charset="0"/>
            </a:endParaRPr>
          </a:p>
          <a:p>
            <a:pPr marL="0" indent="0" algn="just">
              <a:lnSpc>
                <a:spcPct val="100000"/>
              </a:lnSpc>
              <a:buNone/>
            </a:pPr>
            <a:r>
              <a:rPr lang="ru-RU" sz="1100" b="1" dirty="0">
                <a:latin typeface="Times New Roman" panose="02020603050405020304" pitchFamily="18" charset="0"/>
                <a:cs typeface="Times New Roman" panose="02020603050405020304" pitchFamily="18" charset="0"/>
              </a:rPr>
              <a:t>1972</a:t>
            </a:r>
            <a:r>
              <a:rPr lang="ru-RU" sz="1100" dirty="0">
                <a:latin typeface="Times New Roman" panose="02020603050405020304" pitchFamily="18" charset="0"/>
                <a:cs typeface="Times New Roman" panose="02020603050405020304" pitchFamily="18" charset="0"/>
              </a:rPr>
              <a:t> – </a:t>
            </a:r>
            <a:r>
              <a:rPr lang="en-US" sz="1100" dirty="0">
                <a:latin typeface="Times New Roman" panose="02020603050405020304" pitchFamily="18" charset="0"/>
                <a:cs typeface="Times New Roman" panose="02020603050405020304" pitchFamily="18" charset="0"/>
              </a:rPr>
              <a:t>the first official cooperation agreement was signed between </a:t>
            </a:r>
            <a:r>
              <a:rPr lang="en-US" sz="1100" b="1" dirty="0">
                <a:latin typeface="Times New Roman" panose="02020603050405020304" pitchFamily="18" charset="0"/>
                <a:cs typeface="Times New Roman" panose="02020603050405020304" pitchFamily="18" charset="0"/>
              </a:rPr>
              <a:t>JINR</a:t>
            </a:r>
            <a:r>
              <a:rPr lang="en-US" sz="1100" dirty="0">
                <a:latin typeface="Times New Roman" panose="02020603050405020304" pitchFamily="18" charset="0"/>
                <a:cs typeface="Times New Roman" panose="02020603050405020304" pitchFamily="18" charset="0"/>
              </a:rPr>
              <a:t> and the </a:t>
            </a:r>
            <a:r>
              <a:rPr lang="en-US" sz="1100" b="1" dirty="0">
                <a:latin typeface="Times New Roman" panose="02020603050405020304" pitchFamily="18" charset="0"/>
                <a:cs typeface="Times New Roman" panose="02020603050405020304" pitchFamily="18" charset="0"/>
              </a:rPr>
              <a:t>National Institute of Nuclear and Particle Physics (IN2P3)</a:t>
            </a:r>
            <a:r>
              <a:rPr lang="en-US" sz="1100" dirty="0">
                <a:latin typeface="Times New Roman" panose="02020603050405020304" pitchFamily="18" charset="0"/>
                <a:cs typeface="Times New Roman" panose="02020603050405020304" pitchFamily="18" charset="0"/>
              </a:rPr>
              <a:t>, initiated by Director of the Institute N. N. </a:t>
            </a:r>
            <a:r>
              <a:rPr lang="en-US" sz="1100" dirty="0" err="1">
                <a:latin typeface="Times New Roman" panose="02020603050405020304" pitchFamily="18" charset="0"/>
                <a:cs typeface="Times New Roman" panose="02020603050405020304" pitchFamily="18" charset="0"/>
              </a:rPr>
              <a:t>Bogolyubov</a:t>
            </a:r>
            <a:r>
              <a:rPr lang="en-US" sz="1100" dirty="0">
                <a:latin typeface="Times New Roman" panose="02020603050405020304" pitchFamily="18" charset="0"/>
                <a:cs typeface="Times New Roman" panose="02020603050405020304" pitchFamily="18" charset="0"/>
              </a:rPr>
              <a:t> and Jean </a:t>
            </a:r>
            <a:r>
              <a:rPr lang="en-US" sz="1100" dirty="0" err="1">
                <a:latin typeface="Times New Roman" panose="02020603050405020304" pitchFamily="18" charset="0"/>
                <a:cs typeface="Times New Roman" panose="02020603050405020304" pitchFamily="18" charset="0"/>
              </a:rPr>
              <a:t>Teillac</a:t>
            </a:r>
            <a:r>
              <a:rPr lang="en-US" sz="1100" dirty="0">
                <a:latin typeface="Times New Roman" panose="02020603050405020304" pitchFamily="18" charset="0"/>
                <a:cs typeface="Times New Roman" panose="02020603050405020304" pitchFamily="18" charset="0"/>
              </a:rPr>
              <a:t>, a follower of Frederic Joliot-Curie, Director of the Radium Institute and the Institute of Nuclear Physics of Orsay.</a:t>
            </a:r>
          </a:p>
          <a:p>
            <a:pPr marL="0" indent="0" algn="just">
              <a:lnSpc>
                <a:spcPct val="100000"/>
              </a:lnSpc>
              <a:buNone/>
            </a:pPr>
            <a:r>
              <a:rPr lang="ru-RU" sz="1100" b="1" dirty="0">
                <a:latin typeface="Times New Roman" panose="02020603050405020304" pitchFamily="18" charset="0"/>
                <a:cs typeface="Times New Roman" panose="02020603050405020304" pitchFamily="18" charset="0"/>
              </a:rPr>
              <a:t>1970</a:t>
            </a:r>
            <a:r>
              <a:rPr lang="en-US" sz="1100" b="1" dirty="0">
                <a:latin typeface="Times New Roman" panose="02020603050405020304" pitchFamily="18" charset="0"/>
                <a:cs typeface="Times New Roman" panose="02020603050405020304" pitchFamily="18" charset="0"/>
              </a:rPr>
              <a:t>s</a:t>
            </a:r>
            <a:r>
              <a:rPr lang="ru-RU" sz="1100" dirty="0">
                <a:latin typeface="Times New Roman" panose="02020603050405020304" pitchFamily="18" charset="0"/>
                <a:cs typeface="Times New Roman" panose="02020603050405020304" pitchFamily="18" charset="0"/>
              </a:rPr>
              <a:t> – </a:t>
            </a:r>
            <a:r>
              <a:rPr lang="en-US" sz="1100" dirty="0">
                <a:latin typeface="Times New Roman" panose="02020603050405020304" pitchFamily="18" charset="0"/>
                <a:cs typeface="Times New Roman" panose="02020603050405020304" pitchFamily="18" charset="0"/>
              </a:rPr>
              <a:t>signing of cooperation protocols with the </a:t>
            </a:r>
            <a:r>
              <a:rPr lang="en-US" sz="1100" b="1" dirty="0">
                <a:latin typeface="Times New Roman" panose="02020603050405020304" pitchFamily="18" charset="0"/>
                <a:cs typeface="Times New Roman" panose="02020603050405020304" pitchFamily="18" charset="0"/>
              </a:rPr>
              <a:t>Laue-Langevin Institute in Grenoble</a:t>
            </a:r>
            <a:r>
              <a:rPr lang="en-US" sz="1100" dirty="0">
                <a:latin typeface="Times New Roman" panose="02020603050405020304" pitchFamily="18" charset="0"/>
                <a:cs typeface="Times New Roman" panose="02020603050405020304" pitchFamily="18" charset="0"/>
              </a:rPr>
              <a:t> and with the </a:t>
            </a:r>
            <a:r>
              <a:rPr lang="en-US" sz="1100" b="1" dirty="0">
                <a:latin typeface="Times New Roman" panose="02020603050405020304" pitchFamily="18" charset="0"/>
                <a:cs typeface="Times New Roman" panose="02020603050405020304" pitchFamily="18" charset="0"/>
              </a:rPr>
              <a:t>Nuclear Research Center </a:t>
            </a:r>
            <a:r>
              <a:rPr lang="en-US" sz="1100" dirty="0">
                <a:latin typeface="Times New Roman" panose="02020603050405020304" pitchFamily="18" charset="0"/>
                <a:cs typeface="Times New Roman" panose="02020603050405020304" pitchFamily="18" charset="0"/>
              </a:rPr>
              <a:t>in Strasbourg.</a:t>
            </a:r>
            <a:r>
              <a:rPr lang="ru-RU" sz="1100" dirty="0">
                <a:latin typeface="Times New Roman" panose="02020603050405020304" pitchFamily="18" charset="0"/>
                <a:cs typeface="Times New Roman" panose="02020603050405020304" pitchFamily="18" charset="0"/>
              </a:rPr>
              <a:t> </a:t>
            </a:r>
          </a:p>
          <a:p>
            <a:pPr marL="0" indent="0" algn="just">
              <a:lnSpc>
                <a:spcPct val="100000"/>
              </a:lnSpc>
              <a:buNone/>
            </a:pPr>
            <a:r>
              <a:rPr lang="ru-RU" sz="1100" b="1" dirty="0">
                <a:latin typeface="Times New Roman" panose="02020603050405020304" pitchFamily="18" charset="0"/>
                <a:cs typeface="Times New Roman" panose="02020603050405020304" pitchFamily="18" charset="0"/>
              </a:rPr>
              <a:t>1992</a:t>
            </a:r>
            <a:r>
              <a:rPr lang="ru-RU" sz="1100" dirty="0">
                <a:latin typeface="Times New Roman" panose="02020603050405020304" pitchFamily="18" charset="0"/>
                <a:cs typeface="Times New Roman" panose="02020603050405020304" pitchFamily="18" charset="0"/>
              </a:rPr>
              <a:t> – </a:t>
            </a:r>
            <a:r>
              <a:rPr lang="en-US" sz="1100" dirty="0">
                <a:latin typeface="Times New Roman" panose="02020603050405020304" pitchFamily="18" charset="0"/>
                <a:cs typeface="Times New Roman" panose="02020603050405020304" pitchFamily="18" charset="0"/>
              </a:rPr>
              <a:t>signing of the General agreement on cooperation with </a:t>
            </a:r>
            <a:r>
              <a:rPr lang="en-US" sz="1100" b="1" dirty="0">
                <a:latin typeface="Times New Roman" panose="02020603050405020304" pitchFamily="18" charset="0"/>
                <a:cs typeface="Times New Roman" panose="02020603050405020304" pitchFamily="18" charset="0"/>
              </a:rPr>
              <a:t>IN2P3</a:t>
            </a:r>
            <a:r>
              <a:rPr lang="ru-RU" sz="1100" dirty="0">
                <a:latin typeface="Times New Roman" panose="02020603050405020304" pitchFamily="18" charset="0"/>
                <a:cs typeface="Times New Roman" panose="02020603050405020304" pitchFamily="18" charset="0"/>
              </a:rPr>
              <a:t> </a:t>
            </a:r>
          </a:p>
        </p:txBody>
      </p:sp>
      <p:pic>
        <p:nvPicPr>
          <p:cNvPr id="7" name="Рисунок 6">
            <a:extLst>
              <a:ext uri="{FF2B5EF4-FFF2-40B4-BE49-F238E27FC236}">
                <a16:creationId xmlns:a16="http://schemas.microsoft.com/office/drawing/2014/main" id="{1C93A3B8-13B0-4185-B9C9-1F04075C3A26}"/>
              </a:ext>
            </a:extLst>
          </p:cNvPr>
          <p:cNvPicPr>
            <a:picLocks noChangeAspect="1"/>
          </p:cNvPicPr>
          <p:nvPr/>
        </p:nvPicPr>
        <p:blipFill>
          <a:blip r:embed="rId2"/>
          <a:stretch>
            <a:fillRect/>
          </a:stretch>
        </p:blipFill>
        <p:spPr>
          <a:xfrm>
            <a:off x="71798" y="108080"/>
            <a:ext cx="3392255" cy="2295552"/>
          </a:xfrm>
          <a:prstGeom prst="rect">
            <a:avLst/>
          </a:prstGeom>
        </p:spPr>
      </p:pic>
      <p:pic>
        <p:nvPicPr>
          <p:cNvPr id="8" name="Рисунок 7">
            <a:extLst>
              <a:ext uri="{FF2B5EF4-FFF2-40B4-BE49-F238E27FC236}">
                <a16:creationId xmlns:a16="http://schemas.microsoft.com/office/drawing/2014/main" id="{8260E668-553A-4C42-B6A4-A77148535AE9}"/>
              </a:ext>
            </a:extLst>
          </p:cNvPr>
          <p:cNvPicPr>
            <a:picLocks noChangeAspect="1"/>
          </p:cNvPicPr>
          <p:nvPr/>
        </p:nvPicPr>
        <p:blipFill>
          <a:blip r:embed="rId3"/>
          <a:stretch>
            <a:fillRect/>
          </a:stretch>
        </p:blipFill>
        <p:spPr>
          <a:xfrm>
            <a:off x="9304402" y="108080"/>
            <a:ext cx="2832010" cy="2577128"/>
          </a:xfrm>
          <a:prstGeom prst="rect">
            <a:avLst/>
          </a:prstGeom>
        </p:spPr>
      </p:pic>
      <p:sp>
        <p:nvSpPr>
          <p:cNvPr id="10" name="TextBox 9">
            <a:extLst>
              <a:ext uri="{FF2B5EF4-FFF2-40B4-BE49-F238E27FC236}">
                <a16:creationId xmlns:a16="http://schemas.microsoft.com/office/drawing/2014/main" id="{31A4D7EC-C9A0-438C-B051-A6481E55E3B8}"/>
              </a:ext>
            </a:extLst>
          </p:cNvPr>
          <p:cNvSpPr txBox="1"/>
          <p:nvPr/>
        </p:nvSpPr>
        <p:spPr>
          <a:xfrm>
            <a:off x="9408721" y="2633892"/>
            <a:ext cx="2783279" cy="430887"/>
          </a:xfrm>
          <a:prstGeom prst="rect">
            <a:avLst/>
          </a:prstGeom>
          <a:noFill/>
        </p:spPr>
        <p:txBody>
          <a:bodyPr wrap="square">
            <a:spAutoFit/>
          </a:bodyPr>
          <a:lstStyle/>
          <a:p>
            <a:r>
              <a:rPr lang="en-US" sz="1100" b="1" dirty="0">
                <a:latin typeface="Arial Rounded MT Bold" panose="020F0704030504030204" pitchFamily="34" charset="0"/>
                <a:cs typeface="Times New Roman" panose="02020603050405020304" pitchFamily="18" charset="0"/>
              </a:rPr>
              <a:t>Jeanne </a:t>
            </a:r>
            <a:r>
              <a:rPr lang="en-US" sz="1100" b="1" dirty="0" err="1">
                <a:latin typeface="Arial Rounded MT Bold" panose="020F0704030504030204" pitchFamily="34" charset="0"/>
                <a:cs typeface="Times New Roman" panose="02020603050405020304" pitchFamily="18" charset="0"/>
              </a:rPr>
              <a:t>Laberrigue</a:t>
            </a:r>
            <a:r>
              <a:rPr lang="ru-RU" sz="1100" b="1" dirty="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 </a:t>
            </a:r>
            <a:r>
              <a:rPr lang="en-US" sz="1100" dirty="0">
                <a:latin typeface="Arial Rounded MT Bold" panose="020F0704030504030204" pitchFamily="34" charset="0"/>
                <a:cs typeface="Times New Roman" panose="02020603050405020304" pitchFamily="18" charset="0"/>
              </a:rPr>
              <a:t>one of the first French specialists in JINR, 1958</a:t>
            </a:r>
            <a:endParaRPr lang="ru-RU" sz="11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A5E658A-1C6B-4922-AFE1-CF6974A88CD6}"/>
              </a:ext>
            </a:extLst>
          </p:cNvPr>
          <p:cNvSpPr txBox="1"/>
          <p:nvPr/>
        </p:nvSpPr>
        <p:spPr>
          <a:xfrm>
            <a:off x="34899" y="2402624"/>
            <a:ext cx="1078674" cy="430887"/>
          </a:xfrm>
          <a:prstGeom prst="rect">
            <a:avLst/>
          </a:prstGeom>
          <a:noFill/>
        </p:spPr>
        <p:txBody>
          <a:bodyPr wrap="square">
            <a:spAutoFit/>
          </a:bodyPr>
          <a:lstStyle/>
          <a:p>
            <a:r>
              <a:rPr lang="en-US" sz="1100" b="1" dirty="0">
                <a:latin typeface="Arial Rounded MT Bold" panose="020F0704030504030204" pitchFamily="34" charset="0"/>
                <a:cs typeface="Times New Roman" panose="02020603050405020304" pitchFamily="18" charset="0"/>
              </a:rPr>
              <a:t>Andrzej </a:t>
            </a:r>
            <a:endParaRPr lang="ru-RU" sz="1100" b="1" dirty="0">
              <a:latin typeface="Times New Roman" panose="02020603050405020304" pitchFamily="18" charset="0"/>
              <a:cs typeface="Times New Roman" panose="02020603050405020304" pitchFamily="18" charset="0"/>
            </a:endParaRPr>
          </a:p>
          <a:p>
            <a:r>
              <a:rPr lang="en-US" sz="1100" b="1" dirty="0" err="1">
                <a:latin typeface="Arial Rounded MT Bold" panose="020F0704030504030204" pitchFamily="34" charset="0"/>
                <a:cs typeface="Times New Roman" panose="02020603050405020304" pitchFamily="18" charset="0"/>
              </a:rPr>
              <a:t>Hrynkiewicz</a:t>
            </a:r>
            <a:endParaRPr lang="en-US" sz="1100" b="1" dirty="0">
              <a:latin typeface="Arial Rounded MT Bold" panose="020F07040305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0836A70C-6B41-4419-8643-9212F8E1F0A9}"/>
              </a:ext>
            </a:extLst>
          </p:cNvPr>
          <p:cNvSpPr txBox="1"/>
          <p:nvPr/>
        </p:nvSpPr>
        <p:spPr>
          <a:xfrm>
            <a:off x="1003646" y="2396948"/>
            <a:ext cx="634951" cy="430887"/>
          </a:xfrm>
          <a:prstGeom prst="rect">
            <a:avLst/>
          </a:prstGeom>
          <a:noFill/>
        </p:spPr>
        <p:txBody>
          <a:bodyPr wrap="square">
            <a:spAutoFit/>
          </a:bodyPr>
          <a:lstStyle/>
          <a:p>
            <a:r>
              <a:rPr lang="en-US" sz="1100" b="1" dirty="0">
                <a:latin typeface="Arial Rounded MT Bold" panose="020F0704030504030204" pitchFamily="34" charset="0"/>
                <a:cs typeface="Times New Roman" panose="02020603050405020304" pitchFamily="18" charset="0"/>
              </a:rPr>
              <a:t>Jean </a:t>
            </a:r>
            <a:r>
              <a:rPr lang="en-US" sz="1100" b="1" dirty="0" err="1">
                <a:latin typeface="Arial Rounded MT Bold" panose="020F0704030504030204" pitchFamily="34" charset="0"/>
                <a:cs typeface="Times New Roman" panose="02020603050405020304" pitchFamily="18" charset="0"/>
              </a:rPr>
              <a:t>Teillac</a:t>
            </a:r>
            <a:endParaRPr lang="ru-RU" sz="11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69EE8B0-E11D-4A51-BE31-A499C9400872}"/>
              </a:ext>
            </a:extLst>
          </p:cNvPr>
          <p:cNvSpPr txBox="1"/>
          <p:nvPr/>
        </p:nvSpPr>
        <p:spPr>
          <a:xfrm>
            <a:off x="1731964" y="2396948"/>
            <a:ext cx="764061" cy="430887"/>
          </a:xfrm>
          <a:prstGeom prst="rect">
            <a:avLst/>
          </a:prstGeom>
          <a:noFill/>
        </p:spPr>
        <p:txBody>
          <a:bodyPr wrap="square">
            <a:spAutoFit/>
          </a:bodyPr>
          <a:lstStyle/>
          <a:p>
            <a:r>
              <a:rPr lang="en-US" sz="1100" b="1" dirty="0">
                <a:latin typeface="Arial Rounded MT Bold" panose="020F0704030504030204" pitchFamily="34" charset="0"/>
                <a:cs typeface="Times New Roman" panose="02020603050405020304" pitchFamily="18" charset="0"/>
              </a:rPr>
              <a:t>Georgy </a:t>
            </a:r>
          </a:p>
          <a:p>
            <a:r>
              <a:rPr lang="en-US" sz="1100" b="1" dirty="0" err="1">
                <a:latin typeface="Arial Rounded MT Bold" panose="020F0704030504030204" pitchFamily="34" charset="0"/>
                <a:cs typeface="Times New Roman" panose="02020603050405020304" pitchFamily="18" charset="0"/>
              </a:rPr>
              <a:t>Flerov</a:t>
            </a:r>
            <a:endParaRPr lang="ru-RU" sz="1100"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8E2D081-031B-4621-B48B-C68EB63E9EB1}"/>
              </a:ext>
            </a:extLst>
          </p:cNvPr>
          <p:cNvSpPr txBox="1"/>
          <p:nvPr/>
        </p:nvSpPr>
        <p:spPr>
          <a:xfrm>
            <a:off x="2410954" y="2385126"/>
            <a:ext cx="1327113" cy="430887"/>
          </a:xfrm>
          <a:prstGeom prst="rect">
            <a:avLst/>
          </a:prstGeom>
          <a:noFill/>
        </p:spPr>
        <p:txBody>
          <a:bodyPr wrap="square">
            <a:spAutoFit/>
          </a:bodyPr>
          <a:lstStyle/>
          <a:p>
            <a:r>
              <a:rPr lang="en-US" sz="1100" b="1" dirty="0" err="1">
                <a:latin typeface="Arial Rounded MT Bold" panose="020F0704030504030204" pitchFamily="34" charset="0"/>
                <a:cs typeface="Times New Roman" panose="02020603050405020304" pitchFamily="18" charset="0"/>
              </a:rPr>
              <a:t>Genrich</a:t>
            </a:r>
            <a:endParaRPr lang="en-US" sz="1100" b="1" dirty="0">
              <a:latin typeface="Arial Rounded MT Bold" panose="020F0704030504030204" pitchFamily="34" charset="0"/>
              <a:cs typeface="Times New Roman" panose="02020603050405020304" pitchFamily="18" charset="0"/>
            </a:endParaRPr>
          </a:p>
          <a:p>
            <a:r>
              <a:rPr lang="en-US" sz="1100" b="1" dirty="0" err="1">
                <a:latin typeface="Arial Rounded MT Bold" panose="020F0704030504030204" pitchFamily="34" charset="0"/>
                <a:cs typeface="Times New Roman" panose="02020603050405020304" pitchFamily="18" charset="0"/>
              </a:rPr>
              <a:t>Nevodnichanski</a:t>
            </a:r>
            <a:endParaRPr lang="ru-RU" sz="1100" b="1" dirty="0">
              <a:latin typeface="Times New Roman" panose="02020603050405020304" pitchFamily="18" charset="0"/>
              <a:cs typeface="Times New Roman" panose="02020603050405020304" pitchFamily="18" charset="0"/>
            </a:endParaRPr>
          </a:p>
        </p:txBody>
      </p:sp>
      <p:pic>
        <p:nvPicPr>
          <p:cNvPr id="20" name="Рисунок 19">
            <a:extLst>
              <a:ext uri="{FF2B5EF4-FFF2-40B4-BE49-F238E27FC236}">
                <a16:creationId xmlns:a16="http://schemas.microsoft.com/office/drawing/2014/main" id="{F0F5B2FE-9202-45B1-806F-49C1BEA03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0" y="3211548"/>
            <a:ext cx="2274599" cy="3182741"/>
          </a:xfrm>
          <a:prstGeom prst="rect">
            <a:avLst/>
          </a:prstGeom>
        </p:spPr>
      </p:pic>
      <p:sp>
        <p:nvSpPr>
          <p:cNvPr id="22" name="TextBox 21">
            <a:extLst>
              <a:ext uri="{FF2B5EF4-FFF2-40B4-BE49-F238E27FC236}">
                <a16:creationId xmlns:a16="http://schemas.microsoft.com/office/drawing/2014/main" id="{629CA85B-499C-4C77-9D80-76D302101244}"/>
              </a:ext>
            </a:extLst>
          </p:cNvPr>
          <p:cNvSpPr txBox="1"/>
          <p:nvPr/>
        </p:nvSpPr>
        <p:spPr>
          <a:xfrm>
            <a:off x="53782" y="6403689"/>
            <a:ext cx="2149682" cy="430887"/>
          </a:xfrm>
          <a:prstGeom prst="rect">
            <a:avLst/>
          </a:prstGeom>
          <a:noFill/>
        </p:spPr>
        <p:txBody>
          <a:bodyPr wrap="square">
            <a:spAutoFit/>
          </a:bodyPr>
          <a:lstStyle/>
          <a:p>
            <a:r>
              <a:rPr lang="en-US" sz="1100" dirty="0">
                <a:latin typeface="Arial Rounded MT Bold" panose="020F0704030504030204" pitchFamily="34" charset="0"/>
                <a:cs typeface="Times New Roman" panose="02020603050405020304" pitchFamily="18" charset="0"/>
              </a:rPr>
              <a:t>Frederic Joliot-Curie</a:t>
            </a:r>
            <a:r>
              <a:rPr lang="ru-RU" sz="1100" dirty="0">
                <a:latin typeface="Times New Roman" panose="02020603050405020304" pitchFamily="18" charset="0"/>
                <a:cs typeface="Times New Roman" panose="02020603050405020304" pitchFamily="18" charset="0"/>
              </a:rPr>
              <a:t> </a:t>
            </a:r>
            <a:r>
              <a:rPr lang="en-US" sz="1100" dirty="0">
                <a:latin typeface="Arial Rounded MT Bold" panose="020F0704030504030204" pitchFamily="34" charset="0"/>
                <a:cs typeface="Times New Roman" panose="02020603050405020304" pitchFamily="18" charset="0"/>
              </a:rPr>
              <a:t>and</a:t>
            </a:r>
          </a:p>
          <a:p>
            <a:r>
              <a:rPr lang="en-US" sz="1100" dirty="0" err="1">
                <a:latin typeface="Arial Rounded MT Bold" panose="020F0704030504030204" pitchFamily="34" charset="0"/>
                <a:cs typeface="Times New Roman" panose="02020603050405020304" pitchFamily="18" charset="0"/>
              </a:rPr>
              <a:t>Venedict</a:t>
            </a:r>
            <a:r>
              <a:rPr lang="en-US" sz="1100" dirty="0">
                <a:latin typeface="Arial Rounded MT Bold" panose="020F0704030504030204" pitchFamily="34" charset="0"/>
                <a:cs typeface="Times New Roman" panose="02020603050405020304" pitchFamily="18" charset="0"/>
              </a:rPr>
              <a:t> </a:t>
            </a:r>
            <a:r>
              <a:rPr lang="en-US" sz="1100" dirty="0" err="1">
                <a:latin typeface="Arial Rounded MT Bold" panose="020F0704030504030204" pitchFamily="34" charset="0"/>
                <a:cs typeface="Times New Roman" panose="02020603050405020304" pitchFamily="18" charset="0"/>
              </a:rPr>
              <a:t>Dzhelepov</a:t>
            </a:r>
            <a:r>
              <a:rPr lang="en-US" sz="1100" dirty="0">
                <a:latin typeface="Arial Rounded MT Bold" panose="020F0704030504030204" pitchFamily="34" charset="0"/>
                <a:cs typeface="Times New Roman" panose="02020603050405020304" pitchFamily="18" charset="0"/>
              </a:rPr>
              <a:t>, 1956</a:t>
            </a:r>
            <a:endParaRPr lang="ru-RU" sz="11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BCC0C33-088C-4717-814B-72A4ED2B90FF}"/>
              </a:ext>
            </a:extLst>
          </p:cNvPr>
          <p:cNvSpPr txBox="1"/>
          <p:nvPr/>
        </p:nvSpPr>
        <p:spPr>
          <a:xfrm>
            <a:off x="2599351" y="2927589"/>
            <a:ext cx="2827008" cy="3847207"/>
          </a:xfrm>
          <a:prstGeom prst="rect">
            <a:avLst/>
          </a:prstGeom>
          <a:solidFill>
            <a:srgbClr val="002060"/>
          </a:solid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The</a:t>
            </a:r>
            <a:r>
              <a:rPr lang="ru-RU" sz="1600" b="1"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United States of America</a:t>
            </a:r>
            <a:endParaRPr lang="ru-RU" sz="1600" b="1" dirty="0">
              <a:latin typeface="Times New Roman" panose="02020603050405020304" pitchFamily="18" charset="0"/>
              <a:cs typeface="Times New Roman" panose="02020603050405020304" pitchFamily="18" charset="0"/>
            </a:endParaRPr>
          </a:p>
          <a:p>
            <a:endParaRPr lang="en-US" sz="1200" b="1" dirty="0">
              <a:latin typeface="Times New Roman" panose="02020603050405020304" pitchFamily="18" charset="0"/>
              <a:cs typeface="Times New Roman" panose="02020603050405020304" pitchFamily="18" charset="0"/>
            </a:endParaRPr>
          </a:p>
          <a:p>
            <a:pPr algn="just"/>
            <a:r>
              <a:rPr lang="en-US" sz="1200" b="1" dirty="0">
                <a:latin typeface="Times New Roman" panose="02020603050405020304" pitchFamily="18" charset="0"/>
                <a:cs typeface="Times New Roman" panose="02020603050405020304" pitchFamily="18" charset="0"/>
              </a:rPr>
              <a:t>The end of the 1950s - </a:t>
            </a:r>
            <a:r>
              <a:rPr lang="en-US" sz="1200" dirty="0">
                <a:latin typeface="Times New Roman" panose="02020603050405020304" pitchFamily="18" charset="0"/>
                <a:cs typeface="Times New Roman" panose="02020603050405020304" pitchFamily="18" charset="0"/>
              </a:rPr>
              <a:t>on the basis of individual scientific contacts between</a:t>
            </a:r>
          </a:p>
          <a:p>
            <a:pPr algn="just"/>
            <a:r>
              <a:rPr lang="en-US" sz="1200" dirty="0">
                <a:latin typeface="Times New Roman" panose="02020603050405020304" pitchFamily="18" charset="0"/>
                <a:cs typeface="Times New Roman" panose="02020603050405020304" pitchFamily="18" charset="0"/>
              </a:rPr>
              <a:t>JINR physicists and its American colleagues close ties with </a:t>
            </a:r>
          </a:p>
          <a:p>
            <a:pPr algn="just"/>
            <a:r>
              <a:rPr lang="en-US" sz="1200" dirty="0">
                <a:latin typeface="Times New Roman" panose="02020603050405020304" pitchFamily="18" charset="0"/>
                <a:cs typeface="Times New Roman" panose="02020603050405020304" pitchFamily="18" charset="0"/>
              </a:rPr>
              <a:t>national centers of the USA began to develop </a:t>
            </a:r>
          </a:p>
          <a:p>
            <a:pPr algn="just"/>
            <a:r>
              <a:rPr lang="ru-RU" sz="1200" b="1" dirty="0">
                <a:latin typeface="Times New Roman" panose="02020603050405020304" pitchFamily="18" charset="0"/>
                <a:cs typeface="Times New Roman" panose="02020603050405020304" pitchFamily="18" charset="0"/>
              </a:rPr>
              <a:t>1958</a:t>
            </a:r>
            <a:r>
              <a:rPr lang="ru-RU" sz="1200" dirty="0">
                <a:latin typeface="Times New Roman" panose="02020603050405020304" pitchFamily="18" charset="0"/>
                <a:cs typeface="Times New Roman" panose="02020603050405020304" pitchFamily="18" charset="0"/>
              </a:rPr>
              <a:t> – </a:t>
            </a:r>
            <a:r>
              <a:rPr lang="en-US" sz="1200" dirty="0">
                <a:latin typeface="Times New Roman" panose="02020603050405020304" pitchFamily="18" charset="0"/>
                <a:cs typeface="Times New Roman" panose="02020603050405020304" pitchFamily="18" charset="0"/>
              </a:rPr>
              <a:t>visit of the famous American writer and popularizer of physics Mitchell Wilson</a:t>
            </a:r>
            <a:r>
              <a:rPr lang="ru-RU" sz="1200" dirty="0">
                <a:latin typeface="Times New Roman" panose="02020603050405020304" pitchFamily="18" charset="0"/>
                <a:cs typeface="Times New Roman" panose="02020603050405020304" pitchFamily="18" charset="0"/>
              </a:rPr>
              <a:t> </a:t>
            </a:r>
          </a:p>
          <a:p>
            <a:pPr algn="just"/>
            <a:r>
              <a:rPr lang="en-US" sz="1200" b="1" dirty="0">
                <a:latin typeface="Times New Roman" panose="02020603050405020304" pitchFamily="18" charset="0"/>
                <a:cs typeface="Times New Roman" panose="02020603050405020304" pitchFamily="18" charset="0"/>
              </a:rPr>
              <a:t>1959</a:t>
            </a:r>
            <a:r>
              <a:rPr lang="en-US" sz="1200" dirty="0">
                <a:latin typeface="Times New Roman" panose="02020603050405020304" pitchFamily="18" charset="0"/>
                <a:cs typeface="Times New Roman" panose="02020603050405020304" pitchFamily="18" charset="0"/>
              </a:rPr>
              <a:t> – visit of the American professor Albert </a:t>
            </a:r>
            <a:r>
              <a:rPr lang="en-US" sz="1200" dirty="0" err="1">
                <a:latin typeface="Times New Roman" panose="02020603050405020304" pitchFamily="18" charset="0"/>
                <a:cs typeface="Times New Roman" panose="02020603050405020304" pitchFamily="18" charset="0"/>
              </a:rPr>
              <a:t>Ghiorso</a:t>
            </a:r>
            <a:r>
              <a:rPr lang="en-US" sz="1200" dirty="0">
                <a:latin typeface="Times New Roman" panose="02020603050405020304" pitchFamily="18" charset="0"/>
                <a:cs typeface="Times New Roman" panose="02020603050405020304" pitchFamily="18" charset="0"/>
              </a:rPr>
              <a:t> by the invitation of G. N. </a:t>
            </a:r>
            <a:r>
              <a:rPr lang="en-US" sz="1200" dirty="0" err="1">
                <a:latin typeface="Times New Roman" panose="02020603050405020304" pitchFamily="18" charset="0"/>
                <a:cs typeface="Times New Roman" panose="02020603050405020304" pitchFamily="18" charset="0"/>
              </a:rPr>
              <a:t>Flerov</a:t>
            </a:r>
            <a:r>
              <a:rPr lang="en-US" sz="1200" dirty="0">
                <a:latin typeface="Times New Roman" panose="02020603050405020304" pitchFamily="18" charset="0"/>
                <a:cs typeface="Times New Roman" panose="02020603050405020304" pitchFamily="18" charset="0"/>
              </a:rPr>
              <a:t>: independently of each other, they received the 102nd element.</a:t>
            </a:r>
          </a:p>
          <a:p>
            <a:pPr algn="just"/>
            <a:r>
              <a:rPr lang="ru-RU" sz="1200" b="1" dirty="0">
                <a:latin typeface="Times New Roman" panose="02020603050405020304" pitchFamily="18" charset="0"/>
                <a:cs typeface="Times New Roman" panose="02020603050405020304" pitchFamily="18" charset="0"/>
              </a:rPr>
              <a:t>1963 </a:t>
            </a:r>
            <a:r>
              <a:rPr lang="ru-RU"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 new stage in the development of cooperation - a visit of</a:t>
            </a:r>
          </a:p>
          <a:p>
            <a:pPr algn="just"/>
            <a:r>
              <a:rPr lang="en-US" sz="1200" dirty="0">
                <a:latin typeface="Times New Roman" panose="02020603050405020304" pitchFamily="18" charset="0"/>
                <a:cs typeface="Times New Roman" panose="02020603050405020304" pitchFamily="18" charset="0"/>
              </a:rPr>
              <a:t>Glenn Seaborg, who was at that time the chairman of the </a:t>
            </a:r>
          </a:p>
          <a:p>
            <a:pPr algn="just"/>
            <a:r>
              <a:rPr lang="en-US" sz="1200" dirty="0">
                <a:latin typeface="Times New Roman" panose="02020603050405020304" pitchFamily="18" charset="0"/>
                <a:cs typeface="Times New Roman" panose="02020603050405020304" pitchFamily="18" charset="0"/>
              </a:rPr>
              <a:t>United States Atomic Energy Commission.</a:t>
            </a:r>
            <a:endParaRPr lang="ru-RU" sz="1200" dirty="0">
              <a:latin typeface="Times New Roman" panose="02020603050405020304" pitchFamily="18" charset="0"/>
              <a:cs typeface="Times New Roman" panose="02020603050405020304" pitchFamily="18" charset="0"/>
            </a:endParaRPr>
          </a:p>
        </p:txBody>
      </p:sp>
      <p:pic>
        <p:nvPicPr>
          <p:cNvPr id="26" name="Рисунок 25">
            <a:extLst>
              <a:ext uri="{FF2B5EF4-FFF2-40B4-BE49-F238E27FC236}">
                <a16:creationId xmlns:a16="http://schemas.microsoft.com/office/drawing/2014/main" id="{7F5EF26D-111A-4648-BC2E-A0AFC0E32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4623" y="2927588"/>
            <a:ext cx="2513610" cy="2830100"/>
          </a:xfrm>
          <a:prstGeom prst="rect">
            <a:avLst/>
          </a:prstGeom>
        </p:spPr>
      </p:pic>
      <p:pic>
        <p:nvPicPr>
          <p:cNvPr id="28" name="Рисунок 27">
            <a:extLst>
              <a:ext uri="{FF2B5EF4-FFF2-40B4-BE49-F238E27FC236}">
                <a16:creationId xmlns:a16="http://schemas.microsoft.com/office/drawing/2014/main" id="{28D1D143-B0CC-49B7-AB31-000E6E7353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3923" y="3062842"/>
            <a:ext cx="2382293" cy="2420593"/>
          </a:xfrm>
          <a:prstGeom prst="rect">
            <a:avLst/>
          </a:prstGeom>
        </p:spPr>
      </p:pic>
      <p:sp>
        <p:nvSpPr>
          <p:cNvPr id="30" name="TextBox 29">
            <a:extLst>
              <a:ext uri="{FF2B5EF4-FFF2-40B4-BE49-F238E27FC236}">
                <a16:creationId xmlns:a16="http://schemas.microsoft.com/office/drawing/2014/main" id="{01CF39F6-58DA-498E-9F0D-61F5416DC58C}"/>
              </a:ext>
            </a:extLst>
          </p:cNvPr>
          <p:cNvSpPr txBox="1"/>
          <p:nvPr/>
        </p:nvSpPr>
        <p:spPr>
          <a:xfrm>
            <a:off x="5481947" y="5812373"/>
            <a:ext cx="1981695" cy="784830"/>
          </a:xfrm>
          <a:prstGeom prst="rect">
            <a:avLst/>
          </a:prstGeom>
          <a:noFill/>
        </p:spPr>
        <p:txBody>
          <a:bodyPr wrap="square">
            <a:spAutoFit/>
          </a:bodyPr>
          <a:lstStyle/>
          <a:p>
            <a:r>
              <a:rPr lang="en-US" sz="1100" dirty="0">
                <a:latin typeface="Arial Rounded MT Bold" panose="020F0704030504030204" pitchFamily="34" charset="0"/>
                <a:cs typeface="Times New Roman" panose="02020603050405020304" pitchFamily="18" charset="0"/>
              </a:rPr>
              <a:t>M.G. </a:t>
            </a:r>
            <a:r>
              <a:rPr lang="en-US" sz="1100" dirty="0" err="1">
                <a:latin typeface="Arial Rounded MT Bold" panose="020F0704030504030204" pitchFamily="34" charset="0"/>
                <a:cs typeface="Times New Roman" panose="02020603050405020304" pitchFamily="18" charset="0"/>
              </a:rPr>
              <a:t>Mechsheryakov</a:t>
            </a:r>
            <a:r>
              <a:rPr lang="en-US" sz="1100" dirty="0">
                <a:latin typeface="Arial Rounded MT Bold" panose="020F0704030504030204" pitchFamily="34" charset="0"/>
                <a:cs typeface="Times New Roman" panose="02020603050405020304" pitchFamily="18" charset="0"/>
              </a:rPr>
              <a:t> </a:t>
            </a:r>
          </a:p>
          <a:p>
            <a:r>
              <a:rPr lang="en-US" sz="1100" dirty="0">
                <a:latin typeface="Arial Rounded MT Bold" panose="020F0704030504030204" pitchFamily="34" charset="0"/>
                <a:cs typeface="Times New Roman" panose="02020603050405020304" pitchFamily="18" charset="0"/>
              </a:rPr>
              <a:t>and</a:t>
            </a:r>
          </a:p>
          <a:p>
            <a:r>
              <a:rPr lang="en-US" sz="1100" dirty="0">
                <a:latin typeface="Arial Rounded MT Bold" panose="020F0704030504030204" pitchFamily="34" charset="0"/>
                <a:cs typeface="Times New Roman" panose="02020603050405020304" pitchFamily="18" charset="0"/>
              </a:rPr>
              <a:t>Mitchell Wilson, 1958</a:t>
            </a:r>
          </a:p>
          <a:p>
            <a:r>
              <a:rPr lang="en-US" sz="1200" dirty="0">
                <a:latin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8F1FCD3E-4175-4749-BCF6-2576AA6C20FE}"/>
              </a:ext>
            </a:extLst>
          </p:cNvPr>
          <p:cNvSpPr txBox="1"/>
          <p:nvPr/>
        </p:nvSpPr>
        <p:spPr>
          <a:xfrm>
            <a:off x="10279840" y="5495886"/>
            <a:ext cx="1726376" cy="430887"/>
          </a:xfrm>
          <a:prstGeom prst="rect">
            <a:avLst/>
          </a:prstGeom>
          <a:noFill/>
        </p:spPr>
        <p:txBody>
          <a:bodyPr wrap="square">
            <a:spAutoFit/>
          </a:bodyPr>
          <a:lstStyle/>
          <a:p>
            <a:r>
              <a:rPr lang="en-US" sz="1100" dirty="0">
                <a:latin typeface="Arial Rounded MT Bold" panose="020F0704030504030204" pitchFamily="34" charset="0"/>
                <a:cs typeface="Times New Roman" panose="02020603050405020304" pitchFamily="18" charset="0"/>
              </a:rPr>
              <a:t>Albert </a:t>
            </a:r>
            <a:r>
              <a:rPr lang="en-US" sz="1100" dirty="0" err="1">
                <a:latin typeface="Arial Rounded MT Bold" panose="020F0704030504030204" pitchFamily="34" charset="0"/>
                <a:cs typeface="Times New Roman" panose="02020603050405020304" pitchFamily="18" charset="0"/>
              </a:rPr>
              <a:t>Ghiorso</a:t>
            </a:r>
            <a:r>
              <a:rPr lang="en-US" sz="1100" dirty="0">
                <a:latin typeface="Arial Rounded MT Bold" panose="020F0704030504030204" pitchFamily="34" charset="0"/>
                <a:cs typeface="Times New Roman" panose="02020603050405020304" pitchFamily="18" charset="0"/>
              </a:rPr>
              <a:t> and L.I. Lapidus, 1959 </a:t>
            </a:r>
            <a:endParaRPr lang="ru-RU" sz="11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62046269-64D0-4D3C-B2E2-924A93393D15}"/>
              </a:ext>
            </a:extLst>
          </p:cNvPr>
          <p:cNvSpPr txBox="1"/>
          <p:nvPr/>
        </p:nvSpPr>
        <p:spPr>
          <a:xfrm>
            <a:off x="7236565" y="6385303"/>
            <a:ext cx="3170195" cy="430887"/>
          </a:xfrm>
          <a:prstGeom prst="rect">
            <a:avLst/>
          </a:prstGeom>
          <a:noFill/>
        </p:spPr>
        <p:txBody>
          <a:bodyPr wrap="square">
            <a:spAutoFit/>
          </a:bodyPr>
          <a:lstStyle/>
          <a:p>
            <a:r>
              <a:rPr lang="en-US" sz="1100" dirty="0">
                <a:latin typeface="Arial Rounded MT Bold" panose="020F0704030504030204" pitchFamily="34" charset="0"/>
              </a:rPr>
              <a:t>Glenn </a:t>
            </a:r>
            <a:r>
              <a:rPr lang="en-US" sz="1100" dirty="0" err="1">
                <a:latin typeface="Arial Rounded MT Bold" panose="020F0704030504030204" pitchFamily="34" charset="0"/>
              </a:rPr>
              <a:t>SeaborgG</a:t>
            </a:r>
            <a:r>
              <a:rPr lang="en-US" sz="1100" dirty="0">
                <a:latin typeface="Arial Rounded MT Bold" panose="020F0704030504030204" pitchFamily="34" charset="0"/>
              </a:rPr>
              <a:t>. N. </a:t>
            </a:r>
            <a:r>
              <a:rPr lang="en-US" sz="1100" dirty="0" err="1">
                <a:latin typeface="Arial Rounded MT Bold" panose="020F0704030504030204" pitchFamily="34" charset="0"/>
              </a:rPr>
              <a:t>Flerov</a:t>
            </a:r>
            <a:r>
              <a:rPr lang="en-US" sz="1100" dirty="0">
                <a:latin typeface="Arial Rounded MT Bold" panose="020F0704030504030204" pitchFamily="34" charset="0"/>
              </a:rPr>
              <a:t> and Yu. Ts. </a:t>
            </a:r>
            <a:r>
              <a:rPr lang="en-US" sz="1100" dirty="0" err="1">
                <a:latin typeface="Arial Rounded MT Bold" panose="020F0704030504030204" pitchFamily="34" charset="0"/>
              </a:rPr>
              <a:t>Oganesyan</a:t>
            </a:r>
            <a:r>
              <a:rPr lang="en-US" sz="1100" dirty="0">
                <a:latin typeface="Arial Rounded MT Bold" panose="020F0704030504030204" pitchFamily="34" charset="0"/>
              </a:rPr>
              <a:t>, 196</a:t>
            </a:r>
            <a:r>
              <a:rPr lang="ru-RU" sz="1100" dirty="0">
                <a:latin typeface="Arial Rounded MT Bold" panose="020F0704030504030204" pitchFamily="34" charset="0"/>
              </a:rPr>
              <a:t>3</a:t>
            </a:r>
            <a:endParaRPr lang="ru-RU" sz="1100" dirty="0"/>
          </a:p>
        </p:txBody>
      </p:sp>
      <p:pic>
        <p:nvPicPr>
          <p:cNvPr id="35" name="Рисунок 34">
            <a:extLst>
              <a:ext uri="{FF2B5EF4-FFF2-40B4-BE49-F238E27FC236}">
                <a16:creationId xmlns:a16="http://schemas.microsoft.com/office/drawing/2014/main" id="{A070DE22-7645-4C14-8F64-D8D56E6E700B}"/>
              </a:ext>
            </a:extLst>
          </p:cNvPr>
          <p:cNvPicPr>
            <a:picLocks noChangeAspect="1"/>
          </p:cNvPicPr>
          <p:nvPr/>
        </p:nvPicPr>
        <p:blipFill>
          <a:blip r:embed="rId7"/>
          <a:stretch>
            <a:fillRect/>
          </a:stretch>
        </p:blipFill>
        <p:spPr>
          <a:xfrm>
            <a:off x="7109645" y="4283169"/>
            <a:ext cx="3170195" cy="2139881"/>
          </a:xfrm>
          <a:prstGeom prst="rect">
            <a:avLst/>
          </a:prstGeom>
        </p:spPr>
      </p:pic>
      <p:sp>
        <p:nvSpPr>
          <p:cNvPr id="37" name="TextBox 36">
            <a:extLst>
              <a:ext uri="{FF2B5EF4-FFF2-40B4-BE49-F238E27FC236}">
                <a16:creationId xmlns:a16="http://schemas.microsoft.com/office/drawing/2014/main" id="{A48D289C-B566-4096-BF35-FF7658143417}"/>
              </a:ext>
            </a:extLst>
          </p:cNvPr>
          <p:cNvSpPr txBox="1"/>
          <p:nvPr/>
        </p:nvSpPr>
        <p:spPr>
          <a:xfrm>
            <a:off x="71798" y="108080"/>
            <a:ext cx="526968" cy="261610"/>
          </a:xfrm>
          <a:prstGeom prst="rect">
            <a:avLst/>
          </a:prstGeom>
          <a:noFill/>
        </p:spPr>
        <p:txBody>
          <a:bodyPr wrap="square">
            <a:spAutoFit/>
          </a:bodyPr>
          <a:lstStyle/>
          <a:p>
            <a:r>
              <a:rPr lang="ru-RU" sz="1100" b="1" dirty="0">
                <a:latin typeface="Times New Roman" panose="02020603050405020304" pitchFamily="18" charset="0"/>
                <a:cs typeface="Times New Roman" panose="02020603050405020304" pitchFamily="18" charset="0"/>
              </a:rPr>
              <a:t>1964</a:t>
            </a:r>
          </a:p>
        </p:txBody>
      </p:sp>
    </p:spTree>
    <p:extLst>
      <p:ext uri="{BB962C8B-B14F-4D97-AF65-F5344CB8AC3E}">
        <p14:creationId xmlns:p14="http://schemas.microsoft.com/office/powerpoint/2010/main" val="2590701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CEE8841-E1CE-401A-95A0-A23FE53EE2A2}"/>
              </a:ext>
            </a:extLst>
          </p:cNvPr>
          <p:cNvSpPr>
            <a:spLocks noGrp="1"/>
          </p:cNvSpPr>
          <p:nvPr>
            <p:ph type="title"/>
          </p:nvPr>
        </p:nvSpPr>
        <p:spPr>
          <a:xfrm>
            <a:off x="636104" y="61706"/>
            <a:ext cx="10627692" cy="492125"/>
          </a:xfrm>
        </p:spPr>
        <p:txBody>
          <a:bodyPr>
            <a:noAutofit/>
          </a:bodyPr>
          <a:lstStyle/>
          <a:p>
            <a:pPr algn="ctr"/>
            <a:r>
              <a:rPr lang="en-US" sz="3200" dirty="0">
                <a:latin typeface="Arial" panose="020B0604020202020204" pitchFamily="34" charset="0"/>
                <a:cs typeface="Arial" panose="020B0604020202020204" pitchFamily="34" charset="0"/>
              </a:rPr>
              <a:t>Changes in JINR member states 1956 - 1991</a:t>
            </a:r>
          </a:p>
        </p:txBody>
      </p:sp>
      <p:sp>
        <p:nvSpPr>
          <p:cNvPr id="11" name="TextBox 10">
            <a:extLst>
              <a:ext uri="{FF2B5EF4-FFF2-40B4-BE49-F238E27FC236}">
                <a16:creationId xmlns:a16="http://schemas.microsoft.com/office/drawing/2014/main" id="{4775BDCD-B3FE-4552-ACC2-0EE32D33D798}"/>
              </a:ext>
            </a:extLst>
          </p:cNvPr>
          <p:cNvSpPr txBox="1"/>
          <p:nvPr/>
        </p:nvSpPr>
        <p:spPr>
          <a:xfrm>
            <a:off x="555292" y="1017929"/>
            <a:ext cx="4981909" cy="2677656"/>
          </a:xfrm>
          <a:prstGeom prst="rect">
            <a:avLst/>
          </a:prstGeom>
          <a:noFill/>
          <a:ln w="38100">
            <a:solidFill>
              <a:srgbClr val="FF0000"/>
            </a:solidFill>
          </a:ln>
        </p:spPr>
        <p:txBody>
          <a:bodyPr wrap="square">
            <a:spAutoFit/>
          </a:bodyPr>
          <a:lstStyle/>
          <a:p>
            <a:pPr marL="285750" indent="-285750" algn="just">
              <a:buFont typeface="Wingdings" panose="05000000000000000000" pitchFamily="2" charset="2"/>
              <a:buChar char="Ø"/>
            </a:pPr>
            <a:r>
              <a:rPr lang="en-US" sz="1400" b="1" dirty="0">
                <a:solidFill>
                  <a:srgbClr val="FFFF00"/>
                </a:solidFill>
                <a:latin typeface="Times New Roman" panose="02020603050405020304" pitchFamily="18" charset="0"/>
                <a:cs typeface="Times New Roman" panose="02020603050405020304" pitchFamily="18" charset="0"/>
              </a:rPr>
              <a:t>Albania's withdrawal – 1962</a:t>
            </a:r>
          </a:p>
          <a:p>
            <a:pPr algn="just"/>
            <a:r>
              <a:rPr lang="en-US" sz="1400" dirty="0">
                <a:latin typeface="Times New Roman" panose="02020603050405020304" pitchFamily="18" charset="0"/>
                <a:cs typeface="Times New Roman" panose="02020603050405020304" pitchFamily="18" charset="0"/>
              </a:rPr>
              <a:t>Soviet-Albanian split as a result of political conflict in 1955-1961 between the USSR and the People's Republic of Albania</a:t>
            </a:r>
          </a:p>
          <a:p>
            <a:pPr algn="just"/>
            <a:r>
              <a:rPr lang="en-US" sz="1400" b="1" u="sng" dirty="0">
                <a:latin typeface="Times New Roman" panose="02020603050405020304" pitchFamily="18" charset="0"/>
                <a:cs typeface="Times New Roman" panose="02020603050405020304" pitchFamily="18" charset="0"/>
              </a:rPr>
              <a:t>Ground for conflict</a:t>
            </a:r>
            <a:r>
              <a:rPr lang="en-US" sz="1400" b="1" dirty="0">
                <a:latin typeface="Times New Roman" panose="02020603050405020304" pitchFamily="18" charset="0"/>
                <a:cs typeface="Times New Roman" panose="02020603050405020304" pitchFamily="18" charset="0"/>
              </a:rPr>
              <a:t>: </a:t>
            </a:r>
          </a:p>
          <a:p>
            <a:pPr marL="285750" indent="-285750" algn="jus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Soviet leader N. Khrushchev's rapprochement with Yugoslav President Josip Broz Tito;</a:t>
            </a:r>
          </a:p>
          <a:p>
            <a:pPr marL="285750" indent="-285750" algn="jus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USSR policy of de-Stalinization, which began after the XX Congress of the CPSU in 1956</a:t>
            </a:r>
          </a:p>
          <a:p>
            <a:pPr algn="just"/>
            <a:r>
              <a:rPr lang="en-US" sz="1400" b="1" u="sng" dirty="0">
                <a:latin typeface="Times New Roman" panose="02020603050405020304" pitchFamily="18" charset="0"/>
                <a:cs typeface="Times New Roman" panose="02020603050405020304" pitchFamily="18" charset="0"/>
              </a:rPr>
              <a:t>Result</a:t>
            </a:r>
            <a:r>
              <a:rPr lang="en-US" sz="1400" b="1"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the complete breakdown of relations between the two countries in December 1961, which led to the withdrawal of Albania from the Warsaw treaty organization in 1961 and from the COMECON (Council for Mutual Economic Assistance) in 1962.</a:t>
            </a:r>
          </a:p>
        </p:txBody>
      </p:sp>
      <p:sp>
        <p:nvSpPr>
          <p:cNvPr id="12" name="TextBox 11">
            <a:extLst>
              <a:ext uri="{FF2B5EF4-FFF2-40B4-BE49-F238E27FC236}">
                <a16:creationId xmlns:a16="http://schemas.microsoft.com/office/drawing/2014/main" id="{389B03C2-F86E-4EB9-B5C8-9A2A8381207A}"/>
              </a:ext>
            </a:extLst>
          </p:cNvPr>
          <p:cNvSpPr txBox="1"/>
          <p:nvPr/>
        </p:nvSpPr>
        <p:spPr>
          <a:xfrm>
            <a:off x="555292" y="3747518"/>
            <a:ext cx="4981907" cy="2893100"/>
          </a:xfrm>
          <a:prstGeom prst="rect">
            <a:avLst/>
          </a:prstGeom>
          <a:noFill/>
          <a:ln w="38100">
            <a:solidFill>
              <a:srgbClr val="FF0000"/>
            </a:solidFill>
          </a:ln>
        </p:spPr>
        <p:txBody>
          <a:bodyPr wrap="square">
            <a:spAutoFit/>
          </a:bodyPr>
          <a:lstStyle/>
          <a:p>
            <a:pPr marL="285750" indent="-285750" algn="just">
              <a:buFont typeface="Wingdings" panose="05000000000000000000" pitchFamily="2" charset="2"/>
              <a:buChar char="Ø"/>
            </a:pPr>
            <a:r>
              <a:rPr lang="en-US" sz="1300" b="1" dirty="0">
                <a:solidFill>
                  <a:srgbClr val="FFFF00"/>
                </a:solidFill>
                <a:latin typeface="Times New Roman" panose="02020603050405020304" pitchFamily="18" charset="0"/>
                <a:cs typeface="Times New Roman" panose="02020603050405020304" pitchFamily="18" charset="0"/>
              </a:rPr>
              <a:t>People's Republic of China's withdrawal </a:t>
            </a:r>
            <a:r>
              <a:rPr lang="ru-RU" sz="1300" b="1" dirty="0">
                <a:solidFill>
                  <a:srgbClr val="FFFF00"/>
                </a:solidFill>
                <a:latin typeface="Times New Roman" panose="02020603050405020304" pitchFamily="18" charset="0"/>
                <a:cs typeface="Times New Roman" panose="02020603050405020304" pitchFamily="18" charset="0"/>
              </a:rPr>
              <a:t>– 1965 </a:t>
            </a:r>
          </a:p>
          <a:p>
            <a:pPr algn="just"/>
            <a:r>
              <a:rPr lang="en-US" sz="1300" dirty="0">
                <a:latin typeface="Times New Roman" panose="02020603050405020304" pitchFamily="18" charset="0"/>
                <a:cs typeface="Times New Roman" panose="02020603050405020304" pitchFamily="18" charset="0"/>
              </a:rPr>
              <a:t>The Sino-Soviet split</a:t>
            </a:r>
            <a:r>
              <a:rPr lang="ru-RU" sz="1300"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as </a:t>
            </a:r>
            <a:r>
              <a:rPr lang="ru-RU" sz="1300"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diplomatic conflict between the PRC and the USSR that began in the late 1950s</a:t>
            </a:r>
            <a:r>
              <a:rPr lang="ru-RU" sz="1300" dirty="0">
                <a:latin typeface="Times New Roman" panose="02020603050405020304" pitchFamily="18" charset="0"/>
                <a:cs typeface="Times New Roman" panose="02020603050405020304" pitchFamily="18" charset="0"/>
              </a:rPr>
              <a:t>. </a:t>
            </a:r>
            <a:endParaRPr lang="en-US" sz="1300" dirty="0">
              <a:latin typeface="Times New Roman" panose="02020603050405020304" pitchFamily="18" charset="0"/>
              <a:cs typeface="Times New Roman" panose="02020603050405020304" pitchFamily="18" charset="0"/>
            </a:endParaRPr>
          </a:p>
          <a:p>
            <a:pPr algn="just"/>
            <a:r>
              <a:rPr lang="en-US" sz="1300" b="1" u="sng" dirty="0">
                <a:latin typeface="Times New Roman" panose="02020603050405020304" pitchFamily="18" charset="0"/>
                <a:cs typeface="Times New Roman" panose="02020603050405020304" pitchFamily="18" charset="0"/>
              </a:rPr>
              <a:t>Ground for conflict</a:t>
            </a:r>
            <a:r>
              <a:rPr lang="en-US" sz="1300" b="1"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Chinese Communist party leader Mao Zedong's disagreement with the policy of de-Stalinization;</a:t>
            </a:r>
          </a:p>
          <a:p>
            <a:pPr marL="285750" indent="-285750" algn="just">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different interpretations and practical applications of Marxism–Leninism;</a:t>
            </a:r>
            <a:endParaRPr lang="ru-RU" sz="13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China's rejection of the new course of the USSR, which declared</a:t>
            </a:r>
            <a:r>
              <a:rPr lang="ru-RU" sz="1300"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peaceful coexistence and competition between two systems</a:t>
            </a:r>
            <a:r>
              <a:rPr lang="ru-RU" sz="1300"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as well as</a:t>
            </a:r>
            <a:r>
              <a:rPr lang="ru-RU" sz="1300"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the variety of</a:t>
            </a:r>
            <a:r>
              <a:rPr lang="ru-RU" sz="1300"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forms of transition of different countries to </a:t>
            </a:r>
            <a:r>
              <a:rPr lang="ru-RU" sz="1300"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socialism</a:t>
            </a:r>
            <a:r>
              <a:rPr lang="ru-RU" sz="1300" dirty="0">
                <a:latin typeface="Times New Roman" panose="02020603050405020304" pitchFamily="18" charset="0"/>
                <a:cs typeface="Times New Roman" panose="02020603050405020304" pitchFamily="18" charset="0"/>
              </a:rPr>
              <a:t>. </a:t>
            </a:r>
            <a:endParaRPr lang="en-US" sz="1300" dirty="0">
              <a:latin typeface="Times New Roman" panose="02020603050405020304" pitchFamily="18" charset="0"/>
              <a:cs typeface="Times New Roman" panose="02020603050405020304" pitchFamily="18" charset="0"/>
            </a:endParaRPr>
          </a:p>
          <a:p>
            <a:pPr algn="just"/>
            <a:r>
              <a:rPr lang="en-US" sz="1300" b="1" u="sng" dirty="0">
                <a:latin typeface="Times New Roman" panose="02020603050405020304" pitchFamily="18" charset="0"/>
                <a:cs typeface="Times New Roman" panose="02020603050405020304" pitchFamily="18" charset="0"/>
              </a:rPr>
              <a:t>Result:</a:t>
            </a:r>
            <a:r>
              <a:rPr lang="ru-RU" sz="1300"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break in relations between China and the USSR, mass departure of Chinese specialists, students and scientists from the USSR. </a:t>
            </a:r>
            <a:endParaRPr lang="ru-RU" sz="1300" dirty="0"/>
          </a:p>
        </p:txBody>
      </p:sp>
      <p:sp>
        <p:nvSpPr>
          <p:cNvPr id="13" name="TextBox 12">
            <a:extLst>
              <a:ext uri="{FF2B5EF4-FFF2-40B4-BE49-F238E27FC236}">
                <a16:creationId xmlns:a16="http://schemas.microsoft.com/office/drawing/2014/main" id="{4B618F64-5DD0-4E48-B14A-EED492D71037}"/>
              </a:ext>
            </a:extLst>
          </p:cNvPr>
          <p:cNvSpPr txBox="1"/>
          <p:nvPr/>
        </p:nvSpPr>
        <p:spPr>
          <a:xfrm>
            <a:off x="5643879" y="1065692"/>
            <a:ext cx="2629867" cy="5478423"/>
          </a:xfrm>
          <a:prstGeom prst="rect">
            <a:avLst/>
          </a:prstGeom>
          <a:noFill/>
          <a:ln w="38100">
            <a:solidFill>
              <a:srgbClr val="00B050"/>
            </a:solidFill>
          </a:ln>
        </p:spPr>
        <p:txBody>
          <a:bodyPr wrap="square">
            <a:spAutoFit/>
          </a:bodyPr>
          <a:lstStyle/>
          <a:p>
            <a:pPr marL="285750" indent="-285750" algn="just">
              <a:buFont typeface="Wingdings" panose="05000000000000000000" pitchFamily="2" charset="2"/>
              <a:buChar char="Ø"/>
            </a:pPr>
            <a:r>
              <a:rPr lang="en-US" sz="1400" b="1" dirty="0">
                <a:solidFill>
                  <a:srgbClr val="FFFF00"/>
                </a:solidFill>
                <a:latin typeface="Times New Roman" panose="02020603050405020304" pitchFamily="18" charset="0"/>
                <a:cs typeface="Times New Roman" panose="02020603050405020304" pitchFamily="18" charset="0"/>
              </a:rPr>
              <a:t>Vietnam's entry</a:t>
            </a:r>
            <a:r>
              <a:rPr lang="ru-RU" sz="1400" b="1" dirty="0">
                <a:solidFill>
                  <a:srgbClr val="FFFF00"/>
                </a:solidFill>
                <a:latin typeface="Times New Roman" panose="02020603050405020304" pitchFamily="18" charset="0"/>
                <a:cs typeface="Times New Roman" panose="02020603050405020304" pitchFamily="18" charset="0"/>
              </a:rPr>
              <a:t> – 1956</a:t>
            </a:r>
            <a:endParaRPr lang="en-US" sz="1400" b="1" dirty="0">
              <a:latin typeface="Times New Roman" panose="02020603050405020304" pitchFamily="18" charset="0"/>
              <a:cs typeface="Times New Roman" panose="02020603050405020304" pitchFamily="18" charset="0"/>
            </a:endParaRPr>
          </a:p>
          <a:p>
            <a:pPr algn="just"/>
            <a:r>
              <a:rPr lang="en-US" sz="1400" b="1" dirty="0">
                <a:latin typeface="Times New Roman" panose="02020603050405020304" pitchFamily="18" charset="0"/>
                <a:cs typeface="Times New Roman" panose="02020603050405020304" pitchFamily="18" charset="0"/>
              </a:rPr>
              <a:t>1945</a:t>
            </a:r>
            <a:r>
              <a:rPr lang="en-US" sz="140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 formation of the Democratic Republic of Vietnam</a:t>
            </a:r>
            <a:endParaRPr lang="ru-RU" sz="1400" dirty="0">
              <a:latin typeface="Times New Roman" panose="02020603050405020304" pitchFamily="18" charset="0"/>
              <a:cs typeface="Times New Roman" panose="02020603050405020304" pitchFamily="18" charset="0"/>
            </a:endParaRPr>
          </a:p>
          <a:p>
            <a:pPr algn="just"/>
            <a:r>
              <a:rPr lang="ru-RU" sz="1400" b="1" dirty="0">
                <a:latin typeface="Times New Roman" panose="02020603050405020304" pitchFamily="18" charset="0"/>
                <a:cs typeface="Times New Roman" panose="02020603050405020304" pitchFamily="18" charset="0"/>
              </a:rPr>
              <a:t>1954</a:t>
            </a:r>
            <a:r>
              <a:rPr lang="ru-RU" sz="1400" dirty="0">
                <a:latin typeface="Times New Roman" panose="02020603050405020304" pitchFamily="18" charset="0"/>
                <a:cs typeface="Times New Roman" panose="02020603050405020304" pitchFamily="18" charset="0"/>
              </a:rPr>
              <a:t> - </a:t>
            </a:r>
            <a:r>
              <a:rPr lang="en-US" sz="1400" dirty="0">
                <a:latin typeface="Times New Roman" panose="02020603050405020304" pitchFamily="18" charset="0"/>
                <a:cs typeface="Times New Roman" panose="02020603050405020304" pitchFamily="18" charset="0"/>
              </a:rPr>
              <a:t>the Geneva conference on Indochina</a:t>
            </a:r>
            <a:endParaRPr lang="ru-RU" sz="1400" dirty="0">
              <a:latin typeface="Times New Roman" panose="02020603050405020304" pitchFamily="18" charset="0"/>
              <a:cs typeface="Times New Roman" panose="02020603050405020304" pitchFamily="18" charset="0"/>
            </a:endParaRPr>
          </a:p>
          <a:p>
            <a:pPr algn="just"/>
            <a:r>
              <a:rPr lang="en-US" sz="1400" u="sng" dirty="0">
                <a:latin typeface="Times New Roman" panose="02020603050405020304" pitchFamily="18" charset="0"/>
                <a:cs typeface="Times New Roman" panose="02020603050405020304" pitchFamily="18" charset="0"/>
              </a:rPr>
              <a:t>Results of the conference</a:t>
            </a:r>
            <a:r>
              <a:rPr lang="en-US" sz="1400" dirty="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end of first Indochina war;</a:t>
            </a:r>
          </a:p>
          <a:p>
            <a:pPr marL="171450" indent="-171450" algn="jus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temporary division of Vietnam into two parts;</a:t>
            </a:r>
            <a:endParaRPr lang="ru-RU" sz="14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planning for free elections to reunify the country in </a:t>
            </a:r>
            <a:r>
              <a:rPr lang="en-US" sz="1400" u="sng" dirty="0">
                <a:latin typeface="Times New Roman" panose="02020603050405020304" pitchFamily="18" charset="0"/>
                <a:cs typeface="Times New Roman" panose="02020603050405020304" pitchFamily="18" charset="0"/>
              </a:rPr>
              <a:t>July 1956.</a:t>
            </a:r>
            <a:endParaRPr lang="ru-RU" sz="1400" u="sng" dirty="0">
              <a:latin typeface="Times New Roman" panose="02020603050405020304" pitchFamily="18" charset="0"/>
              <a:cs typeface="Times New Roman" panose="02020603050405020304" pitchFamily="18" charset="0"/>
            </a:endParaRPr>
          </a:p>
          <a:p>
            <a:pPr algn="just"/>
            <a:r>
              <a:rPr lang="ru-RU" sz="1400" b="1" dirty="0">
                <a:latin typeface="Times New Roman" panose="02020603050405020304" pitchFamily="18" charset="0"/>
                <a:cs typeface="Times New Roman" panose="02020603050405020304" pitchFamily="18" charset="0"/>
              </a:rPr>
              <a:t>26 </a:t>
            </a:r>
            <a:r>
              <a:rPr lang="en-US" sz="1400" b="1" dirty="0">
                <a:latin typeface="Times New Roman" panose="02020603050405020304" pitchFamily="18" charset="0"/>
                <a:cs typeface="Times New Roman" panose="02020603050405020304" pitchFamily="18" charset="0"/>
              </a:rPr>
              <a:t>March 1956 </a:t>
            </a:r>
            <a:r>
              <a:rPr lang="en-US" sz="1400" dirty="0">
                <a:latin typeface="Times New Roman" panose="02020603050405020304" pitchFamily="18" charset="0"/>
                <a:cs typeface="Times New Roman" panose="02020603050405020304" pitchFamily="18" charset="0"/>
              </a:rPr>
              <a:t>- an invitation from the founders to join the members of JINR</a:t>
            </a:r>
            <a:endParaRPr lang="ru-RU" sz="1400" dirty="0">
              <a:latin typeface="Times New Roman" panose="02020603050405020304" pitchFamily="18" charset="0"/>
              <a:cs typeface="Times New Roman" panose="02020603050405020304" pitchFamily="18" charset="0"/>
            </a:endParaRPr>
          </a:p>
          <a:p>
            <a:pPr algn="just"/>
            <a:r>
              <a:rPr lang="ru-RU" sz="1400" b="1" dirty="0">
                <a:latin typeface="Times New Roman" panose="02020603050405020304" pitchFamily="18" charset="0"/>
                <a:cs typeface="Times New Roman" panose="02020603050405020304" pitchFamily="18" charset="0"/>
              </a:rPr>
              <a:t>28 </a:t>
            </a:r>
            <a:r>
              <a:rPr lang="en-US" sz="1400" b="1" dirty="0">
                <a:latin typeface="Times New Roman" panose="02020603050405020304" pitchFamily="18" charset="0"/>
                <a:cs typeface="Times New Roman" panose="02020603050405020304" pitchFamily="18" charset="0"/>
              </a:rPr>
              <a:t>April 1956 </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 last French soldier leaves South Vietnam</a:t>
            </a:r>
          </a:p>
          <a:p>
            <a:pPr algn="just"/>
            <a:r>
              <a:rPr lang="en-US" sz="1400" b="1" dirty="0">
                <a:latin typeface="Times New Roman" panose="02020603050405020304" pitchFamily="18" charset="0"/>
                <a:cs typeface="Times New Roman" panose="02020603050405020304" pitchFamily="18" charset="0"/>
              </a:rPr>
              <a:t>Summer 1956 </a:t>
            </a:r>
            <a:r>
              <a:rPr lang="en-US" sz="1400" dirty="0">
                <a:latin typeface="Times New Roman" panose="02020603050405020304" pitchFamily="18" charset="0"/>
                <a:cs typeface="Times New Roman" panose="02020603050405020304" pitchFamily="18" charset="0"/>
              </a:rPr>
              <a:t>- failure of the Geneva agreement, proclamation of the DRV with its capital in Hanoi and the Republic of Vietnam with its capital in Saigon</a:t>
            </a:r>
          </a:p>
          <a:p>
            <a:pPr algn="just"/>
            <a:r>
              <a:rPr lang="en-US" sz="1400" b="1" dirty="0">
                <a:latin typeface="Times New Roman" panose="02020603050405020304" pitchFamily="18" charset="0"/>
                <a:cs typeface="Times New Roman" panose="02020603050405020304" pitchFamily="18" charset="0"/>
              </a:rPr>
              <a:t>September 1956 </a:t>
            </a:r>
            <a:r>
              <a:rPr lang="en-US" sz="1400" dirty="0">
                <a:latin typeface="Times New Roman" panose="02020603050405020304" pitchFamily="18" charset="0"/>
                <a:cs typeface="Times New Roman" panose="02020603050405020304" pitchFamily="18" charset="0"/>
              </a:rPr>
              <a:t>- the emergence of Vietnam as a JINR member state</a:t>
            </a:r>
            <a:endParaRPr lang="ru-RU" sz="1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830D9FD-983F-45FE-8421-6F57316C7E02}"/>
              </a:ext>
            </a:extLst>
          </p:cNvPr>
          <p:cNvSpPr txBox="1"/>
          <p:nvPr/>
        </p:nvSpPr>
        <p:spPr>
          <a:xfrm>
            <a:off x="8344866" y="1020504"/>
            <a:ext cx="3643934" cy="5478423"/>
          </a:xfrm>
          <a:prstGeom prst="rect">
            <a:avLst/>
          </a:prstGeom>
          <a:noFill/>
          <a:ln w="38100">
            <a:solidFill>
              <a:srgbClr val="00B050"/>
            </a:solidFill>
          </a:ln>
        </p:spPr>
        <p:txBody>
          <a:bodyPr wrap="square">
            <a:spAutoFit/>
          </a:bodyPr>
          <a:lstStyle/>
          <a:p>
            <a:pPr marL="285750" indent="-285750" algn="just">
              <a:buFont typeface="Wingdings" panose="05000000000000000000" pitchFamily="2" charset="2"/>
              <a:buChar char="Ø"/>
            </a:pPr>
            <a:r>
              <a:rPr lang="en-US" sz="1400" b="1" dirty="0">
                <a:solidFill>
                  <a:srgbClr val="FFFF00"/>
                </a:solidFill>
                <a:latin typeface="Times New Roman" panose="02020603050405020304" pitchFamily="18" charset="0"/>
                <a:cs typeface="Times New Roman" panose="02020603050405020304" pitchFamily="18" charset="0"/>
              </a:rPr>
              <a:t>Cuba's entry</a:t>
            </a:r>
            <a:r>
              <a:rPr lang="ru-RU" sz="1400" b="1" dirty="0">
                <a:solidFill>
                  <a:srgbClr val="FFFF00"/>
                </a:solidFill>
                <a:latin typeface="Times New Roman" panose="02020603050405020304" pitchFamily="18" charset="0"/>
                <a:cs typeface="Times New Roman" panose="02020603050405020304" pitchFamily="18" charset="0"/>
              </a:rPr>
              <a:t> – 1976</a:t>
            </a:r>
          </a:p>
          <a:p>
            <a:pPr algn="just"/>
            <a:r>
              <a:rPr lang="ru-RU" sz="1400" b="1" dirty="0">
                <a:latin typeface="Times New Roman" panose="02020603050405020304" pitchFamily="18" charset="0"/>
                <a:cs typeface="Times New Roman" panose="02020603050405020304" pitchFamily="18" charset="0"/>
              </a:rPr>
              <a:t>1959</a:t>
            </a:r>
            <a:r>
              <a:rPr lang="ru-RU" sz="1400" dirty="0">
                <a:latin typeface="Times New Roman" panose="02020603050405020304" pitchFamily="18" charset="0"/>
                <a:cs typeface="Times New Roman" panose="02020603050405020304" pitchFamily="18" charset="0"/>
              </a:rPr>
              <a:t> - </a:t>
            </a:r>
            <a:r>
              <a:rPr lang="en-US" sz="1400" dirty="0">
                <a:latin typeface="Times New Roman" panose="02020603050405020304" pitchFamily="18" charset="0"/>
                <a:cs typeface="Times New Roman" panose="02020603050405020304" pitchFamily="18" charset="0"/>
              </a:rPr>
              <a:t>proclaiming the victory of the revolution on Cuba and straining its relations with the United States. Washington's economic sanctions</a:t>
            </a:r>
          </a:p>
          <a:p>
            <a:pPr algn="just"/>
            <a:r>
              <a:rPr lang="en-US" sz="1400" b="1" dirty="0">
                <a:latin typeface="Times New Roman" panose="02020603050405020304" pitchFamily="18" charset="0"/>
                <a:cs typeface="Times New Roman" panose="02020603050405020304" pitchFamily="18" charset="0"/>
              </a:rPr>
              <a:t>April 1960 </a:t>
            </a:r>
            <a:r>
              <a:rPr lang="en-US" sz="1400" dirty="0">
                <a:latin typeface="Times New Roman" panose="02020603050405020304" pitchFamily="18" charset="0"/>
                <a:cs typeface="Times New Roman" panose="02020603050405020304" pitchFamily="18" charset="0"/>
              </a:rPr>
              <a:t>- President Kennedy's speech on Cuba: “Cuba should not be given to the Communists and we're not going to do that. If the countries of our hemisphere do not fulfill their obligations to fight against Communist infiltration from outside, our government will not hesitate to fulfill its primary duties”. </a:t>
            </a:r>
          </a:p>
          <a:p>
            <a:pPr algn="just"/>
            <a:r>
              <a:rPr lang="en-US" sz="1400" b="1" dirty="0">
                <a:latin typeface="Times New Roman" panose="02020603050405020304" pitchFamily="18" charset="0"/>
                <a:cs typeface="Times New Roman" panose="02020603050405020304" pitchFamily="18" charset="0"/>
              </a:rPr>
              <a:t>1961</a:t>
            </a:r>
            <a:r>
              <a:rPr lang="en-US" sz="1400" dirty="0">
                <a:latin typeface="Times New Roman" panose="02020603050405020304" pitchFamily="18" charset="0"/>
                <a:cs typeface="Times New Roman" panose="02020603050405020304" pitchFamily="18" charset="0"/>
              </a:rPr>
              <a:t> - The Bay of Pigs invasion</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failed American landing operation and overthrow the Castro regime</a:t>
            </a:r>
          </a:p>
          <a:p>
            <a:pPr algn="just"/>
            <a:r>
              <a:rPr lang="en-US" sz="1400" b="1" dirty="0">
                <a:latin typeface="Times New Roman" panose="02020603050405020304" pitchFamily="18" charset="0"/>
                <a:cs typeface="Times New Roman" panose="02020603050405020304" pitchFamily="18" charset="0"/>
              </a:rPr>
              <a:t>1962</a:t>
            </a:r>
            <a:r>
              <a:rPr lang="en-US" sz="1400" dirty="0">
                <a:latin typeface="Times New Roman" panose="02020603050405020304" pitchFamily="18" charset="0"/>
                <a:cs typeface="Times New Roman" panose="02020603050405020304" pitchFamily="18" charset="0"/>
              </a:rPr>
              <a:t> - Installation of Soviet medium-range ballistic missiles in Cuba to protect the island from American invasion. Caribbean crisis.</a:t>
            </a:r>
          </a:p>
          <a:p>
            <a:pPr algn="just"/>
            <a:r>
              <a:rPr lang="en-US" sz="1400" b="1" dirty="0">
                <a:latin typeface="Times New Roman" panose="02020603050405020304" pitchFamily="18" charset="0"/>
                <a:cs typeface="Times New Roman" panose="02020603050405020304" pitchFamily="18" charset="0"/>
              </a:rPr>
              <a:t>1962-1970s</a:t>
            </a:r>
            <a:r>
              <a:rPr lang="en-US" sz="1400" dirty="0">
                <a:latin typeface="Times New Roman" panose="02020603050405020304" pitchFamily="18" charset="0"/>
                <a:cs typeface="Times New Roman" panose="02020603050405020304" pitchFamily="18" charset="0"/>
              </a:rPr>
              <a:t> -formation of a socialist state in Cuba, active rapprochement with the USSR</a:t>
            </a:r>
            <a:endParaRPr lang="ru-RU" sz="1400" dirty="0">
              <a:latin typeface="Times New Roman" panose="02020603050405020304" pitchFamily="18" charset="0"/>
              <a:cs typeface="Times New Roman" panose="02020603050405020304" pitchFamily="18" charset="0"/>
            </a:endParaRPr>
          </a:p>
          <a:p>
            <a:pPr algn="just"/>
            <a:r>
              <a:rPr lang="ru-RU" sz="1400" b="1" dirty="0">
                <a:latin typeface="Times New Roman" panose="02020603050405020304" pitchFamily="18" charset="0"/>
                <a:cs typeface="Times New Roman" panose="02020603050405020304" pitchFamily="18" charset="0"/>
              </a:rPr>
              <a:t>28 </a:t>
            </a:r>
            <a:r>
              <a:rPr lang="en-US" sz="1400" b="1" dirty="0">
                <a:latin typeface="Times New Roman" panose="02020603050405020304" pitchFamily="18" charset="0"/>
                <a:cs typeface="Times New Roman" panose="02020603050405020304" pitchFamily="18" charset="0"/>
              </a:rPr>
              <a:t>January – 3 February 1974 </a:t>
            </a:r>
            <a:r>
              <a:rPr lang="en-US" sz="1400" dirty="0">
                <a:latin typeface="Times New Roman" panose="02020603050405020304" pitchFamily="18" charset="0"/>
                <a:cs typeface="Times New Roman" panose="02020603050405020304" pitchFamily="18" charset="0"/>
              </a:rPr>
              <a:t>-  Brezhnev's visit to Cuba, integration of Cuba into the socialist bloc, expansion of Soviet-Cuban contacts in the economic and scientific spheres.</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Cuba’s entry into COMECON - Cuba’s entry into JINR</a:t>
            </a:r>
            <a:endParaRPr lang="ru-RU" sz="1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D12D49C-D684-42FB-B3A1-6C36F59C5783}"/>
              </a:ext>
            </a:extLst>
          </p:cNvPr>
          <p:cNvSpPr txBox="1"/>
          <p:nvPr/>
        </p:nvSpPr>
        <p:spPr>
          <a:xfrm>
            <a:off x="3981934" y="447839"/>
            <a:ext cx="6096000" cy="461665"/>
          </a:xfrm>
          <a:prstGeom prst="rect">
            <a:avLst/>
          </a:prstGeom>
          <a:noFill/>
        </p:spPr>
        <p:txBody>
          <a:bodyPr wrap="square">
            <a:spAutoFit/>
          </a:bodyPr>
          <a:lstStyle/>
          <a:p>
            <a:pPr algn="just"/>
            <a:r>
              <a:rPr lang="en-US" sz="24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Historical and political background</a:t>
            </a:r>
          </a:p>
        </p:txBody>
      </p:sp>
    </p:spTree>
    <p:extLst>
      <p:ext uri="{BB962C8B-B14F-4D97-AF65-F5344CB8AC3E}">
        <p14:creationId xmlns:p14="http://schemas.microsoft.com/office/powerpoint/2010/main" val="2506351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4B63687E-4614-4DE2-9FB3-DD36A7B1BF86}"/>
              </a:ext>
            </a:extLst>
          </p:cNvPr>
          <p:cNvSpPr txBox="1">
            <a:spLocks/>
          </p:cNvSpPr>
          <p:nvPr/>
        </p:nvSpPr>
        <p:spPr>
          <a:xfrm>
            <a:off x="849302" y="2017277"/>
            <a:ext cx="10309332" cy="2200725"/>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rPr>
            </a:br>
            <a:r>
              <a:rPr kumimoji="0" lang="en-US" sz="3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rPr>
              <a:t>Joint Institute for Nuclear Research in Glance </a:t>
            </a:r>
            <a:br>
              <a:rPr kumimoji="0" lang="en-US" sz="3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rPr>
            </a:br>
            <a:endParaRPr kumimoji="0" lang="ru-RU"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latino Linotype"/>
              <a:ea typeface="+mj-ea"/>
              <a:cs typeface="+mj-cs"/>
            </a:endParaRPr>
          </a:p>
        </p:txBody>
      </p:sp>
      <p:pic>
        <p:nvPicPr>
          <p:cNvPr id="6" name="Рисунок 5">
            <a:extLst>
              <a:ext uri="{FF2B5EF4-FFF2-40B4-BE49-F238E27FC236}">
                <a16:creationId xmlns:a16="http://schemas.microsoft.com/office/drawing/2014/main" id="{3842D425-693E-461C-9602-93CB132C3D6C}"/>
              </a:ext>
            </a:extLst>
          </p:cNvPr>
          <p:cNvPicPr>
            <a:picLocks noChangeAspect="1"/>
          </p:cNvPicPr>
          <p:nvPr/>
        </p:nvPicPr>
        <p:blipFill>
          <a:blip r:embed="rId3">
            <a:lum bright="70000" contrast="-70000"/>
          </a:blip>
          <a:stretch>
            <a:fillRect/>
          </a:stretch>
        </p:blipFill>
        <p:spPr>
          <a:xfrm>
            <a:off x="406243" y="503597"/>
            <a:ext cx="1440873" cy="955626"/>
          </a:xfrm>
          <a:prstGeom prst="rect">
            <a:avLst/>
          </a:prstGeom>
          <a:effectLst>
            <a:outerShdw blurRad="50800" dist="38100" dir="2700000" algn="tl" rotWithShape="0">
              <a:prstClr val="black">
                <a:alpha val="40000"/>
              </a:prstClr>
            </a:outerShdw>
          </a:effectLst>
        </p:spPr>
      </p:pic>
      <p:pic>
        <p:nvPicPr>
          <p:cNvPr id="8" name="Рисунок 10">
            <a:extLst>
              <a:ext uri="{FF2B5EF4-FFF2-40B4-BE49-F238E27FC236}">
                <a16:creationId xmlns:a16="http://schemas.microsoft.com/office/drawing/2014/main" id="{DB95E5AA-DF9C-4A8A-AD2F-5AD2C0D11217}"/>
              </a:ext>
            </a:extLst>
          </p:cNvPr>
          <p:cNvPicPr>
            <a:picLocks noChangeAspect="1" noChangeArrowheads="1"/>
          </p:cNvPicPr>
          <p:nvPr/>
        </p:nvPicPr>
        <p:blipFill>
          <a:blip r:embed="rId4" cstate="print">
            <a:lum bright="40000"/>
            <a:extLst>
              <a:ext uri="{28A0092B-C50C-407E-A947-70E740481C1C}">
                <a14:useLocalDpi xmlns:a14="http://schemas.microsoft.com/office/drawing/2010/main" val="0"/>
              </a:ext>
            </a:extLst>
          </a:blip>
          <a:srcRect/>
          <a:stretch>
            <a:fillRect/>
          </a:stretch>
        </p:blipFill>
        <p:spPr bwMode="auto">
          <a:xfrm>
            <a:off x="10288487" y="327282"/>
            <a:ext cx="1570422" cy="130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585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id="{26E68233-DB0B-49CE-83ED-FECDE582CD39}"/>
              </a:ext>
            </a:extLst>
          </p:cNvPr>
          <p:cNvSpPr/>
          <p:nvPr/>
        </p:nvSpPr>
        <p:spPr>
          <a:xfrm>
            <a:off x="3359150" y="652462"/>
            <a:ext cx="5616575" cy="598709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3" name="Прямоугольник 12">
            <a:extLst>
              <a:ext uri="{FF2B5EF4-FFF2-40B4-BE49-F238E27FC236}">
                <a16:creationId xmlns:a16="http://schemas.microsoft.com/office/drawing/2014/main" id="{E6A25B5F-EDDE-4947-8771-0AB3D5D3B1DC}"/>
              </a:ext>
            </a:extLst>
          </p:cNvPr>
          <p:cNvSpPr/>
          <p:nvPr/>
        </p:nvSpPr>
        <p:spPr>
          <a:xfrm>
            <a:off x="108858" y="652463"/>
            <a:ext cx="2977006" cy="6045200"/>
          </a:xfrm>
          <a:prstGeom prst="rect">
            <a:avLst/>
          </a:prstGeom>
          <a:solidFill>
            <a:srgbClr val="401B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Palatino Linotype"/>
              <a:ea typeface="+mn-ea"/>
              <a:cs typeface="+mn-cs"/>
            </a:endParaRPr>
          </a:p>
        </p:txBody>
      </p:sp>
      <p:pic>
        <p:nvPicPr>
          <p:cNvPr id="47107" name="Picture 4" descr="f31">
            <a:extLst>
              <a:ext uri="{FF2B5EF4-FFF2-40B4-BE49-F238E27FC236}">
                <a16:creationId xmlns:a16="http://schemas.microsoft.com/office/drawing/2014/main" id="{F87C6445-AF8E-4D86-AEBB-B2771DBB0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91" y="1004376"/>
            <a:ext cx="2750003" cy="1681121"/>
          </a:xfrm>
          <a:prstGeom prst="rect">
            <a:avLst/>
          </a:prstGeom>
          <a:noFill/>
          <a:ln>
            <a:noFill/>
          </a:ln>
          <a:effectLst>
            <a:outerShdw dist="71842"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C6DE2FA-5B61-423B-8DEB-6913BB7E0870}"/>
              </a:ext>
            </a:extLst>
          </p:cNvPr>
          <p:cNvSpPr txBox="1"/>
          <p:nvPr/>
        </p:nvSpPr>
        <p:spPr>
          <a:xfrm>
            <a:off x="286065" y="3085332"/>
            <a:ext cx="2666536"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1" i="1" u="none" strike="noStrike" kern="1200" cap="none" spc="0" normalizeH="0" baseline="0" noProof="0" dirty="0">
                <a:ln>
                  <a:noFill/>
                </a:ln>
                <a:solidFill>
                  <a:srgbClr val="FFFF00"/>
                </a:solidFill>
                <a:effectLst/>
                <a:uLnTx/>
                <a:uFillTx/>
                <a:latin typeface="Palatino Linotype"/>
                <a:ea typeface="+mn-ea"/>
                <a:cs typeface="+mn-cs"/>
              </a:rPr>
              <a:t>12 </a:t>
            </a:r>
            <a:r>
              <a:rPr kumimoji="0" lang="en-US" sz="1100" b="1" i="1" u="none" strike="noStrike" kern="1200" cap="none" spc="0" normalizeH="0" baseline="0" noProof="0" dirty="0">
                <a:ln>
                  <a:noFill/>
                </a:ln>
                <a:solidFill>
                  <a:srgbClr val="FFFF00"/>
                </a:solidFill>
                <a:effectLst/>
                <a:uLnTx/>
                <a:uFillTx/>
                <a:latin typeface="Palatino Linotype"/>
                <a:ea typeface="+mn-ea"/>
                <a:cs typeface="+mn-cs"/>
              </a:rPr>
              <a:t>countries - founders</a:t>
            </a:r>
            <a:r>
              <a:rPr kumimoji="0" lang="ru-RU" sz="1100" b="1" i="1" u="none" strike="noStrike" kern="1200" cap="none" spc="0" normalizeH="0" baseline="0" noProof="0" dirty="0">
                <a:ln>
                  <a:noFill/>
                </a:ln>
                <a:solidFill>
                  <a:prstClr val="white"/>
                </a:solidFill>
                <a:effectLst/>
                <a:uLnTx/>
                <a:uFillTx/>
                <a:latin typeface="Palatino Linotype"/>
                <a:ea typeface="+mn-ea"/>
                <a:cs typeface="+mn-cs"/>
              </a:rPr>
              <a:t>: </a:t>
            </a:r>
            <a:br>
              <a:rPr kumimoji="0" lang="ru-RU" sz="1100" b="0" i="1" u="none" strike="noStrike" kern="1200" cap="none" spc="0" normalizeH="0" baseline="0" noProof="0" dirty="0">
                <a:ln>
                  <a:noFill/>
                </a:ln>
                <a:solidFill>
                  <a:prstClr val="white"/>
                </a:solidFill>
                <a:effectLst/>
                <a:uLnTx/>
                <a:uFillTx/>
                <a:latin typeface="Palatino Linotype"/>
                <a:ea typeface="+mn-ea"/>
                <a:cs typeface="+mn-cs"/>
              </a:rPr>
            </a:br>
            <a:r>
              <a:rPr kumimoji="0" lang="en-US" sz="1100" b="0" i="1" u="none" strike="noStrike" kern="1200" cap="none" spc="0" normalizeH="0" baseline="0" noProof="0" dirty="0" err="1">
                <a:ln>
                  <a:noFill/>
                </a:ln>
                <a:solidFill>
                  <a:prstClr val="white"/>
                </a:solidFill>
                <a:effectLst/>
                <a:uLnTx/>
                <a:uFillTx/>
                <a:latin typeface="Palatino Linotype"/>
                <a:ea typeface="+mn-ea"/>
                <a:cs typeface="+mn-cs"/>
              </a:rPr>
              <a:t>Albamia</a:t>
            </a:r>
            <a:r>
              <a:rPr kumimoji="0" lang="en-US" sz="1100" b="0" i="1" u="none" strike="noStrike" kern="1200" cap="none" spc="0" normalizeH="0" baseline="0" noProof="0" dirty="0">
                <a:ln>
                  <a:noFill/>
                </a:ln>
                <a:solidFill>
                  <a:prstClr val="white"/>
                </a:solidFill>
                <a:effectLst/>
                <a:uLnTx/>
                <a:uFillTx/>
                <a:latin typeface="Palatino Linotype"/>
                <a:ea typeface="+mn-ea"/>
                <a:cs typeface="+mn-cs"/>
              </a:rPr>
              <a:t>, Bulgaria, China</a:t>
            </a:r>
            <a:r>
              <a:rPr kumimoji="0" lang="ru-RU" sz="1100" b="0" i="1" u="none" strike="noStrike" kern="1200" cap="none" spc="0" normalizeH="0" baseline="0" noProof="0" dirty="0">
                <a:ln>
                  <a:noFill/>
                </a:ln>
                <a:solidFill>
                  <a:prstClr val="white"/>
                </a:solidFill>
                <a:effectLst/>
                <a:uLnTx/>
                <a:uFillTx/>
                <a:latin typeface="Palatino Linotype"/>
                <a:ea typeface="+mn-ea"/>
                <a:cs typeface="+mn-cs"/>
              </a:rPr>
              <a:t>, </a:t>
            </a:r>
            <a:r>
              <a:rPr kumimoji="0" lang="en-US" sz="1100" b="0" i="1" u="none" strike="noStrike" kern="1200" cap="none" spc="0" normalizeH="0" baseline="0" noProof="0" dirty="0">
                <a:ln>
                  <a:noFill/>
                </a:ln>
                <a:solidFill>
                  <a:prstClr val="white"/>
                </a:solidFill>
                <a:effectLst/>
                <a:uLnTx/>
                <a:uFillTx/>
                <a:latin typeface="Palatino Linotype"/>
                <a:ea typeface="+mn-ea"/>
                <a:cs typeface="+mn-cs"/>
              </a:rPr>
              <a:t>Czechoslovakia, DPRK, German Democratic Republic Hungary, Mongolia, Poland, Romania, USSR, Vietnam</a:t>
            </a:r>
            <a:endParaRPr kumimoji="0" lang="ru-RU" sz="1100" b="0" i="1" u="none" strike="noStrike" kern="1200" cap="none" spc="0" normalizeH="0" baseline="0" noProof="0" dirty="0">
              <a:ln>
                <a:noFill/>
              </a:ln>
              <a:solidFill>
                <a:prstClr val="white"/>
              </a:solidFill>
              <a:effectLst/>
              <a:uLnTx/>
              <a:uFillTx/>
              <a:latin typeface="Palatino Linotyp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100" b="0" i="1" u="none" strike="noStrike" kern="1200" cap="none" spc="0" normalizeH="0" baseline="0" noProof="0" dirty="0">
              <a:ln>
                <a:noFill/>
              </a:ln>
              <a:solidFill>
                <a:prstClr val="white"/>
              </a:solidFill>
              <a:effectLst/>
              <a:uLnTx/>
              <a:uFillTx/>
              <a:latin typeface="Palatino Linotype"/>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Palatino Linotype"/>
                <a:ea typeface="+mn-ea"/>
                <a:cs typeface="+mn-cs"/>
              </a:rPr>
              <a:t>International legal framework</a:t>
            </a:r>
            <a:r>
              <a:rPr kumimoji="0" lang="ru-RU" sz="1100" b="0" i="0" u="none" strike="noStrike" kern="1200" cap="none" spc="0" normalizeH="0" baseline="0" noProof="0" dirty="0">
                <a:ln>
                  <a:noFill/>
                </a:ln>
                <a:solidFill>
                  <a:srgbClr val="FFFF00"/>
                </a:solidFill>
                <a:effectLst/>
                <a:uLnTx/>
                <a:uFillTx/>
                <a:latin typeface="Palatino Linotype"/>
                <a:ea typeface="+mn-ea"/>
                <a:cs typeface="+mn-cs"/>
              </a:rPr>
              <a:t>: </a:t>
            </a:r>
            <a:r>
              <a:rPr kumimoji="0" lang="en" sz="1100" b="0" i="0" u="none" strike="noStrike" kern="1200" cap="none" spc="0" normalizeH="0" baseline="0" noProof="0" dirty="0">
                <a:ln>
                  <a:noFill/>
                </a:ln>
                <a:solidFill>
                  <a:prstClr val="white"/>
                </a:solidFill>
                <a:effectLst/>
                <a:uLnTx/>
                <a:uFillTx/>
                <a:latin typeface="Palatino Linotype"/>
                <a:ea typeface="+mn-ea"/>
                <a:cs typeface="+mn-cs"/>
              </a:rPr>
              <a:t>I</a:t>
            </a:r>
            <a:r>
              <a:rPr kumimoji="0" lang="en" sz="1100" b="0" i="0" u="none" strike="noStrike" kern="1200" cap="none" spc="0" normalizeH="0" baseline="0" noProof="0" dirty="0" err="1">
                <a:ln>
                  <a:noFill/>
                </a:ln>
                <a:solidFill>
                  <a:prstClr val="white"/>
                </a:solidFill>
                <a:effectLst/>
                <a:uLnTx/>
                <a:uFillTx/>
                <a:latin typeface="Palatino Linotype"/>
                <a:ea typeface="+mn-ea"/>
                <a:cs typeface="+mn-cs"/>
              </a:rPr>
              <a:t>ntergovernmental</a:t>
            </a:r>
            <a:r>
              <a:rPr kumimoji="0" lang="en" sz="1100" b="0" i="0" u="none" strike="noStrike" kern="1200" cap="none" spc="0" normalizeH="0" baseline="0" noProof="0" dirty="0">
                <a:ln>
                  <a:noFill/>
                </a:ln>
                <a:solidFill>
                  <a:prstClr val="white"/>
                </a:solidFill>
                <a:effectLst/>
                <a:uLnTx/>
                <a:uFillTx/>
                <a:latin typeface="Palatino Linotype"/>
                <a:ea typeface="+mn-ea"/>
                <a:cs typeface="+mn-cs"/>
              </a:rPr>
              <a:t> Agreement on the Organization of JINR of 1956, The Convention on the Legal Status, Privileges and Immunities of Interstate Economic Organizations of December 5, 1980, the Charter of JINR, etc. regulatory and legal documents; Privileges and immunities of the Ministry of Defense, the highest governing body: the international governing Council-CPT, the priority of the decisions of the CPT over the legislation of the country of residence</a:t>
            </a:r>
            <a:endParaRPr kumimoji="0" lang="ru-RU" sz="11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latino Linotype"/>
              <a:ea typeface="+mn-ea"/>
              <a:cs typeface="+mn-cs"/>
            </a:endParaRPr>
          </a:p>
        </p:txBody>
      </p:sp>
      <p:pic>
        <p:nvPicPr>
          <p:cNvPr id="47109" name="Picture 11">
            <a:extLst>
              <a:ext uri="{FF2B5EF4-FFF2-40B4-BE49-F238E27FC236}">
                <a16:creationId xmlns:a16="http://schemas.microsoft.com/office/drawing/2014/main" id="{BF2CC718-F121-4C0D-B5FA-2E57D2CFB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6620" b="787"/>
          <a:stretch>
            <a:fillRect/>
          </a:stretch>
        </p:blipFill>
        <p:spPr bwMode="auto">
          <a:xfrm>
            <a:off x="3395662" y="1013665"/>
            <a:ext cx="5543550" cy="154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E1F5E608-0BF7-496C-8574-974A77F5A60F}"/>
              </a:ext>
            </a:extLst>
          </p:cNvPr>
          <p:cNvSpPr txBox="1"/>
          <p:nvPr/>
        </p:nvSpPr>
        <p:spPr>
          <a:xfrm>
            <a:off x="3429715" y="2562647"/>
            <a:ext cx="5067413" cy="276999"/>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white"/>
                </a:solidFill>
                <a:effectLst/>
                <a:uLnTx/>
                <a:uFillTx/>
                <a:latin typeface="Palatino Linotype"/>
                <a:ea typeface="+mn-ea"/>
                <a:cs typeface="+mn-cs"/>
              </a:rPr>
              <a:t>Session of the Committee of Plenipotentiaries, </a:t>
            </a:r>
            <a:r>
              <a:rPr kumimoji="0" lang="en" sz="1200" b="0" i="0" u="none" strike="noStrike" kern="1200" cap="none" spc="0" normalizeH="0" baseline="0" noProof="0" dirty="0" err="1">
                <a:ln>
                  <a:noFill/>
                </a:ln>
                <a:solidFill>
                  <a:prstClr val="white"/>
                </a:solidFill>
                <a:effectLst/>
                <a:uLnTx/>
                <a:uFillTx/>
                <a:latin typeface="Palatino Linotype"/>
                <a:ea typeface="+mn-ea"/>
                <a:cs typeface="+mn-cs"/>
              </a:rPr>
              <a:t>Dubna</a:t>
            </a:r>
            <a:r>
              <a:rPr kumimoji="0" lang="en" sz="1200" b="0" i="0" u="none" strike="noStrike" kern="1200" cap="none" spc="0" normalizeH="0" baseline="0" noProof="0" dirty="0">
                <a:ln>
                  <a:noFill/>
                </a:ln>
                <a:solidFill>
                  <a:prstClr val="white"/>
                </a:solidFill>
                <a:effectLst/>
                <a:uLnTx/>
                <a:uFillTx/>
                <a:latin typeface="Palatino Linotype"/>
                <a:ea typeface="+mn-ea"/>
                <a:cs typeface="+mn-cs"/>
              </a:rPr>
              <a:t>, 17</a:t>
            </a:r>
            <a:r>
              <a:rPr kumimoji="0" lang="en" sz="1200" b="0" i="0" u="none" strike="noStrike" kern="1200" cap="none" spc="0" normalizeH="0" baseline="30000" noProof="0" dirty="0">
                <a:ln>
                  <a:noFill/>
                </a:ln>
                <a:solidFill>
                  <a:prstClr val="white"/>
                </a:solidFill>
                <a:effectLst/>
                <a:uLnTx/>
                <a:uFillTx/>
                <a:latin typeface="Palatino Linotype"/>
                <a:ea typeface="+mn-ea"/>
                <a:cs typeface="+mn-cs"/>
              </a:rPr>
              <a:t>th</a:t>
            </a:r>
            <a:r>
              <a:rPr kumimoji="0" lang="en" sz="1200" b="0" i="0" u="none" strike="noStrike" kern="1200" cap="none" spc="0" normalizeH="0" baseline="0" noProof="0" dirty="0">
                <a:ln>
                  <a:noFill/>
                </a:ln>
                <a:solidFill>
                  <a:prstClr val="white"/>
                </a:solidFill>
                <a:effectLst/>
                <a:uLnTx/>
                <a:uFillTx/>
                <a:latin typeface="Palatino Linotype"/>
                <a:ea typeface="+mn-ea"/>
                <a:cs typeface="+mn-cs"/>
              </a:rPr>
              <a:t> March, 1993</a:t>
            </a:r>
            <a:endParaRPr kumimoji="0" lang="ru-RU" sz="12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29FF2958-03CB-4792-8BF6-E3BA202BC90A}"/>
              </a:ext>
            </a:extLst>
          </p:cNvPr>
          <p:cNvSpPr txBox="1"/>
          <p:nvPr/>
        </p:nvSpPr>
        <p:spPr>
          <a:xfrm>
            <a:off x="3650331" y="3003188"/>
            <a:ext cx="5257912" cy="17697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ru-RU" altLang="ru-RU" sz="1200" b="0" i="0" u="none" strike="noStrike" kern="1200" cap="none" spc="0" normalizeH="0" baseline="0" noProof="0" dirty="0">
                <a:ln>
                  <a:noFill/>
                </a:ln>
                <a:solidFill>
                  <a:prstClr val="white"/>
                </a:solidFill>
                <a:effectLst/>
                <a:uLnTx/>
                <a:uFillTx/>
                <a:latin typeface="Palatino Linotype"/>
                <a:ea typeface="+mn-ea"/>
                <a:cs typeface="+mn-cs"/>
              </a:rPr>
              <a:t>    </a:t>
            </a:r>
            <a:r>
              <a:rPr kumimoji="0" lang="en-US" altLang="ru-RU" sz="1200" b="1" i="0" u="none" strike="noStrike" kern="1200" cap="none" spc="0" normalizeH="0" baseline="0" noProof="0" dirty="0">
                <a:ln>
                  <a:noFill/>
                </a:ln>
                <a:solidFill>
                  <a:srgbClr val="FFFF00"/>
                </a:solidFill>
                <a:effectLst/>
                <a:uLnTx/>
                <a:uFillTx/>
                <a:latin typeface="Palatino Linotype"/>
                <a:ea typeface="+mn-ea"/>
                <a:cs typeface="+mn-cs"/>
              </a:rPr>
              <a:t>New member states</a:t>
            </a:r>
            <a:r>
              <a:rPr kumimoji="0" lang="ru-RU" altLang="ru-RU" sz="1200" b="1" i="0" u="none" strike="noStrike" kern="1200" cap="none" spc="0" normalizeH="0" baseline="0" noProof="0" dirty="0">
                <a:ln>
                  <a:noFill/>
                </a:ln>
                <a:solidFill>
                  <a:srgbClr val="FFFF00"/>
                </a:solidFill>
                <a:effectLst/>
                <a:uLnTx/>
                <a:uFillTx/>
                <a:latin typeface="Palatino Linotype"/>
                <a:ea typeface="+mn-ea"/>
                <a:cs typeface="+mn-cs"/>
              </a:rPr>
              <a:t>:</a:t>
            </a:r>
            <a:endParaRPr kumimoji="0" lang="en-US" altLang="ru-RU" sz="1200" b="1" i="0" u="none" strike="noStrike" kern="1200" cap="none" spc="0" normalizeH="0" baseline="0" noProof="0" dirty="0">
              <a:ln>
                <a:noFill/>
              </a:ln>
              <a:solidFill>
                <a:srgbClr val="FFFF00"/>
              </a:solidFill>
              <a:effectLst/>
              <a:uLnTx/>
              <a:uFillTx/>
              <a:latin typeface="Palatino Linotype"/>
              <a:ea typeface="MS PGothic" panose="020B0600070205080204" pitchFamily="34"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Belarus</a:t>
            </a:r>
            <a:r>
              <a:rPr kumimoji="0" lang="ru-RU"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 </a:t>
            </a:r>
            <a:r>
              <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Russia</a:t>
            </a:r>
            <a:r>
              <a:rPr kumimoji="0" lang="ru-RU"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 </a:t>
            </a:r>
            <a:r>
              <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Ukraine</a:t>
            </a:r>
            <a:r>
              <a:rPr kumimoji="0" lang="ru-RU"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 (</a:t>
            </a:r>
            <a:r>
              <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December 1991</a:t>
            </a:r>
            <a:r>
              <a:rPr kumimoji="0" lang="ru-RU"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a:t>
            </a:r>
            <a:endPar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Armenia, Azerbaijan, Georgia, Kazakhstan, Moldova</a:t>
            </a:r>
            <a:r>
              <a:rPr kumimoji="0" lang="ru-RU"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 (</a:t>
            </a:r>
            <a:r>
              <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March 1992</a:t>
            </a:r>
            <a:r>
              <a:rPr kumimoji="0" lang="ru-RU"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a:t>
            </a:r>
            <a:endPar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Uzbekistan </a:t>
            </a:r>
            <a:r>
              <a:rPr kumimoji="0" lang="ru-RU"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a:t>
            </a:r>
            <a:r>
              <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July 1992</a:t>
            </a:r>
            <a:r>
              <a:rPr kumimoji="0" lang="ru-RU"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a:t>
            </a:r>
            <a:endPar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Czech and Slovak Republics </a:t>
            </a:r>
            <a:r>
              <a:rPr kumimoji="0" lang="ru-RU"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a:t>
            </a:r>
            <a:r>
              <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March 1993</a:t>
            </a:r>
            <a:r>
              <a:rPr kumimoji="0" lang="ru-RU"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a:t>
            </a:r>
            <a:endPar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ru-RU" altLang="ru-RU" sz="1200" b="0" i="0" u="none" strike="noStrike" kern="1200" cap="none" spc="0" normalizeH="0" baseline="0" noProof="0" dirty="0">
                <a:ln>
                  <a:noFill/>
                </a:ln>
                <a:solidFill>
                  <a:srgbClr val="FFFF00"/>
                </a:solidFill>
                <a:effectLst/>
                <a:uLnTx/>
                <a:uFillTx/>
                <a:latin typeface="Palatino Linotype"/>
                <a:ea typeface="MS PGothic" panose="020B0600070205080204" pitchFamily="34" charset="-128"/>
                <a:cs typeface="+mn-cs"/>
              </a:rPr>
              <a:t>    </a:t>
            </a:r>
            <a:r>
              <a:rPr kumimoji="0" lang="en-US" altLang="ru-RU" sz="1200" b="1" i="0" u="none" strike="noStrike" kern="1200" cap="none" spc="0" normalizeH="0" baseline="0" noProof="0" dirty="0">
                <a:ln>
                  <a:noFill/>
                </a:ln>
                <a:solidFill>
                  <a:srgbClr val="FFFF00"/>
                </a:solidFill>
                <a:effectLst/>
                <a:uLnTx/>
                <a:uFillTx/>
                <a:latin typeface="Palatino Linotype"/>
                <a:ea typeface="MS PGothic" panose="020B0600070205080204" pitchFamily="34" charset="-128"/>
                <a:cs typeface="+mn-cs"/>
              </a:rPr>
              <a:t>Associate members: </a:t>
            </a:r>
            <a:br>
              <a:rPr kumimoji="0" lang="ru-RU" altLang="ru-RU" sz="1200" b="0" i="1" u="none" strike="noStrike" kern="1200" cap="none" spc="0" normalizeH="0" baseline="0" noProof="0" dirty="0">
                <a:ln>
                  <a:noFill/>
                </a:ln>
                <a:solidFill>
                  <a:srgbClr val="FFFF00"/>
                </a:solidFill>
                <a:effectLst/>
                <a:uLnTx/>
                <a:uFillTx/>
                <a:latin typeface="Palatino Linotype"/>
                <a:ea typeface="MS PGothic" panose="020B0600070205080204" pitchFamily="34" charset="-128"/>
                <a:cs typeface="+mn-cs"/>
              </a:rPr>
            </a:br>
            <a:r>
              <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Germany</a:t>
            </a:r>
            <a:r>
              <a:rPr kumimoji="0" lang="ru-RU"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 </a:t>
            </a:r>
            <a:r>
              <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(July 1991)</a:t>
            </a:r>
            <a:r>
              <a:rPr kumimoji="0" lang="ru-RU"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a:t>
            </a:r>
            <a:r>
              <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 Hungary</a:t>
            </a:r>
            <a:r>
              <a:rPr kumimoji="0" lang="ru-RU"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 </a:t>
            </a:r>
            <a:r>
              <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(February 1993)</a:t>
            </a:r>
            <a:r>
              <a:rPr kumimoji="0" lang="ru-RU"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 </a:t>
            </a:r>
            <a:r>
              <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Italy</a:t>
            </a:r>
            <a:r>
              <a:rPr kumimoji="0" lang="ru-RU"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 (</a:t>
            </a:r>
            <a:r>
              <a:rPr kumimoji="0" lang="en-US"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December</a:t>
            </a:r>
            <a:r>
              <a:rPr kumimoji="0" lang="ru-RU" altLang="ru-RU" sz="1200" b="0" i="1" u="none" strike="noStrike" kern="1200" cap="none" spc="0" normalizeH="0" baseline="0" noProof="0" dirty="0">
                <a:ln>
                  <a:noFill/>
                </a:ln>
                <a:solidFill>
                  <a:prstClr val="white"/>
                </a:solidFill>
                <a:effectLst/>
                <a:uLnTx/>
                <a:uFillTx/>
                <a:latin typeface="Palatino Linotype"/>
                <a:ea typeface="MS PGothic" panose="020B0600070205080204" pitchFamily="34" charset="-128"/>
                <a:cs typeface="+mn-cs"/>
              </a:rPr>
              <a:t> 1996)</a:t>
            </a:r>
          </a:p>
        </p:txBody>
      </p:sp>
      <p:sp>
        <p:nvSpPr>
          <p:cNvPr id="47116" name="TextBox 1">
            <a:extLst>
              <a:ext uri="{FF2B5EF4-FFF2-40B4-BE49-F238E27FC236}">
                <a16:creationId xmlns:a16="http://schemas.microsoft.com/office/drawing/2014/main" id="{2A085B1D-2202-467D-8002-612A9112574B}"/>
              </a:ext>
            </a:extLst>
          </p:cNvPr>
          <p:cNvSpPr txBox="1">
            <a:spLocks noChangeArrowheads="1"/>
          </p:cNvSpPr>
          <p:nvPr/>
        </p:nvSpPr>
        <p:spPr bwMode="auto">
          <a:xfrm>
            <a:off x="2621073" y="44526"/>
            <a:ext cx="73164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The most important milestones in the history of JINR</a:t>
            </a:r>
            <a:endParaRPr kumimoji="0" lang="ru-RU" altLang="ru-RU" sz="2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7117" name="TextBox 2">
            <a:extLst>
              <a:ext uri="{FF2B5EF4-FFF2-40B4-BE49-F238E27FC236}">
                <a16:creationId xmlns:a16="http://schemas.microsoft.com/office/drawing/2014/main" id="{ABF4E7FD-B56A-4E4E-ACF5-26BBE52F0089}"/>
              </a:ext>
            </a:extLst>
          </p:cNvPr>
          <p:cNvSpPr txBox="1">
            <a:spLocks noChangeArrowheads="1"/>
          </p:cNvSpPr>
          <p:nvPr/>
        </p:nvSpPr>
        <p:spPr bwMode="auto">
          <a:xfrm>
            <a:off x="648491" y="2673877"/>
            <a:ext cx="19779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a:ln>
                  <a:noFill/>
                </a:ln>
                <a:solidFill>
                  <a:prstClr val="white"/>
                </a:solidFill>
                <a:effectLst/>
                <a:uLnTx/>
                <a:uFillTx/>
                <a:latin typeface="Palatino Linotype"/>
                <a:ea typeface="+mn-ea"/>
                <a:cs typeface="Arial" panose="020B0604020202020204" pitchFamily="34" charset="0"/>
              </a:rPr>
              <a:t>Moscow</a:t>
            </a:r>
            <a:r>
              <a:rPr kumimoji="0" lang="ru-RU" altLang="ru-RU" sz="1200" b="0" i="0" u="none" strike="noStrike" kern="1200" cap="none" spc="0" normalizeH="0" baseline="0" noProof="0" dirty="0">
                <a:ln>
                  <a:noFill/>
                </a:ln>
                <a:solidFill>
                  <a:prstClr val="white"/>
                </a:solidFill>
                <a:effectLst/>
                <a:uLnTx/>
                <a:uFillTx/>
                <a:latin typeface="Palatino Linotype"/>
                <a:ea typeface="+mn-ea"/>
                <a:cs typeface="Arial" panose="020B0604020202020204" pitchFamily="34" charset="0"/>
              </a:rPr>
              <a:t>, </a:t>
            </a:r>
            <a:r>
              <a:rPr kumimoji="0" lang="en-US" altLang="ru-RU" sz="1200" b="0" i="0" u="none" strike="noStrike" kern="1200" cap="none" spc="0" normalizeH="0" baseline="0" noProof="0" dirty="0">
                <a:ln>
                  <a:noFill/>
                </a:ln>
                <a:solidFill>
                  <a:prstClr val="white"/>
                </a:solidFill>
                <a:effectLst/>
                <a:uLnTx/>
                <a:uFillTx/>
                <a:latin typeface="Palatino Linotype"/>
                <a:ea typeface="+mn-ea"/>
                <a:cs typeface="Arial" panose="020B0604020202020204" pitchFamily="34" charset="0"/>
              </a:rPr>
              <a:t>26</a:t>
            </a:r>
            <a:r>
              <a:rPr kumimoji="0" lang="en-US" altLang="ru-RU" sz="1200" b="0" i="0" u="none" strike="noStrike" kern="1200" cap="none" spc="0" normalizeH="0" baseline="30000" noProof="0" dirty="0">
                <a:ln>
                  <a:noFill/>
                </a:ln>
                <a:solidFill>
                  <a:prstClr val="white"/>
                </a:solidFill>
                <a:effectLst/>
                <a:uLnTx/>
                <a:uFillTx/>
                <a:latin typeface="Palatino Linotype"/>
                <a:ea typeface="+mn-ea"/>
                <a:cs typeface="Arial" panose="020B0604020202020204" pitchFamily="34" charset="0"/>
              </a:rPr>
              <a:t>th</a:t>
            </a:r>
            <a:r>
              <a:rPr kumimoji="0" lang="en-US" altLang="ru-RU" sz="1200" b="0" i="0" u="none" strike="noStrike" kern="1200" cap="none" spc="0" normalizeH="0" baseline="0" noProof="0" dirty="0">
                <a:ln>
                  <a:noFill/>
                </a:ln>
                <a:solidFill>
                  <a:prstClr val="white"/>
                </a:solidFill>
                <a:effectLst/>
                <a:uLnTx/>
                <a:uFillTx/>
                <a:latin typeface="Palatino Linotype"/>
                <a:ea typeface="+mn-ea"/>
                <a:cs typeface="Arial" panose="020B0604020202020204" pitchFamily="34" charset="0"/>
              </a:rPr>
              <a:t> March</a:t>
            </a:r>
            <a:r>
              <a:rPr kumimoji="0" lang="ru-RU" altLang="ru-RU" sz="1200" b="0" i="0" u="none" strike="noStrike" kern="1200" cap="none" spc="0" normalizeH="0" baseline="0" noProof="0" dirty="0">
                <a:ln>
                  <a:noFill/>
                </a:ln>
                <a:solidFill>
                  <a:prstClr val="white"/>
                </a:solidFill>
                <a:effectLst/>
                <a:uLnTx/>
                <a:uFillTx/>
                <a:latin typeface="Palatino Linotype"/>
                <a:ea typeface="+mn-ea"/>
                <a:cs typeface="Arial" panose="020B0604020202020204" pitchFamily="34" charset="0"/>
              </a:rPr>
              <a:t> 1956 </a:t>
            </a:r>
          </a:p>
        </p:txBody>
      </p:sp>
      <p:sp>
        <p:nvSpPr>
          <p:cNvPr id="47118" name="TextBox 4">
            <a:extLst>
              <a:ext uri="{FF2B5EF4-FFF2-40B4-BE49-F238E27FC236}">
                <a16:creationId xmlns:a16="http://schemas.microsoft.com/office/drawing/2014/main" id="{B488A253-D9F6-40C1-ACA2-227E2792B51D}"/>
              </a:ext>
            </a:extLst>
          </p:cNvPr>
          <p:cNvSpPr txBox="1">
            <a:spLocks noChangeArrowheads="1"/>
          </p:cNvSpPr>
          <p:nvPr/>
        </p:nvSpPr>
        <p:spPr bwMode="auto">
          <a:xfrm>
            <a:off x="474833" y="652463"/>
            <a:ext cx="1678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Formation</a:t>
            </a:r>
            <a:r>
              <a:rPr kumimoji="0" lang="ru-RU" altLang="ru-RU"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0+ </a:t>
            </a:r>
          </a:p>
        </p:txBody>
      </p:sp>
      <p:sp>
        <p:nvSpPr>
          <p:cNvPr id="47119" name="TextBox 10">
            <a:extLst>
              <a:ext uri="{FF2B5EF4-FFF2-40B4-BE49-F238E27FC236}">
                <a16:creationId xmlns:a16="http://schemas.microsoft.com/office/drawing/2014/main" id="{3D2CD233-F41D-41E0-92B0-2ACA9E5DD831}"/>
              </a:ext>
            </a:extLst>
          </p:cNvPr>
          <p:cNvSpPr txBox="1">
            <a:spLocks noChangeArrowheads="1"/>
          </p:cNvSpPr>
          <p:nvPr/>
        </p:nvSpPr>
        <p:spPr bwMode="auto">
          <a:xfrm>
            <a:off x="5084763" y="668338"/>
            <a:ext cx="1588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 Era</a:t>
            </a:r>
            <a:r>
              <a:rPr kumimoji="0" lang="ru-RU" altLang="ru-RU"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ru-RU"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r>
              <a:rPr kumimoji="0" lang="ru-RU" altLang="ru-RU"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17" name="Прямоугольник 16">
            <a:extLst>
              <a:ext uri="{FF2B5EF4-FFF2-40B4-BE49-F238E27FC236}">
                <a16:creationId xmlns:a16="http://schemas.microsoft.com/office/drawing/2014/main" id="{9975A0BE-D89E-450C-B11F-3523CD1852C7}"/>
              </a:ext>
            </a:extLst>
          </p:cNvPr>
          <p:cNvSpPr/>
          <p:nvPr/>
        </p:nvSpPr>
        <p:spPr>
          <a:xfrm>
            <a:off x="9092321" y="652464"/>
            <a:ext cx="3002514" cy="6045200"/>
          </a:xfrm>
          <a:prstGeom prst="rect">
            <a:avLst/>
          </a:prstGeom>
          <a:solidFill>
            <a:srgbClr val="0036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Palatino Linotype"/>
              <a:ea typeface="+mn-ea"/>
              <a:cs typeface="+mn-cs"/>
            </a:endParaRPr>
          </a:p>
        </p:txBody>
      </p:sp>
      <p:pic>
        <p:nvPicPr>
          <p:cNvPr id="2" name="Рисунок 2">
            <a:extLst>
              <a:ext uri="{FF2B5EF4-FFF2-40B4-BE49-F238E27FC236}">
                <a16:creationId xmlns:a16="http://schemas.microsoft.com/office/drawing/2014/main" id="{201CB9C2-E7E9-4DA0-8D2D-D62F3D81A8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15514" y="2311760"/>
            <a:ext cx="2764669" cy="157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0">
            <a:extLst>
              <a:ext uri="{FF2B5EF4-FFF2-40B4-BE49-F238E27FC236}">
                <a16:creationId xmlns:a16="http://schemas.microsoft.com/office/drawing/2014/main" id="{A4B1654E-8B4C-4DCB-8E1A-DC4CE0994F7A}"/>
              </a:ext>
            </a:extLst>
          </p:cNvPr>
          <p:cNvSpPr txBox="1">
            <a:spLocks noChangeArrowheads="1"/>
          </p:cNvSpPr>
          <p:nvPr/>
        </p:nvSpPr>
        <p:spPr bwMode="auto">
          <a:xfrm>
            <a:off x="9249621" y="673262"/>
            <a:ext cx="1302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Today</a:t>
            </a:r>
            <a:r>
              <a:rPr kumimoji="0" lang="ru-RU" altLang="ru-RU"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50+</a:t>
            </a:r>
          </a:p>
        </p:txBody>
      </p:sp>
      <p:sp>
        <p:nvSpPr>
          <p:cNvPr id="23" name="TextBox 22">
            <a:extLst>
              <a:ext uri="{FF2B5EF4-FFF2-40B4-BE49-F238E27FC236}">
                <a16:creationId xmlns:a16="http://schemas.microsoft.com/office/drawing/2014/main" id="{BEBF4B36-3C23-4464-A80F-5F90FFF7967B}"/>
              </a:ext>
            </a:extLst>
          </p:cNvPr>
          <p:cNvSpPr txBox="1"/>
          <p:nvPr/>
        </p:nvSpPr>
        <p:spPr>
          <a:xfrm>
            <a:off x="9145968" y="3888046"/>
            <a:ext cx="2948866" cy="270843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ru-RU" altLang="ru-RU" sz="1000" b="0" i="0" u="none" strike="noStrike" kern="1200" cap="none" spc="0" normalizeH="0" baseline="0" noProof="0" dirty="0">
                <a:ln>
                  <a:noFill/>
                </a:ln>
                <a:solidFill>
                  <a:prstClr val="white"/>
                </a:solidFill>
                <a:effectLst/>
                <a:uLnTx/>
                <a:uFillTx/>
                <a:latin typeface="Palatino Linotype"/>
                <a:ea typeface="+mn-ea"/>
                <a:cs typeface="Calibri" panose="020F0502020204030204" pitchFamily="34" charset="0"/>
              </a:rPr>
              <a:t>15</a:t>
            </a:r>
            <a:r>
              <a:rPr kumimoji="0" lang="en-US" altLang="ru-RU" sz="1000" b="0" i="0" u="none" strike="noStrike" kern="1200" cap="none" spc="0" normalizeH="0" baseline="30000" noProof="0" dirty="0" err="1">
                <a:ln>
                  <a:noFill/>
                </a:ln>
                <a:solidFill>
                  <a:prstClr val="white"/>
                </a:solidFill>
                <a:effectLst/>
                <a:uLnTx/>
                <a:uFillTx/>
                <a:latin typeface="Palatino Linotype"/>
                <a:ea typeface="+mn-ea"/>
                <a:cs typeface="Calibri" panose="020F0502020204030204" pitchFamily="34" charset="0"/>
              </a:rPr>
              <a:t>th</a:t>
            </a:r>
            <a:r>
              <a:rPr kumimoji="0" lang="en-US" altLang="ru-RU" sz="1000" b="0" i="0" u="none" strike="noStrike" kern="1200" cap="none" spc="0" normalizeH="0" baseline="0" noProof="0" dirty="0">
                <a:ln>
                  <a:noFill/>
                </a:ln>
                <a:solidFill>
                  <a:prstClr val="white"/>
                </a:solidFill>
                <a:effectLst/>
                <a:uLnTx/>
                <a:uFillTx/>
                <a:latin typeface="Palatino Linotype"/>
                <a:ea typeface="+mn-ea"/>
                <a:cs typeface="Calibri" panose="020F0502020204030204" pitchFamily="34" charset="0"/>
              </a:rPr>
              <a:t> December, 2018</a:t>
            </a:r>
            <a:r>
              <a:rPr kumimoji="0" lang="ru-RU" altLang="ru-RU" sz="1000" b="0" i="0" u="none" strike="noStrike" kern="1200" cap="none" spc="0" normalizeH="0" baseline="0" noProof="0" dirty="0">
                <a:ln>
                  <a:noFill/>
                </a:ln>
                <a:solidFill>
                  <a:prstClr val="white"/>
                </a:solidFill>
                <a:effectLst/>
                <a:uLnTx/>
                <a:uFillTx/>
                <a:latin typeface="Palatino Linotype"/>
                <a:ea typeface="+mn-ea"/>
                <a:cs typeface="Calibri" panose="020F0502020204030204" pitchFamily="34" charset="0"/>
              </a:rPr>
              <a:t>, </a:t>
            </a:r>
            <a:r>
              <a:rPr kumimoji="0" lang="en-US" altLang="ru-RU" sz="1000" b="0" i="0" u="none" strike="noStrike" kern="1200" cap="none" spc="0" normalizeH="0" baseline="0" noProof="0" dirty="0">
                <a:ln>
                  <a:noFill/>
                </a:ln>
                <a:solidFill>
                  <a:prstClr val="white"/>
                </a:solidFill>
                <a:effectLst/>
                <a:uLnTx/>
                <a:uFillTx/>
                <a:latin typeface="Palatino Linotype"/>
                <a:ea typeface="+mn-ea"/>
                <a:cs typeface="Calibri" panose="020F0502020204030204" pitchFamily="34" charset="0"/>
              </a:rPr>
              <a:t>ASRT, Cairo</a:t>
            </a:r>
            <a:endParaRPr kumimoji="0" lang="ru-RU" altLang="ru-RU" sz="1000" b="0" i="0" u="none" strike="noStrike" kern="1200" cap="none" spc="0" normalizeH="0" baseline="0" noProof="0" dirty="0">
              <a:ln>
                <a:noFill/>
              </a:ln>
              <a:solidFill>
                <a:prstClr val="white"/>
              </a:solidFill>
              <a:effectLst/>
              <a:uLnTx/>
              <a:uFillTx/>
              <a:latin typeface="Palatino Linotype"/>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 sz="1000" b="0" i="0" u="none" strike="noStrike" kern="1200" cap="none" spc="0" normalizeH="0" baseline="0" noProof="0" dirty="0">
                <a:ln>
                  <a:noFill/>
                </a:ln>
                <a:solidFill>
                  <a:prstClr val="white"/>
                </a:solidFill>
                <a:effectLst/>
                <a:uLnTx/>
                <a:uFillTx/>
                <a:latin typeface="Palatino Linotype"/>
                <a:ea typeface="+mn-ea"/>
                <a:cs typeface="+mn-cs"/>
              </a:rPr>
              <a:t>Signing of the JINR-ARE road map</a:t>
            </a:r>
            <a:endParaRPr kumimoji="0" lang="ru-RU" altLang="ru-RU" sz="1000" b="0" i="0" u="none" strike="noStrike" kern="1200" cap="none" spc="0" normalizeH="0" baseline="0" noProof="0" dirty="0">
              <a:ln>
                <a:noFill/>
              </a:ln>
              <a:solidFill>
                <a:prstClr val="white"/>
              </a:solidFill>
              <a:effectLst/>
              <a:uLnTx/>
              <a:uFillTx/>
              <a:latin typeface="Palatino Linotype"/>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ct val="0"/>
              </a:spcAft>
              <a:buClrTx/>
              <a:buSzTx/>
              <a:buFontTx/>
              <a:buNone/>
              <a:tabLst/>
              <a:defRPr/>
            </a:pPr>
            <a:endParaRPr kumimoji="0" lang="ru-RU" altLang="ru-RU" sz="10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ct val="0"/>
              </a:spcAft>
              <a:buClrTx/>
              <a:buSzTx/>
              <a:buFontTx/>
              <a:buNone/>
              <a:tabLst/>
              <a:defRPr/>
            </a:pPr>
            <a:endParaRPr kumimoji="0" lang="ru-RU" altLang="ru-RU" sz="10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ct val="0"/>
              </a:spcAft>
              <a:buClrTx/>
              <a:buSzTx/>
              <a:buFontTx/>
              <a:buNone/>
              <a:tabLst/>
              <a:defRPr/>
            </a:pPr>
            <a:endParaRPr kumimoji="0" lang="ru-RU" altLang="ru-RU" sz="10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ct val="0"/>
              </a:spcAft>
              <a:buClrTx/>
              <a:buSzTx/>
              <a:buFontTx/>
              <a:buNone/>
              <a:tabLst/>
              <a:defRPr/>
            </a:pPr>
            <a:endParaRPr kumimoji="0" lang="ru-RU" altLang="ru-RU" sz="10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ct val="0"/>
              </a:spcAft>
              <a:buClrTx/>
              <a:buSzTx/>
              <a:buFontTx/>
              <a:buNone/>
              <a:tabLst/>
              <a:defRPr/>
            </a:pPr>
            <a:endParaRPr kumimoji="0" lang="ru-RU" altLang="ru-RU" sz="10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ct val="0"/>
              </a:spcAft>
              <a:buClrTx/>
              <a:buSzTx/>
              <a:buFontTx/>
              <a:buNone/>
              <a:tabLst/>
              <a:defRPr/>
            </a:pPr>
            <a:endParaRPr kumimoji="0" lang="ru-RU" altLang="ru-RU" sz="10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ct val="0"/>
              </a:spcAft>
              <a:buClrTx/>
              <a:buSzTx/>
              <a:buFontTx/>
              <a:buNone/>
              <a:tabLst/>
              <a:defRPr/>
            </a:pPr>
            <a:endParaRPr kumimoji="0" lang="ru-RU" altLang="ru-RU" sz="10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ct val="0"/>
              </a:spcAft>
              <a:buClrTx/>
              <a:buSzTx/>
              <a:buFontTx/>
              <a:buNone/>
              <a:tabLst/>
              <a:defRPr/>
            </a:pPr>
            <a:endParaRPr kumimoji="0" lang="ru-RU" altLang="ru-RU" sz="10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ct val="0"/>
              </a:spcAft>
              <a:buClrTx/>
              <a:buSzTx/>
              <a:buFontTx/>
              <a:buNone/>
              <a:tabLst/>
              <a:defRPr/>
            </a:pPr>
            <a:endParaRPr kumimoji="0" lang="ru-RU" altLang="ru-RU" sz="10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ct val="0"/>
              </a:spcAft>
              <a:buClrTx/>
              <a:buSzTx/>
              <a:buFontTx/>
              <a:buNone/>
              <a:tabLst/>
              <a:defRPr/>
            </a:pPr>
            <a:endParaRPr kumimoji="0" lang="ru-RU" altLang="ru-RU" sz="10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ct val="0"/>
              </a:spcAft>
              <a:buClrTx/>
              <a:buSzTx/>
              <a:buFontTx/>
              <a:buNone/>
              <a:tabLst/>
              <a:defRPr/>
            </a:pPr>
            <a:endParaRPr kumimoji="0" lang="ru-RU" altLang="ru-RU" sz="10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ct val="0"/>
              </a:spcAft>
              <a:buClrTx/>
              <a:buSzTx/>
              <a:buFontTx/>
              <a:buNone/>
              <a:tabLst/>
              <a:defRPr/>
            </a:pPr>
            <a:endParaRPr kumimoji="0" lang="ru-RU" altLang="ru-RU" sz="10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ct val="0"/>
              </a:spcAft>
              <a:buClrTx/>
              <a:buSzTx/>
              <a:buFontTx/>
              <a:buNone/>
              <a:tabLst/>
              <a:defRPr/>
            </a:pPr>
            <a:endParaRPr kumimoji="0" lang="en-US" altLang="ru-RU" sz="10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ru-RU" altLang="ru-RU" sz="10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Calibri" panose="020F0502020204030204" pitchFamily="34" charset="0"/>
              </a:rPr>
              <a:t>17</a:t>
            </a:r>
            <a:r>
              <a:rPr kumimoji="0" lang="en-US" altLang="ru-RU" sz="1000" b="0" i="0" u="none" strike="noStrike" kern="1200" cap="none" spc="0" normalizeH="0" baseline="30000" noProof="0" dirty="0" err="1">
                <a:ln>
                  <a:noFill/>
                </a:ln>
                <a:solidFill>
                  <a:prstClr val="white"/>
                </a:solidFill>
                <a:effectLst/>
                <a:uLnTx/>
                <a:uFillTx/>
                <a:latin typeface="Palatino Linotype" panose="02040502050505030304" pitchFamily="18" charset="0"/>
                <a:ea typeface="+mn-ea"/>
                <a:cs typeface="Calibri" panose="020F0502020204030204" pitchFamily="34" charset="0"/>
              </a:rPr>
              <a:t>th</a:t>
            </a:r>
            <a:r>
              <a:rPr kumimoji="0" lang="en-US" altLang="ru-RU" sz="10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Calibri" panose="020F0502020204030204" pitchFamily="34" charset="0"/>
              </a:rPr>
              <a:t> October,</a:t>
            </a:r>
            <a:r>
              <a:rPr kumimoji="0" lang="ru-RU" altLang="ru-RU" sz="10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Calibri" panose="020F0502020204030204" pitchFamily="34" charset="0"/>
              </a:rPr>
              <a:t> 2019, </a:t>
            </a:r>
            <a:r>
              <a:rPr kumimoji="0" lang="en-US" altLang="ru-RU" sz="1000" b="0" i="0" u="none" strike="noStrike" kern="1200" cap="none" spc="0" normalizeH="0" baseline="0" noProof="0" dirty="0" err="1">
                <a:ln>
                  <a:noFill/>
                </a:ln>
                <a:solidFill>
                  <a:prstClr val="white"/>
                </a:solidFill>
                <a:effectLst/>
                <a:uLnTx/>
                <a:uFillTx/>
                <a:latin typeface="Palatino Linotype" panose="02040502050505030304" pitchFamily="18" charset="0"/>
                <a:ea typeface="+mn-ea"/>
                <a:cs typeface="Calibri" panose="020F0502020204030204" pitchFamily="34" charset="0"/>
              </a:rPr>
              <a:t>Dubna</a:t>
            </a:r>
            <a:endParaRPr kumimoji="0" lang="ru-RU" altLang="ru-RU" sz="10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ru-RU" sz="10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Calibri" panose="020F0502020204030204" pitchFamily="34" charset="0"/>
              </a:rPr>
              <a:t>Signing of the JINR-Serbia road map</a:t>
            </a:r>
            <a:endParaRPr kumimoji="0" lang="ru-RU" altLang="ru-RU" sz="10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Calibri" panose="020F0502020204030204" pitchFamily="34" charset="0"/>
            </a:endParaRPr>
          </a:p>
        </p:txBody>
      </p:sp>
      <p:sp>
        <p:nvSpPr>
          <p:cNvPr id="25" name="TextBox 24">
            <a:extLst>
              <a:ext uri="{FF2B5EF4-FFF2-40B4-BE49-F238E27FC236}">
                <a16:creationId xmlns:a16="http://schemas.microsoft.com/office/drawing/2014/main" id="{227FCDAA-7D71-4159-B632-B8D6C00DD26F}"/>
              </a:ext>
            </a:extLst>
          </p:cNvPr>
          <p:cNvSpPr txBox="1"/>
          <p:nvPr/>
        </p:nvSpPr>
        <p:spPr>
          <a:xfrm>
            <a:off x="4611091" y="5110849"/>
            <a:ext cx="3336391" cy="1107996"/>
          </a:xfrm>
          <a:prstGeom prst="rect">
            <a:avLst/>
          </a:prstGeom>
          <a:noFill/>
          <a:ln>
            <a:solidFill>
              <a:srgbClr val="7030A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prstClr val="white"/>
                </a:solidFill>
                <a:effectLst/>
                <a:uLnTx/>
                <a:uFillTx/>
                <a:latin typeface="Palatino Linotype"/>
                <a:ea typeface="+mn-ea"/>
                <a:cs typeface="+mn-cs"/>
              </a:rPr>
              <a:t>Agreement between the Government of the Russian Federation and JINR on the Location and Terms of Operation of JINR in the Russian Federation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srgbClr val="FFFF00"/>
                </a:solidFill>
                <a:effectLst/>
                <a:uLnTx/>
                <a:uFillTx/>
                <a:latin typeface="Palatino Linotype"/>
                <a:ea typeface="+mn-ea"/>
                <a:cs typeface="+mn-cs"/>
              </a:rPr>
              <a:t>Ratified by the Federal Law of the Russian Federation January 2, 2000 N 39-FZ</a:t>
            </a:r>
            <a:endParaRPr kumimoji="0" lang="ru-RU" sz="11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7" name="TextBox 26">
            <a:extLst>
              <a:ext uri="{FF2B5EF4-FFF2-40B4-BE49-F238E27FC236}">
                <a16:creationId xmlns:a16="http://schemas.microsoft.com/office/drawing/2014/main" id="{E1168A4C-BE43-4744-B6DE-BD8551901C29}"/>
              </a:ext>
            </a:extLst>
          </p:cNvPr>
          <p:cNvSpPr txBox="1"/>
          <p:nvPr/>
        </p:nvSpPr>
        <p:spPr>
          <a:xfrm>
            <a:off x="9121559" y="1042406"/>
            <a:ext cx="302144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New associate members: </a:t>
            </a: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1"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Republic of South Africa</a:t>
            </a:r>
            <a:r>
              <a:rPr kumimoji="0" lang="ru-RU" altLang="ru-RU" sz="1200" b="0" i="1"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(2005), </a:t>
            </a:r>
            <a:endParaRPr kumimoji="0" lang="en-US" altLang="ru-RU" sz="1200" b="0" i="1"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1"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Republic of Serbia</a:t>
            </a:r>
            <a:r>
              <a:rPr kumimoji="0" lang="ru-RU" altLang="ru-RU" sz="1200" b="0" i="1"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(2007),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1"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Arab Republic of Egypt </a:t>
            </a:r>
            <a:r>
              <a:rPr kumimoji="0" lang="ru-RU" altLang="ru-RU" sz="1200" b="0" i="1"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(2009) </a:t>
            </a: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9AB91C12-A7D7-41ED-84A7-98C4723A6E10}"/>
              </a:ext>
            </a:extLst>
          </p:cNvPr>
          <p:cNvSpPr txBox="1"/>
          <p:nvPr/>
        </p:nvSpPr>
        <p:spPr>
          <a:xfrm>
            <a:off x="9125171" y="1965505"/>
            <a:ext cx="194418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Palatino Linotype"/>
                <a:ea typeface="+mn-ea"/>
                <a:cs typeface="Arial" panose="020B0604020202020204" pitchFamily="34" charset="0"/>
              </a:rPr>
              <a:t>Towards full membership</a:t>
            </a:r>
            <a:endParaRPr kumimoji="0" lang="ru-RU" sz="1200" b="0" i="0" u="none" strike="noStrike" kern="1200" cap="none" spc="0" normalizeH="0" baseline="0" noProof="0" dirty="0">
              <a:ln>
                <a:noFill/>
              </a:ln>
              <a:solidFill>
                <a:srgbClr val="FFFF00"/>
              </a:solidFill>
              <a:effectLst/>
              <a:uLnTx/>
              <a:uFillTx/>
              <a:latin typeface="Palatino Linotype"/>
              <a:ea typeface="+mn-ea"/>
              <a:cs typeface="Arial" panose="020B0604020202020204" pitchFamily="34" charset="0"/>
            </a:endParaRPr>
          </a:p>
        </p:txBody>
      </p:sp>
      <p:pic>
        <p:nvPicPr>
          <p:cNvPr id="12" name="Рисунок 11">
            <a:extLst>
              <a:ext uri="{FF2B5EF4-FFF2-40B4-BE49-F238E27FC236}">
                <a16:creationId xmlns:a16="http://schemas.microsoft.com/office/drawing/2014/main" id="{1BCC882F-95D0-4B91-9A97-3E4C419004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0228" y="4326403"/>
            <a:ext cx="2516881" cy="179868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4B63687E-4614-4DE2-9FB3-DD36A7B1BF86}"/>
              </a:ext>
            </a:extLst>
          </p:cNvPr>
          <p:cNvSpPr txBox="1">
            <a:spLocks/>
          </p:cNvSpPr>
          <p:nvPr/>
        </p:nvSpPr>
        <p:spPr>
          <a:xfrm>
            <a:off x="849302" y="2017277"/>
            <a:ext cx="10309332" cy="2200725"/>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rPr>
            </a:br>
            <a:r>
              <a:rPr kumimoji="0" lang="en-US" sz="3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rPr>
              <a:t>Joint Institute for Not Only Nuclear Research</a:t>
            </a:r>
            <a:br>
              <a:rPr kumimoji="0" lang="en-US" sz="3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rPr>
            </a:br>
            <a:endParaRPr kumimoji="0" lang="ru-RU"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latino Linotype"/>
              <a:ea typeface="+mj-ea"/>
              <a:cs typeface="+mj-cs"/>
            </a:endParaRPr>
          </a:p>
        </p:txBody>
      </p:sp>
      <p:pic>
        <p:nvPicPr>
          <p:cNvPr id="6" name="Рисунок 5">
            <a:extLst>
              <a:ext uri="{FF2B5EF4-FFF2-40B4-BE49-F238E27FC236}">
                <a16:creationId xmlns:a16="http://schemas.microsoft.com/office/drawing/2014/main" id="{3842D425-693E-461C-9602-93CB132C3D6C}"/>
              </a:ext>
            </a:extLst>
          </p:cNvPr>
          <p:cNvPicPr>
            <a:picLocks noChangeAspect="1"/>
          </p:cNvPicPr>
          <p:nvPr/>
        </p:nvPicPr>
        <p:blipFill>
          <a:blip r:embed="rId3">
            <a:lum bright="70000" contrast="-70000"/>
          </a:blip>
          <a:stretch>
            <a:fillRect/>
          </a:stretch>
        </p:blipFill>
        <p:spPr>
          <a:xfrm>
            <a:off x="406243" y="503597"/>
            <a:ext cx="1440873" cy="955626"/>
          </a:xfrm>
          <a:prstGeom prst="rect">
            <a:avLst/>
          </a:prstGeom>
          <a:effectLst>
            <a:outerShdw blurRad="50800" dist="38100" dir="2700000" algn="tl" rotWithShape="0">
              <a:prstClr val="black">
                <a:alpha val="40000"/>
              </a:prstClr>
            </a:outerShdw>
          </a:effectLst>
        </p:spPr>
      </p:pic>
      <p:pic>
        <p:nvPicPr>
          <p:cNvPr id="8" name="Рисунок 10">
            <a:extLst>
              <a:ext uri="{FF2B5EF4-FFF2-40B4-BE49-F238E27FC236}">
                <a16:creationId xmlns:a16="http://schemas.microsoft.com/office/drawing/2014/main" id="{DB95E5AA-DF9C-4A8A-AD2F-5AD2C0D11217}"/>
              </a:ext>
            </a:extLst>
          </p:cNvPr>
          <p:cNvPicPr>
            <a:picLocks noChangeAspect="1" noChangeArrowheads="1"/>
          </p:cNvPicPr>
          <p:nvPr/>
        </p:nvPicPr>
        <p:blipFill>
          <a:blip r:embed="rId4" cstate="print">
            <a:lum bright="40000"/>
            <a:extLst>
              <a:ext uri="{28A0092B-C50C-407E-A947-70E740481C1C}">
                <a14:useLocalDpi xmlns:a14="http://schemas.microsoft.com/office/drawing/2010/main" val="0"/>
              </a:ext>
            </a:extLst>
          </a:blip>
          <a:srcRect/>
          <a:stretch>
            <a:fillRect/>
          </a:stretch>
        </p:blipFill>
        <p:spPr bwMode="auto">
          <a:xfrm>
            <a:off x="10288487" y="327282"/>
            <a:ext cx="1570422" cy="130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046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4">
            <a:extLst>
              <a:ext uri="{FF2B5EF4-FFF2-40B4-BE49-F238E27FC236}">
                <a16:creationId xmlns:a16="http://schemas.microsoft.com/office/drawing/2014/main" id="{CE9884FC-E34B-4EAD-A8F1-EB37EF7E3882}"/>
              </a:ext>
            </a:extLst>
          </p:cNvPr>
          <p:cNvGraphicFramePr/>
          <p:nvPr/>
        </p:nvGraphicFramePr>
        <p:xfrm>
          <a:off x="576871" y="277024"/>
          <a:ext cx="10948251" cy="6203556"/>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Группа 2">
            <a:extLst>
              <a:ext uri="{FF2B5EF4-FFF2-40B4-BE49-F238E27FC236}">
                <a16:creationId xmlns:a16="http://schemas.microsoft.com/office/drawing/2014/main" id="{312C411C-D546-4DD8-9F98-E3B0A74DE172}"/>
              </a:ext>
            </a:extLst>
          </p:cNvPr>
          <p:cNvGrpSpPr/>
          <p:nvPr/>
        </p:nvGrpSpPr>
        <p:grpSpPr>
          <a:xfrm>
            <a:off x="5040074" y="4125024"/>
            <a:ext cx="6842389" cy="1675196"/>
            <a:chOff x="5040074" y="4125024"/>
            <a:chExt cx="6842389" cy="1675196"/>
          </a:xfrm>
        </p:grpSpPr>
        <p:grpSp>
          <p:nvGrpSpPr>
            <p:cNvPr id="4" name="Группа 3">
              <a:extLst>
                <a:ext uri="{FF2B5EF4-FFF2-40B4-BE49-F238E27FC236}">
                  <a16:creationId xmlns:a16="http://schemas.microsoft.com/office/drawing/2014/main" id="{382B08C9-18E4-40B8-842C-6E3A9E0358B2}"/>
                </a:ext>
              </a:extLst>
            </p:cNvPr>
            <p:cNvGrpSpPr/>
            <p:nvPr/>
          </p:nvGrpSpPr>
          <p:grpSpPr>
            <a:xfrm>
              <a:off x="5236832" y="4125026"/>
              <a:ext cx="6110320" cy="1398195"/>
              <a:chOff x="5236832" y="4125026"/>
              <a:chExt cx="6110320" cy="1398195"/>
            </a:xfrm>
          </p:grpSpPr>
          <p:cxnSp>
            <p:nvCxnSpPr>
              <p:cNvPr id="9" name="Прямая соединительная линия 8">
                <a:extLst>
                  <a:ext uri="{FF2B5EF4-FFF2-40B4-BE49-F238E27FC236}">
                    <a16:creationId xmlns:a16="http://schemas.microsoft.com/office/drawing/2014/main" id="{9B04E29A-B2B1-4439-A2BE-B1F9B48A2ED3}"/>
                  </a:ext>
                </a:extLst>
              </p:cNvPr>
              <p:cNvCxnSpPr>
                <a:cxnSpLocks/>
              </p:cNvCxnSpPr>
              <p:nvPr/>
            </p:nvCxnSpPr>
            <p:spPr>
              <a:xfrm flipV="1">
                <a:off x="10572878" y="4125026"/>
                <a:ext cx="77427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C6BE450B-569F-440F-A9A5-7DCDEF749668}"/>
                  </a:ext>
                </a:extLst>
              </p:cNvPr>
              <p:cNvCxnSpPr>
                <a:cxnSpLocks/>
              </p:cNvCxnSpPr>
              <p:nvPr/>
            </p:nvCxnSpPr>
            <p:spPr>
              <a:xfrm flipV="1">
                <a:off x="8288923" y="4125027"/>
                <a:ext cx="2283955" cy="12263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E1E662F8-9384-4D15-9184-98299219BC26}"/>
                  </a:ext>
                </a:extLst>
              </p:cNvPr>
              <p:cNvCxnSpPr>
                <a:cxnSpLocks/>
              </p:cNvCxnSpPr>
              <p:nvPr/>
            </p:nvCxnSpPr>
            <p:spPr>
              <a:xfrm>
                <a:off x="6186488" y="5351380"/>
                <a:ext cx="2102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0087594D-F570-45FE-AC07-9116E695FCA0}"/>
                  </a:ext>
                </a:extLst>
              </p:cNvPr>
              <p:cNvCxnSpPr>
                <a:cxnSpLocks/>
              </p:cNvCxnSpPr>
              <p:nvPr/>
            </p:nvCxnSpPr>
            <p:spPr>
              <a:xfrm flipV="1">
                <a:off x="5236832" y="5351377"/>
                <a:ext cx="949656" cy="1718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35C10098-02E1-4527-8A5B-BA5E799046CD}"/>
                </a:ext>
              </a:extLst>
            </p:cNvPr>
            <p:cNvSpPr txBox="1"/>
            <p:nvPr/>
          </p:nvSpPr>
          <p:spPr>
            <a:xfrm>
              <a:off x="10419660" y="4125024"/>
              <a:ext cx="146280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200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JINR budget</a:t>
              </a:r>
              <a:endParaRPr kumimoji="0" lang="ru-RU"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E03DD18A-4797-43E6-8A2D-9D0CF28981E1}"/>
                </a:ext>
              </a:extLst>
            </p:cNvPr>
            <p:cNvSpPr txBox="1"/>
            <p:nvPr/>
          </p:nvSpPr>
          <p:spPr>
            <a:xfrm>
              <a:off x="7752265" y="5074379"/>
              <a:ext cx="67158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40 M$</a:t>
              </a:r>
              <a:endParaRPr kumimoji="0" lang="ru-RU"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A2964667-88D4-4AF6-9C93-0AF7FE159309}"/>
                </a:ext>
              </a:extLst>
            </p:cNvPr>
            <p:cNvSpPr txBox="1"/>
            <p:nvPr/>
          </p:nvSpPr>
          <p:spPr>
            <a:xfrm>
              <a:off x="5040074" y="5523221"/>
              <a:ext cx="67158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23 M$</a:t>
              </a:r>
              <a:endParaRPr kumimoji="0" lang="ru-RU"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2" name="TextBox 1">
            <a:extLst>
              <a:ext uri="{FF2B5EF4-FFF2-40B4-BE49-F238E27FC236}">
                <a16:creationId xmlns:a16="http://schemas.microsoft.com/office/drawing/2014/main" id="{824E693D-18EE-44C7-B84B-DFDD98FBAE60}"/>
              </a:ext>
            </a:extLst>
          </p:cNvPr>
          <p:cNvSpPr txBox="1"/>
          <p:nvPr/>
        </p:nvSpPr>
        <p:spPr>
          <a:xfrm>
            <a:off x="8864525" y="782320"/>
            <a:ext cx="17083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Web of Science</a:t>
            </a:r>
            <a:endParaRPr kumimoji="0" lang="ru-RU" sz="1800" b="0" i="0" u="none" strike="noStrike" kern="1200" cap="none" spc="0" normalizeH="0" baseline="0" noProof="0" dirty="0">
              <a:ln>
                <a:noFill/>
              </a:ln>
              <a:solidFill>
                <a:prstClr val="black"/>
              </a:solidFill>
              <a:effectLst/>
              <a:uLnTx/>
              <a:uFillTx/>
              <a:latin typeface="Palatino Linotype"/>
              <a:ea typeface="+mn-ea"/>
              <a:cs typeface="+mn-cs"/>
            </a:endParaRPr>
          </a:p>
        </p:txBody>
      </p:sp>
      <p:graphicFrame>
        <p:nvGraphicFramePr>
          <p:cNvPr id="14" name="Диаграмма 13">
            <a:extLst>
              <a:ext uri="{FF2B5EF4-FFF2-40B4-BE49-F238E27FC236}">
                <a16:creationId xmlns:a16="http://schemas.microsoft.com/office/drawing/2014/main" id="{D4CCA73A-7080-4775-80B8-DE40CA8A3CC6}"/>
              </a:ext>
            </a:extLst>
          </p:cNvPr>
          <p:cNvGraphicFramePr/>
          <p:nvPr/>
        </p:nvGraphicFramePr>
        <p:xfrm>
          <a:off x="1320801" y="782320"/>
          <a:ext cx="4390859" cy="2619785"/>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Группа 17">
            <a:extLst>
              <a:ext uri="{FF2B5EF4-FFF2-40B4-BE49-F238E27FC236}">
                <a16:creationId xmlns:a16="http://schemas.microsoft.com/office/drawing/2014/main" id="{3C297449-208B-47F5-8CB1-A7AC72C0C0ED}"/>
              </a:ext>
            </a:extLst>
          </p:cNvPr>
          <p:cNvGrpSpPr/>
          <p:nvPr/>
        </p:nvGrpSpPr>
        <p:grpSpPr>
          <a:xfrm>
            <a:off x="2978092" y="2056702"/>
            <a:ext cx="5310831" cy="3156176"/>
            <a:chOff x="2978092" y="2056702"/>
            <a:chExt cx="5310831" cy="3156176"/>
          </a:xfrm>
        </p:grpSpPr>
        <p:sp>
          <p:nvSpPr>
            <p:cNvPr id="13" name="Равнобедренный треугольник 12">
              <a:extLst>
                <a:ext uri="{FF2B5EF4-FFF2-40B4-BE49-F238E27FC236}">
                  <a16:creationId xmlns:a16="http://schemas.microsoft.com/office/drawing/2014/main" id="{DB4C24F0-A276-4A39-87D4-5BDCCF980C2F}"/>
                </a:ext>
              </a:extLst>
            </p:cNvPr>
            <p:cNvSpPr/>
            <p:nvPr/>
          </p:nvSpPr>
          <p:spPr>
            <a:xfrm flipV="1">
              <a:off x="2978092" y="2239861"/>
              <a:ext cx="134224" cy="234891"/>
            </a:xfrm>
            <a:prstGeom prst="triangl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5" name="Равнобедренный треугольник 14">
              <a:extLst>
                <a:ext uri="{FF2B5EF4-FFF2-40B4-BE49-F238E27FC236}">
                  <a16:creationId xmlns:a16="http://schemas.microsoft.com/office/drawing/2014/main" id="{74ADE2D7-7FCA-4EBB-ACAF-42EC8C59F2CD}"/>
                </a:ext>
              </a:extLst>
            </p:cNvPr>
            <p:cNvSpPr/>
            <p:nvPr/>
          </p:nvSpPr>
          <p:spPr>
            <a:xfrm flipV="1">
              <a:off x="4344876" y="2056702"/>
              <a:ext cx="134224" cy="234891"/>
            </a:xfrm>
            <a:prstGeom prst="triangl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6" name="Равнобедренный треугольник 15">
              <a:extLst>
                <a:ext uri="{FF2B5EF4-FFF2-40B4-BE49-F238E27FC236}">
                  <a16:creationId xmlns:a16="http://schemas.microsoft.com/office/drawing/2014/main" id="{385B48EB-1574-48B7-8303-69D2A69240D3}"/>
                </a:ext>
              </a:extLst>
            </p:cNvPr>
            <p:cNvSpPr/>
            <p:nvPr/>
          </p:nvSpPr>
          <p:spPr>
            <a:xfrm flipV="1">
              <a:off x="4738537" y="4977987"/>
              <a:ext cx="134224" cy="234891"/>
            </a:xfrm>
            <a:prstGeom prst="triangl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7" name="Равнобедренный треугольник 16">
              <a:extLst>
                <a:ext uri="{FF2B5EF4-FFF2-40B4-BE49-F238E27FC236}">
                  <a16:creationId xmlns:a16="http://schemas.microsoft.com/office/drawing/2014/main" id="{1EFA0D60-C150-49B4-B154-565DDAF655C7}"/>
                </a:ext>
              </a:extLst>
            </p:cNvPr>
            <p:cNvSpPr/>
            <p:nvPr/>
          </p:nvSpPr>
          <p:spPr>
            <a:xfrm flipV="1">
              <a:off x="8154699" y="4021397"/>
              <a:ext cx="134224" cy="234891"/>
            </a:xfrm>
            <a:prstGeom prst="triangl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Palatino Linotype"/>
                <a:ea typeface="+mn-ea"/>
                <a:cs typeface="+mn-cs"/>
              </a:endParaRPr>
            </a:p>
          </p:txBody>
        </p:sp>
      </p:grpSp>
    </p:spTree>
    <p:extLst>
      <p:ext uri="{BB962C8B-B14F-4D97-AF65-F5344CB8AC3E}">
        <p14:creationId xmlns:p14="http://schemas.microsoft.com/office/powerpoint/2010/main" val="3335067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8F5C1FDC-4CDB-4844-9934-8234E5963032}"/>
              </a:ext>
            </a:extLst>
          </p:cNvPr>
          <p:cNvSpPr/>
          <p:nvPr/>
        </p:nvSpPr>
        <p:spPr>
          <a:xfrm>
            <a:off x="0" y="6462713"/>
            <a:ext cx="12192000" cy="407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Прямоугольник 9">
            <a:extLst>
              <a:ext uri="{FF2B5EF4-FFF2-40B4-BE49-F238E27FC236}">
                <a16:creationId xmlns:a16="http://schemas.microsoft.com/office/drawing/2014/main" id="{1AEE2316-8284-4FF5-A431-0D7144A17C84}"/>
              </a:ext>
            </a:extLst>
          </p:cNvPr>
          <p:cNvSpPr/>
          <p:nvPr/>
        </p:nvSpPr>
        <p:spPr>
          <a:xfrm>
            <a:off x="1588" y="6248400"/>
            <a:ext cx="12192000"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Прямоугольник 3">
            <a:extLst>
              <a:ext uri="{FF2B5EF4-FFF2-40B4-BE49-F238E27FC236}">
                <a16:creationId xmlns:a16="http://schemas.microsoft.com/office/drawing/2014/main" id="{E803C0CD-E8C5-401A-8E69-A2610973B286}"/>
              </a:ext>
            </a:extLst>
          </p:cNvPr>
          <p:cNvSpPr/>
          <p:nvPr/>
        </p:nvSpPr>
        <p:spPr>
          <a:xfrm>
            <a:off x="0" y="0"/>
            <a:ext cx="12192000" cy="360363"/>
          </a:xfrm>
          <a:prstGeom prst="rect">
            <a:avLst/>
          </a:prstGeom>
          <a:solidFill>
            <a:srgbClr val="0152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 name="Таблица 1">
            <a:extLst>
              <a:ext uri="{FF2B5EF4-FFF2-40B4-BE49-F238E27FC236}">
                <a16:creationId xmlns:a16="http://schemas.microsoft.com/office/drawing/2014/main" id="{35FCFDAC-A040-4EB0-BDE1-30FDC96A3CEA}"/>
              </a:ext>
            </a:extLst>
          </p:cNvPr>
          <p:cNvGraphicFramePr>
            <a:graphicFrameLocks noGrp="1"/>
          </p:cNvGraphicFramePr>
          <p:nvPr>
            <p:extLst>
              <p:ext uri="{D42A27DB-BD31-4B8C-83A1-F6EECF244321}">
                <p14:modId xmlns:p14="http://schemas.microsoft.com/office/powerpoint/2010/main" val="3440441509"/>
              </p:ext>
            </p:extLst>
          </p:nvPr>
        </p:nvGraphicFramePr>
        <p:xfrm>
          <a:off x="361950" y="449263"/>
          <a:ext cx="3678238" cy="4333872"/>
        </p:xfrm>
        <a:graphic>
          <a:graphicData uri="http://schemas.openxmlformats.org/drawingml/2006/table">
            <a:tbl>
              <a:tblPr firstRow="1" firstCol="1" bandRow="1">
                <a:tableStyleId>{69CF1AB2-1976-4502-BF36-3FF5EA218861}</a:tableStyleId>
              </a:tblPr>
              <a:tblGrid>
                <a:gridCol w="2022672">
                  <a:extLst>
                    <a:ext uri="{9D8B030D-6E8A-4147-A177-3AD203B41FA5}">
                      <a16:colId xmlns:a16="http://schemas.microsoft.com/office/drawing/2014/main" val="20000"/>
                    </a:ext>
                  </a:extLst>
                </a:gridCol>
                <a:gridCol w="1655566">
                  <a:extLst>
                    <a:ext uri="{9D8B030D-6E8A-4147-A177-3AD203B41FA5}">
                      <a16:colId xmlns:a16="http://schemas.microsoft.com/office/drawing/2014/main" val="20001"/>
                    </a:ext>
                  </a:extLst>
                </a:gridCol>
              </a:tblGrid>
              <a:tr h="468440">
                <a:tc>
                  <a:txBody>
                    <a:bodyPr/>
                    <a:lstStyle/>
                    <a:p>
                      <a:pPr algn="ctr">
                        <a:lnSpc>
                          <a:spcPct val="100000"/>
                        </a:lnSpc>
                        <a:spcAft>
                          <a:spcPts val="0"/>
                        </a:spcAft>
                      </a:pPr>
                      <a:r>
                        <a:rPr lang="ru-RU" sz="1200" dirty="0">
                          <a:solidFill>
                            <a:srgbClr val="C00000"/>
                          </a:solidFill>
                          <a:effectLst/>
                          <a:latin typeface="+mn-lt"/>
                        </a:rPr>
                        <a:t>JINR</a:t>
                      </a:r>
                      <a:r>
                        <a:rPr lang="en-US" sz="1200" dirty="0">
                          <a:solidFill>
                            <a:srgbClr val="C00000"/>
                          </a:solidFill>
                          <a:effectLst/>
                          <a:latin typeface="+mn-lt"/>
                        </a:rPr>
                        <a:t> </a:t>
                      </a:r>
                      <a:r>
                        <a:rPr lang="ru-RU" sz="1200" dirty="0" err="1">
                          <a:solidFill>
                            <a:srgbClr val="C00000"/>
                          </a:solidFill>
                          <a:effectLst/>
                          <a:latin typeface="+mn-lt"/>
                        </a:rPr>
                        <a:t>Member</a:t>
                      </a:r>
                      <a:r>
                        <a:rPr lang="ru-RU" sz="1200" dirty="0">
                          <a:solidFill>
                            <a:srgbClr val="C00000"/>
                          </a:solidFill>
                          <a:effectLst/>
                          <a:latin typeface="+mn-lt"/>
                        </a:rPr>
                        <a:t> </a:t>
                      </a:r>
                      <a:r>
                        <a:rPr lang="ru-RU" sz="1200" dirty="0" err="1">
                          <a:solidFill>
                            <a:srgbClr val="C00000"/>
                          </a:solidFill>
                          <a:effectLst/>
                          <a:latin typeface="+mn-lt"/>
                        </a:rPr>
                        <a:t>States</a:t>
                      </a:r>
                      <a:endParaRPr lang="ru-RU" sz="1200" dirty="0">
                        <a:solidFill>
                          <a:srgbClr val="C00000"/>
                        </a:solidFill>
                        <a:effectLst/>
                        <a:latin typeface="+mn-lt"/>
                        <a:ea typeface="Calibri" panose="020F0502020204030204" pitchFamily="34" charset="0"/>
                        <a:cs typeface="Calibri" panose="020F0502020204030204" pitchFamily="34" charset="0"/>
                      </a:endParaRPr>
                    </a:p>
                  </a:txBody>
                  <a:tcPr marL="91458" marR="91458" marT="0" marB="0"/>
                </a:tc>
                <a:tc>
                  <a:txBody>
                    <a:bodyPr/>
                    <a:lstStyle/>
                    <a:p>
                      <a:pPr algn="ctr">
                        <a:lnSpc>
                          <a:spcPct val="100000"/>
                        </a:lnSpc>
                        <a:spcAft>
                          <a:spcPts val="0"/>
                        </a:spcAft>
                      </a:pPr>
                      <a:r>
                        <a:rPr lang="en-US" sz="1200" dirty="0">
                          <a:solidFill>
                            <a:srgbClr val="C00000"/>
                          </a:solidFill>
                          <a:effectLst/>
                          <a:latin typeface="+mn-lt"/>
                        </a:rPr>
                        <a:t>Number of Publications</a:t>
                      </a:r>
                      <a:endParaRPr lang="ru-RU" sz="1200" dirty="0">
                        <a:solidFill>
                          <a:srgbClr val="C00000"/>
                        </a:solidFill>
                        <a:effectLst/>
                        <a:latin typeface="+mn-lt"/>
                        <a:ea typeface="Calibri" panose="020F0502020204030204" pitchFamily="34" charset="0"/>
                        <a:cs typeface="Calibri" panose="020F0502020204030204" pitchFamily="34" charset="0"/>
                      </a:endParaRPr>
                    </a:p>
                  </a:txBody>
                  <a:tcPr marL="91458" marR="91458" marT="0" marB="0"/>
                </a:tc>
                <a:extLst>
                  <a:ext uri="{0D108BD9-81ED-4DB2-BD59-A6C34878D82A}">
                    <a16:rowId xmlns:a16="http://schemas.microsoft.com/office/drawing/2014/main" val="10000"/>
                  </a:ext>
                </a:extLst>
              </a:tr>
              <a:tr h="240708">
                <a:tc>
                  <a:txBody>
                    <a:bodyPr/>
                    <a:lstStyle/>
                    <a:p>
                      <a:pPr>
                        <a:lnSpc>
                          <a:spcPct val="115000"/>
                        </a:lnSpc>
                        <a:spcAft>
                          <a:spcPts val="0"/>
                        </a:spcAft>
                        <a:tabLst>
                          <a:tab pos="1620520" algn="l"/>
                        </a:tabLst>
                      </a:pPr>
                      <a:r>
                        <a:rPr lang="ru-RU" sz="1200" dirty="0">
                          <a:solidFill>
                            <a:srgbClr val="3D21C9"/>
                          </a:solidFill>
                          <a:effectLst/>
                          <a:latin typeface="+mn-lt"/>
                        </a:rPr>
                        <a:t>ARMENIA</a:t>
                      </a:r>
                      <a:endParaRPr lang="ru-RU" sz="1200" dirty="0">
                        <a:solidFill>
                          <a:srgbClr val="3D21C9"/>
                        </a:solidFill>
                        <a:effectLst/>
                        <a:latin typeface="+mn-lt"/>
                        <a:ea typeface="Calibri" panose="020F0502020204030204" pitchFamily="34" charset="0"/>
                        <a:cs typeface="Calibri" panose="020F0502020204030204" pitchFamily="34" charset="0"/>
                      </a:endParaRPr>
                    </a:p>
                  </a:txBody>
                  <a:tcPr marL="91458" marR="91458"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313</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40708">
                <a:tc>
                  <a:txBody>
                    <a:bodyPr/>
                    <a:lstStyle/>
                    <a:p>
                      <a:pPr>
                        <a:lnSpc>
                          <a:spcPct val="115000"/>
                        </a:lnSpc>
                        <a:spcAft>
                          <a:spcPts val="0"/>
                        </a:spcAft>
                        <a:tabLst>
                          <a:tab pos="1620520" algn="l"/>
                        </a:tabLst>
                      </a:pPr>
                      <a:r>
                        <a:rPr lang="ru-RU" sz="1200" dirty="0">
                          <a:solidFill>
                            <a:srgbClr val="3D21C9"/>
                          </a:solidFill>
                          <a:effectLst/>
                          <a:latin typeface="+mn-lt"/>
                        </a:rPr>
                        <a:t>AZERBAIJAN</a:t>
                      </a:r>
                      <a:endParaRPr lang="ru-RU" sz="1200" dirty="0">
                        <a:solidFill>
                          <a:srgbClr val="3D21C9"/>
                        </a:solidFill>
                        <a:effectLst/>
                        <a:latin typeface="+mn-lt"/>
                        <a:ea typeface="Calibri" panose="020F0502020204030204" pitchFamily="34" charset="0"/>
                        <a:cs typeface="Calibri" panose="020F0502020204030204" pitchFamily="34" charset="0"/>
                      </a:endParaRPr>
                    </a:p>
                  </a:txBody>
                  <a:tcPr marL="91458" marR="91458"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16</a:t>
                      </a:r>
                      <a:r>
                        <a:rPr lang="en-US" sz="1200" b="1" dirty="0">
                          <a:solidFill>
                            <a:srgbClr val="3D21C9"/>
                          </a:solidFill>
                          <a:effectLst/>
                          <a:latin typeface="+mn-lt"/>
                          <a:ea typeface="Calibri" panose="020F0502020204030204" pitchFamily="34" charset="0"/>
                          <a:cs typeface="Times New Roman" panose="02020603050405020304" pitchFamily="18" charset="0"/>
                        </a:rPr>
                        <a:t>9</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54812">
                <a:tc>
                  <a:txBody>
                    <a:bodyPr/>
                    <a:lstStyle/>
                    <a:p>
                      <a:pPr>
                        <a:lnSpc>
                          <a:spcPct val="115000"/>
                        </a:lnSpc>
                        <a:spcAft>
                          <a:spcPts val="0"/>
                        </a:spcAft>
                        <a:tabLst>
                          <a:tab pos="1620520" algn="l"/>
                        </a:tabLst>
                      </a:pPr>
                      <a:r>
                        <a:rPr lang="en-US" sz="1200" b="1" dirty="0">
                          <a:solidFill>
                            <a:srgbClr val="3D21C9"/>
                          </a:solidFill>
                          <a:effectLst/>
                          <a:latin typeface="+mn-lt"/>
                          <a:ea typeface="Calibri" panose="020F0502020204030204" pitchFamily="34" charset="0"/>
                          <a:cs typeface="Calibri" panose="020F0502020204030204" pitchFamily="34" charset="0"/>
                        </a:rPr>
                        <a:t>BELARUS</a:t>
                      </a:r>
                      <a:endParaRPr lang="ru-RU" sz="1200" b="1" dirty="0">
                        <a:solidFill>
                          <a:srgbClr val="3D21C9"/>
                        </a:solidFill>
                        <a:effectLst/>
                        <a:latin typeface="+mn-lt"/>
                        <a:ea typeface="Calibri" panose="020F0502020204030204" pitchFamily="34" charset="0"/>
                        <a:cs typeface="Calibri" panose="020F0502020204030204" pitchFamily="34" charset="0"/>
                      </a:endParaRPr>
                    </a:p>
                  </a:txBody>
                  <a:tcPr marL="91458" marR="91458"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321</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40708">
                <a:tc>
                  <a:txBody>
                    <a:bodyPr/>
                    <a:lstStyle/>
                    <a:p>
                      <a:pPr>
                        <a:lnSpc>
                          <a:spcPct val="115000"/>
                        </a:lnSpc>
                        <a:spcAft>
                          <a:spcPts val="0"/>
                        </a:spcAft>
                        <a:tabLst>
                          <a:tab pos="1620520" algn="l"/>
                        </a:tabLst>
                      </a:pPr>
                      <a:r>
                        <a:rPr lang="en-US" sz="1200" dirty="0">
                          <a:solidFill>
                            <a:srgbClr val="3D21C9"/>
                          </a:solidFill>
                          <a:effectLst/>
                          <a:latin typeface="+mn-lt"/>
                          <a:ea typeface="Calibri" panose="020F0502020204030204" pitchFamily="34" charset="0"/>
                          <a:cs typeface="Calibri" panose="020F0502020204030204" pitchFamily="34" charset="0"/>
                        </a:rPr>
                        <a:t>BULGARIA</a:t>
                      </a:r>
                      <a:endParaRPr lang="ru-RU" sz="1200" dirty="0">
                        <a:solidFill>
                          <a:srgbClr val="3D21C9"/>
                        </a:solidFill>
                        <a:effectLst/>
                        <a:latin typeface="+mn-lt"/>
                        <a:ea typeface="Calibri" panose="020F0502020204030204" pitchFamily="34" charset="0"/>
                        <a:cs typeface="Calibri" panose="020F0502020204030204" pitchFamily="34" charset="0"/>
                      </a:endParaRPr>
                    </a:p>
                  </a:txBody>
                  <a:tcPr marL="91458" marR="91458"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251</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40708">
                <a:tc>
                  <a:txBody>
                    <a:bodyPr/>
                    <a:lstStyle/>
                    <a:p>
                      <a:pPr>
                        <a:lnSpc>
                          <a:spcPct val="115000"/>
                        </a:lnSpc>
                        <a:spcAft>
                          <a:spcPts val="0"/>
                        </a:spcAft>
                        <a:tabLst>
                          <a:tab pos="1620520" algn="l"/>
                        </a:tabLst>
                      </a:pPr>
                      <a:r>
                        <a:rPr lang="ru-RU" sz="1200">
                          <a:solidFill>
                            <a:srgbClr val="3D21C9"/>
                          </a:solidFill>
                          <a:effectLst/>
                          <a:latin typeface="+mn-lt"/>
                        </a:rPr>
                        <a:t>CUBA</a:t>
                      </a:r>
                      <a:endParaRPr lang="ru-RU" sz="1200">
                        <a:solidFill>
                          <a:srgbClr val="3D21C9"/>
                        </a:solidFill>
                        <a:effectLst/>
                        <a:latin typeface="+mn-lt"/>
                        <a:ea typeface="Calibri" panose="020F0502020204030204" pitchFamily="34" charset="0"/>
                        <a:cs typeface="Calibri" panose="020F0502020204030204" pitchFamily="34" charset="0"/>
                      </a:endParaRPr>
                    </a:p>
                  </a:txBody>
                  <a:tcPr marL="91458" marR="91458"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33</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40708">
                <a:tc>
                  <a:txBody>
                    <a:bodyPr/>
                    <a:lstStyle/>
                    <a:p>
                      <a:pPr>
                        <a:lnSpc>
                          <a:spcPct val="115000"/>
                        </a:lnSpc>
                        <a:spcAft>
                          <a:spcPts val="0"/>
                        </a:spcAft>
                        <a:tabLst>
                          <a:tab pos="1620520" algn="l"/>
                        </a:tabLst>
                      </a:pPr>
                      <a:r>
                        <a:rPr lang="ru-RU" sz="1200" dirty="0">
                          <a:solidFill>
                            <a:srgbClr val="3D21C9"/>
                          </a:solidFill>
                          <a:effectLst/>
                          <a:latin typeface="+mn-lt"/>
                        </a:rPr>
                        <a:t>CZECH REPUBLIC</a:t>
                      </a:r>
                      <a:endParaRPr lang="ru-RU" sz="1200" dirty="0">
                        <a:solidFill>
                          <a:srgbClr val="3D21C9"/>
                        </a:solidFill>
                        <a:effectLst/>
                        <a:latin typeface="+mn-lt"/>
                        <a:ea typeface="Calibri" panose="020F0502020204030204" pitchFamily="34" charset="0"/>
                        <a:cs typeface="Calibri" panose="020F0502020204030204" pitchFamily="34" charset="0"/>
                      </a:endParaRPr>
                    </a:p>
                  </a:txBody>
                  <a:tcPr marL="91458" marR="91458"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398</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40708">
                <a:tc>
                  <a:txBody>
                    <a:bodyPr/>
                    <a:lstStyle/>
                    <a:p>
                      <a:pPr>
                        <a:lnSpc>
                          <a:spcPct val="115000"/>
                        </a:lnSpc>
                        <a:spcAft>
                          <a:spcPts val="0"/>
                        </a:spcAft>
                        <a:tabLst>
                          <a:tab pos="1620520" algn="l"/>
                        </a:tabLst>
                      </a:pPr>
                      <a:r>
                        <a:rPr lang="ru-RU" sz="1200" dirty="0">
                          <a:solidFill>
                            <a:srgbClr val="3D21C9"/>
                          </a:solidFill>
                          <a:effectLst/>
                          <a:latin typeface="+mn-lt"/>
                        </a:rPr>
                        <a:t>GEORGIA</a:t>
                      </a:r>
                      <a:endParaRPr lang="ru-RU" sz="1200" dirty="0">
                        <a:solidFill>
                          <a:srgbClr val="3D21C9"/>
                        </a:solidFill>
                        <a:effectLst/>
                        <a:latin typeface="+mn-lt"/>
                        <a:ea typeface="Calibri" panose="020F0502020204030204" pitchFamily="34" charset="0"/>
                        <a:cs typeface="Calibri" panose="020F0502020204030204" pitchFamily="34" charset="0"/>
                      </a:endParaRPr>
                    </a:p>
                  </a:txBody>
                  <a:tcPr marL="91458" marR="91458"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265</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40708">
                <a:tc>
                  <a:txBody>
                    <a:bodyPr/>
                    <a:lstStyle/>
                    <a:p>
                      <a:pPr>
                        <a:lnSpc>
                          <a:spcPct val="115000"/>
                        </a:lnSpc>
                        <a:spcAft>
                          <a:spcPts val="0"/>
                        </a:spcAft>
                        <a:tabLst>
                          <a:tab pos="1620520" algn="l"/>
                        </a:tabLst>
                      </a:pPr>
                      <a:r>
                        <a:rPr lang="ru-RU" sz="1200" dirty="0">
                          <a:solidFill>
                            <a:srgbClr val="3D21C9"/>
                          </a:solidFill>
                          <a:effectLst/>
                          <a:latin typeface="+mn-lt"/>
                        </a:rPr>
                        <a:t>KAZAKHSTAN</a:t>
                      </a:r>
                      <a:endParaRPr lang="ru-RU" sz="1200" dirty="0">
                        <a:solidFill>
                          <a:srgbClr val="3D21C9"/>
                        </a:solidFill>
                        <a:effectLst/>
                        <a:latin typeface="+mn-lt"/>
                        <a:ea typeface="Calibri" panose="020F0502020204030204" pitchFamily="34" charset="0"/>
                        <a:cs typeface="Calibri" panose="020F0502020204030204" pitchFamily="34" charset="0"/>
                      </a:endParaRPr>
                    </a:p>
                  </a:txBody>
                  <a:tcPr marL="91458" marR="91458"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36</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40708">
                <a:tc>
                  <a:txBody>
                    <a:bodyPr/>
                    <a:lstStyle/>
                    <a:p>
                      <a:pPr>
                        <a:lnSpc>
                          <a:spcPct val="115000"/>
                        </a:lnSpc>
                        <a:spcAft>
                          <a:spcPts val="0"/>
                        </a:spcAft>
                        <a:tabLst>
                          <a:tab pos="1620520" algn="l"/>
                        </a:tabLst>
                      </a:pPr>
                      <a:r>
                        <a:rPr lang="ru-RU" sz="1200" dirty="0">
                          <a:solidFill>
                            <a:srgbClr val="3D21C9"/>
                          </a:solidFill>
                          <a:effectLst/>
                          <a:latin typeface="+mn-lt"/>
                        </a:rPr>
                        <a:t>MOLDOVA</a:t>
                      </a:r>
                      <a:endParaRPr lang="ru-RU" sz="1200" dirty="0">
                        <a:solidFill>
                          <a:srgbClr val="3D21C9"/>
                        </a:solidFill>
                        <a:effectLst/>
                        <a:latin typeface="+mn-lt"/>
                        <a:ea typeface="Calibri" panose="020F0502020204030204" pitchFamily="34" charset="0"/>
                        <a:cs typeface="Calibri" panose="020F0502020204030204" pitchFamily="34" charset="0"/>
                      </a:endParaRPr>
                    </a:p>
                  </a:txBody>
                  <a:tcPr marL="91458" marR="91458"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17</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240708">
                <a:tc>
                  <a:txBody>
                    <a:bodyPr/>
                    <a:lstStyle/>
                    <a:p>
                      <a:pPr>
                        <a:lnSpc>
                          <a:spcPct val="115000"/>
                        </a:lnSpc>
                        <a:spcAft>
                          <a:spcPts val="0"/>
                        </a:spcAft>
                        <a:tabLst>
                          <a:tab pos="1620520" algn="l"/>
                        </a:tabLst>
                      </a:pPr>
                      <a:r>
                        <a:rPr lang="ru-RU" sz="1200" dirty="0">
                          <a:solidFill>
                            <a:srgbClr val="3D21C9"/>
                          </a:solidFill>
                          <a:effectLst/>
                          <a:latin typeface="+mn-lt"/>
                        </a:rPr>
                        <a:t>MONGOL</a:t>
                      </a:r>
                      <a:r>
                        <a:rPr lang="en-US" sz="1200" dirty="0">
                          <a:solidFill>
                            <a:srgbClr val="3D21C9"/>
                          </a:solidFill>
                          <a:effectLst/>
                          <a:latin typeface="+mn-lt"/>
                        </a:rPr>
                        <a:t>IA</a:t>
                      </a:r>
                      <a:endParaRPr lang="ru-RU" sz="1200" dirty="0">
                        <a:solidFill>
                          <a:srgbClr val="3D21C9"/>
                        </a:solidFill>
                        <a:effectLst/>
                        <a:latin typeface="+mn-lt"/>
                        <a:ea typeface="Calibri" panose="020F0502020204030204" pitchFamily="34" charset="0"/>
                        <a:cs typeface="Calibri" panose="020F0502020204030204" pitchFamily="34" charset="0"/>
                      </a:endParaRPr>
                    </a:p>
                  </a:txBody>
                  <a:tcPr marL="91458" marR="91458"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55</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240708">
                <a:tc>
                  <a:txBody>
                    <a:bodyPr/>
                    <a:lstStyle/>
                    <a:p>
                      <a:pPr>
                        <a:lnSpc>
                          <a:spcPct val="115000"/>
                        </a:lnSpc>
                        <a:spcAft>
                          <a:spcPts val="0"/>
                        </a:spcAft>
                        <a:tabLst>
                          <a:tab pos="1620520" algn="l"/>
                        </a:tabLst>
                      </a:pPr>
                      <a:r>
                        <a:rPr lang="ru-RU" sz="1200" dirty="0">
                          <a:solidFill>
                            <a:srgbClr val="3D21C9"/>
                          </a:solidFill>
                          <a:effectLst/>
                          <a:latin typeface="+mn-lt"/>
                        </a:rPr>
                        <a:t>POLAND</a:t>
                      </a:r>
                      <a:endParaRPr lang="ru-RU" sz="1200" dirty="0">
                        <a:solidFill>
                          <a:srgbClr val="3D21C9"/>
                        </a:solidFill>
                        <a:effectLst/>
                        <a:latin typeface="+mn-lt"/>
                        <a:ea typeface="Calibri" panose="020F0502020204030204" pitchFamily="34" charset="0"/>
                        <a:cs typeface="Calibri" panose="020F0502020204030204" pitchFamily="34" charset="0"/>
                      </a:endParaRPr>
                    </a:p>
                  </a:txBody>
                  <a:tcPr marL="91458" marR="91458"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446</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240708">
                <a:tc>
                  <a:txBody>
                    <a:bodyPr/>
                    <a:lstStyle/>
                    <a:p>
                      <a:pPr>
                        <a:lnSpc>
                          <a:spcPct val="115000"/>
                        </a:lnSpc>
                        <a:spcAft>
                          <a:spcPts val="0"/>
                        </a:spcAft>
                        <a:tabLst>
                          <a:tab pos="1620520" algn="l"/>
                        </a:tabLst>
                      </a:pPr>
                      <a:r>
                        <a:rPr lang="ru-RU" sz="1200" dirty="0">
                          <a:solidFill>
                            <a:srgbClr val="3D21C9"/>
                          </a:solidFill>
                          <a:effectLst/>
                          <a:latin typeface="+mn-lt"/>
                        </a:rPr>
                        <a:t>ROMANIA</a:t>
                      </a:r>
                      <a:endParaRPr lang="ru-RU" sz="1200" dirty="0">
                        <a:solidFill>
                          <a:srgbClr val="3D21C9"/>
                        </a:solidFill>
                        <a:effectLst/>
                        <a:latin typeface="+mn-lt"/>
                        <a:ea typeface="Calibri" panose="020F0502020204030204" pitchFamily="34" charset="0"/>
                        <a:cs typeface="Calibri" panose="020F0502020204030204" pitchFamily="34" charset="0"/>
                      </a:endParaRPr>
                    </a:p>
                  </a:txBody>
                  <a:tcPr marL="91458" marR="91458"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233</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240708">
                <a:tc>
                  <a:txBody>
                    <a:bodyPr/>
                    <a:lstStyle/>
                    <a:p>
                      <a:pPr>
                        <a:lnSpc>
                          <a:spcPct val="115000"/>
                        </a:lnSpc>
                        <a:spcAft>
                          <a:spcPts val="0"/>
                        </a:spcAft>
                        <a:tabLst>
                          <a:tab pos="1620520" algn="l"/>
                        </a:tabLst>
                      </a:pPr>
                      <a:r>
                        <a:rPr lang="ru-RU" sz="1200">
                          <a:solidFill>
                            <a:srgbClr val="3D21C9"/>
                          </a:solidFill>
                          <a:effectLst/>
                          <a:latin typeface="+mn-lt"/>
                        </a:rPr>
                        <a:t>SLOVAKIA</a:t>
                      </a:r>
                      <a:endParaRPr lang="ru-RU" sz="1200">
                        <a:solidFill>
                          <a:srgbClr val="3D21C9"/>
                        </a:solidFill>
                        <a:effectLst/>
                        <a:latin typeface="+mn-lt"/>
                        <a:ea typeface="Calibri" panose="020F0502020204030204" pitchFamily="34" charset="0"/>
                        <a:cs typeface="Calibri" panose="020F0502020204030204" pitchFamily="34" charset="0"/>
                      </a:endParaRPr>
                    </a:p>
                  </a:txBody>
                  <a:tcPr marL="91458" marR="91458"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219</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3"/>
                  </a:ext>
                </a:extLst>
              </a:tr>
              <a:tr h="240708">
                <a:tc>
                  <a:txBody>
                    <a:bodyPr/>
                    <a:lstStyle/>
                    <a:p>
                      <a:pPr>
                        <a:lnSpc>
                          <a:spcPct val="115000"/>
                        </a:lnSpc>
                        <a:spcAft>
                          <a:spcPts val="0"/>
                        </a:spcAft>
                        <a:tabLst>
                          <a:tab pos="1620520" algn="l"/>
                        </a:tabLst>
                      </a:pPr>
                      <a:r>
                        <a:rPr lang="ru-RU" sz="1200">
                          <a:solidFill>
                            <a:srgbClr val="3D21C9"/>
                          </a:solidFill>
                          <a:effectLst/>
                          <a:latin typeface="+mn-lt"/>
                        </a:rPr>
                        <a:t>UKRAINE</a:t>
                      </a:r>
                      <a:endParaRPr lang="ru-RU" sz="1200">
                        <a:solidFill>
                          <a:srgbClr val="3D21C9"/>
                        </a:solidFill>
                        <a:effectLst/>
                        <a:latin typeface="+mn-lt"/>
                        <a:ea typeface="Calibri" panose="020F0502020204030204" pitchFamily="34" charset="0"/>
                        <a:cs typeface="Calibri" panose="020F0502020204030204" pitchFamily="34" charset="0"/>
                      </a:endParaRPr>
                    </a:p>
                  </a:txBody>
                  <a:tcPr marL="91458" marR="91458"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254</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4"/>
                  </a:ext>
                </a:extLst>
              </a:tr>
              <a:tr h="240708">
                <a:tc>
                  <a:txBody>
                    <a:bodyPr/>
                    <a:lstStyle/>
                    <a:p>
                      <a:pPr>
                        <a:lnSpc>
                          <a:spcPct val="115000"/>
                        </a:lnSpc>
                        <a:spcAft>
                          <a:spcPts val="0"/>
                        </a:spcAft>
                        <a:tabLst>
                          <a:tab pos="1620520" algn="l"/>
                        </a:tabLst>
                      </a:pPr>
                      <a:r>
                        <a:rPr lang="ru-RU" sz="1200">
                          <a:solidFill>
                            <a:srgbClr val="3D21C9"/>
                          </a:solidFill>
                          <a:effectLst/>
                          <a:latin typeface="+mn-lt"/>
                        </a:rPr>
                        <a:t>UZBEKISTAN</a:t>
                      </a:r>
                      <a:endParaRPr lang="ru-RU" sz="1200">
                        <a:solidFill>
                          <a:srgbClr val="3D21C9"/>
                        </a:solidFill>
                        <a:effectLst/>
                        <a:latin typeface="+mn-lt"/>
                        <a:ea typeface="Calibri" panose="020F0502020204030204" pitchFamily="34" charset="0"/>
                        <a:cs typeface="Calibri" panose="020F0502020204030204" pitchFamily="34" charset="0"/>
                      </a:endParaRPr>
                    </a:p>
                  </a:txBody>
                  <a:tcPr marL="91458" marR="91458"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32</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5"/>
                  </a:ext>
                </a:extLst>
              </a:tr>
              <a:tr h="240708">
                <a:tc>
                  <a:txBody>
                    <a:bodyPr/>
                    <a:lstStyle/>
                    <a:p>
                      <a:pPr>
                        <a:lnSpc>
                          <a:spcPct val="115000"/>
                        </a:lnSpc>
                        <a:spcAft>
                          <a:spcPts val="0"/>
                        </a:spcAft>
                        <a:tabLst>
                          <a:tab pos="1620520" algn="l"/>
                        </a:tabLst>
                      </a:pPr>
                      <a:r>
                        <a:rPr lang="ru-RU" sz="1200" dirty="0">
                          <a:solidFill>
                            <a:srgbClr val="3D21C9"/>
                          </a:solidFill>
                          <a:effectLst/>
                          <a:latin typeface="+mn-lt"/>
                        </a:rPr>
                        <a:t>VIETNAM</a:t>
                      </a:r>
                      <a:endParaRPr lang="ru-RU" sz="1200" dirty="0">
                        <a:solidFill>
                          <a:srgbClr val="3D21C9"/>
                        </a:solidFill>
                        <a:effectLst/>
                        <a:latin typeface="+mn-lt"/>
                        <a:ea typeface="Calibri" panose="020F0502020204030204" pitchFamily="34" charset="0"/>
                        <a:cs typeface="Calibri" panose="020F0502020204030204" pitchFamily="34" charset="0"/>
                      </a:endParaRPr>
                    </a:p>
                  </a:txBody>
                  <a:tcPr marL="91458" marR="91458"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19</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6"/>
                  </a:ext>
                </a:extLst>
              </a:tr>
            </a:tbl>
          </a:graphicData>
        </a:graphic>
      </p:graphicFrame>
      <p:graphicFrame>
        <p:nvGraphicFramePr>
          <p:cNvPr id="3" name="Таблица 2">
            <a:extLst>
              <a:ext uri="{FF2B5EF4-FFF2-40B4-BE49-F238E27FC236}">
                <a16:creationId xmlns:a16="http://schemas.microsoft.com/office/drawing/2014/main" id="{C41530E0-AA13-4A51-AAD8-7382B98A4FE1}"/>
              </a:ext>
            </a:extLst>
          </p:cNvPr>
          <p:cNvGraphicFramePr>
            <a:graphicFrameLocks noGrp="1"/>
          </p:cNvGraphicFramePr>
          <p:nvPr/>
        </p:nvGraphicFramePr>
        <p:xfrm>
          <a:off x="361950" y="5037138"/>
          <a:ext cx="3659188" cy="1738313"/>
        </p:xfrm>
        <a:graphic>
          <a:graphicData uri="http://schemas.openxmlformats.org/drawingml/2006/table">
            <a:tbl>
              <a:tblPr firstRow="1" firstCol="1" bandRow="1">
                <a:tableStyleId>{69CF1AB2-1976-4502-BF36-3FF5EA218861}</a:tableStyleId>
              </a:tblPr>
              <a:tblGrid>
                <a:gridCol w="2004010">
                  <a:extLst>
                    <a:ext uri="{9D8B030D-6E8A-4147-A177-3AD203B41FA5}">
                      <a16:colId xmlns:a16="http://schemas.microsoft.com/office/drawing/2014/main" val="20000"/>
                    </a:ext>
                  </a:extLst>
                </a:gridCol>
                <a:gridCol w="1655178">
                  <a:extLst>
                    <a:ext uri="{9D8B030D-6E8A-4147-A177-3AD203B41FA5}">
                      <a16:colId xmlns:a16="http://schemas.microsoft.com/office/drawing/2014/main" val="20001"/>
                    </a:ext>
                  </a:extLst>
                </a:gridCol>
              </a:tblGrid>
              <a:tr h="438535">
                <a:tc>
                  <a:txBody>
                    <a:bodyPr/>
                    <a:lstStyle/>
                    <a:p>
                      <a:pPr algn="ctr">
                        <a:lnSpc>
                          <a:spcPct val="115000"/>
                        </a:lnSpc>
                        <a:spcAft>
                          <a:spcPts val="0"/>
                        </a:spcAft>
                        <a:tabLst>
                          <a:tab pos="1620520" algn="l"/>
                        </a:tabLst>
                      </a:pPr>
                      <a:r>
                        <a:rPr lang="en-US" sz="1200" dirty="0">
                          <a:solidFill>
                            <a:srgbClr val="C00000"/>
                          </a:solidFill>
                          <a:effectLst/>
                          <a:latin typeface="+mn-lt"/>
                        </a:rPr>
                        <a:t>JINR Associate</a:t>
                      </a:r>
                    </a:p>
                    <a:p>
                      <a:pPr algn="ctr">
                        <a:lnSpc>
                          <a:spcPct val="115000"/>
                        </a:lnSpc>
                        <a:spcAft>
                          <a:spcPts val="0"/>
                        </a:spcAft>
                        <a:tabLst>
                          <a:tab pos="1620520" algn="l"/>
                        </a:tabLst>
                      </a:pPr>
                      <a:r>
                        <a:rPr lang="en-US" sz="1200" dirty="0">
                          <a:solidFill>
                            <a:srgbClr val="C00000"/>
                          </a:solidFill>
                          <a:effectLst/>
                          <a:latin typeface="+mn-lt"/>
                        </a:rPr>
                        <a:t>Members</a:t>
                      </a:r>
                      <a:endParaRPr lang="ru-RU" sz="1200" dirty="0">
                        <a:solidFill>
                          <a:srgbClr val="C00000"/>
                        </a:solidFill>
                        <a:effectLst/>
                        <a:latin typeface="+mn-lt"/>
                        <a:ea typeface="Calibri" panose="020F0502020204030204" pitchFamily="34" charset="0"/>
                        <a:cs typeface="Times New Roman" panose="02020603050405020304" pitchFamily="18" charset="0"/>
                      </a:endParaRPr>
                    </a:p>
                  </a:txBody>
                  <a:tcPr marL="91436" marR="91436" marT="0" marB="0"/>
                </a:tc>
                <a:tc>
                  <a:txBody>
                    <a:bodyPr/>
                    <a:lstStyle/>
                    <a:p>
                      <a:pPr algn="ctr">
                        <a:lnSpc>
                          <a:spcPct val="115000"/>
                        </a:lnSpc>
                        <a:spcAft>
                          <a:spcPts val="0"/>
                        </a:spcAft>
                        <a:tabLst>
                          <a:tab pos="1620520" algn="l"/>
                        </a:tabLst>
                      </a:pPr>
                      <a:r>
                        <a:rPr lang="en-US" sz="1200" dirty="0">
                          <a:solidFill>
                            <a:srgbClr val="C00000"/>
                          </a:solidFill>
                          <a:effectLst/>
                          <a:latin typeface="+mn-lt"/>
                        </a:rPr>
                        <a:t>Number of Publications</a:t>
                      </a:r>
                      <a:endParaRPr lang="ru-RU" sz="1200" dirty="0">
                        <a:solidFill>
                          <a:srgbClr val="C00000"/>
                        </a:solidFill>
                        <a:effectLst/>
                        <a:latin typeface="+mn-lt"/>
                        <a:ea typeface="Calibri" panose="020F0502020204030204" pitchFamily="34" charset="0"/>
                        <a:cs typeface="Times New Roman" panose="02020603050405020304" pitchFamily="18" charset="0"/>
                      </a:endParaRPr>
                    </a:p>
                  </a:txBody>
                  <a:tcPr marL="91436" marR="91436" marT="0" marB="0"/>
                </a:tc>
                <a:extLst>
                  <a:ext uri="{0D108BD9-81ED-4DB2-BD59-A6C34878D82A}">
                    <a16:rowId xmlns:a16="http://schemas.microsoft.com/office/drawing/2014/main" val="10000"/>
                  </a:ext>
                </a:extLst>
              </a:tr>
              <a:tr h="210309">
                <a:tc>
                  <a:txBody>
                    <a:bodyPr/>
                    <a:lstStyle/>
                    <a:p>
                      <a:pPr>
                        <a:lnSpc>
                          <a:spcPct val="115000"/>
                        </a:lnSpc>
                        <a:spcAft>
                          <a:spcPts val="0"/>
                        </a:spcAft>
                        <a:tabLst>
                          <a:tab pos="1620520" algn="l"/>
                        </a:tabLst>
                      </a:pPr>
                      <a:r>
                        <a:rPr lang="ru-RU" sz="1200" dirty="0">
                          <a:solidFill>
                            <a:srgbClr val="3333CC"/>
                          </a:solidFill>
                          <a:effectLst/>
                          <a:latin typeface="+mn-lt"/>
                        </a:rPr>
                        <a:t>EGYPT</a:t>
                      </a:r>
                      <a:endParaRPr lang="ru-RU" sz="1200" dirty="0">
                        <a:solidFill>
                          <a:srgbClr val="3333CC"/>
                        </a:solidFill>
                        <a:effectLst/>
                        <a:latin typeface="+mn-lt"/>
                        <a:ea typeface="Calibri" panose="020F0502020204030204" pitchFamily="34" charset="0"/>
                        <a:cs typeface="Times New Roman" panose="02020603050405020304" pitchFamily="18" charset="0"/>
                      </a:endParaRPr>
                    </a:p>
                  </a:txBody>
                  <a:tcPr marL="91436" marR="91436"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162</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10309">
                <a:tc>
                  <a:txBody>
                    <a:bodyPr/>
                    <a:lstStyle/>
                    <a:p>
                      <a:pPr>
                        <a:lnSpc>
                          <a:spcPct val="115000"/>
                        </a:lnSpc>
                        <a:spcAft>
                          <a:spcPts val="0"/>
                        </a:spcAft>
                        <a:tabLst>
                          <a:tab pos="1620520" algn="l"/>
                        </a:tabLst>
                      </a:pPr>
                      <a:r>
                        <a:rPr lang="ru-RU" sz="1200" dirty="0">
                          <a:solidFill>
                            <a:srgbClr val="3333CC"/>
                          </a:solidFill>
                          <a:effectLst/>
                          <a:latin typeface="+mn-lt"/>
                        </a:rPr>
                        <a:t>GERMANY</a:t>
                      </a:r>
                      <a:endParaRPr lang="ru-RU" sz="1200" dirty="0">
                        <a:solidFill>
                          <a:srgbClr val="3333CC"/>
                        </a:solidFill>
                        <a:effectLst/>
                        <a:latin typeface="+mn-lt"/>
                        <a:ea typeface="Calibri" panose="020F0502020204030204" pitchFamily="34" charset="0"/>
                        <a:cs typeface="Times New Roman" panose="02020603050405020304" pitchFamily="18" charset="0"/>
                      </a:endParaRPr>
                    </a:p>
                  </a:txBody>
                  <a:tcPr marL="91436" marR="91436"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584</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48233">
                <a:tc>
                  <a:txBody>
                    <a:bodyPr/>
                    <a:lstStyle/>
                    <a:p>
                      <a:pPr>
                        <a:lnSpc>
                          <a:spcPct val="115000"/>
                        </a:lnSpc>
                        <a:spcAft>
                          <a:spcPts val="0"/>
                        </a:spcAft>
                        <a:tabLst>
                          <a:tab pos="1620520" algn="l"/>
                        </a:tabLst>
                      </a:pPr>
                      <a:r>
                        <a:rPr lang="ru-RU" sz="1200" dirty="0">
                          <a:solidFill>
                            <a:srgbClr val="3333CC"/>
                          </a:solidFill>
                          <a:effectLst/>
                          <a:latin typeface="+mn-lt"/>
                        </a:rPr>
                        <a:t>HUNGARY</a:t>
                      </a:r>
                      <a:endParaRPr lang="ru-RU" sz="1200" dirty="0">
                        <a:solidFill>
                          <a:srgbClr val="3333CC"/>
                        </a:solidFill>
                        <a:effectLst/>
                        <a:latin typeface="+mn-lt"/>
                        <a:ea typeface="Calibri" panose="020F0502020204030204" pitchFamily="34" charset="0"/>
                        <a:cs typeface="Times New Roman" panose="02020603050405020304" pitchFamily="18" charset="0"/>
                      </a:endParaRPr>
                    </a:p>
                  </a:txBody>
                  <a:tcPr marL="91436" marR="91436"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295</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10309">
                <a:tc>
                  <a:txBody>
                    <a:bodyPr/>
                    <a:lstStyle/>
                    <a:p>
                      <a:pPr>
                        <a:lnSpc>
                          <a:spcPct val="115000"/>
                        </a:lnSpc>
                        <a:spcAft>
                          <a:spcPts val="0"/>
                        </a:spcAft>
                        <a:tabLst>
                          <a:tab pos="1620520" algn="l"/>
                        </a:tabLst>
                      </a:pPr>
                      <a:r>
                        <a:rPr lang="ru-RU" sz="1200" dirty="0">
                          <a:solidFill>
                            <a:srgbClr val="3333CC"/>
                          </a:solidFill>
                          <a:effectLst/>
                          <a:latin typeface="+mn-lt"/>
                        </a:rPr>
                        <a:t>ITALY</a:t>
                      </a:r>
                      <a:endParaRPr lang="ru-RU" sz="1200" dirty="0">
                        <a:solidFill>
                          <a:srgbClr val="3333CC"/>
                        </a:solidFill>
                        <a:effectLst/>
                        <a:latin typeface="+mn-lt"/>
                        <a:ea typeface="Calibri" panose="020F0502020204030204" pitchFamily="34" charset="0"/>
                        <a:cs typeface="Times New Roman" panose="02020603050405020304" pitchFamily="18" charset="0"/>
                      </a:endParaRPr>
                    </a:p>
                  </a:txBody>
                  <a:tcPr marL="91436" marR="91436"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44</a:t>
                      </a:r>
                      <a:r>
                        <a:rPr lang="en-US" sz="1200" b="1" dirty="0">
                          <a:solidFill>
                            <a:srgbClr val="3D21C9"/>
                          </a:solidFill>
                          <a:effectLst/>
                          <a:latin typeface="+mn-lt"/>
                          <a:ea typeface="Calibri" panose="020F0502020204030204" pitchFamily="34" charset="0"/>
                          <a:cs typeface="Times New Roman" panose="02020603050405020304" pitchFamily="18" charset="0"/>
                        </a:rPr>
                        <a:t>7</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10309">
                <a:tc>
                  <a:txBody>
                    <a:bodyPr/>
                    <a:lstStyle/>
                    <a:p>
                      <a:pPr>
                        <a:lnSpc>
                          <a:spcPct val="115000"/>
                        </a:lnSpc>
                        <a:spcAft>
                          <a:spcPts val="0"/>
                        </a:spcAft>
                        <a:tabLst>
                          <a:tab pos="1620520" algn="l"/>
                        </a:tabLst>
                      </a:pPr>
                      <a:r>
                        <a:rPr lang="ru-RU" sz="1200" dirty="0">
                          <a:solidFill>
                            <a:srgbClr val="3333CC"/>
                          </a:solidFill>
                          <a:effectLst/>
                          <a:latin typeface="+mn-lt"/>
                        </a:rPr>
                        <a:t>SERBIA</a:t>
                      </a:r>
                      <a:endParaRPr lang="ru-RU" sz="1200" dirty="0">
                        <a:solidFill>
                          <a:srgbClr val="3333CC"/>
                        </a:solidFill>
                        <a:effectLst/>
                        <a:latin typeface="+mn-lt"/>
                        <a:ea typeface="Calibri" panose="020F0502020204030204" pitchFamily="34" charset="0"/>
                        <a:cs typeface="Times New Roman" panose="02020603050405020304" pitchFamily="18" charset="0"/>
                      </a:endParaRPr>
                    </a:p>
                  </a:txBody>
                  <a:tcPr marL="91436" marR="91436"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271</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10309">
                <a:tc>
                  <a:txBody>
                    <a:bodyPr/>
                    <a:lstStyle/>
                    <a:p>
                      <a:pPr>
                        <a:lnSpc>
                          <a:spcPct val="115000"/>
                        </a:lnSpc>
                        <a:spcAft>
                          <a:spcPts val="0"/>
                        </a:spcAft>
                        <a:tabLst>
                          <a:tab pos="1620520" algn="l"/>
                        </a:tabLst>
                      </a:pPr>
                      <a:r>
                        <a:rPr lang="ru-RU" sz="1200" dirty="0">
                          <a:solidFill>
                            <a:srgbClr val="3333CC"/>
                          </a:solidFill>
                          <a:effectLst/>
                          <a:latin typeface="+mn-lt"/>
                        </a:rPr>
                        <a:t>SOUTH AFRICA</a:t>
                      </a:r>
                      <a:endParaRPr lang="ru-RU" sz="1200" dirty="0">
                        <a:solidFill>
                          <a:srgbClr val="3333CC"/>
                        </a:solidFill>
                        <a:effectLst/>
                        <a:latin typeface="+mn-lt"/>
                        <a:ea typeface="Calibri" panose="020F0502020204030204" pitchFamily="34" charset="0"/>
                        <a:cs typeface="Times New Roman" panose="02020603050405020304" pitchFamily="18" charset="0"/>
                      </a:endParaRPr>
                    </a:p>
                  </a:txBody>
                  <a:tcPr marL="91436" marR="91436" marT="0" marB="0"/>
                </a:tc>
                <a:tc>
                  <a:txBody>
                    <a:bodyPr/>
                    <a:lstStyle/>
                    <a:p>
                      <a:pPr algn="ctr">
                        <a:lnSpc>
                          <a:spcPct val="107000"/>
                        </a:lnSpc>
                        <a:spcAft>
                          <a:spcPts val="0"/>
                        </a:spcAft>
                      </a:pPr>
                      <a:r>
                        <a:rPr lang="ru-RU" sz="1200" b="1" dirty="0">
                          <a:solidFill>
                            <a:srgbClr val="3D21C9"/>
                          </a:solidFill>
                          <a:effectLst/>
                          <a:latin typeface="+mn-lt"/>
                          <a:ea typeface="Calibri" panose="020F0502020204030204" pitchFamily="34" charset="0"/>
                          <a:cs typeface="Times New Roman" panose="02020603050405020304" pitchFamily="18" charset="0"/>
                        </a:rPr>
                        <a:t>160</a:t>
                      </a:r>
                      <a:endParaRPr lang="ru-RU" sz="1200" dirty="0">
                        <a:solidFill>
                          <a:srgbClr val="3D21C9"/>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
        <p:nvSpPr>
          <p:cNvPr id="162903" name="Прямоугольник 9">
            <a:extLst>
              <a:ext uri="{FF2B5EF4-FFF2-40B4-BE49-F238E27FC236}">
                <a16:creationId xmlns:a16="http://schemas.microsoft.com/office/drawing/2014/main" id="{8052DE20-3EB5-4B39-9C7B-74E51AB9DC51}"/>
              </a:ext>
            </a:extLst>
          </p:cNvPr>
          <p:cNvSpPr>
            <a:spLocks noChangeArrowheads="1"/>
          </p:cNvSpPr>
          <p:nvPr/>
        </p:nvSpPr>
        <p:spPr bwMode="auto">
          <a:xfrm>
            <a:off x="291783" y="33338"/>
            <a:ext cx="120142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altLang="ru-RU" sz="1800" b="1" i="0" u="none" strike="noStrike" kern="1200" cap="none" spc="0" normalizeH="0" baseline="0" noProof="0" dirty="0">
                <a:ln>
                  <a:noFill/>
                </a:ln>
                <a:solidFill>
                  <a:srgbClr val="FFFF00"/>
                </a:solidFill>
                <a:effectLst/>
                <a:uLnTx/>
                <a:uFillTx/>
                <a:latin typeface="Arial" panose="020B0604020202020204" pitchFamily="34" charset="0"/>
                <a:ea typeface="Droid Sans Fallback"/>
                <a:cs typeface="Droid Sans Fallback"/>
              </a:rPr>
              <a:t>Joint publications with JINR authors and authors from different countries (2018)  </a:t>
            </a:r>
            <a:r>
              <a:rPr kumimoji="0" lang="en-US" altLang="ru-RU" sz="1400" b="1" i="1" u="none" strike="noStrike" kern="1200" cap="none" spc="0" normalizeH="0" baseline="0" noProof="0" dirty="0">
                <a:ln>
                  <a:noFill/>
                </a:ln>
                <a:solidFill>
                  <a:srgbClr val="FFFF00"/>
                </a:solidFill>
                <a:effectLst/>
                <a:uLnTx/>
                <a:uFillTx/>
                <a:latin typeface="Arial" panose="020B0604020202020204" pitchFamily="34" charset="0"/>
                <a:ea typeface="Droid Sans Fallback"/>
                <a:cs typeface="Droid Sans Fallback"/>
              </a:rPr>
              <a:t>from SC 02.2019</a:t>
            </a:r>
            <a:endParaRPr kumimoji="0" lang="ru-RU" altLang="ru-RU" sz="1400" b="1" i="1" u="none" strike="noStrike" kern="1200" cap="none" spc="0" normalizeH="0" baseline="0" noProof="0" dirty="0">
              <a:ln>
                <a:noFill/>
              </a:ln>
              <a:solidFill>
                <a:srgbClr val="FFFF00"/>
              </a:solidFill>
              <a:effectLst/>
              <a:uLnTx/>
              <a:uFillTx/>
              <a:latin typeface="Arial" panose="020B0604020202020204" pitchFamily="34" charset="0"/>
              <a:ea typeface="Droid Sans Fallback"/>
              <a:cs typeface="Droid Sans Fallback"/>
            </a:endParaRPr>
          </a:p>
        </p:txBody>
      </p:sp>
      <p:sp>
        <p:nvSpPr>
          <p:cNvPr id="162904" name="Номер слайда 4">
            <a:extLst>
              <a:ext uri="{FF2B5EF4-FFF2-40B4-BE49-F238E27FC236}">
                <a16:creationId xmlns:a16="http://schemas.microsoft.com/office/drawing/2014/main" id="{FDABA44B-676D-41C6-A6DC-64185B36E97B}"/>
              </a:ext>
            </a:extLst>
          </p:cNvPr>
          <p:cNvSpPr>
            <a:spLocks noGrp="1"/>
          </p:cNvSpPr>
          <p:nvPr>
            <p:ph type="sldNum" sz="quarter" idx="12"/>
          </p:nvPr>
        </p:nvSpPr>
        <p:spPr bwMode="auto">
          <a:xfrm>
            <a:off x="9448800" y="6577013"/>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18D312-8448-4B91-A4C5-F089CDAA3DB9}" type="slidenum">
              <a:rPr kumimoji="0" lang="es-ES" altLang="ru-RU"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s-ES" altLang="ru-RU"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11" name="Таблица 10">
            <a:extLst>
              <a:ext uri="{FF2B5EF4-FFF2-40B4-BE49-F238E27FC236}">
                <a16:creationId xmlns:a16="http://schemas.microsoft.com/office/drawing/2014/main" id="{B48FD5B3-11D4-4BBD-8254-41ABAD370E1D}"/>
              </a:ext>
            </a:extLst>
          </p:cNvPr>
          <p:cNvGraphicFramePr>
            <a:graphicFrameLocks noGrp="1"/>
          </p:cNvGraphicFramePr>
          <p:nvPr/>
        </p:nvGraphicFramePr>
        <p:xfrm>
          <a:off x="8537575" y="450850"/>
          <a:ext cx="3405188" cy="6338880"/>
        </p:xfrm>
        <a:graphic>
          <a:graphicData uri="http://schemas.openxmlformats.org/drawingml/2006/table">
            <a:tbl>
              <a:tblPr firstRow="1" firstCol="1" bandRow="1">
                <a:tableStyleId>{69CF1AB2-1976-4502-BF36-3FF5EA218861}</a:tableStyleId>
              </a:tblPr>
              <a:tblGrid>
                <a:gridCol w="2267975">
                  <a:extLst>
                    <a:ext uri="{9D8B030D-6E8A-4147-A177-3AD203B41FA5}">
                      <a16:colId xmlns:a16="http://schemas.microsoft.com/office/drawing/2014/main" val="20000"/>
                    </a:ext>
                  </a:extLst>
                </a:gridCol>
                <a:gridCol w="1137213">
                  <a:extLst>
                    <a:ext uri="{9D8B030D-6E8A-4147-A177-3AD203B41FA5}">
                      <a16:colId xmlns:a16="http://schemas.microsoft.com/office/drawing/2014/main" val="20001"/>
                    </a:ext>
                  </a:extLst>
                </a:gridCol>
              </a:tblGrid>
              <a:tr h="198090">
                <a:tc>
                  <a:txBody>
                    <a:bodyPr/>
                    <a:lstStyle/>
                    <a:p>
                      <a:pP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DENMARK</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147</a:t>
                      </a:r>
                    </a:p>
                  </a:txBody>
                  <a:tcPr marL="68583" marR="68583" marT="0" marB="0"/>
                </a:tc>
                <a:extLst>
                  <a:ext uri="{0D108BD9-81ED-4DB2-BD59-A6C34878D82A}">
                    <a16:rowId xmlns:a16="http://schemas.microsoft.com/office/drawing/2014/main" val="10000"/>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LITHUANIA</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147</a:t>
                      </a:r>
                    </a:p>
                  </a:txBody>
                  <a:tcPr marL="68583" marR="68583" marT="0" marB="0"/>
                </a:tc>
                <a:extLst>
                  <a:ext uri="{0D108BD9-81ED-4DB2-BD59-A6C34878D82A}">
                    <a16:rowId xmlns:a16="http://schemas.microsoft.com/office/drawing/2014/main" val="10001"/>
                  </a:ext>
                </a:extLst>
              </a:tr>
              <a:tr h="198090">
                <a:tc>
                  <a:txBody>
                    <a:bodyPr/>
                    <a:lstStyle/>
                    <a:p>
                      <a:pP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NEW ZEALAND</a:t>
                      </a:r>
                    </a:p>
                  </a:txBody>
                  <a:tcPr marL="68583" marR="68583" marT="0" marB="0"/>
                </a:tc>
                <a:tc>
                  <a:txBody>
                    <a:bodyPr/>
                    <a:lstStyle/>
                    <a:p>
                      <a:pPr algn="ctr">
                        <a:lnSpc>
                          <a:spcPct val="107000"/>
                        </a:lnSpc>
                        <a:spcAft>
                          <a:spcPts val="0"/>
                        </a:spcAft>
                      </a:pPr>
                      <a:r>
                        <a:rPr lang="ru-RU" sz="1100">
                          <a:effectLst/>
                          <a:latin typeface="+mn-lt"/>
                          <a:ea typeface="Calibri" panose="020F0502020204030204" pitchFamily="34" charset="0"/>
                          <a:cs typeface="Times New Roman" panose="02020603050405020304" pitchFamily="18" charset="0"/>
                        </a:rPr>
                        <a:t>147</a:t>
                      </a:r>
                    </a:p>
                  </a:txBody>
                  <a:tcPr marL="68583" marR="68583" marT="0" marB="0"/>
                </a:tc>
                <a:extLst>
                  <a:ext uri="{0D108BD9-81ED-4DB2-BD59-A6C34878D82A}">
                    <a16:rowId xmlns:a16="http://schemas.microsoft.com/office/drawing/2014/main" val="10002"/>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ESTONIA</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145</a:t>
                      </a:r>
                    </a:p>
                  </a:txBody>
                  <a:tcPr marL="68583" marR="68583" marT="0" marB="0"/>
                </a:tc>
                <a:extLst>
                  <a:ext uri="{0D108BD9-81ED-4DB2-BD59-A6C34878D82A}">
                    <a16:rowId xmlns:a16="http://schemas.microsoft.com/office/drawing/2014/main" val="10003"/>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LATVIA</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145</a:t>
                      </a:r>
                    </a:p>
                  </a:txBody>
                  <a:tcPr marL="68583" marR="68583" marT="0" marB="0"/>
                </a:tc>
                <a:extLst>
                  <a:ext uri="{0D108BD9-81ED-4DB2-BD59-A6C34878D82A}">
                    <a16:rowId xmlns:a16="http://schemas.microsoft.com/office/drawing/2014/main" val="10004"/>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QATAR</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142</a:t>
                      </a:r>
                    </a:p>
                  </a:txBody>
                  <a:tcPr marL="68583" marR="68583" marT="0" marB="0"/>
                </a:tc>
                <a:extLst>
                  <a:ext uri="{0D108BD9-81ED-4DB2-BD59-A6C34878D82A}">
                    <a16:rowId xmlns:a16="http://schemas.microsoft.com/office/drawing/2014/main" val="10005"/>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SCOTLAND</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140</a:t>
                      </a:r>
                    </a:p>
                  </a:txBody>
                  <a:tcPr marL="68583" marR="68583" marT="0" marB="0"/>
                </a:tc>
                <a:extLst>
                  <a:ext uri="{0D108BD9-81ED-4DB2-BD59-A6C34878D82A}">
                    <a16:rowId xmlns:a16="http://schemas.microsoft.com/office/drawing/2014/main" val="10006"/>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CHILE</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136</a:t>
                      </a:r>
                    </a:p>
                  </a:txBody>
                  <a:tcPr marL="68583" marR="68583" marT="0" marB="0"/>
                </a:tc>
                <a:extLst>
                  <a:ext uri="{0D108BD9-81ED-4DB2-BD59-A6C34878D82A}">
                    <a16:rowId xmlns:a16="http://schemas.microsoft.com/office/drawing/2014/main" val="10007"/>
                  </a:ext>
                </a:extLst>
              </a:tr>
              <a:tr h="198090">
                <a:tc>
                  <a:txBody>
                    <a:bodyPr/>
                    <a:lstStyle/>
                    <a:p>
                      <a:pP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ISRAEL</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133</a:t>
                      </a:r>
                    </a:p>
                  </a:txBody>
                  <a:tcPr marL="68583" marR="68583" marT="0" marB="0"/>
                </a:tc>
                <a:extLst>
                  <a:ext uri="{0D108BD9-81ED-4DB2-BD59-A6C34878D82A}">
                    <a16:rowId xmlns:a16="http://schemas.microsoft.com/office/drawing/2014/main" val="10008"/>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SRI LANKA</a:t>
                      </a:r>
                    </a:p>
                  </a:txBody>
                  <a:tcPr marL="68583" marR="68583" marT="0" marB="0"/>
                </a:tc>
                <a:tc>
                  <a:txBody>
                    <a:bodyPr/>
                    <a:lstStyle/>
                    <a:p>
                      <a:pPr algn="ctr">
                        <a:lnSpc>
                          <a:spcPct val="107000"/>
                        </a:lnSpc>
                        <a:spcAft>
                          <a:spcPts val="0"/>
                        </a:spcAft>
                      </a:pPr>
                      <a:r>
                        <a:rPr lang="ru-RU" sz="1100">
                          <a:effectLst/>
                          <a:latin typeface="+mn-lt"/>
                          <a:ea typeface="Calibri" panose="020F0502020204030204" pitchFamily="34" charset="0"/>
                          <a:cs typeface="Times New Roman" panose="02020603050405020304" pitchFamily="18" charset="0"/>
                        </a:rPr>
                        <a:t>118</a:t>
                      </a:r>
                    </a:p>
                  </a:txBody>
                  <a:tcPr marL="68583" marR="68583" marT="0" marB="0"/>
                </a:tc>
                <a:extLst>
                  <a:ext uri="{0D108BD9-81ED-4DB2-BD59-A6C34878D82A}">
                    <a16:rowId xmlns:a16="http://schemas.microsoft.com/office/drawing/2014/main" val="10009"/>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ARGENTINA</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115</a:t>
                      </a:r>
                    </a:p>
                  </a:txBody>
                  <a:tcPr marL="68583" marR="68583" marT="0" marB="0"/>
                </a:tc>
                <a:extLst>
                  <a:ext uri="{0D108BD9-81ED-4DB2-BD59-A6C34878D82A}">
                    <a16:rowId xmlns:a16="http://schemas.microsoft.com/office/drawing/2014/main" val="10010"/>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SLOVENIA</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114</a:t>
                      </a:r>
                    </a:p>
                  </a:txBody>
                  <a:tcPr marL="68583" marR="68583" marT="0" marB="0"/>
                </a:tc>
                <a:extLst>
                  <a:ext uri="{0D108BD9-81ED-4DB2-BD59-A6C34878D82A}">
                    <a16:rowId xmlns:a16="http://schemas.microsoft.com/office/drawing/2014/main" val="10011"/>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MOROCCO</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110</a:t>
                      </a:r>
                    </a:p>
                  </a:txBody>
                  <a:tcPr marL="68583" marR="68583" marT="0" marB="0"/>
                </a:tc>
                <a:extLst>
                  <a:ext uri="{0D108BD9-81ED-4DB2-BD59-A6C34878D82A}">
                    <a16:rowId xmlns:a16="http://schemas.microsoft.com/office/drawing/2014/main" val="10012"/>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SAUDI ARABIA</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83</a:t>
                      </a:r>
                    </a:p>
                  </a:txBody>
                  <a:tcPr marL="68583" marR="68583" marT="0" marB="0"/>
                </a:tc>
                <a:extLst>
                  <a:ext uri="{0D108BD9-81ED-4DB2-BD59-A6C34878D82A}">
                    <a16:rowId xmlns:a16="http://schemas.microsoft.com/office/drawing/2014/main" val="10013"/>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PALESTINE</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56</a:t>
                      </a:r>
                    </a:p>
                  </a:txBody>
                  <a:tcPr marL="68583" marR="68583" marT="0" marB="0"/>
                </a:tc>
                <a:extLst>
                  <a:ext uri="{0D108BD9-81ED-4DB2-BD59-A6C34878D82A}">
                    <a16:rowId xmlns:a16="http://schemas.microsoft.com/office/drawing/2014/main" val="10014"/>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UAE</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42</a:t>
                      </a:r>
                    </a:p>
                  </a:txBody>
                  <a:tcPr marL="68583" marR="68583" marT="0" marB="0"/>
                </a:tc>
                <a:extLst>
                  <a:ext uri="{0D108BD9-81ED-4DB2-BD59-A6C34878D82A}">
                    <a16:rowId xmlns:a16="http://schemas.microsoft.com/office/drawing/2014/main" val="10015"/>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INDONESIA</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31</a:t>
                      </a:r>
                    </a:p>
                  </a:txBody>
                  <a:tcPr marL="68583" marR="68583" marT="0" marB="0"/>
                </a:tc>
                <a:extLst>
                  <a:ext uri="{0D108BD9-81ED-4DB2-BD59-A6C34878D82A}">
                    <a16:rowId xmlns:a16="http://schemas.microsoft.com/office/drawing/2014/main" val="10016"/>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PERU</a:t>
                      </a:r>
                    </a:p>
                  </a:txBody>
                  <a:tcPr marL="68583" marR="68583" marT="0" marB="0"/>
                </a:tc>
                <a:tc>
                  <a:txBody>
                    <a:bodyPr/>
                    <a:lstStyle/>
                    <a:p>
                      <a:pPr algn="ctr">
                        <a:lnSpc>
                          <a:spcPct val="107000"/>
                        </a:lnSpc>
                        <a:spcAft>
                          <a:spcPts val="0"/>
                        </a:spcAft>
                      </a:pPr>
                      <a:r>
                        <a:rPr lang="ru-RU" sz="1100">
                          <a:effectLst/>
                          <a:latin typeface="+mn-lt"/>
                          <a:ea typeface="Calibri" panose="020F0502020204030204" pitchFamily="34" charset="0"/>
                          <a:cs typeface="Times New Roman" panose="02020603050405020304" pitchFamily="18" charset="0"/>
                        </a:rPr>
                        <a:t>31</a:t>
                      </a:r>
                    </a:p>
                  </a:txBody>
                  <a:tcPr marL="68583" marR="68583" marT="0" marB="0"/>
                </a:tc>
                <a:extLst>
                  <a:ext uri="{0D108BD9-81ED-4DB2-BD59-A6C34878D82A}">
                    <a16:rowId xmlns:a16="http://schemas.microsoft.com/office/drawing/2014/main" val="10017"/>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TAJIKISTAN</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7</a:t>
                      </a:r>
                    </a:p>
                  </a:txBody>
                  <a:tcPr marL="68583" marR="68583" marT="0" marB="0"/>
                </a:tc>
                <a:extLst>
                  <a:ext uri="{0D108BD9-81ED-4DB2-BD59-A6C34878D82A}">
                    <a16:rowId xmlns:a16="http://schemas.microsoft.com/office/drawing/2014/main" val="10018"/>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JORDAN</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5</a:t>
                      </a:r>
                    </a:p>
                  </a:txBody>
                  <a:tcPr marL="68583" marR="68583" marT="0" marB="0"/>
                </a:tc>
                <a:extLst>
                  <a:ext uri="{0D108BD9-81ED-4DB2-BD59-A6C34878D82A}">
                    <a16:rowId xmlns:a16="http://schemas.microsoft.com/office/drawing/2014/main" val="10019"/>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ALGERIA</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3</a:t>
                      </a:r>
                    </a:p>
                  </a:txBody>
                  <a:tcPr marL="68583" marR="68583" marT="0" marB="0"/>
                </a:tc>
                <a:extLst>
                  <a:ext uri="{0D108BD9-81ED-4DB2-BD59-A6C34878D82A}">
                    <a16:rowId xmlns:a16="http://schemas.microsoft.com/office/drawing/2014/main" val="10020"/>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WALES</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3</a:t>
                      </a:r>
                    </a:p>
                  </a:txBody>
                  <a:tcPr marL="68583" marR="68583" marT="0" marB="0"/>
                </a:tc>
                <a:extLst>
                  <a:ext uri="{0D108BD9-81ED-4DB2-BD59-A6C34878D82A}">
                    <a16:rowId xmlns:a16="http://schemas.microsoft.com/office/drawing/2014/main" val="10021"/>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ALBANIA</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2</a:t>
                      </a:r>
                    </a:p>
                  </a:txBody>
                  <a:tcPr marL="68583" marR="68583" marT="0" marB="0"/>
                </a:tc>
                <a:extLst>
                  <a:ext uri="{0D108BD9-81ED-4DB2-BD59-A6C34878D82A}">
                    <a16:rowId xmlns:a16="http://schemas.microsoft.com/office/drawing/2014/main" val="10022"/>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BOTSWANA</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2</a:t>
                      </a:r>
                    </a:p>
                  </a:txBody>
                  <a:tcPr marL="68583" marR="68583" marT="0" marB="0"/>
                </a:tc>
                <a:extLst>
                  <a:ext uri="{0D108BD9-81ED-4DB2-BD59-A6C34878D82A}">
                    <a16:rowId xmlns:a16="http://schemas.microsoft.com/office/drawing/2014/main" val="10023"/>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MACEDONIA</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2</a:t>
                      </a:r>
                    </a:p>
                  </a:txBody>
                  <a:tcPr marL="68583" marR="68583" marT="0" marB="0"/>
                </a:tc>
                <a:extLst>
                  <a:ext uri="{0D108BD9-81ED-4DB2-BD59-A6C34878D82A}">
                    <a16:rowId xmlns:a16="http://schemas.microsoft.com/office/drawing/2014/main" val="10024"/>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MONTENEGRO</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2</a:t>
                      </a:r>
                    </a:p>
                  </a:txBody>
                  <a:tcPr marL="68583" marR="68583" marT="0" marB="0"/>
                </a:tc>
                <a:extLst>
                  <a:ext uri="{0D108BD9-81ED-4DB2-BD59-A6C34878D82A}">
                    <a16:rowId xmlns:a16="http://schemas.microsoft.com/office/drawing/2014/main" val="10025"/>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COSTA RICA</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a:t>
                      </a:r>
                    </a:p>
                  </a:txBody>
                  <a:tcPr marL="68583" marR="68583" marT="0" marB="0"/>
                </a:tc>
                <a:extLst>
                  <a:ext uri="{0D108BD9-81ED-4DB2-BD59-A6C34878D82A}">
                    <a16:rowId xmlns:a16="http://schemas.microsoft.com/office/drawing/2014/main" val="10026"/>
                  </a:ext>
                </a:extLst>
              </a:tr>
              <a:tr h="198090">
                <a:tc>
                  <a:txBody>
                    <a:bodyPr/>
                    <a:lstStyle/>
                    <a:p>
                      <a:pP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LUXEMBOURG</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a:t>
                      </a:r>
                    </a:p>
                  </a:txBody>
                  <a:tcPr marL="68583" marR="68583" marT="0" marB="0"/>
                </a:tc>
                <a:extLst>
                  <a:ext uri="{0D108BD9-81ED-4DB2-BD59-A6C34878D82A}">
                    <a16:rowId xmlns:a16="http://schemas.microsoft.com/office/drawing/2014/main" val="10027"/>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NIGERIA</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a:t>
                      </a:r>
                    </a:p>
                  </a:txBody>
                  <a:tcPr marL="68583" marR="68583" marT="0" marB="0"/>
                </a:tc>
                <a:extLst>
                  <a:ext uri="{0D108BD9-81ED-4DB2-BD59-A6C34878D82A}">
                    <a16:rowId xmlns:a16="http://schemas.microsoft.com/office/drawing/2014/main" val="10028"/>
                  </a:ext>
                </a:extLst>
              </a:tr>
              <a:tr h="198090">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UGANDA</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a:t>
                      </a:r>
                    </a:p>
                  </a:txBody>
                  <a:tcPr marL="68583" marR="68583" marT="0" marB="0"/>
                </a:tc>
                <a:extLst>
                  <a:ext uri="{0D108BD9-81ED-4DB2-BD59-A6C34878D82A}">
                    <a16:rowId xmlns:a16="http://schemas.microsoft.com/office/drawing/2014/main" val="10029"/>
                  </a:ext>
                </a:extLst>
              </a:tr>
              <a:tr h="198090">
                <a:tc>
                  <a:txBody>
                    <a:bodyPr/>
                    <a:lstStyle/>
                    <a:p>
                      <a:pP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URUGUAY</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a:t>
                      </a:r>
                    </a:p>
                  </a:txBody>
                  <a:tcPr marL="68583" marR="68583" marT="0" marB="0"/>
                </a:tc>
                <a:extLst>
                  <a:ext uri="{0D108BD9-81ED-4DB2-BD59-A6C34878D82A}">
                    <a16:rowId xmlns:a16="http://schemas.microsoft.com/office/drawing/2014/main" val="10030"/>
                  </a:ext>
                </a:extLst>
              </a:tr>
              <a:tr h="198090">
                <a:tc>
                  <a:txBody>
                    <a:bodyPr/>
                    <a:lstStyle/>
                    <a:p>
                      <a:pP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VENEZUELA</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a:t>
                      </a:r>
                    </a:p>
                  </a:txBody>
                  <a:tcPr marL="68583" marR="68583" marT="0" marB="0"/>
                </a:tc>
                <a:extLst>
                  <a:ext uri="{0D108BD9-81ED-4DB2-BD59-A6C34878D82A}">
                    <a16:rowId xmlns:a16="http://schemas.microsoft.com/office/drawing/2014/main" val="10031"/>
                  </a:ext>
                </a:extLst>
              </a:tr>
            </a:tbl>
          </a:graphicData>
        </a:graphic>
      </p:graphicFrame>
      <p:graphicFrame>
        <p:nvGraphicFramePr>
          <p:cNvPr id="12" name="Таблица 11">
            <a:extLst>
              <a:ext uri="{FF2B5EF4-FFF2-40B4-BE49-F238E27FC236}">
                <a16:creationId xmlns:a16="http://schemas.microsoft.com/office/drawing/2014/main" id="{1E49F47E-7ABE-4BA0-A5C9-3F32027CCB5E}"/>
              </a:ext>
            </a:extLst>
          </p:cNvPr>
          <p:cNvGraphicFramePr>
            <a:graphicFrameLocks noGrp="1"/>
          </p:cNvGraphicFramePr>
          <p:nvPr/>
        </p:nvGraphicFramePr>
        <p:xfrm>
          <a:off x="4451350" y="446088"/>
          <a:ext cx="3651250" cy="6354771"/>
        </p:xfrm>
        <a:graphic>
          <a:graphicData uri="http://schemas.openxmlformats.org/drawingml/2006/table">
            <a:tbl>
              <a:tblPr firstRow="1" firstCol="1" bandRow="1">
                <a:tableStyleId>{69CF1AB2-1976-4502-BF36-3FF5EA218861}</a:tableStyleId>
              </a:tblPr>
              <a:tblGrid>
                <a:gridCol w="1996293">
                  <a:extLst>
                    <a:ext uri="{9D8B030D-6E8A-4147-A177-3AD203B41FA5}">
                      <a16:colId xmlns:a16="http://schemas.microsoft.com/office/drawing/2014/main" val="20000"/>
                    </a:ext>
                  </a:extLst>
                </a:gridCol>
                <a:gridCol w="1654957">
                  <a:extLst>
                    <a:ext uri="{9D8B030D-6E8A-4147-A177-3AD203B41FA5}">
                      <a16:colId xmlns:a16="http://schemas.microsoft.com/office/drawing/2014/main" val="20001"/>
                    </a:ext>
                  </a:extLst>
                </a:gridCol>
              </a:tblGrid>
              <a:tr h="214067">
                <a:tc>
                  <a:txBody>
                    <a:bodyPr/>
                    <a:lstStyle/>
                    <a:p>
                      <a:pPr algn="ctr">
                        <a:lnSpc>
                          <a:spcPct val="100000"/>
                        </a:lnSpc>
                        <a:spcAft>
                          <a:spcPts val="0"/>
                        </a:spcAft>
                      </a:pPr>
                      <a:r>
                        <a:rPr lang="en-US" sz="1200" dirty="0">
                          <a:solidFill>
                            <a:srgbClr val="C00000"/>
                          </a:solidFill>
                          <a:effectLst/>
                        </a:rPr>
                        <a:t>Other States</a:t>
                      </a:r>
                      <a:endParaRPr lang="ru-RU" sz="1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en-US" sz="1200" dirty="0">
                          <a:solidFill>
                            <a:srgbClr val="C00000"/>
                          </a:solidFill>
                          <a:effectLst/>
                        </a:rPr>
                        <a:t>Number of Publications</a:t>
                      </a:r>
                      <a:endParaRPr lang="ru-RU" sz="1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00"/>
                  </a:ext>
                </a:extLst>
              </a:tr>
              <a:tr h="191897">
                <a:tc>
                  <a:txBody>
                    <a:bodyPr/>
                    <a:lstStyle/>
                    <a:p>
                      <a:pP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USA</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486</a:t>
                      </a:r>
                    </a:p>
                  </a:txBody>
                  <a:tcPr marL="68580" marR="68580" marT="0" marB="0"/>
                </a:tc>
                <a:extLst>
                  <a:ext uri="{0D108BD9-81ED-4DB2-BD59-A6C34878D82A}">
                    <a16:rowId xmlns:a16="http://schemas.microsoft.com/office/drawing/2014/main" val="10001"/>
                  </a:ext>
                </a:extLst>
              </a:tr>
              <a:tr h="191897">
                <a:tc>
                  <a:txBody>
                    <a:bodyPr/>
                    <a:lstStyle/>
                    <a:p>
                      <a:pP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FRANCE</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418</a:t>
                      </a:r>
                    </a:p>
                  </a:txBody>
                  <a:tcPr marL="68580" marR="68580" marT="0" marB="0"/>
                </a:tc>
                <a:extLst>
                  <a:ext uri="{0D108BD9-81ED-4DB2-BD59-A6C34878D82A}">
                    <a16:rowId xmlns:a16="http://schemas.microsoft.com/office/drawing/2014/main" val="10002"/>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CHINA</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407</a:t>
                      </a:r>
                    </a:p>
                  </a:txBody>
                  <a:tcPr marL="68580" marR="68580" marT="0" marB="0"/>
                </a:tc>
                <a:extLst>
                  <a:ext uri="{0D108BD9-81ED-4DB2-BD59-A6C34878D82A}">
                    <a16:rowId xmlns:a16="http://schemas.microsoft.com/office/drawing/2014/main" val="10003"/>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SWITZERLAND</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364</a:t>
                      </a:r>
                    </a:p>
                  </a:txBody>
                  <a:tcPr marL="68580" marR="68580" marT="0" marB="0"/>
                </a:tc>
                <a:extLst>
                  <a:ext uri="{0D108BD9-81ED-4DB2-BD59-A6C34878D82A}">
                    <a16:rowId xmlns:a16="http://schemas.microsoft.com/office/drawing/2014/main" val="10004"/>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ENGLAND</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347</a:t>
                      </a:r>
                    </a:p>
                  </a:txBody>
                  <a:tcPr marL="68580" marR="68580" marT="0" marB="0"/>
                </a:tc>
                <a:extLst>
                  <a:ext uri="{0D108BD9-81ED-4DB2-BD59-A6C34878D82A}">
                    <a16:rowId xmlns:a16="http://schemas.microsoft.com/office/drawing/2014/main" val="10005"/>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TURKEY</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328</a:t>
                      </a:r>
                    </a:p>
                  </a:txBody>
                  <a:tcPr marL="68580" marR="68580" marT="0" marB="0"/>
                </a:tc>
                <a:extLst>
                  <a:ext uri="{0D108BD9-81ED-4DB2-BD59-A6C34878D82A}">
                    <a16:rowId xmlns:a16="http://schemas.microsoft.com/office/drawing/2014/main" val="10006"/>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BRAZIL</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324</a:t>
                      </a:r>
                    </a:p>
                  </a:txBody>
                  <a:tcPr marL="68580" marR="68580" marT="0" marB="0"/>
                </a:tc>
                <a:extLst>
                  <a:ext uri="{0D108BD9-81ED-4DB2-BD59-A6C34878D82A}">
                    <a16:rowId xmlns:a16="http://schemas.microsoft.com/office/drawing/2014/main" val="10007"/>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SPAIN</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314</a:t>
                      </a:r>
                    </a:p>
                  </a:txBody>
                  <a:tcPr marL="68580" marR="68580" marT="0" marB="0"/>
                </a:tc>
                <a:extLst>
                  <a:ext uri="{0D108BD9-81ED-4DB2-BD59-A6C34878D82A}">
                    <a16:rowId xmlns:a16="http://schemas.microsoft.com/office/drawing/2014/main" val="10008"/>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GREECE</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303</a:t>
                      </a:r>
                    </a:p>
                  </a:txBody>
                  <a:tcPr marL="68580" marR="68580" marT="0" marB="0"/>
                </a:tc>
                <a:extLst>
                  <a:ext uri="{0D108BD9-81ED-4DB2-BD59-A6C34878D82A}">
                    <a16:rowId xmlns:a16="http://schemas.microsoft.com/office/drawing/2014/main" val="10009"/>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AUSTRIA</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297</a:t>
                      </a:r>
                    </a:p>
                  </a:txBody>
                  <a:tcPr marL="68580" marR="68580" marT="0" marB="0"/>
                </a:tc>
                <a:extLst>
                  <a:ext uri="{0D108BD9-81ED-4DB2-BD59-A6C34878D82A}">
                    <a16:rowId xmlns:a16="http://schemas.microsoft.com/office/drawing/2014/main" val="10010"/>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TAIWAN</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291</a:t>
                      </a:r>
                    </a:p>
                  </a:txBody>
                  <a:tcPr marL="68580" marR="68580" marT="0" marB="0"/>
                </a:tc>
                <a:extLst>
                  <a:ext uri="{0D108BD9-81ED-4DB2-BD59-A6C34878D82A}">
                    <a16:rowId xmlns:a16="http://schemas.microsoft.com/office/drawing/2014/main" val="10011"/>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PORTUGAL</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286</a:t>
                      </a:r>
                    </a:p>
                  </a:txBody>
                  <a:tcPr marL="68580" marR="68580" marT="0" marB="0"/>
                </a:tc>
                <a:extLst>
                  <a:ext uri="{0D108BD9-81ED-4DB2-BD59-A6C34878D82A}">
                    <a16:rowId xmlns:a16="http://schemas.microsoft.com/office/drawing/2014/main" val="10012"/>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SOUTH KOREA</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264</a:t>
                      </a:r>
                    </a:p>
                  </a:txBody>
                  <a:tcPr marL="68580" marR="68580" marT="0" marB="0"/>
                </a:tc>
                <a:extLst>
                  <a:ext uri="{0D108BD9-81ED-4DB2-BD59-A6C34878D82A}">
                    <a16:rowId xmlns:a16="http://schemas.microsoft.com/office/drawing/2014/main" val="10013"/>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COLOMBIA</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262</a:t>
                      </a:r>
                    </a:p>
                  </a:txBody>
                  <a:tcPr marL="68580" marR="68580" marT="0" marB="0"/>
                </a:tc>
                <a:extLst>
                  <a:ext uri="{0D108BD9-81ED-4DB2-BD59-A6C34878D82A}">
                    <a16:rowId xmlns:a16="http://schemas.microsoft.com/office/drawing/2014/main" val="10014"/>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INDIA</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253</a:t>
                      </a:r>
                    </a:p>
                  </a:txBody>
                  <a:tcPr marL="68580" marR="68580" marT="0" marB="0"/>
                </a:tc>
                <a:extLst>
                  <a:ext uri="{0D108BD9-81ED-4DB2-BD59-A6C34878D82A}">
                    <a16:rowId xmlns:a16="http://schemas.microsoft.com/office/drawing/2014/main" val="10015"/>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JAPAN</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238</a:t>
                      </a:r>
                    </a:p>
                  </a:txBody>
                  <a:tcPr marL="68580" marR="68580" marT="0" marB="0"/>
                </a:tc>
                <a:extLst>
                  <a:ext uri="{0D108BD9-81ED-4DB2-BD59-A6C34878D82A}">
                    <a16:rowId xmlns:a16="http://schemas.microsoft.com/office/drawing/2014/main" val="10016"/>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MALAYSIA</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234</a:t>
                      </a:r>
                    </a:p>
                  </a:txBody>
                  <a:tcPr marL="68580" marR="68580" marT="0" marB="0"/>
                </a:tc>
                <a:extLst>
                  <a:ext uri="{0D108BD9-81ED-4DB2-BD59-A6C34878D82A}">
                    <a16:rowId xmlns:a16="http://schemas.microsoft.com/office/drawing/2014/main" val="10017"/>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SWEDEN</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216</a:t>
                      </a:r>
                    </a:p>
                  </a:txBody>
                  <a:tcPr marL="68580" marR="68580" marT="0" marB="0"/>
                </a:tc>
                <a:extLst>
                  <a:ext uri="{0D108BD9-81ED-4DB2-BD59-A6C34878D82A}">
                    <a16:rowId xmlns:a16="http://schemas.microsoft.com/office/drawing/2014/main" val="10018"/>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PAKISTAN</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212</a:t>
                      </a:r>
                    </a:p>
                  </a:txBody>
                  <a:tcPr marL="68580" marR="68580" marT="0" marB="0"/>
                </a:tc>
                <a:extLst>
                  <a:ext uri="{0D108BD9-81ED-4DB2-BD59-A6C34878D82A}">
                    <a16:rowId xmlns:a16="http://schemas.microsoft.com/office/drawing/2014/main" val="10019"/>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AUSTRALIA</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210</a:t>
                      </a:r>
                    </a:p>
                  </a:txBody>
                  <a:tcPr marL="68580" marR="68580" marT="0" marB="0"/>
                </a:tc>
                <a:extLst>
                  <a:ext uri="{0D108BD9-81ED-4DB2-BD59-A6C34878D82A}">
                    <a16:rowId xmlns:a16="http://schemas.microsoft.com/office/drawing/2014/main" val="10020"/>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MEXICO</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198</a:t>
                      </a:r>
                    </a:p>
                  </a:txBody>
                  <a:tcPr marL="68580" marR="68580" marT="0" marB="0"/>
                </a:tc>
                <a:extLst>
                  <a:ext uri="{0D108BD9-81ED-4DB2-BD59-A6C34878D82A}">
                    <a16:rowId xmlns:a16="http://schemas.microsoft.com/office/drawing/2014/main" val="10021"/>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CROATIA</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197</a:t>
                      </a:r>
                    </a:p>
                  </a:txBody>
                  <a:tcPr marL="68580" marR="68580" marT="0" marB="0"/>
                </a:tc>
                <a:extLst>
                  <a:ext uri="{0D108BD9-81ED-4DB2-BD59-A6C34878D82A}">
                    <a16:rowId xmlns:a16="http://schemas.microsoft.com/office/drawing/2014/main" val="10022"/>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NETHERLANDS</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196</a:t>
                      </a:r>
                    </a:p>
                  </a:txBody>
                  <a:tcPr marL="68580" marR="68580" marT="0" marB="0"/>
                </a:tc>
                <a:extLst>
                  <a:ext uri="{0D108BD9-81ED-4DB2-BD59-A6C34878D82A}">
                    <a16:rowId xmlns:a16="http://schemas.microsoft.com/office/drawing/2014/main" val="10023"/>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FINLAND</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195</a:t>
                      </a:r>
                    </a:p>
                  </a:txBody>
                  <a:tcPr marL="68580" marR="68580" marT="0" marB="0"/>
                </a:tc>
                <a:extLst>
                  <a:ext uri="{0D108BD9-81ED-4DB2-BD59-A6C34878D82A}">
                    <a16:rowId xmlns:a16="http://schemas.microsoft.com/office/drawing/2014/main" val="10024"/>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BELGIUM</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179</a:t>
                      </a:r>
                    </a:p>
                  </a:txBody>
                  <a:tcPr marL="68580" marR="68580" marT="0" marB="0"/>
                </a:tc>
                <a:extLst>
                  <a:ext uri="{0D108BD9-81ED-4DB2-BD59-A6C34878D82A}">
                    <a16:rowId xmlns:a16="http://schemas.microsoft.com/office/drawing/2014/main" val="10025"/>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THAILAND</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178</a:t>
                      </a:r>
                    </a:p>
                  </a:txBody>
                  <a:tcPr marL="68580" marR="68580" marT="0" marB="0"/>
                </a:tc>
                <a:extLst>
                  <a:ext uri="{0D108BD9-81ED-4DB2-BD59-A6C34878D82A}">
                    <a16:rowId xmlns:a16="http://schemas.microsoft.com/office/drawing/2014/main" val="10026"/>
                  </a:ext>
                </a:extLst>
              </a:tr>
              <a:tr h="191897">
                <a:tc>
                  <a:txBody>
                    <a:bodyPr/>
                    <a:lstStyle/>
                    <a:p>
                      <a:pPr>
                        <a:lnSpc>
                          <a:spcPct val="107000"/>
                        </a:lnSpc>
                        <a:spcAft>
                          <a:spcPts val="0"/>
                        </a:spcAft>
                      </a:pPr>
                      <a:r>
                        <a:rPr lang="ru-RU" sz="1100">
                          <a:effectLst/>
                          <a:latin typeface="+mn-lt"/>
                          <a:ea typeface="Calibri" panose="020F0502020204030204" pitchFamily="34" charset="0"/>
                          <a:cs typeface="Times New Roman" panose="02020603050405020304" pitchFamily="18" charset="0"/>
                        </a:rPr>
                        <a:t>CYPRUS</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162</a:t>
                      </a:r>
                    </a:p>
                  </a:txBody>
                  <a:tcPr marL="68580" marR="68580" marT="0" marB="0"/>
                </a:tc>
                <a:extLst>
                  <a:ext uri="{0D108BD9-81ED-4DB2-BD59-A6C34878D82A}">
                    <a16:rowId xmlns:a16="http://schemas.microsoft.com/office/drawing/2014/main" val="10027"/>
                  </a:ext>
                </a:extLst>
              </a:tr>
              <a:tr h="191897">
                <a:tc>
                  <a:txBody>
                    <a:bodyPr/>
                    <a:lstStyle/>
                    <a:p>
                      <a:pP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NORWAY</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156</a:t>
                      </a:r>
                    </a:p>
                  </a:txBody>
                  <a:tcPr marL="68580" marR="68580" marT="0" marB="0"/>
                </a:tc>
                <a:extLst>
                  <a:ext uri="{0D108BD9-81ED-4DB2-BD59-A6C34878D82A}">
                    <a16:rowId xmlns:a16="http://schemas.microsoft.com/office/drawing/2014/main" val="10028"/>
                  </a:ext>
                </a:extLst>
              </a:tr>
              <a:tr h="191897">
                <a:tc>
                  <a:txBody>
                    <a:bodyPr/>
                    <a:lstStyle/>
                    <a:p>
                      <a:pP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IRAN</a:t>
                      </a:r>
                    </a:p>
                  </a:txBody>
                  <a:tcPr marL="68580" marR="68580"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153</a:t>
                      </a:r>
                    </a:p>
                  </a:txBody>
                  <a:tcPr marL="68580" marR="68580" marT="0" marB="0"/>
                </a:tc>
                <a:extLst>
                  <a:ext uri="{0D108BD9-81ED-4DB2-BD59-A6C34878D82A}">
                    <a16:rowId xmlns:a16="http://schemas.microsoft.com/office/drawing/2014/main" val="10029"/>
                  </a:ext>
                </a:extLst>
              </a:tr>
              <a:tr h="191897">
                <a:tc>
                  <a:txBody>
                    <a:bodyPr/>
                    <a:lstStyle/>
                    <a:p>
                      <a:pP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IRELAND</a:t>
                      </a:r>
                    </a:p>
                  </a:txBody>
                  <a:tcPr marL="68583" marR="68583" marT="0" marB="0"/>
                </a:tc>
                <a:tc>
                  <a:txBody>
                    <a:bodyPr/>
                    <a:lstStyle/>
                    <a:p>
                      <a:pPr algn="ctr">
                        <a:lnSpc>
                          <a:spcPct val="107000"/>
                        </a:lnSpc>
                        <a:spcAft>
                          <a:spcPts val="0"/>
                        </a:spcAft>
                      </a:pPr>
                      <a:r>
                        <a:rPr lang="ru-RU" sz="1100" b="0" dirty="0">
                          <a:effectLst/>
                          <a:latin typeface="+mn-lt"/>
                          <a:ea typeface="Calibri" panose="020F0502020204030204" pitchFamily="34" charset="0"/>
                          <a:cs typeface="Times New Roman" panose="02020603050405020304" pitchFamily="18" charset="0"/>
                        </a:rPr>
                        <a:t>152</a:t>
                      </a:r>
                    </a:p>
                  </a:txBody>
                  <a:tcPr marL="68583" marR="68583" marT="0" marB="0"/>
                </a:tc>
                <a:extLst>
                  <a:ext uri="{0D108BD9-81ED-4DB2-BD59-A6C34878D82A}">
                    <a16:rowId xmlns:a16="http://schemas.microsoft.com/office/drawing/2014/main" val="10030"/>
                  </a:ext>
                </a:extLst>
              </a:tr>
              <a:tr h="191897">
                <a:tc>
                  <a:txBody>
                    <a:bodyPr/>
                    <a:lstStyle/>
                    <a:p>
                      <a:pP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CANADA</a:t>
                      </a:r>
                    </a:p>
                  </a:txBody>
                  <a:tcPr marL="68583" marR="68583" marT="0" marB="0"/>
                </a:tc>
                <a:tc>
                  <a:txBody>
                    <a:bodyPr/>
                    <a:lstStyle/>
                    <a:p>
                      <a:pPr algn="ct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150</a:t>
                      </a:r>
                    </a:p>
                  </a:txBody>
                  <a:tcPr marL="68583" marR="68583" marT="0" marB="0"/>
                </a:tc>
                <a:extLst>
                  <a:ext uri="{0D108BD9-81ED-4DB2-BD59-A6C34878D82A}">
                    <a16:rowId xmlns:a16="http://schemas.microsoft.com/office/drawing/2014/main" val="10031"/>
                  </a:ext>
                </a:extLst>
              </a:tr>
              <a:tr h="191897">
                <a:tc>
                  <a:txBody>
                    <a:bodyPr/>
                    <a:lstStyle/>
                    <a:p>
                      <a:pPr>
                        <a:lnSpc>
                          <a:spcPct val="107000"/>
                        </a:lnSpc>
                        <a:spcAft>
                          <a:spcPts val="0"/>
                        </a:spcAft>
                      </a:pPr>
                      <a:r>
                        <a:rPr lang="ru-RU" sz="1100" dirty="0">
                          <a:effectLst/>
                          <a:latin typeface="+mn-lt"/>
                          <a:ea typeface="Calibri" panose="020F0502020204030204" pitchFamily="34" charset="0"/>
                          <a:cs typeface="Times New Roman" panose="02020603050405020304" pitchFamily="18" charset="0"/>
                        </a:rPr>
                        <a:t>ECUADOR</a:t>
                      </a:r>
                    </a:p>
                  </a:txBody>
                  <a:tcPr marL="68583" marR="68583" marT="0" marB="0"/>
                </a:tc>
                <a:tc>
                  <a:txBody>
                    <a:bodyPr/>
                    <a:lstStyle/>
                    <a:p>
                      <a:pPr algn="ctr">
                        <a:lnSpc>
                          <a:spcPct val="107000"/>
                        </a:lnSpc>
                        <a:spcAft>
                          <a:spcPts val="0"/>
                        </a:spcAft>
                      </a:pPr>
                      <a:r>
                        <a:rPr lang="ru-RU" sz="1100" b="0" dirty="0">
                          <a:effectLst/>
                          <a:latin typeface="+mn-lt"/>
                          <a:ea typeface="Calibri" panose="020F0502020204030204" pitchFamily="34" charset="0"/>
                          <a:cs typeface="Times New Roman" panose="02020603050405020304" pitchFamily="18" charset="0"/>
                        </a:rPr>
                        <a:t>149</a:t>
                      </a:r>
                    </a:p>
                  </a:txBody>
                  <a:tcPr marL="68583" marR="68583" marT="0" marB="0"/>
                </a:tc>
                <a:extLst>
                  <a:ext uri="{0D108BD9-81ED-4DB2-BD59-A6C34878D82A}">
                    <a16:rowId xmlns:a16="http://schemas.microsoft.com/office/drawing/2014/main" val="10032"/>
                  </a:ext>
                </a:extLst>
              </a:tr>
            </a:tbl>
          </a:graphicData>
        </a:graphic>
      </p:graphicFrame>
      <p:grpSp>
        <p:nvGrpSpPr>
          <p:cNvPr id="7" name="Группа 6">
            <a:extLst>
              <a:ext uri="{FF2B5EF4-FFF2-40B4-BE49-F238E27FC236}">
                <a16:creationId xmlns:a16="http://schemas.microsoft.com/office/drawing/2014/main" id="{38BB19B0-5EAD-4152-8C7B-4CDC0A288C01}"/>
              </a:ext>
            </a:extLst>
          </p:cNvPr>
          <p:cNvGrpSpPr/>
          <p:nvPr/>
        </p:nvGrpSpPr>
        <p:grpSpPr>
          <a:xfrm>
            <a:off x="329298" y="596901"/>
            <a:ext cx="7782154" cy="5771241"/>
            <a:chOff x="329298" y="596901"/>
            <a:chExt cx="7782154" cy="5771241"/>
          </a:xfrm>
        </p:grpSpPr>
        <p:sp>
          <p:nvSpPr>
            <p:cNvPr id="6" name="Прямоугольник: скругленные углы 5">
              <a:extLst>
                <a:ext uri="{FF2B5EF4-FFF2-40B4-BE49-F238E27FC236}">
                  <a16:creationId xmlns:a16="http://schemas.microsoft.com/office/drawing/2014/main" id="{3D2297F6-6743-4C67-89ED-A0FE55A19ECE}"/>
                </a:ext>
              </a:extLst>
            </p:cNvPr>
            <p:cNvSpPr/>
            <p:nvPr/>
          </p:nvSpPr>
          <p:spPr>
            <a:xfrm>
              <a:off x="361950" y="2121762"/>
              <a:ext cx="3678238" cy="251323"/>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скругленные углы 12">
              <a:extLst>
                <a:ext uri="{FF2B5EF4-FFF2-40B4-BE49-F238E27FC236}">
                  <a16:creationId xmlns:a16="http://schemas.microsoft.com/office/drawing/2014/main" id="{5A44CC98-1C7A-48D5-A2D9-C07BAD7E241D}"/>
                </a:ext>
              </a:extLst>
            </p:cNvPr>
            <p:cNvSpPr/>
            <p:nvPr/>
          </p:nvSpPr>
          <p:spPr>
            <a:xfrm>
              <a:off x="361952" y="3330074"/>
              <a:ext cx="3678238" cy="251323"/>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скругленные углы 13">
              <a:extLst>
                <a:ext uri="{FF2B5EF4-FFF2-40B4-BE49-F238E27FC236}">
                  <a16:creationId xmlns:a16="http://schemas.microsoft.com/office/drawing/2014/main" id="{47856536-F675-4D15-8C70-2995A9AACC57}"/>
                </a:ext>
              </a:extLst>
            </p:cNvPr>
            <p:cNvSpPr/>
            <p:nvPr/>
          </p:nvSpPr>
          <p:spPr>
            <a:xfrm>
              <a:off x="351068" y="5659618"/>
              <a:ext cx="3678238" cy="251323"/>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скругленные углы 14">
              <a:extLst>
                <a:ext uri="{FF2B5EF4-FFF2-40B4-BE49-F238E27FC236}">
                  <a16:creationId xmlns:a16="http://schemas.microsoft.com/office/drawing/2014/main" id="{A96E1412-82A8-41E4-8306-C9FE9260B470}"/>
                </a:ext>
              </a:extLst>
            </p:cNvPr>
            <p:cNvSpPr/>
            <p:nvPr/>
          </p:nvSpPr>
          <p:spPr>
            <a:xfrm>
              <a:off x="329298" y="6116819"/>
              <a:ext cx="3678238" cy="251323"/>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скругленные углы 15">
              <a:extLst>
                <a:ext uri="{FF2B5EF4-FFF2-40B4-BE49-F238E27FC236}">
                  <a16:creationId xmlns:a16="http://schemas.microsoft.com/office/drawing/2014/main" id="{6EAAEA91-C215-49AE-B60E-CA4ADC8DDA07}"/>
                </a:ext>
              </a:extLst>
            </p:cNvPr>
            <p:cNvSpPr/>
            <p:nvPr/>
          </p:nvSpPr>
          <p:spPr>
            <a:xfrm>
              <a:off x="4433214" y="596901"/>
              <a:ext cx="3678238" cy="644078"/>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2">
            <a:extLst>
              <a:ext uri="{FF2B5EF4-FFF2-40B4-BE49-F238E27FC236}">
                <a16:creationId xmlns:a16="http://schemas.microsoft.com/office/drawing/2014/main" id="{9DD3C65A-22A9-441C-8BFC-372204E446DF}"/>
              </a:ext>
            </a:extLst>
          </p:cNvPr>
          <p:cNvSpPr txBox="1">
            <a:spLocks noChangeArrowheads="1"/>
          </p:cNvSpPr>
          <p:nvPr/>
        </p:nvSpPr>
        <p:spPr bwMode="auto">
          <a:xfrm>
            <a:off x="715455" y="207548"/>
            <a:ext cx="101971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ea typeface="SimSun" panose="02010600030101010101" pitchFamily="2" charset="-122"/>
              </a:defRPr>
            </a:lvl1pPr>
            <a:lvl2pPr marL="742950" indent="-285750">
              <a:defRPr sz="1600">
                <a:solidFill>
                  <a:schemeClr val="tx1"/>
                </a:solidFill>
                <a:latin typeface="Arial" panose="020B0604020202020204" pitchFamily="34" charset="0"/>
                <a:ea typeface="SimSun" panose="02010600030101010101" pitchFamily="2" charset="-122"/>
              </a:defRPr>
            </a:lvl2pPr>
            <a:lvl3pPr marL="1143000" indent="-228600">
              <a:defRPr sz="1600">
                <a:solidFill>
                  <a:schemeClr val="tx1"/>
                </a:solidFill>
                <a:latin typeface="Arial" panose="020B0604020202020204" pitchFamily="34" charset="0"/>
                <a:ea typeface="SimSun" panose="02010600030101010101" pitchFamily="2" charset="-122"/>
              </a:defRPr>
            </a:lvl3pPr>
            <a:lvl4pPr marL="1600200" indent="-228600">
              <a:defRPr sz="1600">
                <a:solidFill>
                  <a:schemeClr val="tx1"/>
                </a:solidFill>
                <a:latin typeface="Arial" panose="020B0604020202020204" pitchFamily="34" charset="0"/>
                <a:ea typeface="SimSun" panose="02010600030101010101" pitchFamily="2" charset="-122"/>
              </a:defRPr>
            </a:lvl4pPr>
            <a:lvl5pPr marL="2057400" indent="-228600">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9pPr>
          </a:lstStyle>
          <a:p>
            <a:pPr algn="ctr"/>
            <a:r>
              <a:rPr lang="en-US" altLang="ru-RU" sz="2400" b="1" dirty="0">
                <a:solidFill>
                  <a:srgbClr val="FFFF00"/>
                </a:solidFill>
                <a:cs typeface="Arial" panose="020B0604020202020204" pitchFamily="34" charset="0"/>
              </a:rPr>
              <a:t>User policy: excellent example of IBR-2</a:t>
            </a:r>
          </a:p>
        </p:txBody>
      </p:sp>
      <p:sp>
        <p:nvSpPr>
          <p:cNvPr id="4" name="TextBox 3">
            <a:extLst>
              <a:ext uri="{FF2B5EF4-FFF2-40B4-BE49-F238E27FC236}">
                <a16:creationId xmlns:a16="http://schemas.microsoft.com/office/drawing/2014/main" id="{F5BDC036-C821-4D29-9E35-19A0DC3C0FF7}"/>
              </a:ext>
            </a:extLst>
          </p:cNvPr>
          <p:cNvSpPr txBox="1"/>
          <p:nvPr/>
        </p:nvSpPr>
        <p:spPr>
          <a:xfrm>
            <a:off x="4129548" y="704719"/>
            <a:ext cx="6096000" cy="369332"/>
          </a:xfrm>
          <a:prstGeom prst="rect">
            <a:avLst/>
          </a:prstGeom>
          <a:noFill/>
        </p:spPr>
        <p:txBody>
          <a:bodyPr wrap="square">
            <a:spAutoFit/>
          </a:bodyPr>
          <a:lstStyle/>
          <a:p>
            <a:r>
              <a:rPr lang="ru-RU" dirty="0"/>
              <a:t>https://ibr-2.jinr.ru/user-policy</a:t>
            </a:r>
          </a:p>
        </p:txBody>
      </p:sp>
      <p:sp>
        <p:nvSpPr>
          <p:cNvPr id="6" name="TextBox 5">
            <a:extLst>
              <a:ext uri="{FF2B5EF4-FFF2-40B4-BE49-F238E27FC236}">
                <a16:creationId xmlns:a16="http://schemas.microsoft.com/office/drawing/2014/main" id="{25BF8D1F-2B0A-4DE3-8787-21EF98D4DCD6}"/>
              </a:ext>
            </a:extLst>
          </p:cNvPr>
          <p:cNvSpPr txBox="1"/>
          <p:nvPr/>
        </p:nvSpPr>
        <p:spPr>
          <a:xfrm>
            <a:off x="214010" y="1340389"/>
            <a:ext cx="10698609" cy="4801314"/>
          </a:xfrm>
          <a:prstGeom prst="rect">
            <a:avLst/>
          </a:prstGeom>
          <a:noFill/>
        </p:spPr>
        <p:txBody>
          <a:bodyPr wrap="square">
            <a:spAutoFit/>
          </a:bodyPr>
          <a:lstStyle/>
          <a:p>
            <a:pPr marL="285750" indent="-285750">
              <a:buFont typeface="Wingdings" panose="05000000000000000000" pitchFamily="2" charset="2"/>
              <a:buChar char="v"/>
            </a:pPr>
            <a:r>
              <a:rPr lang="en-US" dirty="0"/>
              <a:t>Scientists from any country of the world can apply for beam time</a:t>
            </a:r>
          </a:p>
          <a:p>
            <a:pPr marL="285750" indent="-285750">
              <a:buFont typeface="Wingdings" panose="05000000000000000000" pitchFamily="2" charset="2"/>
              <a:buChar char="v"/>
            </a:pPr>
            <a:r>
              <a:rPr lang="en-US" dirty="0"/>
              <a:t>Scientists affiliated to laboratories in JINR member states get financial support for the accommodation expenses and the per diem (20 USD/day) for a limited period</a:t>
            </a:r>
          </a:p>
          <a:p>
            <a:pPr marL="285750" indent="-285750">
              <a:buFont typeface="Wingdings" panose="05000000000000000000" pitchFamily="2" charset="2"/>
              <a:buChar char="v"/>
            </a:pPr>
            <a:r>
              <a:rPr lang="en-US" dirty="0"/>
              <a:t>IBR-2 beam time is distributed between internal users (FLNP) and general science community (GSC) in the ratio of 35 % (internal proposals) : 55 % (external regular proposals) : 10 % (external urgent beam time requests). </a:t>
            </a:r>
          </a:p>
          <a:p>
            <a:pPr marL="285750" indent="-285750">
              <a:buFont typeface="Wingdings" panose="05000000000000000000" pitchFamily="2" charset="2"/>
              <a:buChar char="v"/>
            </a:pPr>
            <a:r>
              <a:rPr lang="en-US" dirty="0"/>
              <a:t>The proposals are peer-reviewed and rated </a:t>
            </a:r>
            <a:br>
              <a:rPr lang="en-US" dirty="0"/>
            </a:br>
            <a:r>
              <a:rPr lang="en-US" dirty="0"/>
              <a:t>and beam time for experiments is allocated </a:t>
            </a:r>
            <a:br>
              <a:rPr lang="en-US" dirty="0"/>
            </a:br>
            <a:r>
              <a:rPr lang="en-US" dirty="0"/>
              <a:t>on the basis of scientific merit of the proposal. </a:t>
            </a:r>
          </a:p>
          <a:p>
            <a:pPr marL="285750" indent="-285750">
              <a:buFont typeface="Wingdings" panose="05000000000000000000" pitchFamily="2" charset="2"/>
              <a:buChar char="v"/>
            </a:pPr>
            <a:r>
              <a:rPr lang="en-US" dirty="0"/>
              <a:t>All accepted proposals get free of charge beam time. </a:t>
            </a:r>
            <a:br>
              <a:rPr lang="en-US" dirty="0"/>
            </a:br>
            <a:endParaRPr lang="en-US" dirty="0"/>
          </a:p>
          <a:p>
            <a:pPr marL="285750" indent="-285750">
              <a:buFont typeface="Wingdings" panose="05000000000000000000" pitchFamily="2" charset="2"/>
              <a:buChar char="v"/>
            </a:pPr>
            <a:r>
              <a:rPr lang="en-US"/>
              <a:t>Currently following </a:t>
            </a:r>
            <a:r>
              <a:rPr lang="en-US" dirty="0"/>
              <a:t>Selection Committees are established: </a:t>
            </a:r>
          </a:p>
          <a:p>
            <a:pPr lvl="1">
              <a:buFont typeface="Arial" panose="020B0604020202020204" pitchFamily="34" charset="0"/>
              <a:buChar char="•"/>
            </a:pPr>
            <a:r>
              <a:rPr lang="en-US" dirty="0"/>
              <a:t>Atomic and Magnetic Structure;</a:t>
            </a:r>
          </a:p>
          <a:p>
            <a:pPr lvl="1">
              <a:buFont typeface="Arial" panose="020B0604020202020204" pitchFamily="34" charset="0"/>
              <a:buChar char="•"/>
            </a:pPr>
            <a:r>
              <a:rPr lang="en-US" dirty="0"/>
              <a:t>Lattice and Molecular Dynamics;</a:t>
            </a:r>
          </a:p>
          <a:p>
            <a:pPr lvl="1">
              <a:buFont typeface="Arial" panose="020B0604020202020204" pitchFamily="34" charset="0"/>
              <a:buChar char="•"/>
            </a:pPr>
            <a:r>
              <a:rPr lang="en-US" dirty="0" err="1"/>
              <a:t>Nanosystems</a:t>
            </a:r>
            <a:r>
              <a:rPr lang="en-US" dirty="0"/>
              <a:t> and Soft Matter;</a:t>
            </a:r>
          </a:p>
          <a:p>
            <a:pPr lvl="1">
              <a:buFont typeface="Arial" panose="020B0604020202020204" pitchFamily="34" charset="0"/>
              <a:buChar char="•"/>
            </a:pPr>
            <a:r>
              <a:rPr lang="en-US" dirty="0">
                <a:solidFill>
                  <a:srgbClr val="FFC000"/>
                </a:solidFill>
              </a:rPr>
              <a:t>Neutron Activation Analysis.</a:t>
            </a:r>
          </a:p>
          <a:p>
            <a:endParaRPr lang="ru-RU" dirty="0"/>
          </a:p>
        </p:txBody>
      </p:sp>
      <p:pic>
        <p:nvPicPr>
          <p:cNvPr id="7" name="Рисунок 6">
            <a:extLst>
              <a:ext uri="{FF2B5EF4-FFF2-40B4-BE49-F238E27FC236}">
                <a16:creationId xmlns:a16="http://schemas.microsoft.com/office/drawing/2014/main" id="{DAC56EA0-0EC8-4167-B748-898376C84286}"/>
              </a:ext>
            </a:extLst>
          </p:cNvPr>
          <p:cNvPicPr>
            <a:picLocks noChangeAspect="1"/>
          </p:cNvPicPr>
          <p:nvPr/>
        </p:nvPicPr>
        <p:blipFill>
          <a:blip r:embed="rId3"/>
          <a:stretch>
            <a:fillRect/>
          </a:stretch>
        </p:blipFill>
        <p:spPr>
          <a:xfrm>
            <a:off x="6851629" y="2956732"/>
            <a:ext cx="5195188" cy="3805698"/>
          </a:xfrm>
          <a:prstGeom prst="rect">
            <a:avLst/>
          </a:prstGeom>
        </p:spPr>
      </p:pic>
    </p:spTree>
    <p:extLst>
      <p:ext uri="{BB962C8B-B14F-4D97-AF65-F5344CB8AC3E}">
        <p14:creationId xmlns:p14="http://schemas.microsoft.com/office/powerpoint/2010/main" val="4267818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a16="http://schemas.microsoft.com/office/drawing/2014/main" id="{D6C95C09-DF87-43C2-8FB0-A0E7BF126A60}"/>
              </a:ext>
            </a:extLst>
          </p:cNvPr>
          <p:cNvSpPr/>
          <p:nvPr/>
        </p:nvSpPr>
        <p:spPr>
          <a:xfrm>
            <a:off x="-35001" y="0"/>
            <a:ext cx="12227001" cy="828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0" name="Заголовок 4"/>
          <p:cNvSpPr>
            <a:spLocks noGrp="1"/>
          </p:cNvSpPr>
          <p:nvPr>
            <p:ph type="title"/>
          </p:nvPr>
        </p:nvSpPr>
        <p:spPr>
          <a:xfrm>
            <a:off x="1075444" y="30860"/>
            <a:ext cx="10445017" cy="647700"/>
          </a:xfrm>
        </p:spPr>
        <p:txBody>
          <a:bodyPr>
            <a:normAutofit/>
          </a:bodyPr>
          <a:lstStyle/>
          <a:p>
            <a:r>
              <a:rPr lang="en-US" sz="3200" b="1" dirty="0">
                <a:solidFill>
                  <a:srgbClr val="002060"/>
                </a:solidFill>
                <a:latin typeface="Times New Roman" pitchFamily="18" charset="0"/>
                <a:cs typeface="Times New Roman" pitchFamily="18" charset="0"/>
              </a:rPr>
              <a:t>Research focus of the Laboratory of Radiation Biology</a:t>
            </a:r>
            <a:endParaRPr lang="ru-RU" sz="3200" b="1" dirty="0">
              <a:solidFill>
                <a:srgbClr val="002060"/>
              </a:solidFill>
              <a:latin typeface="Times New Roman" pitchFamily="18" charset="0"/>
              <a:cs typeface="Times New Roman" pitchFamily="18" charset="0"/>
            </a:endParaRPr>
          </a:p>
        </p:txBody>
      </p:sp>
      <p:pic>
        <p:nvPicPr>
          <p:cNvPr id="8" name="Рисунок 7"/>
          <p:cNvPicPr>
            <a:picLocks noChangeAspect="1"/>
          </p:cNvPicPr>
          <p:nvPr/>
        </p:nvPicPr>
        <p:blipFill>
          <a:blip r:embed="rId3"/>
          <a:stretch>
            <a:fillRect/>
          </a:stretch>
        </p:blipFill>
        <p:spPr>
          <a:xfrm>
            <a:off x="144817" y="-64511"/>
            <a:ext cx="898913" cy="896078"/>
          </a:xfrm>
          <a:prstGeom prst="rect">
            <a:avLst/>
          </a:prstGeom>
        </p:spPr>
      </p:pic>
      <p:sp>
        <p:nvSpPr>
          <p:cNvPr id="12" name="Прямоугольник 11"/>
          <p:cNvSpPr/>
          <p:nvPr/>
        </p:nvSpPr>
        <p:spPr>
          <a:xfrm>
            <a:off x="323788" y="4353172"/>
            <a:ext cx="4177547" cy="255454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Since 2005 : LRB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Leading centre for </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accelerator-based radiation biology in former Soviet Union and Eastern Europe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Development of innovations in radiation medicine and space research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 name="Прямоугольник 1"/>
          <p:cNvSpPr/>
          <p:nvPr/>
        </p:nvSpPr>
        <p:spPr>
          <a:xfrm>
            <a:off x="4942963" y="1274656"/>
            <a:ext cx="1506476"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Molecular Radiobiology</a:t>
            </a: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13" name="Прямоугольник 12"/>
          <p:cNvSpPr/>
          <p:nvPr/>
        </p:nvSpPr>
        <p:spPr>
          <a:xfrm>
            <a:off x="5046326" y="3037468"/>
            <a:ext cx="125162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Radiation Genetics</a:t>
            </a: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15" name="Прямоугольник 14"/>
          <p:cNvSpPr/>
          <p:nvPr/>
        </p:nvSpPr>
        <p:spPr>
          <a:xfrm>
            <a:off x="5038926" y="4948156"/>
            <a:ext cx="1465635"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Radiation Cytogenetics</a:t>
            </a: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16" name="Прямоугольник 15"/>
          <p:cNvSpPr/>
          <p:nvPr/>
        </p:nvSpPr>
        <p:spPr>
          <a:xfrm>
            <a:off x="7389777" y="1298266"/>
            <a:ext cx="172179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Clinical Radiobiology</a:t>
            </a: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17" name="Прямоугольник 16"/>
          <p:cNvSpPr/>
          <p:nvPr/>
        </p:nvSpPr>
        <p:spPr>
          <a:xfrm>
            <a:off x="7492231" y="3096300"/>
            <a:ext cx="151688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Radiation Physiology</a:t>
            </a: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18" name="Прямоугольник 17"/>
          <p:cNvSpPr/>
          <p:nvPr/>
        </p:nvSpPr>
        <p:spPr>
          <a:xfrm>
            <a:off x="9998588" y="1274655"/>
            <a:ext cx="1851498"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Radiation Neuroscience</a:t>
            </a: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19" name="Прямоугольник 18"/>
          <p:cNvSpPr/>
          <p:nvPr/>
        </p:nvSpPr>
        <p:spPr>
          <a:xfrm>
            <a:off x="7464670" y="4984114"/>
            <a:ext cx="1572006"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Radiation Protection</a:t>
            </a: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0" name="Прямоугольник 19"/>
          <p:cNvSpPr/>
          <p:nvPr/>
        </p:nvSpPr>
        <p:spPr>
          <a:xfrm>
            <a:off x="10101539" y="5042480"/>
            <a:ext cx="1506167"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Astrobiology</a:t>
            </a: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1" name="Прямоугольник 20"/>
          <p:cNvSpPr/>
          <p:nvPr/>
        </p:nvSpPr>
        <p:spPr>
          <a:xfrm>
            <a:off x="10010748" y="3074870"/>
            <a:ext cx="164559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Mathematical Modeling</a:t>
            </a: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9016" y="3881623"/>
            <a:ext cx="1403313" cy="909961"/>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5130" y="5455987"/>
            <a:ext cx="1273339" cy="1273339"/>
          </a:xfrm>
          <a:prstGeom prst="rect">
            <a:avLst/>
          </a:prstGeom>
        </p:spPr>
      </p:pic>
      <p:pic>
        <p:nvPicPr>
          <p:cNvPr id="22" name="Рисунок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6326" y="3860795"/>
            <a:ext cx="1299750" cy="930789"/>
          </a:xfrm>
          <a:prstGeom prst="rect">
            <a:avLst/>
          </a:prstGeom>
        </p:spPr>
      </p:pic>
      <p:pic>
        <p:nvPicPr>
          <p:cNvPr id="23" name="Рисунок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32512" y="1920986"/>
            <a:ext cx="1036322" cy="1036322"/>
          </a:xfrm>
          <a:prstGeom prst="rect">
            <a:avLst/>
          </a:prstGeom>
        </p:spPr>
      </p:pic>
      <p:pic>
        <p:nvPicPr>
          <p:cNvPr id="24" name="Рисунок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3769" y="2042871"/>
            <a:ext cx="1432576" cy="886005"/>
          </a:xfrm>
          <a:prstGeom prst="rect">
            <a:avLst/>
          </a:prstGeom>
        </p:spPr>
      </p:pic>
      <p:pic>
        <p:nvPicPr>
          <p:cNvPr id="26" name="Picture 2"/>
          <p:cNvPicPr>
            <a:picLocks noChangeAspect="1" noChangeArrowheads="1"/>
          </p:cNvPicPr>
          <p:nvPr/>
        </p:nvPicPr>
        <p:blipFill>
          <a:blip r:embed="rId9" cstate="print"/>
          <a:srcRect/>
          <a:stretch>
            <a:fillRect/>
          </a:stretch>
        </p:blipFill>
        <p:spPr bwMode="auto">
          <a:xfrm>
            <a:off x="7404334" y="5694973"/>
            <a:ext cx="1785062" cy="1013876"/>
          </a:xfrm>
          <a:prstGeom prst="rect">
            <a:avLst/>
          </a:prstGeom>
          <a:noFill/>
          <a:ln w="9525">
            <a:noFill/>
            <a:miter lim="800000"/>
            <a:headEnd/>
            <a:tailEnd/>
          </a:ln>
          <a:effectLst/>
        </p:spPr>
      </p:pic>
      <p:pic>
        <p:nvPicPr>
          <p:cNvPr id="28" name="Picture 5"/>
          <p:cNvPicPr>
            <a:picLocks noChangeAspect="1" noChangeArrowheads="1"/>
          </p:cNvPicPr>
          <p:nvPr/>
        </p:nvPicPr>
        <p:blipFill>
          <a:blip r:embed="rId10" cstate="print"/>
          <a:srcRect/>
          <a:stretch>
            <a:fillRect/>
          </a:stretch>
        </p:blipFill>
        <p:spPr bwMode="auto">
          <a:xfrm>
            <a:off x="4980559" y="1968947"/>
            <a:ext cx="1500273" cy="931997"/>
          </a:xfrm>
          <a:prstGeom prst="rect">
            <a:avLst/>
          </a:prstGeom>
          <a:noFill/>
          <a:ln w="9525">
            <a:noFill/>
            <a:miter lim="800000"/>
            <a:headEnd/>
            <a:tailEnd/>
          </a:ln>
        </p:spPr>
      </p:pic>
      <p:pic>
        <p:nvPicPr>
          <p:cNvPr id="30" name="Рисунок 29"/>
          <p:cNvPicPr>
            <a:picLocks noChangeAspect="1"/>
          </p:cNvPicPr>
          <p:nvPr/>
        </p:nvPicPr>
        <p:blipFill>
          <a:blip r:embed="rId11"/>
          <a:stretch>
            <a:fillRect/>
          </a:stretch>
        </p:blipFill>
        <p:spPr>
          <a:xfrm>
            <a:off x="10212052" y="3721201"/>
            <a:ext cx="1340673" cy="1377081"/>
          </a:xfrm>
          <a:prstGeom prst="rect">
            <a:avLst/>
          </a:prstGeom>
        </p:spPr>
      </p:pic>
      <p:pic>
        <p:nvPicPr>
          <p:cNvPr id="32" name="Рисунок 31"/>
          <p:cNvPicPr>
            <a:picLocks noChangeAspect="1"/>
          </p:cNvPicPr>
          <p:nvPr/>
        </p:nvPicPr>
        <p:blipFill rotWithShape="1">
          <a:blip r:embed="rId12" cstate="print">
            <a:extLst>
              <a:ext uri="{28A0092B-C50C-407E-A947-70E740481C1C}">
                <a14:useLocalDpi xmlns:a14="http://schemas.microsoft.com/office/drawing/2010/main" val="0"/>
              </a:ext>
            </a:extLst>
          </a:blip>
          <a:srcRect r="42877" b="61306"/>
          <a:stretch/>
        </p:blipFill>
        <p:spPr>
          <a:xfrm>
            <a:off x="4970065" y="5630445"/>
            <a:ext cx="1568233" cy="1107785"/>
          </a:xfrm>
          <a:prstGeom prst="rect">
            <a:avLst/>
          </a:prstGeom>
        </p:spPr>
      </p:pic>
      <p:pic>
        <p:nvPicPr>
          <p:cNvPr id="5" name="Рисунок 4">
            <a:extLst>
              <a:ext uri="{FF2B5EF4-FFF2-40B4-BE49-F238E27FC236}">
                <a16:creationId xmlns:a16="http://schemas.microsoft.com/office/drawing/2014/main" id="{9E17FB05-815D-455F-89D1-1D50ECAC1C63}"/>
              </a:ext>
            </a:extLst>
          </p:cNvPr>
          <p:cNvPicPr>
            <a:picLocks noChangeAspect="1"/>
          </p:cNvPicPr>
          <p:nvPr/>
        </p:nvPicPr>
        <p:blipFill>
          <a:blip r:embed="rId13"/>
          <a:stretch>
            <a:fillRect/>
          </a:stretch>
        </p:blipFill>
        <p:spPr>
          <a:xfrm>
            <a:off x="323788" y="1223788"/>
            <a:ext cx="3952171" cy="2976377"/>
          </a:xfrm>
          <a:prstGeom prst="rect">
            <a:avLst/>
          </a:prstGeom>
        </p:spPr>
      </p:pic>
    </p:spTree>
    <p:extLst>
      <p:ext uri="{BB962C8B-B14F-4D97-AF65-F5344CB8AC3E}">
        <p14:creationId xmlns:p14="http://schemas.microsoft.com/office/powerpoint/2010/main" val="3098058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F8359E-DFA0-4422-8C9F-866532B3D384}"/>
              </a:ext>
            </a:extLst>
          </p:cNvPr>
          <p:cNvSpPr>
            <a:spLocks noGrp="1"/>
          </p:cNvSpPr>
          <p:nvPr>
            <p:ph type="title"/>
          </p:nvPr>
        </p:nvSpPr>
        <p:spPr>
          <a:xfrm>
            <a:off x="666477" y="0"/>
            <a:ext cx="10972800" cy="1143000"/>
          </a:xfrm>
        </p:spPr>
        <p:txBody>
          <a:bodyPr>
            <a:normAutofit/>
          </a:bodyPr>
          <a:lstStyle/>
          <a:p>
            <a:r>
              <a:rPr lang="en-US" sz="2400" dirty="0"/>
              <a:t>DLNP JINR Sector of Molecular Genetics of the Cell</a:t>
            </a:r>
            <a:br>
              <a:rPr lang="en-US" sz="2400" dirty="0"/>
            </a:br>
            <a:endParaRPr lang="ru-RU" sz="2400" dirty="0"/>
          </a:p>
        </p:txBody>
      </p:sp>
      <p:sp>
        <p:nvSpPr>
          <p:cNvPr id="4" name="Номер слайда 3">
            <a:extLst>
              <a:ext uri="{FF2B5EF4-FFF2-40B4-BE49-F238E27FC236}">
                <a16:creationId xmlns:a16="http://schemas.microsoft.com/office/drawing/2014/main" id="{1221BC95-4E42-4A97-9A9F-0C70F54B39C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9DDD88-AADD-463B-89FB-CFB24B37BB1F}" type="slidenum">
              <a:rPr kumimoji="0" lang="en-US" altLang="ru-RU" sz="1200" b="0" i="0" u="none" strike="noStrike" kern="1200" cap="none" spc="0" normalizeH="0" baseline="0" noProof="0" smtClean="0">
                <a:ln>
                  <a:noFill/>
                </a:ln>
                <a:solidFill>
                  <a:srgbClr val="BCBCBC"/>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altLang="ru-RU" sz="1200" b="0" i="0" u="none" strike="noStrike" kern="1200" cap="none" spc="0" normalizeH="0" baseline="0" noProof="0">
              <a:ln>
                <a:noFill/>
              </a:ln>
              <a:solidFill>
                <a:srgbClr val="BCBCBC"/>
              </a:solidFill>
              <a:effectLst/>
              <a:uLnTx/>
              <a:uFillTx/>
              <a:latin typeface="Times New Roman" panose="02020603050405020304" pitchFamily="18" charset="0"/>
              <a:ea typeface="+mn-ea"/>
              <a:cs typeface="+mn-cs"/>
            </a:endParaRPr>
          </a:p>
        </p:txBody>
      </p:sp>
      <p:pic>
        <p:nvPicPr>
          <p:cNvPr id="10" name="Рисунок 9">
            <a:extLst>
              <a:ext uri="{FF2B5EF4-FFF2-40B4-BE49-F238E27FC236}">
                <a16:creationId xmlns:a16="http://schemas.microsoft.com/office/drawing/2014/main" id="{3A3539AB-F030-4E81-9302-160B7B6487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381" y="704923"/>
            <a:ext cx="3955741" cy="2785096"/>
          </a:xfrm>
          <a:prstGeom prst="rect">
            <a:avLst/>
          </a:prstGeom>
        </p:spPr>
      </p:pic>
      <p:pic>
        <p:nvPicPr>
          <p:cNvPr id="11" name="Рисунок 10">
            <a:extLst>
              <a:ext uri="{FF2B5EF4-FFF2-40B4-BE49-F238E27FC236}">
                <a16:creationId xmlns:a16="http://schemas.microsoft.com/office/drawing/2014/main" id="{2E7F0E4C-AC2E-431A-80BA-DD6128D18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212" y="4000892"/>
            <a:ext cx="4744734" cy="2245275"/>
          </a:xfrm>
          <a:prstGeom prst="rect">
            <a:avLst/>
          </a:prstGeom>
        </p:spPr>
      </p:pic>
      <p:pic>
        <p:nvPicPr>
          <p:cNvPr id="12" name="Рисунок 11">
            <a:extLst>
              <a:ext uri="{FF2B5EF4-FFF2-40B4-BE49-F238E27FC236}">
                <a16:creationId xmlns:a16="http://schemas.microsoft.com/office/drawing/2014/main" id="{B272DE10-41EB-47CE-9409-7B5EF16720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673"/>
          <a:stretch/>
        </p:blipFill>
        <p:spPr>
          <a:xfrm>
            <a:off x="6757170" y="730193"/>
            <a:ext cx="4540013" cy="2517839"/>
          </a:xfrm>
          <a:prstGeom prst="rect">
            <a:avLst/>
          </a:prstGeom>
        </p:spPr>
      </p:pic>
      <p:sp>
        <p:nvSpPr>
          <p:cNvPr id="13" name="Прямоугольник 12">
            <a:extLst>
              <a:ext uri="{FF2B5EF4-FFF2-40B4-BE49-F238E27FC236}">
                <a16:creationId xmlns:a16="http://schemas.microsoft.com/office/drawing/2014/main" id="{FEF4E71D-F4A1-44DF-9B7D-142940645726}"/>
              </a:ext>
            </a:extLst>
          </p:cNvPr>
          <p:cNvSpPr/>
          <p:nvPr/>
        </p:nvSpPr>
        <p:spPr>
          <a:xfrm>
            <a:off x="536445" y="3461071"/>
            <a:ext cx="305731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a:ea typeface="+mn-ea"/>
                <a:cs typeface="+mn-cs"/>
              </a:rPr>
              <a:t>SeqStudio</a:t>
            </a:r>
            <a:r>
              <a:rPr kumimoji="0" lang="en-US" sz="1800" b="0" i="0" u="none" strike="noStrike" kern="1200" cap="none" spc="0" normalizeH="0" baseline="0" noProof="0" dirty="0">
                <a:ln>
                  <a:noFill/>
                </a:ln>
                <a:solidFill>
                  <a:prstClr val="white"/>
                </a:solidFill>
                <a:effectLst/>
                <a:uLnTx/>
                <a:uFillTx/>
                <a:latin typeface="Arial"/>
                <a:ea typeface="+mn-ea"/>
                <a:cs typeface="+mn-cs"/>
              </a:rPr>
              <a:t> Genetic Analyzer</a:t>
            </a:r>
            <a:endParaRPr kumimoji="0" lang="ru-RU"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Прямоугольник 13">
            <a:extLst>
              <a:ext uri="{FF2B5EF4-FFF2-40B4-BE49-F238E27FC236}">
                <a16:creationId xmlns:a16="http://schemas.microsoft.com/office/drawing/2014/main" id="{E8604DD2-CCFF-4856-B5E0-5F44F0036AAE}"/>
              </a:ext>
            </a:extLst>
          </p:cNvPr>
          <p:cNvSpPr/>
          <p:nvPr/>
        </p:nvSpPr>
        <p:spPr>
          <a:xfrm>
            <a:off x="6944850" y="3280538"/>
            <a:ext cx="46944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rial"/>
                <a:ea typeface="+mn-ea"/>
                <a:cs typeface="+mn-cs"/>
              </a:rPr>
              <a:t>Varioskan LUX multimode microplate reader</a:t>
            </a:r>
            <a:endParaRPr kumimoji="0" lang="ru-RU"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Прямоугольник 14">
            <a:extLst>
              <a:ext uri="{FF2B5EF4-FFF2-40B4-BE49-F238E27FC236}">
                <a16:creationId xmlns:a16="http://schemas.microsoft.com/office/drawing/2014/main" id="{7C7BBA41-9B84-4849-BA25-F54F5B6E0283}"/>
              </a:ext>
            </a:extLst>
          </p:cNvPr>
          <p:cNvSpPr/>
          <p:nvPr/>
        </p:nvSpPr>
        <p:spPr>
          <a:xfrm>
            <a:off x="489381" y="6246167"/>
            <a:ext cx="310437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Affymetrix </a:t>
            </a:r>
            <a:r>
              <a:rPr kumimoji="0" lang="en-US" sz="1800" b="0" i="0" u="none" strike="noStrike" kern="1200" cap="none" spc="0" normalizeH="0" baseline="0" noProof="0" dirty="0" err="1">
                <a:ln>
                  <a:noFill/>
                </a:ln>
                <a:solidFill>
                  <a:prstClr val="white"/>
                </a:solidFill>
                <a:effectLst/>
                <a:uLnTx/>
                <a:uFillTx/>
                <a:latin typeface="Arial"/>
                <a:ea typeface="+mn-ea"/>
                <a:cs typeface="+mn-cs"/>
              </a:rPr>
              <a:t>GeneChip</a:t>
            </a:r>
            <a:r>
              <a:rPr kumimoji="0" lang="en-US" sz="1800" b="0" i="0" u="none" strike="noStrike" kern="1200" cap="none" spc="0" normalizeH="0" baseline="0" noProof="0" dirty="0">
                <a:ln>
                  <a:noFill/>
                </a:ln>
                <a:solidFill>
                  <a:prstClr val="white"/>
                </a:solidFill>
                <a:effectLst/>
                <a:uLnTx/>
                <a:uFillTx/>
                <a:latin typeface="Arial"/>
                <a:ea typeface="+mn-ea"/>
                <a:cs typeface="+mn-cs"/>
              </a:rPr>
              <a:t> system</a:t>
            </a:r>
            <a:endParaRPr kumimoji="0" lang="ru-RU"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Прямоугольник 15">
            <a:extLst>
              <a:ext uri="{FF2B5EF4-FFF2-40B4-BE49-F238E27FC236}">
                <a16:creationId xmlns:a16="http://schemas.microsoft.com/office/drawing/2014/main" id="{4C3C8C52-C5F8-43D8-BC22-0F6BCD4AD1F0}"/>
              </a:ext>
            </a:extLst>
          </p:cNvPr>
          <p:cNvSpPr/>
          <p:nvPr/>
        </p:nvSpPr>
        <p:spPr>
          <a:xfrm>
            <a:off x="6951354" y="6173973"/>
            <a:ext cx="486543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Zeiss </a:t>
            </a:r>
            <a:r>
              <a:rPr kumimoji="0" lang="en-US" sz="1800" b="0" i="0" u="none" strike="noStrike" kern="1200" cap="none" spc="0" normalizeH="0" baseline="0" noProof="0" dirty="0" err="1">
                <a:ln>
                  <a:noFill/>
                </a:ln>
                <a:solidFill>
                  <a:prstClr val="white"/>
                </a:solidFill>
                <a:effectLst/>
                <a:uLnTx/>
                <a:uFillTx/>
                <a:latin typeface="Arial"/>
                <a:ea typeface="+mn-ea"/>
                <a:cs typeface="+mn-cs"/>
              </a:rPr>
              <a:t>AxioVert</a:t>
            </a:r>
            <a:r>
              <a:rPr kumimoji="0" lang="en-US" sz="1800" b="0" i="0" u="none" strike="noStrike" kern="1200" cap="none" spc="0" normalizeH="0" baseline="0" noProof="0" dirty="0">
                <a:ln>
                  <a:noFill/>
                </a:ln>
                <a:solidFill>
                  <a:prstClr val="white"/>
                </a:solidFill>
                <a:effectLst/>
                <a:uLnTx/>
                <a:uFillTx/>
                <a:latin typeface="Arial"/>
                <a:ea typeface="+mn-ea"/>
                <a:cs typeface="+mn-cs"/>
              </a:rPr>
              <a:t> microscope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 with microinjection/micromanipulation system</a:t>
            </a:r>
            <a:endParaRPr kumimoji="0" lang="ru-RU"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7" name="Рисунок 16">
            <a:extLst>
              <a:ext uri="{FF2B5EF4-FFF2-40B4-BE49-F238E27FC236}">
                <a16:creationId xmlns:a16="http://schemas.microsoft.com/office/drawing/2014/main" id="{FDA0C26E-78D4-491A-8F35-1E3A8A1231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324"/>
          <a:stretch/>
        </p:blipFill>
        <p:spPr>
          <a:xfrm>
            <a:off x="8451926" y="3673691"/>
            <a:ext cx="3187351" cy="2454116"/>
          </a:xfrm>
          <a:prstGeom prst="rect">
            <a:avLst/>
          </a:prstGeom>
        </p:spPr>
      </p:pic>
    </p:spTree>
    <p:extLst>
      <p:ext uri="{BB962C8B-B14F-4D97-AF65-F5344CB8AC3E}">
        <p14:creationId xmlns:p14="http://schemas.microsoft.com/office/powerpoint/2010/main" val="1777619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Картинки по запросу arab atomic energy agency (aaea)">
            <a:hlinkClick r:id="rId2"/>
            <a:extLst>
              <a:ext uri="{FF2B5EF4-FFF2-40B4-BE49-F238E27FC236}">
                <a16:creationId xmlns:a16="http://schemas.microsoft.com/office/drawing/2014/main" id="{A49498BC-5EA2-4562-9837-E5636BAF2676}"/>
              </a:ext>
            </a:extLst>
          </p:cNvPr>
          <p:cNvSpPr>
            <a:spLocks noChangeAspect="1" noChangeArrowheads="1"/>
          </p:cNvSpPr>
          <p:nvPr/>
        </p:nvSpPr>
        <p:spPr bwMode="auto">
          <a:xfrm>
            <a:off x="-8686800" y="7866063"/>
            <a:ext cx="23495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3000"/>
              </a:lnSpc>
              <a:spcAft>
                <a:spcPts val="1288"/>
              </a:spcAft>
              <a:buClr>
                <a:srgbClr val="000000"/>
              </a:buClr>
              <a:buSzPct val="100000"/>
              <a:buFont typeface="Times New Roman" panose="02020603050405020304" pitchFamily="18" charset="0"/>
              <a:defRPr sz="2900">
                <a:solidFill>
                  <a:srgbClr val="FFFFFF"/>
                </a:solidFill>
                <a:latin typeface="Arial" panose="020B0604020202020204" pitchFamily="34" charset="0"/>
                <a:ea typeface="MS PGothic" panose="020B0600070205080204" pitchFamily="34" charset="-128"/>
                <a:cs typeface="Droid Sans Fallback"/>
              </a:defRPr>
            </a:lvl1pPr>
            <a:lvl2pPr marL="742950" indent="-285750">
              <a:lnSpc>
                <a:spcPct val="93000"/>
              </a:lnSpc>
              <a:spcAft>
                <a:spcPts val="1025"/>
              </a:spcAft>
              <a:buClr>
                <a:srgbClr val="000000"/>
              </a:buClr>
              <a:buSzPct val="100000"/>
              <a:buFont typeface="Times New Roman" panose="02020603050405020304" pitchFamily="18" charset="0"/>
              <a:defRPr sz="2500">
                <a:solidFill>
                  <a:srgbClr val="FFFFFF"/>
                </a:solidFill>
                <a:latin typeface="Arial" panose="020B0604020202020204" pitchFamily="34" charset="0"/>
                <a:ea typeface="Droid Sans Fallback"/>
                <a:cs typeface="Droid Sans Fallback"/>
              </a:defRPr>
            </a:lvl2pPr>
            <a:lvl3pPr marL="1143000" indent="-228600">
              <a:lnSpc>
                <a:spcPct val="93000"/>
              </a:lnSpc>
              <a:spcAft>
                <a:spcPts val="775"/>
              </a:spcAft>
              <a:buClr>
                <a:srgbClr val="000000"/>
              </a:buClr>
              <a:buSzPct val="100000"/>
              <a:buFont typeface="Times New Roman" panose="02020603050405020304" pitchFamily="18" charset="0"/>
              <a:defRPr sz="2200">
                <a:solidFill>
                  <a:srgbClr val="FFFFFF"/>
                </a:solidFill>
                <a:latin typeface="Arial" panose="020B0604020202020204" pitchFamily="34" charset="0"/>
                <a:ea typeface="Droid Sans Fallback"/>
                <a:cs typeface="Droid Sans Fallback"/>
              </a:defRPr>
            </a:lvl3pPr>
            <a:lvl4pPr marL="1600200" indent="-228600">
              <a:lnSpc>
                <a:spcPct val="93000"/>
              </a:lnSpc>
              <a:spcAft>
                <a:spcPts val="513"/>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4pPr>
            <a:lvl5pPr marL="2057400" indent="-228600">
              <a:lnSpc>
                <a:spcPct val="93000"/>
              </a:lnSpc>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5pPr>
            <a:lvl6pPr marL="25146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6pPr>
            <a:lvl7pPr marL="29718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7pPr>
            <a:lvl8pPr marL="34290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8pPr>
            <a:lvl9pPr marL="38862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9pPr>
          </a:lstStyle>
          <a:p>
            <a:pPr>
              <a:lnSpc>
                <a:spcPct val="100000"/>
              </a:lnSpc>
              <a:spcAft>
                <a:spcPct val="0"/>
              </a:spcAft>
              <a:buClrTx/>
              <a:buSzTx/>
            </a:pPr>
            <a:endParaRPr lang="ru-RU" altLang="ru-RU" sz="1800">
              <a:solidFill>
                <a:srgbClr val="000000"/>
              </a:solidFill>
              <a:ea typeface="Droid Sans Fallback"/>
            </a:endParaRPr>
          </a:p>
        </p:txBody>
      </p:sp>
      <p:sp>
        <p:nvSpPr>
          <p:cNvPr id="5" name="TextBox 6">
            <a:extLst>
              <a:ext uri="{FF2B5EF4-FFF2-40B4-BE49-F238E27FC236}">
                <a16:creationId xmlns:a16="http://schemas.microsoft.com/office/drawing/2014/main" id="{2FA9D53D-12F2-4E90-BB38-C588D22B6158}"/>
              </a:ext>
            </a:extLst>
          </p:cNvPr>
          <p:cNvSpPr txBox="1">
            <a:spLocks noChangeArrowheads="1"/>
          </p:cNvSpPr>
          <p:nvPr/>
        </p:nvSpPr>
        <p:spPr bwMode="auto">
          <a:xfrm>
            <a:off x="1235883" y="162077"/>
            <a:ext cx="45221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288"/>
              </a:spcAft>
              <a:buClr>
                <a:srgbClr val="000000"/>
              </a:buClr>
              <a:buSzPct val="100000"/>
              <a:buFont typeface="Times New Roman" panose="02020603050405020304" pitchFamily="18" charset="0"/>
              <a:defRPr sz="2900">
                <a:solidFill>
                  <a:srgbClr val="FFFFFF"/>
                </a:solidFill>
                <a:latin typeface="Arial" panose="020B0604020202020204" pitchFamily="34" charset="0"/>
                <a:ea typeface="MS PGothic" panose="020B0600070205080204" pitchFamily="34" charset="-128"/>
                <a:cs typeface="Droid Sans Fallback"/>
              </a:defRPr>
            </a:lvl1pPr>
            <a:lvl2pPr marL="742950" indent="-285750">
              <a:lnSpc>
                <a:spcPct val="93000"/>
              </a:lnSpc>
              <a:spcAft>
                <a:spcPts val="1025"/>
              </a:spcAft>
              <a:buClr>
                <a:srgbClr val="000000"/>
              </a:buClr>
              <a:buSzPct val="100000"/>
              <a:buFont typeface="Times New Roman" panose="02020603050405020304" pitchFamily="18" charset="0"/>
              <a:defRPr sz="2500">
                <a:solidFill>
                  <a:srgbClr val="FFFFFF"/>
                </a:solidFill>
                <a:latin typeface="Arial" panose="020B0604020202020204" pitchFamily="34" charset="0"/>
                <a:ea typeface="Droid Sans Fallback"/>
                <a:cs typeface="Droid Sans Fallback"/>
              </a:defRPr>
            </a:lvl2pPr>
            <a:lvl3pPr marL="1143000" indent="-228600">
              <a:lnSpc>
                <a:spcPct val="93000"/>
              </a:lnSpc>
              <a:spcAft>
                <a:spcPts val="775"/>
              </a:spcAft>
              <a:buClr>
                <a:srgbClr val="000000"/>
              </a:buClr>
              <a:buSzPct val="100000"/>
              <a:buFont typeface="Times New Roman" panose="02020603050405020304" pitchFamily="18" charset="0"/>
              <a:defRPr sz="2200">
                <a:solidFill>
                  <a:srgbClr val="FFFFFF"/>
                </a:solidFill>
                <a:latin typeface="Arial" panose="020B0604020202020204" pitchFamily="34" charset="0"/>
                <a:ea typeface="Droid Sans Fallback"/>
                <a:cs typeface="Droid Sans Fallback"/>
              </a:defRPr>
            </a:lvl3pPr>
            <a:lvl4pPr marL="1600200" indent="-228600">
              <a:lnSpc>
                <a:spcPct val="93000"/>
              </a:lnSpc>
              <a:spcAft>
                <a:spcPts val="513"/>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4pPr>
            <a:lvl5pPr marL="2057400" indent="-228600">
              <a:lnSpc>
                <a:spcPct val="93000"/>
              </a:lnSpc>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5pPr>
            <a:lvl6pPr marL="25146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6pPr>
            <a:lvl7pPr marL="29718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7pPr>
            <a:lvl8pPr marL="34290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8pPr>
            <a:lvl9pPr marL="38862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9pPr>
          </a:lstStyle>
          <a:p>
            <a:pPr>
              <a:lnSpc>
                <a:spcPct val="100000"/>
              </a:lnSpc>
              <a:spcAft>
                <a:spcPct val="0"/>
              </a:spcAft>
              <a:buClrTx/>
              <a:buSzTx/>
            </a:pPr>
            <a:r>
              <a:rPr lang="en-US" altLang="ru-RU" sz="2400" b="1" dirty="0">
                <a:solidFill>
                  <a:srgbClr val="FFFF00"/>
                </a:solidFill>
                <a:latin typeface="Calibri" panose="020F0502020204030204" pitchFamily="34" charset="0"/>
                <a:ea typeface="Droid Sans Fallback"/>
              </a:rPr>
              <a:t>QC Milestones South Africa – JINR</a:t>
            </a:r>
          </a:p>
        </p:txBody>
      </p:sp>
      <p:pic>
        <p:nvPicPr>
          <p:cNvPr id="6" name="Рисунок 16">
            <a:extLst>
              <a:ext uri="{FF2B5EF4-FFF2-40B4-BE49-F238E27FC236}">
                <a16:creationId xmlns:a16="http://schemas.microsoft.com/office/drawing/2014/main" id="{52A398D1-326B-41CB-A37F-A8FD5B86ED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114" y="151326"/>
            <a:ext cx="9080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18">
            <a:extLst>
              <a:ext uri="{FF2B5EF4-FFF2-40B4-BE49-F238E27FC236}">
                <a16:creationId xmlns:a16="http://schemas.microsoft.com/office/drawing/2014/main" id="{631F0789-97A9-4590-872C-BB24360BC5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8621" y="2233712"/>
            <a:ext cx="5522913"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ttp://www.jinr.ru/wp-content/uploads/2016/11/image4_740.jpg">
            <a:hlinkClick r:id="rId5"/>
            <a:extLst>
              <a:ext uri="{FF2B5EF4-FFF2-40B4-BE49-F238E27FC236}">
                <a16:creationId xmlns:a16="http://schemas.microsoft.com/office/drawing/2014/main" id="{A50C65DB-41AC-40E3-A610-9BF4D78AF1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5875" y="2240758"/>
            <a:ext cx="3286125"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a:extLst>
              <a:ext uri="{FF2B5EF4-FFF2-40B4-BE49-F238E27FC236}">
                <a16:creationId xmlns:a16="http://schemas.microsoft.com/office/drawing/2014/main" id="{E9BB1A77-6DE6-4C6D-8053-4EFA2D88E93D}"/>
              </a:ext>
            </a:extLst>
          </p:cNvPr>
          <p:cNvSpPr/>
          <p:nvPr/>
        </p:nvSpPr>
        <p:spPr>
          <a:xfrm>
            <a:off x="2742288" y="2162071"/>
            <a:ext cx="9201766" cy="276999"/>
          </a:xfrm>
          <a:prstGeom prst="rect">
            <a:avLst/>
          </a:prstGeom>
        </p:spPr>
        <p:txBody>
          <a:bodyPr wrap="square">
            <a:spAutoFit/>
          </a:bodyPr>
          <a:lstStyle/>
          <a:p>
            <a:pPr algn="r">
              <a:defRPr/>
            </a:pPr>
            <a:r>
              <a:rPr lang="en-US" sz="1200" b="1" dirty="0">
                <a:solidFill>
                  <a:srgbClr val="FFFFFF"/>
                </a:solidFill>
                <a:effectLst>
                  <a:outerShdw blurRad="38100" dist="38100" dir="2700000" algn="tl">
                    <a:srgbClr val="000000">
                      <a:alpha val="43137"/>
                    </a:srgbClr>
                  </a:outerShdw>
                </a:effectLst>
                <a:latin typeface="Calibri" pitchFamily="34" charset="0"/>
              </a:rPr>
              <a:t>Review Forum “RSA-JINR: 10 Years Together” 28 November – 3 December 2016, Pretoria</a:t>
            </a:r>
            <a:r>
              <a:rPr lang="ru-RU" sz="1200" b="1" dirty="0">
                <a:solidFill>
                  <a:srgbClr val="FFFFFF"/>
                </a:solidFill>
                <a:effectLst>
                  <a:outerShdw blurRad="38100" dist="38100" dir="2700000" algn="tl">
                    <a:srgbClr val="000000">
                      <a:alpha val="43137"/>
                    </a:srgbClr>
                  </a:outerShdw>
                </a:effectLst>
                <a:latin typeface="Calibri" pitchFamily="34" charset="0"/>
              </a:rPr>
              <a:t>-</a:t>
            </a:r>
            <a:r>
              <a:rPr lang="ru-RU" sz="1200" b="1" dirty="0" err="1">
                <a:solidFill>
                  <a:srgbClr val="FFFFFF"/>
                </a:solidFill>
                <a:effectLst>
                  <a:outerShdw blurRad="38100" dist="38100" dir="2700000" algn="tl">
                    <a:srgbClr val="000000">
                      <a:alpha val="43137"/>
                    </a:srgbClr>
                  </a:outerShdw>
                </a:effectLst>
                <a:latin typeface="Calibri" pitchFamily="34" charset="0"/>
              </a:rPr>
              <a:t>CapeTown</a:t>
            </a:r>
            <a:r>
              <a:rPr lang="en-US" sz="1200" b="1" dirty="0">
                <a:solidFill>
                  <a:srgbClr val="FFFFFF"/>
                </a:solidFill>
                <a:effectLst>
                  <a:outerShdw blurRad="38100" dist="38100" dir="2700000" algn="tl">
                    <a:srgbClr val="000000">
                      <a:alpha val="43137"/>
                    </a:srgbClr>
                  </a:outerShdw>
                </a:effectLst>
                <a:latin typeface="Calibri" pitchFamily="34" charset="0"/>
              </a:rPr>
              <a:t>, S</a:t>
            </a:r>
            <a:r>
              <a:rPr lang="ru-RU" sz="1200" b="1" dirty="0" err="1">
                <a:solidFill>
                  <a:srgbClr val="FFFFFF"/>
                </a:solidFill>
                <a:effectLst>
                  <a:outerShdw blurRad="38100" dist="38100" dir="2700000" algn="tl">
                    <a:srgbClr val="000000">
                      <a:alpha val="43137"/>
                    </a:srgbClr>
                  </a:outerShdw>
                </a:effectLst>
                <a:latin typeface="Calibri" pitchFamily="34" charset="0"/>
              </a:rPr>
              <a:t>outh</a:t>
            </a:r>
            <a:r>
              <a:rPr lang="ru-RU" sz="1200" b="1" dirty="0">
                <a:solidFill>
                  <a:srgbClr val="FFFFFF"/>
                </a:solidFill>
                <a:effectLst>
                  <a:outerShdw blurRad="38100" dist="38100" dir="2700000" algn="tl">
                    <a:srgbClr val="000000">
                      <a:alpha val="43137"/>
                    </a:srgbClr>
                  </a:outerShdw>
                </a:effectLst>
                <a:latin typeface="Calibri" pitchFamily="34" charset="0"/>
              </a:rPr>
              <a:t> </a:t>
            </a:r>
            <a:r>
              <a:rPr lang="ru-RU" sz="1200" b="1" dirty="0" err="1">
                <a:solidFill>
                  <a:srgbClr val="FFFFFF"/>
                </a:solidFill>
                <a:effectLst>
                  <a:outerShdw blurRad="38100" dist="38100" dir="2700000" algn="tl">
                    <a:srgbClr val="000000">
                      <a:alpha val="43137"/>
                    </a:srgbClr>
                  </a:outerShdw>
                </a:effectLst>
                <a:latin typeface="Calibri" pitchFamily="34" charset="0"/>
              </a:rPr>
              <a:t>Arfica</a:t>
            </a:r>
            <a:endParaRPr lang="ru-RU" sz="1200" b="1" dirty="0">
              <a:solidFill>
                <a:srgbClr val="FFFFFF"/>
              </a:solidFill>
              <a:effectLst>
                <a:outerShdw blurRad="38100" dist="38100" dir="2700000" algn="tl">
                  <a:srgbClr val="000000">
                    <a:alpha val="43137"/>
                  </a:srgbClr>
                </a:outerShdw>
              </a:effectLst>
              <a:latin typeface="Calibri" pitchFamily="34" charset="0"/>
            </a:endParaRPr>
          </a:p>
        </p:txBody>
      </p:sp>
      <p:sp>
        <p:nvSpPr>
          <p:cNvPr id="10" name="TextBox 9">
            <a:extLst>
              <a:ext uri="{FF2B5EF4-FFF2-40B4-BE49-F238E27FC236}">
                <a16:creationId xmlns:a16="http://schemas.microsoft.com/office/drawing/2014/main" id="{36005F99-3555-48D1-A9A2-39E949CCF355}"/>
              </a:ext>
            </a:extLst>
          </p:cNvPr>
          <p:cNvSpPr txBox="1"/>
          <p:nvPr/>
        </p:nvSpPr>
        <p:spPr>
          <a:xfrm>
            <a:off x="130075" y="742072"/>
            <a:ext cx="4615366" cy="2308324"/>
          </a:xfrm>
          <a:prstGeom prst="rect">
            <a:avLst/>
          </a:prstGeom>
          <a:noFill/>
        </p:spPr>
        <p:txBody>
          <a:bodyPr wrap="none">
            <a:spAutoFit/>
          </a:bodyPr>
          <a:lstStyle/>
          <a:p>
            <a:pPr>
              <a:defRPr/>
            </a:pPr>
            <a:r>
              <a:rPr lang="en-US" sz="1200" dirty="0">
                <a:solidFill>
                  <a:srgbClr val="FFFF00"/>
                </a:solidFill>
                <a:latin typeface="Arial"/>
              </a:rPr>
              <a:t>1993 First contact </a:t>
            </a:r>
            <a:r>
              <a:rPr lang="en-US" sz="1200" dirty="0">
                <a:solidFill>
                  <a:srgbClr val="FFFFFF"/>
                </a:solidFill>
                <a:latin typeface="Arial"/>
              </a:rPr>
              <a:t>with Johannesburg University</a:t>
            </a:r>
          </a:p>
          <a:p>
            <a:pPr>
              <a:defRPr/>
            </a:pPr>
            <a:r>
              <a:rPr lang="en-US" sz="1200" dirty="0">
                <a:solidFill>
                  <a:srgbClr val="FFFFFF"/>
                </a:solidFill>
                <a:latin typeface="Arial"/>
              </a:rPr>
              <a:t>1994 First cooperation agreement signed </a:t>
            </a:r>
          </a:p>
          <a:p>
            <a:pPr>
              <a:defRPr/>
            </a:pPr>
            <a:r>
              <a:rPr lang="en-US" sz="1200" dirty="0">
                <a:solidFill>
                  <a:srgbClr val="FFFF00"/>
                </a:solidFill>
                <a:latin typeface="Arial"/>
              </a:rPr>
              <a:t>2000 Coordination of</a:t>
            </a:r>
            <a:r>
              <a:rPr lang="en-US" sz="1200" dirty="0">
                <a:solidFill>
                  <a:srgbClr val="FFFFFF"/>
                </a:solidFill>
                <a:latin typeface="Arial"/>
              </a:rPr>
              <a:t> </a:t>
            </a:r>
            <a:r>
              <a:rPr lang="en-US" sz="1200" dirty="0">
                <a:solidFill>
                  <a:srgbClr val="FFFF00"/>
                </a:solidFill>
                <a:latin typeface="Arial"/>
              </a:rPr>
              <a:t>4 joint projects</a:t>
            </a:r>
          </a:p>
          <a:p>
            <a:pPr>
              <a:defRPr/>
            </a:pPr>
            <a:r>
              <a:rPr lang="en-US" sz="1200" b="1" dirty="0">
                <a:solidFill>
                  <a:srgbClr val="FFFF00"/>
                </a:solidFill>
                <a:effectLst>
                  <a:outerShdw blurRad="38100" dist="38100" dir="2700000" algn="tl">
                    <a:srgbClr val="000000">
                      <a:alpha val="43137"/>
                    </a:srgbClr>
                  </a:outerShdw>
                </a:effectLst>
                <a:latin typeface="Arial"/>
              </a:rPr>
              <a:t>2005 </a:t>
            </a:r>
            <a:r>
              <a:rPr lang="en-US" sz="1200" b="1" dirty="0" err="1">
                <a:solidFill>
                  <a:srgbClr val="FFFF00"/>
                </a:solidFill>
                <a:effectLst>
                  <a:outerShdw blurRad="38100" dist="38100" dir="2700000" algn="tl">
                    <a:srgbClr val="000000">
                      <a:alpha val="43137"/>
                    </a:srgbClr>
                  </a:outerShdw>
                </a:effectLst>
                <a:latin typeface="Arial"/>
              </a:rPr>
              <a:t>MoU</a:t>
            </a:r>
            <a:r>
              <a:rPr lang="en-US" sz="1200" b="1" dirty="0">
                <a:solidFill>
                  <a:srgbClr val="FFFF00"/>
                </a:solidFill>
                <a:effectLst>
                  <a:outerShdw blurRad="38100" dist="38100" dir="2700000" algn="tl">
                    <a:srgbClr val="000000">
                      <a:alpha val="43137"/>
                    </a:srgbClr>
                  </a:outerShdw>
                </a:effectLst>
                <a:latin typeface="Arial"/>
              </a:rPr>
              <a:t> between DST SA and JINR signed</a:t>
            </a:r>
          </a:p>
          <a:p>
            <a:pPr>
              <a:defRPr/>
            </a:pPr>
            <a:r>
              <a:rPr lang="en-US" sz="1200" dirty="0">
                <a:solidFill>
                  <a:srgbClr val="FFFFFF"/>
                </a:solidFill>
                <a:latin typeface="Arial"/>
              </a:rPr>
              <a:t>2007 Fist SA-JINR Student Practice</a:t>
            </a:r>
            <a:r>
              <a:rPr lang="ru-RU" sz="1200" dirty="0">
                <a:solidFill>
                  <a:srgbClr val="FFFFFF"/>
                </a:solidFill>
                <a:latin typeface="Arial"/>
              </a:rPr>
              <a:t> (23 </a:t>
            </a:r>
            <a:r>
              <a:rPr lang="en-US" sz="1200" dirty="0">
                <a:solidFill>
                  <a:srgbClr val="FFFFFF"/>
                </a:solidFill>
                <a:latin typeface="Arial"/>
              </a:rPr>
              <a:t>students</a:t>
            </a:r>
            <a:r>
              <a:rPr lang="ru-RU" sz="1200" dirty="0">
                <a:solidFill>
                  <a:srgbClr val="FFFFFF"/>
                </a:solidFill>
                <a:latin typeface="Arial"/>
              </a:rPr>
              <a:t>)</a:t>
            </a:r>
            <a:endParaRPr lang="en-US" sz="1200" dirty="0">
              <a:solidFill>
                <a:srgbClr val="FFFFFF"/>
              </a:solidFill>
              <a:latin typeface="Arial"/>
            </a:endParaRPr>
          </a:p>
          <a:p>
            <a:pPr>
              <a:defRPr/>
            </a:pPr>
            <a:r>
              <a:rPr lang="en-US" sz="1200" dirty="0">
                <a:solidFill>
                  <a:srgbClr val="FFFFFF"/>
                </a:solidFill>
                <a:latin typeface="Arial"/>
              </a:rPr>
              <a:t>2012 First Student Session at SA-JINR symposium</a:t>
            </a:r>
          </a:p>
          <a:p>
            <a:pPr>
              <a:defRPr/>
            </a:pPr>
            <a:r>
              <a:rPr lang="en-US" sz="1200" dirty="0">
                <a:solidFill>
                  <a:srgbClr val="FFFFFF"/>
                </a:solidFill>
                <a:latin typeface="Arial"/>
              </a:rPr>
              <a:t>2013 Big international conference jointly organized (IASEN-2013)</a:t>
            </a:r>
          </a:p>
          <a:p>
            <a:pPr>
              <a:defRPr/>
            </a:pPr>
            <a:r>
              <a:rPr lang="en-US" sz="1200" dirty="0">
                <a:solidFill>
                  <a:srgbClr val="FFFFFF"/>
                </a:solidFill>
                <a:latin typeface="Arial"/>
              </a:rPr>
              <a:t>2015 Week of South Africa in JINR</a:t>
            </a:r>
          </a:p>
          <a:p>
            <a:pPr>
              <a:defRPr/>
            </a:pPr>
            <a:r>
              <a:rPr lang="en-US" sz="1200" dirty="0">
                <a:solidFill>
                  <a:srgbClr val="FFFF00"/>
                </a:solidFill>
                <a:latin typeface="Arial"/>
              </a:rPr>
              <a:t>2016 “10 Years review Forum” </a:t>
            </a:r>
            <a:br>
              <a:rPr lang="en-US" sz="1200" dirty="0">
                <a:solidFill>
                  <a:srgbClr val="FFFF00"/>
                </a:solidFill>
                <a:latin typeface="Arial"/>
              </a:rPr>
            </a:br>
            <a:r>
              <a:rPr lang="en-US" sz="1200" dirty="0">
                <a:solidFill>
                  <a:srgbClr val="FFFFFF"/>
                </a:solidFill>
                <a:latin typeface="Arial"/>
              </a:rPr>
              <a:t>2018 First official discussion of the Road Map </a:t>
            </a:r>
            <a:endParaRPr lang="ru-RU" sz="1200" dirty="0">
              <a:solidFill>
                <a:srgbClr val="FFFFFF"/>
              </a:solidFill>
              <a:latin typeface="Arial"/>
            </a:endParaRPr>
          </a:p>
          <a:p>
            <a:pPr>
              <a:defRPr/>
            </a:pPr>
            <a:r>
              <a:rPr lang="ru-RU" sz="1200" dirty="0">
                <a:solidFill>
                  <a:srgbClr val="FFFFFF"/>
                </a:solidFill>
                <a:latin typeface="Arial"/>
              </a:rPr>
              <a:t>2019 </a:t>
            </a:r>
            <a:r>
              <a:rPr lang="en-US" sz="1200" dirty="0">
                <a:solidFill>
                  <a:srgbClr val="FFFFFF"/>
                </a:solidFill>
                <a:latin typeface="Arial"/>
              </a:rPr>
              <a:t>Concept of “strategic projects”</a:t>
            </a:r>
          </a:p>
          <a:p>
            <a:pPr>
              <a:defRPr/>
            </a:pPr>
            <a:r>
              <a:rPr lang="en-US" sz="1200" dirty="0">
                <a:solidFill>
                  <a:srgbClr val="FFFFFF"/>
                </a:solidFill>
                <a:latin typeface="Arial"/>
              </a:rPr>
              <a:t>202</a:t>
            </a:r>
            <a:r>
              <a:rPr lang="ru-RU" sz="1200" dirty="0">
                <a:solidFill>
                  <a:srgbClr val="FFFFFF"/>
                </a:solidFill>
                <a:latin typeface="Arial"/>
              </a:rPr>
              <a:t>0</a:t>
            </a:r>
            <a:r>
              <a:rPr lang="en-US" sz="1200" dirty="0">
                <a:solidFill>
                  <a:srgbClr val="FFFFFF"/>
                </a:solidFill>
                <a:latin typeface="Arial"/>
              </a:rPr>
              <a:t> First joined workshop on Theory</a:t>
            </a:r>
          </a:p>
        </p:txBody>
      </p:sp>
      <p:pic>
        <p:nvPicPr>
          <p:cNvPr id="11" name="Picture 6">
            <a:extLst>
              <a:ext uri="{FF2B5EF4-FFF2-40B4-BE49-F238E27FC236}">
                <a16:creationId xmlns:a16="http://schemas.microsoft.com/office/drawing/2014/main" id="{52DD72B4-4802-426E-B1C8-C3C7849F00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1737" y="96860"/>
            <a:ext cx="6302125" cy="2072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3">
            <a:extLst>
              <a:ext uri="{FF2B5EF4-FFF2-40B4-BE49-F238E27FC236}">
                <a16:creationId xmlns:a16="http://schemas.microsoft.com/office/drawing/2014/main" id="{F857EE01-4AAA-4AF3-B2F1-35EE311D397B}"/>
              </a:ext>
            </a:extLst>
          </p:cNvPr>
          <p:cNvSpPr txBox="1">
            <a:spLocks noChangeArrowheads="1"/>
          </p:cNvSpPr>
          <p:nvPr/>
        </p:nvSpPr>
        <p:spPr bwMode="auto">
          <a:xfrm>
            <a:off x="6465813" y="1922896"/>
            <a:ext cx="37176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288"/>
              </a:spcAft>
              <a:buClr>
                <a:srgbClr val="000000"/>
              </a:buClr>
              <a:buSzPct val="100000"/>
              <a:buFont typeface="Times New Roman" panose="02020603050405020304" pitchFamily="18" charset="0"/>
              <a:defRPr sz="2900">
                <a:solidFill>
                  <a:srgbClr val="FFFFFF"/>
                </a:solidFill>
                <a:latin typeface="Arial" panose="020B0604020202020204" pitchFamily="34" charset="0"/>
                <a:ea typeface="MS PGothic" panose="020B0600070205080204" pitchFamily="34" charset="-128"/>
                <a:cs typeface="Droid Sans Fallback"/>
              </a:defRPr>
            </a:lvl1pPr>
            <a:lvl2pPr marL="742950" indent="-285750">
              <a:lnSpc>
                <a:spcPct val="93000"/>
              </a:lnSpc>
              <a:spcAft>
                <a:spcPts val="1025"/>
              </a:spcAft>
              <a:buClr>
                <a:srgbClr val="000000"/>
              </a:buClr>
              <a:buSzPct val="100000"/>
              <a:buFont typeface="Times New Roman" panose="02020603050405020304" pitchFamily="18" charset="0"/>
              <a:defRPr sz="2500">
                <a:solidFill>
                  <a:srgbClr val="FFFFFF"/>
                </a:solidFill>
                <a:latin typeface="Arial" panose="020B0604020202020204" pitchFamily="34" charset="0"/>
                <a:ea typeface="Droid Sans Fallback"/>
                <a:cs typeface="Droid Sans Fallback"/>
              </a:defRPr>
            </a:lvl2pPr>
            <a:lvl3pPr marL="1143000" indent="-228600">
              <a:lnSpc>
                <a:spcPct val="93000"/>
              </a:lnSpc>
              <a:spcAft>
                <a:spcPts val="775"/>
              </a:spcAft>
              <a:buClr>
                <a:srgbClr val="000000"/>
              </a:buClr>
              <a:buSzPct val="100000"/>
              <a:buFont typeface="Times New Roman" panose="02020603050405020304" pitchFamily="18" charset="0"/>
              <a:defRPr sz="2200">
                <a:solidFill>
                  <a:srgbClr val="FFFFFF"/>
                </a:solidFill>
                <a:latin typeface="Arial" panose="020B0604020202020204" pitchFamily="34" charset="0"/>
                <a:ea typeface="Droid Sans Fallback"/>
                <a:cs typeface="Droid Sans Fallback"/>
              </a:defRPr>
            </a:lvl3pPr>
            <a:lvl4pPr marL="1600200" indent="-228600">
              <a:lnSpc>
                <a:spcPct val="93000"/>
              </a:lnSpc>
              <a:spcAft>
                <a:spcPts val="513"/>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4pPr>
            <a:lvl5pPr marL="2057400" indent="-228600">
              <a:lnSpc>
                <a:spcPct val="93000"/>
              </a:lnSpc>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5pPr>
            <a:lvl6pPr marL="25146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6pPr>
            <a:lvl7pPr marL="29718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7pPr>
            <a:lvl8pPr marL="34290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8pPr>
            <a:lvl9pPr marL="38862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9pPr>
          </a:lstStyle>
          <a:p>
            <a:pPr>
              <a:lnSpc>
                <a:spcPct val="100000"/>
              </a:lnSpc>
              <a:spcAft>
                <a:spcPct val="0"/>
              </a:spcAft>
              <a:buClrTx/>
              <a:buSzTx/>
            </a:pPr>
            <a:r>
              <a:rPr lang="en-US" altLang="ru-RU" sz="1000" b="1" dirty="0">
                <a:solidFill>
                  <a:schemeClr val="tx1"/>
                </a:solidFill>
                <a:ea typeface="Droid Sans Fallback"/>
              </a:rPr>
              <a:t>1</a:t>
            </a:r>
            <a:r>
              <a:rPr lang="en-US" altLang="ru-RU" sz="1000" b="1" baseline="30000" dirty="0">
                <a:solidFill>
                  <a:schemeClr val="tx1"/>
                </a:solidFill>
                <a:ea typeface="Droid Sans Fallback"/>
              </a:rPr>
              <a:t>st</a:t>
            </a:r>
            <a:r>
              <a:rPr lang="en-US" altLang="ru-RU" sz="1000" b="1" dirty="0">
                <a:solidFill>
                  <a:schemeClr val="tx1"/>
                </a:solidFill>
                <a:ea typeface="Droid Sans Fallback"/>
              </a:rPr>
              <a:t> International African Symposium on Exotic Nuclei 2013</a:t>
            </a:r>
            <a:endParaRPr lang="ru-RU" altLang="ru-RU" sz="1000" b="1" dirty="0">
              <a:solidFill>
                <a:schemeClr val="tx1"/>
              </a:solidFill>
              <a:ea typeface="Droid Sans Fallback"/>
            </a:endParaRPr>
          </a:p>
        </p:txBody>
      </p:sp>
      <p:sp>
        <p:nvSpPr>
          <p:cNvPr id="13" name="TextBox 20">
            <a:extLst>
              <a:ext uri="{FF2B5EF4-FFF2-40B4-BE49-F238E27FC236}">
                <a16:creationId xmlns:a16="http://schemas.microsoft.com/office/drawing/2014/main" id="{747F7C81-625D-4715-BCA8-02A7E45399AD}"/>
              </a:ext>
            </a:extLst>
          </p:cNvPr>
          <p:cNvSpPr txBox="1">
            <a:spLocks noChangeArrowheads="1"/>
          </p:cNvSpPr>
          <p:nvPr/>
        </p:nvSpPr>
        <p:spPr bwMode="auto">
          <a:xfrm>
            <a:off x="0" y="6521392"/>
            <a:ext cx="57914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288"/>
              </a:spcAft>
              <a:buClr>
                <a:srgbClr val="000000"/>
              </a:buClr>
              <a:buSzPct val="100000"/>
              <a:buFont typeface="Times New Roman" panose="02020603050405020304" pitchFamily="18" charset="0"/>
              <a:defRPr sz="2900">
                <a:solidFill>
                  <a:srgbClr val="FFFFFF"/>
                </a:solidFill>
                <a:latin typeface="Arial" panose="020B0604020202020204" pitchFamily="34" charset="0"/>
                <a:ea typeface="MS PGothic" panose="020B0600070205080204" pitchFamily="34" charset="-128"/>
                <a:cs typeface="Droid Sans Fallback"/>
              </a:defRPr>
            </a:lvl1pPr>
            <a:lvl2pPr marL="742950" indent="-285750">
              <a:lnSpc>
                <a:spcPct val="93000"/>
              </a:lnSpc>
              <a:spcAft>
                <a:spcPts val="1025"/>
              </a:spcAft>
              <a:buClr>
                <a:srgbClr val="000000"/>
              </a:buClr>
              <a:buSzPct val="100000"/>
              <a:buFont typeface="Times New Roman" panose="02020603050405020304" pitchFamily="18" charset="0"/>
              <a:defRPr sz="2500">
                <a:solidFill>
                  <a:srgbClr val="FFFFFF"/>
                </a:solidFill>
                <a:latin typeface="Arial" panose="020B0604020202020204" pitchFamily="34" charset="0"/>
                <a:ea typeface="Droid Sans Fallback"/>
                <a:cs typeface="Droid Sans Fallback"/>
              </a:defRPr>
            </a:lvl2pPr>
            <a:lvl3pPr marL="1143000" indent="-228600">
              <a:lnSpc>
                <a:spcPct val="93000"/>
              </a:lnSpc>
              <a:spcAft>
                <a:spcPts val="775"/>
              </a:spcAft>
              <a:buClr>
                <a:srgbClr val="000000"/>
              </a:buClr>
              <a:buSzPct val="100000"/>
              <a:buFont typeface="Times New Roman" panose="02020603050405020304" pitchFamily="18" charset="0"/>
              <a:defRPr sz="2200">
                <a:solidFill>
                  <a:srgbClr val="FFFFFF"/>
                </a:solidFill>
                <a:latin typeface="Arial" panose="020B0604020202020204" pitchFamily="34" charset="0"/>
                <a:ea typeface="Droid Sans Fallback"/>
                <a:cs typeface="Droid Sans Fallback"/>
              </a:defRPr>
            </a:lvl3pPr>
            <a:lvl4pPr marL="1600200" indent="-228600">
              <a:lnSpc>
                <a:spcPct val="93000"/>
              </a:lnSpc>
              <a:spcAft>
                <a:spcPts val="513"/>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4pPr>
            <a:lvl5pPr marL="2057400" indent="-228600">
              <a:lnSpc>
                <a:spcPct val="93000"/>
              </a:lnSpc>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5pPr>
            <a:lvl6pPr marL="25146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6pPr>
            <a:lvl7pPr marL="29718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7pPr>
            <a:lvl8pPr marL="34290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8pPr>
            <a:lvl9pPr marL="38862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9pPr>
          </a:lstStyle>
          <a:p>
            <a:pPr>
              <a:lnSpc>
                <a:spcPct val="100000"/>
              </a:lnSpc>
              <a:spcAft>
                <a:spcPct val="0"/>
              </a:spcAft>
              <a:buClrTx/>
              <a:buSzTx/>
            </a:pPr>
            <a:r>
              <a:rPr lang="en-US" altLang="ru-RU" sz="1400" dirty="0">
                <a:solidFill>
                  <a:srgbClr val="CCFFFF"/>
                </a:solidFill>
                <a:ea typeface="Droid Sans Fallback"/>
              </a:rPr>
              <a:t>RSA in JINR today: 16 Joint Research Projects / 900 </a:t>
            </a:r>
            <a:r>
              <a:rPr lang="en-US" altLang="ru-RU" sz="1400" dirty="0" err="1">
                <a:solidFill>
                  <a:srgbClr val="CCFFFF"/>
                </a:solidFill>
                <a:ea typeface="Droid Sans Fallback"/>
              </a:rPr>
              <a:t>kUSD</a:t>
            </a:r>
            <a:r>
              <a:rPr lang="en-US" altLang="ru-RU" sz="1400" dirty="0">
                <a:solidFill>
                  <a:srgbClr val="CCFFFF"/>
                </a:solidFill>
                <a:ea typeface="Droid Sans Fallback"/>
              </a:rPr>
              <a:t> per Annum</a:t>
            </a:r>
            <a:endParaRPr lang="ru-RU" altLang="ru-RU" sz="1400" dirty="0">
              <a:solidFill>
                <a:srgbClr val="CCFFFF"/>
              </a:solidFill>
              <a:ea typeface="Droid Sans Fallback"/>
            </a:endParaRPr>
          </a:p>
        </p:txBody>
      </p:sp>
      <p:graphicFrame>
        <p:nvGraphicFramePr>
          <p:cNvPr id="14" name="Таблица 13">
            <a:extLst>
              <a:ext uri="{FF2B5EF4-FFF2-40B4-BE49-F238E27FC236}">
                <a16:creationId xmlns:a16="http://schemas.microsoft.com/office/drawing/2014/main" id="{6D234F82-3025-4E76-AA17-54A3DAEFA1F9}"/>
              </a:ext>
            </a:extLst>
          </p:cNvPr>
          <p:cNvGraphicFramePr>
            <a:graphicFrameLocks noGrp="1"/>
          </p:cNvGraphicFramePr>
          <p:nvPr>
            <p:extLst>
              <p:ext uri="{D42A27DB-BD31-4B8C-83A1-F6EECF244321}">
                <p14:modId xmlns:p14="http://schemas.microsoft.com/office/powerpoint/2010/main" val="2998630795"/>
              </p:ext>
            </p:extLst>
          </p:nvPr>
        </p:nvGraphicFramePr>
        <p:xfrm>
          <a:off x="211538" y="3179068"/>
          <a:ext cx="3443164" cy="3278812"/>
        </p:xfrm>
        <a:graphic>
          <a:graphicData uri="http://schemas.openxmlformats.org/drawingml/2006/table">
            <a:tbl>
              <a:tblPr firstRow="1" firstCol="1" bandRow="1">
                <a:tableStyleId>{5C22544A-7EE6-4342-B048-85BDC9FD1C3A}</a:tableStyleId>
              </a:tblPr>
              <a:tblGrid>
                <a:gridCol w="1117169">
                  <a:extLst>
                    <a:ext uri="{9D8B030D-6E8A-4147-A177-3AD203B41FA5}">
                      <a16:colId xmlns:a16="http://schemas.microsoft.com/office/drawing/2014/main" val="20000"/>
                    </a:ext>
                  </a:extLst>
                </a:gridCol>
                <a:gridCol w="1161669">
                  <a:extLst>
                    <a:ext uri="{9D8B030D-6E8A-4147-A177-3AD203B41FA5}">
                      <a16:colId xmlns:a16="http://schemas.microsoft.com/office/drawing/2014/main" val="20001"/>
                    </a:ext>
                  </a:extLst>
                </a:gridCol>
                <a:gridCol w="1164326">
                  <a:extLst>
                    <a:ext uri="{9D8B030D-6E8A-4147-A177-3AD203B41FA5}">
                      <a16:colId xmlns:a16="http://schemas.microsoft.com/office/drawing/2014/main" val="20002"/>
                    </a:ext>
                  </a:extLst>
                </a:gridCol>
              </a:tblGrid>
              <a:tr h="603147">
                <a:tc>
                  <a:txBody>
                    <a:bodyPr/>
                    <a:lstStyle/>
                    <a:p>
                      <a:pPr>
                        <a:lnSpc>
                          <a:spcPct val="115000"/>
                        </a:lnSpc>
                        <a:spcAft>
                          <a:spcPts val="1000"/>
                        </a:spcAft>
                      </a:pPr>
                      <a:r>
                        <a:rPr lang="en-US" sz="1200" dirty="0" err="1">
                          <a:effectLst/>
                        </a:rPr>
                        <a:t>WoS</a:t>
                      </a:r>
                      <a:br>
                        <a:rPr lang="en-US" sz="1200" dirty="0">
                          <a:effectLst/>
                        </a:rPr>
                      </a:br>
                      <a:r>
                        <a:rPr lang="ru-RU" sz="1200" dirty="0" err="1">
                          <a:effectLst/>
                        </a:rPr>
                        <a:t>Publication</a:t>
                      </a:r>
                      <a:r>
                        <a:rPr lang="en-US" sz="1200" dirty="0">
                          <a:effectLst/>
                        </a:rPr>
                        <a:t>s</a:t>
                      </a:r>
                      <a:br>
                        <a:rPr lang="en-US" sz="1200" dirty="0">
                          <a:effectLst/>
                        </a:rPr>
                      </a:br>
                      <a:r>
                        <a:rPr lang="en-US" sz="1200" dirty="0">
                          <a:effectLst/>
                        </a:rPr>
                        <a:t>Y</a:t>
                      </a:r>
                      <a:r>
                        <a:rPr lang="ru-RU" sz="1200" dirty="0" err="1">
                          <a:effectLst/>
                        </a:rPr>
                        <a:t>ear</a:t>
                      </a:r>
                      <a:endParaRPr lang="ru-RU" sz="1200" dirty="0">
                        <a:effectLst/>
                        <a:latin typeface="Times New Roman" panose="02020603050405020304" pitchFamily="18" charset="0"/>
                        <a:ea typeface="Calibri" panose="020F0502020204030204" pitchFamily="34" charset="0"/>
                      </a:endParaRPr>
                    </a:p>
                  </a:txBody>
                  <a:tcPr marL="68593" marR="68593" marT="0" marB="0">
                    <a:solidFill>
                      <a:srgbClr val="00B0F0"/>
                    </a:solidFill>
                  </a:tcPr>
                </a:tc>
                <a:tc>
                  <a:txBody>
                    <a:bodyPr/>
                    <a:lstStyle/>
                    <a:p>
                      <a:pPr algn="ctr">
                        <a:lnSpc>
                          <a:spcPct val="115000"/>
                        </a:lnSpc>
                        <a:spcAft>
                          <a:spcPts val="1000"/>
                        </a:spcAft>
                      </a:pPr>
                      <a:r>
                        <a:rPr lang="en-US" sz="1200" dirty="0">
                          <a:effectLst/>
                        </a:rPr>
                        <a:t>JINR, SA with others</a:t>
                      </a:r>
                      <a:endParaRPr lang="ru-RU" sz="1200" dirty="0">
                        <a:effectLst/>
                        <a:latin typeface="Times New Roman" panose="02020603050405020304" pitchFamily="18" charset="0"/>
                        <a:ea typeface="Calibri" panose="020F0502020204030204" pitchFamily="34" charset="0"/>
                      </a:endParaRPr>
                    </a:p>
                  </a:txBody>
                  <a:tcPr marL="68593" marR="68593" marT="0" marB="0">
                    <a:solidFill>
                      <a:srgbClr val="00B0F0"/>
                    </a:solidFill>
                  </a:tcPr>
                </a:tc>
                <a:tc>
                  <a:txBody>
                    <a:bodyPr/>
                    <a:lstStyle/>
                    <a:p>
                      <a:pPr algn="ctr">
                        <a:lnSpc>
                          <a:spcPct val="115000"/>
                        </a:lnSpc>
                        <a:spcAft>
                          <a:spcPts val="1000"/>
                        </a:spcAft>
                      </a:pPr>
                      <a:r>
                        <a:rPr lang="en-US" sz="1200" dirty="0">
                          <a:effectLst/>
                        </a:rPr>
                        <a:t>JINR, SA</a:t>
                      </a:r>
                      <a:br>
                        <a:rPr lang="en-US" sz="1200" dirty="0">
                          <a:effectLst/>
                        </a:rPr>
                      </a:br>
                      <a:r>
                        <a:rPr lang="en-US" sz="1200" dirty="0">
                          <a:effectLst/>
                        </a:rPr>
                        <a:t>without</a:t>
                      </a:r>
                      <a:r>
                        <a:rPr lang="ru-RU" sz="1200" dirty="0">
                          <a:effectLst/>
                        </a:rPr>
                        <a:t> </a:t>
                      </a:r>
                      <a:r>
                        <a:rPr lang="en-US" sz="1200" dirty="0">
                          <a:effectLst/>
                        </a:rPr>
                        <a:t>CERN </a:t>
                      </a:r>
                      <a:endParaRPr lang="ru-RU" sz="1200" dirty="0">
                        <a:effectLst/>
                        <a:latin typeface="Times New Roman" panose="02020603050405020304" pitchFamily="18" charset="0"/>
                        <a:ea typeface="Calibri" panose="020F0502020204030204" pitchFamily="34" charset="0"/>
                      </a:endParaRPr>
                    </a:p>
                  </a:txBody>
                  <a:tcPr marL="68593" marR="68593" marT="0" marB="0">
                    <a:solidFill>
                      <a:srgbClr val="00B0F0"/>
                    </a:solidFill>
                  </a:tcPr>
                </a:tc>
                <a:extLst>
                  <a:ext uri="{0D108BD9-81ED-4DB2-BD59-A6C34878D82A}">
                    <a16:rowId xmlns:a16="http://schemas.microsoft.com/office/drawing/2014/main" val="10000"/>
                  </a:ext>
                </a:extLst>
              </a:tr>
              <a:tr h="204689">
                <a:tc>
                  <a:txBody>
                    <a:bodyPr/>
                    <a:lstStyle/>
                    <a:p>
                      <a:pPr algn="ctr">
                        <a:lnSpc>
                          <a:spcPct val="115000"/>
                        </a:lnSpc>
                        <a:spcAft>
                          <a:spcPts val="1000"/>
                        </a:spcAft>
                      </a:pPr>
                      <a:r>
                        <a:rPr lang="ru-RU" sz="1200" dirty="0">
                          <a:effectLst/>
                        </a:rPr>
                        <a:t>2007</a:t>
                      </a:r>
                      <a:endParaRPr lang="ru-RU" sz="1200" dirty="0">
                        <a:effectLst/>
                        <a:latin typeface="Times New Roman" panose="02020603050405020304" pitchFamily="18" charset="0"/>
                        <a:ea typeface="Calibri" panose="020F0502020204030204" pitchFamily="34" charset="0"/>
                      </a:endParaRPr>
                    </a:p>
                  </a:txBody>
                  <a:tcPr marL="68593" marR="68593" marT="0" marB="0">
                    <a:solidFill>
                      <a:srgbClr val="00B0F0"/>
                    </a:solidFill>
                  </a:tcPr>
                </a:tc>
                <a:tc>
                  <a:txBody>
                    <a:bodyPr/>
                    <a:lstStyle/>
                    <a:p>
                      <a:pPr algn="ctr">
                        <a:lnSpc>
                          <a:spcPct val="115000"/>
                        </a:lnSpc>
                        <a:spcAft>
                          <a:spcPts val="1000"/>
                        </a:spcAft>
                      </a:pPr>
                      <a:r>
                        <a:rPr lang="ru-RU" sz="1100" dirty="0">
                          <a:effectLst/>
                        </a:rPr>
                        <a:t>2</a:t>
                      </a:r>
                      <a:endParaRPr lang="ru-RU" sz="1200" dirty="0">
                        <a:effectLst/>
                        <a:latin typeface="Times New Roman" panose="02020603050405020304" pitchFamily="18" charset="0"/>
                        <a:ea typeface="Calibri" panose="020F0502020204030204" pitchFamily="34" charset="0"/>
                      </a:endParaRPr>
                    </a:p>
                  </a:txBody>
                  <a:tcPr marL="68593" marR="68593" marT="0" marB="0" anchor="b"/>
                </a:tc>
                <a:tc>
                  <a:txBody>
                    <a:bodyPr/>
                    <a:lstStyle/>
                    <a:p>
                      <a:pPr algn="ctr">
                        <a:lnSpc>
                          <a:spcPct val="115000"/>
                        </a:lnSpc>
                        <a:spcAft>
                          <a:spcPts val="1000"/>
                        </a:spcAft>
                      </a:pPr>
                      <a:r>
                        <a:rPr lang="ru-RU" sz="1100" dirty="0">
                          <a:effectLst/>
                        </a:rPr>
                        <a:t>2</a:t>
                      </a:r>
                      <a:endParaRPr lang="ru-RU" sz="1200" dirty="0">
                        <a:effectLst/>
                        <a:latin typeface="Times New Roman" panose="02020603050405020304" pitchFamily="18" charset="0"/>
                        <a:ea typeface="Calibri" panose="020F0502020204030204" pitchFamily="34" charset="0"/>
                      </a:endParaRPr>
                    </a:p>
                  </a:txBody>
                  <a:tcPr marL="68593" marR="68593" marT="0" marB="0" anchor="b"/>
                </a:tc>
                <a:extLst>
                  <a:ext uri="{0D108BD9-81ED-4DB2-BD59-A6C34878D82A}">
                    <a16:rowId xmlns:a16="http://schemas.microsoft.com/office/drawing/2014/main" val="10001"/>
                  </a:ext>
                </a:extLst>
              </a:tr>
              <a:tr h="204689">
                <a:tc>
                  <a:txBody>
                    <a:bodyPr/>
                    <a:lstStyle/>
                    <a:p>
                      <a:pPr algn="ctr">
                        <a:lnSpc>
                          <a:spcPct val="115000"/>
                        </a:lnSpc>
                        <a:spcAft>
                          <a:spcPts val="1000"/>
                        </a:spcAft>
                      </a:pPr>
                      <a:r>
                        <a:rPr lang="ru-RU" sz="1200" dirty="0">
                          <a:effectLst/>
                        </a:rPr>
                        <a:t>2008</a:t>
                      </a:r>
                      <a:endParaRPr lang="ru-RU" sz="1200" dirty="0">
                        <a:effectLst/>
                        <a:latin typeface="Times New Roman" panose="02020603050405020304" pitchFamily="18" charset="0"/>
                        <a:ea typeface="Calibri" panose="020F0502020204030204" pitchFamily="34" charset="0"/>
                      </a:endParaRPr>
                    </a:p>
                  </a:txBody>
                  <a:tcPr marL="68593" marR="68593" marT="0" marB="0">
                    <a:solidFill>
                      <a:srgbClr val="00B0F0"/>
                    </a:solidFill>
                  </a:tcPr>
                </a:tc>
                <a:tc>
                  <a:txBody>
                    <a:bodyPr/>
                    <a:lstStyle/>
                    <a:p>
                      <a:pPr algn="ctr">
                        <a:lnSpc>
                          <a:spcPct val="115000"/>
                        </a:lnSpc>
                        <a:spcAft>
                          <a:spcPts val="1000"/>
                        </a:spcAft>
                      </a:pPr>
                      <a:r>
                        <a:rPr lang="ru-RU" sz="1100">
                          <a:effectLst/>
                        </a:rPr>
                        <a:t>3</a:t>
                      </a:r>
                      <a:endParaRPr lang="ru-RU" sz="1200">
                        <a:effectLst/>
                        <a:latin typeface="Times New Roman" panose="02020603050405020304" pitchFamily="18" charset="0"/>
                        <a:ea typeface="Calibri" panose="020F0502020204030204" pitchFamily="34" charset="0"/>
                      </a:endParaRPr>
                    </a:p>
                  </a:txBody>
                  <a:tcPr marL="68593" marR="68593" marT="0" marB="0" anchor="b"/>
                </a:tc>
                <a:tc>
                  <a:txBody>
                    <a:bodyPr/>
                    <a:lstStyle/>
                    <a:p>
                      <a:pPr algn="ctr">
                        <a:lnSpc>
                          <a:spcPct val="115000"/>
                        </a:lnSpc>
                        <a:spcAft>
                          <a:spcPts val="1000"/>
                        </a:spcAft>
                      </a:pPr>
                      <a:r>
                        <a:rPr lang="ru-RU" sz="1100" dirty="0">
                          <a:effectLst/>
                        </a:rPr>
                        <a:t>1</a:t>
                      </a:r>
                      <a:endParaRPr lang="ru-RU" sz="1200" dirty="0">
                        <a:effectLst/>
                        <a:latin typeface="Times New Roman" panose="02020603050405020304" pitchFamily="18" charset="0"/>
                        <a:ea typeface="Calibri" panose="020F0502020204030204" pitchFamily="34" charset="0"/>
                      </a:endParaRPr>
                    </a:p>
                  </a:txBody>
                  <a:tcPr marL="68593" marR="68593" marT="0" marB="0" anchor="b"/>
                </a:tc>
                <a:extLst>
                  <a:ext uri="{0D108BD9-81ED-4DB2-BD59-A6C34878D82A}">
                    <a16:rowId xmlns:a16="http://schemas.microsoft.com/office/drawing/2014/main" val="10002"/>
                  </a:ext>
                </a:extLst>
              </a:tr>
              <a:tr h="204689">
                <a:tc>
                  <a:txBody>
                    <a:bodyPr/>
                    <a:lstStyle/>
                    <a:p>
                      <a:pPr algn="ctr">
                        <a:lnSpc>
                          <a:spcPct val="115000"/>
                        </a:lnSpc>
                        <a:spcAft>
                          <a:spcPts val="1000"/>
                        </a:spcAft>
                      </a:pPr>
                      <a:r>
                        <a:rPr lang="ru-RU" sz="1200" dirty="0">
                          <a:effectLst/>
                        </a:rPr>
                        <a:t>2009</a:t>
                      </a:r>
                      <a:endParaRPr lang="ru-RU" sz="1200" dirty="0">
                        <a:effectLst/>
                        <a:latin typeface="Times New Roman" panose="02020603050405020304" pitchFamily="18" charset="0"/>
                        <a:ea typeface="Calibri" panose="020F0502020204030204" pitchFamily="34" charset="0"/>
                      </a:endParaRPr>
                    </a:p>
                  </a:txBody>
                  <a:tcPr marL="68593" marR="68593" marT="0" marB="0">
                    <a:solidFill>
                      <a:srgbClr val="00B0F0"/>
                    </a:solidFill>
                  </a:tcPr>
                </a:tc>
                <a:tc>
                  <a:txBody>
                    <a:bodyPr/>
                    <a:lstStyle/>
                    <a:p>
                      <a:pPr algn="ctr">
                        <a:lnSpc>
                          <a:spcPct val="115000"/>
                        </a:lnSpc>
                        <a:spcAft>
                          <a:spcPts val="1000"/>
                        </a:spcAft>
                      </a:pPr>
                      <a:r>
                        <a:rPr lang="ru-RU" sz="1100">
                          <a:effectLst/>
                        </a:rPr>
                        <a:t>3</a:t>
                      </a:r>
                      <a:endParaRPr lang="ru-RU" sz="1200">
                        <a:effectLst/>
                        <a:latin typeface="Times New Roman" panose="02020603050405020304" pitchFamily="18" charset="0"/>
                        <a:ea typeface="Calibri" panose="020F0502020204030204" pitchFamily="34" charset="0"/>
                      </a:endParaRPr>
                    </a:p>
                  </a:txBody>
                  <a:tcPr marL="68593" marR="68593" marT="0" marB="0" anchor="b"/>
                </a:tc>
                <a:tc>
                  <a:txBody>
                    <a:bodyPr/>
                    <a:lstStyle/>
                    <a:p>
                      <a:pPr algn="ctr">
                        <a:lnSpc>
                          <a:spcPct val="115000"/>
                        </a:lnSpc>
                        <a:spcAft>
                          <a:spcPts val="1000"/>
                        </a:spcAft>
                      </a:pPr>
                      <a:r>
                        <a:rPr lang="ru-RU" sz="1100">
                          <a:effectLst/>
                        </a:rPr>
                        <a:t>3</a:t>
                      </a:r>
                      <a:endParaRPr lang="ru-RU" sz="1200">
                        <a:effectLst/>
                        <a:latin typeface="Times New Roman" panose="02020603050405020304" pitchFamily="18" charset="0"/>
                        <a:ea typeface="Calibri" panose="020F0502020204030204" pitchFamily="34" charset="0"/>
                      </a:endParaRPr>
                    </a:p>
                  </a:txBody>
                  <a:tcPr marL="68593" marR="68593" marT="0" marB="0" anchor="b"/>
                </a:tc>
                <a:extLst>
                  <a:ext uri="{0D108BD9-81ED-4DB2-BD59-A6C34878D82A}">
                    <a16:rowId xmlns:a16="http://schemas.microsoft.com/office/drawing/2014/main" val="10003"/>
                  </a:ext>
                </a:extLst>
              </a:tr>
              <a:tr h="204689">
                <a:tc>
                  <a:txBody>
                    <a:bodyPr/>
                    <a:lstStyle/>
                    <a:p>
                      <a:pPr algn="ctr">
                        <a:lnSpc>
                          <a:spcPct val="115000"/>
                        </a:lnSpc>
                        <a:spcAft>
                          <a:spcPts val="1000"/>
                        </a:spcAft>
                      </a:pPr>
                      <a:r>
                        <a:rPr lang="ru-RU" sz="1200" dirty="0">
                          <a:effectLst/>
                        </a:rPr>
                        <a:t>2010</a:t>
                      </a:r>
                      <a:endParaRPr lang="ru-RU" sz="1200" dirty="0">
                        <a:effectLst/>
                        <a:latin typeface="Times New Roman" panose="02020603050405020304" pitchFamily="18" charset="0"/>
                        <a:ea typeface="Calibri" panose="020F0502020204030204" pitchFamily="34" charset="0"/>
                      </a:endParaRPr>
                    </a:p>
                  </a:txBody>
                  <a:tcPr marL="68593" marR="68593" marT="0" marB="0">
                    <a:solidFill>
                      <a:srgbClr val="00B0F0"/>
                    </a:solidFill>
                  </a:tcPr>
                </a:tc>
                <a:tc>
                  <a:txBody>
                    <a:bodyPr/>
                    <a:lstStyle/>
                    <a:p>
                      <a:pPr algn="ctr">
                        <a:lnSpc>
                          <a:spcPct val="115000"/>
                        </a:lnSpc>
                        <a:spcAft>
                          <a:spcPts val="1000"/>
                        </a:spcAft>
                      </a:pPr>
                      <a:r>
                        <a:rPr lang="ru-RU" sz="1100">
                          <a:effectLst/>
                        </a:rPr>
                        <a:t>24</a:t>
                      </a:r>
                      <a:endParaRPr lang="ru-RU" sz="1200">
                        <a:effectLst/>
                        <a:latin typeface="Times New Roman" panose="02020603050405020304" pitchFamily="18" charset="0"/>
                        <a:ea typeface="Calibri" panose="020F0502020204030204" pitchFamily="34" charset="0"/>
                      </a:endParaRPr>
                    </a:p>
                  </a:txBody>
                  <a:tcPr marL="68593" marR="68593" marT="0" marB="0" anchor="b"/>
                </a:tc>
                <a:tc>
                  <a:txBody>
                    <a:bodyPr/>
                    <a:lstStyle/>
                    <a:p>
                      <a:pPr algn="ctr">
                        <a:lnSpc>
                          <a:spcPct val="115000"/>
                        </a:lnSpc>
                        <a:spcAft>
                          <a:spcPts val="1000"/>
                        </a:spcAft>
                      </a:pPr>
                      <a:r>
                        <a:rPr lang="ru-RU" sz="1100">
                          <a:effectLst/>
                        </a:rPr>
                        <a:t>10</a:t>
                      </a:r>
                      <a:endParaRPr lang="ru-RU" sz="1200">
                        <a:effectLst/>
                        <a:latin typeface="Times New Roman" panose="02020603050405020304" pitchFamily="18" charset="0"/>
                        <a:ea typeface="Calibri" panose="020F0502020204030204" pitchFamily="34" charset="0"/>
                      </a:endParaRPr>
                    </a:p>
                  </a:txBody>
                  <a:tcPr marL="68593" marR="68593" marT="0" marB="0" anchor="b"/>
                </a:tc>
                <a:extLst>
                  <a:ext uri="{0D108BD9-81ED-4DB2-BD59-A6C34878D82A}">
                    <a16:rowId xmlns:a16="http://schemas.microsoft.com/office/drawing/2014/main" val="10004"/>
                  </a:ext>
                </a:extLst>
              </a:tr>
              <a:tr h="204689">
                <a:tc>
                  <a:txBody>
                    <a:bodyPr/>
                    <a:lstStyle/>
                    <a:p>
                      <a:pPr algn="ctr">
                        <a:lnSpc>
                          <a:spcPct val="115000"/>
                        </a:lnSpc>
                        <a:spcAft>
                          <a:spcPts val="1000"/>
                        </a:spcAft>
                      </a:pPr>
                      <a:r>
                        <a:rPr lang="en-US" sz="1200" dirty="0">
                          <a:effectLst/>
                        </a:rPr>
                        <a:t>2011</a:t>
                      </a:r>
                      <a:endParaRPr lang="ru-RU" sz="1200" dirty="0">
                        <a:effectLst/>
                        <a:latin typeface="Times New Roman" panose="02020603050405020304" pitchFamily="18" charset="0"/>
                        <a:ea typeface="Calibri" panose="020F0502020204030204" pitchFamily="34" charset="0"/>
                      </a:endParaRPr>
                    </a:p>
                  </a:txBody>
                  <a:tcPr marL="68593" marR="68593" marT="0" marB="0">
                    <a:solidFill>
                      <a:srgbClr val="00B0F0"/>
                    </a:solidFill>
                  </a:tcPr>
                </a:tc>
                <a:tc>
                  <a:txBody>
                    <a:bodyPr/>
                    <a:lstStyle/>
                    <a:p>
                      <a:pPr algn="ctr">
                        <a:lnSpc>
                          <a:spcPct val="115000"/>
                        </a:lnSpc>
                        <a:spcAft>
                          <a:spcPts val="1000"/>
                        </a:spcAft>
                      </a:pPr>
                      <a:r>
                        <a:rPr lang="ru-RU" sz="1100">
                          <a:effectLst/>
                        </a:rPr>
                        <a:t>76</a:t>
                      </a:r>
                      <a:endParaRPr lang="ru-RU" sz="1200">
                        <a:effectLst/>
                        <a:latin typeface="Times New Roman" panose="02020603050405020304" pitchFamily="18" charset="0"/>
                        <a:ea typeface="Calibri" panose="020F0502020204030204" pitchFamily="34" charset="0"/>
                      </a:endParaRPr>
                    </a:p>
                  </a:txBody>
                  <a:tcPr marL="68593" marR="68593" marT="0" marB="0" anchor="b"/>
                </a:tc>
                <a:tc>
                  <a:txBody>
                    <a:bodyPr/>
                    <a:lstStyle/>
                    <a:p>
                      <a:pPr algn="ctr">
                        <a:lnSpc>
                          <a:spcPct val="115000"/>
                        </a:lnSpc>
                        <a:spcAft>
                          <a:spcPts val="1000"/>
                        </a:spcAft>
                      </a:pPr>
                      <a:r>
                        <a:rPr lang="ru-RU" sz="1100">
                          <a:effectLst/>
                        </a:rPr>
                        <a:t>14</a:t>
                      </a:r>
                      <a:endParaRPr lang="ru-RU" sz="1200">
                        <a:effectLst/>
                        <a:latin typeface="Times New Roman" panose="02020603050405020304" pitchFamily="18" charset="0"/>
                        <a:ea typeface="Calibri" panose="020F0502020204030204" pitchFamily="34" charset="0"/>
                      </a:endParaRPr>
                    </a:p>
                  </a:txBody>
                  <a:tcPr marL="68593" marR="68593" marT="0" marB="0" anchor="b"/>
                </a:tc>
                <a:extLst>
                  <a:ext uri="{0D108BD9-81ED-4DB2-BD59-A6C34878D82A}">
                    <a16:rowId xmlns:a16="http://schemas.microsoft.com/office/drawing/2014/main" val="10005"/>
                  </a:ext>
                </a:extLst>
              </a:tr>
              <a:tr h="204689">
                <a:tc>
                  <a:txBody>
                    <a:bodyPr/>
                    <a:lstStyle/>
                    <a:p>
                      <a:pPr algn="ctr">
                        <a:lnSpc>
                          <a:spcPct val="115000"/>
                        </a:lnSpc>
                        <a:spcAft>
                          <a:spcPts val="1000"/>
                        </a:spcAft>
                      </a:pPr>
                      <a:r>
                        <a:rPr lang="en-US" sz="1200" dirty="0">
                          <a:effectLst/>
                        </a:rPr>
                        <a:t>2012</a:t>
                      </a:r>
                      <a:endParaRPr lang="ru-RU" sz="1200" dirty="0">
                        <a:effectLst/>
                        <a:latin typeface="Times New Roman" panose="02020603050405020304" pitchFamily="18" charset="0"/>
                        <a:ea typeface="Calibri" panose="020F0502020204030204" pitchFamily="34" charset="0"/>
                      </a:endParaRPr>
                    </a:p>
                  </a:txBody>
                  <a:tcPr marL="68593" marR="68593" marT="0" marB="0">
                    <a:solidFill>
                      <a:srgbClr val="00B0F0"/>
                    </a:solidFill>
                  </a:tcPr>
                </a:tc>
                <a:tc>
                  <a:txBody>
                    <a:bodyPr/>
                    <a:lstStyle/>
                    <a:p>
                      <a:pPr algn="ctr">
                        <a:lnSpc>
                          <a:spcPct val="115000"/>
                        </a:lnSpc>
                        <a:spcAft>
                          <a:spcPts val="1000"/>
                        </a:spcAft>
                      </a:pPr>
                      <a:r>
                        <a:rPr lang="ru-RU" sz="1100">
                          <a:effectLst/>
                        </a:rPr>
                        <a:t>157</a:t>
                      </a:r>
                      <a:endParaRPr lang="ru-RU" sz="1200">
                        <a:effectLst/>
                        <a:latin typeface="Times New Roman" panose="02020603050405020304" pitchFamily="18" charset="0"/>
                        <a:ea typeface="Calibri" panose="020F0502020204030204" pitchFamily="34" charset="0"/>
                      </a:endParaRPr>
                    </a:p>
                  </a:txBody>
                  <a:tcPr marL="68593" marR="68593" marT="0" marB="0" anchor="b"/>
                </a:tc>
                <a:tc>
                  <a:txBody>
                    <a:bodyPr/>
                    <a:lstStyle/>
                    <a:p>
                      <a:pPr algn="ctr">
                        <a:lnSpc>
                          <a:spcPct val="115000"/>
                        </a:lnSpc>
                        <a:spcAft>
                          <a:spcPts val="1000"/>
                        </a:spcAft>
                      </a:pPr>
                      <a:r>
                        <a:rPr lang="ru-RU" sz="1100">
                          <a:effectLst/>
                        </a:rPr>
                        <a:t>17</a:t>
                      </a:r>
                      <a:endParaRPr lang="ru-RU" sz="1200">
                        <a:effectLst/>
                        <a:latin typeface="Times New Roman" panose="02020603050405020304" pitchFamily="18" charset="0"/>
                        <a:ea typeface="Calibri" panose="020F0502020204030204" pitchFamily="34" charset="0"/>
                      </a:endParaRPr>
                    </a:p>
                  </a:txBody>
                  <a:tcPr marL="68593" marR="68593" marT="0" marB="0" anchor="b"/>
                </a:tc>
                <a:extLst>
                  <a:ext uri="{0D108BD9-81ED-4DB2-BD59-A6C34878D82A}">
                    <a16:rowId xmlns:a16="http://schemas.microsoft.com/office/drawing/2014/main" val="10006"/>
                  </a:ext>
                </a:extLst>
              </a:tr>
              <a:tr h="204689">
                <a:tc>
                  <a:txBody>
                    <a:bodyPr/>
                    <a:lstStyle/>
                    <a:p>
                      <a:pPr algn="ctr">
                        <a:lnSpc>
                          <a:spcPct val="115000"/>
                        </a:lnSpc>
                        <a:spcAft>
                          <a:spcPts val="1000"/>
                        </a:spcAft>
                      </a:pPr>
                      <a:r>
                        <a:rPr lang="en-US" sz="1200" dirty="0">
                          <a:effectLst/>
                        </a:rPr>
                        <a:t>2013</a:t>
                      </a:r>
                      <a:endParaRPr lang="ru-RU" sz="1200" dirty="0">
                        <a:effectLst/>
                        <a:latin typeface="Times New Roman" panose="02020603050405020304" pitchFamily="18" charset="0"/>
                        <a:ea typeface="Calibri" panose="020F0502020204030204" pitchFamily="34" charset="0"/>
                      </a:endParaRPr>
                    </a:p>
                  </a:txBody>
                  <a:tcPr marL="68593" marR="68593" marT="0" marB="0">
                    <a:solidFill>
                      <a:srgbClr val="00B0F0"/>
                    </a:solidFill>
                  </a:tcPr>
                </a:tc>
                <a:tc>
                  <a:txBody>
                    <a:bodyPr/>
                    <a:lstStyle/>
                    <a:p>
                      <a:pPr algn="ctr">
                        <a:lnSpc>
                          <a:spcPct val="115000"/>
                        </a:lnSpc>
                        <a:spcAft>
                          <a:spcPts val="1000"/>
                        </a:spcAft>
                      </a:pPr>
                      <a:r>
                        <a:rPr lang="ru-RU" sz="1100">
                          <a:effectLst/>
                        </a:rPr>
                        <a:t>116</a:t>
                      </a:r>
                      <a:endParaRPr lang="ru-RU" sz="1200">
                        <a:effectLst/>
                        <a:latin typeface="Times New Roman" panose="02020603050405020304" pitchFamily="18" charset="0"/>
                        <a:ea typeface="Calibri" panose="020F0502020204030204" pitchFamily="34" charset="0"/>
                      </a:endParaRPr>
                    </a:p>
                  </a:txBody>
                  <a:tcPr marL="68593" marR="68593" marT="0" marB="0" anchor="b"/>
                </a:tc>
                <a:tc>
                  <a:txBody>
                    <a:bodyPr/>
                    <a:lstStyle/>
                    <a:p>
                      <a:pPr algn="ctr">
                        <a:lnSpc>
                          <a:spcPct val="115000"/>
                        </a:lnSpc>
                        <a:spcAft>
                          <a:spcPts val="1000"/>
                        </a:spcAft>
                      </a:pPr>
                      <a:r>
                        <a:rPr lang="ru-RU" sz="1100">
                          <a:effectLst/>
                        </a:rPr>
                        <a:t>17</a:t>
                      </a:r>
                      <a:endParaRPr lang="ru-RU" sz="1200">
                        <a:effectLst/>
                        <a:latin typeface="Times New Roman" panose="02020603050405020304" pitchFamily="18" charset="0"/>
                        <a:ea typeface="Calibri" panose="020F0502020204030204" pitchFamily="34" charset="0"/>
                      </a:endParaRPr>
                    </a:p>
                  </a:txBody>
                  <a:tcPr marL="68593" marR="68593" marT="0" marB="0" anchor="b"/>
                </a:tc>
                <a:extLst>
                  <a:ext uri="{0D108BD9-81ED-4DB2-BD59-A6C34878D82A}">
                    <a16:rowId xmlns:a16="http://schemas.microsoft.com/office/drawing/2014/main" val="10007"/>
                  </a:ext>
                </a:extLst>
              </a:tr>
              <a:tr h="204689">
                <a:tc>
                  <a:txBody>
                    <a:bodyPr/>
                    <a:lstStyle/>
                    <a:p>
                      <a:pPr algn="ctr">
                        <a:lnSpc>
                          <a:spcPct val="115000"/>
                        </a:lnSpc>
                        <a:spcAft>
                          <a:spcPts val="1000"/>
                        </a:spcAft>
                      </a:pPr>
                      <a:r>
                        <a:rPr lang="en-US" sz="1200" dirty="0">
                          <a:effectLst/>
                        </a:rPr>
                        <a:t>2014</a:t>
                      </a:r>
                      <a:endParaRPr lang="ru-RU" sz="1200" dirty="0">
                        <a:effectLst/>
                        <a:latin typeface="Times New Roman" panose="02020603050405020304" pitchFamily="18" charset="0"/>
                        <a:ea typeface="Calibri" panose="020F0502020204030204" pitchFamily="34" charset="0"/>
                      </a:endParaRPr>
                    </a:p>
                  </a:txBody>
                  <a:tcPr marL="68593" marR="68593" marT="0" marB="0">
                    <a:solidFill>
                      <a:srgbClr val="00B0F0"/>
                    </a:solidFill>
                  </a:tcPr>
                </a:tc>
                <a:tc>
                  <a:txBody>
                    <a:bodyPr/>
                    <a:lstStyle/>
                    <a:p>
                      <a:pPr algn="ctr">
                        <a:lnSpc>
                          <a:spcPct val="115000"/>
                        </a:lnSpc>
                        <a:spcAft>
                          <a:spcPts val="1000"/>
                        </a:spcAft>
                      </a:pPr>
                      <a:r>
                        <a:rPr lang="ru-RU" sz="1100">
                          <a:effectLst/>
                        </a:rPr>
                        <a:t>116</a:t>
                      </a:r>
                      <a:endParaRPr lang="ru-RU" sz="1200">
                        <a:effectLst/>
                        <a:latin typeface="Times New Roman" panose="02020603050405020304" pitchFamily="18" charset="0"/>
                        <a:ea typeface="Calibri" panose="020F0502020204030204" pitchFamily="34" charset="0"/>
                      </a:endParaRPr>
                    </a:p>
                  </a:txBody>
                  <a:tcPr marL="68593" marR="68593" marT="0" marB="0" anchor="b"/>
                </a:tc>
                <a:tc>
                  <a:txBody>
                    <a:bodyPr/>
                    <a:lstStyle/>
                    <a:p>
                      <a:pPr algn="ctr">
                        <a:lnSpc>
                          <a:spcPct val="115000"/>
                        </a:lnSpc>
                        <a:spcAft>
                          <a:spcPts val="1000"/>
                        </a:spcAft>
                      </a:pPr>
                      <a:r>
                        <a:rPr lang="ru-RU" sz="1100">
                          <a:effectLst/>
                        </a:rPr>
                        <a:t>14</a:t>
                      </a:r>
                      <a:endParaRPr lang="ru-RU" sz="1200">
                        <a:effectLst/>
                        <a:latin typeface="Times New Roman" panose="02020603050405020304" pitchFamily="18" charset="0"/>
                        <a:ea typeface="Calibri" panose="020F0502020204030204" pitchFamily="34" charset="0"/>
                      </a:endParaRPr>
                    </a:p>
                  </a:txBody>
                  <a:tcPr marL="68593" marR="68593" marT="0" marB="0" anchor="b"/>
                </a:tc>
                <a:extLst>
                  <a:ext uri="{0D108BD9-81ED-4DB2-BD59-A6C34878D82A}">
                    <a16:rowId xmlns:a16="http://schemas.microsoft.com/office/drawing/2014/main" val="10008"/>
                  </a:ext>
                </a:extLst>
              </a:tr>
              <a:tr h="204689">
                <a:tc>
                  <a:txBody>
                    <a:bodyPr/>
                    <a:lstStyle/>
                    <a:p>
                      <a:pPr algn="ctr">
                        <a:lnSpc>
                          <a:spcPct val="115000"/>
                        </a:lnSpc>
                        <a:spcAft>
                          <a:spcPts val="1000"/>
                        </a:spcAft>
                      </a:pPr>
                      <a:r>
                        <a:rPr lang="en-US" sz="1200" dirty="0">
                          <a:effectLst/>
                        </a:rPr>
                        <a:t>2015</a:t>
                      </a:r>
                      <a:endParaRPr lang="ru-RU" sz="1200" dirty="0">
                        <a:effectLst/>
                        <a:latin typeface="Times New Roman" panose="02020603050405020304" pitchFamily="18" charset="0"/>
                        <a:ea typeface="Calibri" panose="020F0502020204030204" pitchFamily="34" charset="0"/>
                      </a:endParaRPr>
                    </a:p>
                  </a:txBody>
                  <a:tcPr marL="68593" marR="68593" marT="0" marB="0">
                    <a:solidFill>
                      <a:srgbClr val="00B0F0"/>
                    </a:solidFill>
                  </a:tcPr>
                </a:tc>
                <a:tc>
                  <a:txBody>
                    <a:bodyPr/>
                    <a:lstStyle/>
                    <a:p>
                      <a:pPr algn="ctr">
                        <a:lnSpc>
                          <a:spcPct val="115000"/>
                        </a:lnSpc>
                        <a:spcAft>
                          <a:spcPts val="1000"/>
                        </a:spcAft>
                      </a:pPr>
                      <a:r>
                        <a:rPr lang="ru-RU" sz="1100">
                          <a:effectLst/>
                        </a:rPr>
                        <a:t>135</a:t>
                      </a:r>
                      <a:endParaRPr lang="ru-RU" sz="1200">
                        <a:effectLst/>
                        <a:latin typeface="Times New Roman" panose="02020603050405020304" pitchFamily="18" charset="0"/>
                        <a:ea typeface="Calibri" panose="020F0502020204030204" pitchFamily="34" charset="0"/>
                      </a:endParaRPr>
                    </a:p>
                  </a:txBody>
                  <a:tcPr marL="68593" marR="68593" marT="0" marB="0" anchor="b"/>
                </a:tc>
                <a:tc>
                  <a:txBody>
                    <a:bodyPr/>
                    <a:lstStyle/>
                    <a:p>
                      <a:pPr algn="ctr">
                        <a:lnSpc>
                          <a:spcPct val="115000"/>
                        </a:lnSpc>
                        <a:spcAft>
                          <a:spcPts val="1000"/>
                        </a:spcAft>
                      </a:pPr>
                      <a:r>
                        <a:rPr lang="ru-RU" sz="1100">
                          <a:effectLst/>
                        </a:rPr>
                        <a:t>13</a:t>
                      </a:r>
                      <a:endParaRPr lang="ru-RU" sz="1200">
                        <a:effectLst/>
                        <a:latin typeface="Times New Roman" panose="02020603050405020304" pitchFamily="18" charset="0"/>
                        <a:ea typeface="Calibri" panose="020F0502020204030204" pitchFamily="34" charset="0"/>
                      </a:endParaRPr>
                    </a:p>
                  </a:txBody>
                  <a:tcPr marL="68593" marR="68593" marT="0" marB="0" anchor="b"/>
                </a:tc>
                <a:extLst>
                  <a:ext uri="{0D108BD9-81ED-4DB2-BD59-A6C34878D82A}">
                    <a16:rowId xmlns:a16="http://schemas.microsoft.com/office/drawing/2014/main" val="10009"/>
                  </a:ext>
                </a:extLst>
              </a:tr>
              <a:tr h="204689">
                <a:tc>
                  <a:txBody>
                    <a:bodyPr/>
                    <a:lstStyle/>
                    <a:p>
                      <a:pPr algn="ctr">
                        <a:lnSpc>
                          <a:spcPct val="115000"/>
                        </a:lnSpc>
                        <a:spcAft>
                          <a:spcPts val="1000"/>
                        </a:spcAft>
                      </a:pPr>
                      <a:r>
                        <a:rPr lang="en-US" sz="1200" dirty="0">
                          <a:effectLst/>
                        </a:rPr>
                        <a:t>2016</a:t>
                      </a:r>
                      <a:endParaRPr lang="ru-RU" sz="1200" dirty="0">
                        <a:effectLst/>
                        <a:latin typeface="Times New Roman" panose="02020603050405020304" pitchFamily="18" charset="0"/>
                        <a:ea typeface="Calibri" panose="020F0502020204030204" pitchFamily="34" charset="0"/>
                      </a:endParaRPr>
                    </a:p>
                  </a:txBody>
                  <a:tcPr marL="68593" marR="68593" marT="0" marB="0">
                    <a:solidFill>
                      <a:srgbClr val="00B0F0"/>
                    </a:solidFill>
                  </a:tcPr>
                </a:tc>
                <a:tc>
                  <a:txBody>
                    <a:bodyPr/>
                    <a:lstStyle/>
                    <a:p>
                      <a:pPr algn="ctr">
                        <a:lnSpc>
                          <a:spcPct val="115000"/>
                        </a:lnSpc>
                        <a:spcAft>
                          <a:spcPts val="1000"/>
                        </a:spcAft>
                      </a:pPr>
                      <a:r>
                        <a:rPr lang="ru-RU" sz="1100" dirty="0">
                          <a:effectLst/>
                        </a:rPr>
                        <a:t>182</a:t>
                      </a:r>
                      <a:endParaRPr lang="ru-RU" sz="1200" dirty="0">
                        <a:effectLst/>
                        <a:latin typeface="Times New Roman" panose="02020603050405020304" pitchFamily="18" charset="0"/>
                        <a:ea typeface="Calibri" panose="020F0502020204030204" pitchFamily="34" charset="0"/>
                      </a:endParaRPr>
                    </a:p>
                  </a:txBody>
                  <a:tcPr marL="68593" marR="68593" marT="0" marB="0" anchor="b"/>
                </a:tc>
                <a:tc>
                  <a:txBody>
                    <a:bodyPr/>
                    <a:lstStyle/>
                    <a:p>
                      <a:pPr algn="ctr">
                        <a:lnSpc>
                          <a:spcPct val="115000"/>
                        </a:lnSpc>
                        <a:spcAft>
                          <a:spcPts val="1000"/>
                        </a:spcAft>
                      </a:pPr>
                      <a:r>
                        <a:rPr lang="ru-RU" sz="1100" dirty="0">
                          <a:effectLst/>
                        </a:rPr>
                        <a:t>28</a:t>
                      </a:r>
                      <a:endParaRPr lang="ru-RU" sz="1200" dirty="0">
                        <a:effectLst/>
                        <a:latin typeface="Times New Roman" panose="02020603050405020304" pitchFamily="18" charset="0"/>
                        <a:ea typeface="Calibri" panose="020F0502020204030204" pitchFamily="34" charset="0"/>
                      </a:endParaRPr>
                    </a:p>
                  </a:txBody>
                  <a:tcPr marL="68593" marR="68593" marT="0" marB="0" anchor="b"/>
                </a:tc>
                <a:extLst>
                  <a:ext uri="{0D108BD9-81ED-4DB2-BD59-A6C34878D82A}">
                    <a16:rowId xmlns:a16="http://schemas.microsoft.com/office/drawing/2014/main" val="10010"/>
                  </a:ext>
                </a:extLst>
              </a:tr>
              <a:tr h="204689">
                <a:tc>
                  <a:txBody>
                    <a:bodyPr/>
                    <a:lstStyle/>
                    <a:p>
                      <a:pPr algn="ctr">
                        <a:lnSpc>
                          <a:spcPct val="115000"/>
                        </a:lnSpc>
                        <a:spcAft>
                          <a:spcPts val="1000"/>
                        </a:spcAft>
                      </a:pPr>
                      <a:r>
                        <a:rPr lang="en-US" sz="1200" dirty="0">
                          <a:effectLst/>
                        </a:rPr>
                        <a:t>201</a:t>
                      </a:r>
                      <a:r>
                        <a:rPr lang="ru-RU" sz="1200" dirty="0">
                          <a:effectLst/>
                        </a:rPr>
                        <a:t>7</a:t>
                      </a:r>
                      <a:endParaRPr lang="ru-RU" sz="1200" dirty="0">
                        <a:effectLst/>
                        <a:latin typeface="Times New Roman" panose="02020603050405020304" pitchFamily="18" charset="0"/>
                        <a:ea typeface="Calibri" panose="020F0502020204030204" pitchFamily="34" charset="0"/>
                      </a:endParaRPr>
                    </a:p>
                  </a:txBody>
                  <a:tcPr marL="68593" marR="68593" marT="0" marB="0">
                    <a:solidFill>
                      <a:srgbClr val="00B0F0"/>
                    </a:solidFill>
                  </a:tcPr>
                </a:tc>
                <a:tc>
                  <a:txBody>
                    <a:bodyPr/>
                    <a:lstStyle/>
                    <a:p>
                      <a:pPr algn="ctr">
                        <a:lnSpc>
                          <a:spcPct val="115000"/>
                        </a:lnSpc>
                        <a:spcAft>
                          <a:spcPts val="1000"/>
                        </a:spcAft>
                      </a:pPr>
                      <a:r>
                        <a:rPr lang="ru-RU" sz="1200" dirty="0">
                          <a:effectLst/>
                          <a:latin typeface="Times New Roman" panose="02020603050405020304" pitchFamily="18" charset="0"/>
                          <a:ea typeface="Calibri" panose="020F0502020204030204" pitchFamily="34" charset="0"/>
                        </a:rPr>
                        <a:t>151</a:t>
                      </a:r>
                    </a:p>
                  </a:txBody>
                  <a:tcPr marL="68593" marR="68593" marT="0" marB="0" anchor="b"/>
                </a:tc>
                <a:tc>
                  <a:txBody>
                    <a:bodyPr/>
                    <a:lstStyle/>
                    <a:p>
                      <a:pPr algn="ctr">
                        <a:lnSpc>
                          <a:spcPct val="115000"/>
                        </a:lnSpc>
                        <a:spcAft>
                          <a:spcPts val="1000"/>
                        </a:spcAft>
                      </a:pPr>
                      <a:r>
                        <a:rPr lang="ru-RU" sz="1200" dirty="0">
                          <a:effectLst/>
                          <a:latin typeface="Times New Roman" panose="02020603050405020304" pitchFamily="18" charset="0"/>
                          <a:ea typeface="Calibri" panose="020F0502020204030204" pitchFamily="34" charset="0"/>
                        </a:rPr>
                        <a:t>26</a:t>
                      </a:r>
                    </a:p>
                  </a:txBody>
                  <a:tcPr marL="68593" marR="68593" marT="0" marB="0" anchor="b"/>
                </a:tc>
                <a:extLst>
                  <a:ext uri="{0D108BD9-81ED-4DB2-BD59-A6C34878D82A}">
                    <a16:rowId xmlns:a16="http://schemas.microsoft.com/office/drawing/2014/main" val="4291432179"/>
                  </a:ext>
                </a:extLst>
              </a:tr>
              <a:tr h="204689">
                <a:tc>
                  <a:txBody>
                    <a:bodyPr/>
                    <a:lstStyle/>
                    <a:p>
                      <a:pPr algn="ctr">
                        <a:lnSpc>
                          <a:spcPct val="115000"/>
                        </a:lnSpc>
                        <a:spcAft>
                          <a:spcPts val="1000"/>
                        </a:spcAft>
                      </a:pPr>
                      <a:r>
                        <a:rPr lang="en-US" sz="1200" dirty="0">
                          <a:effectLst/>
                        </a:rPr>
                        <a:t>201</a:t>
                      </a:r>
                      <a:r>
                        <a:rPr lang="ru-RU" sz="1200" dirty="0">
                          <a:effectLst/>
                        </a:rPr>
                        <a:t>8</a:t>
                      </a:r>
                      <a:endParaRPr lang="ru-RU" sz="1200" dirty="0">
                        <a:effectLst/>
                        <a:latin typeface="Times New Roman" panose="02020603050405020304" pitchFamily="18" charset="0"/>
                        <a:ea typeface="Calibri" panose="020F0502020204030204" pitchFamily="34" charset="0"/>
                      </a:endParaRPr>
                    </a:p>
                  </a:txBody>
                  <a:tcPr marL="68593" marR="68593" marT="0" marB="0">
                    <a:solidFill>
                      <a:srgbClr val="00B0F0"/>
                    </a:solidFill>
                  </a:tcPr>
                </a:tc>
                <a:tc>
                  <a:txBody>
                    <a:bodyPr/>
                    <a:lstStyle/>
                    <a:p>
                      <a:pPr algn="ctr">
                        <a:lnSpc>
                          <a:spcPct val="115000"/>
                        </a:lnSpc>
                        <a:spcAft>
                          <a:spcPts val="1000"/>
                        </a:spcAft>
                      </a:pPr>
                      <a:r>
                        <a:rPr lang="ru-RU" sz="1200" dirty="0">
                          <a:effectLst/>
                          <a:latin typeface="Times New Roman" panose="02020603050405020304" pitchFamily="18" charset="0"/>
                          <a:ea typeface="Calibri" panose="020F0502020204030204" pitchFamily="34" charset="0"/>
                        </a:rPr>
                        <a:t>166</a:t>
                      </a:r>
                    </a:p>
                  </a:txBody>
                  <a:tcPr marL="68593" marR="68593" marT="0" marB="0" anchor="b"/>
                </a:tc>
                <a:tc>
                  <a:txBody>
                    <a:bodyPr/>
                    <a:lstStyle/>
                    <a:p>
                      <a:pPr algn="ctr">
                        <a:lnSpc>
                          <a:spcPct val="115000"/>
                        </a:lnSpc>
                        <a:spcAft>
                          <a:spcPts val="1000"/>
                        </a:spcAft>
                      </a:pPr>
                      <a:r>
                        <a:rPr lang="ru-RU" sz="1200" dirty="0">
                          <a:effectLst/>
                          <a:latin typeface="Times New Roman" panose="02020603050405020304" pitchFamily="18" charset="0"/>
                          <a:ea typeface="Calibri" panose="020F0502020204030204" pitchFamily="34" charset="0"/>
                        </a:rPr>
                        <a:t>19</a:t>
                      </a:r>
                    </a:p>
                  </a:txBody>
                  <a:tcPr marL="68593" marR="68593" marT="0" marB="0" anchor="b"/>
                </a:tc>
                <a:extLst>
                  <a:ext uri="{0D108BD9-81ED-4DB2-BD59-A6C34878D82A}">
                    <a16:rowId xmlns:a16="http://schemas.microsoft.com/office/drawing/2014/main" val="3778603784"/>
                  </a:ext>
                </a:extLst>
              </a:tr>
              <a:tr h="204689">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1200" dirty="0">
                          <a:effectLst/>
                        </a:rPr>
                        <a:t>201</a:t>
                      </a:r>
                      <a:r>
                        <a:rPr lang="ru-RU" sz="1200" dirty="0">
                          <a:effectLst/>
                        </a:rPr>
                        <a:t>9</a:t>
                      </a:r>
                      <a:endParaRPr lang="ru-RU" sz="1200" dirty="0">
                        <a:effectLst/>
                        <a:latin typeface="Times New Roman" panose="02020603050405020304" pitchFamily="18" charset="0"/>
                        <a:ea typeface="Calibri" panose="020F0502020204030204" pitchFamily="34" charset="0"/>
                      </a:endParaRPr>
                    </a:p>
                  </a:txBody>
                  <a:tcPr marL="68593" marR="68593" marT="0" marB="0">
                    <a:solidFill>
                      <a:srgbClr val="00B0F0"/>
                    </a:solidFill>
                  </a:tcPr>
                </a:tc>
                <a:tc>
                  <a:txBody>
                    <a:bodyPr/>
                    <a:lstStyle/>
                    <a:p>
                      <a:pPr algn="ctr">
                        <a:lnSpc>
                          <a:spcPct val="115000"/>
                        </a:lnSpc>
                        <a:spcAft>
                          <a:spcPts val="1000"/>
                        </a:spcAft>
                      </a:pPr>
                      <a:r>
                        <a:rPr lang="ru-RU" sz="1200" dirty="0">
                          <a:effectLst/>
                          <a:latin typeface="Times New Roman" panose="02020603050405020304" pitchFamily="18" charset="0"/>
                          <a:ea typeface="Calibri" panose="020F0502020204030204" pitchFamily="34" charset="0"/>
                        </a:rPr>
                        <a:t>219</a:t>
                      </a:r>
                    </a:p>
                  </a:txBody>
                  <a:tcPr marL="68593" marR="68593" marT="0" marB="0" anchor="b"/>
                </a:tc>
                <a:tc>
                  <a:txBody>
                    <a:bodyPr/>
                    <a:lstStyle/>
                    <a:p>
                      <a:pPr algn="ctr">
                        <a:lnSpc>
                          <a:spcPct val="115000"/>
                        </a:lnSpc>
                        <a:spcAft>
                          <a:spcPts val="1000"/>
                        </a:spcAft>
                      </a:pPr>
                      <a:r>
                        <a:rPr lang="ru-RU" sz="1200" dirty="0">
                          <a:effectLst/>
                          <a:latin typeface="Times New Roman" panose="02020603050405020304" pitchFamily="18" charset="0"/>
                          <a:ea typeface="Calibri" panose="020F0502020204030204" pitchFamily="34" charset="0"/>
                        </a:rPr>
                        <a:t>30</a:t>
                      </a:r>
                    </a:p>
                  </a:txBody>
                  <a:tcPr marL="68593" marR="68593" marT="0" marB="0" anchor="b"/>
                </a:tc>
                <a:extLst>
                  <a:ext uri="{0D108BD9-81ED-4DB2-BD59-A6C34878D82A}">
                    <a16:rowId xmlns:a16="http://schemas.microsoft.com/office/drawing/2014/main" val="924075567"/>
                  </a:ext>
                </a:extLst>
              </a:tr>
            </a:tbl>
          </a:graphicData>
        </a:graphic>
      </p:graphicFrame>
      <p:grpSp>
        <p:nvGrpSpPr>
          <p:cNvPr id="23" name="Группа 22">
            <a:extLst>
              <a:ext uri="{FF2B5EF4-FFF2-40B4-BE49-F238E27FC236}">
                <a16:creationId xmlns:a16="http://schemas.microsoft.com/office/drawing/2014/main" id="{B5896B3B-16BE-4B27-8D5F-F3F015A96B8C}"/>
              </a:ext>
            </a:extLst>
          </p:cNvPr>
          <p:cNvGrpSpPr/>
          <p:nvPr/>
        </p:nvGrpSpPr>
        <p:grpSpPr>
          <a:xfrm>
            <a:off x="3866240" y="4181392"/>
            <a:ext cx="1758401" cy="2340000"/>
            <a:chOff x="3757744" y="4299687"/>
            <a:chExt cx="1758401" cy="2340000"/>
          </a:xfrm>
        </p:grpSpPr>
        <p:sp>
          <p:nvSpPr>
            <p:cNvPr id="22" name="TextBox 21">
              <a:extLst>
                <a:ext uri="{FF2B5EF4-FFF2-40B4-BE49-F238E27FC236}">
                  <a16:creationId xmlns:a16="http://schemas.microsoft.com/office/drawing/2014/main" id="{68E2BA25-C8E5-4DAD-B0DB-4A94AD5B628E}"/>
                </a:ext>
              </a:extLst>
            </p:cNvPr>
            <p:cNvSpPr txBox="1">
              <a:spLocks/>
            </p:cNvSpPr>
            <p:nvPr/>
          </p:nvSpPr>
          <p:spPr>
            <a:xfrm>
              <a:off x="3757744" y="4299687"/>
              <a:ext cx="1758401" cy="2340000"/>
            </a:xfrm>
            <a:prstGeom prst="rect">
              <a:avLst/>
            </a:prstGeom>
            <a:solidFill>
              <a:srgbClr val="7030A0"/>
            </a:solidFill>
          </p:spPr>
          <p:txBody>
            <a:bodyPr wrap="square">
              <a:spAutoFit/>
            </a:bodyPr>
            <a:lstStyle/>
            <a:p>
              <a:pPr>
                <a:defRPr/>
              </a:pPr>
              <a:endParaRPr lang="en-US" dirty="0">
                <a:solidFill>
                  <a:srgbClr val="000000"/>
                </a:solidFill>
                <a:latin typeface="Arial"/>
              </a:endParaRPr>
            </a:p>
            <a:p>
              <a:pPr>
                <a:defRPr/>
              </a:pPr>
              <a:endParaRPr lang="en-US" dirty="0">
                <a:solidFill>
                  <a:srgbClr val="000000"/>
                </a:solidFill>
                <a:latin typeface="Arial"/>
              </a:endParaRPr>
            </a:p>
            <a:p>
              <a:pPr>
                <a:defRPr/>
              </a:pPr>
              <a:endParaRPr lang="en-US" dirty="0">
                <a:solidFill>
                  <a:srgbClr val="000000"/>
                </a:solidFill>
                <a:latin typeface="Arial"/>
              </a:endParaRPr>
            </a:p>
            <a:p>
              <a:pPr>
                <a:defRPr/>
              </a:pPr>
              <a:endParaRPr lang="en-US" dirty="0">
                <a:solidFill>
                  <a:srgbClr val="000000"/>
                </a:solidFill>
                <a:latin typeface="Arial"/>
              </a:endParaRPr>
            </a:p>
            <a:p>
              <a:pPr>
                <a:defRPr/>
              </a:pPr>
              <a:endParaRPr lang="en-US" dirty="0">
                <a:solidFill>
                  <a:srgbClr val="000000"/>
                </a:solidFill>
                <a:latin typeface="Arial"/>
              </a:endParaRPr>
            </a:p>
            <a:p>
              <a:pPr>
                <a:defRPr/>
              </a:pPr>
              <a:endParaRPr lang="en-US" dirty="0">
                <a:solidFill>
                  <a:srgbClr val="000000"/>
                </a:solidFill>
                <a:latin typeface="Arial"/>
              </a:endParaRPr>
            </a:p>
            <a:p>
              <a:pPr>
                <a:defRPr/>
              </a:pPr>
              <a:endParaRPr lang="en-US" dirty="0">
                <a:solidFill>
                  <a:srgbClr val="000000"/>
                </a:solidFill>
                <a:latin typeface="Arial"/>
              </a:endParaRPr>
            </a:p>
            <a:p>
              <a:pPr>
                <a:defRPr/>
              </a:pPr>
              <a:endParaRPr lang="en-US" dirty="0">
                <a:solidFill>
                  <a:srgbClr val="000000"/>
                </a:solidFill>
                <a:latin typeface="Arial"/>
              </a:endParaRPr>
            </a:p>
            <a:p>
              <a:pPr>
                <a:defRPr/>
              </a:pPr>
              <a:endParaRPr lang="en-US" dirty="0">
                <a:solidFill>
                  <a:srgbClr val="000000"/>
                </a:solidFill>
                <a:latin typeface="Arial"/>
              </a:endParaRPr>
            </a:p>
            <a:p>
              <a:pPr>
                <a:defRPr/>
              </a:pPr>
              <a:endParaRPr lang="ru-RU" dirty="0">
                <a:solidFill>
                  <a:srgbClr val="000000"/>
                </a:solidFill>
                <a:latin typeface="Arial"/>
              </a:endParaRPr>
            </a:p>
          </p:txBody>
        </p:sp>
        <p:pic>
          <p:nvPicPr>
            <p:cNvPr id="15" name="Рисунок 2">
              <a:extLst>
                <a:ext uri="{FF2B5EF4-FFF2-40B4-BE49-F238E27FC236}">
                  <a16:creationId xmlns:a16="http://schemas.microsoft.com/office/drawing/2014/main" id="{67E1B195-A3B0-49C1-84D6-AD475BA7C61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78120" y="4362720"/>
              <a:ext cx="1517650"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3">
              <a:extLst>
                <a:ext uri="{FF2B5EF4-FFF2-40B4-BE49-F238E27FC236}">
                  <a16:creationId xmlns:a16="http://schemas.microsoft.com/office/drawing/2014/main" id="{5E166916-5929-473F-8BEC-11B59C0B226A}"/>
                </a:ext>
              </a:extLst>
            </p:cNvPr>
            <p:cNvSpPr txBox="1">
              <a:spLocks noChangeArrowheads="1"/>
            </p:cNvSpPr>
            <p:nvPr/>
          </p:nvSpPr>
          <p:spPr bwMode="auto">
            <a:xfrm>
              <a:off x="3805738" y="5881957"/>
              <a:ext cx="1512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288"/>
                </a:spcAft>
                <a:buClr>
                  <a:srgbClr val="000000"/>
                </a:buClr>
                <a:buSzPct val="100000"/>
                <a:buFont typeface="Times New Roman" panose="02020603050405020304" pitchFamily="18" charset="0"/>
                <a:defRPr sz="2900">
                  <a:solidFill>
                    <a:srgbClr val="FFFFFF"/>
                  </a:solidFill>
                  <a:latin typeface="Arial" panose="020B0604020202020204" pitchFamily="34" charset="0"/>
                  <a:ea typeface="MS PGothic" panose="020B0600070205080204" pitchFamily="34" charset="-128"/>
                  <a:cs typeface="Droid Sans Fallback"/>
                </a:defRPr>
              </a:lvl1pPr>
              <a:lvl2pPr marL="742950" indent="-285750">
                <a:lnSpc>
                  <a:spcPct val="93000"/>
                </a:lnSpc>
                <a:spcAft>
                  <a:spcPts val="1025"/>
                </a:spcAft>
                <a:buClr>
                  <a:srgbClr val="000000"/>
                </a:buClr>
                <a:buSzPct val="100000"/>
                <a:buFont typeface="Times New Roman" panose="02020603050405020304" pitchFamily="18" charset="0"/>
                <a:defRPr sz="2500">
                  <a:solidFill>
                    <a:srgbClr val="FFFFFF"/>
                  </a:solidFill>
                  <a:latin typeface="Arial" panose="020B0604020202020204" pitchFamily="34" charset="0"/>
                  <a:ea typeface="Droid Sans Fallback"/>
                  <a:cs typeface="Droid Sans Fallback"/>
                </a:defRPr>
              </a:lvl2pPr>
              <a:lvl3pPr marL="1143000" indent="-228600">
                <a:lnSpc>
                  <a:spcPct val="93000"/>
                </a:lnSpc>
                <a:spcAft>
                  <a:spcPts val="775"/>
                </a:spcAft>
                <a:buClr>
                  <a:srgbClr val="000000"/>
                </a:buClr>
                <a:buSzPct val="100000"/>
                <a:buFont typeface="Times New Roman" panose="02020603050405020304" pitchFamily="18" charset="0"/>
                <a:defRPr sz="2200">
                  <a:solidFill>
                    <a:srgbClr val="FFFFFF"/>
                  </a:solidFill>
                  <a:latin typeface="Arial" panose="020B0604020202020204" pitchFamily="34" charset="0"/>
                  <a:ea typeface="Droid Sans Fallback"/>
                  <a:cs typeface="Droid Sans Fallback"/>
                </a:defRPr>
              </a:lvl3pPr>
              <a:lvl4pPr marL="1600200" indent="-228600">
                <a:lnSpc>
                  <a:spcPct val="93000"/>
                </a:lnSpc>
                <a:spcAft>
                  <a:spcPts val="513"/>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4pPr>
              <a:lvl5pPr marL="2057400" indent="-228600">
                <a:lnSpc>
                  <a:spcPct val="93000"/>
                </a:lnSpc>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5pPr>
              <a:lvl6pPr marL="25146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6pPr>
              <a:lvl7pPr marL="29718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7pPr>
              <a:lvl8pPr marL="34290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8pPr>
              <a:lvl9pPr marL="38862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9pPr>
            </a:lstStyle>
            <a:p>
              <a:pPr>
                <a:lnSpc>
                  <a:spcPct val="100000"/>
                </a:lnSpc>
                <a:spcAft>
                  <a:spcPct val="0"/>
                </a:spcAft>
                <a:buClrTx/>
                <a:buSzTx/>
              </a:pPr>
              <a:r>
                <a:rPr lang="en-US" altLang="ru-RU" sz="1000" i="1" dirty="0">
                  <a:latin typeface="Calibri" panose="020F0502020204030204" pitchFamily="34" charset="0"/>
                  <a:ea typeface="Droid Sans Fallback"/>
                </a:rPr>
                <a:t>Member of SC since 2018</a:t>
              </a:r>
            </a:p>
            <a:p>
              <a:pPr>
                <a:lnSpc>
                  <a:spcPct val="100000"/>
                </a:lnSpc>
                <a:spcAft>
                  <a:spcPct val="0"/>
                </a:spcAft>
                <a:buClrTx/>
                <a:buSzTx/>
              </a:pPr>
              <a:r>
                <a:rPr lang="en-US" altLang="ru-RU" sz="1000" dirty="0" err="1">
                  <a:latin typeface="Calibri" panose="020F0502020204030204" pitchFamily="34" charset="0"/>
                  <a:ea typeface="Droid Sans Fallback"/>
                </a:rPr>
                <a:t>Faïçal</a:t>
              </a:r>
              <a:r>
                <a:rPr lang="en-US" altLang="ru-RU" sz="1000" dirty="0">
                  <a:latin typeface="Calibri" panose="020F0502020204030204" pitchFamily="34" charset="0"/>
                  <a:ea typeface="Droid Sans Fallback"/>
                </a:rPr>
                <a:t> </a:t>
              </a:r>
              <a:r>
                <a:rPr lang="en-US" altLang="ru-RU" sz="1000" dirty="0" err="1">
                  <a:latin typeface="Calibri" panose="020F0502020204030204" pitchFamily="34" charset="0"/>
                  <a:ea typeface="Droid Sans Fallback"/>
                </a:rPr>
                <a:t>Azaiez</a:t>
              </a:r>
              <a:endParaRPr lang="en-US" altLang="ru-RU" sz="1000" dirty="0">
                <a:latin typeface="Calibri" panose="020F0502020204030204" pitchFamily="34" charset="0"/>
                <a:ea typeface="Droid Sans Fallback"/>
              </a:endParaRPr>
            </a:p>
            <a:p>
              <a:pPr>
                <a:lnSpc>
                  <a:spcPct val="100000"/>
                </a:lnSpc>
                <a:spcAft>
                  <a:spcPct val="0"/>
                </a:spcAft>
                <a:buClrTx/>
                <a:buSzTx/>
              </a:pPr>
              <a:r>
                <a:rPr lang="en-US" altLang="ru-RU" sz="1000" dirty="0">
                  <a:latin typeface="Calibri" panose="020F0502020204030204" pitchFamily="34" charset="0"/>
                  <a:ea typeface="Droid Sans Fallback"/>
                </a:rPr>
                <a:t>Director</a:t>
              </a:r>
            </a:p>
            <a:p>
              <a:pPr>
                <a:lnSpc>
                  <a:spcPct val="100000"/>
                </a:lnSpc>
                <a:spcAft>
                  <a:spcPct val="0"/>
                </a:spcAft>
                <a:buClrTx/>
                <a:buSzTx/>
              </a:pPr>
              <a:r>
                <a:rPr lang="en-US" altLang="ru-RU" sz="1000" dirty="0" err="1">
                  <a:latin typeface="Calibri" panose="020F0502020204030204" pitchFamily="34" charset="0"/>
                  <a:ea typeface="Droid Sans Fallback"/>
                </a:rPr>
                <a:t>iThemba</a:t>
              </a:r>
              <a:r>
                <a:rPr lang="en-US" altLang="ru-RU" sz="1000" dirty="0">
                  <a:latin typeface="Calibri" panose="020F0502020204030204" pitchFamily="34" charset="0"/>
                  <a:ea typeface="Droid Sans Fallback"/>
                </a:rPr>
                <a:t> LABS, SA </a:t>
              </a:r>
              <a:endParaRPr lang="ru-RU" altLang="ru-RU" sz="1000" dirty="0">
                <a:latin typeface="Calibri" panose="020F0502020204030204" pitchFamily="34" charset="0"/>
                <a:ea typeface="Droid Sans Fallback"/>
              </a:endParaRPr>
            </a:p>
          </p:txBody>
        </p:sp>
      </p:grpSp>
      <p:pic>
        <p:nvPicPr>
          <p:cNvPr id="24" name="Рисунок 23">
            <a:extLst>
              <a:ext uri="{FF2B5EF4-FFF2-40B4-BE49-F238E27FC236}">
                <a16:creationId xmlns:a16="http://schemas.microsoft.com/office/drawing/2014/main" id="{2B8A2F1D-7F3C-46D8-AB48-7EFD027698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364" r="5"/>
          <a:stretch/>
        </p:blipFill>
        <p:spPr>
          <a:xfrm>
            <a:off x="6272866" y="4234170"/>
            <a:ext cx="2496152" cy="2043096"/>
          </a:xfrm>
          <a:prstGeom prst="rect">
            <a:avLst/>
          </a:prstGeom>
        </p:spPr>
      </p:pic>
      <p:pic>
        <p:nvPicPr>
          <p:cNvPr id="25" name="Рисунок 24">
            <a:extLst>
              <a:ext uri="{FF2B5EF4-FFF2-40B4-BE49-F238E27FC236}">
                <a16:creationId xmlns:a16="http://schemas.microsoft.com/office/drawing/2014/main" id="{89BFB61B-D393-4592-818F-28A04D2EC5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02922" y="4244425"/>
            <a:ext cx="2724128" cy="2043096"/>
          </a:xfrm>
          <a:prstGeom prst="rect">
            <a:avLst/>
          </a:prstGeom>
        </p:spPr>
      </p:pic>
      <p:sp>
        <p:nvSpPr>
          <p:cNvPr id="27" name="TextBox 26">
            <a:extLst>
              <a:ext uri="{FF2B5EF4-FFF2-40B4-BE49-F238E27FC236}">
                <a16:creationId xmlns:a16="http://schemas.microsoft.com/office/drawing/2014/main" id="{A867BBA1-3572-45A4-A706-26EB752477A1}"/>
              </a:ext>
            </a:extLst>
          </p:cNvPr>
          <p:cNvSpPr txBox="1"/>
          <p:nvPr/>
        </p:nvSpPr>
        <p:spPr>
          <a:xfrm>
            <a:off x="6248353" y="6340218"/>
            <a:ext cx="56263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Calibri" panose="020F0502020204030204" pitchFamily="34" charset="0"/>
                <a:cs typeface="Times New Roman" panose="02020603050405020304" pitchFamily="18" charset="0"/>
              </a:rPr>
              <a:t>9-10 October 2019 </a:t>
            </a:r>
            <a:r>
              <a:rPr kumimoji="0" lang="en-US" sz="1200" b="0" i="0" u="none" strike="noStrike" kern="1200" cap="none" spc="0" normalizeH="0" baseline="0" noProof="0" dirty="0" err="1">
                <a:ln>
                  <a:noFill/>
                </a:ln>
                <a:solidFill>
                  <a:srgbClr val="FFFF00"/>
                </a:solidFill>
                <a:effectLst/>
                <a:uLnTx/>
                <a:uFillTx/>
                <a:latin typeface="Calibri" panose="020F0502020204030204"/>
                <a:ea typeface="Calibri" panose="020F0502020204030204" pitchFamily="34" charset="0"/>
                <a:cs typeface="Times New Roman" panose="02020603050405020304" pitchFamily="18" charset="0"/>
              </a:rPr>
              <a:t>Dubna</a:t>
            </a:r>
            <a:r>
              <a:rPr lang="en-US" sz="1200" dirty="0">
                <a:solidFill>
                  <a:srgbClr val="FFFF00"/>
                </a:solidFill>
                <a:latin typeface="Calibri" panose="020F0502020204030204"/>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a:ln>
                  <a:noFill/>
                </a:ln>
                <a:solidFill>
                  <a:srgbClr val="FFFF00"/>
                </a:solidFill>
                <a:effectLst/>
                <a:uLnTx/>
                <a:uFillTx/>
                <a:latin typeface="Calibri" panose="020F0502020204030204"/>
                <a:ea typeface="Calibri" panose="020F0502020204030204" pitchFamily="34" charset="0"/>
                <a:cs typeface="Times New Roman" panose="02020603050405020304" pitchFamily="18" charset="0"/>
              </a:rPr>
              <a:t>18</a:t>
            </a:r>
            <a:r>
              <a:rPr kumimoji="0" lang="en-US" sz="1200" b="0" i="0" u="none" strike="noStrike" kern="1200" cap="none" spc="0" normalizeH="0" baseline="30000" noProof="0" dirty="0">
                <a:ln>
                  <a:noFill/>
                </a:ln>
                <a:solidFill>
                  <a:srgbClr val="FFFF00"/>
                </a:solidFill>
                <a:effectLst/>
                <a:uLnTx/>
                <a:uFillTx/>
                <a:latin typeface="Calibri" panose="020F0502020204030204"/>
                <a:ea typeface="Calibri" panose="020F0502020204030204" pitchFamily="34" charset="0"/>
                <a:cs typeface="Times New Roman" panose="02020603050405020304" pitchFamily="18" charset="0"/>
              </a:rPr>
              <a:t>th </a:t>
            </a:r>
            <a:r>
              <a:rPr kumimoji="0" lang="en-US" sz="1200" b="0" i="0" u="none" strike="noStrike" kern="1200" cap="none" spc="0" normalizeH="0" baseline="0" noProof="0" dirty="0">
                <a:ln>
                  <a:noFill/>
                </a:ln>
                <a:solidFill>
                  <a:srgbClr val="FFFF00"/>
                </a:solidFill>
                <a:effectLst/>
                <a:uLnTx/>
                <a:uFillTx/>
                <a:latin typeface="Calibri" panose="020F0502020204030204"/>
                <a:ea typeface="Calibri" panose="020F0502020204030204" pitchFamily="34" charset="0"/>
                <a:cs typeface="Times New Roman" panose="02020603050405020304" pitchFamily="18" charset="0"/>
              </a:rPr>
              <a:t>meeting of </a:t>
            </a:r>
            <a:r>
              <a:rPr lang="en-US" sz="1200" dirty="0">
                <a:solidFill>
                  <a:srgbClr val="FFFF00"/>
                </a:solidFill>
                <a:latin typeface="Calibri" panose="020F0502020204030204"/>
                <a:ea typeface="Calibri" panose="020F0502020204030204" pitchFamily="34" charset="0"/>
                <a:cs typeface="Times New Roman" panose="02020603050405020304" pitchFamily="18" charset="0"/>
              </a:rPr>
              <a:t>JCC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a:ea typeface="Calibri" panose="020F0502020204030204" pitchFamily="34" charset="0"/>
                <a:cs typeface="Times New Roman" panose="02020603050405020304" pitchFamily="18" charset="0"/>
              </a:rPr>
              <a:t>Key words: Strategic projects, Theory Workshop, Road Map</a:t>
            </a:r>
          </a:p>
        </p:txBody>
      </p:sp>
    </p:spTree>
    <p:extLst>
      <p:ext uri="{BB962C8B-B14F-4D97-AF65-F5344CB8AC3E}">
        <p14:creationId xmlns:p14="http://schemas.microsoft.com/office/powerpoint/2010/main" val="1473368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5618" y="4266758"/>
            <a:ext cx="4008304" cy="228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TextBox 2"/>
          <p:cNvSpPr txBox="1">
            <a:spLocks noChangeArrowheads="1"/>
          </p:cNvSpPr>
          <p:nvPr/>
        </p:nvSpPr>
        <p:spPr bwMode="auto">
          <a:xfrm>
            <a:off x="2048164" y="3299091"/>
            <a:ext cx="83150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itchFamily="34" charset="0"/>
                <a:ea typeface="+mn-ea"/>
                <a:cs typeface="+mn-cs"/>
              </a:rPr>
              <a:t>Round table within the framework of «ATOMEXPO-2017» in JINR</a:t>
            </a:r>
            <a:r>
              <a:rPr kumimoji="0" lang="ru-RU" sz="1800" b="1" i="0" u="none" strike="noStrike" kern="1200" cap="none" spc="0" normalizeH="0" baseline="0" noProof="0" dirty="0">
                <a:ln>
                  <a:noFill/>
                </a:ln>
                <a:solidFill>
                  <a:srgbClr val="FFFF00"/>
                </a:solidFill>
                <a:effectLst/>
                <a:uLnTx/>
                <a:uFillTx/>
                <a:latin typeface="Calibri" pitchFamily="34" charset="0"/>
                <a:ea typeface="+mn-ea"/>
                <a:cs typeface="+mn-cs"/>
              </a:rPr>
              <a:t> </a:t>
            </a:r>
            <a:r>
              <a:rPr kumimoji="0" lang="en-US" sz="1800" b="1" i="0" u="none" strike="noStrike" kern="1200" cap="none" spc="0" normalizeH="0" baseline="0" noProof="0" dirty="0">
                <a:ln>
                  <a:noFill/>
                </a:ln>
                <a:solidFill>
                  <a:srgbClr val="FFFF00"/>
                </a:solidFill>
                <a:effectLst/>
                <a:uLnTx/>
                <a:uFillTx/>
                <a:latin typeface="Calibri" pitchFamily="34" charset="0"/>
                <a:ea typeface="+mn-ea"/>
                <a:cs typeface="+mn-cs"/>
              </a:rPr>
              <a:t>/ </a:t>
            </a:r>
            <a:r>
              <a:rPr kumimoji="0" lang="en-US" sz="1800" b="0" i="0" u="none" strike="noStrike" kern="1200" cap="none" spc="0" normalizeH="0" baseline="0" noProof="0" dirty="0">
                <a:ln>
                  <a:noFill/>
                </a:ln>
                <a:solidFill>
                  <a:srgbClr val="FFFF00"/>
                </a:solidFill>
                <a:effectLst/>
                <a:uLnTx/>
                <a:uFillTx/>
                <a:latin typeface="Calibri" pitchFamily="34" charset="0"/>
                <a:ea typeface="+mn-ea"/>
                <a:cs typeface="+mn-cs"/>
              </a:rPr>
              <a:t>June 2017</a:t>
            </a:r>
            <a:endParaRPr kumimoji="0" lang="ru-RU" sz="1800" b="0" i="0" u="none" strike="noStrike" kern="1200" cap="none" spc="0" normalizeH="0" baseline="0" noProof="0" dirty="0">
              <a:ln>
                <a:noFill/>
              </a:ln>
              <a:solidFill>
                <a:srgbClr val="FFFF00"/>
              </a:solidFill>
              <a:effectLst/>
              <a:uLnTx/>
              <a:uFillTx/>
              <a:latin typeface="Calibri" pitchFamily="34" charset="0"/>
              <a:ea typeface="+mn-ea"/>
              <a:cs typeface="+mn-cs"/>
            </a:endParaRPr>
          </a:p>
        </p:txBody>
      </p:sp>
      <p:sp>
        <p:nvSpPr>
          <p:cNvPr id="174084" name="TextBox 3"/>
          <p:cNvSpPr txBox="1">
            <a:spLocks noChangeArrowheads="1"/>
          </p:cNvSpPr>
          <p:nvPr/>
        </p:nvSpPr>
        <p:spPr bwMode="auto">
          <a:xfrm>
            <a:off x="2727726" y="3601927"/>
            <a:ext cx="68314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itchFamily="34" charset="0"/>
                <a:ea typeface="+mn-ea"/>
                <a:cs typeface="+mn-cs"/>
              </a:rPr>
              <a:t>90+ experts </a:t>
            </a:r>
            <a:r>
              <a:rPr kumimoji="0" lang="en-US" sz="1600" b="0" i="0" u="none" strike="noStrike" kern="1200" cap="none" spc="0" normalizeH="0" baseline="0" noProof="0" dirty="0">
                <a:ln>
                  <a:noFill/>
                </a:ln>
                <a:solidFill>
                  <a:prstClr val="white"/>
                </a:solidFill>
                <a:effectLst/>
                <a:uLnTx/>
                <a:uFillTx/>
                <a:latin typeface="Calibri" pitchFamily="34" charset="0"/>
                <a:ea typeface="+mn-ea"/>
                <a:cs typeface="+mn-cs"/>
              </a:rPr>
              <a:t>from </a:t>
            </a:r>
            <a:r>
              <a:rPr kumimoji="0" lang="en-US" sz="1600" b="1" i="0" u="none" strike="noStrike" kern="1200" cap="none" spc="0" normalizeH="0" baseline="0" noProof="0" dirty="0">
                <a:ln>
                  <a:noFill/>
                </a:ln>
                <a:solidFill>
                  <a:prstClr val="white"/>
                </a:solidFill>
                <a:effectLst/>
                <a:uLnTx/>
                <a:uFillTx/>
                <a:latin typeface="Calibri" pitchFamily="34" charset="0"/>
                <a:ea typeface="+mn-ea"/>
                <a:cs typeface="+mn-cs"/>
              </a:rPr>
              <a:t>20 countries </a:t>
            </a:r>
            <a:r>
              <a:rPr kumimoji="0" lang="en-US" sz="1600" b="0" i="0" u="none" strike="noStrike" kern="1200" cap="none" spc="0" normalizeH="0" baseline="0" noProof="0" dirty="0">
                <a:ln>
                  <a:noFill/>
                </a:ln>
                <a:solidFill>
                  <a:prstClr val="white"/>
                </a:solidFill>
                <a:effectLst/>
                <a:uLnTx/>
                <a:uFillTx/>
                <a:latin typeface="Calibri" pitchFamily="34" charset="0"/>
                <a:ea typeface="+mn-ea"/>
                <a:cs typeface="+mn-cs"/>
              </a:rPr>
              <a:t>discussed key issues related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itchFamily="34" charset="0"/>
                <a:ea typeface="+mn-ea"/>
                <a:cs typeface="+mn-cs"/>
              </a:rPr>
              <a:t>JINR experience in efficient operation of Research Infrastructure and User Policy</a:t>
            </a:r>
          </a:p>
        </p:txBody>
      </p:sp>
      <p:pic>
        <p:nvPicPr>
          <p:cNvPr id="237573"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3644" y="4285287"/>
            <a:ext cx="4135348" cy="227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4" name="Picture 2" descr="http://www.jinr.ru/wp-content/uploads/2017/06/at_ex_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90" y="4285287"/>
            <a:ext cx="3789454" cy="2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5" name="Рисунок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3194" y="3323827"/>
            <a:ext cx="8731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6" name="Рисунок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923960" y="3290495"/>
            <a:ext cx="969962"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9" name="TextBox 10"/>
          <p:cNvSpPr txBox="1">
            <a:spLocks noChangeArrowheads="1"/>
          </p:cNvSpPr>
          <p:nvPr/>
        </p:nvSpPr>
        <p:spPr bwMode="auto">
          <a:xfrm>
            <a:off x="2071232" y="47614"/>
            <a:ext cx="81444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itchFamily="34" charset="0"/>
                <a:ea typeface="+mn-ea"/>
                <a:cs typeface="+mn-cs"/>
              </a:rPr>
              <a:t>Nuclear newcomers’ visits at governmental level in 2016-2019</a:t>
            </a:r>
          </a:p>
        </p:txBody>
      </p:sp>
      <p:sp>
        <p:nvSpPr>
          <p:cNvPr id="18" name="TextBox 17"/>
          <p:cNvSpPr txBox="1"/>
          <p:nvPr/>
        </p:nvSpPr>
        <p:spPr>
          <a:xfrm>
            <a:off x="7137401" y="535997"/>
            <a:ext cx="3444875" cy="120032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BACC6">
                    <a:lumMod val="20000"/>
                    <a:lumOff val="80000"/>
                  </a:srgbClr>
                </a:solidFill>
                <a:effectLst/>
                <a:uLnTx/>
                <a:uFillTx/>
                <a:latin typeface="Calibri"/>
                <a:ea typeface="+mn-ea"/>
                <a:cs typeface="+mn-cs"/>
              </a:rPr>
              <a:t>The visits were aimed at studying opportunities for  use  of JINR experience in developing  national expertise in nuclear sciences and applications, participation in JINR education </a:t>
            </a:r>
            <a:r>
              <a:rPr kumimoji="0" lang="en-US" sz="1200" b="0" i="0" u="none" strike="noStrike" kern="1200" cap="none" spc="0" normalizeH="0" baseline="0" noProof="0" dirty="0" err="1">
                <a:ln>
                  <a:noFill/>
                </a:ln>
                <a:solidFill>
                  <a:srgbClr val="4BACC6">
                    <a:lumMod val="20000"/>
                    <a:lumOff val="80000"/>
                  </a:srgbClr>
                </a:solidFill>
                <a:effectLst/>
                <a:uLnTx/>
                <a:uFillTx/>
                <a:latin typeface="Calibri"/>
                <a:ea typeface="+mn-ea"/>
                <a:cs typeface="+mn-cs"/>
              </a:rPr>
              <a:t>programmes</a:t>
            </a:r>
            <a:r>
              <a:rPr kumimoji="0" lang="en-US" sz="1200" b="0" i="0" u="none" strike="noStrike" kern="1200" cap="none" spc="0" normalizeH="0" baseline="0" noProof="0" dirty="0">
                <a:ln>
                  <a:noFill/>
                </a:ln>
                <a:solidFill>
                  <a:srgbClr val="4BACC6">
                    <a:lumMod val="20000"/>
                    <a:lumOff val="80000"/>
                  </a:srgbClr>
                </a:solidFill>
                <a:effectLst/>
                <a:uLnTx/>
                <a:uFillTx/>
                <a:latin typeface="Calibri"/>
                <a:ea typeface="+mn-ea"/>
                <a:cs typeface="+mn-cs"/>
              </a:rPr>
              <a:t> and providing access to modern scientific infrastructure for young talented researches.    </a:t>
            </a:r>
          </a:p>
        </p:txBody>
      </p:sp>
      <p:pic>
        <p:nvPicPr>
          <p:cNvPr id="237579" name="Picture 2" descr="http://www.jinr.ru/wp-content/uploads/2017/09/ShriLanka17_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084" y="1860483"/>
            <a:ext cx="2175846" cy="133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80" name="fancybox-img" descr="http://www.jinr.ru/wp-content/uploads/2017/02/boliv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11765" y="1860483"/>
            <a:ext cx="2239219" cy="133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81" name="Picture 4" descr="http://www.jinr.ru/wp-content/uploads/2016/03/IMG_9703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8527" y="1857973"/>
            <a:ext cx="1841691" cy="13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82" name="Picture 6" descr="http://www.jinr.ru/wp-content/uploads/2016/03/IMG_9936_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41092" y="1847451"/>
            <a:ext cx="1903145" cy="1334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83" name="Рисунок 2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533827" y="1859483"/>
            <a:ext cx="1937713" cy="133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7584" name="Группа 13"/>
          <p:cNvGrpSpPr>
            <a:grpSpLocks/>
          </p:cNvGrpSpPr>
          <p:nvPr/>
        </p:nvGrpSpPr>
        <p:grpSpPr bwMode="auto">
          <a:xfrm>
            <a:off x="1919289" y="602671"/>
            <a:ext cx="5329237" cy="1416050"/>
            <a:chOff x="107504" y="830993"/>
            <a:chExt cx="5328592" cy="1415772"/>
          </a:xfrm>
        </p:grpSpPr>
        <p:sp>
          <p:nvSpPr>
            <p:cNvPr id="12" name="TextBox 11"/>
            <p:cNvSpPr txBox="1"/>
            <p:nvPr/>
          </p:nvSpPr>
          <p:spPr>
            <a:xfrm>
              <a:off x="459886" y="830993"/>
              <a:ext cx="4976210" cy="141577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lumMod val="20000"/>
                      <a:lumOff val="80000"/>
                    </a:srgbClr>
                  </a:solidFill>
                  <a:effectLst/>
                  <a:uLnTx/>
                  <a:uFillTx/>
                  <a:latin typeface="Calibri"/>
                  <a:ea typeface="+mn-ea"/>
                  <a:cs typeface="+mn-cs"/>
                </a:rPr>
                <a:t>03/2016 </a:t>
              </a:r>
              <a:r>
                <a:rPr kumimoji="0" lang="en-US" sz="1800" b="1" i="0" u="none" strike="noStrike" kern="1200" cap="none" spc="0" normalizeH="0" baseline="0" noProof="0" dirty="0">
                  <a:ln>
                    <a:noFill/>
                  </a:ln>
                  <a:solidFill>
                    <a:prstClr val="white"/>
                  </a:solidFill>
                  <a:effectLst/>
                  <a:uLnTx/>
                  <a:uFillTx/>
                  <a:latin typeface="Calibri"/>
                  <a:ea typeface="+mn-ea"/>
                  <a:cs typeface="+mn-cs"/>
                </a:rPr>
                <a:t>Ethiopia		</a:t>
              </a:r>
              <a:r>
                <a:rPr kumimoji="0" lang="en-US" sz="1800" b="1" i="0" u="none" strike="noStrike" kern="1200" cap="none" spc="0" normalizeH="0" baseline="0" noProof="0" dirty="0">
                  <a:ln>
                    <a:noFill/>
                  </a:ln>
                  <a:solidFill>
                    <a:srgbClr val="1F497D">
                      <a:lumMod val="20000"/>
                      <a:lumOff val="80000"/>
                    </a:srgbClr>
                  </a:solidFill>
                  <a:effectLst/>
                  <a:uLnTx/>
                  <a:uFillTx/>
                  <a:latin typeface="Calibri"/>
                  <a:ea typeface="+mn-ea"/>
                  <a:cs typeface="+mn-cs"/>
                </a:rPr>
                <a:t> 02/2017 </a:t>
              </a:r>
              <a:r>
                <a:rPr kumimoji="0" lang="en-US" sz="1800" b="1" i="0" u="none" strike="noStrike" kern="1200" cap="none" spc="0" normalizeH="0" baseline="0" noProof="0" dirty="0">
                  <a:ln>
                    <a:noFill/>
                  </a:ln>
                  <a:solidFill>
                    <a:prstClr val="white"/>
                  </a:solidFill>
                  <a:effectLst/>
                  <a:uLnTx/>
                  <a:uFillTx/>
                  <a:latin typeface="Calibri"/>
                  <a:ea typeface="+mn-ea"/>
                  <a:cs typeface="+mn-cs"/>
                </a:rPr>
                <a:t>Zambia</a:t>
              </a:r>
              <a:endParaRPr kumimoji="0" lang="en-US" altLang="ru-RU" sz="1800" b="1" i="0" u="none" strike="noStrike" kern="1200" cap="none" spc="0" normalizeH="0" baseline="0" noProof="0" dirty="0">
                <a:ln>
                  <a:noFill/>
                </a:ln>
                <a:solidFill>
                  <a:prstClr val="white"/>
                </a:solidFill>
                <a:effectLst/>
                <a:uLnTx/>
                <a:uFillTx/>
                <a:latin typeface="Calibri"/>
                <a:ea typeface="Droid Sans Fallback"/>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lumMod val="20000"/>
                      <a:lumOff val="80000"/>
                    </a:srgbClr>
                  </a:solidFill>
                  <a:effectLst/>
                  <a:uLnTx/>
                  <a:uFillTx/>
                  <a:latin typeface="Calibri"/>
                  <a:ea typeface="+mn-ea"/>
                  <a:cs typeface="+mn-cs"/>
                </a:rPr>
                <a:t>06/2016 </a:t>
              </a:r>
              <a:r>
                <a:rPr kumimoji="0" lang="en-US" sz="1800" b="1" i="0" u="none" strike="noStrike" kern="1200" cap="none" spc="0" normalizeH="0" baseline="0" noProof="0" dirty="0">
                  <a:ln>
                    <a:noFill/>
                  </a:ln>
                  <a:solidFill>
                    <a:prstClr val="white"/>
                  </a:solidFill>
                  <a:effectLst/>
                  <a:uLnTx/>
                  <a:uFillTx/>
                  <a:latin typeface="Calibri"/>
                  <a:ea typeface="+mn-ea"/>
                  <a:cs typeface="+mn-cs"/>
                </a:rPr>
                <a:t>Botswana	</a:t>
              </a:r>
              <a:r>
                <a:rPr kumimoji="0" lang="en-US" altLang="ru-RU" sz="1800" b="1" i="0" u="none" strike="noStrike" kern="1200" cap="none" spc="0" normalizeH="0" baseline="0" noProof="0" dirty="0">
                  <a:ln>
                    <a:noFill/>
                  </a:ln>
                  <a:solidFill>
                    <a:srgbClr val="4F81BD">
                      <a:lumMod val="20000"/>
                      <a:lumOff val="80000"/>
                    </a:srgbClr>
                  </a:solidFill>
                  <a:effectLst/>
                  <a:uLnTx/>
                  <a:uFillTx/>
                  <a:latin typeface="Calibri"/>
                  <a:ea typeface="Droid Sans Fallback"/>
                  <a:cs typeface="+mn-cs"/>
                </a:rPr>
                <a:t> 	 04/2017</a:t>
              </a:r>
              <a:r>
                <a:rPr kumimoji="0" lang="en-US" altLang="ru-RU" sz="1800" b="1" i="1" u="none" strike="noStrike" kern="1200" cap="none" spc="0" normalizeH="0" baseline="0" noProof="0" dirty="0">
                  <a:ln>
                    <a:noFill/>
                  </a:ln>
                  <a:solidFill>
                    <a:srgbClr val="4F81BD">
                      <a:lumMod val="20000"/>
                      <a:lumOff val="80000"/>
                    </a:srgbClr>
                  </a:solidFill>
                  <a:effectLst/>
                  <a:uLnTx/>
                  <a:uFillTx/>
                  <a:latin typeface="Calibri"/>
                  <a:ea typeface="Droid Sans Fallback"/>
                  <a:cs typeface="+mn-cs"/>
                </a:rPr>
                <a:t> </a:t>
              </a:r>
              <a:r>
                <a:rPr kumimoji="0" lang="en-US" altLang="ru-RU" sz="1800" b="1" i="0" u="none" strike="noStrike" kern="1200" cap="none" spc="0" normalizeH="0" baseline="0" noProof="0" dirty="0">
                  <a:ln>
                    <a:noFill/>
                  </a:ln>
                  <a:solidFill>
                    <a:prstClr val="white"/>
                  </a:solidFill>
                  <a:effectLst/>
                  <a:uLnTx/>
                  <a:uFillTx/>
                  <a:latin typeface="Calibri"/>
                  <a:ea typeface="Droid Sans Fallback"/>
                  <a:cs typeface="+mn-cs"/>
                </a:rPr>
                <a:t>Paraguay</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lumMod val="20000"/>
                      <a:lumOff val="80000"/>
                    </a:srgbClr>
                  </a:solidFill>
                  <a:effectLst/>
                  <a:uLnTx/>
                  <a:uFillTx/>
                  <a:latin typeface="Calibri"/>
                  <a:ea typeface="+mn-ea"/>
                  <a:cs typeface="+mn-cs"/>
                </a:rPr>
                <a:t>01/2017 </a:t>
              </a:r>
              <a:r>
                <a:rPr kumimoji="0" lang="en-US" sz="1800" b="1" i="0" u="none" strike="noStrike" kern="1200" cap="none" spc="0" normalizeH="0" baseline="0" noProof="0" dirty="0">
                  <a:ln>
                    <a:noFill/>
                  </a:ln>
                  <a:solidFill>
                    <a:prstClr val="white"/>
                  </a:solidFill>
                  <a:effectLst/>
                  <a:uLnTx/>
                  <a:uFillTx/>
                  <a:latin typeface="Calibri"/>
                  <a:ea typeface="+mn-ea"/>
                  <a:cs typeface="+mn-cs"/>
                </a:rPr>
                <a:t>Bolivia		</a:t>
              </a:r>
              <a:r>
                <a:rPr kumimoji="0" lang="en-US" sz="1800" b="1" i="0" u="none" strike="noStrike" kern="1200" cap="none" spc="0" normalizeH="0" baseline="0" noProof="0" dirty="0">
                  <a:ln>
                    <a:noFill/>
                  </a:ln>
                  <a:solidFill>
                    <a:srgbClr val="1F497D">
                      <a:lumMod val="20000"/>
                      <a:lumOff val="80000"/>
                    </a:srgbClr>
                  </a:solidFill>
                  <a:effectLst/>
                  <a:uLnTx/>
                  <a:uFillTx/>
                  <a:latin typeface="Calibri"/>
                  <a:ea typeface="+mn-ea"/>
                  <a:cs typeface="+mn-cs"/>
                </a:rPr>
                <a:t> 09/2017</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Shri</a:t>
              </a:r>
              <a:r>
                <a:rPr kumimoji="0" lang="en-US" sz="1800" b="1" i="0" u="none" strike="noStrike" kern="1200" cap="none" spc="0" normalizeH="0" baseline="0" noProof="0" dirty="0">
                  <a:ln>
                    <a:noFill/>
                  </a:ln>
                  <a:solidFill>
                    <a:prstClr val="white"/>
                  </a:solidFill>
                  <a:effectLst/>
                  <a:uLnTx/>
                  <a:uFillTx/>
                  <a:latin typeface="Calibri"/>
                  <a:ea typeface="+mn-ea"/>
                  <a:cs typeface="+mn-cs"/>
                </a:rPr>
                <a:t> Lanka </a:t>
              </a:r>
              <a:r>
                <a:rPr kumimoji="0" lang="en-US" sz="1800" b="1" i="0" u="none" strike="noStrike" kern="1200" cap="none" spc="0" normalizeH="0" baseline="0" noProof="0" dirty="0">
                  <a:ln>
                    <a:noFill/>
                  </a:ln>
                  <a:solidFill>
                    <a:srgbClr val="4F81BD">
                      <a:lumMod val="40000"/>
                      <a:lumOff val="60000"/>
                    </a:srgbClr>
                  </a:solidFill>
                  <a:effectLst/>
                  <a:uLnTx/>
                  <a:uFillTx/>
                  <a:latin typeface="Calibri"/>
                  <a:ea typeface="+mn-ea"/>
                  <a:cs typeface="+mn-cs"/>
                </a:rPr>
                <a:t>06/2018</a:t>
              </a:r>
              <a:r>
                <a:rPr kumimoji="0" lang="en-US" sz="1800" b="1" i="0" u="none" strike="noStrike" kern="1200" cap="none" spc="0" normalizeH="0" baseline="0" noProof="0" dirty="0">
                  <a:ln>
                    <a:noFill/>
                  </a:ln>
                  <a:solidFill>
                    <a:prstClr val="white"/>
                  </a:solidFill>
                  <a:effectLst/>
                  <a:uLnTx/>
                  <a:uFillTx/>
                  <a:latin typeface="Calibri"/>
                  <a:ea typeface="+mn-ea"/>
                  <a:cs typeface="+mn-cs"/>
                </a:rPr>
                <a:t> Rwanda		 0</a:t>
              </a:r>
              <a:r>
                <a:rPr kumimoji="0" lang="en-US" sz="1800" b="0" i="0" u="none" strike="noStrike" kern="1200" cap="none" spc="0" normalizeH="0" baseline="0" noProof="0" dirty="0">
                  <a:ln>
                    <a:noFill/>
                  </a:ln>
                  <a:solidFill>
                    <a:prstClr val="white"/>
                  </a:solidFill>
                  <a:effectLst/>
                  <a:uLnTx/>
                  <a:uFillTx/>
                  <a:latin typeface="Calibri"/>
                  <a:ea typeface="+mn-ea"/>
                  <a:cs typeface="+mn-cs"/>
                </a:rPr>
                <a:t>2/2019</a:t>
              </a:r>
              <a:r>
                <a:rPr kumimoji="0" lang="en-US" sz="1800" b="1" i="0" u="none" strike="noStrike" kern="1200" cap="none" spc="0" normalizeH="0" baseline="0" noProof="0" dirty="0">
                  <a:ln>
                    <a:noFill/>
                  </a:ln>
                  <a:solidFill>
                    <a:prstClr val="white"/>
                  </a:solidFill>
                  <a:effectLst/>
                  <a:uLnTx/>
                  <a:uFillTx/>
                  <a:latin typeface="Calibri"/>
                  <a:ea typeface="+mn-ea"/>
                  <a:cs typeface="+mn-cs"/>
                </a:rPr>
                <a:t> Uganda	 </a:t>
              </a:r>
              <a:endParaRPr kumimoji="0" lang="en-US" altLang="ru-RU" sz="1800" b="1" i="0" u="none" strike="noStrike" kern="1200" cap="none" spc="0" normalizeH="0" baseline="0" noProof="0" dirty="0">
                <a:ln>
                  <a:noFill/>
                </a:ln>
                <a:solidFill>
                  <a:srgbClr val="4F81BD">
                    <a:lumMod val="20000"/>
                    <a:lumOff val="8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37588" name="Группа 6"/>
            <p:cNvGrpSpPr>
              <a:grpSpLocks/>
            </p:cNvGrpSpPr>
            <p:nvPr/>
          </p:nvGrpSpPr>
          <p:grpSpPr bwMode="auto">
            <a:xfrm>
              <a:off x="107504" y="908720"/>
              <a:ext cx="3151046" cy="803137"/>
              <a:chOff x="80327" y="908720"/>
              <a:chExt cx="3151046" cy="803137"/>
            </a:xfrm>
          </p:grpSpPr>
          <p:pic>
            <p:nvPicPr>
              <p:cNvPr id="237589" name="Рисунок 1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0570" y="908720"/>
                <a:ext cx="387565" cy="19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90" name="Рисунок 1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flipH="1">
                <a:off x="86166" y="1494126"/>
                <a:ext cx="390961" cy="21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91" name="Рисунок 1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843808" y="1484784"/>
                <a:ext cx="375456" cy="220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92" name="Рисунок 2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0327" y="1167079"/>
                <a:ext cx="396800" cy="21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93" name="Рисунок 2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843808" y="1196752"/>
                <a:ext cx="375456" cy="24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94" name="Рисунок 25"/>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843808" y="918355"/>
                <a:ext cx="387565" cy="18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37585" name="Picture 26" descr="Флаг Руанды"/>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20876" y="1563110"/>
            <a:ext cx="3968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86" name="Picture 2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683126" y="1528185"/>
            <a:ext cx="3794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801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4B63687E-4614-4DE2-9FB3-DD36A7B1BF86}"/>
              </a:ext>
            </a:extLst>
          </p:cNvPr>
          <p:cNvSpPr txBox="1">
            <a:spLocks/>
          </p:cNvSpPr>
          <p:nvPr/>
        </p:nvSpPr>
        <p:spPr>
          <a:xfrm>
            <a:off x="849301" y="2017277"/>
            <a:ext cx="10789323" cy="2200725"/>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rPr>
            </a:br>
            <a:r>
              <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rPr>
              <a:t>Novel instruments of IC development</a:t>
            </a:r>
            <a:endParaRPr kumimoji="0" lang="ru-RU"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latino Linotype"/>
              <a:ea typeface="+mj-ea"/>
              <a:cs typeface="+mj-cs"/>
            </a:endParaRPr>
          </a:p>
        </p:txBody>
      </p:sp>
      <p:pic>
        <p:nvPicPr>
          <p:cNvPr id="6" name="Рисунок 5">
            <a:extLst>
              <a:ext uri="{FF2B5EF4-FFF2-40B4-BE49-F238E27FC236}">
                <a16:creationId xmlns:a16="http://schemas.microsoft.com/office/drawing/2014/main" id="{3842D425-693E-461C-9602-93CB132C3D6C}"/>
              </a:ext>
            </a:extLst>
          </p:cNvPr>
          <p:cNvPicPr>
            <a:picLocks noChangeAspect="1"/>
          </p:cNvPicPr>
          <p:nvPr/>
        </p:nvPicPr>
        <p:blipFill>
          <a:blip r:embed="rId3">
            <a:lum bright="70000" contrast="-70000"/>
          </a:blip>
          <a:stretch>
            <a:fillRect/>
          </a:stretch>
        </p:blipFill>
        <p:spPr>
          <a:xfrm>
            <a:off x="406243" y="503597"/>
            <a:ext cx="1440873" cy="955626"/>
          </a:xfrm>
          <a:prstGeom prst="rect">
            <a:avLst/>
          </a:prstGeom>
          <a:effectLst>
            <a:outerShdw blurRad="50800" dist="38100" dir="2700000" algn="tl" rotWithShape="0">
              <a:prstClr val="black">
                <a:alpha val="40000"/>
              </a:prstClr>
            </a:outerShdw>
          </a:effectLst>
        </p:spPr>
      </p:pic>
      <p:pic>
        <p:nvPicPr>
          <p:cNvPr id="8" name="Рисунок 10">
            <a:extLst>
              <a:ext uri="{FF2B5EF4-FFF2-40B4-BE49-F238E27FC236}">
                <a16:creationId xmlns:a16="http://schemas.microsoft.com/office/drawing/2014/main" id="{DB95E5AA-DF9C-4A8A-AD2F-5AD2C0D11217}"/>
              </a:ext>
            </a:extLst>
          </p:cNvPr>
          <p:cNvPicPr>
            <a:picLocks noChangeAspect="1" noChangeArrowheads="1"/>
          </p:cNvPicPr>
          <p:nvPr/>
        </p:nvPicPr>
        <p:blipFill>
          <a:blip r:embed="rId4" cstate="print">
            <a:lum bright="40000"/>
            <a:extLst>
              <a:ext uri="{28A0092B-C50C-407E-A947-70E740481C1C}">
                <a14:useLocalDpi xmlns:a14="http://schemas.microsoft.com/office/drawing/2010/main" val="0"/>
              </a:ext>
            </a:extLst>
          </a:blip>
          <a:srcRect/>
          <a:stretch>
            <a:fillRect/>
          </a:stretch>
        </p:blipFill>
        <p:spPr bwMode="auto">
          <a:xfrm>
            <a:off x="10288487" y="327282"/>
            <a:ext cx="1570422" cy="130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1074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Вадим\Desktop\Current-Work\120606-JINR-Director-talk\Photo_dlya_raskladushki\flags.jpg">
            <a:extLst>
              <a:ext uri="{FF2B5EF4-FFF2-40B4-BE49-F238E27FC236}">
                <a16:creationId xmlns:a16="http://schemas.microsoft.com/office/drawing/2014/main" id="{6185B0FF-F240-4B7A-B932-7F9FDA32BA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695" t="4234" r="3911" b="494"/>
          <a:stretch>
            <a:fillRect/>
          </a:stretch>
        </p:blipFill>
        <p:spPr>
          <a:xfrm>
            <a:off x="340499" y="683834"/>
            <a:ext cx="5965544" cy="5162209"/>
          </a:xfrm>
          <a:prstGeom prst="rect">
            <a:avLst/>
          </a:prstGeom>
          <a:solidFill>
            <a:srgbClr val="00B0F0"/>
          </a:solidFill>
        </p:spPr>
      </p:pic>
      <p:sp>
        <p:nvSpPr>
          <p:cNvPr id="5" name="Прямоугольник 4">
            <a:extLst>
              <a:ext uri="{FF2B5EF4-FFF2-40B4-BE49-F238E27FC236}">
                <a16:creationId xmlns:a16="http://schemas.microsoft.com/office/drawing/2014/main" id="{EB9C0D4C-EF70-4F67-A512-3FE3A8D8B732}"/>
              </a:ext>
            </a:extLst>
          </p:cNvPr>
          <p:cNvSpPr/>
          <p:nvPr/>
        </p:nvSpPr>
        <p:spPr>
          <a:xfrm>
            <a:off x="6493802" y="672028"/>
            <a:ext cx="3143250" cy="557075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prstClr val="white"/>
                </a:solidFill>
                <a:effectLst>
                  <a:outerShdw blurRad="114300" dist="101600" dir="2700000" algn="tl" rotWithShape="0">
                    <a:srgbClr val="000000">
                      <a:alpha val="40000"/>
                    </a:srgbClr>
                  </a:outerShdw>
                </a:effectLst>
                <a:uLnTx/>
                <a:uFillTx/>
                <a:latin typeface="Arial"/>
                <a:ea typeface="+mn-ea"/>
                <a:cs typeface="+mn-cs"/>
              </a:rPr>
              <a:t>Member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6350">
                <a:noFill/>
              </a:ln>
              <a:solidFill>
                <a:prstClr val="white"/>
              </a:solidFill>
              <a:effectLst>
                <a:outerShdw blurRad="114300" dist="101600" dir="2700000" algn="tl" rotWithShape="0">
                  <a:srgbClr val="000000">
                    <a:alpha val="40000"/>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FFFF00"/>
                </a:solidFill>
                <a:effectLst>
                  <a:outerShdw blurRad="114300" dist="101600" dir="2700000" algn="tl" rotWithShape="0">
                    <a:srgbClr val="000000">
                      <a:alpha val="40000"/>
                    </a:srgbClr>
                  </a:outerShdw>
                </a:effectLst>
                <a:uLnTx/>
                <a:uFillTx/>
                <a:latin typeface="Arial"/>
                <a:ea typeface="+mn-ea"/>
                <a:cs typeface="+mn-cs"/>
              </a:rPr>
              <a:t>Armenia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FFFF00"/>
                </a:solidFill>
                <a:effectLst>
                  <a:outerShdw blurRad="114300" dist="101600" dir="2700000" algn="tl" rotWithShape="0">
                    <a:srgbClr val="000000">
                      <a:alpha val="40000"/>
                    </a:srgbClr>
                  </a:outerShdw>
                </a:effectLst>
                <a:uLnTx/>
                <a:uFillTx/>
                <a:latin typeface="Arial"/>
                <a:ea typeface="+mn-ea"/>
                <a:cs typeface="+mn-cs"/>
              </a:rPr>
              <a:t>Azerbaijan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FFFF00"/>
                </a:solidFill>
                <a:effectLst>
                  <a:outerShdw blurRad="114300" dist="101600" dir="2700000" algn="tl" rotWithShape="0">
                    <a:srgbClr val="000000">
                      <a:alpha val="40000"/>
                    </a:srgbClr>
                  </a:outerShdw>
                </a:effectLst>
                <a:uLnTx/>
                <a:uFillTx/>
                <a:latin typeface="Arial"/>
                <a:ea typeface="+mn-ea"/>
                <a:cs typeface="+mn-cs"/>
              </a:rPr>
              <a:t>Belarus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92D050"/>
                </a:solidFill>
                <a:effectLst>
                  <a:outerShdw blurRad="114300" dist="101600" dir="2700000" algn="tl" rotWithShape="0">
                    <a:srgbClr val="000000">
                      <a:alpha val="40000"/>
                    </a:srgbClr>
                  </a:outerShdw>
                </a:effectLst>
                <a:uLnTx/>
                <a:uFillTx/>
                <a:latin typeface="Arial"/>
                <a:ea typeface="+mn-ea"/>
                <a:cs typeface="+mn-cs"/>
              </a:rPr>
              <a:t>Bulgaria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FFC000"/>
                </a:solidFill>
                <a:effectLst>
                  <a:outerShdw blurRad="114300" dist="101600" dir="2700000" algn="tl" rotWithShape="0">
                    <a:srgbClr val="000000">
                      <a:alpha val="40000"/>
                    </a:srgbClr>
                  </a:outerShdw>
                </a:effectLst>
                <a:uLnTx/>
                <a:uFillTx/>
                <a:latin typeface="Arial"/>
                <a:ea typeface="+mn-ea"/>
                <a:cs typeface="+mn-cs"/>
              </a:rPr>
              <a:t>Cuba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92D050"/>
                </a:solidFill>
                <a:effectLst>
                  <a:outerShdw blurRad="114300" dist="101600" dir="2700000" algn="tl" rotWithShape="0">
                    <a:srgbClr val="000000">
                      <a:alpha val="40000"/>
                    </a:srgbClr>
                  </a:outerShdw>
                </a:effectLst>
                <a:uLnTx/>
                <a:uFillTx/>
                <a:latin typeface="Arial"/>
                <a:ea typeface="+mn-ea"/>
                <a:cs typeface="+mn-cs"/>
              </a:rPr>
              <a:t>Czech Republic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FFFF00"/>
                </a:solidFill>
                <a:effectLst>
                  <a:outerShdw blurRad="114300" dist="101600" dir="2700000" algn="tl" rotWithShape="0">
                    <a:srgbClr val="000000">
                      <a:alpha val="40000"/>
                    </a:srgbClr>
                  </a:outerShdw>
                </a:effectLst>
                <a:uLnTx/>
                <a:uFillTx/>
                <a:latin typeface="Arial"/>
                <a:ea typeface="+mn-ea"/>
                <a:cs typeface="+mn-cs"/>
              </a:rPr>
              <a:t>Georgia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FFFF00"/>
                </a:solidFill>
                <a:effectLst>
                  <a:outerShdw blurRad="114300" dist="101600" dir="2700000" algn="tl" rotWithShape="0">
                    <a:srgbClr val="000000">
                      <a:alpha val="40000"/>
                    </a:srgbClr>
                  </a:outerShdw>
                </a:effectLst>
                <a:uLnTx/>
                <a:uFillTx/>
                <a:latin typeface="Arial"/>
                <a:ea typeface="+mn-ea"/>
                <a:cs typeface="+mn-cs"/>
              </a:rPr>
              <a:t>Kazakhstan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FFC000"/>
                </a:solidFill>
                <a:effectLst>
                  <a:outerShdw blurRad="114300" dist="101600" dir="2700000" algn="tl" rotWithShape="0">
                    <a:srgbClr val="000000">
                      <a:alpha val="40000"/>
                    </a:srgbClr>
                  </a:outerShdw>
                </a:effectLst>
                <a:uLnTx/>
                <a:uFillTx/>
                <a:latin typeface="Arial"/>
                <a:ea typeface="+mn-ea"/>
                <a:cs typeface="+mn-cs"/>
              </a:rPr>
              <a:t>DPRK (suspended)</a:t>
            </a:r>
            <a:r>
              <a:rPr kumimoji="0" lang="en-US" sz="1600" b="0" i="0" u="none" strike="noStrike" kern="1200" cap="none" spc="0" normalizeH="0" baseline="0" noProof="0" dirty="0">
                <a:ln w="6350">
                  <a:noFill/>
                </a:ln>
                <a:solidFill>
                  <a:srgbClr val="FFFF00"/>
                </a:solidFill>
                <a:effectLst>
                  <a:outerShdw blurRad="114300" dist="101600" dir="2700000" algn="tl" rotWithShape="0">
                    <a:srgbClr val="000000">
                      <a:alpha val="40000"/>
                    </a:srgbClr>
                  </a:outerShdw>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FFFF00"/>
                </a:solidFill>
                <a:effectLst>
                  <a:outerShdw blurRad="114300" dist="101600" dir="2700000" algn="tl" rotWithShape="0">
                    <a:srgbClr val="000000">
                      <a:alpha val="40000"/>
                    </a:srgbClr>
                  </a:outerShdw>
                </a:effectLst>
                <a:uLnTx/>
                <a:uFillTx/>
                <a:latin typeface="Arial"/>
                <a:ea typeface="+mn-ea"/>
                <a:cs typeface="+mn-cs"/>
              </a:rPr>
              <a:t>Moldova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FFC000"/>
                </a:solidFill>
                <a:effectLst>
                  <a:outerShdw blurRad="114300" dist="101600" dir="2700000" algn="tl" rotWithShape="0">
                    <a:srgbClr val="000000">
                      <a:alpha val="40000"/>
                    </a:srgbClr>
                  </a:outerShdw>
                </a:effectLst>
                <a:uLnTx/>
                <a:uFillTx/>
                <a:latin typeface="Arial"/>
                <a:ea typeface="+mn-ea"/>
                <a:cs typeface="+mn-cs"/>
              </a:rPr>
              <a:t>Mongolia</a:t>
            </a:r>
            <a:r>
              <a:rPr kumimoji="0" lang="en-US" sz="1600" b="0" i="0" u="none" strike="noStrike" kern="1200" cap="none" spc="0" normalizeH="0" baseline="0" noProof="0" dirty="0">
                <a:ln w="6350">
                  <a:noFill/>
                </a:ln>
                <a:solidFill>
                  <a:srgbClr val="FFFF00"/>
                </a:solidFill>
                <a:effectLst>
                  <a:outerShdw blurRad="114300" dist="101600" dir="2700000" algn="tl" rotWithShape="0">
                    <a:srgbClr val="000000">
                      <a:alpha val="40000"/>
                    </a:srgbClr>
                  </a:outerShdw>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92D050"/>
                </a:solidFill>
                <a:effectLst>
                  <a:outerShdw blurRad="114300" dist="101600" dir="2700000" algn="tl" rotWithShape="0">
                    <a:srgbClr val="000000">
                      <a:alpha val="40000"/>
                    </a:srgbClr>
                  </a:outerShdw>
                </a:effectLst>
                <a:uLnTx/>
                <a:uFillTx/>
                <a:latin typeface="Arial"/>
                <a:ea typeface="+mn-ea"/>
                <a:cs typeface="+mn-cs"/>
              </a:rPr>
              <a:t>Poland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92D050"/>
                </a:solidFill>
                <a:effectLst>
                  <a:outerShdw blurRad="114300" dist="101600" dir="2700000" algn="tl" rotWithShape="0">
                    <a:srgbClr val="000000">
                      <a:alpha val="40000"/>
                    </a:srgbClr>
                  </a:outerShdw>
                </a:effectLst>
                <a:uLnTx/>
                <a:uFillTx/>
                <a:latin typeface="Arial"/>
                <a:ea typeface="+mn-ea"/>
                <a:cs typeface="+mn-cs"/>
              </a:rPr>
              <a:t>Romania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FFFF00"/>
                </a:solidFill>
                <a:effectLst>
                  <a:outerShdw blurRad="114300" dist="101600" dir="2700000" algn="tl" rotWithShape="0">
                    <a:srgbClr val="000000">
                      <a:alpha val="40000"/>
                    </a:srgbClr>
                  </a:outerShdw>
                </a:effectLst>
                <a:uLnTx/>
                <a:uFillTx/>
                <a:latin typeface="Arial"/>
                <a:ea typeface="+mn-ea"/>
                <a:cs typeface="+mn-cs"/>
              </a:rPr>
              <a:t>Russian Federation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92D050"/>
                </a:solidFill>
                <a:effectLst>
                  <a:outerShdw blurRad="114300" dist="101600" dir="2700000" algn="tl" rotWithShape="0">
                    <a:srgbClr val="000000">
                      <a:alpha val="40000"/>
                    </a:srgbClr>
                  </a:outerShdw>
                </a:effectLst>
                <a:uLnTx/>
                <a:uFillTx/>
                <a:latin typeface="Arial"/>
                <a:ea typeface="+mn-ea"/>
                <a:cs typeface="+mn-cs"/>
              </a:rPr>
              <a:t>Slovakia</a:t>
            </a:r>
            <a:r>
              <a:rPr kumimoji="0" lang="en-US" sz="1600" b="0" i="0" u="none" strike="noStrike" kern="1200" cap="none" spc="0" normalizeH="0" baseline="0" noProof="0" dirty="0">
                <a:ln w="6350">
                  <a:noFill/>
                </a:ln>
                <a:solidFill>
                  <a:srgbClr val="FFFF00"/>
                </a:solidFill>
                <a:effectLst>
                  <a:outerShdw blurRad="114300" dist="101600" dir="2700000" algn="tl" rotWithShape="0">
                    <a:srgbClr val="000000">
                      <a:alpha val="40000"/>
                    </a:srgbClr>
                  </a:outerShdw>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FFFF00"/>
                </a:solidFill>
                <a:effectLst>
                  <a:outerShdw blurRad="114300" dist="101600" dir="2700000" algn="tl" rotWithShape="0">
                    <a:srgbClr val="000000">
                      <a:alpha val="40000"/>
                    </a:srgbClr>
                  </a:outerShdw>
                </a:effectLst>
                <a:uLnTx/>
                <a:uFillTx/>
                <a:latin typeface="Arial"/>
                <a:ea typeface="+mn-ea"/>
                <a:cs typeface="+mn-cs"/>
              </a:rPr>
              <a:t>Ukraine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FFFF00"/>
                </a:solidFill>
                <a:effectLst>
                  <a:outerShdw blurRad="114300" dist="101600" dir="2700000" algn="tl" rotWithShape="0">
                    <a:srgbClr val="000000">
                      <a:alpha val="40000"/>
                    </a:srgbClr>
                  </a:outerShdw>
                </a:effectLst>
                <a:uLnTx/>
                <a:uFillTx/>
                <a:latin typeface="Arial"/>
                <a:ea typeface="+mn-ea"/>
                <a:cs typeface="+mn-cs"/>
              </a:rPr>
              <a:t>Uzbekistan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FFC000"/>
                </a:solidFill>
                <a:effectLst>
                  <a:outerShdw blurRad="114300" dist="101600" dir="2700000" algn="tl" rotWithShape="0">
                    <a:srgbClr val="000000">
                      <a:alpha val="40000"/>
                    </a:srgbClr>
                  </a:outerShdw>
                </a:effectLst>
                <a:uLnTx/>
                <a:uFillTx/>
                <a:latin typeface="Arial"/>
                <a:ea typeface="+mn-ea"/>
                <a:cs typeface="+mn-cs"/>
              </a:rPr>
              <a:t>Vietnam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6350">
                <a:noFill/>
              </a:ln>
              <a:solidFill>
                <a:srgbClr val="FFFF00"/>
              </a:solidFill>
              <a:effectLst>
                <a:outerShdw blurRad="114300" dist="101600" dir="2700000" algn="tl" rotWithShape="0">
                  <a:srgbClr val="000000">
                    <a:alpha val="40000"/>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6350">
                  <a:noFill/>
                </a:ln>
                <a:solidFill>
                  <a:srgbClr val="FFC000"/>
                </a:solidFill>
                <a:effectLst>
                  <a:outerShdw blurRad="114300" dist="101600" dir="2700000" algn="tl" rotWithShape="0">
                    <a:srgbClr val="000000">
                      <a:alpha val="40000"/>
                    </a:srgbClr>
                  </a:outerShdw>
                </a:effectLst>
                <a:uLnTx/>
                <a:uFillTx/>
                <a:latin typeface="Arial"/>
                <a:ea typeface="+mn-ea"/>
                <a:cs typeface="+mn-cs"/>
              </a:rPr>
              <a:t>    </a:t>
            </a:r>
            <a:endParaRPr kumimoji="0" lang="ru-RU" sz="1800" b="0" i="0" u="none" strike="noStrike" kern="1200" cap="none" spc="0" normalizeH="0" baseline="0" noProof="0" dirty="0">
              <a:ln>
                <a:noFill/>
              </a:ln>
              <a:solidFill>
                <a:srgbClr val="FFC000"/>
              </a:solidFill>
              <a:effectLst/>
              <a:uLnTx/>
              <a:uFillTx/>
              <a:latin typeface="Arial"/>
              <a:ea typeface="+mn-ea"/>
              <a:cs typeface="+mn-cs"/>
            </a:endParaRPr>
          </a:p>
        </p:txBody>
      </p:sp>
      <p:sp>
        <p:nvSpPr>
          <p:cNvPr id="8" name="TextBox 7">
            <a:extLst>
              <a:ext uri="{FF2B5EF4-FFF2-40B4-BE49-F238E27FC236}">
                <a16:creationId xmlns:a16="http://schemas.microsoft.com/office/drawing/2014/main" id="{5439E0F1-8F96-46C3-9035-4C58090BBFCC}"/>
              </a:ext>
            </a:extLst>
          </p:cNvPr>
          <p:cNvSpPr txBox="1"/>
          <p:nvPr/>
        </p:nvSpPr>
        <p:spPr>
          <a:xfrm>
            <a:off x="261290" y="5923697"/>
            <a:ext cx="1053837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FFFFFF"/>
                </a:solidFill>
                <a:effectLst>
                  <a:outerShdw blurRad="114300" dist="101600" dir="2700000" algn="tl" rotWithShape="0">
                    <a:srgbClr val="000000">
                      <a:alpha val="40000"/>
                    </a:srgbClr>
                  </a:outerShdw>
                </a:effectLst>
                <a:uLnTx/>
                <a:uFillTx/>
                <a:latin typeface="Arial" panose="020B0604020202020204" pitchFamily="34" charset="0"/>
                <a:ea typeface="+mn-ea"/>
                <a:cs typeface="Arial" panose="020B0604020202020204" pitchFamily="34" charset="0"/>
              </a:rPr>
              <a:t>Participation of </a:t>
            </a:r>
            <a:r>
              <a:rPr kumimoji="0" lang="en-US" sz="1600" b="0" i="0" u="none" strike="noStrike" kern="1200" cap="none" spc="0" normalizeH="0" baseline="0" noProof="0" dirty="0">
                <a:ln w="6350">
                  <a:noFill/>
                </a:ln>
                <a:solidFill>
                  <a:srgbClr val="FFC000"/>
                </a:solidFill>
                <a:effectLst/>
                <a:uLnTx/>
                <a:uFillTx/>
                <a:latin typeface="Arial" panose="020B0604020202020204" pitchFamily="34" charset="0"/>
                <a:ea typeface="+mn-ea"/>
                <a:cs typeface="Arial" panose="020B0604020202020204" pitchFamily="34" charset="0"/>
              </a:rPr>
              <a:t>Egypt</a:t>
            </a:r>
            <a:r>
              <a:rPr kumimoji="0" lang="en-US" sz="1600" b="0" i="0" u="none" strike="noStrike" kern="1200" cap="none" spc="0" normalizeH="0" baseline="0" noProof="0" dirty="0">
                <a:ln w="6350">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w="6350">
                  <a:noFill/>
                </a:ln>
                <a:solidFill>
                  <a:srgbClr val="92D050"/>
                </a:solidFill>
                <a:effectLst/>
                <a:uLnTx/>
                <a:uFillTx/>
                <a:latin typeface="Arial" panose="020B0604020202020204" pitchFamily="34" charset="0"/>
                <a:ea typeface="+mn-ea"/>
                <a:cs typeface="Arial" panose="020B0604020202020204" pitchFamily="34" charset="0"/>
              </a:rPr>
              <a:t>Germany, Hungary, Italy</a:t>
            </a:r>
            <a:r>
              <a:rPr kumimoji="0" lang="en-US" sz="1600" b="0" i="0" u="none" strike="noStrike" kern="1200" cap="none" spc="0" normalizeH="0" baseline="0" noProof="0" dirty="0">
                <a:ln w="6350">
                  <a:noFill/>
                </a:ln>
                <a:solidFill>
                  <a:prstClr val="white"/>
                </a:solidFill>
                <a:effectLst/>
                <a:uLnTx/>
                <a:uFillTx/>
                <a:latin typeface="Arial" panose="020B0604020202020204" pitchFamily="34" charset="0"/>
                <a:ea typeface="+mn-ea"/>
                <a:cs typeface="Arial" panose="020B0604020202020204" pitchFamily="34" charset="0"/>
              </a:rPr>
              <a:t>, the </a:t>
            </a:r>
            <a:r>
              <a:rPr kumimoji="0" lang="en-US" sz="1600" b="0" i="0" u="none" strike="noStrike" kern="1200" cap="none" spc="0" normalizeH="0" baseline="0" noProof="0" dirty="0">
                <a:ln w="6350">
                  <a:noFill/>
                </a:ln>
                <a:solidFill>
                  <a:srgbClr val="FFC000"/>
                </a:solidFill>
                <a:effectLst/>
                <a:uLnTx/>
                <a:uFillTx/>
                <a:latin typeface="Arial" panose="020B0604020202020204" pitchFamily="34" charset="0"/>
                <a:ea typeface="+mn-ea"/>
                <a:cs typeface="Arial" panose="020B0604020202020204" pitchFamily="34" charset="0"/>
              </a:rPr>
              <a:t>Republic of South Africa </a:t>
            </a:r>
            <a:r>
              <a:rPr kumimoji="0" lang="en-US" sz="1600" b="0" i="0" u="none" strike="noStrike" kern="1200" cap="none" spc="0" normalizeH="0" baseline="0" noProof="0" dirty="0">
                <a:ln w="6350">
                  <a:noFill/>
                </a:ln>
                <a:solidFill>
                  <a:prstClr val="white"/>
                </a:solidFill>
                <a:effectLst/>
                <a:uLnTx/>
                <a:uFillTx/>
                <a:latin typeface="Arial" panose="020B0604020202020204" pitchFamily="34" charset="0"/>
                <a:ea typeface="+mn-ea"/>
                <a:cs typeface="Arial" panose="020B0604020202020204" pitchFamily="34" charset="0"/>
              </a:rPr>
              <a:t>and </a:t>
            </a:r>
            <a:r>
              <a:rPr kumimoji="0" lang="en-US" sz="1600" b="0" i="0" u="none" strike="noStrike" kern="1200" cap="none" spc="0" normalizeH="0" baseline="0" noProof="0" dirty="0">
                <a:ln w="6350">
                  <a:noFill/>
                </a:ln>
                <a:solidFill>
                  <a:srgbClr val="FFC000"/>
                </a:solidFill>
                <a:effectLst/>
                <a:uLnTx/>
                <a:uFillTx/>
                <a:latin typeface="Arial" panose="020B0604020202020204" pitchFamily="34" charset="0"/>
                <a:ea typeface="+mn-ea"/>
                <a:cs typeface="Arial" panose="020B0604020202020204" pitchFamily="34" charset="0"/>
              </a:rPr>
              <a:t>Serbia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6350">
                  <a:noFill/>
                </a:ln>
                <a:solidFill>
                  <a:srgbClr val="FFFFFF"/>
                </a:solidFill>
                <a:effectLst>
                  <a:outerShdw blurRad="114300" dist="101600" dir="2700000" algn="tl" rotWithShape="0">
                    <a:srgbClr val="000000">
                      <a:alpha val="40000"/>
                    </a:srgbClr>
                  </a:outerShdw>
                </a:effectLst>
                <a:uLnTx/>
                <a:uFillTx/>
                <a:latin typeface="Arial" panose="020B0604020202020204" pitchFamily="34" charset="0"/>
                <a:ea typeface="+mn-ea"/>
                <a:cs typeface="Arial" panose="020B0604020202020204" pitchFamily="34" charset="0"/>
              </a:rPr>
              <a:t>is based on bilateral agreements signed at governmental level  (associated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Partner network – over 900 destinations in  more than 60 countries  </a:t>
            </a:r>
            <a:endParaRPr kumimoji="0" lang="en-US" sz="1600" b="1" i="0" u="none" strike="noStrike" kern="1200" cap="none" spc="0" normalizeH="0" baseline="0" noProof="0" dirty="0">
              <a:ln w="6350">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w="6350">
                <a:noFill/>
              </a:ln>
              <a:solidFill>
                <a:prstClr val="white"/>
              </a:solidFill>
              <a:effectLst>
                <a:outerShdw blurRad="38100" dist="38100" dir="2700000" algn="tl" rotWithShape="0">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6350">
                <a:noFill/>
              </a:ln>
              <a:solidFill>
                <a:srgbClr val="FFFFFF"/>
              </a:solidFill>
              <a:effectLst>
                <a:outerShdw blurRad="114300" dist="101600" dir="2700000" algn="tl" rotWithShape="0">
                  <a:srgbClr val="000000">
                    <a:alpha val="40000"/>
                  </a:srgbClr>
                </a:outerShdw>
              </a:effectLst>
              <a:uLnTx/>
              <a:uFillTx/>
              <a:latin typeface="Arial"/>
              <a:ea typeface="+mn-ea"/>
              <a:cs typeface="+mn-cs"/>
            </a:endParaRPr>
          </a:p>
        </p:txBody>
      </p:sp>
      <p:sp>
        <p:nvSpPr>
          <p:cNvPr id="6" name="TextBox 5">
            <a:extLst>
              <a:ext uri="{FF2B5EF4-FFF2-40B4-BE49-F238E27FC236}">
                <a16:creationId xmlns:a16="http://schemas.microsoft.com/office/drawing/2014/main" id="{1743EA44-AA35-472A-A26C-E3DFEA11B6B2}"/>
              </a:ext>
            </a:extLst>
          </p:cNvPr>
          <p:cNvSpPr txBox="1"/>
          <p:nvPr/>
        </p:nvSpPr>
        <p:spPr>
          <a:xfrm>
            <a:off x="9117977" y="202561"/>
            <a:ext cx="2634105" cy="6124754"/>
          </a:xfrm>
          <a:prstGeom prst="rect">
            <a:avLst/>
          </a:prstGeom>
          <a:solidFill>
            <a:srgbClr val="002060"/>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Collaborating organizations  from JINR Topical Plan 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Russia (host)        192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USA		 74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Germany	 66</a:t>
            </a:r>
          </a:p>
          <a:p>
            <a:pPr marL="342900" marR="0" lvl="0" indent="-342900" algn="l" defTabSz="914400" rtl="0" eaLnBrk="1" fontAlgn="auto" latinLnBrk="0" hangingPunct="1">
              <a:lnSpc>
                <a:spcPct val="100000"/>
              </a:lnSpc>
              <a:spcBef>
                <a:spcPts val="0"/>
              </a:spcBef>
              <a:spcAft>
                <a:spcPts val="0"/>
              </a:spcAft>
              <a:buClrTx/>
              <a:buSzTx/>
              <a:buFontTx/>
              <a:buAutoNum type="arabicPeriod" startAt="3"/>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France	 	 40</a:t>
            </a:r>
          </a:p>
          <a:p>
            <a:pPr marL="342900" marR="0" lvl="0" indent="-342900" algn="l" defTabSz="914400" rtl="0" eaLnBrk="1" fontAlgn="auto" latinLnBrk="0" hangingPunct="1">
              <a:lnSpc>
                <a:spcPct val="100000"/>
              </a:lnSpc>
              <a:spcBef>
                <a:spcPts val="0"/>
              </a:spcBef>
              <a:spcAft>
                <a:spcPts val="0"/>
              </a:spcAft>
              <a:buClrTx/>
              <a:buSzTx/>
              <a:buFontTx/>
              <a:buAutoNum type="arabicPeriod" startAt="3"/>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Romania	 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    Italy		 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Poland		 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    Japan		 27</a:t>
            </a:r>
          </a:p>
          <a:p>
            <a:pPr marL="342900" marR="0" lvl="0" indent="-342900" algn="l" defTabSz="914400" rtl="0" eaLnBrk="1" fontAlgn="auto" latinLnBrk="0" hangingPunct="1">
              <a:lnSpc>
                <a:spcPct val="100000"/>
              </a:lnSpc>
              <a:spcBef>
                <a:spcPts val="0"/>
              </a:spcBef>
              <a:spcAft>
                <a:spcPts val="0"/>
              </a:spcAft>
              <a:buClrTx/>
              <a:buSzTx/>
              <a:buFontTx/>
              <a:buAutoNum type="arabicPeriod" startAt="8"/>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Ukraine	 24</a:t>
            </a:r>
          </a:p>
          <a:p>
            <a:pPr marL="342900" marR="0" lvl="0" indent="-342900" algn="l" defTabSz="914400" rtl="0" eaLnBrk="1" fontAlgn="auto" latinLnBrk="0" hangingPunct="1">
              <a:lnSpc>
                <a:spcPct val="100000"/>
              </a:lnSpc>
              <a:spcBef>
                <a:spcPts val="0"/>
              </a:spcBef>
              <a:spcAft>
                <a:spcPts val="0"/>
              </a:spcAft>
              <a:buClrTx/>
              <a:buSzTx/>
              <a:buFontTx/>
              <a:buAutoNum type="arabicPeriod" startAt="8"/>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Czech Republic 	 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  India		 21</a:t>
            </a:r>
          </a:p>
          <a:p>
            <a:pPr marL="342900" marR="0" lvl="0" indent="-342900" algn="l" defTabSz="914400" rtl="0" eaLnBrk="1" fontAlgn="auto" latinLnBrk="0" hangingPunct="1">
              <a:lnSpc>
                <a:spcPct val="100000"/>
              </a:lnSpc>
              <a:spcBef>
                <a:spcPts val="0"/>
              </a:spcBef>
              <a:spcAft>
                <a:spcPts val="0"/>
              </a:spcAft>
              <a:buClrTx/>
              <a:buSzTx/>
              <a:buFontTx/>
              <a:buAutoNum type="arabicPeriod" startAt="11"/>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Bulgaria	 20</a:t>
            </a:r>
          </a:p>
          <a:p>
            <a:pPr marL="342900" marR="0" lvl="0" indent="-342900" algn="l" defTabSz="914400" rtl="0" eaLnBrk="1" fontAlgn="auto" latinLnBrk="0" hangingPunct="1">
              <a:lnSpc>
                <a:spcPct val="100000"/>
              </a:lnSpc>
              <a:spcBef>
                <a:spcPts val="0"/>
              </a:spcBef>
              <a:spcAft>
                <a:spcPts val="0"/>
              </a:spcAft>
              <a:buClrTx/>
              <a:buSzTx/>
              <a:buFontTx/>
              <a:buAutoNum type="arabicPeriod" startAt="11"/>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Belarus	 19</a:t>
            </a:r>
          </a:p>
          <a:p>
            <a:pPr marL="342900" marR="0" lvl="0" indent="-342900" algn="l" defTabSz="914400" rtl="0" eaLnBrk="1" fontAlgn="auto" latinLnBrk="0" hangingPunct="1">
              <a:lnSpc>
                <a:spcPct val="100000"/>
              </a:lnSpc>
              <a:spcBef>
                <a:spcPts val="0"/>
              </a:spcBef>
              <a:spcAft>
                <a:spcPts val="0"/>
              </a:spcAft>
              <a:buClrTx/>
              <a:buSzTx/>
              <a:buFontTx/>
              <a:buAutoNum type="arabicPeriod" startAt="11"/>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Great Britain	 19</a:t>
            </a:r>
          </a:p>
          <a:p>
            <a:pPr marL="342900" marR="0" lvl="0" indent="-342900" algn="l" defTabSz="914400" rtl="0" eaLnBrk="1" fontAlgn="auto" latinLnBrk="0" hangingPunct="1">
              <a:lnSpc>
                <a:spcPct val="100000"/>
              </a:lnSpc>
              <a:spcBef>
                <a:spcPts val="0"/>
              </a:spcBef>
              <a:spcAft>
                <a:spcPts val="0"/>
              </a:spcAft>
              <a:buClrTx/>
              <a:buSzTx/>
              <a:buFontTx/>
              <a:buAutoNum type="arabicPeriod" startAt="11"/>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China		 18</a:t>
            </a:r>
          </a:p>
          <a:p>
            <a:pPr marL="342900" marR="0" lvl="0" indent="-342900" algn="l" defTabSz="914400" rtl="0" eaLnBrk="1" fontAlgn="auto" latinLnBrk="0" hangingPunct="1">
              <a:lnSpc>
                <a:spcPct val="100000"/>
              </a:lnSpc>
              <a:spcBef>
                <a:spcPts val="0"/>
              </a:spcBef>
              <a:spcAft>
                <a:spcPts val="0"/>
              </a:spcAft>
              <a:buClrTx/>
              <a:buSzTx/>
              <a:buFontTx/>
              <a:buAutoNum type="arabicPeriod" startAt="11"/>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Spain		 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European Union          </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 agreements           37</a:t>
            </a:r>
            <a:endParaRPr kumimoji="0" lang="ru-RU"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International JINR staff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1200 Researchers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from 33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&gt; 450 Expats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&gt; 150 from EU</a:t>
            </a:r>
          </a:p>
        </p:txBody>
      </p:sp>
      <p:sp>
        <p:nvSpPr>
          <p:cNvPr id="2" name="TextBox 1"/>
          <p:cNvSpPr txBox="1"/>
          <p:nvPr/>
        </p:nvSpPr>
        <p:spPr>
          <a:xfrm>
            <a:off x="439918" y="40777"/>
            <a:ext cx="799815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JINR Member States and Partner Network</a:t>
            </a:r>
            <a:endParaRPr kumimoji="0" lang="ru-RU" sz="36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7515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Прямоугольник 30">
            <a:extLst>
              <a:ext uri="{FF2B5EF4-FFF2-40B4-BE49-F238E27FC236}">
                <a16:creationId xmlns:a16="http://schemas.microsoft.com/office/drawing/2014/main" id="{10C5F1D8-999F-42F8-AA90-A3020C1B2D95}"/>
              </a:ext>
            </a:extLst>
          </p:cNvPr>
          <p:cNvSpPr/>
          <p:nvPr/>
        </p:nvSpPr>
        <p:spPr>
          <a:xfrm>
            <a:off x="8681421" y="2830762"/>
            <a:ext cx="3205779" cy="2030612"/>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2" name="Прямоугольник 1">
            <a:extLst>
              <a:ext uri="{FF2B5EF4-FFF2-40B4-BE49-F238E27FC236}">
                <a16:creationId xmlns:a16="http://schemas.microsoft.com/office/drawing/2014/main" id="{DBDFA828-68F4-4C23-B1D8-62268520F45B}"/>
              </a:ext>
            </a:extLst>
          </p:cNvPr>
          <p:cNvSpPr/>
          <p:nvPr/>
        </p:nvSpPr>
        <p:spPr>
          <a:xfrm>
            <a:off x="8670663" y="769993"/>
            <a:ext cx="3205779" cy="1940934"/>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Palatino Linotype"/>
              <a:ea typeface="+mn-ea"/>
              <a:cs typeface="+mn-cs"/>
            </a:endParaRPr>
          </a:p>
        </p:txBody>
      </p:sp>
      <p:pic>
        <p:nvPicPr>
          <p:cNvPr id="18" name="Picture 7">
            <a:extLst>
              <a:ext uri="{FF2B5EF4-FFF2-40B4-BE49-F238E27FC236}">
                <a16:creationId xmlns:a16="http://schemas.microsoft.com/office/drawing/2014/main" id="{99865532-AB54-4EE2-8632-F26B63BF2649}"/>
              </a:ext>
            </a:extLst>
          </p:cNvPr>
          <p:cNvPicPr>
            <a:picLocks noChangeAspect="1"/>
          </p:cNvPicPr>
          <p:nvPr/>
        </p:nvPicPr>
        <p:blipFill>
          <a:blip r:embed="rId3"/>
          <a:stretch>
            <a:fillRect/>
          </a:stretch>
        </p:blipFill>
        <p:spPr>
          <a:xfrm>
            <a:off x="84377" y="746024"/>
            <a:ext cx="8069919" cy="6059567"/>
          </a:xfrm>
          <a:prstGeom prst="rect">
            <a:avLst/>
          </a:prstGeom>
        </p:spPr>
      </p:pic>
      <p:sp>
        <p:nvSpPr>
          <p:cNvPr id="19" name="Rectangle 15">
            <a:extLst>
              <a:ext uri="{FF2B5EF4-FFF2-40B4-BE49-F238E27FC236}">
                <a16:creationId xmlns:a16="http://schemas.microsoft.com/office/drawing/2014/main" id="{77FBF09F-F835-4877-A08E-FC22AEEA7C50}"/>
              </a:ext>
            </a:extLst>
          </p:cNvPr>
          <p:cNvSpPr/>
          <p:nvPr/>
        </p:nvSpPr>
        <p:spPr>
          <a:xfrm>
            <a:off x="33524" y="6436259"/>
            <a:ext cx="1999393" cy="369332"/>
          </a:xfrm>
          <a:prstGeom prst="rect">
            <a:avLst/>
          </a:prstGeom>
          <a:solidFill>
            <a:schemeClr val="tx1">
              <a:alpha val="52000"/>
            </a:schemeClr>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Calibri" panose="020F0502020204030204"/>
                <a:ea typeface="+mn-ea"/>
                <a:cs typeface="+mn-cs"/>
              </a:rPr>
              <a:t>December 25, 2020</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
            <a:extLst>
              <a:ext uri="{FF2B5EF4-FFF2-40B4-BE49-F238E27FC236}">
                <a16:creationId xmlns:a16="http://schemas.microsoft.com/office/drawing/2014/main" id="{54A974F4-E188-47D5-A2ED-2122A2C76721}"/>
              </a:ext>
            </a:extLst>
          </p:cNvPr>
          <p:cNvSpPr txBox="1"/>
          <p:nvPr/>
        </p:nvSpPr>
        <p:spPr>
          <a:xfrm>
            <a:off x="5687209" y="862615"/>
            <a:ext cx="2258809" cy="2031325"/>
          </a:xfrm>
          <a:prstGeom prst="rect">
            <a:avLst/>
          </a:prstGeom>
          <a:solidFill>
            <a:schemeClr val="tx1">
              <a:alpha val="45000"/>
            </a:schemeClr>
          </a:solid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MPD 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12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44 Institutes/Universities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&gt;500 participants (485 authors)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5 Physics working groups: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Global observables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Light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flavour</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hypernuclei</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Correlations  &amp; fluctuations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Electromagnetic probes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Heavy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flavour</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F84CF3B-29EB-4A64-A8C6-6CA60E4FA4F6}"/>
              </a:ext>
            </a:extLst>
          </p:cNvPr>
          <p:cNvSpPr txBox="1"/>
          <p:nvPr/>
        </p:nvSpPr>
        <p:spPr>
          <a:xfrm>
            <a:off x="8961685" y="769993"/>
            <a:ext cx="3030510" cy="2062103"/>
          </a:xfrm>
          <a:prstGeom prst="rect">
            <a:avLst/>
          </a:prstGeom>
          <a:noFill/>
        </p:spPr>
        <p:txBody>
          <a:bodyPr wrap="non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BM@N 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10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19 Institutes/Universities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255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Extended physics </a:t>
            </a:r>
            <a:r>
              <a:rPr kumimoji="0" lang="en-US" sz="1200" b="1"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programme</a:t>
            </a: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of the ongoing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experiment: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Short-range correlations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Hyperons &amp;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hypernuclei</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Heavy ion physics,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30" name="TextBox 13">
            <a:extLst>
              <a:ext uri="{FF2B5EF4-FFF2-40B4-BE49-F238E27FC236}">
                <a16:creationId xmlns:a16="http://schemas.microsoft.com/office/drawing/2014/main" id="{590A592C-C006-4DBE-9E43-71345808DAB4}"/>
              </a:ext>
            </a:extLst>
          </p:cNvPr>
          <p:cNvSpPr txBox="1"/>
          <p:nvPr/>
        </p:nvSpPr>
        <p:spPr>
          <a:xfrm>
            <a:off x="8961685" y="2915711"/>
            <a:ext cx="1905522" cy="1862048"/>
          </a:xfrm>
          <a:prstGeom prst="rect">
            <a:avLst/>
          </a:prstGeom>
          <a:noFill/>
        </p:spPr>
        <p:txBody>
          <a:bodyPr wrap="non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SPD 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10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23 Institutes/Universities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~300 authors + individuals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Physics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Gluon content in p and 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Charmonia</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Open charm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Prompt photons</a:t>
            </a:r>
          </a:p>
        </p:txBody>
      </p:sp>
      <p:sp>
        <p:nvSpPr>
          <p:cNvPr id="34" name="TextBox 33">
            <a:extLst>
              <a:ext uri="{FF2B5EF4-FFF2-40B4-BE49-F238E27FC236}">
                <a16:creationId xmlns:a16="http://schemas.microsoft.com/office/drawing/2014/main" id="{5543FDEC-00B4-467D-B48C-1A11C6E3F052}"/>
              </a:ext>
            </a:extLst>
          </p:cNvPr>
          <p:cNvSpPr txBox="1"/>
          <p:nvPr/>
        </p:nvSpPr>
        <p:spPr>
          <a:xfrm>
            <a:off x="1783566" y="25746"/>
            <a:ext cx="920790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Stimulating role of NICA detector collaborations</a:t>
            </a:r>
            <a:endParaRPr kumimoji="0" lang="ru-RU" sz="36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E5089A69-1BEB-42CD-A202-EDA384D99547}"/>
              </a:ext>
            </a:extLst>
          </p:cNvPr>
          <p:cNvSpPr txBox="1"/>
          <p:nvPr/>
        </p:nvSpPr>
        <p:spPr>
          <a:xfrm>
            <a:off x="7101685" y="4959290"/>
            <a:ext cx="4785515" cy="1815882"/>
          </a:xfrm>
          <a:prstGeom prst="rect">
            <a:avLst/>
          </a:prstGeom>
          <a:solidFill>
            <a:srgbClr val="0070C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MPD fosters unique high technology industry, e.g.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Magnet Yoke        - </a:t>
            </a:r>
            <a:r>
              <a:rPr kumimoji="0" lang="en-US" sz="1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Vitkovice</a:t>
            </a: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HM  / Czech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Cryostat/SC coils - ASG Genova / 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MPD promotes creating intellectual clusters in Universities, e.g.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ECAL subsystem 	- University consortium in China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BD scintillator array	- University consortium in Mexico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Palatino Linotype"/>
                <a:ea typeface="+mn-ea"/>
                <a:cs typeface="+mn-cs"/>
              </a:rPr>
              <a:t>MPD demands development of local production, e.g.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Palatino Linotype"/>
                <a:ea typeface="+mn-ea"/>
                <a:cs typeface="+mn-cs"/>
              </a:rPr>
              <a:t>Clean room labs for advanced semiconductor detectors</a:t>
            </a:r>
          </a:p>
        </p:txBody>
      </p:sp>
    </p:spTree>
    <p:extLst>
      <p:ext uri="{BB962C8B-B14F-4D97-AF65-F5344CB8AC3E}">
        <p14:creationId xmlns:p14="http://schemas.microsoft.com/office/powerpoint/2010/main" val="60849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rotWithShape="1">
          <a:blip r:embed="rId3">
            <a:extLst>
              <a:ext uri="{28A0092B-C50C-407E-A947-70E740481C1C}">
                <a14:useLocalDpi xmlns:a14="http://schemas.microsoft.com/office/drawing/2010/main" val="0"/>
              </a:ext>
            </a:extLst>
          </a:blip>
          <a:srcRect l="703" t="24646" r="8050" b="28266"/>
          <a:stretch/>
        </p:blipFill>
        <p:spPr>
          <a:xfrm>
            <a:off x="-672753" y="4005064"/>
            <a:ext cx="13367629" cy="4464496"/>
          </a:xfrm>
          <a:effectLst>
            <a:softEdge rad="355600"/>
          </a:effectLst>
        </p:spPr>
      </p:pic>
      <p:graphicFrame>
        <p:nvGraphicFramePr>
          <p:cNvPr id="10" name="Диаграмма 9"/>
          <p:cNvGraphicFramePr/>
          <p:nvPr/>
        </p:nvGraphicFramePr>
        <p:xfrm>
          <a:off x="-351692" y="1307241"/>
          <a:ext cx="7908052" cy="3032613"/>
        </p:xfrm>
        <a:graphic>
          <a:graphicData uri="http://schemas.openxmlformats.org/drawingml/2006/chart">
            <c:chart xmlns:c="http://schemas.openxmlformats.org/drawingml/2006/chart" xmlns:r="http://schemas.openxmlformats.org/officeDocument/2006/relationships" r:id="rId4"/>
          </a:graphicData>
        </a:graphic>
      </p:graphicFrame>
      <p:sp>
        <p:nvSpPr>
          <p:cNvPr id="7" name="Объект 2"/>
          <p:cNvSpPr txBox="1">
            <a:spLocks/>
          </p:cNvSpPr>
          <p:nvPr/>
        </p:nvSpPr>
        <p:spPr>
          <a:xfrm>
            <a:off x="219784" y="1377139"/>
            <a:ext cx="6048672" cy="5832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ct val="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800000"/>
                </a:solidFill>
                <a:effectLst/>
                <a:uLnTx/>
                <a:uFillTx/>
                <a:latin typeface="Arial" pitchFamily="34" charset="0"/>
                <a:ea typeface="+mn-ea"/>
                <a:cs typeface="Arial" pitchFamily="34" charset="0"/>
              </a:rPr>
              <a:t>247 participants in 2014-2019 </a:t>
            </a:r>
          </a:p>
        </p:txBody>
      </p:sp>
      <p:sp>
        <p:nvSpPr>
          <p:cNvPr id="11" name="Прямоугольник 10"/>
          <p:cNvSpPr/>
          <p:nvPr/>
        </p:nvSpPr>
        <p:spPr>
          <a:xfrm>
            <a:off x="0" y="724394"/>
            <a:ext cx="6390751" cy="660983"/>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6666"/>
              </a:solidFill>
              <a:effectLst/>
              <a:uLnTx/>
              <a:uFillTx/>
              <a:latin typeface="Calibri" panose="020F0502020204030204"/>
              <a:ea typeface="+mn-ea"/>
              <a:cs typeface="+mn-cs"/>
            </a:endParaRPr>
          </a:p>
        </p:txBody>
      </p:sp>
      <p:sp>
        <p:nvSpPr>
          <p:cNvPr id="12" name="Прямоугольник 11"/>
          <p:cNvSpPr/>
          <p:nvPr/>
        </p:nvSpPr>
        <p:spPr>
          <a:xfrm>
            <a:off x="993510" y="845576"/>
            <a:ext cx="4563228" cy="461665"/>
          </a:xfrm>
          <a:prstGeom prst="rect">
            <a:avLst/>
          </a:prstGeom>
        </p:spPr>
        <p:txBody>
          <a:bodyPr wrap="square">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Summer Student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endParaRPr kumimoji="0" lang="ru-RU"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Прямоугольник 12">
            <a:extLst>
              <a:ext uri="{FF2B5EF4-FFF2-40B4-BE49-F238E27FC236}">
                <a16:creationId xmlns:a16="http://schemas.microsoft.com/office/drawing/2014/main" id="{8CA0DBD4-E29F-43B6-AB27-247A2BEDC50E}"/>
              </a:ext>
            </a:extLst>
          </p:cNvPr>
          <p:cNvSpPr/>
          <p:nvPr/>
        </p:nvSpPr>
        <p:spPr>
          <a:xfrm>
            <a:off x="6620589" y="740453"/>
            <a:ext cx="5275386" cy="66098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6666"/>
              </a:solidFill>
              <a:effectLst/>
              <a:uLnTx/>
              <a:uFillTx/>
              <a:latin typeface="Calibri" panose="020F0502020204030204"/>
              <a:ea typeface="+mn-ea"/>
              <a:cs typeface="+mn-cs"/>
            </a:endParaRPr>
          </a:p>
        </p:txBody>
      </p:sp>
      <p:sp>
        <p:nvSpPr>
          <p:cNvPr id="14" name="Прямоугольник 13">
            <a:extLst>
              <a:ext uri="{FF2B5EF4-FFF2-40B4-BE49-F238E27FC236}">
                <a16:creationId xmlns:a16="http://schemas.microsoft.com/office/drawing/2014/main" id="{7CE9BDFE-06AB-45F3-ADA7-64215F4DEDBE}"/>
              </a:ext>
            </a:extLst>
          </p:cNvPr>
          <p:cNvSpPr/>
          <p:nvPr/>
        </p:nvSpPr>
        <p:spPr>
          <a:xfrm>
            <a:off x="6928225" y="838409"/>
            <a:ext cx="4967750" cy="461665"/>
          </a:xfrm>
          <a:prstGeom prst="rect">
            <a:avLst/>
          </a:prstGeom>
        </p:spPr>
        <p:txBody>
          <a:bodyPr wrap="square">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International Student Practice</a:t>
            </a:r>
            <a:endParaRPr kumimoji="0" lang="ru-RU"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4FDF355-044C-4907-B80A-3F8DAE09D80F}"/>
              </a:ext>
            </a:extLst>
          </p:cNvPr>
          <p:cNvSpPr txBox="1"/>
          <p:nvPr/>
        </p:nvSpPr>
        <p:spPr>
          <a:xfrm>
            <a:off x="1619418" y="38257"/>
            <a:ext cx="105725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Research Infrastructure as a magnet for young talents  </a:t>
            </a:r>
            <a:endParaRPr kumimoji="0" lang="ru-RU" sz="3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9" name="Рисунок 8">
            <a:extLst>
              <a:ext uri="{FF2B5EF4-FFF2-40B4-BE49-F238E27FC236}">
                <a16:creationId xmlns:a16="http://schemas.microsoft.com/office/drawing/2014/main" id="{06BE7121-4DA3-4367-84B4-1646158F02C0}"/>
              </a:ext>
            </a:extLst>
          </p:cNvPr>
          <p:cNvPicPr>
            <a:picLocks noChangeAspect="1"/>
          </p:cNvPicPr>
          <p:nvPr/>
        </p:nvPicPr>
        <p:blipFill>
          <a:blip r:embed="rId5"/>
          <a:stretch>
            <a:fillRect/>
          </a:stretch>
        </p:blipFill>
        <p:spPr>
          <a:xfrm>
            <a:off x="10259367" y="1408603"/>
            <a:ext cx="1431487" cy="3264815"/>
          </a:xfrm>
          <a:prstGeom prst="rect">
            <a:avLst/>
          </a:prstGeom>
        </p:spPr>
      </p:pic>
      <p:pic>
        <p:nvPicPr>
          <p:cNvPr id="16" name="Рисунок 15">
            <a:extLst>
              <a:ext uri="{FF2B5EF4-FFF2-40B4-BE49-F238E27FC236}">
                <a16:creationId xmlns:a16="http://schemas.microsoft.com/office/drawing/2014/main" id="{48860754-5406-466D-B3C0-9DF726FEBF66}"/>
              </a:ext>
            </a:extLst>
          </p:cNvPr>
          <p:cNvPicPr>
            <a:picLocks noChangeAspect="1"/>
          </p:cNvPicPr>
          <p:nvPr/>
        </p:nvPicPr>
        <p:blipFill>
          <a:blip r:embed="rId6"/>
          <a:stretch>
            <a:fillRect/>
          </a:stretch>
        </p:blipFill>
        <p:spPr>
          <a:xfrm>
            <a:off x="6802734" y="1984283"/>
            <a:ext cx="3305909" cy="2167085"/>
          </a:xfrm>
          <a:prstGeom prst="rect">
            <a:avLst/>
          </a:prstGeom>
        </p:spPr>
      </p:pic>
      <p:sp>
        <p:nvSpPr>
          <p:cNvPr id="15" name="TextBox 14">
            <a:extLst>
              <a:ext uri="{FF2B5EF4-FFF2-40B4-BE49-F238E27FC236}">
                <a16:creationId xmlns:a16="http://schemas.microsoft.com/office/drawing/2014/main" id="{4D2D8CBC-C666-46C5-8CB3-985A2AE3BF5F}"/>
              </a:ext>
            </a:extLst>
          </p:cNvPr>
          <p:cNvSpPr txBox="1"/>
          <p:nvPr/>
        </p:nvSpPr>
        <p:spPr>
          <a:xfrm>
            <a:off x="6688581" y="1452214"/>
            <a:ext cx="668393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1716 participants since 2004 </a:t>
            </a:r>
          </a:p>
        </p:txBody>
      </p:sp>
    </p:spTree>
    <p:extLst>
      <p:ext uri="{BB962C8B-B14F-4D97-AF65-F5344CB8AC3E}">
        <p14:creationId xmlns:p14="http://schemas.microsoft.com/office/powerpoint/2010/main" val="3840187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E719AB-A75D-40B5-AEA3-89C97A869146}"/>
              </a:ext>
            </a:extLst>
          </p:cNvPr>
          <p:cNvSpPr>
            <a:spLocks noGrp="1"/>
          </p:cNvSpPr>
          <p:nvPr>
            <p:ph type="title"/>
          </p:nvPr>
        </p:nvSpPr>
        <p:spPr>
          <a:xfrm>
            <a:off x="-2594956" y="798602"/>
            <a:ext cx="10674350" cy="341456"/>
          </a:xfrm>
        </p:spPr>
        <p:txBody>
          <a:bodyPr>
            <a:noAutofit/>
          </a:bodyPr>
          <a:lstStyle/>
          <a:p>
            <a:pPr algn="ctr"/>
            <a:r>
              <a:rPr lang="en-US" sz="2000" dirty="0">
                <a:solidFill>
                  <a:srgbClr val="FFFF00"/>
                </a:solidFill>
                <a:latin typeface="+mn-lt"/>
                <a:cs typeface="Times New Roman" panose="02020603050405020304" pitchFamily="18" charset="0"/>
              </a:rPr>
              <a:t>United Scientific and Educational Center “</a:t>
            </a:r>
            <a:r>
              <a:rPr lang="en-US" sz="2000" dirty="0" err="1">
                <a:solidFill>
                  <a:srgbClr val="FFFF00"/>
                </a:solidFill>
                <a:latin typeface="+mn-lt"/>
                <a:cs typeface="Times New Roman" panose="02020603050405020304" pitchFamily="18" charset="0"/>
              </a:rPr>
              <a:t>Dubna</a:t>
            </a:r>
            <a:r>
              <a:rPr lang="en-US" sz="2000" dirty="0">
                <a:solidFill>
                  <a:srgbClr val="FFFF00"/>
                </a:solidFill>
                <a:latin typeface="+mn-lt"/>
                <a:cs typeface="Times New Roman" panose="02020603050405020304" pitchFamily="18" charset="0"/>
              </a:rPr>
              <a:t>”</a:t>
            </a:r>
            <a:r>
              <a:rPr lang="ru-RU" sz="2000" dirty="0">
                <a:solidFill>
                  <a:srgbClr val="FFFF00"/>
                </a:solidFill>
                <a:latin typeface="+mn-lt"/>
                <a:cs typeface="Times New Roman" panose="02020603050405020304" pitchFamily="18" charset="0"/>
              </a:rPr>
              <a:t> </a:t>
            </a:r>
            <a:br>
              <a:rPr lang="en-US" sz="2000" dirty="0">
                <a:solidFill>
                  <a:srgbClr val="FFFF00"/>
                </a:solidFill>
                <a:latin typeface="+mn-lt"/>
                <a:cs typeface="Times New Roman" panose="02020603050405020304" pitchFamily="18" charset="0"/>
              </a:rPr>
            </a:br>
            <a:r>
              <a:rPr lang="en-US" sz="2000" dirty="0">
                <a:solidFill>
                  <a:srgbClr val="FFFF00"/>
                </a:solidFill>
                <a:latin typeface="+mn-lt"/>
                <a:cs typeface="Times New Roman" panose="02020603050405020304" pitchFamily="18" charset="0"/>
              </a:rPr>
              <a:t>in Kazakhstan established in 2016/2017</a:t>
            </a:r>
            <a:endParaRPr lang="ru-RU" sz="2000" dirty="0">
              <a:solidFill>
                <a:srgbClr val="FFFF00"/>
              </a:solidFill>
              <a:latin typeface="+mn-lt"/>
              <a:cs typeface="Times New Roman" panose="02020603050405020304" pitchFamily="18" charset="0"/>
            </a:endParaRPr>
          </a:p>
        </p:txBody>
      </p:sp>
      <p:sp>
        <p:nvSpPr>
          <p:cNvPr id="7" name="Rectangle 3">
            <a:extLst>
              <a:ext uri="{FF2B5EF4-FFF2-40B4-BE49-F238E27FC236}">
                <a16:creationId xmlns:a16="http://schemas.microsoft.com/office/drawing/2014/main" id="{D407B103-06B1-47AD-8110-D51E9B33AFDF}"/>
              </a:ext>
            </a:extLst>
          </p:cNvPr>
          <p:cNvSpPr txBox="1">
            <a:spLocks noChangeArrowheads="1"/>
          </p:cNvSpPr>
          <p:nvPr/>
        </p:nvSpPr>
        <p:spPr bwMode="gray">
          <a:xfrm>
            <a:off x="295498" y="1278136"/>
            <a:ext cx="4486423" cy="577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1800">
                <a:solidFill>
                  <a:srgbClr val="003399"/>
                </a:solidFill>
                <a:latin typeface="+mj-lt"/>
                <a:ea typeface="+mn-ea"/>
                <a:cs typeface="+mn-cs"/>
              </a:defRPr>
            </a:lvl1pPr>
            <a:lvl2pPr marL="742950" indent="-285750" algn="l" rtl="0" eaLnBrk="1" fontAlgn="base" hangingPunct="1">
              <a:spcBef>
                <a:spcPct val="20000"/>
              </a:spcBef>
              <a:spcAft>
                <a:spcPct val="0"/>
              </a:spcAft>
              <a:buChar char="–"/>
              <a:defRPr sz="1800">
                <a:solidFill>
                  <a:srgbClr val="003399"/>
                </a:solidFill>
                <a:latin typeface="+mj-lt"/>
              </a:defRPr>
            </a:lvl2pPr>
            <a:lvl3pPr marL="1143000" indent="-228600" algn="l" rtl="0" eaLnBrk="1" fontAlgn="base" hangingPunct="1">
              <a:spcBef>
                <a:spcPct val="20000"/>
              </a:spcBef>
              <a:spcAft>
                <a:spcPct val="0"/>
              </a:spcAft>
              <a:buChar char="•"/>
              <a:defRPr sz="1800">
                <a:solidFill>
                  <a:srgbClr val="003399"/>
                </a:solidFill>
                <a:latin typeface="+mj-lt"/>
              </a:defRPr>
            </a:lvl3pPr>
            <a:lvl4pPr marL="1600200" indent="-228600" algn="l" rtl="0" eaLnBrk="1" fontAlgn="base" hangingPunct="1">
              <a:spcBef>
                <a:spcPct val="20000"/>
              </a:spcBef>
              <a:spcAft>
                <a:spcPct val="0"/>
              </a:spcAft>
              <a:buChar char="–"/>
              <a:defRPr sz="1800">
                <a:solidFill>
                  <a:srgbClr val="003399"/>
                </a:solidFill>
                <a:latin typeface="+mj-lt"/>
              </a:defRPr>
            </a:lvl4pPr>
            <a:lvl5pPr marL="2057400" indent="-228600" algn="l" rtl="0" eaLnBrk="1" fontAlgn="base" hangingPunct="1">
              <a:spcBef>
                <a:spcPct val="20000"/>
              </a:spcBef>
              <a:spcAft>
                <a:spcPct val="0"/>
              </a:spcAft>
              <a:buChar char="»"/>
              <a:defRPr sz="1800">
                <a:solidFill>
                  <a:srgbClr val="003399"/>
                </a:solidFill>
                <a:latin typeface="+mj-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a:lstStyle>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en-US" altLang="ru-RU" sz="1400" b="0" i="0" u="none" strike="noStrike" kern="1200" cap="none" spc="0" normalizeH="0" baseline="0" noProof="0" dirty="0">
                <a:ln>
                  <a:noFill/>
                </a:ln>
                <a:solidFill>
                  <a:prstClr val="white"/>
                </a:solidFill>
                <a:effectLst/>
                <a:uLnTx/>
                <a:uFillTx/>
                <a:latin typeface="Calibri" panose="020F0502020204030204"/>
                <a:ea typeface="+mn-ea"/>
                <a:cs typeface="+mn-cs"/>
              </a:rPr>
              <a:t>Main Goals</a:t>
            </a:r>
            <a:endParaRPr kumimoji="0" lang="ru-RU" altLang="ru-RU"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just" defTabSz="914400" rtl="0" eaLnBrk="1" fontAlgn="base" latinLnBrk="0" hangingPunct="1">
              <a:lnSpc>
                <a:spcPct val="100000"/>
              </a:lnSpc>
              <a:spcBef>
                <a:spcPts val="0"/>
              </a:spcBef>
              <a:spcAft>
                <a:spcPts val="1200"/>
              </a:spcAft>
              <a:buClrTx/>
              <a:buSzTx/>
              <a:buFont typeface="Wingdings" panose="05000000000000000000" pitchFamily="2" charset="2"/>
              <a:buChar char="v"/>
              <a:tabLst/>
              <a:defRPr/>
            </a:pPr>
            <a:r>
              <a:rPr kumimoji="0" lang="en-US" altLang="ru-RU" sz="1400" b="0" i="0" u="none" strike="noStrike" kern="1200" cap="none" spc="0" normalizeH="0" baseline="0" noProof="0" dirty="0">
                <a:ln>
                  <a:noFill/>
                </a:ln>
                <a:solidFill>
                  <a:srgbClr val="FFFF00"/>
                </a:solidFill>
                <a:effectLst/>
                <a:uLnTx/>
                <a:uFillTx/>
                <a:latin typeface="Calibri" panose="020F0502020204030204"/>
                <a:ea typeface="+mn-ea"/>
                <a:cs typeface="+mn-cs"/>
              </a:rPr>
              <a:t>Coordination of cooperation of enterprises and universities of Kazakhstan with JINR;</a:t>
            </a:r>
          </a:p>
          <a:p>
            <a:pPr marL="342900" marR="0" lvl="0" indent="-342900" algn="just" defTabSz="914400" rtl="0" eaLnBrk="1" fontAlgn="base" latinLnBrk="0" hangingPunct="1">
              <a:lnSpc>
                <a:spcPct val="100000"/>
              </a:lnSpc>
              <a:spcBef>
                <a:spcPts val="0"/>
              </a:spcBef>
              <a:spcAft>
                <a:spcPts val="1200"/>
              </a:spcAft>
              <a:buClrTx/>
              <a:buSzTx/>
              <a:buFont typeface="Wingdings" panose="05000000000000000000" pitchFamily="2" charset="2"/>
              <a:buChar char="v"/>
              <a:tabLst/>
              <a:defRPr/>
            </a:pPr>
            <a:r>
              <a:rPr kumimoji="0" lang="en-US" altLang="ru-RU" sz="1400" b="0" i="0" u="none" strike="noStrike" kern="1200" cap="none" spc="0" normalizeH="0" baseline="0" noProof="0" dirty="0">
                <a:ln>
                  <a:noFill/>
                </a:ln>
                <a:solidFill>
                  <a:srgbClr val="FFFF00"/>
                </a:solidFill>
                <a:effectLst/>
                <a:uLnTx/>
                <a:uFillTx/>
                <a:latin typeface="Calibri" panose="020F0502020204030204"/>
                <a:ea typeface="+mn-ea"/>
                <a:cs typeface="+mn-cs"/>
              </a:rPr>
              <a:t>Dissemination of information about the possibilities of cooperation with JINR;</a:t>
            </a:r>
          </a:p>
          <a:p>
            <a:pPr marL="342900" marR="0" lvl="0" indent="-342900" algn="just" defTabSz="914400" rtl="0" eaLnBrk="1" fontAlgn="base" latinLnBrk="0" hangingPunct="1">
              <a:lnSpc>
                <a:spcPct val="100000"/>
              </a:lnSpc>
              <a:spcBef>
                <a:spcPts val="0"/>
              </a:spcBef>
              <a:spcAft>
                <a:spcPts val="1200"/>
              </a:spcAft>
              <a:buClrTx/>
              <a:buSzTx/>
              <a:buFont typeface="Wingdings" panose="05000000000000000000" pitchFamily="2" charset="2"/>
              <a:buChar char="v"/>
              <a:tabLst/>
              <a:defRPr/>
            </a:pPr>
            <a:r>
              <a:rPr kumimoji="0" lang="en-US" altLang="ru-RU" sz="1400" b="0" i="0" u="none" strike="noStrike" kern="1200" cap="none" spc="0" normalizeH="0" baseline="0" noProof="0" dirty="0">
                <a:ln>
                  <a:noFill/>
                </a:ln>
                <a:solidFill>
                  <a:srgbClr val="FFFF00"/>
                </a:solidFill>
                <a:effectLst/>
                <a:uLnTx/>
                <a:uFillTx/>
                <a:latin typeface="Calibri" panose="020F0502020204030204"/>
                <a:ea typeface="+mn-ea"/>
                <a:cs typeface="+mn-cs"/>
              </a:rPr>
              <a:t>Selection of students from universities of the Republic of Kazakhstan for specialized training in JINR;</a:t>
            </a:r>
            <a:endParaRPr lang="en-US" altLang="ru-RU" sz="1400" dirty="0">
              <a:solidFill>
                <a:srgbClr val="FFFF00"/>
              </a:solidFill>
              <a:latin typeface="Calibri" panose="020F0502020204030204"/>
            </a:endParaRPr>
          </a:p>
          <a:p>
            <a:pPr marL="342900" marR="0" lvl="0" indent="-342900" algn="just" defTabSz="914400" rtl="0" eaLnBrk="1" fontAlgn="base" latinLnBrk="0" hangingPunct="1">
              <a:lnSpc>
                <a:spcPct val="100000"/>
              </a:lnSpc>
              <a:spcBef>
                <a:spcPts val="0"/>
              </a:spcBef>
              <a:spcAft>
                <a:spcPts val="1200"/>
              </a:spcAft>
              <a:buClrTx/>
              <a:buSzTx/>
              <a:buFont typeface="Wingdings" panose="05000000000000000000" pitchFamily="2" charset="2"/>
              <a:buChar char="v"/>
              <a:tabLst/>
              <a:defRPr/>
            </a:pPr>
            <a:endParaRPr kumimoji="0" lang="en-US" altLang="ru-RU"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aphicFrame>
        <p:nvGraphicFramePr>
          <p:cNvPr id="10" name="Content Placeholder 12">
            <a:extLst>
              <a:ext uri="{FF2B5EF4-FFF2-40B4-BE49-F238E27FC236}">
                <a16:creationId xmlns:a16="http://schemas.microsoft.com/office/drawing/2014/main" id="{0E8DD8CA-F0A4-4E78-BF9D-3D8055F51757}"/>
              </a:ext>
            </a:extLst>
          </p:cNvPr>
          <p:cNvGraphicFramePr>
            <a:graphicFrameLocks/>
          </p:cNvGraphicFramePr>
          <p:nvPr/>
        </p:nvGraphicFramePr>
        <p:xfrm>
          <a:off x="5350180" y="3130970"/>
          <a:ext cx="6739538" cy="3580383"/>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a:extLst>
              <a:ext uri="{FF2B5EF4-FFF2-40B4-BE49-F238E27FC236}">
                <a16:creationId xmlns:a16="http://schemas.microsoft.com/office/drawing/2014/main" id="{A5D4E069-BB14-4234-9812-8F6845FAED3C}"/>
              </a:ext>
            </a:extLst>
          </p:cNvPr>
          <p:cNvSpPr txBox="1">
            <a:spLocks/>
          </p:cNvSpPr>
          <p:nvPr/>
        </p:nvSpPr>
        <p:spPr>
          <a:xfrm>
            <a:off x="6096000" y="3000580"/>
            <a:ext cx="7017218" cy="8003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panose="020F0302020204030204"/>
                <a:ea typeface="+mj-ea"/>
                <a:cs typeface="+mj-cs"/>
              </a:rPr>
              <a:t>Dynamics in the number of employees by year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panose="020F0302020204030204"/>
                <a:ea typeface="+mj-ea"/>
                <a:cs typeface="+mj-cs"/>
              </a:rPr>
              <a:t>(to March 2020)</a:t>
            </a:r>
            <a:endParaRPr kumimoji="0" lang="it-IT" sz="1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5" name="Заголовок 1">
            <a:extLst>
              <a:ext uri="{FF2B5EF4-FFF2-40B4-BE49-F238E27FC236}">
                <a16:creationId xmlns:a16="http://schemas.microsoft.com/office/drawing/2014/main" id="{375EBC9B-A646-4A5A-9640-A4F2BC0F0A07}"/>
              </a:ext>
            </a:extLst>
          </p:cNvPr>
          <p:cNvSpPr txBox="1">
            <a:spLocks/>
          </p:cNvSpPr>
          <p:nvPr/>
        </p:nvSpPr>
        <p:spPr>
          <a:xfrm>
            <a:off x="5099775" y="4064498"/>
            <a:ext cx="6278797" cy="3302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j-ea"/>
                <a:cs typeface="+mj-cs"/>
              </a:rPr>
              <a:t>USEC “</a:t>
            </a:r>
            <a:r>
              <a:rPr kumimoji="0" lang="en-US" sz="2000" b="0" i="0" u="none" strike="noStrike" kern="1200" cap="none" spc="0" normalizeH="0" baseline="0" noProof="0" dirty="0" err="1">
                <a:ln>
                  <a:noFill/>
                </a:ln>
                <a:solidFill>
                  <a:srgbClr val="4472C4">
                    <a:lumMod val="75000"/>
                  </a:srgbClr>
                </a:solidFill>
                <a:effectLst/>
                <a:uLnTx/>
                <a:uFillTx/>
                <a:latin typeface="Calibri" panose="020F0502020204030204"/>
                <a:ea typeface="+mj-ea"/>
                <a:cs typeface="+mj-cs"/>
              </a:rPr>
              <a:t>Dubna</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j-ea"/>
                <a:cs typeface="+mj-cs"/>
              </a:rPr>
              <a:t>” is established in 2017</a:t>
            </a:r>
            <a:endParaRPr kumimoji="0" lang="ru-RU" sz="2000" b="0" i="0" u="none" strike="noStrike" kern="1200" cap="none" spc="0" normalizeH="0" baseline="0" noProof="0" dirty="0">
              <a:ln>
                <a:noFill/>
              </a:ln>
              <a:solidFill>
                <a:srgbClr val="4472C4">
                  <a:lumMod val="75000"/>
                </a:srgbClr>
              </a:solidFill>
              <a:effectLst/>
              <a:uLnTx/>
              <a:uFillTx/>
              <a:latin typeface="Calibri" panose="020F0502020204030204"/>
              <a:ea typeface="+mj-ea"/>
              <a:cs typeface="+mj-cs"/>
            </a:endParaRPr>
          </a:p>
        </p:txBody>
      </p:sp>
      <p:cxnSp>
        <p:nvCxnSpPr>
          <p:cNvPr id="23" name="Соединитель: уступ 22">
            <a:extLst>
              <a:ext uri="{FF2B5EF4-FFF2-40B4-BE49-F238E27FC236}">
                <a16:creationId xmlns:a16="http://schemas.microsoft.com/office/drawing/2014/main" id="{B19DE050-C6C0-4BC0-8108-9B84F7D76B35}"/>
              </a:ext>
            </a:extLst>
          </p:cNvPr>
          <p:cNvCxnSpPr>
            <a:cxnSpLocks/>
          </p:cNvCxnSpPr>
          <p:nvPr/>
        </p:nvCxnSpPr>
        <p:spPr>
          <a:xfrm rot="5400000">
            <a:off x="9909380" y="4534009"/>
            <a:ext cx="724115" cy="3"/>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4" name="Рисунок 3">
            <a:extLst>
              <a:ext uri="{FF2B5EF4-FFF2-40B4-BE49-F238E27FC236}">
                <a16:creationId xmlns:a16="http://schemas.microsoft.com/office/drawing/2014/main" id="{5D6A907E-B38B-49DA-8E7A-AD99076809DD}"/>
              </a:ext>
            </a:extLst>
          </p:cNvPr>
          <p:cNvPicPr>
            <a:picLocks noChangeAspect="1"/>
          </p:cNvPicPr>
          <p:nvPr/>
        </p:nvPicPr>
        <p:blipFill>
          <a:blip r:embed="rId3"/>
          <a:stretch>
            <a:fillRect/>
          </a:stretch>
        </p:blipFill>
        <p:spPr>
          <a:xfrm>
            <a:off x="5293570" y="660524"/>
            <a:ext cx="4769217" cy="2502557"/>
          </a:xfrm>
          <a:prstGeom prst="rect">
            <a:avLst/>
          </a:prstGeom>
        </p:spPr>
      </p:pic>
      <p:sp>
        <p:nvSpPr>
          <p:cNvPr id="13" name="TextBox 12">
            <a:extLst>
              <a:ext uri="{FF2B5EF4-FFF2-40B4-BE49-F238E27FC236}">
                <a16:creationId xmlns:a16="http://schemas.microsoft.com/office/drawing/2014/main" id="{EC5C0383-2901-4C89-8E64-FE9E849F72AF}"/>
              </a:ext>
            </a:extLst>
          </p:cNvPr>
          <p:cNvSpPr txBox="1"/>
          <p:nvPr/>
        </p:nvSpPr>
        <p:spPr>
          <a:xfrm>
            <a:off x="10062787" y="626134"/>
            <a:ext cx="2482172"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Research scope today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Solid state physic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Nanotechnology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Nuclear physic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Chemistry – all</a:t>
            </a:r>
            <a:r>
              <a:rPr kumimoji="0" lang="ru-RU"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fields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Catalysis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Polymer chemistry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Biology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Pharmacology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Medicine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Theoretical physics</a:t>
            </a:r>
          </a:p>
        </p:txBody>
      </p:sp>
      <p:sp>
        <p:nvSpPr>
          <p:cNvPr id="14" name="Прямоугольник 13">
            <a:extLst>
              <a:ext uri="{FF2B5EF4-FFF2-40B4-BE49-F238E27FC236}">
                <a16:creationId xmlns:a16="http://schemas.microsoft.com/office/drawing/2014/main" id="{D63D17EF-BD8A-4AFB-A145-856534FC9725}"/>
              </a:ext>
            </a:extLst>
          </p:cNvPr>
          <p:cNvSpPr/>
          <p:nvPr/>
        </p:nvSpPr>
        <p:spPr>
          <a:xfrm>
            <a:off x="509387" y="-3569"/>
            <a:ext cx="11763413" cy="553998"/>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Arial" panose="020B0604020202020204" pitchFamily="34" charset="0"/>
              </a:rPr>
              <a:t>Impact of DC-60 cyclotron complex on Kazakhstan participation in JINR</a:t>
            </a:r>
          </a:p>
        </p:txBody>
      </p:sp>
      <p:pic>
        <p:nvPicPr>
          <p:cNvPr id="12" name="Picture 9" descr="DC-60">
            <a:extLst>
              <a:ext uri="{FF2B5EF4-FFF2-40B4-BE49-F238E27FC236}">
                <a16:creationId xmlns:a16="http://schemas.microsoft.com/office/drawing/2014/main" id="{9E393DD9-0B1D-4945-BED5-F6C4EF54C0AB}"/>
              </a:ext>
            </a:extLst>
          </p:cNvPr>
          <p:cNvPicPr>
            <a:picLocks noChangeAspect="1" noChangeArrowheads="1"/>
          </p:cNvPicPr>
          <p:nvPr/>
        </p:nvPicPr>
        <p:blipFill>
          <a:blip r:embed="rId4"/>
          <a:srcRect/>
          <a:stretch>
            <a:fillRect/>
          </a:stretch>
        </p:blipFill>
        <p:spPr bwMode="auto">
          <a:xfrm>
            <a:off x="419664" y="3478277"/>
            <a:ext cx="4623339" cy="32330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8573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36024B7F-9DCD-4A22-841C-0B3D51B1113F}"/>
              </a:ext>
            </a:extLst>
          </p:cNvPr>
          <p:cNvSpPr txBox="1"/>
          <p:nvPr/>
        </p:nvSpPr>
        <p:spPr>
          <a:xfrm>
            <a:off x="2310361" y="120621"/>
            <a:ext cx="782464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The first JINR information </a:t>
            </a:r>
            <a:r>
              <a:rPr kumimoji="0" lang="en-US" sz="2800" b="0" i="0" u="none"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cen</a:t>
            </a:r>
            <a:r>
              <a:rPr lang="en-US" sz="2800" dirty="0" err="1">
                <a:solidFill>
                  <a:srgbClr val="FFFF00"/>
                </a:solidFill>
                <a:latin typeface="Calibri" panose="020F0502020204030204" pitchFamily="34" charset="0"/>
                <a:cs typeface="Calibri" panose="020F0502020204030204" pitchFamily="34" charset="0"/>
              </a:rPr>
              <a:t>ter</a:t>
            </a:r>
            <a:r>
              <a:rPr lang="en-US" sz="2800" dirty="0">
                <a:solidFill>
                  <a:srgbClr val="FFFF00"/>
                </a:solidFill>
                <a:latin typeface="Calibri" panose="020F0502020204030204" pitchFamily="34" charset="0"/>
                <a:cs typeface="Calibri" panose="020F0502020204030204" pitchFamily="34" charset="0"/>
              </a:rPr>
              <a:t> and the</a:t>
            </a:r>
            <a:r>
              <a:rPr kumimoji="0" lang="en-US" sz="28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JINR Cloud </a:t>
            </a:r>
            <a:endParaRPr kumimoji="0" lang="ru-RU" sz="28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pic>
        <p:nvPicPr>
          <p:cNvPr id="7" name="Рисунок 6">
            <a:extLst>
              <a:ext uri="{FF2B5EF4-FFF2-40B4-BE49-F238E27FC236}">
                <a16:creationId xmlns:a16="http://schemas.microsoft.com/office/drawing/2014/main" id="{5A698824-75C9-462B-B8A7-961592DFA19E}"/>
              </a:ext>
            </a:extLst>
          </p:cNvPr>
          <p:cNvPicPr>
            <a:picLocks noChangeAspect="1"/>
          </p:cNvPicPr>
          <p:nvPr/>
        </p:nvPicPr>
        <p:blipFill>
          <a:blip r:embed="rId3"/>
          <a:stretch>
            <a:fillRect/>
          </a:stretch>
        </p:blipFill>
        <p:spPr>
          <a:xfrm>
            <a:off x="3756662" y="3124518"/>
            <a:ext cx="2024753" cy="1971610"/>
          </a:xfrm>
          <a:prstGeom prst="rect">
            <a:avLst/>
          </a:prstGeom>
        </p:spPr>
      </p:pic>
      <p:sp>
        <p:nvSpPr>
          <p:cNvPr id="8" name="TextBox 7">
            <a:extLst>
              <a:ext uri="{FF2B5EF4-FFF2-40B4-BE49-F238E27FC236}">
                <a16:creationId xmlns:a16="http://schemas.microsoft.com/office/drawing/2014/main" id="{01B98CE1-5434-4D18-A23A-ACEF1D8CD5D9}"/>
              </a:ext>
            </a:extLst>
          </p:cNvPr>
          <p:cNvSpPr txBox="1"/>
          <p:nvPr/>
        </p:nvSpPr>
        <p:spPr>
          <a:xfrm>
            <a:off x="3617346" y="2582031"/>
            <a:ext cx="2558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February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Cloud Cluster launched in NOSU</a:t>
            </a:r>
            <a:endParaRPr kumimoji="0" lang="ru-RU"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Заголовок 1">
            <a:extLst>
              <a:ext uri="{FF2B5EF4-FFF2-40B4-BE49-F238E27FC236}">
                <a16:creationId xmlns:a16="http://schemas.microsoft.com/office/drawing/2014/main" id="{E19E308C-F98A-4B0C-8B9C-367C09DF7D69}"/>
              </a:ext>
            </a:extLst>
          </p:cNvPr>
          <p:cNvSpPr>
            <a:spLocks noGrp="1"/>
          </p:cNvSpPr>
          <p:nvPr>
            <p:ph type="title"/>
          </p:nvPr>
        </p:nvSpPr>
        <p:spPr>
          <a:xfrm>
            <a:off x="125348" y="1628343"/>
            <a:ext cx="4100680" cy="341456"/>
          </a:xfrm>
        </p:spPr>
        <p:txBody>
          <a:bodyPr>
            <a:noAutofit/>
          </a:bodyPr>
          <a:lstStyle/>
          <a:p>
            <a:r>
              <a:rPr lang="en-US" sz="2000" dirty="0">
                <a:solidFill>
                  <a:srgbClr val="FFFF00"/>
                </a:solidFill>
                <a:latin typeface="Calibri" panose="020F0502020204030204" pitchFamily="34" charset="0"/>
                <a:cs typeface="Calibri" panose="020F0502020204030204" pitchFamily="34" charset="0"/>
              </a:rPr>
              <a:t>JINR Information Center </a:t>
            </a:r>
            <a:br>
              <a:rPr lang="en-US" sz="2000" dirty="0">
                <a:solidFill>
                  <a:srgbClr val="FFFF00"/>
                </a:solidFill>
                <a:latin typeface="Calibri" panose="020F0502020204030204" pitchFamily="34" charset="0"/>
                <a:cs typeface="Calibri" panose="020F0502020204030204" pitchFamily="34" charset="0"/>
              </a:rPr>
            </a:br>
            <a:r>
              <a:rPr lang="en-US" sz="2000" dirty="0">
                <a:solidFill>
                  <a:srgbClr val="FFFF00"/>
                </a:solidFill>
                <a:latin typeface="Calibri" panose="020F0502020204030204" pitchFamily="34" charset="0"/>
                <a:cs typeface="Calibri" panose="020F0502020204030204" pitchFamily="34" charset="0"/>
              </a:rPr>
              <a:t>in the South of Russia</a:t>
            </a:r>
            <a:br>
              <a:rPr lang="en-US" sz="2000" dirty="0">
                <a:solidFill>
                  <a:srgbClr val="FFFF00"/>
                </a:solidFill>
                <a:latin typeface="Calibri" panose="020F0502020204030204" pitchFamily="34" charset="0"/>
                <a:cs typeface="Calibri" panose="020F0502020204030204" pitchFamily="34" charset="0"/>
              </a:rPr>
            </a:br>
            <a:r>
              <a:rPr lang="en-US" sz="1200" dirty="0">
                <a:solidFill>
                  <a:srgbClr val="FFFF00"/>
                </a:solidFill>
                <a:latin typeface="Calibri" panose="020F0502020204030204" pitchFamily="34" charset="0"/>
                <a:cs typeface="Calibri" panose="020F0502020204030204" pitchFamily="34" charset="0"/>
              </a:rPr>
              <a:t>October 2018</a:t>
            </a:r>
            <a:br>
              <a:rPr lang="en-US" sz="1200" dirty="0">
                <a:solidFill>
                  <a:srgbClr val="FFFF00"/>
                </a:solidFill>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Opening ceremony  in Vladikavkaz</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in North Ossetian State University (NOSU)</a:t>
            </a:r>
            <a:endParaRPr lang="ru-RU" sz="1200" dirty="0">
              <a:latin typeface="Calibri" panose="020F0502020204030204" pitchFamily="34" charset="0"/>
              <a:cs typeface="Calibri" panose="020F0502020204030204" pitchFamily="34" charset="0"/>
            </a:endParaRPr>
          </a:p>
        </p:txBody>
      </p:sp>
      <p:pic>
        <p:nvPicPr>
          <p:cNvPr id="10" name="Рисунок 9">
            <a:extLst>
              <a:ext uri="{FF2B5EF4-FFF2-40B4-BE49-F238E27FC236}">
                <a16:creationId xmlns:a16="http://schemas.microsoft.com/office/drawing/2014/main" id="{3BF01D76-FE29-4BBC-BDF8-1BF2192997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030" y="937646"/>
            <a:ext cx="5875638" cy="3440173"/>
          </a:xfrm>
          <a:prstGeom prst="rect">
            <a:avLst/>
          </a:prstGeom>
        </p:spPr>
      </p:pic>
      <p:sp>
        <p:nvSpPr>
          <p:cNvPr id="12" name="Прямоугольник 11">
            <a:extLst>
              <a:ext uri="{FF2B5EF4-FFF2-40B4-BE49-F238E27FC236}">
                <a16:creationId xmlns:a16="http://schemas.microsoft.com/office/drawing/2014/main" id="{D06E142A-CB34-4071-85A3-8FCAB9863BB7}"/>
              </a:ext>
            </a:extLst>
          </p:cNvPr>
          <p:cNvSpPr/>
          <p:nvPr/>
        </p:nvSpPr>
        <p:spPr>
          <a:xfrm>
            <a:off x="6330920" y="4391822"/>
            <a:ext cx="6096000" cy="52322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Distributed information and computing environment </a:t>
            </a:r>
            <a:br>
              <a:rPr kumimoji="0" lang="ru-RU" sz="14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14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based on the resources of JINR and its Member States’ organizations</a:t>
            </a:r>
            <a:endParaRPr kumimoji="0" lang="ru-RU"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Рисунок 2">
            <a:extLst>
              <a:ext uri="{FF2B5EF4-FFF2-40B4-BE49-F238E27FC236}">
                <a16:creationId xmlns:a16="http://schemas.microsoft.com/office/drawing/2014/main" id="{FC4C106B-4191-4431-989A-869F97FAA0F4}"/>
              </a:ext>
            </a:extLst>
          </p:cNvPr>
          <p:cNvPicPr>
            <a:picLocks noChangeAspect="1"/>
          </p:cNvPicPr>
          <p:nvPr/>
        </p:nvPicPr>
        <p:blipFill>
          <a:blip r:embed="rId5"/>
          <a:stretch>
            <a:fillRect/>
          </a:stretch>
        </p:blipFill>
        <p:spPr>
          <a:xfrm>
            <a:off x="260059" y="5290133"/>
            <a:ext cx="5683541" cy="1420885"/>
          </a:xfrm>
          <a:prstGeom prst="rect">
            <a:avLst/>
          </a:prstGeom>
        </p:spPr>
      </p:pic>
      <p:cxnSp>
        <p:nvCxnSpPr>
          <p:cNvPr id="14" name="Прямая со стрелкой 13">
            <a:extLst>
              <a:ext uri="{FF2B5EF4-FFF2-40B4-BE49-F238E27FC236}">
                <a16:creationId xmlns:a16="http://schemas.microsoft.com/office/drawing/2014/main" id="{4D106CE0-9A6F-45F5-9FB8-80E96F69B0FD}"/>
              </a:ext>
            </a:extLst>
          </p:cNvPr>
          <p:cNvCxnSpPr>
            <a:cxnSpLocks/>
          </p:cNvCxnSpPr>
          <p:nvPr/>
        </p:nvCxnSpPr>
        <p:spPr>
          <a:xfrm flipH="1">
            <a:off x="5862365" y="3974981"/>
            <a:ext cx="937110" cy="560173"/>
          </a:xfrm>
          <a:prstGeom prst="straightConnector1">
            <a:avLst/>
          </a:prstGeom>
          <a:ln w="381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a:extLst>
              <a:ext uri="{FF2B5EF4-FFF2-40B4-BE49-F238E27FC236}">
                <a16:creationId xmlns:a16="http://schemas.microsoft.com/office/drawing/2014/main" id="{CEB5EFF9-D09E-42DD-ADB6-4C824072D286}"/>
              </a:ext>
            </a:extLst>
          </p:cNvPr>
          <p:cNvCxnSpPr>
            <a:cxnSpLocks/>
          </p:cNvCxnSpPr>
          <p:nvPr/>
        </p:nvCxnSpPr>
        <p:spPr>
          <a:xfrm flipH="1">
            <a:off x="2795914" y="4691425"/>
            <a:ext cx="937110" cy="560173"/>
          </a:xfrm>
          <a:prstGeom prst="straightConnector1">
            <a:avLst/>
          </a:prstGeom>
          <a:ln w="381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D755FE5-6AF1-4E97-B8B1-70789C36A7A1}"/>
              </a:ext>
            </a:extLst>
          </p:cNvPr>
          <p:cNvSpPr txBox="1"/>
          <p:nvPr/>
        </p:nvSpPr>
        <p:spPr>
          <a:xfrm>
            <a:off x="246974" y="4164326"/>
            <a:ext cx="33572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April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School Conference and the workshop “Distributed Computing and Data Science” in NOSU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NOSU will join JINR international IT-School “Analytics of BIG Data”</a:t>
            </a:r>
            <a:endParaRPr kumimoji="0" lang="ru-RU"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4">
            <a:extLst>
              <a:ext uri="{FF2B5EF4-FFF2-40B4-BE49-F238E27FC236}">
                <a16:creationId xmlns:a16="http://schemas.microsoft.com/office/drawing/2014/main" id="{56FCB84C-F479-42DA-A991-F219E8C9FE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059" y="2017039"/>
            <a:ext cx="2499311" cy="169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DE946832-93FC-46E9-A464-37130A384643}"/>
              </a:ext>
            </a:extLst>
          </p:cNvPr>
          <p:cNvSpPr txBox="1"/>
          <p:nvPr/>
        </p:nvSpPr>
        <p:spPr>
          <a:xfrm>
            <a:off x="6248402" y="5072660"/>
            <a:ext cx="5254750" cy="160043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Palatino Linotype"/>
                <a:ea typeface="+mn-ea"/>
                <a:cs typeface="+mn-cs"/>
              </a:rPr>
              <a:t>Main achievements of 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Palatino Linotype"/>
                <a:ea typeface="+mn-ea"/>
                <a:cs typeface="+mn-cs"/>
              </a:rPr>
              <a:t>2018 number of physics students doubled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Palatino Linotype"/>
                <a:ea typeface="+mn-ea"/>
                <a:cs typeface="+mn-cs"/>
              </a:rPr>
              <a:t>2019 competition rate rose to 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Palatino Linotype"/>
                <a:ea typeface="+mn-ea"/>
                <a:cs typeface="+mn-cs"/>
              </a:rPr>
              <a:t>2020 full  course of 1</a:t>
            </a:r>
            <a:r>
              <a:rPr kumimoji="0" lang="en-US" sz="1400" b="0" i="0" u="none" strike="noStrike" kern="1200" cap="none" spc="0" normalizeH="0" baseline="30000" noProof="0" dirty="0">
                <a:ln>
                  <a:noFill/>
                </a:ln>
                <a:solidFill>
                  <a:prstClr val="white"/>
                </a:solidFill>
                <a:effectLst/>
                <a:uLnTx/>
                <a:uFillTx/>
                <a:latin typeface="Palatino Linotype"/>
                <a:ea typeface="+mn-ea"/>
                <a:cs typeface="+mn-cs"/>
              </a:rPr>
              <a:t>st</a:t>
            </a:r>
            <a:r>
              <a:rPr kumimoji="0" lang="en-US" sz="1400" b="0" i="0" u="none" strike="noStrike" kern="1200" cap="none" spc="0" normalizeH="0" baseline="0" noProof="0" dirty="0">
                <a:ln>
                  <a:noFill/>
                </a:ln>
                <a:solidFill>
                  <a:prstClr val="white"/>
                </a:solidFill>
                <a:effectLst/>
                <a:uLnTx/>
                <a:uFillTx/>
                <a:latin typeface="Palatino Linotype"/>
                <a:ea typeface="+mn-ea"/>
                <a:cs typeface="+mn-cs"/>
              </a:rPr>
              <a:t> year physics students despite pandemic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Palatino Linotyp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Palatino Linotype"/>
                <a:ea typeface="+mn-ea"/>
                <a:cs typeface="+mn-cs"/>
              </a:rPr>
              <a:t>Groundwork for cooperation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Palatino Linotype"/>
                <a:ea typeface="+mn-ea"/>
                <a:cs typeface="+mn-cs"/>
              </a:rPr>
              <a:t>in NICA, ecology, material research, IT, modern education, …</a:t>
            </a:r>
          </a:p>
        </p:txBody>
      </p:sp>
      <p:sp>
        <p:nvSpPr>
          <p:cNvPr id="23" name="Прямоугольник 22">
            <a:extLst>
              <a:ext uri="{FF2B5EF4-FFF2-40B4-BE49-F238E27FC236}">
                <a16:creationId xmlns:a16="http://schemas.microsoft.com/office/drawing/2014/main" id="{515701D2-DAB0-48D0-BF44-B695AC120095}"/>
              </a:ext>
            </a:extLst>
          </p:cNvPr>
          <p:cNvSpPr/>
          <p:nvPr/>
        </p:nvSpPr>
        <p:spPr>
          <a:xfrm>
            <a:off x="5888538" y="775869"/>
            <a:ext cx="6031810" cy="41391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24" name="TextBox 23">
            <a:extLst>
              <a:ext uri="{FF2B5EF4-FFF2-40B4-BE49-F238E27FC236}">
                <a16:creationId xmlns:a16="http://schemas.microsoft.com/office/drawing/2014/main" id="{647E6645-B812-4947-938D-9670AFDEEC7C}"/>
              </a:ext>
            </a:extLst>
          </p:cNvPr>
          <p:cNvSpPr txBox="1"/>
          <p:nvPr/>
        </p:nvSpPr>
        <p:spPr>
          <a:xfrm>
            <a:off x="3126254" y="904549"/>
            <a:ext cx="294815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December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idea is to use access to the modern research infrastructure as driver for raising interest  in natural sciences</a:t>
            </a:r>
          </a:p>
        </p:txBody>
      </p:sp>
    </p:spTree>
    <p:extLst>
      <p:ext uri="{BB962C8B-B14F-4D97-AF65-F5344CB8AC3E}">
        <p14:creationId xmlns:p14="http://schemas.microsoft.com/office/powerpoint/2010/main" val="946981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Прямая соединительная линия 95">
            <a:extLst>
              <a:ext uri="{FF2B5EF4-FFF2-40B4-BE49-F238E27FC236}">
                <a16:creationId xmlns:a16="http://schemas.microsoft.com/office/drawing/2014/main" id="{916B9529-042A-48A9-B161-F2958ED070A6}"/>
              </a:ext>
            </a:extLst>
          </p:cNvPr>
          <p:cNvCxnSpPr/>
          <p:nvPr/>
        </p:nvCxnSpPr>
        <p:spPr bwMode="auto">
          <a:xfrm>
            <a:off x="5816351" y="1071574"/>
            <a:ext cx="0" cy="5260262"/>
          </a:xfrm>
          <a:prstGeom prst="line">
            <a:avLst/>
          </a:prstGeom>
          <a:solidFill>
            <a:srgbClr val="00B8FF"/>
          </a:solidFill>
          <a:ln w="9525" cap="flat" cmpd="sng" algn="ctr">
            <a:solidFill>
              <a:srgbClr val="00B0F0"/>
            </a:solidFill>
            <a:prstDash val="dash"/>
            <a:round/>
            <a:headEnd type="none" w="med" len="med"/>
            <a:tailEnd type="none" w="med" len="med"/>
          </a:ln>
          <a:effectLst/>
        </p:spPr>
      </p:cxnSp>
      <p:cxnSp>
        <p:nvCxnSpPr>
          <p:cNvPr id="97" name="Прямая соединительная линия 96">
            <a:extLst>
              <a:ext uri="{FF2B5EF4-FFF2-40B4-BE49-F238E27FC236}">
                <a16:creationId xmlns:a16="http://schemas.microsoft.com/office/drawing/2014/main" id="{F9BB57C5-16AF-47D1-A5AF-0C424C8711B2}"/>
              </a:ext>
            </a:extLst>
          </p:cNvPr>
          <p:cNvCxnSpPr/>
          <p:nvPr/>
        </p:nvCxnSpPr>
        <p:spPr bwMode="auto">
          <a:xfrm>
            <a:off x="7747409" y="1071574"/>
            <a:ext cx="0" cy="5260262"/>
          </a:xfrm>
          <a:prstGeom prst="line">
            <a:avLst/>
          </a:prstGeom>
          <a:solidFill>
            <a:srgbClr val="00B8FF"/>
          </a:solidFill>
          <a:ln w="9525" cap="flat" cmpd="sng" algn="ctr">
            <a:solidFill>
              <a:srgbClr val="00B0F0"/>
            </a:solidFill>
            <a:prstDash val="dash"/>
            <a:round/>
            <a:headEnd type="none" w="med" len="med"/>
            <a:tailEnd type="none" w="med" len="med"/>
          </a:ln>
          <a:effectLst/>
        </p:spPr>
      </p:cxnSp>
      <p:cxnSp>
        <p:nvCxnSpPr>
          <p:cNvPr id="98" name="Прямая соединительная линия 97">
            <a:extLst>
              <a:ext uri="{FF2B5EF4-FFF2-40B4-BE49-F238E27FC236}">
                <a16:creationId xmlns:a16="http://schemas.microsoft.com/office/drawing/2014/main" id="{99879AAF-B4B2-44C7-9D70-A00310B329A9}"/>
              </a:ext>
            </a:extLst>
          </p:cNvPr>
          <p:cNvCxnSpPr/>
          <p:nvPr/>
        </p:nvCxnSpPr>
        <p:spPr bwMode="auto">
          <a:xfrm>
            <a:off x="10131742" y="1007123"/>
            <a:ext cx="0" cy="5260262"/>
          </a:xfrm>
          <a:prstGeom prst="line">
            <a:avLst/>
          </a:prstGeom>
          <a:solidFill>
            <a:srgbClr val="00B8FF"/>
          </a:solidFill>
          <a:ln w="9525" cap="flat" cmpd="sng" algn="ctr">
            <a:solidFill>
              <a:srgbClr val="00B0F0"/>
            </a:solidFill>
            <a:prstDash val="dash"/>
            <a:round/>
            <a:headEnd type="none" w="med" len="med"/>
            <a:tailEnd type="none" w="med" len="med"/>
          </a:ln>
          <a:effectLst/>
        </p:spPr>
      </p:cxnSp>
      <p:cxnSp>
        <p:nvCxnSpPr>
          <p:cNvPr id="32" name="Прямая соединительная линия 31">
            <a:extLst>
              <a:ext uri="{FF2B5EF4-FFF2-40B4-BE49-F238E27FC236}">
                <a16:creationId xmlns:a16="http://schemas.microsoft.com/office/drawing/2014/main" id="{78FFBFB1-76CB-4992-930A-8ECF4C9CCDB5}"/>
              </a:ext>
            </a:extLst>
          </p:cNvPr>
          <p:cNvCxnSpPr/>
          <p:nvPr/>
        </p:nvCxnSpPr>
        <p:spPr bwMode="auto">
          <a:xfrm>
            <a:off x="3728621" y="1078371"/>
            <a:ext cx="0" cy="5260262"/>
          </a:xfrm>
          <a:prstGeom prst="line">
            <a:avLst/>
          </a:prstGeom>
          <a:solidFill>
            <a:srgbClr val="00B8FF"/>
          </a:solidFill>
          <a:ln w="9525" cap="flat" cmpd="sng" algn="ctr">
            <a:solidFill>
              <a:srgbClr val="00B0F0"/>
            </a:solidFill>
            <a:prstDash val="dash"/>
            <a:round/>
            <a:headEnd type="none" w="med" len="med"/>
            <a:tailEnd type="none" w="med" len="med"/>
          </a:ln>
          <a:effectLst/>
        </p:spPr>
      </p:cxnSp>
      <p:sp>
        <p:nvSpPr>
          <p:cNvPr id="2" name="TextBox 1"/>
          <p:cNvSpPr txBox="1"/>
          <p:nvPr/>
        </p:nvSpPr>
        <p:spPr>
          <a:xfrm>
            <a:off x="2232184" y="245327"/>
            <a:ext cx="78341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rPr>
              <a:t>Prospects of JINR Information Centers around the world</a:t>
            </a:r>
            <a:endParaRPr kumimoji="0" lang="ru-RU" sz="2400" b="0" i="0" u="none" strike="noStrike" kern="1200" cap="none" spc="0" normalizeH="0" baseline="0" noProof="0" dirty="0">
              <a:ln>
                <a:noFill/>
              </a:ln>
              <a:solidFill>
                <a:srgbClr val="FFFF00"/>
              </a:solidFill>
              <a:effectLst/>
              <a:uLnTx/>
              <a:uFillTx/>
              <a:latin typeface="Arial"/>
            </a:endParaRPr>
          </a:p>
        </p:txBody>
      </p:sp>
      <p:sp>
        <p:nvSpPr>
          <p:cNvPr id="3" name="Овал 2"/>
          <p:cNvSpPr/>
          <p:nvPr/>
        </p:nvSpPr>
        <p:spPr bwMode="auto">
          <a:xfrm>
            <a:off x="187724" y="2515675"/>
            <a:ext cx="1627578" cy="159549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US" sz="1800" b="0" i="0" u="none" strike="noStrike" kern="1200" cap="none" spc="0" normalizeH="0" baseline="0" noProof="0" dirty="0">
                <a:ln>
                  <a:noFill/>
                </a:ln>
                <a:solidFill>
                  <a:srgbClr val="000000"/>
                </a:solidFill>
                <a:effectLst/>
                <a:uLnTx/>
                <a:uFillTx/>
                <a:latin typeface="Arial" charset="0"/>
                <a:ea typeface="SimSun" charset="-122"/>
              </a:rPr>
              <a:t>  </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US" sz="1800" b="0" i="0" u="none" strike="noStrike" kern="1200" cap="none" spc="0" normalizeH="0" baseline="0" noProof="0" dirty="0">
                <a:ln>
                  <a:noFill/>
                </a:ln>
                <a:solidFill>
                  <a:srgbClr val="000000"/>
                </a:solidFill>
                <a:effectLst/>
                <a:uLnTx/>
                <a:uFillTx/>
                <a:latin typeface="Arial" charset="0"/>
                <a:ea typeface="SimSun" charset="-122"/>
              </a:rPr>
              <a:t> </a:t>
            </a:r>
            <a:endParaRPr kumimoji="0" lang="ru-RU" sz="180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4" name="Овал 3"/>
          <p:cNvSpPr/>
          <p:nvPr/>
        </p:nvSpPr>
        <p:spPr bwMode="auto">
          <a:xfrm>
            <a:off x="266372" y="1607339"/>
            <a:ext cx="1236554" cy="1158453"/>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SimSun" charset="-122"/>
              </a:rPr>
              <a:t> </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160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6" name="TextBox 5"/>
          <p:cNvSpPr txBox="1"/>
          <p:nvPr/>
        </p:nvSpPr>
        <p:spPr>
          <a:xfrm>
            <a:off x="98204" y="936323"/>
            <a:ext cx="121238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rPr>
              <a:t>Staring point   </a:t>
            </a:r>
            <a:r>
              <a:rPr kumimoji="0" lang="en-US" sz="1800" b="0" i="0" u="none" strike="noStrike" kern="1200" cap="none" spc="0" normalizeH="0" baseline="0" noProof="0" dirty="0">
                <a:ln>
                  <a:noFill/>
                </a:ln>
                <a:solidFill>
                  <a:srgbClr val="FFFFFF"/>
                </a:solidFill>
                <a:effectLst/>
                <a:uLnTx/>
                <a:uFillTx/>
                <a:latin typeface="Arial"/>
              </a:rPr>
              <a:t>Current Experience   </a:t>
            </a:r>
            <a:r>
              <a:rPr kumimoji="0" lang="en-US" sz="1800" b="0" i="0" u="none" strike="noStrike" kern="1200" cap="none" spc="0" normalizeH="0" baseline="0" noProof="0" dirty="0">
                <a:ln>
                  <a:noFill/>
                </a:ln>
                <a:solidFill>
                  <a:srgbClr val="808080">
                    <a:lumMod val="20000"/>
                    <a:lumOff val="80000"/>
                  </a:srgbClr>
                </a:solidFill>
                <a:effectLst/>
                <a:uLnTx/>
                <a:uFillTx/>
                <a:latin typeface="Arial"/>
              </a:rPr>
              <a:t>Under Preparation    </a:t>
            </a:r>
            <a:r>
              <a:rPr kumimoji="0" lang="en-US" sz="1800" b="0" i="0" u="none" strike="noStrike" kern="1200" cap="none" spc="0" normalizeH="0" baseline="0" noProof="0" dirty="0">
                <a:ln>
                  <a:noFill/>
                </a:ln>
                <a:solidFill>
                  <a:srgbClr val="CCECFF"/>
                </a:solidFill>
                <a:effectLst/>
                <a:uLnTx/>
                <a:uFillTx/>
                <a:latin typeface="Arial"/>
              </a:rPr>
              <a:t>Decisions Made </a:t>
            </a:r>
            <a:r>
              <a:rPr kumimoji="0" lang="en-US" sz="1800" b="0" i="0" u="none" strike="noStrike" kern="1200" cap="none" spc="0" normalizeH="0" baseline="0" noProof="0" dirty="0">
                <a:ln>
                  <a:noFill/>
                </a:ln>
                <a:solidFill>
                  <a:srgbClr val="3333CC">
                    <a:lumMod val="20000"/>
                    <a:lumOff val="80000"/>
                  </a:srgbClr>
                </a:solidFill>
                <a:effectLst/>
                <a:uLnTx/>
                <a:uFillTx/>
                <a:latin typeface="Arial"/>
              </a:rPr>
              <a:t>    Under Consideration      </a:t>
            </a:r>
            <a:r>
              <a:rPr kumimoji="0" lang="en-US" sz="1800" b="0" i="0" u="none" strike="noStrike" kern="1200" cap="none" spc="0" normalizeH="0" baseline="0" noProof="0" dirty="0">
                <a:ln>
                  <a:noFill/>
                </a:ln>
                <a:solidFill>
                  <a:srgbClr val="E3ECC2"/>
                </a:solidFill>
                <a:effectLst/>
                <a:uLnTx/>
                <a:uFillTx/>
                <a:latin typeface="Arial"/>
              </a:rPr>
              <a:t>Possible Future</a:t>
            </a:r>
            <a:endParaRPr kumimoji="0" lang="ru-RU" sz="1800" b="0" i="0" u="none" strike="noStrike" kern="1200" cap="none" spc="0" normalizeH="0" baseline="0" noProof="0" dirty="0">
              <a:ln>
                <a:noFill/>
              </a:ln>
              <a:solidFill>
                <a:srgbClr val="E3ECC2"/>
              </a:solidFill>
              <a:effectLst/>
              <a:uLnTx/>
              <a:uFillTx/>
              <a:latin typeface="Arial"/>
            </a:endParaRPr>
          </a:p>
        </p:txBody>
      </p:sp>
      <p:sp>
        <p:nvSpPr>
          <p:cNvPr id="8" name="TextBox 7"/>
          <p:cNvSpPr txBox="1"/>
          <p:nvPr/>
        </p:nvSpPr>
        <p:spPr>
          <a:xfrm>
            <a:off x="655574" y="4738038"/>
            <a:ext cx="10615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a:rPr>
              <a:t>Dubna</a:t>
            </a:r>
            <a:r>
              <a:rPr kumimoji="0" lang="en-US" sz="1200" b="0" i="0" u="none" strike="noStrike" kern="1200" cap="none" spc="0" normalizeH="0" baseline="0" noProof="0" dirty="0">
                <a:ln>
                  <a:noFill/>
                </a:ln>
                <a:solidFill>
                  <a:srgbClr val="FFFFFF"/>
                </a:solidFill>
                <a:effectLst/>
                <a:uLnTx/>
                <a:uFillTx/>
                <a:latin typeface="Arial"/>
              </a:rPr>
              <a:t>, 2016</a:t>
            </a:r>
            <a:endParaRPr kumimoji="0" lang="ru-RU" sz="1200" b="0" i="0" u="none" strike="noStrike" kern="1200" cap="none" spc="0" normalizeH="0" baseline="0" noProof="0" dirty="0">
              <a:ln>
                <a:noFill/>
              </a:ln>
              <a:solidFill>
                <a:srgbClr val="FFFFFF"/>
              </a:solidFill>
              <a:effectLst/>
              <a:uLnTx/>
              <a:uFillTx/>
              <a:latin typeface="Arial"/>
            </a:endParaRPr>
          </a:p>
        </p:txBody>
      </p:sp>
      <p:pic>
        <p:nvPicPr>
          <p:cNvPr id="9"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21760" y="2690784"/>
            <a:ext cx="1078440" cy="123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Овал 9"/>
          <p:cNvSpPr/>
          <p:nvPr/>
        </p:nvSpPr>
        <p:spPr bwMode="auto">
          <a:xfrm>
            <a:off x="583030" y="5199682"/>
            <a:ext cx="1038499" cy="996903"/>
          </a:xfrm>
          <a:prstGeom prst="ellipse">
            <a:avLst/>
          </a:prstGeom>
          <a:solidFill>
            <a:srgbClr val="FFC000"/>
          </a:solidFill>
          <a:ln w="38100" cap="flat" cmpd="sng" algn="ctr">
            <a:solidFill>
              <a:srgbClr val="FF0000">
                <a:alpha val="99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11" name="TextBox 10"/>
          <p:cNvSpPr txBox="1"/>
          <p:nvPr/>
        </p:nvSpPr>
        <p:spPr>
          <a:xfrm>
            <a:off x="505603" y="5913918"/>
            <a:ext cx="141256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rPr>
              <a:t>Kazakhstan, 2017</a:t>
            </a:r>
            <a:endParaRPr kumimoji="0" lang="ru-RU" sz="1200" b="0" i="0" u="none" strike="noStrike" kern="1200" cap="none" spc="0" normalizeH="0" baseline="0" noProof="0" dirty="0">
              <a:ln>
                <a:noFill/>
              </a:ln>
              <a:solidFill>
                <a:srgbClr val="FFFFFF"/>
              </a:solidFill>
              <a:effectLst/>
              <a:uLnTx/>
              <a:uFillTx/>
              <a:latin typeface="Arial"/>
            </a:endParaRPr>
          </a:p>
        </p:txBody>
      </p:sp>
      <p:pic>
        <p:nvPicPr>
          <p:cNvPr id="22" name="Рисунок 21">
            <a:extLst>
              <a:ext uri="{FF2B5EF4-FFF2-40B4-BE49-F238E27FC236}">
                <a16:creationId xmlns:a16="http://schemas.microsoft.com/office/drawing/2014/main" id="{773C9109-DD9A-4039-9563-B97FCBEEE90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7366" y="1607339"/>
            <a:ext cx="1002006" cy="1085409"/>
          </a:xfrm>
          <a:prstGeom prst="rect">
            <a:avLst/>
          </a:prstGeom>
        </p:spPr>
      </p:pic>
      <p:sp>
        <p:nvSpPr>
          <p:cNvPr id="54" name="Овал 53">
            <a:extLst>
              <a:ext uri="{FF2B5EF4-FFF2-40B4-BE49-F238E27FC236}">
                <a16:creationId xmlns:a16="http://schemas.microsoft.com/office/drawing/2014/main" id="{A3D74E9C-B6B2-409D-9F59-9923FA5A96CE}"/>
              </a:ext>
            </a:extLst>
          </p:cNvPr>
          <p:cNvSpPr/>
          <p:nvPr/>
        </p:nvSpPr>
        <p:spPr bwMode="auto">
          <a:xfrm>
            <a:off x="884649" y="3844272"/>
            <a:ext cx="917378" cy="883167"/>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SimSun" charset="-122"/>
              </a:rPr>
              <a:t>JINR</a:t>
            </a: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SimSun" charset="-122"/>
              </a:rPr>
              <a:t>Visit</a:t>
            </a: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SimSun" charset="-122"/>
              </a:rPr>
              <a:t>Center</a:t>
            </a:r>
            <a:endParaRPr kumimoji="0" lang="ru-RU" sz="80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28" name="TextBox 27">
            <a:extLst>
              <a:ext uri="{FF2B5EF4-FFF2-40B4-BE49-F238E27FC236}">
                <a16:creationId xmlns:a16="http://schemas.microsoft.com/office/drawing/2014/main" id="{A87AFF30-DB4F-461D-A68C-D0B4D316E0EC}"/>
              </a:ext>
            </a:extLst>
          </p:cNvPr>
          <p:cNvSpPr txBox="1"/>
          <p:nvPr/>
        </p:nvSpPr>
        <p:spPr>
          <a:xfrm flipH="1">
            <a:off x="585925" y="5266864"/>
            <a:ext cx="10534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SEC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a:t>
            </a:r>
            <a:r>
              <a:rPr kumimoji="0" lang="en-US" sz="1200" b="0" i="0" u="none" strike="noStrike" kern="1200" cap="none" spc="0" normalizeH="0" baseline="0" noProof="0" dirty="0" err="1">
                <a:ln>
                  <a:noFill/>
                </a:ln>
                <a:solidFill>
                  <a:srgbClr val="000000"/>
                </a:solidFill>
                <a:effectLst/>
                <a:uLnTx/>
                <a:uFillTx/>
                <a:latin typeface="Arial"/>
              </a:rPr>
              <a:t>Dubna</a:t>
            </a:r>
            <a:r>
              <a:rPr kumimoji="0" lang="en-US" sz="1200" b="0" i="0" u="none" strike="noStrike" kern="1200" cap="none" spc="0" normalizeH="0" baseline="0" noProof="0" dirty="0">
                <a:ln>
                  <a:noFill/>
                </a:ln>
                <a:solidFill>
                  <a:srgbClr val="000000"/>
                </a:solidFill>
                <a:effectLst/>
                <a:uLnTx/>
                <a:uFillTx/>
                <a:latin typeface="Arial"/>
              </a:rPr>
              <a:t>”</a:t>
            </a:r>
            <a:br>
              <a:rPr kumimoji="0" lang="en-US" sz="1200" b="0" i="0" u="none" strike="noStrike" kern="1200" cap="none" spc="0" normalizeH="0" baseline="0" noProof="0" dirty="0">
                <a:ln>
                  <a:noFill/>
                </a:ln>
                <a:solidFill>
                  <a:srgbClr val="000000"/>
                </a:solidFill>
                <a:effectLst/>
                <a:uLnTx/>
                <a:uFillTx/>
                <a:latin typeface="Arial"/>
              </a:rPr>
            </a:br>
            <a:r>
              <a:rPr kumimoji="0" lang="en-US" sz="1200" b="0" i="0" u="none" strike="noStrike" kern="1200" cap="none" spc="0" normalizeH="0" baseline="0" noProof="0" dirty="0">
                <a:ln>
                  <a:noFill/>
                </a:ln>
                <a:solidFill>
                  <a:srgbClr val="000000"/>
                </a:solidFill>
                <a:effectLst/>
                <a:uLnTx/>
                <a:uFillTx/>
                <a:latin typeface="Arial"/>
              </a:rPr>
              <a:t>Nur-Sultan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INP</a:t>
            </a:r>
          </a:p>
        </p:txBody>
      </p:sp>
      <p:grpSp>
        <p:nvGrpSpPr>
          <p:cNvPr id="16" name="Группа 15">
            <a:extLst>
              <a:ext uri="{FF2B5EF4-FFF2-40B4-BE49-F238E27FC236}">
                <a16:creationId xmlns:a16="http://schemas.microsoft.com/office/drawing/2014/main" id="{AE7A6F63-EC6F-4AB5-A59F-AE1A4078E036}"/>
              </a:ext>
            </a:extLst>
          </p:cNvPr>
          <p:cNvGrpSpPr/>
          <p:nvPr/>
        </p:nvGrpSpPr>
        <p:grpSpPr>
          <a:xfrm>
            <a:off x="1656842" y="1565589"/>
            <a:ext cx="1247255" cy="1368896"/>
            <a:chOff x="1963077" y="1627728"/>
            <a:chExt cx="1247255" cy="1368896"/>
          </a:xfrm>
        </p:grpSpPr>
        <p:sp>
          <p:nvSpPr>
            <p:cNvPr id="13" name="Овал 12"/>
            <p:cNvSpPr/>
            <p:nvPr/>
          </p:nvSpPr>
          <p:spPr bwMode="auto">
            <a:xfrm>
              <a:off x="2088178" y="1627728"/>
              <a:ext cx="1003801" cy="914399"/>
            </a:xfrm>
            <a:prstGeom prst="ellipse">
              <a:avLst/>
            </a:prstGeom>
            <a:solidFill>
              <a:schemeClr val="bg1"/>
            </a:solid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80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14" name="TextBox 13"/>
            <p:cNvSpPr txBox="1"/>
            <p:nvPr/>
          </p:nvSpPr>
          <p:spPr>
            <a:xfrm>
              <a:off x="2087909" y="2534959"/>
              <a:ext cx="11224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rPr>
                <a:t>Vladikavkaz,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rPr>
                <a:t>Russia, 2019 </a:t>
              </a:r>
              <a:endParaRPr kumimoji="0" lang="ru-RU" sz="1200" b="0" i="0" u="none" strike="noStrike" kern="1200" cap="none" spc="0" normalizeH="0" baseline="0" noProof="0" dirty="0">
                <a:ln>
                  <a:noFill/>
                </a:ln>
                <a:solidFill>
                  <a:srgbClr val="FFFFFF"/>
                </a:solidFill>
                <a:effectLst/>
                <a:uLnTx/>
                <a:uFillTx/>
                <a:latin typeface="Arial"/>
              </a:endParaRPr>
            </a:p>
          </p:txBody>
        </p:sp>
        <p:sp>
          <p:nvSpPr>
            <p:cNvPr id="58" name="TextBox 57">
              <a:extLst>
                <a:ext uri="{FF2B5EF4-FFF2-40B4-BE49-F238E27FC236}">
                  <a16:creationId xmlns:a16="http://schemas.microsoft.com/office/drawing/2014/main" id="{4B08D2A4-F778-49CE-A40D-9FF7712D955B}"/>
                </a:ext>
              </a:extLst>
            </p:cNvPr>
            <p:cNvSpPr txBox="1"/>
            <p:nvPr/>
          </p:nvSpPr>
          <p:spPr>
            <a:xfrm>
              <a:off x="1963077" y="1639309"/>
              <a:ext cx="120984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in the South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of Russia</a:t>
              </a:r>
              <a:br>
                <a:rPr kumimoji="0" lang="en-US" sz="1200" b="0" i="0" u="none" strike="noStrike" kern="1200" cap="none" spc="0" normalizeH="0" baseline="0" noProof="0" dirty="0">
                  <a:ln>
                    <a:noFill/>
                  </a:ln>
                  <a:solidFill>
                    <a:srgbClr val="000000"/>
                  </a:solidFill>
                  <a:effectLst/>
                  <a:uLnTx/>
                  <a:uFillTx/>
                  <a:latin typeface="Arial"/>
                </a:rPr>
              </a:br>
              <a:r>
                <a:rPr kumimoji="0" lang="en-US" sz="1200" b="0" i="0" u="none" strike="noStrike" kern="1200" cap="none" spc="0" normalizeH="0" baseline="0" noProof="0" dirty="0">
                  <a:ln>
                    <a:noFill/>
                  </a:ln>
                  <a:solidFill>
                    <a:srgbClr val="000000"/>
                  </a:solidFill>
                  <a:effectLst/>
                  <a:uLnTx/>
                  <a:uFillTx/>
                  <a:latin typeface="Arial"/>
                </a:rPr>
                <a:t>NOSU</a:t>
              </a:r>
            </a:p>
          </p:txBody>
        </p:sp>
      </p:grpSp>
      <p:grpSp>
        <p:nvGrpSpPr>
          <p:cNvPr id="15" name="Группа 14">
            <a:extLst>
              <a:ext uri="{FF2B5EF4-FFF2-40B4-BE49-F238E27FC236}">
                <a16:creationId xmlns:a16="http://schemas.microsoft.com/office/drawing/2014/main" id="{AA727EC3-A68C-46CD-B05F-2A63EF17A20B}"/>
              </a:ext>
            </a:extLst>
          </p:cNvPr>
          <p:cNvGrpSpPr/>
          <p:nvPr/>
        </p:nvGrpSpPr>
        <p:grpSpPr>
          <a:xfrm>
            <a:off x="2378405" y="3633694"/>
            <a:ext cx="1038499" cy="996903"/>
            <a:chOff x="4014923" y="1539396"/>
            <a:chExt cx="1038499" cy="996903"/>
          </a:xfrm>
        </p:grpSpPr>
        <p:sp>
          <p:nvSpPr>
            <p:cNvPr id="52" name="Овал 51"/>
            <p:cNvSpPr/>
            <p:nvPr/>
          </p:nvSpPr>
          <p:spPr bwMode="auto">
            <a:xfrm>
              <a:off x="4014923" y="1539396"/>
              <a:ext cx="1038499" cy="996903"/>
            </a:xfrm>
            <a:prstGeom prst="ellipse">
              <a:avLst/>
            </a:prstGeom>
            <a:solidFill>
              <a:schemeClr val="bg1"/>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61" name="TextBox 60">
              <a:extLst>
                <a:ext uri="{FF2B5EF4-FFF2-40B4-BE49-F238E27FC236}">
                  <a16:creationId xmlns:a16="http://schemas.microsoft.com/office/drawing/2014/main" id="{A87AFF30-DB4F-461D-A68C-D0B4D316E0EC}"/>
                </a:ext>
              </a:extLst>
            </p:cNvPr>
            <p:cNvSpPr txBox="1"/>
            <p:nvPr/>
          </p:nvSpPr>
          <p:spPr>
            <a:xfrm flipH="1">
              <a:off x="4020212" y="1649794"/>
              <a:ext cx="1003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ASRT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Cairo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Egypt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2020</a:t>
              </a:r>
            </a:p>
          </p:txBody>
        </p:sp>
      </p:grpSp>
      <p:grpSp>
        <p:nvGrpSpPr>
          <p:cNvPr id="19" name="Группа 18">
            <a:extLst>
              <a:ext uri="{FF2B5EF4-FFF2-40B4-BE49-F238E27FC236}">
                <a16:creationId xmlns:a16="http://schemas.microsoft.com/office/drawing/2014/main" id="{1FBDBECA-7AB8-49D8-BBD8-9DEE46939A54}"/>
              </a:ext>
            </a:extLst>
          </p:cNvPr>
          <p:cNvGrpSpPr/>
          <p:nvPr/>
        </p:nvGrpSpPr>
        <p:grpSpPr>
          <a:xfrm>
            <a:off x="2359982" y="4849564"/>
            <a:ext cx="1038499" cy="996903"/>
            <a:chOff x="3136011" y="4269961"/>
            <a:chExt cx="1038499" cy="996903"/>
          </a:xfrm>
        </p:grpSpPr>
        <p:sp>
          <p:nvSpPr>
            <p:cNvPr id="56" name="Овал 55"/>
            <p:cNvSpPr/>
            <p:nvPr/>
          </p:nvSpPr>
          <p:spPr bwMode="auto">
            <a:xfrm>
              <a:off x="3136011" y="4269961"/>
              <a:ext cx="1038499" cy="996903"/>
            </a:xfrm>
            <a:prstGeom prst="ellipse">
              <a:avLst/>
            </a:prstGeom>
            <a:solidFill>
              <a:schemeClr val="bg1"/>
            </a:solidFill>
            <a:ln w="38100" cap="flat" cmpd="sng" algn="ctr">
              <a:solidFill>
                <a:srgbClr val="FF0000">
                  <a:alpha val="99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FF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FF0000"/>
                </a:solidFill>
                <a:effectLst/>
                <a:uLnTx/>
                <a:uFillTx/>
                <a:latin typeface="Arial" charset="0"/>
                <a:ea typeface="SimSun" charset="-122"/>
              </a:endParaRPr>
            </a:p>
          </p:txBody>
        </p:sp>
        <p:sp>
          <p:nvSpPr>
            <p:cNvPr id="62" name="TextBox 61">
              <a:extLst>
                <a:ext uri="{FF2B5EF4-FFF2-40B4-BE49-F238E27FC236}">
                  <a16:creationId xmlns:a16="http://schemas.microsoft.com/office/drawing/2014/main" id="{A87AFF30-DB4F-461D-A68C-D0B4D316E0EC}"/>
                </a:ext>
              </a:extLst>
            </p:cNvPr>
            <p:cNvSpPr txBox="1"/>
            <p:nvPr/>
          </p:nvSpPr>
          <p:spPr>
            <a:xfrm flipH="1">
              <a:off x="3153361" y="4425900"/>
              <a:ext cx="1003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Sofia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University,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Bulgaria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2021</a:t>
              </a:r>
            </a:p>
          </p:txBody>
        </p:sp>
      </p:grpSp>
      <p:grpSp>
        <p:nvGrpSpPr>
          <p:cNvPr id="5" name="Группа 4">
            <a:extLst>
              <a:ext uri="{FF2B5EF4-FFF2-40B4-BE49-F238E27FC236}">
                <a16:creationId xmlns:a16="http://schemas.microsoft.com/office/drawing/2014/main" id="{8ED26799-171B-4DE3-8B47-2AF82E86D8BF}"/>
              </a:ext>
            </a:extLst>
          </p:cNvPr>
          <p:cNvGrpSpPr/>
          <p:nvPr/>
        </p:nvGrpSpPr>
        <p:grpSpPr>
          <a:xfrm>
            <a:off x="4164804" y="3758942"/>
            <a:ext cx="1038499" cy="996903"/>
            <a:chOff x="6012698" y="4193897"/>
            <a:chExt cx="1038499" cy="996903"/>
          </a:xfrm>
        </p:grpSpPr>
        <p:sp>
          <p:nvSpPr>
            <p:cNvPr id="65" name="Овал 64"/>
            <p:cNvSpPr/>
            <p:nvPr/>
          </p:nvSpPr>
          <p:spPr bwMode="auto">
            <a:xfrm>
              <a:off x="6012698" y="4193897"/>
              <a:ext cx="1038499" cy="996903"/>
            </a:xfrm>
            <a:prstGeom prst="ellipse">
              <a:avLst/>
            </a:prstGeom>
            <a:solidFill>
              <a:schemeClr val="bg1">
                <a:lumMod val="85000"/>
              </a:schemeClr>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66" name="TextBox 65">
              <a:extLst>
                <a:ext uri="{FF2B5EF4-FFF2-40B4-BE49-F238E27FC236}">
                  <a16:creationId xmlns:a16="http://schemas.microsoft.com/office/drawing/2014/main" id="{A87AFF30-DB4F-461D-A68C-D0B4D316E0EC}"/>
                </a:ext>
              </a:extLst>
            </p:cNvPr>
            <p:cNvSpPr txBox="1"/>
            <p:nvPr/>
          </p:nvSpPr>
          <p:spPr>
            <a:xfrm flipH="1">
              <a:off x="6029954" y="4345969"/>
              <a:ext cx="1003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AAEA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Tunis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Tunisia</a:t>
              </a:r>
              <a:br>
                <a:rPr kumimoji="0" lang="en-US" sz="1200" b="0" i="0" u="none" strike="noStrike" kern="1200" cap="none" spc="0" normalizeH="0" baseline="0" noProof="0" dirty="0">
                  <a:ln>
                    <a:noFill/>
                  </a:ln>
                  <a:solidFill>
                    <a:srgbClr val="000000"/>
                  </a:solidFill>
                  <a:effectLst/>
                  <a:uLnTx/>
                  <a:uFillTx/>
                  <a:latin typeface="Arial"/>
                </a:rPr>
              </a:br>
              <a:r>
                <a:rPr kumimoji="0" lang="en-US" sz="1200" b="0" i="1" u="none" strike="noStrike" kern="1200" cap="none" spc="0" normalizeH="0" baseline="0" noProof="0" dirty="0">
                  <a:ln>
                    <a:noFill/>
                  </a:ln>
                  <a:solidFill>
                    <a:srgbClr val="000000"/>
                  </a:solidFill>
                  <a:effectLst/>
                  <a:uLnTx/>
                  <a:uFillTx/>
                  <a:latin typeface="Arial"/>
                </a:rPr>
                <a:t>2022</a:t>
              </a:r>
            </a:p>
          </p:txBody>
        </p:sp>
      </p:grpSp>
      <p:grpSp>
        <p:nvGrpSpPr>
          <p:cNvPr id="29" name="Группа 28">
            <a:extLst>
              <a:ext uri="{FF2B5EF4-FFF2-40B4-BE49-F238E27FC236}">
                <a16:creationId xmlns:a16="http://schemas.microsoft.com/office/drawing/2014/main" id="{53D83649-5C6A-4250-94D3-37001848F929}"/>
              </a:ext>
            </a:extLst>
          </p:cNvPr>
          <p:cNvGrpSpPr/>
          <p:nvPr/>
        </p:nvGrpSpPr>
        <p:grpSpPr>
          <a:xfrm>
            <a:off x="8828785" y="1297749"/>
            <a:ext cx="1038499" cy="996903"/>
            <a:chOff x="8828785" y="1297749"/>
            <a:chExt cx="1038499" cy="996903"/>
          </a:xfrm>
        </p:grpSpPr>
        <p:sp>
          <p:nvSpPr>
            <p:cNvPr id="67" name="Овал 66"/>
            <p:cNvSpPr/>
            <p:nvPr/>
          </p:nvSpPr>
          <p:spPr bwMode="auto">
            <a:xfrm>
              <a:off x="8828785" y="1297749"/>
              <a:ext cx="1038499" cy="996903"/>
            </a:xfrm>
            <a:prstGeom prst="ellipse">
              <a:avLst/>
            </a:prstGeom>
            <a:solidFill>
              <a:srgbClr val="CCCCFF"/>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68" name="TextBox 67">
              <a:extLst>
                <a:ext uri="{FF2B5EF4-FFF2-40B4-BE49-F238E27FC236}">
                  <a16:creationId xmlns:a16="http://schemas.microsoft.com/office/drawing/2014/main" id="{A87AFF30-DB4F-461D-A68C-D0B4D316E0EC}"/>
                </a:ext>
              </a:extLst>
            </p:cNvPr>
            <p:cNvSpPr txBox="1"/>
            <p:nvPr/>
          </p:nvSpPr>
          <p:spPr>
            <a:xfrm flipH="1">
              <a:off x="8851545" y="1434307"/>
              <a:ext cx="10038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IFA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Bucharest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Romania</a:t>
              </a:r>
            </a:p>
          </p:txBody>
        </p:sp>
      </p:grpSp>
      <p:sp>
        <p:nvSpPr>
          <p:cNvPr id="69" name="Овал 68"/>
          <p:cNvSpPr/>
          <p:nvPr/>
        </p:nvSpPr>
        <p:spPr bwMode="auto">
          <a:xfrm>
            <a:off x="3211210" y="1532744"/>
            <a:ext cx="1038499" cy="996903"/>
          </a:xfrm>
          <a:prstGeom prst="ellipse">
            <a:avLst/>
          </a:prstGeom>
          <a:solidFill>
            <a:schemeClr val="bg1">
              <a:lumMod val="85000"/>
            </a:schemeClr>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70" name="TextBox 69">
            <a:extLst>
              <a:ext uri="{FF2B5EF4-FFF2-40B4-BE49-F238E27FC236}">
                <a16:creationId xmlns:a16="http://schemas.microsoft.com/office/drawing/2014/main" id="{A87AFF30-DB4F-461D-A68C-D0B4D316E0EC}"/>
              </a:ext>
            </a:extLst>
          </p:cNvPr>
          <p:cNvSpPr txBox="1"/>
          <p:nvPr/>
        </p:nvSpPr>
        <p:spPr>
          <a:xfrm flipH="1">
            <a:off x="3248451" y="1666879"/>
            <a:ext cx="1003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FEFU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Vladivostok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Russia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rPr>
              <a:t>2021</a:t>
            </a:r>
          </a:p>
        </p:txBody>
      </p:sp>
      <p:grpSp>
        <p:nvGrpSpPr>
          <p:cNvPr id="23" name="Группа 22">
            <a:extLst>
              <a:ext uri="{FF2B5EF4-FFF2-40B4-BE49-F238E27FC236}">
                <a16:creationId xmlns:a16="http://schemas.microsoft.com/office/drawing/2014/main" id="{D4ED3E85-F720-4F96-A4F2-4FF58F108E3E}"/>
              </a:ext>
            </a:extLst>
          </p:cNvPr>
          <p:cNvGrpSpPr/>
          <p:nvPr/>
        </p:nvGrpSpPr>
        <p:grpSpPr>
          <a:xfrm>
            <a:off x="8532530" y="5430688"/>
            <a:ext cx="1038499" cy="996903"/>
            <a:chOff x="8532530" y="5430688"/>
            <a:chExt cx="1038499" cy="996903"/>
          </a:xfrm>
        </p:grpSpPr>
        <p:sp>
          <p:nvSpPr>
            <p:cNvPr id="71" name="Овал 70"/>
            <p:cNvSpPr/>
            <p:nvPr/>
          </p:nvSpPr>
          <p:spPr bwMode="auto">
            <a:xfrm>
              <a:off x="8532530" y="5430688"/>
              <a:ext cx="1038499" cy="996903"/>
            </a:xfrm>
            <a:prstGeom prst="ellipse">
              <a:avLst/>
            </a:prstGeom>
            <a:solidFill>
              <a:srgbClr val="CCCCFF"/>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72" name="TextBox 71">
              <a:extLst>
                <a:ext uri="{FF2B5EF4-FFF2-40B4-BE49-F238E27FC236}">
                  <a16:creationId xmlns:a16="http://schemas.microsoft.com/office/drawing/2014/main" id="{A87AFF30-DB4F-461D-A68C-D0B4D316E0EC}"/>
                </a:ext>
              </a:extLst>
            </p:cNvPr>
            <p:cNvSpPr txBox="1"/>
            <p:nvPr/>
          </p:nvSpPr>
          <p:spPr>
            <a:xfrm flipH="1">
              <a:off x="8558347" y="5621054"/>
              <a:ext cx="1003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Library of Alexandria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Egypt</a:t>
              </a:r>
            </a:p>
          </p:txBody>
        </p:sp>
      </p:grpSp>
      <p:sp>
        <p:nvSpPr>
          <p:cNvPr id="73" name="Овал 72"/>
          <p:cNvSpPr/>
          <p:nvPr/>
        </p:nvSpPr>
        <p:spPr bwMode="auto">
          <a:xfrm>
            <a:off x="6058850" y="5357238"/>
            <a:ext cx="1038499" cy="996903"/>
          </a:xfrm>
          <a:prstGeom prst="ellipse">
            <a:avLst/>
          </a:prstGeom>
          <a:solidFill>
            <a:srgbClr val="CCECFF"/>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74" name="TextBox 73">
            <a:extLst>
              <a:ext uri="{FF2B5EF4-FFF2-40B4-BE49-F238E27FC236}">
                <a16:creationId xmlns:a16="http://schemas.microsoft.com/office/drawing/2014/main" id="{A87AFF30-DB4F-461D-A68C-D0B4D316E0EC}"/>
              </a:ext>
            </a:extLst>
          </p:cNvPr>
          <p:cNvSpPr txBox="1"/>
          <p:nvPr/>
        </p:nvSpPr>
        <p:spPr>
          <a:xfrm flipH="1">
            <a:off x="6076199" y="5478662"/>
            <a:ext cx="1003800" cy="7540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rial"/>
              </a:rPr>
              <a:t>iThemba</a:t>
            </a:r>
            <a:r>
              <a:rPr kumimoji="0" lang="en-US" sz="1100" b="0" i="0" u="none" strike="noStrike" kern="1200" cap="none" spc="0" normalizeH="0" baseline="0" noProof="0" dirty="0">
                <a:ln>
                  <a:noFill/>
                </a:ln>
                <a:solidFill>
                  <a:srgbClr val="000000"/>
                </a:solidFill>
                <a:effectLst/>
                <a:uLnTx/>
                <a:uFillTx/>
                <a:latin typeface="Arial"/>
              </a:rPr>
              <a:t> Labs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rPr>
              <a:t>Western Cape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rPr>
              <a:t>South Africa</a:t>
            </a:r>
          </a:p>
        </p:txBody>
      </p:sp>
      <p:grpSp>
        <p:nvGrpSpPr>
          <p:cNvPr id="25" name="Группа 24">
            <a:extLst>
              <a:ext uri="{FF2B5EF4-FFF2-40B4-BE49-F238E27FC236}">
                <a16:creationId xmlns:a16="http://schemas.microsoft.com/office/drawing/2014/main" id="{F33BB36B-D1BA-4F53-9FB9-10B6DDC0BA1A}"/>
              </a:ext>
            </a:extLst>
          </p:cNvPr>
          <p:cNvGrpSpPr/>
          <p:nvPr/>
        </p:nvGrpSpPr>
        <p:grpSpPr>
          <a:xfrm>
            <a:off x="10887129" y="2344747"/>
            <a:ext cx="1038499" cy="996903"/>
            <a:chOff x="10887129" y="2344747"/>
            <a:chExt cx="1038499" cy="996903"/>
          </a:xfrm>
        </p:grpSpPr>
        <p:sp>
          <p:nvSpPr>
            <p:cNvPr id="77" name="Овал 76"/>
            <p:cNvSpPr/>
            <p:nvPr/>
          </p:nvSpPr>
          <p:spPr bwMode="auto">
            <a:xfrm>
              <a:off x="10887129" y="2344747"/>
              <a:ext cx="1038499" cy="996903"/>
            </a:xfrm>
            <a:prstGeom prst="ellipse">
              <a:avLst/>
            </a:prstGeom>
            <a:solidFill>
              <a:srgbClr val="E3ECC2"/>
            </a:solidFill>
            <a:ln w="31750" cap="flat" cmpd="sng" algn="ctr">
              <a:solidFill>
                <a:srgbClr val="FF0000">
                  <a:alpha val="99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78" name="TextBox 77">
              <a:extLst>
                <a:ext uri="{FF2B5EF4-FFF2-40B4-BE49-F238E27FC236}">
                  <a16:creationId xmlns:a16="http://schemas.microsoft.com/office/drawing/2014/main" id="{A87AFF30-DB4F-461D-A68C-D0B4D316E0EC}"/>
                </a:ext>
              </a:extLst>
            </p:cNvPr>
            <p:cNvSpPr txBox="1"/>
            <p:nvPr/>
          </p:nvSpPr>
          <p:spPr>
            <a:xfrm flipH="1">
              <a:off x="10915796" y="2599921"/>
              <a:ext cx="1003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Krakow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Poland</a:t>
              </a:r>
            </a:p>
          </p:txBody>
        </p:sp>
      </p:grpSp>
      <p:grpSp>
        <p:nvGrpSpPr>
          <p:cNvPr id="26" name="Группа 25">
            <a:extLst>
              <a:ext uri="{FF2B5EF4-FFF2-40B4-BE49-F238E27FC236}">
                <a16:creationId xmlns:a16="http://schemas.microsoft.com/office/drawing/2014/main" id="{08FE8805-82D8-474A-9681-AEC0322E42DC}"/>
              </a:ext>
            </a:extLst>
          </p:cNvPr>
          <p:cNvGrpSpPr/>
          <p:nvPr/>
        </p:nvGrpSpPr>
        <p:grpSpPr>
          <a:xfrm>
            <a:off x="10510529" y="3479251"/>
            <a:ext cx="1038499" cy="996903"/>
            <a:chOff x="10510529" y="3479251"/>
            <a:chExt cx="1038499" cy="996903"/>
          </a:xfrm>
        </p:grpSpPr>
        <p:sp>
          <p:nvSpPr>
            <p:cNvPr id="79" name="Овал 78"/>
            <p:cNvSpPr/>
            <p:nvPr/>
          </p:nvSpPr>
          <p:spPr bwMode="auto">
            <a:xfrm>
              <a:off x="10510529" y="3479251"/>
              <a:ext cx="1038499" cy="996903"/>
            </a:xfrm>
            <a:prstGeom prst="ellipse">
              <a:avLst/>
            </a:prstGeom>
            <a:solidFill>
              <a:srgbClr val="E3ECC2"/>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80" name="TextBox 79">
              <a:extLst>
                <a:ext uri="{FF2B5EF4-FFF2-40B4-BE49-F238E27FC236}">
                  <a16:creationId xmlns:a16="http://schemas.microsoft.com/office/drawing/2014/main" id="{A87AFF30-DB4F-461D-A68C-D0B4D316E0EC}"/>
                </a:ext>
              </a:extLst>
            </p:cNvPr>
            <p:cNvSpPr txBox="1"/>
            <p:nvPr/>
          </p:nvSpPr>
          <p:spPr>
            <a:xfrm flipH="1">
              <a:off x="10545228" y="3633155"/>
              <a:ext cx="10038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Gauteng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South Africa</a:t>
              </a:r>
            </a:p>
          </p:txBody>
        </p:sp>
      </p:grpSp>
      <p:grpSp>
        <p:nvGrpSpPr>
          <p:cNvPr id="21" name="Группа 20">
            <a:extLst>
              <a:ext uri="{FF2B5EF4-FFF2-40B4-BE49-F238E27FC236}">
                <a16:creationId xmlns:a16="http://schemas.microsoft.com/office/drawing/2014/main" id="{F96FBD7E-1018-48F6-98E0-941CAC4FC13C}"/>
              </a:ext>
            </a:extLst>
          </p:cNvPr>
          <p:cNvGrpSpPr/>
          <p:nvPr/>
        </p:nvGrpSpPr>
        <p:grpSpPr>
          <a:xfrm>
            <a:off x="10121464" y="1344144"/>
            <a:ext cx="1038499" cy="996903"/>
            <a:chOff x="10086359" y="1326515"/>
            <a:chExt cx="1038499" cy="996903"/>
          </a:xfrm>
        </p:grpSpPr>
        <p:sp>
          <p:nvSpPr>
            <p:cNvPr id="75" name="Овал 74"/>
            <p:cNvSpPr/>
            <p:nvPr/>
          </p:nvSpPr>
          <p:spPr bwMode="auto">
            <a:xfrm>
              <a:off x="10086359" y="1326515"/>
              <a:ext cx="1038499" cy="996903"/>
            </a:xfrm>
            <a:prstGeom prst="ellipse">
              <a:avLst/>
            </a:prstGeom>
            <a:solidFill>
              <a:srgbClr val="E3ECC2"/>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82" name="TextBox 81">
              <a:extLst>
                <a:ext uri="{FF2B5EF4-FFF2-40B4-BE49-F238E27FC236}">
                  <a16:creationId xmlns:a16="http://schemas.microsoft.com/office/drawing/2014/main" id="{A87AFF30-DB4F-461D-A68C-D0B4D316E0EC}"/>
                </a:ext>
              </a:extLst>
            </p:cNvPr>
            <p:cNvSpPr txBox="1"/>
            <p:nvPr/>
          </p:nvSpPr>
          <p:spPr>
            <a:xfrm flipH="1">
              <a:off x="10121058" y="1573862"/>
              <a:ext cx="1003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Chisinau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Moldova</a:t>
              </a:r>
            </a:p>
          </p:txBody>
        </p:sp>
      </p:grpSp>
      <p:grpSp>
        <p:nvGrpSpPr>
          <p:cNvPr id="24" name="Группа 23">
            <a:extLst>
              <a:ext uri="{FF2B5EF4-FFF2-40B4-BE49-F238E27FC236}">
                <a16:creationId xmlns:a16="http://schemas.microsoft.com/office/drawing/2014/main" id="{2F315AF2-6C87-4343-8B18-DDBAF5F5C1B8}"/>
              </a:ext>
            </a:extLst>
          </p:cNvPr>
          <p:cNvGrpSpPr/>
          <p:nvPr/>
        </p:nvGrpSpPr>
        <p:grpSpPr>
          <a:xfrm>
            <a:off x="9799708" y="5526656"/>
            <a:ext cx="1087421" cy="996903"/>
            <a:chOff x="10097002" y="5562191"/>
            <a:chExt cx="1087421" cy="996903"/>
          </a:xfrm>
        </p:grpSpPr>
        <p:sp>
          <p:nvSpPr>
            <p:cNvPr id="81" name="Овал 80"/>
            <p:cNvSpPr/>
            <p:nvPr/>
          </p:nvSpPr>
          <p:spPr bwMode="auto">
            <a:xfrm>
              <a:off x="10121464" y="5562191"/>
              <a:ext cx="1038499" cy="996903"/>
            </a:xfrm>
            <a:prstGeom prst="ellipse">
              <a:avLst/>
            </a:prstGeom>
            <a:solidFill>
              <a:srgbClr val="E3ECC2"/>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40" name="TextBox 39">
              <a:extLst>
                <a:ext uri="{FF2B5EF4-FFF2-40B4-BE49-F238E27FC236}">
                  <a16:creationId xmlns:a16="http://schemas.microsoft.com/office/drawing/2014/main" id="{0CA5F2B5-2143-4E3E-A2E7-8BF67D90F341}"/>
                </a:ext>
              </a:extLst>
            </p:cNvPr>
            <p:cNvSpPr txBox="1"/>
            <p:nvPr/>
          </p:nvSpPr>
          <p:spPr>
            <a:xfrm flipH="1">
              <a:off x="10097002" y="5839154"/>
              <a:ext cx="10874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Santiago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Chile</a:t>
              </a:r>
            </a:p>
          </p:txBody>
        </p:sp>
      </p:grpSp>
      <p:grpSp>
        <p:nvGrpSpPr>
          <p:cNvPr id="30" name="Группа 29">
            <a:extLst>
              <a:ext uri="{FF2B5EF4-FFF2-40B4-BE49-F238E27FC236}">
                <a16:creationId xmlns:a16="http://schemas.microsoft.com/office/drawing/2014/main" id="{15F969F8-51FC-480C-9088-F53F226EBB86}"/>
              </a:ext>
            </a:extLst>
          </p:cNvPr>
          <p:cNvGrpSpPr/>
          <p:nvPr/>
        </p:nvGrpSpPr>
        <p:grpSpPr>
          <a:xfrm>
            <a:off x="6409650" y="2704802"/>
            <a:ext cx="1052722" cy="996903"/>
            <a:chOff x="6409650" y="2704802"/>
            <a:chExt cx="1052722" cy="996903"/>
          </a:xfrm>
        </p:grpSpPr>
        <p:sp>
          <p:nvSpPr>
            <p:cNvPr id="43" name="Овал 42">
              <a:extLst>
                <a:ext uri="{FF2B5EF4-FFF2-40B4-BE49-F238E27FC236}">
                  <a16:creationId xmlns:a16="http://schemas.microsoft.com/office/drawing/2014/main" id="{75E992CE-DF1D-4010-8312-E5B87B5A537E}"/>
                </a:ext>
              </a:extLst>
            </p:cNvPr>
            <p:cNvSpPr/>
            <p:nvPr/>
          </p:nvSpPr>
          <p:spPr bwMode="auto">
            <a:xfrm>
              <a:off x="6423873" y="2704802"/>
              <a:ext cx="1038499" cy="996903"/>
            </a:xfrm>
            <a:prstGeom prst="ellipse">
              <a:avLst/>
            </a:prstGeom>
            <a:solidFill>
              <a:srgbClr val="CCECFF"/>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44" name="TextBox 43">
              <a:extLst>
                <a:ext uri="{FF2B5EF4-FFF2-40B4-BE49-F238E27FC236}">
                  <a16:creationId xmlns:a16="http://schemas.microsoft.com/office/drawing/2014/main" id="{FFB4E403-4DE2-4EDE-83F3-D1CA13B8CE52}"/>
                </a:ext>
              </a:extLst>
            </p:cNvPr>
            <p:cNvSpPr txBox="1"/>
            <p:nvPr/>
          </p:nvSpPr>
          <p:spPr>
            <a:xfrm flipH="1">
              <a:off x="6409650" y="2858392"/>
              <a:ext cx="1003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TPU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Tomsk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Russia</a:t>
              </a:r>
            </a:p>
          </p:txBody>
        </p:sp>
      </p:grpSp>
      <p:grpSp>
        <p:nvGrpSpPr>
          <p:cNvPr id="7" name="Группа 6">
            <a:extLst>
              <a:ext uri="{FF2B5EF4-FFF2-40B4-BE49-F238E27FC236}">
                <a16:creationId xmlns:a16="http://schemas.microsoft.com/office/drawing/2014/main" id="{1D398396-126B-4190-AE45-BB0FF2EE0423}"/>
              </a:ext>
            </a:extLst>
          </p:cNvPr>
          <p:cNvGrpSpPr/>
          <p:nvPr/>
        </p:nvGrpSpPr>
        <p:grpSpPr>
          <a:xfrm>
            <a:off x="5365119" y="3085964"/>
            <a:ext cx="1038499" cy="996903"/>
            <a:chOff x="6927006" y="4054264"/>
            <a:chExt cx="1038499" cy="996903"/>
          </a:xfrm>
        </p:grpSpPr>
        <p:sp>
          <p:nvSpPr>
            <p:cNvPr id="45" name="Овал 44">
              <a:extLst>
                <a:ext uri="{FF2B5EF4-FFF2-40B4-BE49-F238E27FC236}">
                  <a16:creationId xmlns:a16="http://schemas.microsoft.com/office/drawing/2014/main" id="{313CF235-F2E7-488F-A830-9601DB8AB4EB}"/>
                </a:ext>
              </a:extLst>
            </p:cNvPr>
            <p:cNvSpPr/>
            <p:nvPr/>
          </p:nvSpPr>
          <p:spPr bwMode="auto">
            <a:xfrm>
              <a:off x="6927006" y="4054264"/>
              <a:ext cx="1038499" cy="996903"/>
            </a:xfrm>
            <a:prstGeom prst="ellipse">
              <a:avLst/>
            </a:prstGeom>
            <a:solidFill>
              <a:srgbClr val="CCECFF"/>
            </a:solidFill>
            <a:ln w="31750" cap="flat" cmpd="sng" algn="ctr">
              <a:solidFill>
                <a:srgbClr val="FF0000">
                  <a:alpha val="99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46" name="TextBox 45">
              <a:extLst>
                <a:ext uri="{FF2B5EF4-FFF2-40B4-BE49-F238E27FC236}">
                  <a16:creationId xmlns:a16="http://schemas.microsoft.com/office/drawing/2014/main" id="{5A715A88-A84C-42D3-B86B-F622F07F4297}"/>
                </a:ext>
              </a:extLst>
            </p:cNvPr>
            <p:cNvSpPr txBox="1"/>
            <p:nvPr/>
          </p:nvSpPr>
          <p:spPr>
            <a:xfrm flipH="1">
              <a:off x="6944355" y="4180928"/>
              <a:ext cx="1003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ISU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Irkutsk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Russia</a:t>
              </a:r>
            </a:p>
          </p:txBody>
        </p:sp>
      </p:grpSp>
      <p:grpSp>
        <p:nvGrpSpPr>
          <p:cNvPr id="48" name="Группа 47">
            <a:extLst>
              <a:ext uri="{FF2B5EF4-FFF2-40B4-BE49-F238E27FC236}">
                <a16:creationId xmlns:a16="http://schemas.microsoft.com/office/drawing/2014/main" id="{6ECDA689-9D8D-4DC7-BD62-AC074D707C56}"/>
              </a:ext>
            </a:extLst>
          </p:cNvPr>
          <p:cNvGrpSpPr/>
          <p:nvPr/>
        </p:nvGrpSpPr>
        <p:grpSpPr>
          <a:xfrm>
            <a:off x="8903874" y="2574918"/>
            <a:ext cx="1041515" cy="996903"/>
            <a:chOff x="6901227" y="4062997"/>
            <a:chExt cx="1041515" cy="996903"/>
          </a:xfrm>
        </p:grpSpPr>
        <p:sp>
          <p:nvSpPr>
            <p:cNvPr id="49" name="Овал 48">
              <a:extLst>
                <a:ext uri="{FF2B5EF4-FFF2-40B4-BE49-F238E27FC236}">
                  <a16:creationId xmlns:a16="http://schemas.microsoft.com/office/drawing/2014/main" id="{C33A19F1-E0D1-42F5-A9F2-5388C9189439}"/>
                </a:ext>
              </a:extLst>
            </p:cNvPr>
            <p:cNvSpPr/>
            <p:nvPr/>
          </p:nvSpPr>
          <p:spPr bwMode="auto">
            <a:xfrm>
              <a:off x="6901227" y="4062997"/>
              <a:ext cx="1038499" cy="996903"/>
            </a:xfrm>
            <a:prstGeom prst="ellipse">
              <a:avLst/>
            </a:prstGeom>
            <a:solidFill>
              <a:srgbClr val="CCCCFF"/>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50" name="TextBox 49">
              <a:extLst>
                <a:ext uri="{FF2B5EF4-FFF2-40B4-BE49-F238E27FC236}">
                  <a16:creationId xmlns:a16="http://schemas.microsoft.com/office/drawing/2014/main" id="{A8284BAB-0E71-4830-B6FD-C959FFBE1E9F}"/>
                </a:ext>
              </a:extLst>
            </p:cNvPr>
            <p:cNvSpPr txBox="1"/>
            <p:nvPr/>
          </p:nvSpPr>
          <p:spPr>
            <a:xfrm flipH="1">
              <a:off x="6938942" y="4306509"/>
              <a:ext cx="1003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Erevan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Armenia</a:t>
              </a:r>
            </a:p>
          </p:txBody>
        </p:sp>
      </p:grpSp>
      <p:grpSp>
        <p:nvGrpSpPr>
          <p:cNvPr id="12" name="Группа 11">
            <a:extLst>
              <a:ext uri="{FF2B5EF4-FFF2-40B4-BE49-F238E27FC236}">
                <a16:creationId xmlns:a16="http://schemas.microsoft.com/office/drawing/2014/main" id="{343BF0F9-9D6A-415F-A945-5EDDDE5FAD3D}"/>
              </a:ext>
            </a:extLst>
          </p:cNvPr>
          <p:cNvGrpSpPr/>
          <p:nvPr/>
        </p:nvGrpSpPr>
        <p:grpSpPr>
          <a:xfrm>
            <a:off x="10926531" y="4639482"/>
            <a:ext cx="1087421" cy="996903"/>
            <a:chOff x="10923661" y="4669277"/>
            <a:chExt cx="1087421" cy="996903"/>
          </a:xfrm>
        </p:grpSpPr>
        <p:sp>
          <p:nvSpPr>
            <p:cNvPr id="51" name="Овал 50">
              <a:extLst>
                <a:ext uri="{FF2B5EF4-FFF2-40B4-BE49-F238E27FC236}">
                  <a16:creationId xmlns:a16="http://schemas.microsoft.com/office/drawing/2014/main" id="{8B2A4FC9-A3CF-4E9B-97C2-62B3593D000D}"/>
                </a:ext>
              </a:extLst>
            </p:cNvPr>
            <p:cNvSpPr/>
            <p:nvPr/>
          </p:nvSpPr>
          <p:spPr bwMode="auto">
            <a:xfrm>
              <a:off x="10948123" y="4669277"/>
              <a:ext cx="1038499" cy="996903"/>
            </a:xfrm>
            <a:prstGeom prst="ellipse">
              <a:avLst/>
            </a:prstGeom>
            <a:solidFill>
              <a:srgbClr val="E3ECC2"/>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53" name="TextBox 52">
              <a:extLst>
                <a:ext uri="{FF2B5EF4-FFF2-40B4-BE49-F238E27FC236}">
                  <a16:creationId xmlns:a16="http://schemas.microsoft.com/office/drawing/2014/main" id="{CF78C906-EEB0-423A-82F3-22CF759E69AB}"/>
                </a:ext>
              </a:extLst>
            </p:cNvPr>
            <p:cNvSpPr txBox="1"/>
            <p:nvPr/>
          </p:nvSpPr>
          <p:spPr>
            <a:xfrm flipH="1">
              <a:off x="10923661" y="4946240"/>
              <a:ext cx="10874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a:rPr>
                <a:t>Ulanbator</a:t>
              </a:r>
              <a:endParaRPr kumimoji="0" lang="en-US" sz="1400" b="0" i="0" u="none" strike="noStrike" kern="1200" cap="none" spc="0" normalizeH="0" baseline="0" noProof="0" dirty="0">
                <a:ln>
                  <a:noFill/>
                </a:ln>
                <a:solidFill>
                  <a:srgbClr val="000000"/>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Mongolia</a:t>
              </a:r>
            </a:p>
          </p:txBody>
        </p:sp>
      </p:grpSp>
      <p:grpSp>
        <p:nvGrpSpPr>
          <p:cNvPr id="27" name="Группа 26">
            <a:extLst>
              <a:ext uri="{FF2B5EF4-FFF2-40B4-BE49-F238E27FC236}">
                <a16:creationId xmlns:a16="http://schemas.microsoft.com/office/drawing/2014/main" id="{2A33A367-97F3-40F6-83FB-FED97342C013}"/>
              </a:ext>
            </a:extLst>
          </p:cNvPr>
          <p:cNvGrpSpPr/>
          <p:nvPr/>
        </p:nvGrpSpPr>
        <p:grpSpPr>
          <a:xfrm>
            <a:off x="7793310" y="3374744"/>
            <a:ext cx="1087421" cy="996903"/>
            <a:chOff x="7793310" y="3374744"/>
            <a:chExt cx="1087421" cy="996903"/>
          </a:xfrm>
        </p:grpSpPr>
        <p:sp>
          <p:nvSpPr>
            <p:cNvPr id="55" name="Овал 54">
              <a:extLst>
                <a:ext uri="{FF2B5EF4-FFF2-40B4-BE49-F238E27FC236}">
                  <a16:creationId xmlns:a16="http://schemas.microsoft.com/office/drawing/2014/main" id="{F7CCF8EA-BCB7-4EA0-9D12-F34977E97D3C}"/>
                </a:ext>
              </a:extLst>
            </p:cNvPr>
            <p:cNvSpPr/>
            <p:nvPr/>
          </p:nvSpPr>
          <p:spPr bwMode="auto">
            <a:xfrm>
              <a:off x="7842232" y="3374744"/>
              <a:ext cx="1038499" cy="996903"/>
            </a:xfrm>
            <a:prstGeom prst="ellipse">
              <a:avLst/>
            </a:prstGeom>
            <a:solidFill>
              <a:srgbClr val="CCCCFF"/>
            </a:solidFill>
            <a:ln w="31750" cap="flat" cmpd="sng" algn="ctr">
              <a:solidFill>
                <a:srgbClr val="FF0000">
                  <a:alpha val="99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57" name="TextBox 56">
              <a:extLst>
                <a:ext uri="{FF2B5EF4-FFF2-40B4-BE49-F238E27FC236}">
                  <a16:creationId xmlns:a16="http://schemas.microsoft.com/office/drawing/2014/main" id="{AA46699C-1C12-401E-B31E-FE1A4B210050}"/>
                </a:ext>
              </a:extLst>
            </p:cNvPr>
            <p:cNvSpPr txBox="1"/>
            <p:nvPr/>
          </p:nvSpPr>
          <p:spPr>
            <a:xfrm flipH="1">
              <a:off x="7793310" y="3574217"/>
              <a:ext cx="10874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Hanoi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Vietnam</a:t>
              </a:r>
            </a:p>
          </p:txBody>
        </p:sp>
      </p:grpSp>
      <p:cxnSp>
        <p:nvCxnSpPr>
          <p:cNvPr id="17" name="Прямая со стрелкой 16">
            <a:extLst>
              <a:ext uri="{FF2B5EF4-FFF2-40B4-BE49-F238E27FC236}">
                <a16:creationId xmlns:a16="http://schemas.microsoft.com/office/drawing/2014/main" id="{CBB05B1A-F6D5-458E-A2AD-1DFB8A477E2C}"/>
              </a:ext>
            </a:extLst>
          </p:cNvPr>
          <p:cNvCxnSpPr/>
          <p:nvPr/>
        </p:nvCxnSpPr>
        <p:spPr bwMode="auto">
          <a:xfrm flipH="1">
            <a:off x="3185534" y="6612673"/>
            <a:ext cx="8669009" cy="0"/>
          </a:xfrm>
          <a:prstGeom prst="straightConnector1">
            <a:avLst/>
          </a:prstGeom>
          <a:solidFill>
            <a:srgbClr val="00B8FF"/>
          </a:solidFill>
          <a:ln w="15875" cap="flat" cmpd="sng" algn="ctr">
            <a:solidFill>
              <a:srgbClr val="FFFF00"/>
            </a:solidFill>
            <a:prstDash val="solid"/>
            <a:round/>
            <a:headEnd type="none" w="lg" len="lg"/>
            <a:tailEnd type="stealth" w="lg" len="lg"/>
          </a:ln>
          <a:effectLst/>
        </p:spPr>
      </p:cxnSp>
      <p:sp>
        <p:nvSpPr>
          <p:cNvPr id="18" name="TextBox 17">
            <a:extLst>
              <a:ext uri="{FF2B5EF4-FFF2-40B4-BE49-F238E27FC236}">
                <a16:creationId xmlns:a16="http://schemas.microsoft.com/office/drawing/2014/main" id="{230CE493-0426-4B02-85EB-F714795324F8}"/>
              </a:ext>
            </a:extLst>
          </p:cNvPr>
          <p:cNvSpPr txBox="1"/>
          <p:nvPr/>
        </p:nvSpPr>
        <p:spPr>
          <a:xfrm>
            <a:off x="3444407" y="6269412"/>
            <a:ext cx="31568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rPr>
              <a:t>Readiness</a:t>
            </a:r>
            <a:endParaRPr kumimoji="0" lang="ru-RU" sz="1800" b="0" i="0" u="none" strike="noStrike" kern="1200" cap="none" spc="0" normalizeH="0" baseline="0" noProof="0" dirty="0">
              <a:ln>
                <a:noFill/>
              </a:ln>
              <a:solidFill>
                <a:srgbClr val="FFFF00"/>
              </a:solidFill>
              <a:effectLst/>
              <a:uLnTx/>
              <a:uFillTx/>
              <a:latin typeface="Arial"/>
            </a:endParaRPr>
          </a:p>
        </p:txBody>
      </p:sp>
      <p:sp>
        <p:nvSpPr>
          <p:cNvPr id="59" name="Овал 58">
            <a:extLst>
              <a:ext uri="{FF2B5EF4-FFF2-40B4-BE49-F238E27FC236}">
                <a16:creationId xmlns:a16="http://schemas.microsoft.com/office/drawing/2014/main" id="{5976F104-A5A7-4D6F-99C9-C558CA44BCA5}"/>
              </a:ext>
            </a:extLst>
          </p:cNvPr>
          <p:cNvSpPr/>
          <p:nvPr/>
        </p:nvSpPr>
        <p:spPr bwMode="auto">
          <a:xfrm>
            <a:off x="3229466" y="2616842"/>
            <a:ext cx="1038499" cy="996903"/>
          </a:xfrm>
          <a:prstGeom prst="ellipse">
            <a:avLst/>
          </a:prstGeom>
          <a:solidFill>
            <a:schemeClr val="bg1">
              <a:lumMod val="85000"/>
            </a:schemeClr>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60" name="TextBox 59">
            <a:extLst>
              <a:ext uri="{FF2B5EF4-FFF2-40B4-BE49-F238E27FC236}">
                <a16:creationId xmlns:a16="http://schemas.microsoft.com/office/drawing/2014/main" id="{54584255-51E5-4A80-BA6D-5FD785AC804A}"/>
              </a:ext>
            </a:extLst>
          </p:cNvPr>
          <p:cNvSpPr txBox="1"/>
          <p:nvPr/>
        </p:nvSpPr>
        <p:spPr>
          <a:xfrm flipH="1">
            <a:off x="3267058" y="2672353"/>
            <a:ext cx="1003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VBSU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rPr>
              <a:t>Petropavlovsk</a:t>
            </a:r>
            <a:br>
              <a:rPr kumimoji="0" lang="en-US" sz="1000" b="0" i="0" u="none" strike="noStrike" kern="1200" cap="none" spc="0" normalizeH="0" baseline="0" noProof="0" dirty="0">
                <a:ln>
                  <a:noFill/>
                </a:ln>
                <a:solidFill>
                  <a:srgbClr val="000000"/>
                </a:solidFill>
                <a:effectLst/>
                <a:uLnTx/>
                <a:uFillTx/>
                <a:latin typeface="Arial"/>
              </a:rPr>
            </a:br>
            <a:r>
              <a:rPr kumimoji="0" lang="en-US" sz="1000" b="0" i="0" u="none" strike="noStrike" kern="1200" cap="none" spc="0" normalizeH="0" baseline="0" noProof="0" dirty="0">
                <a:ln>
                  <a:noFill/>
                </a:ln>
                <a:solidFill>
                  <a:srgbClr val="000000"/>
                </a:solidFill>
                <a:effectLst/>
                <a:uLnTx/>
                <a:uFillTx/>
                <a:latin typeface="Arial"/>
              </a:rPr>
              <a:t>-</a:t>
            </a:r>
            <a:r>
              <a:rPr kumimoji="0" lang="en-US" sz="1000" b="0" i="0" u="none" strike="noStrike" kern="1200" cap="none" spc="0" normalizeH="0" baseline="0" noProof="0" dirty="0" err="1">
                <a:ln>
                  <a:noFill/>
                </a:ln>
                <a:solidFill>
                  <a:srgbClr val="000000"/>
                </a:solidFill>
                <a:effectLst/>
                <a:uLnTx/>
                <a:uFillTx/>
                <a:latin typeface="Arial"/>
              </a:rPr>
              <a:t>Kamchatsky</a:t>
            </a:r>
            <a:endParaRPr kumimoji="0" lang="en-US" sz="1000" b="0" i="0" u="none" strike="noStrike" kern="1200" cap="none" spc="0" normalizeH="0" baseline="0" noProof="0" dirty="0">
              <a:ln>
                <a:noFill/>
              </a:ln>
              <a:solidFill>
                <a:srgbClr val="000000"/>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Russia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rPr>
              <a:t>2021</a:t>
            </a:r>
          </a:p>
        </p:txBody>
      </p:sp>
      <p:sp>
        <p:nvSpPr>
          <p:cNvPr id="76" name="Овал 75">
            <a:extLst>
              <a:ext uri="{FF2B5EF4-FFF2-40B4-BE49-F238E27FC236}">
                <a16:creationId xmlns:a16="http://schemas.microsoft.com/office/drawing/2014/main" id="{B8E767F3-5EC2-47E2-B241-B20708B17726}"/>
              </a:ext>
            </a:extLst>
          </p:cNvPr>
          <p:cNvSpPr/>
          <p:nvPr/>
        </p:nvSpPr>
        <p:spPr bwMode="auto">
          <a:xfrm>
            <a:off x="5270862" y="1645808"/>
            <a:ext cx="1038499" cy="996903"/>
          </a:xfrm>
          <a:prstGeom prst="ellipse">
            <a:avLst/>
          </a:prstGeom>
          <a:solidFill>
            <a:srgbClr val="CCECFF"/>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64" name="TextBox 63">
            <a:extLst>
              <a:ext uri="{FF2B5EF4-FFF2-40B4-BE49-F238E27FC236}">
                <a16:creationId xmlns:a16="http://schemas.microsoft.com/office/drawing/2014/main" id="{A87AFF30-DB4F-461D-A68C-D0B4D316E0EC}"/>
              </a:ext>
            </a:extLst>
          </p:cNvPr>
          <p:cNvSpPr txBox="1"/>
          <p:nvPr/>
        </p:nvSpPr>
        <p:spPr>
          <a:xfrm flipH="1">
            <a:off x="5305561" y="1656579"/>
            <a:ext cx="1003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University of Novi Sad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Novi Sad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Serbia</a:t>
            </a:r>
            <a:br>
              <a:rPr kumimoji="0" lang="en-US" sz="1200" b="0" i="0" u="none" strike="noStrike" kern="1200" cap="none" spc="0" normalizeH="0" baseline="0" noProof="0" dirty="0">
                <a:ln>
                  <a:noFill/>
                </a:ln>
                <a:solidFill>
                  <a:srgbClr val="000000"/>
                </a:solidFill>
                <a:effectLst/>
                <a:uLnTx/>
                <a:uFillTx/>
                <a:latin typeface="Arial"/>
              </a:rPr>
            </a:br>
            <a:r>
              <a:rPr kumimoji="0" lang="en-US" sz="1200" b="0" i="1" u="none" strike="noStrike" kern="1200" cap="none" spc="0" normalizeH="0" baseline="0" noProof="0" dirty="0">
                <a:ln>
                  <a:noFill/>
                </a:ln>
                <a:solidFill>
                  <a:srgbClr val="000000"/>
                </a:solidFill>
                <a:effectLst/>
                <a:uLnTx/>
                <a:uFillTx/>
                <a:latin typeface="Arial"/>
              </a:rPr>
              <a:t>2022</a:t>
            </a:r>
          </a:p>
        </p:txBody>
      </p:sp>
      <p:grpSp>
        <p:nvGrpSpPr>
          <p:cNvPr id="20" name="Группа 19">
            <a:extLst>
              <a:ext uri="{FF2B5EF4-FFF2-40B4-BE49-F238E27FC236}">
                <a16:creationId xmlns:a16="http://schemas.microsoft.com/office/drawing/2014/main" id="{9801BC96-7B62-4E49-BFAB-FB33D8870ADC}"/>
              </a:ext>
            </a:extLst>
          </p:cNvPr>
          <p:cNvGrpSpPr/>
          <p:nvPr/>
        </p:nvGrpSpPr>
        <p:grpSpPr>
          <a:xfrm>
            <a:off x="6867426" y="4409512"/>
            <a:ext cx="1038499" cy="996903"/>
            <a:chOff x="7792928" y="2677110"/>
            <a:chExt cx="1038499" cy="996903"/>
          </a:xfrm>
        </p:grpSpPr>
        <p:sp>
          <p:nvSpPr>
            <p:cNvPr id="63" name="Овал 62"/>
            <p:cNvSpPr/>
            <p:nvPr/>
          </p:nvSpPr>
          <p:spPr bwMode="auto">
            <a:xfrm>
              <a:off x="7792928" y="2677110"/>
              <a:ext cx="1038499" cy="996903"/>
            </a:xfrm>
            <a:prstGeom prst="ellipse">
              <a:avLst/>
            </a:prstGeom>
            <a:solidFill>
              <a:srgbClr val="CCECFF"/>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83" name="TextBox 82">
              <a:extLst>
                <a:ext uri="{FF2B5EF4-FFF2-40B4-BE49-F238E27FC236}">
                  <a16:creationId xmlns:a16="http://schemas.microsoft.com/office/drawing/2014/main" id="{96E2296A-F32B-477C-ADAA-5FED8F86B985}"/>
                </a:ext>
              </a:extLst>
            </p:cNvPr>
            <p:cNvSpPr txBox="1"/>
            <p:nvPr/>
          </p:nvSpPr>
          <p:spPr>
            <a:xfrm flipH="1">
              <a:off x="7818078" y="2805151"/>
              <a:ext cx="1003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SFU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Rostov-</a:t>
              </a:r>
              <a:r>
                <a:rPr kumimoji="0" lang="en-US" sz="1200" b="0" i="0" u="none" strike="noStrike" kern="1200" cap="none" spc="0" normalizeH="0" baseline="0" noProof="0" dirty="0" err="1">
                  <a:ln>
                    <a:noFill/>
                  </a:ln>
                  <a:solidFill>
                    <a:srgbClr val="000000"/>
                  </a:solidFill>
                  <a:effectLst/>
                  <a:uLnTx/>
                  <a:uFillTx/>
                  <a:latin typeface="Arial"/>
                </a:rPr>
                <a:t>na</a:t>
              </a:r>
              <a:r>
                <a:rPr kumimoji="0" lang="en-US" sz="1200" b="0" i="0" u="none" strike="noStrike" kern="1200" cap="none" spc="0" normalizeH="0" baseline="0" noProof="0" dirty="0">
                  <a:ln>
                    <a:noFill/>
                  </a:ln>
                  <a:solidFill>
                    <a:srgbClr val="000000"/>
                  </a:solidFill>
                  <a:effectLst/>
                  <a:uLnTx/>
                  <a:uFillTx/>
                  <a:latin typeface="Arial"/>
                </a:rPr>
                <a:t>-</a:t>
              </a:r>
              <a:r>
                <a:rPr kumimoji="0" lang="en-US" sz="1200" b="0" i="0" u="none" strike="noStrike" kern="1200" cap="none" spc="0" normalizeH="0" baseline="0" noProof="0" dirty="0" err="1">
                  <a:ln>
                    <a:noFill/>
                  </a:ln>
                  <a:solidFill>
                    <a:srgbClr val="000000"/>
                  </a:solidFill>
                  <a:effectLst/>
                  <a:uLnTx/>
                  <a:uFillTx/>
                  <a:latin typeface="Arial"/>
                </a:rPr>
                <a:t>Donu</a:t>
              </a:r>
              <a:endParaRPr kumimoji="0" lang="en-US" sz="1200" b="0" i="0" u="none" strike="noStrike" kern="1200" cap="none" spc="0" normalizeH="0" baseline="0" noProof="0" dirty="0">
                <a:ln>
                  <a:noFill/>
                </a:ln>
                <a:solidFill>
                  <a:srgbClr val="000000"/>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Russia</a:t>
              </a:r>
            </a:p>
          </p:txBody>
        </p:sp>
      </p:grpSp>
      <p:grpSp>
        <p:nvGrpSpPr>
          <p:cNvPr id="84" name="Группа 83">
            <a:extLst>
              <a:ext uri="{FF2B5EF4-FFF2-40B4-BE49-F238E27FC236}">
                <a16:creationId xmlns:a16="http://schemas.microsoft.com/office/drawing/2014/main" id="{AF71B49D-7DCB-461F-99FB-2D6CEA93CBDC}"/>
              </a:ext>
            </a:extLst>
          </p:cNvPr>
          <p:cNvGrpSpPr/>
          <p:nvPr/>
        </p:nvGrpSpPr>
        <p:grpSpPr>
          <a:xfrm>
            <a:off x="8508826" y="4328066"/>
            <a:ext cx="1038499" cy="996903"/>
            <a:chOff x="6829520" y="4398020"/>
            <a:chExt cx="1038499" cy="996903"/>
          </a:xfrm>
        </p:grpSpPr>
        <p:sp>
          <p:nvSpPr>
            <p:cNvPr id="85" name="Овал 84">
              <a:extLst>
                <a:ext uri="{FF2B5EF4-FFF2-40B4-BE49-F238E27FC236}">
                  <a16:creationId xmlns:a16="http://schemas.microsoft.com/office/drawing/2014/main" id="{0924466D-B8E4-4C9E-8191-169EC6163BAC}"/>
                </a:ext>
              </a:extLst>
            </p:cNvPr>
            <p:cNvSpPr/>
            <p:nvPr/>
          </p:nvSpPr>
          <p:spPr bwMode="auto">
            <a:xfrm>
              <a:off x="6829520" y="4398020"/>
              <a:ext cx="1038499" cy="996903"/>
            </a:xfrm>
            <a:prstGeom prst="ellipse">
              <a:avLst/>
            </a:prstGeom>
            <a:solidFill>
              <a:srgbClr val="CCCCFF"/>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86" name="TextBox 85">
              <a:extLst>
                <a:ext uri="{FF2B5EF4-FFF2-40B4-BE49-F238E27FC236}">
                  <a16:creationId xmlns:a16="http://schemas.microsoft.com/office/drawing/2014/main" id="{8CB4B1DE-2CAF-4C5F-A7F6-625B36E0C689}"/>
                </a:ext>
              </a:extLst>
            </p:cNvPr>
            <p:cNvSpPr txBox="1"/>
            <p:nvPr/>
          </p:nvSpPr>
          <p:spPr>
            <a:xfrm flipH="1">
              <a:off x="6856249" y="4571956"/>
              <a:ext cx="1003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BIUST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Botswana</a:t>
              </a:r>
            </a:p>
          </p:txBody>
        </p:sp>
      </p:grpSp>
      <p:grpSp>
        <p:nvGrpSpPr>
          <p:cNvPr id="87" name="Группа 86">
            <a:extLst>
              <a:ext uri="{FF2B5EF4-FFF2-40B4-BE49-F238E27FC236}">
                <a16:creationId xmlns:a16="http://schemas.microsoft.com/office/drawing/2014/main" id="{B15E697A-B91D-4742-9680-F60623A352F7}"/>
              </a:ext>
            </a:extLst>
          </p:cNvPr>
          <p:cNvGrpSpPr/>
          <p:nvPr/>
        </p:nvGrpSpPr>
        <p:grpSpPr>
          <a:xfrm>
            <a:off x="7747409" y="1971223"/>
            <a:ext cx="1046928" cy="996903"/>
            <a:chOff x="6901227" y="4062997"/>
            <a:chExt cx="1046928" cy="996903"/>
          </a:xfrm>
        </p:grpSpPr>
        <p:sp>
          <p:nvSpPr>
            <p:cNvPr id="88" name="Овал 87">
              <a:extLst>
                <a:ext uri="{FF2B5EF4-FFF2-40B4-BE49-F238E27FC236}">
                  <a16:creationId xmlns:a16="http://schemas.microsoft.com/office/drawing/2014/main" id="{862492B3-D660-45A0-89E3-7DC0D8AC8D83}"/>
                </a:ext>
              </a:extLst>
            </p:cNvPr>
            <p:cNvSpPr/>
            <p:nvPr/>
          </p:nvSpPr>
          <p:spPr bwMode="auto">
            <a:xfrm>
              <a:off x="6901227" y="4062997"/>
              <a:ext cx="1038499" cy="996903"/>
            </a:xfrm>
            <a:prstGeom prst="ellipse">
              <a:avLst/>
            </a:prstGeom>
            <a:solidFill>
              <a:srgbClr val="CCCCFF"/>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89" name="TextBox 88">
              <a:extLst>
                <a:ext uri="{FF2B5EF4-FFF2-40B4-BE49-F238E27FC236}">
                  <a16:creationId xmlns:a16="http://schemas.microsoft.com/office/drawing/2014/main" id="{CB988CC6-82D2-404A-A083-1CAEDE30A69E}"/>
                </a:ext>
              </a:extLst>
            </p:cNvPr>
            <p:cNvSpPr txBox="1"/>
            <p:nvPr/>
          </p:nvSpPr>
          <p:spPr>
            <a:xfrm flipH="1">
              <a:off x="6944355" y="4269616"/>
              <a:ext cx="1003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Minsk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Belarus</a:t>
              </a:r>
            </a:p>
          </p:txBody>
        </p:sp>
      </p:grpSp>
      <p:grpSp>
        <p:nvGrpSpPr>
          <p:cNvPr id="90" name="Группа 89">
            <a:extLst>
              <a:ext uri="{FF2B5EF4-FFF2-40B4-BE49-F238E27FC236}">
                <a16:creationId xmlns:a16="http://schemas.microsoft.com/office/drawing/2014/main" id="{523E6FAB-25DA-4C0D-A452-6E018BD11226}"/>
              </a:ext>
            </a:extLst>
          </p:cNvPr>
          <p:cNvGrpSpPr/>
          <p:nvPr/>
        </p:nvGrpSpPr>
        <p:grpSpPr>
          <a:xfrm>
            <a:off x="9620696" y="4257393"/>
            <a:ext cx="1232464" cy="996903"/>
            <a:chOff x="10012386" y="1326515"/>
            <a:chExt cx="1232464" cy="996903"/>
          </a:xfrm>
        </p:grpSpPr>
        <p:sp>
          <p:nvSpPr>
            <p:cNvPr id="91" name="Овал 90">
              <a:extLst>
                <a:ext uri="{FF2B5EF4-FFF2-40B4-BE49-F238E27FC236}">
                  <a16:creationId xmlns:a16="http://schemas.microsoft.com/office/drawing/2014/main" id="{D7BB939B-1767-4B40-8274-851012806253}"/>
                </a:ext>
              </a:extLst>
            </p:cNvPr>
            <p:cNvSpPr/>
            <p:nvPr/>
          </p:nvSpPr>
          <p:spPr bwMode="auto">
            <a:xfrm>
              <a:off x="10086359" y="1326515"/>
              <a:ext cx="1038499" cy="996903"/>
            </a:xfrm>
            <a:prstGeom prst="ellipse">
              <a:avLst/>
            </a:prstGeom>
            <a:solidFill>
              <a:srgbClr val="E3ECC2"/>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92" name="TextBox 91">
              <a:extLst>
                <a:ext uri="{FF2B5EF4-FFF2-40B4-BE49-F238E27FC236}">
                  <a16:creationId xmlns:a16="http://schemas.microsoft.com/office/drawing/2014/main" id="{93509C8F-A910-40C9-AA46-362B4C713CD3}"/>
                </a:ext>
              </a:extLst>
            </p:cNvPr>
            <p:cNvSpPr txBox="1"/>
            <p:nvPr/>
          </p:nvSpPr>
          <p:spPr>
            <a:xfrm flipH="1">
              <a:off x="10012386" y="1510376"/>
              <a:ext cx="12324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PSU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rPr>
                <a:t>Petrozavodsk</a:t>
              </a:r>
              <a:br>
                <a:rPr kumimoji="0" lang="en-US" sz="1200" b="0" i="0" u="none" strike="noStrike" kern="1200" cap="none" spc="0" normalizeH="0" baseline="0" noProof="0" dirty="0">
                  <a:ln>
                    <a:noFill/>
                  </a:ln>
                  <a:solidFill>
                    <a:srgbClr val="000000"/>
                  </a:solidFill>
                  <a:effectLst/>
                  <a:uLnTx/>
                  <a:uFillTx/>
                  <a:latin typeface="Arial"/>
                </a:rPr>
              </a:br>
              <a:r>
                <a:rPr kumimoji="0" lang="en-US" sz="1200" b="0" i="0" u="none" strike="noStrike" kern="1200" cap="none" spc="0" normalizeH="0" baseline="0" noProof="0" dirty="0">
                  <a:ln>
                    <a:noFill/>
                  </a:ln>
                  <a:solidFill>
                    <a:srgbClr val="000000"/>
                  </a:solidFill>
                  <a:effectLst/>
                  <a:uLnTx/>
                  <a:uFillTx/>
                  <a:latin typeface="Arial"/>
                </a:rPr>
                <a:t>Russia</a:t>
              </a:r>
            </a:p>
          </p:txBody>
        </p:sp>
      </p:grpSp>
      <p:grpSp>
        <p:nvGrpSpPr>
          <p:cNvPr id="93" name="Группа 92">
            <a:extLst>
              <a:ext uri="{FF2B5EF4-FFF2-40B4-BE49-F238E27FC236}">
                <a16:creationId xmlns:a16="http://schemas.microsoft.com/office/drawing/2014/main" id="{2A14FF5E-92E2-48CE-84EB-8A70891F4366}"/>
              </a:ext>
            </a:extLst>
          </p:cNvPr>
          <p:cNvGrpSpPr/>
          <p:nvPr/>
        </p:nvGrpSpPr>
        <p:grpSpPr>
          <a:xfrm>
            <a:off x="7386675" y="5505798"/>
            <a:ext cx="1038499" cy="996903"/>
            <a:chOff x="6388093" y="7445172"/>
            <a:chExt cx="1038499" cy="996903"/>
          </a:xfrm>
        </p:grpSpPr>
        <p:sp>
          <p:nvSpPr>
            <p:cNvPr id="94" name="Овал 93">
              <a:extLst>
                <a:ext uri="{FF2B5EF4-FFF2-40B4-BE49-F238E27FC236}">
                  <a16:creationId xmlns:a16="http://schemas.microsoft.com/office/drawing/2014/main" id="{68C00BFE-5871-41CE-A399-C31FCD3AC1B7}"/>
                </a:ext>
              </a:extLst>
            </p:cNvPr>
            <p:cNvSpPr/>
            <p:nvPr/>
          </p:nvSpPr>
          <p:spPr bwMode="auto">
            <a:xfrm>
              <a:off x="6388093" y="7445172"/>
              <a:ext cx="1038499" cy="996903"/>
            </a:xfrm>
            <a:prstGeom prst="ellipse">
              <a:avLst/>
            </a:prstGeom>
            <a:solidFill>
              <a:srgbClr val="CCCCFF"/>
            </a:solidFill>
            <a:ln w="9525" cap="flat" cmpd="sng" algn="ctr">
              <a:solidFill>
                <a:schemeClr val="tx1">
                  <a:alpha val="9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SimSun"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750" b="0" i="0" u="none" strike="noStrike" kern="1200" cap="none" spc="0" normalizeH="0" baseline="0" noProof="0" dirty="0">
                <a:ln>
                  <a:noFill/>
                </a:ln>
                <a:solidFill>
                  <a:srgbClr val="000000"/>
                </a:solidFill>
                <a:effectLst/>
                <a:uLnTx/>
                <a:uFillTx/>
                <a:latin typeface="Arial" charset="0"/>
                <a:ea typeface="SimSun" charset="-122"/>
              </a:endParaRPr>
            </a:p>
          </p:txBody>
        </p:sp>
        <p:sp>
          <p:nvSpPr>
            <p:cNvPr id="95" name="TextBox 94">
              <a:extLst>
                <a:ext uri="{FF2B5EF4-FFF2-40B4-BE49-F238E27FC236}">
                  <a16:creationId xmlns:a16="http://schemas.microsoft.com/office/drawing/2014/main" id="{47D9BC2C-7E3A-46D1-9307-3CFFAA53322B}"/>
                </a:ext>
              </a:extLst>
            </p:cNvPr>
            <p:cNvSpPr txBox="1"/>
            <p:nvPr/>
          </p:nvSpPr>
          <p:spPr>
            <a:xfrm flipH="1">
              <a:off x="6422792" y="7657864"/>
              <a:ext cx="1003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rPr>
                <a:t>Slovak</a:t>
              </a:r>
              <a:br>
                <a:rPr kumimoji="0" lang="en-US" sz="1400" b="0" i="0" u="none" strike="noStrike" kern="1200" cap="none" spc="0" normalizeH="0" baseline="0" noProof="0" dirty="0">
                  <a:ln>
                    <a:noFill/>
                  </a:ln>
                  <a:solidFill>
                    <a:srgbClr val="000000"/>
                  </a:solidFill>
                  <a:effectLst/>
                  <a:uLnTx/>
                  <a:uFillTx/>
                  <a:latin typeface="Arial"/>
                </a:rPr>
              </a:br>
              <a:r>
                <a:rPr kumimoji="0" lang="en-US" sz="1400" b="0" i="0" u="none" strike="noStrike" kern="1200" cap="none" spc="0" normalizeH="0" baseline="0" noProof="0" dirty="0">
                  <a:ln>
                    <a:noFill/>
                  </a:ln>
                  <a:solidFill>
                    <a:srgbClr val="000000"/>
                  </a:solidFill>
                  <a:effectLst/>
                  <a:uLnTx/>
                  <a:uFillTx/>
                  <a:latin typeface="Arial"/>
                </a:rPr>
                <a:t>Republic</a:t>
              </a:r>
            </a:p>
          </p:txBody>
        </p:sp>
      </p:grpSp>
    </p:spTree>
    <p:extLst>
      <p:ext uri="{BB962C8B-B14F-4D97-AF65-F5344CB8AC3E}">
        <p14:creationId xmlns:p14="http://schemas.microsoft.com/office/powerpoint/2010/main" val="3718541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0959" y="23315"/>
            <a:ext cx="11268456" cy="895314"/>
          </a:xfrm>
        </p:spPr>
        <p:txBody>
          <a:bodyPr>
            <a:normAutofit/>
          </a:bodyPr>
          <a:lstStyle/>
          <a:p>
            <a:pPr algn="ctr"/>
            <a:r>
              <a:rPr lang="en-US" altLang="ru-RU" sz="3600" b="1" dirty="0">
                <a:solidFill>
                  <a:srgbClr val="FFFF00"/>
                </a:solidFill>
                <a:latin typeface="+mn-lt"/>
                <a:ea typeface="Droid Sans Fallback" charset="0"/>
                <a:cs typeface="Droid Sans Fallback" charset="0"/>
              </a:rPr>
              <a:t>JINR Expertise for Member States and </a:t>
            </a:r>
            <a:r>
              <a:rPr lang="en-US" altLang="ru-RU" sz="3600" b="1">
                <a:solidFill>
                  <a:srgbClr val="FFFF00"/>
                </a:solidFill>
                <a:latin typeface="+mn-lt"/>
                <a:ea typeface="Droid Sans Fallback" charset="0"/>
                <a:cs typeface="Droid Sans Fallback" charset="0"/>
              </a:rPr>
              <a:t>Partner Countries </a:t>
            </a:r>
            <a:endParaRPr lang="en-US" sz="3600" b="1" dirty="0">
              <a:solidFill>
                <a:schemeClr val="bg1"/>
              </a:solidFill>
              <a:latin typeface="+mn-lt"/>
              <a:ea typeface="Arial" charset="0"/>
              <a:cs typeface="Arial" charset="0"/>
            </a:endParaRPr>
          </a:p>
        </p:txBody>
      </p:sp>
      <p:graphicFrame>
        <p:nvGraphicFramePr>
          <p:cNvPr id="4" name="Table 3"/>
          <p:cNvGraphicFramePr>
            <a:graphicFrameLocks noGrp="1"/>
          </p:cNvGraphicFramePr>
          <p:nvPr/>
        </p:nvGraphicFramePr>
        <p:xfrm>
          <a:off x="210867" y="1593194"/>
          <a:ext cx="2696472" cy="4959320"/>
        </p:xfrm>
        <a:graphic>
          <a:graphicData uri="http://schemas.openxmlformats.org/drawingml/2006/table">
            <a:tbl>
              <a:tblPr firstRow="1" firstCol="1" bandRow="1">
                <a:tableStyleId>{5C22544A-7EE6-4342-B048-85BDC9FD1C3A}</a:tableStyleId>
              </a:tblPr>
              <a:tblGrid>
                <a:gridCol w="527708">
                  <a:extLst>
                    <a:ext uri="{9D8B030D-6E8A-4147-A177-3AD203B41FA5}">
                      <a16:colId xmlns:a16="http://schemas.microsoft.com/office/drawing/2014/main" val="20000"/>
                    </a:ext>
                  </a:extLst>
                </a:gridCol>
                <a:gridCol w="1543688">
                  <a:extLst>
                    <a:ext uri="{9D8B030D-6E8A-4147-A177-3AD203B41FA5}">
                      <a16:colId xmlns:a16="http://schemas.microsoft.com/office/drawing/2014/main" val="20001"/>
                    </a:ext>
                  </a:extLst>
                </a:gridCol>
                <a:gridCol w="625076">
                  <a:extLst>
                    <a:ext uri="{9D8B030D-6E8A-4147-A177-3AD203B41FA5}">
                      <a16:colId xmlns:a16="http://schemas.microsoft.com/office/drawing/2014/main" val="20002"/>
                    </a:ext>
                  </a:extLst>
                </a:gridCol>
              </a:tblGrid>
              <a:tr h="558509">
                <a:tc rowSpan="3">
                  <a:txBody>
                    <a:bodyPr/>
                    <a:lstStyle/>
                    <a:p>
                      <a:pPr marL="71755" marR="71755" algn="ctr">
                        <a:spcAft>
                          <a:spcPts val="0"/>
                        </a:spcAft>
                      </a:pPr>
                      <a:r>
                        <a:rPr lang="en-US" sz="1800" dirty="0">
                          <a:solidFill>
                            <a:srgbClr val="FFFF00"/>
                          </a:solidFill>
                          <a:effectLst/>
                        </a:rPr>
                        <a:t>Universities</a:t>
                      </a:r>
                      <a:endParaRPr lang="en-GB" sz="1800" dirty="0">
                        <a:solidFill>
                          <a:srgbClr val="FFFF00"/>
                        </a:solidFill>
                        <a:effectLst/>
                        <a:latin typeface="Calibri" charset="0"/>
                        <a:ea typeface="Calibri" charset="0"/>
                        <a:cs typeface="Arial" charset="0"/>
                      </a:endParaRPr>
                    </a:p>
                  </a:txBody>
                  <a:tcPr marL="68580" marR="68580" marT="0" marB="0" vert="vert270" anchor="ctr">
                    <a:lnR w="127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548EC1"/>
                    </a:solidFill>
                  </a:tcPr>
                </a:tc>
                <a:tc>
                  <a:txBody>
                    <a:bodyPr/>
                    <a:lstStyle/>
                    <a:p>
                      <a:pPr>
                        <a:spcAft>
                          <a:spcPts val="0"/>
                        </a:spcAft>
                      </a:pPr>
                      <a:r>
                        <a:rPr lang="en-US" sz="1600" b="0" dirty="0">
                          <a:solidFill>
                            <a:schemeClr val="bg1"/>
                          </a:solidFill>
                          <a:effectLst/>
                        </a:rPr>
                        <a:t>Rectors and </a:t>
                      </a:r>
                    </a:p>
                    <a:p>
                      <a:pPr>
                        <a:spcAft>
                          <a:spcPts val="0"/>
                        </a:spcAft>
                      </a:pPr>
                      <a:r>
                        <a:rPr lang="en-US" sz="1600" b="0" dirty="0">
                          <a:solidFill>
                            <a:schemeClr val="bg1"/>
                          </a:solidFill>
                          <a:effectLst/>
                        </a:rPr>
                        <a:t>Vice-Rectors</a:t>
                      </a:r>
                      <a:endParaRPr lang="en-GB" sz="1600" b="0" dirty="0">
                        <a:solidFill>
                          <a:schemeClr val="bg1"/>
                        </a:solidFill>
                        <a:effectLst/>
                        <a:latin typeface="Calibri" charset="0"/>
                        <a:ea typeface="Calibri" charset="0"/>
                        <a:cs typeface="Arial" charset="0"/>
                      </a:endParaRPr>
                    </a:p>
                  </a:txBody>
                  <a:tcPr marL="68580" marR="68580" marT="0" marB="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548EC1"/>
                    </a:solidFill>
                  </a:tcPr>
                </a:tc>
                <a:tc>
                  <a:txBody>
                    <a:bodyPr/>
                    <a:lstStyle/>
                    <a:p>
                      <a:pPr>
                        <a:spcAft>
                          <a:spcPts val="0"/>
                        </a:spcAft>
                      </a:pPr>
                      <a:r>
                        <a:rPr lang="en-GB" sz="1600" b="0" dirty="0">
                          <a:solidFill>
                            <a:schemeClr val="bg1"/>
                          </a:solidFill>
                          <a:effectLst/>
                        </a:rPr>
                        <a:t>6</a:t>
                      </a:r>
                      <a:endParaRPr lang="en-GB" sz="1600" b="0" dirty="0">
                        <a:solidFill>
                          <a:schemeClr val="bg1"/>
                        </a:solidFill>
                        <a:effectLst/>
                        <a:latin typeface="Calibri" charset="0"/>
                        <a:ea typeface="Calibri" charset="0"/>
                        <a:cs typeface="Arial" charset="0"/>
                      </a:endParaRPr>
                    </a:p>
                  </a:txBody>
                  <a:tcPr marL="68580" marR="68580" marT="0" marB="0">
                    <a:lnB w="12700" cap="flat" cmpd="sng" algn="ctr">
                      <a:solidFill>
                        <a:schemeClr val="bg1"/>
                      </a:solidFill>
                      <a:prstDash val="solid"/>
                      <a:round/>
                      <a:headEnd type="none" w="med" len="med"/>
                      <a:tailEnd type="none" w="med" len="med"/>
                    </a:lnB>
                    <a:solidFill>
                      <a:srgbClr val="548EC1"/>
                    </a:solidFill>
                  </a:tcPr>
                </a:tc>
                <a:extLst>
                  <a:ext uri="{0D108BD9-81ED-4DB2-BD59-A6C34878D82A}">
                    <a16:rowId xmlns:a16="http://schemas.microsoft.com/office/drawing/2014/main" val="10000"/>
                  </a:ext>
                </a:extLst>
              </a:tr>
              <a:tr h="765570">
                <a:tc vMerge="1">
                  <a:txBody>
                    <a:bodyPr/>
                    <a:lstStyle/>
                    <a:p>
                      <a:endParaRPr lang="en-US"/>
                    </a:p>
                  </a:txBody>
                  <a:tcPr/>
                </a:tc>
                <a:tc>
                  <a:txBody>
                    <a:bodyPr/>
                    <a:lstStyle/>
                    <a:p>
                      <a:pPr>
                        <a:spcAft>
                          <a:spcPts val="0"/>
                        </a:spcAft>
                      </a:pPr>
                      <a:r>
                        <a:rPr lang="en-GB" sz="1600" dirty="0">
                          <a:solidFill>
                            <a:schemeClr val="bg1"/>
                          </a:solidFill>
                          <a:effectLst/>
                        </a:rPr>
                        <a:t>Deans and directors of research units</a:t>
                      </a:r>
                      <a:endParaRPr lang="en-GB" sz="1600" dirty="0">
                        <a:solidFill>
                          <a:schemeClr val="bg1"/>
                        </a:solidFill>
                        <a:effectLst/>
                        <a:latin typeface="Calibri" charset="0"/>
                        <a:ea typeface="Calibri" charset="0"/>
                        <a:cs typeface="Arial"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548EC1"/>
                    </a:solidFill>
                  </a:tcPr>
                </a:tc>
                <a:tc>
                  <a:txBody>
                    <a:bodyPr/>
                    <a:lstStyle/>
                    <a:p>
                      <a:pPr>
                        <a:spcAft>
                          <a:spcPts val="0"/>
                        </a:spcAft>
                      </a:pPr>
                      <a:r>
                        <a:rPr lang="en-GB" sz="1600" dirty="0">
                          <a:solidFill>
                            <a:schemeClr val="bg1"/>
                          </a:solidFill>
                          <a:effectLst/>
                        </a:rPr>
                        <a:t>19</a:t>
                      </a:r>
                      <a:endParaRPr lang="en-GB" sz="1600" dirty="0">
                        <a:solidFill>
                          <a:schemeClr val="bg1"/>
                        </a:solidFill>
                        <a:effectLst/>
                        <a:latin typeface="Calibri" charset="0"/>
                        <a:ea typeface="Calibri" charset="0"/>
                        <a:cs typeface="Arial" charset="0"/>
                      </a:endParaRPr>
                    </a:p>
                  </a:txBody>
                  <a:tcPr marL="68580" marR="68580" marT="0" marB="0">
                    <a:lnT w="12700" cap="flat" cmpd="sng" algn="ctr">
                      <a:solidFill>
                        <a:schemeClr val="bg1"/>
                      </a:solidFill>
                      <a:prstDash val="solid"/>
                      <a:round/>
                      <a:headEnd type="none" w="med" len="med"/>
                      <a:tailEnd type="none" w="med" len="med"/>
                    </a:lnT>
                    <a:solidFill>
                      <a:srgbClr val="548EC1"/>
                    </a:solidFill>
                  </a:tcPr>
                </a:tc>
                <a:extLst>
                  <a:ext uri="{0D108BD9-81ED-4DB2-BD59-A6C34878D82A}">
                    <a16:rowId xmlns:a16="http://schemas.microsoft.com/office/drawing/2014/main" val="10001"/>
                  </a:ext>
                </a:extLst>
              </a:tr>
              <a:tr h="510380">
                <a:tc vMerge="1">
                  <a:txBody>
                    <a:bodyPr/>
                    <a:lstStyle/>
                    <a:p>
                      <a:endParaRPr lang="en-US"/>
                    </a:p>
                  </a:txBody>
                  <a:tcPr/>
                </a:tc>
                <a:tc>
                  <a:txBody>
                    <a:bodyPr/>
                    <a:lstStyle/>
                    <a:p>
                      <a:pPr>
                        <a:spcAft>
                          <a:spcPts val="0"/>
                        </a:spcAft>
                      </a:pPr>
                      <a:r>
                        <a:rPr lang="en-GB" sz="1600" dirty="0">
                          <a:solidFill>
                            <a:schemeClr val="bg1"/>
                          </a:solidFill>
                          <a:effectLst/>
                        </a:rPr>
                        <a:t>Local contact points </a:t>
                      </a:r>
                      <a:endParaRPr lang="en-GB" sz="1600" dirty="0">
                        <a:solidFill>
                          <a:schemeClr val="bg1"/>
                        </a:solidFill>
                        <a:effectLst/>
                        <a:latin typeface="Calibri" charset="0"/>
                        <a:ea typeface="Calibri" charset="0"/>
                        <a:cs typeface="Arial" charset="0"/>
                      </a:endParaRPr>
                    </a:p>
                  </a:txBody>
                  <a:tcPr marL="68580" marR="68580" marT="0" marB="0">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548EC1"/>
                    </a:solidFill>
                  </a:tcPr>
                </a:tc>
                <a:tc>
                  <a:txBody>
                    <a:bodyPr/>
                    <a:lstStyle/>
                    <a:p>
                      <a:pPr>
                        <a:spcAft>
                          <a:spcPts val="0"/>
                        </a:spcAft>
                      </a:pPr>
                      <a:r>
                        <a:rPr lang="en-GB" sz="1600" dirty="0">
                          <a:solidFill>
                            <a:schemeClr val="bg1"/>
                          </a:solidFill>
                          <a:effectLst/>
                        </a:rPr>
                        <a:t> 4</a:t>
                      </a:r>
                      <a:r>
                        <a:rPr lang="ru-RU" sz="1600" dirty="0">
                          <a:solidFill>
                            <a:schemeClr val="bg1"/>
                          </a:solidFill>
                          <a:effectLst/>
                        </a:rPr>
                        <a:t>5</a:t>
                      </a:r>
                      <a:endParaRPr lang="en-GB" sz="1600" dirty="0">
                        <a:solidFill>
                          <a:schemeClr val="bg1"/>
                        </a:solidFill>
                        <a:effectLst/>
                        <a:latin typeface="Calibri" charset="0"/>
                        <a:ea typeface="Calibri" charset="0"/>
                        <a:cs typeface="Arial" charset="0"/>
                      </a:endParaRPr>
                    </a:p>
                  </a:txBody>
                  <a:tcPr marL="68580" marR="68580" marT="0" marB="0">
                    <a:lnB w="28575" cap="flat" cmpd="sng" algn="ctr">
                      <a:solidFill>
                        <a:schemeClr val="bg1"/>
                      </a:solidFill>
                      <a:prstDash val="solid"/>
                      <a:round/>
                      <a:headEnd type="none" w="med" len="med"/>
                      <a:tailEnd type="none" w="med" len="med"/>
                    </a:lnB>
                    <a:solidFill>
                      <a:srgbClr val="548EC1"/>
                    </a:solidFill>
                  </a:tcPr>
                </a:tc>
                <a:extLst>
                  <a:ext uri="{0D108BD9-81ED-4DB2-BD59-A6C34878D82A}">
                    <a16:rowId xmlns:a16="http://schemas.microsoft.com/office/drawing/2014/main" val="10002"/>
                  </a:ext>
                </a:extLst>
              </a:tr>
              <a:tr h="595661">
                <a:tc rowSpan="3">
                  <a:txBody>
                    <a:bodyPr/>
                    <a:lstStyle/>
                    <a:p>
                      <a:pPr marL="71755" marR="71755" algn="ctr">
                        <a:spcAft>
                          <a:spcPts val="0"/>
                        </a:spcAft>
                      </a:pPr>
                      <a:r>
                        <a:rPr lang="en-US" sz="1800" dirty="0">
                          <a:solidFill>
                            <a:srgbClr val="FFFF00"/>
                          </a:solidFill>
                          <a:effectLst/>
                        </a:rPr>
                        <a:t>Research</a:t>
                      </a:r>
                      <a:r>
                        <a:rPr lang="en-GB" sz="1800" dirty="0">
                          <a:solidFill>
                            <a:srgbClr val="FFFF00"/>
                          </a:solidFill>
                          <a:effectLst/>
                        </a:rPr>
                        <a:t> organizations </a:t>
                      </a:r>
                      <a:endParaRPr lang="en-GB" sz="1800" dirty="0">
                        <a:solidFill>
                          <a:srgbClr val="FFFF00"/>
                        </a:solidFill>
                        <a:effectLst/>
                        <a:latin typeface="Calibri" charset="0"/>
                        <a:ea typeface="Calibri" charset="0"/>
                        <a:cs typeface="Arial" charset="0"/>
                      </a:endParaRPr>
                    </a:p>
                  </a:txBody>
                  <a:tcPr marL="68580" marR="68580" marT="0" marB="0" vert="vert27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75000"/>
                      </a:schemeClr>
                    </a:solidFill>
                  </a:tcPr>
                </a:tc>
                <a:tc>
                  <a:txBody>
                    <a:bodyPr/>
                    <a:lstStyle/>
                    <a:p>
                      <a:pPr>
                        <a:spcAft>
                          <a:spcPts val="0"/>
                        </a:spcAft>
                      </a:pPr>
                      <a:r>
                        <a:rPr lang="en-GB" sz="1600" dirty="0">
                          <a:solidFill>
                            <a:schemeClr val="bg1"/>
                          </a:solidFill>
                          <a:effectLst/>
                        </a:rPr>
                        <a:t>Directors and </a:t>
                      </a:r>
                    </a:p>
                    <a:p>
                      <a:pPr>
                        <a:spcAft>
                          <a:spcPts val="0"/>
                        </a:spcAft>
                      </a:pPr>
                      <a:r>
                        <a:rPr lang="en-GB" sz="1600" dirty="0">
                          <a:solidFill>
                            <a:schemeClr val="bg1"/>
                          </a:solidFill>
                          <a:effectLst/>
                        </a:rPr>
                        <a:t>vice-directors</a:t>
                      </a:r>
                      <a:endParaRPr lang="en-GB" sz="1600" dirty="0">
                        <a:solidFill>
                          <a:schemeClr val="bg1"/>
                        </a:solidFill>
                        <a:effectLst/>
                        <a:latin typeface="Calibri" charset="0"/>
                        <a:ea typeface="Calibri" charset="0"/>
                        <a:cs typeface="Arial" charset="0"/>
                      </a:endParaRPr>
                    </a:p>
                  </a:txBody>
                  <a:tcPr marL="68580" marR="68580" marT="0" marB="0">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spcAft>
                          <a:spcPts val="0"/>
                        </a:spcAft>
                      </a:pPr>
                      <a:r>
                        <a:rPr lang="en-GB" sz="1600" dirty="0">
                          <a:solidFill>
                            <a:schemeClr val="bg1"/>
                          </a:solidFill>
                          <a:effectLst/>
                        </a:rPr>
                        <a:t>17</a:t>
                      </a:r>
                      <a:endParaRPr lang="en-GB" sz="1600" dirty="0">
                        <a:solidFill>
                          <a:schemeClr val="bg1"/>
                        </a:solidFill>
                        <a:effectLst/>
                        <a:latin typeface="Calibri" charset="0"/>
                        <a:ea typeface="Calibri" charset="0"/>
                        <a:cs typeface="Arial" charset="0"/>
                      </a:endParaRPr>
                    </a:p>
                  </a:txBody>
                  <a:tcPr marL="68580" marR="68580" marT="0" marB="0">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3"/>
                  </a:ext>
                </a:extLst>
              </a:tr>
              <a:tr h="510380">
                <a:tc vMerge="1">
                  <a:txBody>
                    <a:bodyPr/>
                    <a:lstStyle/>
                    <a:p>
                      <a:pPr marL="71755" marR="71755" algn="ctr">
                        <a:spcAft>
                          <a:spcPts val="0"/>
                        </a:spcAft>
                      </a:pPr>
                      <a:endParaRPr lang="en-GB" sz="1200" dirty="0">
                        <a:solidFill>
                          <a:srgbClr val="FFFF00"/>
                        </a:solidFill>
                        <a:effectLst/>
                        <a:latin typeface="Calibri" charset="0"/>
                        <a:ea typeface="Calibri" charset="0"/>
                        <a:cs typeface="Arial" charset="0"/>
                      </a:endParaRPr>
                    </a:p>
                  </a:txBody>
                  <a:tcPr marL="68580" marR="68580" marT="0" marB="0" vert="vert27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75000"/>
                      </a:schemeClr>
                    </a:solidFill>
                  </a:tcPr>
                </a:tc>
                <a:tc>
                  <a:txBody>
                    <a:bodyPr/>
                    <a:lstStyle/>
                    <a:p>
                      <a:pPr>
                        <a:spcAft>
                          <a:spcPts val="0"/>
                        </a:spcAft>
                      </a:pPr>
                      <a:r>
                        <a:rPr lang="en-GB" sz="1600" dirty="0">
                          <a:solidFill>
                            <a:schemeClr val="bg1"/>
                          </a:solidFill>
                          <a:effectLst/>
                        </a:rPr>
                        <a:t>Heads of departments</a:t>
                      </a:r>
                    </a:p>
                  </a:txBody>
                  <a:tcPr marL="68580" marR="68580" marT="0" marB="0">
                    <a:lnT w="12700" cap="flat" cmpd="sng" algn="ctr">
                      <a:solidFill>
                        <a:schemeClr val="bg1"/>
                      </a:solidFill>
                      <a:prstDash val="solid"/>
                      <a:round/>
                      <a:headEnd type="none" w="med" len="med"/>
                      <a:tailEnd type="none" w="med" len="med"/>
                    </a:lnT>
                    <a:solidFill>
                      <a:schemeClr val="accent5">
                        <a:lumMod val="75000"/>
                      </a:schemeClr>
                    </a:solidFill>
                  </a:tcPr>
                </a:tc>
                <a:tc>
                  <a:txBody>
                    <a:bodyPr/>
                    <a:lstStyle/>
                    <a:p>
                      <a:pPr>
                        <a:spcAft>
                          <a:spcPts val="0"/>
                        </a:spcAft>
                      </a:pPr>
                      <a:r>
                        <a:rPr lang="en-GB" sz="1600" dirty="0">
                          <a:solidFill>
                            <a:schemeClr val="bg1"/>
                          </a:solidFill>
                          <a:effectLst/>
                        </a:rPr>
                        <a:t>51</a:t>
                      </a:r>
                      <a:endParaRPr lang="en-GB" sz="1600" dirty="0">
                        <a:solidFill>
                          <a:schemeClr val="bg1"/>
                        </a:solidFill>
                        <a:effectLst/>
                        <a:latin typeface="Calibri" charset="0"/>
                        <a:ea typeface="Calibri" charset="0"/>
                        <a:cs typeface="Arial" charset="0"/>
                      </a:endParaRPr>
                    </a:p>
                  </a:txBody>
                  <a:tcPr marL="68580" marR="68580" marT="0" marB="0">
                    <a:lnT w="12700" cap="flat" cmpd="sng" algn="ctr">
                      <a:solidFill>
                        <a:schemeClr val="bg1"/>
                      </a:solidFill>
                      <a:prstDash val="solid"/>
                      <a:round/>
                      <a:headEnd type="none" w="med" len="med"/>
                      <a:tailEnd type="none" w="med" len="med"/>
                    </a:lnT>
                    <a:solidFill>
                      <a:schemeClr val="accent5">
                        <a:lumMod val="75000"/>
                      </a:schemeClr>
                    </a:solidFill>
                  </a:tcPr>
                </a:tc>
                <a:extLst>
                  <a:ext uri="{0D108BD9-81ED-4DB2-BD59-A6C34878D82A}">
                    <a16:rowId xmlns:a16="http://schemas.microsoft.com/office/drawing/2014/main" val="10004"/>
                  </a:ext>
                </a:extLst>
              </a:tr>
              <a:tr h="510380">
                <a:tc vMerge="1">
                  <a:txBody>
                    <a:bodyPr/>
                    <a:lstStyle/>
                    <a:p>
                      <a:endParaRPr lang="en-US"/>
                    </a:p>
                  </a:txBody>
                  <a:tcPr/>
                </a:tc>
                <a:tc>
                  <a:txBody>
                    <a:bodyPr/>
                    <a:lstStyle/>
                    <a:p>
                      <a:pPr>
                        <a:spcAft>
                          <a:spcPts val="0"/>
                        </a:spcAft>
                      </a:pPr>
                      <a:r>
                        <a:rPr lang="en-GB" sz="1600" dirty="0">
                          <a:solidFill>
                            <a:schemeClr val="bg1"/>
                          </a:solidFill>
                          <a:effectLst/>
                        </a:rPr>
                        <a:t>Local contact points/experts </a:t>
                      </a:r>
                      <a:endParaRPr lang="en-GB" sz="1600" dirty="0">
                        <a:solidFill>
                          <a:schemeClr val="bg1"/>
                        </a:solidFill>
                        <a:effectLst/>
                        <a:latin typeface="Calibri" charset="0"/>
                        <a:ea typeface="Calibri" charset="0"/>
                        <a:cs typeface="Arial" charset="0"/>
                      </a:endParaRPr>
                    </a:p>
                  </a:txBody>
                  <a:tcPr marL="68580" marR="68580" marT="0" marB="0">
                    <a:lnB w="28575" cap="flat" cmpd="sng" algn="ctr">
                      <a:solidFill>
                        <a:schemeClr val="bg1"/>
                      </a:solidFill>
                      <a:prstDash val="solid"/>
                      <a:round/>
                      <a:headEnd type="none" w="med" len="med"/>
                      <a:tailEnd type="none" w="med" len="med"/>
                    </a:lnB>
                    <a:solidFill>
                      <a:schemeClr val="accent5">
                        <a:lumMod val="75000"/>
                      </a:schemeClr>
                    </a:solidFill>
                  </a:tcPr>
                </a:tc>
                <a:tc>
                  <a:txBody>
                    <a:bodyPr/>
                    <a:lstStyle/>
                    <a:p>
                      <a:pPr>
                        <a:spcAft>
                          <a:spcPts val="0"/>
                        </a:spcAft>
                      </a:pPr>
                      <a:r>
                        <a:rPr lang="en-GB" sz="1600" dirty="0">
                          <a:solidFill>
                            <a:schemeClr val="bg1"/>
                          </a:solidFill>
                          <a:effectLst/>
                        </a:rPr>
                        <a:t>30</a:t>
                      </a:r>
                      <a:endParaRPr lang="en-GB" sz="1600" dirty="0">
                        <a:solidFill>
                          <a:schemeClr val="bg1"/>
                        </a:solidFill>
                        <a:effectLst/>
                        <a:latin typeface="Calibri" charset="0"/>
                        <a:ea typeface="Calibri" charset="0"/>
                        <a:cs typeface="Arial" charset="0"/>
                      </a:endParaRPr>
                    </a:p>
                  </a:txBody>
                  <a:tcPr marL="68580" marR="68580" marT="0" marB="0">
                    <a:lnB w="28575" cap="flat" cmpd="sng" algn="ctr">
                      <a:solidFill>
                        <a:schemeClr val="bg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5"/>
                  </a:ext>
                </a:extLst>
              </a:tr>
              <a:tr h="510380">
                <a:tc rowSpan="3">
                  <a:txBody>
                    <a:bodyPr/>
                    <a:lstStyle/>
                    <a:p>
                      <a:pPr marL="71755" marR="71755" algn="ctr">
                        <a:spcAft>
                          <a:spcPts val="0"/>
                        </a:spcAft>
                      </a:pPr>
                      <a:r>
                        <a:rPr lang="en-US" sz="1600" dirty="0">
                          <a:solidFill>
                            <a:srgbClr val="FFFF00"/>
                          </a:solidFill>
                          <a:effectLst/>
                        </a:rPr>
                        <a:t>Governments </a:t>
                      </a:r>
                      <a:br>
                        <a:rPr lang="en-US" sz="1600" dirty="0">
                          <a:solidFill>
                            <a:srgbClr val="FFFF00"/>
                          </a:solidFill>
                          <a:effectLst/>
                        </a:rPr>
                      </a:br>
                      <a:r>
                        <a:rPr lang="en-US" sz="1600" dirty="0">
                          <a:solidFill>
                            <a:srgbClr val="FFFF00"/>
                          </a:solidFill>
                          <a:effectLst/>
                        </a:rPr>
                        <a:t>and IGO</a:t>
                      </a:r>
                      <a:r>
                        <a:rPr lang="en-US" sz="1800" dirty="0">
                          <a:solidFill>
                            <a:srgbClr val="FFFF00"/>
                          </a:solidFill>
                          <a:effectLst/>
                        </a:rPr>
                        <a:t> </a:t>
                      </a:r>
                      <a:endParaRPr lang="en-GB" sz="1800" dirty="0">
                        <a:solidFill>
                          <a:srgbClr val="FFFF00"/>
                        </a:solidFill>
                        <a:effectLst/>
                        <a:latin typeface="Calibri" charset="0"/>
                        <a:ea typeface="Calibri" charset="0"/>
                        <a:cs typeface="Arial" charset="0"/>
                      </a:endParaRPr>
                    </a:p>
                  </a:txBody>
                  <a:tcPr marL="68580" marR="68580" marT="0" marB="0" vert="vert270" anchor="ctr">
                    <a:lnT w="28575" cap="flat" cmpd="sng" algn="ctr">
                      <a:solidFill>
                        <a:schemeClr val="bg1"/>
                      </a:solidFill>
                      <a:prstDash val="solid"/>
                      <a:round/>
                      <a:headEnd type="none" w="med" len="med"/>
                      <a:tailEnd type="none" w="med" len="med"/>
                    </a:lnT>
                    <a:solidFill>
                      <a:schemeClr val="accent1">
                        <a:lumMod val="75000"/>
                      </a:schemeClr>
                    </a:solidFill>
                  </a:tcPr>
                </a:tc>
                <a:tc>
                  <a:txBody>
                    <a:bodyPr/>
                    <a:lstStyle/>
                    <a:p>
                      <a:pPr>
                        <a:spcAft>
                          <a:spcPts val="0"/>
                        </a:spcAft>
                      </a:pPr>
                      <a:r>
                        <a:rPr lang="en-GB" sz="1600" dirty="0">
                          <a:solidFill>
                            <a:schemeClr val="bg1"/>
                          </a:solidFill>
                          <a:effectLst/>
                          <a:latin typeface="Calibri" charset="0"/>
                          <a:ea typeface="Calibri" charset="0"/>
                          <a:cs typeface="Arial" charset="0"/>
                        </a:rPr>
                        <a:t>Minister, DG, CEO/ deputies</a:t>
                      </a:r>
                    </a:p>
                  </a:txBody>
                  <a:tcPr marL="68580" marR="68580" marT="0" marB="0">
                    <a:lnT w="28575" cap="flat" cmpd="sng" algn="ctr">
                      <a:solidFill>
                        <a:schemeClr val="bg1"/>
                      </a:solidFill>
                      <a:prstDash val="solid"/>
                      <a:round/>
                      <a:headEnd type="none" w="med" len="med"/>
                      <a:tailEnd type="none" w="med" len="med"/>
                    </a:lnT>
                    <a:solidFill>
                      <a:schemeClr val="accent1">
                        <a:lumMod val="75000"/>
                      </a:schemeClr>
                    </a:solidFill>
                  </a:tcPr>
                </a:tc>
                <a:tc>
                  <a:txBody>
                    <a:bodyPr/>
                    <a:lstStyle/>
                    <a:p>
                      <a:pPr>
                        <a:spcAft>
                          <a:spcPts val="0"/>
                        </a:spcAft>
                      </a:pPr>
                      <a:r>
                        <a:rPr lang="en-US" sz="1600" dirty="0">
                          <a:solidFill>
                            <a:schemeClr val="bg1"/>
                          </a:solidFill>
                          <a:effectLst/>
                        </a:rPr>
                        <a:t>3</a:t>
                      </a:r>
                      <a:endParaRPr lang="en-GB" sz="1600" dirty="0">
                        <a:solidFill>
                          <a:schemeClr val="bg1"/>
                        </a:solidFill>
                        <a:effectLst/>
                        <a:latin typeface="Calibri" charset="0"/>
                        <a:ea typeface="Calibri" charset="0"/>
                        <a:cs typeface="Arial" charset="0"/>
                      </a:endParaRPr>
                    </a:p>
                  </a:txBody>
                  <a:tcPr marL="68580" marR="68580" marT="0" marB="0">
                    <a:lnT w="28575" cap="flat" cmpd="sng" algn="ctr">
                      <a:solidFill>
                        <a:schemeClr val="bg1"/>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10006"/>
                  </a:ext>
                </a:extLst>
              </a:tr>
              <a:tr h="510380">
                <a:tc vMerge="1">
                  <a:txBody>
                    <a:bodyPr/>
                    <a:lstStyle/>
                    <a:p>
                      <a:endParaRPr lang="en-US"/>
                    </a:p>
                  </a:txBody>
                  <a:tcPr/>
                </a:tc>
                <a:tc>
                  <a:txBody>
                    <a:bodyPr/>
                    <a:lstStyle/>
                    <a:p>
                      <a:pPr>
                        <a:spcAft>
                          <a:spcPts val="0"/>
                        </a:spcAft>
                      </a:pPr>
                      <a:r>
                        <a:rPr lang="en-GB" sz="1600" dirty="0">
                          <a:solidFill>
                            <a:schemeClr val="bg1"/>
                          </a:solidFill>
                          <a:effectLst/>
                        </a:rPr>
                        <a:t>Governmental &amp; IGO officers</a:t>
                      </a:r>
                      <a:endParaRPr lang="en-GB" sz="1600" dirty="0">
                        <a:solidFill>
                          <a:schemeClr val="bg1"/>
                        </a:solidFill>
                        <a:effectLst/>
                        <a:latin typeface="Calibri" charset="0"/>
                        <a:ea typeface="Calibri" charset="0"/>
                        <a:cs typeface="Arial" charset="0"/>
                      </a:endParaRPr>
                    </a:p>
                  </a:txBody>
                  <a:tcPr marL="68580" marR="68580" marT="0" marB="0">
                    <a:solidFill>
                      <a:schemeClr val="accent1">
                        <a:lumMod val="75000"/>
                      </a:schemeClr>
                    </a:solidFill>
                  </a:tcPr>
                </a:tc>
                <a:tc>
                  <a:txBody>
                    <a:bodyPr/>
                    <a:lstStyle/>
                    <a:p>
                      <a:pPr>
                        <a:spcAft>
                          <a:spcPts val="0"/>
                        </a:spcAft>
                      </a:pPr>
                      <a:r>
                        <a:rPr lang="en-GB" sz="1600" dirty="0">
                          <a:solidFill>
                            <a:schemeClr val="bg1"/>
                          </a:solidFill>
                          <a:effectLst/>
                          <a:latin typeface="Calibri" charset="0"/>
                          <a:ea typeface="Calibri" charset="0"/>
                          <a:cs typeface="Arial" charset="0"/>
                        </a:rPr>
                        <a:t>8</a:t>
                      </a:r>
                    </a:p>
                  </a:txBody>
                  <a:tcPr marL="68580" marR="68580" marT="0" marB="0">
                    <a:solidFill>
                      <a:schemeClr val="accent1">
                        <a:lumMod val="75000"/>
                      </a:schemeClr>
                    </a:solidFill>
                  </a:tcPr>
                </a:tc>
                <a:extLst>
                  <a:ext uri="{0D108BD9-81ED-4DB2-BD59-A6C34878D82A}">
                    <a16:rowId xmlns:a16="http://schemas.microsoft.com/office/drawing/2014/main" val="10007"/>
                  </a:ext>
                </a:extLst>
              </a:tr>
              <a:tr h="363844">
                <a:tc vMerge="1">
                  <a:txBody>
                    <a:bodyPr/>
                    <a:lstStyle/>
                    <a:p>
                      <a:endParaRPr lang="en-US"/>
                    </a:p>
                  </a:txBody>
                  <a:tcPr/>
                </a:tc>
                <a:tc>
                  <a:txBody>
                    <a:bodyPr/>
                    <a:lstStyle/>
                    <a:p>
                      <a:pPr>
                        <a:spcAft>
                          <a:spcPts val="0"/>
                        </a:spcAft>
                      </a:pPr>
                      <a:r>
                        <a:rPr lang="en-GB" sz="1600" dirty="0">
                          <a:solidFill>
                            <a:schemeClr val="bg1"/>
                          </a:solidFill>
                          <a:effectLst/>
                        </a:rPr>
                        <a:t>JINR  </a:t>
                      </a:r>
                      <a:r>
                        <a:rPr lang="en-GB" sz="1600">
                          <a:solidFill>
                            <a:schemeClr val="bg1"/>
                          </a:solidFill>
                          <a:effectLst/>
                        </a:rPr>
                        <a:t>Board members </a:t>
                      </a:r>
                      <a:endParaRPr lang="en-GB" sz="1600" dirty="0">
                        <a:solidFill>
                          <a:schemeClr val="bg1"/>
                        </a:solidFill>
                        <a:effectLst/>
                        <a:latin typeface="Calibri" charset="0"/>
                        <a:ea typeface="Calibri" charset="0"/>
                        <a:cs typeface="Arial" charset="0"/>
                      </a:endParaRPr>
                    </a:p>
                  </a:txBody>
                  <a:tcPr marL="68580" marR="68580" marT="0" marB="0">
                    <a:solidFill>
                      <a:schemeClr val="accent1">
                        <a:lumMod val="75000"/>
                      </a:schemeClr>
                    </a:solidFill>
                  </a:tcPr>
                </a:tc>
                <a:tc>
                  <a:txBody>
                    <a:bodyPr/>
                    <a:lstStyle/>
                    <a:p>
                      <a:pPr>
                        <a:spcAft>
                          <a:spcPts val="0"/>
                        </a:spcAft>
                      </a:pPr>
                      <a:r>
                        <a:rPr lang="ru-RU" sz="1600" dirty="0">
                          <a:solidFill>
                            <a:schemeClr val="bg1"/>
                          </a:solidFill>
                          <a:effectLst/>
                        </a:rPr>
                        <a:t>4</a:t>
                      </a:r>
                      <a:endParaRPr lang="en-GB" sz="1600" dirty="0">
                        <a:solidFill>
                          <a:schemeClr val="bg1"/>
                        </a:solidFill>
                        <a:effectLst/>
                        <a:latin typeface="Calibri" charset="0"/>
                        <a:ea typeface="Calibri" charset="0"/>
                        <a:cs typeface="Arial" charset="0"/>
                      </a:endParaRPr>
                    </a:p>
                  </a:txBody>
                  <a:tcPr marL="68580" marR="68580" marT="0" marB="0">
                    <a:solidFill>
                      <a:schemeClr val="accent1">
                        <a:lumMod val="75000"/>
                      </a:schemeClr>
                    </a:solidFill>
                  </a:tcPr>
                </a:tc>
                <a:extLst>
                  <a:ext uri="{0D108BD9-81ED-4DB2-BD59-A6C34878D82A}">
                    <a16:rowId xmlns:a16="http://schemas.microsoft.com/office/drawing/2014/main" val="10008"/>
                  </a:ext>
                </a:extLst>
              </a:tr>
            </a:tbl>
          </a:graphicData>
        </a:graphic>
      </p:graphicFrame>
      <p:sp>
        <p:nvSpPr>
          <p:cNvPr id="10" name="Прямоугольник 9">
            <a:extLst>
              <a:ext uri="{FF2B5EF4-FFF2-40B4-BE49-F238E27FC236}">
                <a16:creationId xmlns:a16="http://schemas.microsoft.com/office/drawing/2014/main" id="{FE387955-F7E7-4176-9AB0-D6AD2DC2B363}"/>
              </a:ext>
            </a:extLst>
          </p:cNvPr>
          <p:cNvSpPr/>
          <p:nvPr/>
        </p:nvSpPr>
        <p:spPr>
          <a:xfrm>
            <a:off x="104309" y="731018"/>
            <a:ext cx="12000753"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15 training programs for science administration implemented during  April 2017 - February 2020  </a:t>
            </a:r>
            <a:b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183 participants from 30 countries and one IGO</a:t>
            </a:r>
            <a:endParaRPr kumimoji="0" lang="ru-RU"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0" name="Группа 19">
            <a:extLst>
              <a:ext uri="{FF2B5EF4-FFF2-40B4-BE49-F238E27FC236}">
                <a16:creationId xmlns:a16="http://schemas.microsoft.com/office/drawing/2014/main" id="{F4390D98-EAF2-4004-9E4A-C683F0827311}"/>
              </a:ext>
            </a:extLst>
          </p:cNvPr>
          <p:cNvGrpSpPr/>
          <p:nvPr/>
        </p:nvGrpSpPr>
        <p:grpSpPr>
          <a:xfrm>
            <a:off x="4475768" y="6386486"/>
            <a:ext cx="6290899" cy="673002"/>
            <a:chOff x="4475768" y="6386486"/>
            <a:chExt cx="6290899" cy="673002"/>
          </a:xfrm>
        </p:grpSpPr>
        <p:grpSp>
          <p:nvGrpSpPr>
            <p:cNvPr id="12" name="Группа 11">
              <a:extLst>
                <a:ext uri="{FF2B5EF4-FFF2-40B4-BE49-F238E27FC236}">
                  <a16:creationId xmlns:a16="http://schemas.microsoft.com/office/drawing/2014/main" id="{85F62B9B-10EA-40A3-ACE0-DB23A7D0CC6E}"/>
                </a:ext>
              </a:extLst>
            </p:cNvPr>
            <p:cNvGrpSpPr/>
            <p:nvPr/>
          </p:nvGrpSpPr>
          <p:grpSpPr>
            <a:xfrm>
              <a:off x="4475768" y="6386486"/>
              <a:ext cx="328088" cy="316915"/>
              <a:chOff x="3412694" y="6425698"/>
              <a:chExt cx="378256" cy="380334"/>
            </a:xfrm>
          </p:grpSpPr>
          <p:sp>
            <p:nvSpPr>
              <p:cNvPr id="35" name="Овал 34">
                <a:extLst>
                  <a:ext uri="{FF2B5EF4-FFF2-40B4-BE49-F238E27FC236}">
                    <a16:creationId xmlns:a16="http://schemas.microsoft.com/office/drawing/2014/main" id="{690D7CE1-25EE-4153-80DC-3BEEC5A65DC0}"/>
                  </a:ext>
                </a:extLst>
              </p:cNvPr>
              <p:cNvSpPr/>
              <p:nvPr/>
            </p:nvSpPr>
            <p:spPr>
              <a:xfrm>
                <a:off x="3412694" y="6425698"/>
                <a:ext cx="378256" cy="380334"/>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Овал 10">
                <a:extLst>
                  <a:ext uri="{FF2B5EF4-FFF2-40B4-BE49-F238E27FC236}">
                    <a16:creationId xmlns:a16="http://schemas.microsoft.com/office/drawing/2014/main" id="{65272C3B-96A6-4A03-90AB-4EFAD628E097}"/>
                  </a:ext>
                </a:extLst>
              </p:cNvPr>
              <p:cNvSpPr/>
              <p:nvPr/>
            </p:nvSpPr>
            <p:spPr>
              <a:xfrm>
                <a:off x="3468063" y="6485307"/>
                <a:ext cx="274624" cy="26954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9B33776C-D1EF-42E7-AE1A-576275735120}"/>
                </a:ext>
              </a:extLst>
            </p:cNvPr>
            <p:cNvSpPr txBox="1"/>
            <p:nvPr/>
          </p:nvSpPr>
          <p:spPr>
            <a:xfrm>
              <a:off x="4757073" y="6413157"/>
              <a:ext cx="6009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hosting country                  JEMS TOP5                    sum over region                emerging directions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6" name="Группа 15">
              <a:extLst>
                <a:ext uri="{FF2B5EF4-FFF2-40B4-BE49-F238E27FC236}">
                  <a16:creationId xmlns:a16="http://schemas.microsoft.com/office/drawing/2014/main" id="{98B1FC69-8254-4F51-92BF-9FEA41265932}"/>
                </a:ext>
              </a:extLst>
            </p:cNvPr>
            <p:cNvGrpSpPr/>
            <p:nvPr/>
          </p:nvGrpSpPr>
          <p:grpSpPr>
            <a:xfrm>
              <a:off x="9014548" y="6409346"/>
              <a:ext cx="328088" cy="316915"/>
              <a:chOff x="4986224" y="6410458"/>
              <a:chExt cx="378256" cy="380334"/>
            </a:xfrm>
          </p:grpSpPr>
          <p:sp>
            <p:nvSpPr>
              <p:cNvPr id="37" name="Овал 36">
                <a:extLst>
                  <a:ext uri="{FF2B5EF4-FFF2-40B4-BE49-F238E27FC236}">
                    <a16:creationId xmlns:a16="http://schemas.microsoft.com/office/drawing/2014/main" id="{E3396DBA-1687-4F8A-BBD4-1E876ED81F49}"/>
                  </a:ext>
                </a:extLst>
              </p:cNvPr>
              <p:cNvSpPr/>
              <p:nvPr/>
            </p:nvSpPr>
            <p:spPr>
              <a:xfrm>
                <a:off x="4986224" y="6410458"/>
                <a:ext cx="378256" cy="380334"/>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Овал 37">
                <a:extLst>
                  <a:ext uri="{FF2B5EF4-FFF2-40B4-BE49-F238E27FC236}">
                    <a16:creationId xmlns:a16="http://schemas.microsoft.com/office/drawing/2014/main" id="{20A80B79-7046-4DFD-86B0-06CD64713E0F}"/>
                  </a:ext>
                </a:extLst>
              </p:cNvPr>
              <p:cNvSpPr/>
              <p:nvPr/>
            </p:nvSpPr>
            <p:spPr>
              <a:xfrm>
                <a:off x="5039688" y="6468162"/>
                <a:ext cx="274624" cy="269540"/>
              </a:xfrm>
              <a:prstGeom prst="ellipse">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Группа 16">
              <a:extLst>
                <a:ext uri="{FF2B5EF4-FFF2-40B4-BE49-F238E27FC236}">
                  <a16:creationId xmlns:a16="http://schemas.microsoft.com/office/drawing/2014/main" id="{0477D82F-47CF-468F-9A59-59DF107BB8A3}"/>
                </a:ext>
              </a:extLst>
            </p:cNvPr>
            <p:cNvGrpSpPr/>
            <p:nvPr/>
          </p:nvGrpSpPr>
          <p:grpSpPr>
            <a:xfrm>
              <a:off x="6058313" y="6393198"/>
              <a:ext cx="328088" cy="316915"/>
              <a:chOff x="6405415" y="6418399"/>
              <a:chExt cx="378256" cy="380334"/>
            </a:xfrm>
          </p:grpSpPr>
          <p:sp>
            <p:nvSpPr>
              <p:cNvPr id="40" name="Овал 39">
                <a:extLst>
                  <a:ext uri="{FF2B5EF4-FFF2-40B4-BE49-F238E27FC236}">
                    <a16:creationId xmlns:a16="http://schemas.microsoft.com/office/drawing/2014/main" id="{C7844436-1E87-4EEF-AB7E-4ABB3C911BDE}"/>
                  </a:ext>
                </a:extLst>
              </p:cNvPr>
              <p:cNvSpPr/>
              <p:nvPr/>
            </p:nvSpPr>
            <p:spPr>
              <a:xfrm>
                <a:off x="6405415" y="6418399"/>
                <a:ext cx="378256" cy="380334"/>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Овал 40">
                <a:extLst>
                  <a:ext uri="{FF2B5EF4-FFF2-40B4-BE49-F238E27FC236}">
                    <a16:creationId xmlns:a16="http://schemas.microsoft.com/office/drawing/2014/main" id="{1C4BBE3B-B46B-4C12-BA32-1B04A728913C}"/>
                  </a:ext>
                </a:extLst>
              </p:cNvPr>
              <p:cNvSpPr/>
              <p:nvPr/>
            </p:nvSpPr>
            <p:spPr>
              <a:xfrm>
                <a:off x="6458879" y="6474198"/>
                <a:ext cx="274624" cy="269540"/>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Группа 17">
              <a:extLst>
                <a:ext uri="{FF2B5EF4-FFF2-40B4-BE49-F238E27FC236}">
                  <a16:creationId xmlns:a16="http://schemas.microsoft.com/office/drawing/2014/main" id="{0C6E9E9F-AC52-49C0-B618-985E09C9454D}"/>
                </a:ext>
              </a:extLst>
            </p:cNvPr>
            <p:cNvGrpSpPr/>
            <p:nvPr/>
          </p:nvGrpSpPr>
          <p:grpSpPr>
            <a:xfrm>
              <a:off x="7448353" y="6394427"/>
              <a:ext cx="328088" cy="316915"/>
              <a:chOff x="7418875" y="6410779"/>
              <a:chExt cx="378256" cy="380334"/>
            </a:xfrm>
          </p:grpSpPr>
          <p:sp>
            <p:nvSpPr>
              <p:cNvPr id="43" name="Овал 42">
                <a:extLst>
                  <a:ext uri="{FF2B5EF4-FFF2-40B4-BE49-F238E27FC236}">
                    <a16:creationId xmlns:a16="http://schemas.microsoft.com/office/drawing/2014/main" id="{E70A1B18-61A7-45C9-A591-D12EC0E7C4ED}"/>
                  </a:ext>
                </a:extLst>
              </p:cNvPr>
              <p:cNvSpPr/>
              <p:nvPr/>
            </p:nvSpPr>
            <p:spPr>
              <a:xfrm>
                <a:off x="7418875" y="6410779"/>
                <a:ext cx="378256" cy="380334"/>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Овал 43">
                <a:extLst>
                  <a:ext uri="{FF2B5EF4-FFF2-40B4-BE49-F238E27FC236}">
                    <a16:creationId xmlns:a16="http://schemas.microsoft.com/office/drawing/2014/main" id="{B8FC7CDB-641D-4E04-AEDA-2574AA493551}"/>
                  </a:ext>
                </a:extLst>
              </p:cNvPr>
              <p:cNvSpPr/>
              <p:nvPr/>
            </p:nvSpPr>
            <p:spPr>
              <a:xfrm>
                <a:off x="7472339" y="6466578"/>
                <a:ext cx="274624" cy="269540"/>
              </a:xfrm>
              <a:prstGeom prst="ellipse">
                <a:avLst/>
              </a:prstGeom>
              <a:solidFill>
                <a:schemeClr val="bg1"/>
              </a:solidFill>
              <a:ln w="38100">
                <a:solidFill>
                  <a:srgbClr val="9B4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1" name="Группа 20">
            <a:extLst>
              <a:ext uri="{FF2B5EF4-FFF2-40B4-BE49-F238E27FC236}">
                <a16:creationId xmlns:a16="http://schemas.microsoft.com/office/drawing/2014/main" id="{A3F293F3-1BEA-4705-AF32-6AF470130EBA}"/>
              </a:ext>
            </a:extLst>
          </p:cNvPr>
          <p:cNvGrpSpPr/>
          <p:nvPr/>
        </p:nvGrpSpPr>
        <p:grpSpPr>
          <a:xfrm>
            <a:off x="3329788" y="1580897"/>
            <a:ext cx="8684996" cy="4761090"/>
            <a:chOff x="3329788" y="1580897"/>
            <a:chExt cx="8684996" cy="476109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9788" y="1580897"/>
              <a:ext cx="8684996" cy="4761090"/>
            </a:xfrm>
            <a:prstGeom prst="rect">
              <a:avLst/>
            </a:prstGeom>
          </p:spPr>
        </p:pic>
        <p:grpSp>
          <p:nvGrpSpPr>
            <p:cNvPr id="39" name="Группа 15">
              <a:extLst>
                <a:ext uri="{FF2B5EF4-FFF2-40B4-BE49-F238E27FC236}">
                  <a16:creationId xmlns:a16="http://schemas.microsoft.com/office/drawing/2014/main" id="{BE91D2C6-4470-47F6-85C5-69B53CD35A75}"/>
                </a:ext>
              </a:extLst>
            </p:cNvPr>
            <p:cNvGrpSpPr>
              <a:grpSpLocks/>
            </p:cNvGrpSpPr>
            <p:nvPr/>
          </p:nvGrpSpPr>
          <p:grpSpPr bwMode="auto">
            <a:xfrm>
              <a:off x="10663473" y="5232712"/>
              <a:ext cx="1090613" cy="1090613"/>
              <a:chOff x="-3227683" y="-364680"/>
              <a:chExt cx="1090504" cy="1090504"/>
            </a:xfrm>
          </p:grpSpPr>
          <p:pic>
            <p:nvPicPr>
              <p:cNvPr id="42" name="Рисунок 8">
                <a:extLst>
                  <a:ext uri="{FF2B5EF4-FFF2-40B4-BE49-F238E27FC236}">
                    <a16:creationId xmlns:a16="http://schemas.microsoft.com/office/drawing/2014/main" id="{553B22BF-6194-438D-85D7-C57F23454D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683" y="-364680"/>
                <a:ext cx="1090504" cy="109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a:extLst>
                  <a:ext uri="{FF2B5EF4-FFF2-40B4-BE49-F238E27FC236}">
                    <a16:creationId xmlns:a16="http://schemas.microsoft.com/office/drawing/2014/main" id="{6101BB18-0062-4C6E-99CD-226D62752CFF}"/>
                  </a:ext>
                </a:extLst>
              </p:cNvPr>
              <p:cNvSpPr txBox="1"/>
              <p:nvPr/>
            </p:nvSpPr>
            <p:spPr>
              <a:xfrm>
                <a:off x="-3049812" y="-220369"/>
                <a:ext cx="787624" cy="52316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Calibri" panose="020F0502020204030204"/>
                    <a:ea typeface="+mn-ea"/>
                    <a:cs typeface="+mn-cs"/>
                  </a:rPr>
                  <a:t>3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Calibri" panose="020F0502020204030204"/>
                    <a:ea typeface="+mn-ea"/>
                    <a:cs typeface="+mn-cs"/>
                  </a:rPr>
                  <a:t>15 JEMS</a:t>
                </a:r>
                <a:endParaRPr kumimoji="0" lang="ru-RU" sz="14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293762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912C6194-E5EC-424E-904E-7AE483B05086}"/>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flipH="1">
            <a:off x="3994789" y="1826770"/>
            <a:ext cx="3788870" cy="3624862"/>
          </a:xfrm>
          <a:prstGeom prst="rect">
            <a:avLst/>
          </a:prstGeom>
        </p:spPr>
      </p:pic>
      <p:pic>
        <p:nvPicPr>
          <p:cNvPr id="27" name="Рисунок 2">
            <a:extLst>
              <a:ext uri="{FF2B5EF4-FFF2-40B4-BE49-F238E27FC236}">
                <a16:creationId xmlns:a16="http://schemas.microsoft.com/office/drawing/2014/main" id="{F7D6491D-81A9-42B2-A68B-F1BE546410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5038" y="985828"/>
            <a:ext cx="3355973" cy="226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335F9E8-A5A2-4D86-A355-6105A7B1DCCD}"/>
              </a:ext>
            </a:extLst>
          </p:cNvPr>
          <p:cNvSpPr txBox="1"/>
          <p:nvPr/>
        </p:nvSpPr>
        <p:spPr>
          <a:xfrm>
            <a:off x="1899518" y="-8480"/>
            <a:ext cx="895399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800" b="0" i="0" u="none" strike="noStrike" kern="1200" cap="none" spc="0" normalizeH="0" baseline="0" noProof="0" dirty="0">
                <a:ln>
                  <a:noFill/>
                </a:ln>
                <a:solidFill>
                  <a:srgbClr val="FFFF00"/>
                </a:solidFill>
                <a:effectLst/>
                <a:uLnTx/>
                <a:uFillTx/>
                <a:latin typeface="Calibri"/>
                <a:ea typeface="+mn-ea"/>
                <a:cs typeface="+mn-cs"/>
              </a:rPr>
              <a:t>Expanding the partner network through a regional approach</a:t>
            </a:r>
            <a:endParaRPr kumimoji="0" lang="ru-RU"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29" name="Прямоугольник 28">
            <a:extLst>
              <a:ext uri="{FF2B5EF4-FFF2-40B4-BE49-F238E27FC236}">
                <a16:creationId xmlns:a16="http://schemas.microsoft.com/office/drawing/2014/main" id="{07A153D5-A6D8-434E-BF83-3B95E77961C5}"/>
              </a:ext>
            </a:extLst>
          </p:cNvPr>
          <p:cNvSpPr/>
          <p:nvPr/>
        </p:nvSpPr>
        <p:spPr>
          <a:xfrm>
            <a:off x="3684492" y="904517"/>
            <a:ext cx="2336297" cy="2376741"/>
          </a:xfrm>
          <a:prstGeom prst="rect">
            <a:avLst/>
          </a:prstGeom>
          <a:noFill/>
        </p:spPr>
        <p:txBody>
          <a:bodyPr wrap="square">
            <a:spAutoFit/>
          </a:bodyPr>
          <a:lstStyle/>
          <a:p>
            <a:pPr marL="0" marR="0" lvl="0" indent="0" algn="l" defTabSz="449263" rtl="0" eaLnBrk="1" fontAlgn="base" latinLnBrk="0" hangingPunct="0">
              <a:lnSpc>
                <a:spcPct val="93000"/>
              </a:lnSpc>
              <a:spcBef>
                <a:spcPct val="0"/>
              </a:spcBef>
              <a:spcAft>
                <a:spcPct val="0"/>
              </a:spcAft>
              <a:buClr>
                <a:srgbClr val="000000"/>
              </a:buClr>
              <a:buSzPct val="100000"/>
              <a:buFontTx/>
              <a:buNone/>
              <a:tabLst/>
              <a:defRPr/>
            </a:pPr>
            <a:r>
              <a:rPr kumimoji="0" lang="en-US" sz="1100" b="0" i="0" u="sng" strike="noStrike" kern="1200" cap="none" spc="0" normalizeH="0" baseline="0" noProof="0" dirty="0">
                <a:ln>
                  <a:noFill/>
                </a:ln>
                <a:solidFill>
                  <a:prstClr val="white"/>
                </a:solidFill>
                <a:effectLst/>
                <a:uLnTx/>
                <a:uFillTx/>
                <a:latin typeface="Calibri"/>
                <a:ea typeface="+mn-ea"/>
                <a:cs typeface="+mn-cs"/>
              </a:rPr>
              <a:t>Initiative</a:t>
            </a:r>
            <a:r>
              <a:rPr kumimoji="0" lang="en-US"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itchFamily="34" charset="-128"/>
                <a:cs typeface="Arial" panose="020B0604020202020204" pitchFamily="34" charset="0"/>
              </a:rPr>
              <a:t>: Cuba</a:t>
            </a:r>
            <a:r>
              <a:rPr kumimoji="0" lang="ru-RU"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itchFamily="34" charset="-128"/>
                <a:cs typeface="Arial" panose="020B0604020202020204" pitchFamily="34" charset="0"/>
              </a:rPr>
              <a:t> </a:t>
            </a:r>
          </a:p>
          <a:p>
            <a:pPr marL="0" marR="0" lvl="0" indent="0" algn="l" defTabSz="449263" rtl="0" eaLnBrk="1" fontAlgn="base" latinLnBrk="0" hangingPunct="0">
              <a:lnSpc>
                <a:spcPct val="93000"/>
              </a:lnSpc>
              <a:spcBef>
                <a:spcPct val="0"/>
              </a:spcBef>
              <a:spcAft>
                <a:spcPct val="0"/>
              </a:spcAft>
              <a:buClr>
                <a:srgbClr val="000000"/>
              </a:buClr>
              <a:buSzPct val="100000"/>
              <a:buFontTx/>
              <a:buNone/>
              <a:tabLst/>
              <a:defRPr/>
            </a:pPr>
            <a:endParaRPr kumimoji="0" lang="ru-RU" sz="11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ＭＳ Ｐゴシック" pitchFamily="34" charset="-128"/>
              <a:cs typeface="Arial" panose="020B0604020202020204" pitchFamily="34" charset="0"/>
            </a:endParaRPr>
          </a:p>
          <a:p>
            <a:pPr marL="0" marR="0" lvl="0" indent="0" algn="l" defTabSz="449263" rtl="0" eaLnBrk="1" fontAlgn="base" latinLnBrk="0" hangingPunct="0">
              <a:lnSpc>
                <a:spcPct val="93000"/>
              </a:lnSpc>
              <a:spcBef>
                <a:spcPct val="0"/>
              </a:spcBef>
              <a:spcAft>
                <a:spcPct val="0"/>
              </a:spcAft>
              <a:buClr>
                <a:srgbClr val="000000"/>
              </a:buClr>
              <a:buSzPct val="100000"/>
              <a:buFontTx/>
              <a:buNone/>
              <a:tabLst/>
              <a:defRPr/>
            </a:pPr>
            <a:r>
              <a:rPr kumimoji="0" lang="en-US" sz="11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ＭＳ Ｐゴシック" pitchFamily="34" charset="-128"/>
                <a:cs typeface="Arial" panose="020B0604020202020204" pitchFamily="34" charset="0"/>
              </a:rPr>
              <a:t>4th of  March 2014. JINR</a:t>
            </a:r>
            <a:br>
              <a:rPr kumimoji="0" lang="en-US" sz="11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ＭＳ Ｐゴシック" pitchFamily="34" charset="-128"/>
                <a:cs typeface="Arial" panose="020B0604020202020204" pitchFamily="34" charset="0"/>
              </a:rPr>
            </a:br>
            <a:r>
              <a:rPr kumimoji="0" lang="en" sz="1100" b="0" i="0" u="none" strike="noStrike" kern="1200" cap="none" spc="0" normalizeH="0" baseline="0" noProof="0" dirty="0">
                <a:ln>
                  <a:noFill/>
                </a:ln>
                <a:solidFill>
                  <a:prstClr val="white"/>
                </a:solidFill>
                <a:effectLst/>
                <a:uLnTx/>
                <a:uFillTx/>
                <a:latin typeface="Calibri"/>
                <a:ea typeface="+mn-ea"/>
                <a:cs typeface="+mn-cs"/>
              </a:rPr>
              <a:t>Ambassadors of 11 Latin American countries visited JINR</a:t>
            </a:r>
            <a:endParaRPr kumimoji="0" lang="ru-RU" sz="11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ＭＳ Ｐゴシック" pitchFamily="34" charset="-128"/>
              <a:cs typeface="Arial" panose="020B0604020202020204" pitchFamily="34" charset="0"/>
            </a:endParaRPr>
          </a:p>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ru-RU" altLang="ru-RU" sz="1100" b="0" i="0" u="none" strike="noStrike" kern="1200" cap="none" spc="0" normalizeH="0" baseline="0" noProof="0" dirty="0">
              <a:ln>
                <a:noFill/>
              </a:ln>
              <a:solidFill>
                <a:srgbClr val="FFFFFF"/>
              </a:solidFill>
              <a:effectLst/>
              <a:uLnTx/>
              <a:uFillTx/>
              <a:latin typeface="Arial"/>
              <a:ea typeface="MS PGothic" pitchFamily="34" charset="-128"/>
              <a:cs typeface="+mn-cs"/>
            </a:endParaRPr>
          </a:p>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altLang="ru-RU" sz="1100" b="0" i="0" u="sng" strike="noStrike" kern="1200" cap="none" spc="0" normalizeH="0" baseline="0" noProof="0" dirty="0">
                <a:ln>
                  <a:noFill/>
                </a:ln>
                <a:solidFill>
                  <a:srgbClr val="FFFFFF"/>
                </a:solidFill>
                <a:effectLst/>
                <a:uLnTx/>
                <a:uFillTx/>
                <a:latin typeface="Arial"/>
                <a:ea typeface="MS PGothic" pitchFamily="34" charset="-128"/>
                <a:cs typeface="+mn-cs"/>
              </a:rPr>
              <a:t>The result</a:t>
            </a:r>
            <a:r>
              <a:rPr kumimoji="0" lang="ru-RU" altLang="ru-RU" sz="1100" b="0" i="0" u="none" strike="noStrike" kern="1200" cap="none" spc="0" normalizeH="0" baseline="0" noProof="0" dirty="0">
                <a:ln>
                  <a:noFill/>
                </a:ln>
                <a:solidFill>
                  <a:srgbClr val="FFFFFF"/>
                </a:solidFill>
                <a:effectLst/>
                <a:uLnTx/>
                <a:uFillTx/>
                <a:latin typeface="Arial"/>
                <a:ea typeface="MS PGothic" pitchFamily="34" charset="-128"/>
                <a:cs typeface="+mn-cs"/>
              </a:rPr>
              <a:t>: </a:t>
            </a:r>
            <a:br>
              <a:rPr kumimoji="0" lang="ru-RU" altLang="ru-RU" sz="1100" b="0" i="0" u="none" strike="noStrike" kern="1200" cap="none" spc="0" normalizeH="0" baseline="0" noProof="0" dirty="0">
                <a:ln>
                  <a:noFill/>
                </a:ln>
                <a:solidFill>
                  <a:srgbClr val="FFFFFF"/>
                </a:solidFill>
                <a:effectLst/>
                <a:uLnTx/>
                <a:uFillTx/>
                <a:latin typeface="Arial"/>
                <a:ea typeface="MS PGothic" pitchFamily="34" charset="-128"/>
                <a:cs typeface="+mn-cs"/>
              </a:rPr>
            </a:br>
            <a:r>
              <a:rPr kumimoji="0" lang="ru-RU" altLang="ru-RU" sz="1100" b="0" i="0" u="none" strike="noStrike" kern="1200" cap="none" spc="0" normalizeH="0" baseline="0" noProof="0" dirty="0">
                <a:ln>
                  <a:noFill/>
                </a:ln>
                <a:solidFill>
                  <a:srgbClr val="FFFFFF"/>
                </a:solidFill>
                <a:effectLst/>
                <a:uLnTx/>
                <a:uFillTx/>
                <a:latin typeface="Arial"/>
                <a:ea typeface="MS PGothic" pitchFamily="34" charset="-128"/>
                <a:cs typeface="+mn-cs"/>
              </a:rPr>
              <a:t>-</a:t>
            </a:r>
            <a:r>
              <a:rPr kumimoji="0" lang="en-US" altLang="ru-RU" sz="1100" b="0" i="0" u="none" strike="noStrike" kern="1200" cap="none" spc="0" normalizeH="0" baseline="0" noProof="0" dirty="0">
                <a:ln>
                  <a:noFill/>
                </a:ln>
                <a:solidFill>
                  <a:srgbClr val="FFFFFF"/>
                </a:solidFill>
                <a:effectLst/>
                <a:uLnTx/>
                <a:uFillTx/>
                <a:latin typeface="Arial"/>
                <a:ea typeface="MS PGothic" pitchFamily="34" charset="-128"/>
                <a:cs typeface="+mn-cs"/>
              </a:rPr>
              <a:t> </a:t>
            </a:r>
            <a:r>
              <a:rPr kumimoji="0" lang="en" altLang="ru-RU" sz="1100" b="0" i="0" u="none" strike="noStrike" kern="1200" cap="none" spc="0" normalizeH="0" baseline="0" noProof="0" dirty="0">
                <a:ln>
                  <a:noFill/>
                </a:ln>
                <a:solidFill>
                  <a:srgbClr val="FFFFFF"/>
                </a:solidFill>
                <a:effectLst/>
                <a:uLnTx/>
                <a:uFillTx/>
                <a:latin typeface="Calibri"/>
                <a:ea typeface="MS PGothic" pitchFamily="34" charset="-128"/>
                <a:cs typeface="+mn-cs"/>
              </a:rPr>
              <a:t>I</a:t>
            </a:r>
            <a:r>
              <a:rPr kumimoji="0" lang="en" sz="1100" b="0" i="0" u="none" strike="noStrike" kern="1200" cap="none" spc="0" normalizeH="0" baseline="0" noProof="0" dirty="0">
                <a:ln>
                  <a:noFill/>
                </a:ln>
                <a:solidFill>
                  <a:prstClr val="white"/>
                </a:solidFill>
                <a:effectLst/>
                <a:uLnTx/>
                <a:uFillTx/>
                <a:latin typeface="Calibri"/>
                <a:ea typeface="+mn-ea"/>
                <a:cs typeface="+mn-cs"/>
              </a:rPr>
              <a:t>ntensification of official contacts with the government of Brazil</a:t>
            </a:r>
          </a:p>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ru-RU" altLang="ru-RU" sz="1100" b="0" i="0" u="sng" strike="noStrike" kern="1200" cap="none" spc="0" normalizeH="0" baseline="0" noProof="0" dirty="0">
              <a:ln>
                <a:noFill/>
              </a:ln>
              <a:solidFill>
                <a:srgbClr val="FFFFFF"/>
              </a:solidFill>
              <a:effectLst/>
              <a:uLnTx/>
              <a:uFillTx/>
              <a:latin typeface="Arial"/>
              <a:ea typeface="MS PGothic" pitchFamily="34" charset="-128"/>
              <a:cs typeface="+mn-cs"/>
            </a:endParaRPr>
          </a:p>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altLang="ru-RU" sz="1100" b="0" i="0" u="sng" strike="noStrike" kern="1200" cap="none" spc="0" normalizeH="0" baseline="0" noProof="0" dirty="0">
                <a:ln>
                  <a:noFill/>
                </a:ln>
                <a:solidFill>
                  <a:srgbClr val="FFFFFF"/>
                </a:solidFill>
                <a:effectLst/>
                <a:uLnTx/>
                <a:uFillTx/>
                <a:latin typeface="Arial"/>
                <a:ea typeface="MS PGothic" pitchFamily="34" charset="-128"/>
                <a:cs typeface="+mn-cs"/>
              </a:rPr>
              <a:t>Unsolved issue</a:t>
            </a:r>
            <a:r>
              <a:rPr kumimoji="0" lang="ru-RU" altLang="ru-RU" sz="1100" b="0" i="0" u="sng" strike="noStrike" kern="1200" cap="none" spc="0" normalizeH="0" baseline="0" noProof="0" dirty="0">
                <a:ln>
                  <a:noFill/>
                </a:ln>
                <a:solidFill>
                  <a:srgbClr val="FFFFFF"/>
                </a:solidFill>
                <a:effectLst/>
                <a:uLnTx/>
                <a:uFillTx/>
                <a:latin typeface="Arial"/>
                <a:ea typeface="MS PGothic" pitchFamily="34" charset="-128"/>
                <a:cs typeface="+mn-cs"/>
              </a:rPr>
              <a:t>:</a:t>
            </a:r>
            <a:r>
              <a:rPr kumimoji="0" lang="en-US" altLang="ru-RU" sz="1100" b="0" i="0" u="sng" strike="noStrike" kern="1200" cap="none" spc="0" normalizeH="0" baseline="0" noProof="0" dirty="0">
                <a:ln>
                  <a:noFill/>
                </a:ln>
                <a:solidFill>
                  <a:srgbClr val="FFFFFF"/>
                </a:solidFill>
                <a:effectLst/>
                <a:uLnTx/>
                <a:uFillTx/>
                <a:latin typeface="Arial"/>
                <a:ea typeface="MS PGothic" pitchFamily="34" charset="-128"/>
                <a:cs typeface="+mn-cs"/>
              </a:rPr>
              <a:t> </a:t>
            </a:r>
          </a:p>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altLang="ru-RU" sz="1100" b="0" i="0" u="none" strike="noStrike" kern="1200" cap="none" spc="0" normalizeH="0" baseline="0" noProof="0" dirty="0">
                <a:ln>
                  <a:noFill/>
                </a:ln>
                <a:solidFill>
                  <a:srgbClr val="FFFFFF"/>
                </a:solidFill>
                <a:effectLst/>
                <a:uLnTx/>
                <a:uFillTx/>
                <a:latin typeface="Arial"/>
                <a:ea typeface="MS PGothic" pitchFamily="34" charset="-128"/>
                <a:cs typeface="+mn-cs"/>
              </a:rPr>
              <a:t>Basic structure</a:t>
            </a:r>
          </a:p>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altLang="ru-RU" sz="1100" b="0" i="0" u="none" strike="noStrike" kern="1200" cap="none" spc="0" normalizeH="0" baseline="0" noProof="0" dirty="0">
              <a:ln>
                <a:noFill/>
              </a:ln>
              <a:solidFill>
                <a:srgbClr val="FFFFFF"/>
              </a:solidFill>
              <a:effectLst/>
              <a:uLnTx/>
              <a:uFillTx/>
              <a:latin typeface="Arial"/>
              <a:ea typeface="MS PGothic" pitchFamily="34" charset="-128"/>
              <a:cs typeface="+mn-cs"/>
            </a:endParaRPr>
          </a:p>
          <a:p>
            <a:pPr marL="0" marR="0" lvl="0" indent="0" algn="l" defTabSz="449263" rtl="0" eaLnBrk="1" fontAlgn="base" latinLnBrk="0" hangingPunct="0">
              <a:lnSpc>
                <a:spcPct val="93000"/>
              </a:lnSpc>
              <a:spcBef>
                <a:spcPct val="0"/>
              </a:spcBef>
              <a:spcAft>
                <a:spcPct val="0"/>
              </a:spcAft>
              <a:buClr>
                <a:srgbClr val="000000"/>
              </a:buClr>
              <a:buSzPct val="100000"/>
              <a:buFontTx/>
              <a:buNone/>
              <a:tabLst/>
              <a:defRPr/>
            </a:pPr>
            <a:endParaRPr kumimoji="0" lang="ru-RU" sz="1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34" charset="-128"/>
              <a:cs typeface="Arial" panose="020B0604020202020204" pitchFamily="34" charset="0"/>
            </a:endParaRPr>
          </a:p>
        </p:txBody>
      </p:sp>
      <p:pic>
        <p:nvPicPr>
          <p:cNvPr id="3" name="Рисунок 2">
            <a:extLst>
              <a:ext uri="{FF2B5EF4-FFF2-40B4-BE49-F238E27FC236}">
                <a16:creationId xmlns:a16="http://schemas.microsoft.com/office/drawing/2014/main" id="{CA320F89-5A26-4B4D-A971-58686CA434D0}"/>
              </a:ext>
            </a:extLst>
          </p:cNvPr>
          <p:cNvPicPr>
            <a:picLocks noChangeAspect="1"/>
          </p:cNvPicPr>
          <p:nvPr/>
        </p:nvPicPr>
        <p:blipFill>
          <a:blip r:embed="rId6"/>
          <a:stretch>
            <a:fillRect/>
          </a:stretch>
        </p:blipFill>
        <p:spPr>
          <a:xfrm>
            <a:off x="237969" y="3830546"/>
            <a:ext cx="3697611" cy="2194625"/>
          </a:xfrm>
          <a:prstGeom prst="rect">
            <a:avLst/>
          </a:prstGeom>
        </p:spPr>
      </p:pic>
      <p:sp>
        <p:nvSpPr>
          <p:cNvPr id="4" name="TextBox 3">
            <a:extLst>
              <a:ext uri="{FF2B5EF4-FFF2-40B4-BE49-F238E27FC236}">
                <a16:creationId xmlns:a16="http://schemas.microsoft.com/office/drawing/2014/main" id="{5F86B76B-25B4-4D14-8FCE-3C7D02CCD276}"/>
              </a:ext>
            </a:extLst>
          </p:cNvPr>
          <p:cNvSpPr txBox="1"/>
          <p:nvPr/>
        </p:nvSpPr>
        <p:spPr>
          <a:xfrm>
            <a:off x="228420" y="477222"/>
            <a:ext cx="41588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srgbClr val="FFFF00"/>
                </a:solidFill>
                <a:effectLst/>
                <a:uLnTx/>
                <a:uFillTx/>
                <a:latin typeface="Calibri"/>
                <a:ea typeface="+mn-ea"/>
                <a:cs typeface="+mn-cs"/>
              </a:rPr>
              <a:t>Latin American region - an interesting idea</a:t>
            </a:r>
            <a:endParaRPr kumimoji="0" lang="ru-RU"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endParaRPr>
          </a:p>
        </p:txBody>
      </p:sp>
      <p:sp>
        <p:nvSpPr>
          <p:cNvPr id="32" name="TextBox 31">
            <a:extLst>
              <a:ext uri="{FF2B5EF4-FFF2-40B4-BE49-F238E27FC236}">
                <a16:creationId xmlns:a16="http://schemas.microsoft.com/office/drawing/2014/main" id="{EA4D2436-C27E-46B6-A0A7-2B78B8B96F1E}"/>
              </a:ext>
            </a:extLst>
          </p:cNvPr>
          <p:cNvSpPr txBox="1"/>
          <p:nvPr/>
        </p:nvSpPr>
        <p:spPr>
          <a:xfrm>
            <a:off x="201722" y="3461213"/>
            <a:ext cx="43953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srgbClr val="FFFF00"/>
                </a:solidFill>
                <a:effectLst/>
                <a:uLnTx/>
                <a:uFillTx/>
                <a:latin typeface="Calibri"/>
                <a:ea typeface="+mn-ea"/>
                <a:cs typeface="+mn-cs"/>
              </a:rPr>
              <a:t>Southeast Asia - the first step has been taken</a:t>
            </a:r>
            <a:endParaRPr kumimoji="0" lang="ru-RU"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A20F440B-41A4-4F0A-A242-E4A32E1E4F61}"/>
              </a:ext>
            </a:extLst>
          </p:cNvPr>
          <p:cNvSpPr txBox="1"/>
          <p:nvPr/>
        </p:nvSpPr>
        <p:spPr>
          <a:xfrm>
            <a:off x="7783659" y="3358481"/>
            <a:ext cx="4616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Arab League-regular work</a:t>
            </a:r>
            <a:endParaRPr kumimoji="0" lang="ru-RU"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AD4019F4-8C6F-4467-ACE1-5C1ECE092390}"/>
              </a:ext>
            </a:extLst>
          </p:cNvPr>
          <p:cNvSpPr txBox="1"/>
          <p:nvPr/>
        </p:nvSpPr>
        <p:spPr>
          <a:xfrm>
            <a:off x="7447182" y="446393"/>
            <a:ext cx="43032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srgbClr val="FFFF00"/>
                </a:solidFill>
                <a:effectLst/>
                <a:uLnTx/>
                <a:uFillTx/>
                <a:latin typeface="Calibri"/>
                <a:ea typeface="+mn-ea"/>
                <a:cs typeface="+mn-cs"/>
              </a:rPr>
              <a:t>South Africa - search for a base organization</a:t>
            </a:r>
            <a:endParaRPr kumimoji="0" lang="ru-RU" sz="1800" b="0" i="0" u="none" strike="noStrike" kern="1200" cap="none" spc="0" normalizeH="0" baseline="0" noProof="0" dirty="0">
              <a:ln>
                <a:noFill/>
              </a:ln>
              <a:solidFill>
                <a:srgbClr val="FFFF00"/>
              </a:solidFill>
              <a:effectLst/>
              <a:uLnTx/>
              <a:uFillTx/>
              <a:latin typeface="Calibri"/>
              <a:ea typeface="+mn-ea"/>
              <a:cs typeface="+mn-cs"/>
            </a:endParaRPr>
          </a:p>
        </p:txBody>
      </p:sp>
      <p:pic>
        <p:nvPicPr>
          <p:cNvPr id="53" name="Рисунок 3">
            <a:extLst>
              <a:ext uri="{FF2B5EF4-FFF2-40B4-BE49-F238E27FC236}">
                <a16:creationId xmlns:a16="http://schemas.microsoft.com/office/drawing/2014/main" id="{7B0A1A22-C149-43F6-9EBB-7D5A3B334C3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90159" y="3716086"/>
            <a:ext cx="3526503" cy="235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047B65BE-D9D3-40F0-BC0D-9527179AC8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2281" y="911083"/>
            <a:ext cx="2728558" cy="1928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a:extLst>
              <a:ext uri="{FF2B5EF4-FFF2-40B4-BE49-F238E27FC236}">
                <a16:creationId xmlns:a16="http://schemas.microsoft.com/office/drawing/2014/main" id="{0DDC41DB-8787-43CE-9D7D-4ECDE8DA1779}"/>
              </a:ext>
            </a:extLst>
          </p:cNvPr>
          <p:cNvSpPr txBox="1"/>
          <p:nvPr/>
        </p:nvSpPr>
        <p:spPr>
          <a:xfrm>
            <a:off x="6376514" y="776769"/>
            <a:ext cx="2699277" cy="22929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ru-RU" sz="11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26</a:t>
            </a:r>
            <a:r>
              <a:rPr kumimoji="0" lang="en-US" sz="1100" b="0" i="0" u="none" strike="noStrike" kern="1200" cap="none" spc="0" normalizeH="0" baseline="30000" noProof="0" dirty="0" err="1">
                <a:ln>
                  <a:noFill/>
                </a:ln>
                <a:solidFill>
                  <a:srgbClr val="FFFF00"/>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February,</a:t>
            </a:r>
            <a:r>
              <a:rPr kumimoji="0" lang="ru-RU" sz="11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2016, </a:t>
            </a:r>
            <a:r>
              <a:rPr kumimoji="0" lang="en-US" sz="11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Gaborone, Botswana</a:t>
            </a:r>
            <a:endParaRPr kumimoji="0" lang="ru-RU" sz="11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prstClr val="white"/>
                </a:solidFill>
                <a:effectLst/>
                <a:uLnTx/>
                <a:uFillTx/>
                <a:latin typeface="Calibri"/>
                <a:ea typeface="+mn-ea"/>
                <a:cs typeface="+mn-cs"/>
              </a:rPr>
              <a:t>Visit to the headquarters of the Southern African Development Community (SADC) with the support of the Russian Embassy in Botswana and the Botswana International University of Science and Technology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 sz="1100" b="0" i="0" u="sng" strike="noStrike" kern="1200" cap="none" spc="0" normalizeH="0" baseline="0" noProof="0" dirty="0">
                <a:ln>
                  <a:noFill/>
                </a:ln>
                <a:solidFill>
                  <a:prstClr val="white"/>
                </a:solidFill>
                <a:effectLst/>
                <a:uLnTx/>
                <a:uFillTx/>
                <a:latin typeface="Calibri"/>
                <a:ea typeface="+mn-ea"/>
                <a:cs typeface="+mn-cs"/>
              </a:rPr>
              <a:t>Results:</a:t>
            </a:r>
            <a:r>
              <a:rPr kumimoji="0" lang="en" sz="1100" b="0" i="0" u="none" strike="noStrike" kern="1200" cap="none" spc="0" normalizeH="0" baseline="0" noProof="0" dirty="0">
                <a:ln>
                  <a:noFill/>
                </a:ln>
                <a:solidFill>
                  <a:prstClr val="white"/>
                </a:solidFill>
                <a:effectLst/>
                <a:uLnTx/>
                <a:uFillTx/>
                <a:latin typeface="Calibri"/>
                <a:ea typeface="+mn-ea"/>
                <a:cs typeface="+mn-cs"/>
              </a:rPr>
              <a:t> </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kumimoji="0" lang="en" sz="1100" b="0" i="0" u="none" strike="noStrike" kern="1200" cap="none" spc="0" normalizeH="0" baseline="0" noProof="0" dirty="0">
                <a:ln>
                  <a:noFill/>
                </a:ln>
                <a:solidFill>
                  <a:prstClr val="white"/>
                </a:solidFill>
                <a:effectLst/>
                <a:uLnTx/>
                <a:uFillTx/>
                <a:latin typeface="Calibri"/>
                <a:ea typeface="+mn-ea"/>
                <a:cs typeface="+mn-cs"/>
              </a:rPr>
              <a:t>Interest of the Government of Botswana in official participation in JINR </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kumimoji="0" lang="en" sz="1100" b="0" i="0" u="none" strike="noStrike" kern="1200" cap="none" spc="0" normalizeH="0" baseline="0" noProof="0" dirty="0">
                <a:ln>
                  <a:noFill/>
                </a:ln>
                <a:solidFill>
                  <a:prstClr val="white"/>
                </a:solidFill>
                <a:effectLst/>
                <a:uLnTx/>
                <a:uFillTx/>
                <a:latin typeface="Calibri"/>
                <a:ea typeface="+mn-ea"/>
                <a:cs typeface="+mn-cs"/>
              </a:rPr>
              <a:t> South Africa's interest in joint programs with JINR for Africa - </a:t>
            </a:r>
            <a:r>
              <a:rPr kumimoji="0" lang="en" sz="1100" b="0" i="0" u="none" strike="noStrike" kern="1200" cap="none" spc="0" normalizeH="0" baseline="0" noProof="0" dirty="0" err="1">
                <a:ln>
                  <a:noFill/>
                </a:ln>
                <a:solidFill>
                  <a:prstClr val="white"/>
                </a:solidFill>
                <a:effectLst/>
                <a:uLnTx/>
                <a:uFillTx/>
                <a:latin typeface="Calibri"/>
                <a:ea typeface="+mn-ea"/>
                <a:cs typeface="+mn-cs"/>
              </a:rPr>
              <a:t>iThemba</a:t>
            </a:r>
            <a:r>
              <a:rPr kumimoji="0" lang="en" sz="1100" b="0" i="0" u="none" strike="noStrike" kern="1200" cap="none" spc="0" normalizeH="0" baseline="0" noProof="0" dirty="0">
                <a:ln>
                  <a:noFill/>
                </a:ln>
                <a:solidFill>
                  <a:prstClr val="white"/>
                </a:solidFill>
                <a:effectLst/>
                <a:uLnTx/>
                <a:uFillTx/>
                <a:latin typeface="Calibri"/>
                <a:ea typeface="+mn-ea"/>
                <a:cs typeface="+mn-cs"/>
              </a:rPr>
              <a:t> LABS will take on the role of the basic structure</a:t>
            </a:r>
            <a:endParaRPr kumimoji="0" lang="ru-RU"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7" name="Прямая соединительная линия 6">
            <a:extLst>
              <a:ext uri="{FF2B5EF4-FFF2-40B4-BE49-F238E27FC236}">
                <a16:creationId xmlns:a16="http://schemas.microsoft.com/office/drawing/2014/main" id="{71FB9BD6-5DD9-48FB-A22C-36E013A5822F}"/>
              </a:ext>
            </a:extLst>
          </p:cNvPr>
          <p:cNvCxnSpPr>
            <a:cxnSpLocks/>
          </p:cNvCxnSpPr>
          <p:nvPr/>
        </p:nvCxnSpPr>
        <p:spPr>
          <a:xfrm flipV="1">
            <a:off x="228420" y="3365079"/>
            <a:ext cx="11803236" cy="30958"/>
          </a:xfrm>
          <a:prstGeom prst="line">
            <a:avLst/>
          </a:prstGeom>
          <a:ln w="66675" cmpd="tri">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a:extLst>
              <a:ext uri="{FF2B5EF4-FFF2-40B4-BE49-F238E27FC236}">
                <a16:creationId xmlns:a16="http://schemas.microsoft.com/office/drawing/2014/main" id="{A21BCB0F-D616-40F8-8699-8E6D42A9B3E7}"/>
              </a:ext>
            </a:extLst>
          </p:cNvPr>
          <p:cNvCxnSpPr>
            <a:cxnSpLocks/>
          </p:cNvCxnSpPr>
          <p:nvPr/>
        </p:nvCxnSpPr>
        <p:spPr>
          <a:xfrm flipV="1">
            <a:off x="5889224" y="776769"/>
            <a:ext cx="36339" cy="5819294"/>
          </a:xfrm>
          <a:prstGeom prst="line">
            <a:avLst/>
          </a:prstGeom>
          <a:ln w="66675" cmpd="tri">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60FC351-7DB6-4237-84D3-8E05D7D6023A}"/>
              </a:ext>
            </a:extLst>
          </p:cNvPr>
          <p:cNvSpPr txBox="1"/>
          <p:nvPr/>
        </p:nvSpPr>
        <p:spPr>
          <a:xfrm>
            <a:off x="3933381" y="4243666"/>
            <a:ext cx="19558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27 — 28 </a:t>
            </a:r>
            <a:r>
              <a:rPr kumimoji="0" lang="en-US" sz="11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November</a:t>
            </a:r>
            <a:r>
              <a:rPr kumimoji="0" lang="ru-RU" sz="11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2019,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Hanoi, Vietnam</a:t>
            </a:r>
            <a:endParaRPr kumimoji="0" lang="ru-RU" sz="11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Conference</a:t>
            </a:r>
            <a:br>
              <a:rPr kumimoji="0" lang="ru-RU"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JINR-VANT_UNESCO </a:t>
            </a:r>
            <a:br>
              <a:rPr kumimoji="0" lang="ru-RU"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 sz="1100" b="0" i="0" u="none" strike="noStrike" kern="1200" cap="none" spc="0" normalizeH="0" baseline="0" noProof="0" dirty="0">
                <a:ln>
                  <a:noFill/>
                </a:ln>
                <a:solidFill>
                  <a:prstClr val="white"/>
                </a:solidFill>
                <a:effectLst/>
                <a:uLnTx/>
                <a:uFillTx/>
                <a:latin typeface="Calibri"/>
                <a:ea typeface="+mn-ea"/>
                <a:cs typeface="+mn-cs"/>
              </a:rPr>
              <a:t>Challenges and opportunities for international cooperation in Natural Sciences” with the participation of scientists from Vietnam, the Republic of Korea, Malaysia, Thailand, the Philippines, and Japan.</a:t>
            </a:r>
            <a:endParaRPr kumimoji="0" lang="ru-RU"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CA20D1C1-B6E8-4AC4-B59F-6DBF21AFF6E3}"/>
              </a:ext>
            </a:extLst>
          </p:cNvPr>
          <p:cNvSpPr txBox="1"/>
          <p:nvPr/>
        </p:nvSpPr>
        <p:spPr>
          <a:xfrm>
            <a:off x="3933381" y="3974431"/>
            <a:ext cx="183680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Initiative</a:t>
            </a:r>
            <a:r>
              <a:rPr kumimoji="0" lang="ru-RU" sz="11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ru-RU"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Vietnam</a:t>
            </a:r>
          </a:p>
        </p:txBody>
      </p:sp>
      <p:pic>
        <p:nvPicPr>
          <p:cNvPr id="6" name="Рисунок 5">
            <a:extLst>
              <a:ext uri="{FF2B5EF4-FFF2-40B4-BE49-F238E27FC236}">
                <a16:creationId xmlns:a16="http://schemas.microsoft.com/office/drawing/2014/main" id="{A0316A9A-8143-4288-8B6C-5AACCE551F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57619" y="3494264"/>
            <a:ext cx="571500" cy="314325"/>
          </a:xfrm>
          <a:prstGeom prst="rect">
            <a:avLst/>
          </a:prstGeom>
        </p:spPr>
      </p:pic>
      <p:pic>
        <p:nvPicPr>
          <p:cNvPr id="9" name="Рисунок 8">
            <a:extLst>
              <a:ext uri="{FF2B5EF4-FFF2-40B4-BE49-F238E27FC236}">
                <a16:creationId xmlns:a16="http://schemas.microsoft.com/office/drawing/2014/main" id="{07649C0C-B463-4822-B102-82D08907A5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18633" y="3469096"/>
            <a:ext cx="571500" cy="314325"/>
          </a:xfrm>
          <a:prstGeom prst="rect">
            <a:avLst/>
          </a:prstGeom>
        </p:spPr>
      </p:pic>
      <p:pic>
        <p:nvPicPr>
          <p:cNvPr id="15" name="Рисунок 14">
            <a:extLst>
              <a:ext uri="{FF2B5EF4-FFF2-40B4-BE49-F238E27FC236}">
                <a16:creationId xmlns:a16="http://schemas.microsoft.com/office/drawing/2014/main" id="{5104DE67-DF63-4767-9EAC-6A2B9D1F6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50394" y="2944139"/>
            <a:ext cx="571500" cy="314325"/>
          </a:xfrm>
          <a:prstGeom prst="rect">
            <a:avLst/>
          </a:prstGeom>
        </p:spPr>
      </p:pic>
      <p:pic>
        <p:nvPicPr>
          <p:cNvPr id="18" name="Рисунок 17">
            <a:extLst>
              <a:ext uri="{FF2B5EF4-FFF2-40B4-BE49-F238E27FC236}">
                <a16:creationId xmlns:a16="http://schemas.microsoft.com/office/drawing/2014/main" id="{2BF4C4E3-7406-4D3C-8825-A297C4FA69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8496" y="2953179"/>
            <a:ext cx="571500" cy="314325"/>
          </a:xfrm>
          <a:prstGeom prst="rect">
            <a:avLst/>
          </a:prstGeom>
        </p:spPr>
      </p:pic>
      <p:sp>
        <p:nvSpPr>
          <p:cNvPr id="23" name="TextBox 22">
            <a:extLst>
              <a:ext uri="{FF2B5EF4-FFF2-40B4-BE49-F238E27FC236}">
                <a16:creationId xmlns:a16="http://schemas.microsoft.com/office/drawing/2014/main" id="{3607B523-E8C0-46CE-8D19-81FF367DA268}"/>
              </a:ext>
            </a:extLst>
          </p:cNvPr>
          <p:cNvSpPr txBox="1"/>
          <p:nvPr/>
        </p:nvSpPr>
        <p:spPr>
          <a:xfrm>
            <a:off x="6057619" y="4080749"/>
            <a:ext cx="2191209" cy="161582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 sz="1100" b="0" i="0" u="sng" strike="noStrike" kern="1200" cap="none" spc="0" normalizeH="0" baseline="0" noProof="0" dirty="0">
                <a:ln>
                  <a:noFill/>
                </a:ln>
                <a:solidFill>
                  <a:prstClr val="white"/>
                </a:solidFill>
                <a:effectLst/>
                <a:uLnTx/>
                <a:uFillTx/>
                <a:latin typeface="Calibri"/>
                <a:ea typeface="+mn-ea"/>
                <a:cs typeface="+mn-cs"/>
              </a:rPr>
              <a:t>Initiative</a:t>
            </a:r>
            <a:r>
              <a:rPr kumimoji="0" lang="en" sz="1100" b="0" i="0" u="none" strike="noStrike" kern="1200" cap="none" spc="0" normalizeH="0" baseline="0" noProof="0" dirty="0">
                <a:ln>
                  <a:noFill/>
                </a:ln>
                <a:solidFill>
                  <a:prstClr val="white"/>
                </a:solidFill>
                <a:effectLst/>
                <a:uLnTx/>
                <a:uFillTx/>
                <a:latin typeface="Calibri"/>
                <a:ea typeface="+mn-ea"/>
                <a:cs typeface="+mn-cs"/>
              </a:rPr>
              <a:t>: Egypt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 sz="1100" b="0" i="0" u="sng" strike="noStrike" kern="1200" cap="none" spc="0" normalizeH="0" baseline="0" noProof="0" dirty="0">
                <a:ln>
                  <a:noFill/>
                </a:ln>
                <a:solidFill>
                  <a:prstClr val="white"/>
                </a:solidFill>
                <a:effectLst/>
                <a:uLnTx/>
                <a:uFillTx/>
                <a:latin typeface="Calibri"/>
                <a:ea typeface="+mn-ea"/>
                <a:cs typeface="+mn-cs"/>
              </a:rPr>
              <a:t>Basic structure</a:t>
            </a:r>
            <a:r>
              <a:rPr kumimoji="0" lang="en" sz="1100" b="0" i="0" u="none" strike="noStrike" kern="1200" cap="none" spc="0" normalizeH="0" baseline="0" noProof="0" dirty="0">
                <a:ln>
                  <a:noFill/>
                </a:ln>
                <a:solidFill>
                  <a:prstClr val="white"/>
                </a:solidFill>
                <a:effectLst/>
                <a:uLnTx/>
                <a:uFillTx/>
                <a:latin typeface="Calibri"/>
                <a:ea typeface="+mn-ea"/>
                <a:cs typeface="+mn-cs"/>
              </a:rPr>
              <a:t>: AAEA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srgbClr val="FFFF00"/>
                </a:solidFill>
                <a:effectLst/>
                <a:uLnTx/>
                <a:uFillTx/>
                <a:latin typeface="Calibri"/>
                <a:ea typeface="+mn-ea"/>
                <a:cs typeface="+mn-cs"/>
              </a:rPr>
              <a:t>December 15, 2016</a:t>
            </a:r>
            <a:r>
              <a:rPr kumimoji="0" lang="en" sz="1100" b="0" i="0" u="none" strike="noStrike" kern="1200" cap="none" spc="0" normalizeH="0" baseline="0" noProof="0" dirty="0">
                <a:ln>
                  <a:noFill/>
                </a:ln>
                <a:solidFill>
                  <a:prstClr val="white"/>
                </a:solidFill>
                <a:effectLst/>
                <a:uLnTx/>
                <a:uFillTx/>
                <a:latin typeface="Calibri"/>
                <a:ea typeface="+mn-ea"/>
                <a:cs typeface="+mn-cs"/>
              </a:rPr>
              <a:t>, the JINR-AAEA Agreement was signed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srgbClr val="FFFF00"/>
                </a:solidFill>
                <a:effectLst/>
                <a:uLnTx/>
                <a:uFillTx/>
                <a:latin typeface="Calibri"/>
                <a:ea typeface="+mn-ea"/>
                <a:cs typeface="+mn-cs"/>
              </a:rPr>
              <a:t>April 19-22, 2017</a:t>
            </a:r>
            <a:r>
              <a:rPr kumimoji="0" lang="en" sz="1100" b="0" i="0" u="none" strike="noStrike" kern="1200" cap="none" spc="0" normalizeH="0" baseline="0" noProof="0" dirty="0">
                <a:ln>
                  <a:noFill/>
                </a:ln>
                <a:solidFill>
                  <a:prstClr val="white"/>
                </a:solidFill>
                <a:effectLst/>
                <a:uLnTx/>
                <a:uFillTx/>
                <a:latin typeface="Calibri"/>
                <a:ea typeface="+mn-ea"/>
                <a:cs typeface="+mn-cs"/>
              </a:rPr>
              <a:t>, the leadership of AAEA passed the JEMS training </a:t>
            </a:r>
            <a:r>
              <a:rPr kumimoji="0" lang="en" sz="1100" b="0" i="0" u="none" strike="noStrike" kern="1200" cap="none" spc="0" normalizeH="0" baseline="0" noProof="0" dirty="0" err="1">
                <a:ln>
                  <a:noFill/>
                </a:ln>
                <a:solidFill>
                  <a:prstClr val="white"/>
                </a:solidFill>
                <a:effectLst/>
                <a:uLnTx/>
                <a:uFillTx/>
                <a:latin typeface="Calibri"/>
                <a:ea typeface="+mn-ea"/>
                <a:cs typeface="+mn-cs"/>
              </a:rPr>
              <a:t>programme</a:t>
            </a:r>
            <a:r>
              <a:rPr kumimoji="0" lang="en" sz="1100" b="0" i="0" u="none" strike="noStrike" kern="1200" cap="none" spc="0" normalizeH="0" baseline="0" noProof="0" dirty="0">
                <a:ln>
                  <a:noFill/>
                </a:ln>
                <a:solidFill>
                  <a:prstClr val="white"/>
                </a:solidFill>
                <a:effectLst/>
                <a:uLnTx/>
                <a:uFillTx/>
                <a:latin typeface="Calibri"/>
                <a:ea typeface="+mn-ea"/>
                <a:cs typeface="+mn-cs"/>
              </a:rPr>
              <a:t> at JINR </a:t>
            </a:r>
            <a:r>
              <a:rPr kumimoji="0" lang="en" sz="1100" b="0" i="0" u="none" strike="noStrike" kern="1200" cap="none" spc="0" normalizeH="0" baseline="0" noProof="0" dirty="0">
                <a:ln>
                  <a:noFill/>
                </a:ln>
                <a:solidFill>
                  <a:srgbClr val="FFFF00"/>
                </a:solidFill>
                <a:effectLst/>
                <a:uLnTx/>
                <a:uFillTx/>
                <a:latin typeface="Calibri"/>
                <a:ea typeface="+mn-ea"/>
                <a:cs typeface="+mn-cs"/>
              </a:rPr>
              <a:t>December 17, 2018 </a:t>
            </a:r>
            <a:r>
              <a:rPr kumimoji="0" lang="en" sz="1100" b="0" i="0" u="none" strike="noStrike" kern="1200" cap="none" spc="0" normalizeH="0" baseline="0" noProof="0" dirty="0">
                <a:ln>
                  <a:noFill/>
                </a:ln>
                <a:solidFill>
                  <a:prstClr val="white"/>
                </a:solidFill>
                <a:effectLst/>
                <a:uLnTx/>
                <a:uFillTx/>
                <a:latin typeface="Calibri"/>
                <a:ea typeface="+mn-ea"/>
                <a:cs typeface="+mn-cs"/>
              </a:rPr>
              <a:t>2nd JINR-AAEA Coordination Meeting</a:t>
            </a:r>
            <a:endParaRPr kumimoji="0" lang="ru-RU"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E3E31750-6D88-4294-9804-A30EB8623A9E}"/>
              </a:ext>
            </a:extLst>
          </p:cNvPr>
          <p:cNvSpPr txBox="1"/>
          <p:nvPr/>
        </p:nvSpPr>
        <p:spPr>
          <a:xfrm>
            <a:off x="223541" y="6104651"/>
            <a:ext cx="5091363"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1" i="0" u="sng" strike="noStrike" kern="1200" cap="none" spc="0" normalizeH="0" baseline="0" noProof="0" dirty="0">
                <a:ln>
                  <a:noFill/>
                </a:ln>
                <a:solidFill>
                  <a:prstClr val="white"/>
                </a:solidFill>
                <a:effectLst/>
                <a:uLnTx/>
                <a:uFillTx/>
                <a:latin typeface="Calibri"/>
                <a:ea typeface="+mn-ea"/>
                <a:cs typeface="+mn-cs"/>
              </a:rPr>
              <a:t>Objective</a:t>
            </a:r>
            <a:r>
              <a:rPr kumimoji="0" lang="en" sz="1100" b="0" i="0" u="none" strike="noStrike" kern="1200" cap="none" spc="0" normalizeH="0" baseline="0" noProof="0" dirty="0">
                <a:ln>
                  <a:noFill/>
                </a:ln>
                <a:solidFill>
                  <a:prstClr val="white"/>
                </a:solidFill>
                <a:effectLst/>
                <a:uLnTx/>
                <a:uFillTx/>
                <a:latin typeface="Calibri"/>
                <a:ea typeface="+mn-ea"/>
                <a:cs typeface="+mn-cs"/>
              </a:rPr>
              <a:t>: to strengthen Vietnam's regional leadership in science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1" i="0" u="sng" strike="noStrike" kern="1200" cap="none" spc="0" normalizeH="0" baseline="0" noProof="0" dirty="0">
                <a:ln>
                  <a:noFill/>
                </a:ln>
                <a:solidFill>
                  <a:prstClr val="white"/>
                </a:solidFill>
                <a:effectLst/>
                <a:uLnTx/>
                <a:uFillTx/>
                <a:latin typeface="Calibri"/>
                <a:ea typeface="+mn-ea"/>
                <a:cs typeface="+mn-cs"/>
              </a:rPr>
              <a:t>In the future</a:t>
            </a:r>
            <a:r>
              <a:rPr kumimoji="0" lang="en" sz="1100" b="0" i="0" u="none" strike="noStrike" kern="1200" cap="none" spc="0" normalizeH="0" baseline="0" noProof="0" dirty="0">
                <a:ln>
                  <a:noFill/>
                </a:ln>
                <a:solidFill>
                  <a:prstClr val="white"/>
                </a:solidFill>
                <a:effectLst/>
                <a:uLnTx/>
                <a:uFillTx/>
                <a:latin typeface="Calibri"/>
                <a:ea typeface="+mn-ea"/>
                <a:cs typeface="+mn-cs"/>
              </a:rPr>
              <a:t>: creation of a joint laboratory on the basis of the reactor under construction in Ho Chi Minh City (</a:t>
            </a:r>
            <a:r>
              <a:rPr kumimoji="0" lang="en" sz="1100" b="0" i="0" u="none" strike="noStrike" kern="1200" cap="none" spc="0" normalizeH="0" baseline="0" noProof="0" dirty="0" err="1">
                <a:ln>
                  <a:noFill/>
                </a:ln>
                <a:solidFill>
                  <a:prstClr val="white"/>
                </a:solidFill>
                <a:effectLst/>
                <a:uLnTx/>
                <a:uFillTx/>
                <a:latin typeface="Calibri"/>
                <a:ea typeface="+mn-ea"/>
                <a:cs typeface="+mn-cs"/>
              </a:rPr>
              <a:t>Rosatom</a:t>
            </a:r>
            <a:r>
              <a:rPr kumimoji="0" lang="en" sz="1100" b="0" i="0" u="none" strike="noStrike" kern="1200" cap="none" spc="0" normalizeH="0" baseline="0" noProof="0" dirty="0">
                <a:ln>
                  <a:noFill/>
                </a:ln>
                <a:solidFill>
                  <a:prstClr val="white"/>
                </a:solidFill>
                <a:effectLst/>
                <a:uLnTx/>
                <a:uFillTx/>
                <a:latin typeface="Calibri"/>
                <a:ea typeface="+mn-ea"/>
                <a:cs typeface="+mn-cs"/>
              </a:rPr>
              <a:t>)</a:t>
            </a: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19F54BE8-A85B-48CD-A322-A9DBF7F92346}"/>
              </a:ext>
            </a:extLst>
          </p:cNvPr>
          <p:cNvSpPr txBox="1"/>
          <p:nvPr/>
        </p:nvSpPr>
        <p:spPr>
          <a:xfrm>
            <a:off x="5616054" y="5892631"/>
            <a:ext cx="6337977" cy="78483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 sz="1200" b="0" i="0" u="sng" strike="noStrike" kern="1200" cap="none" spc="0" normalizeH="0" baseline="0" noProof="0" dirty="0">
                <a:ln>
                  <a:noFill/>
                </a:ln>
                <a:solidFill>
                  <a:prstClr val="white"/>
                </a:solidFill>
                <a:effectLst/>
                <a:uLnTx/>
                <a:uFillTx/>
                <a:latin typeface="Calibri"/>
                <a:ea typeface="+mn-ea"/>
                <a:cs typeface="+mn-cs"/>
              </a:rPr>
              <a:t>Results</a:t>
            </a:r>
            <a:r>
              <a:rPr kumimoji="0" lang="en" sz="1200" b="0" i="0" u="none" strike="noStrike" kern="1200" cap="none" spc="0" normalizeH="0" baseline="0" noProof="0" dirty="0">
                <a:ln>
                  <a:noFill/>
                </a:ln>
                <a:solidFill>
                  <a:prstClr val="white"/>
                </a:solidFill>
                <a:effectLst/>
                <a:uLnTx/>
                <a:uFillTx/>
                <a:latin typeface="Calibri"/>
                <a:ea typeface="+mn-ea"/>
                <a:cs typeface="+mn-cs"/>
              </a:rPr>
              <a:t>: </a:t>
            </a:r>
          </a:p>
          <a:p>
            <a:pPr marL="628650" marR="0" lvl="1" indent="-171450" algn="just" defTabSz="914400" rtl="0" eaLnBrk="1" fontAlgn="auto" latinLnBrk="0" hangingPunct="1">
              <a:lnSpc>
                <a:spcPct val="100000"/>
              </a:lnSpc>
              <a:spcBef>
                <a:spcPts val="0"/>
              </a:spcBef>
              <a:spcAft>
                <a:spcPts val="0"/>
              </a:spcAft>
              <a:buClrTx/>
              <a:buSzTx/>
              <a:buFontTx/>
              <a:buChar char="-"/>
              <a:tabLst/>
              <a:defRPr/>
            </a:pPr>
            <a:r>
              <a:rPr kumimoji="0" lang="en" sz="1100" b="0" i="0" u="none" strike="noStrike" kern="1200" cap="none" spc="0" normalizeH="0" baseline="0" noProof="0" dirty="0">
                <a:ln>
                  <a:noFill/>
                </a:ln>
                <a:solidFill>
                  <a:prstClr val="white"/>
                </a:solidFill>
                <a:effectLst/>
                <a:uLnTx/>
                <a:uFillTx/>
                <a:latin typeface="Calibri"/>
                <a:ea typeface="+mn-ea"/>
                <a:cs typeface="+mn-cs"/>
              </a:rPr>
              <a:t>Familiarization contacts with representatives of the governments of a number of Arab countries;</a:t>
            </a:r>
          </a:p>
          <a:p>
            <a:pPr marL="628650" marR="0" lvl="1" indent="-171450" algn="just" defTabSz="914400" rtl="0" eaLnBrk="1" fontAlgn="auto" latinLnBrk="0" hangingPunct="1">
              <a:lnSpc>
                <a:spcPct val="100000"/>
              </a:lnSpc>
              <a:spcBef>
                <a:spcPts val="0"/>
              </a:spcBef>
              <a:spcAft>
                <a:spcPts val="0"/>
              </a:spcAft>
              <a:buClrTx/>
              <a:buSzTx/>
              <a:buFontTx/>
              <a:buChar char="-"/>
              <a:tabLst/>
              <a:defRPr/>
            </a:pPr>
            <a:r>
              <a:rPr kumimoji="0" lang="en" sz="1100" b="0" i="0" u="none" strike="noStrike" kern="1200" cap="none" spc="0" normalizeH="0" baseline="0" noProof="0" dirty="0">
                <a:ln>
                  <a:noFill/>
                </a:ln>
                <a:solidFill>
                  <a:prstClr val="white"/>
                </a:solidFill>
                <a:effectLst/>
                <a:uLnTx/>
                <a:uFillTx/>
                <a:latin typeface="Calibri"/>
                <a:ea typeface="+mn-ea"/>
                <a:cs typeface="+mn-cs"/>
              </a:rPr>
              <a:t> AAEA plans to open a JINR Information Center at AAEA headquarters in Tunisia; </a:t>
            </a:r>
          </a:p>
          <a:p>
            <a:pPr marL="628650" marR="0" lvl="1" indent="-171450" algn="just" defTabSz="914400" rtl="0" eaLnBrk="1" fontAlgn="auto" latinLnBrk="0" hangingPunct="1">
              <a:lnSpc>
                <a:spcPct val="100000"/>
              </a:lnSpc>
              <a:spcBef>
                <a:spcPts val="0"/>
              </a:spcBef>
              <a:spcAft>
                <a:spcPts val="0"/>
              </a:spcAft>
              <a:buClrTx/>
              <a:buSzTx/>
              <a:buFontTx/>
              <a:buChar char="-"/>
              <a:tabLst/>
              <a:defRPr/>
            </a:pPr>
            <a:r>
              <a:rPr kumimoji="0" lang="en" sz="1100" b="0" i="0" u="none" strike="noStrike" kern="1200" cap="none" spc="0" normalizeH="0" baseline="0" noProof="0" dirty="0">
                <a:ln>
                  <a:noFill/>
                </a:ln>
                <a:solidFill>
                  <a:prstClr val="white"/>
                </a:solidFill>
                <a:effectLst/>
                <a:uLnTx/>
                <a:uFillTx/>
                <a:latin typeface="Calibri"/>
                <a:ea typeface="+mn-ea"/>
                <a:cs typeface="+mn-cs"/>
              </a:rPr>
              <a:t>Interns in JINR under the AAAE line are discussed on a competitive basis</a:t>
            </a:r>
            <a:endParaRPr kumimoji="0" lang="ru-RU"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7629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4B63687E-4614-4DE2-9FB3-DD36A7B1BF86}"/>
              </a:ext>
            </a:extLst>
          </p:cNvPr>
          <p:cNvSpPr txBox="1">
            <a:spLocks/>
          </p:cNvSpPr>
          <p:nvPr/>
        </p:nvSpPr>
        <p:spPr>
          <a:xfrm>
            <a:off x="859870" y="1769812"/>
            <a:ext cx="10309332" cy="2200725"/>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rPr>
            </a:br>
            <a:r>
              <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rPr>
              <a:t>Future of JINR International Cooperation</a:t>
            </a:r>
            <a:endParaRPr kumimoji="0" lang="ru-RU"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latino Linotype"/>
              <a:ea typeface="+mj-ea"/>
              <a:cs typeface="+mj-cs"/>
            </a:endParaRPr>
          </a:p>
        </p:txBody>
      </p:sp>
      <p:pic>
        <p:nvPicPr>
          <p:cNvPr id="6" name="Рисунок 5">
            <a:extLst>
              <a:ext uri="{FF2B5EF4-FFF2-40B4-BE49-F238E27FC236}">
                <a16:creationId xmlns:a16="http://schemas.microsoft.com/office/drawing/2014/main" id="{3842D425-693E-461C-9602-93CB132C3D6C}"/>
              </a:ext>
            </a:extLst>
          </p:cNvPr>
          <p:cNvPicPr>
            <a:picLocks noChangeAspect="1"/>
          </p:cNvPicPr>
          <p:nvPr/>
        </p:nvPicPr>
        <p:blipFill>
          <a:blip r:embed="rId3">
            <a:lum bright="70000" contrast="-70000"/>
          </a:blip>
          <a:stretch>
            <a:fillRect/>
          </a:stretch>
        </p:blipFill>
        <p:spPr>
          <a:xfrm>
            <a:off x="406243" y="503597"/>
            <a:ext cx="1440873" cy="955626"/>
          </a:xfrm>
          <a:prstGeom prst="rect">
            <a:avLst/>
          </a:prstGeom>
          <a:effectLst>
            <a:outerShdw blurRad="50800" dist="38100" dir="2700000" algn="tl" rotWithShape="0">
              <a:prstClr val="black">
                <a:alpha val="40000"/>
              </a:prstClr>
            </a:outerShdw>
          </a:effectLst>
        </p:spPr>
      </p:pic>
      <p:pic>
        <p:nvPicPr>
          <p:cNvPr id="8" name="Рисунок 10">
            <a:extLst>
              <a:ext uri="{FF2B5EF4-FFF2-40B4-BE49-F238E27FC236}">
                <a16:creationId xmlns:a16="http://schemas.microsoft.com/office/drawing/2014/main" id="{DB95E5AA-DF9C-4A8A-AD2F-5AD2C0D11217}"/>
              </a:ext>
            </a:extLst>
          </p:cNvPr>
          <p:cNvPicPr>
            <a:picLocks noChangeAspect="1" noChangeArrowheads="1"/>
          </p:cNvPicPr>
          <p:nvPr/>
        </p:nvPicPr>
        <p:blipFill>
          <a:blip r:embed="rId4" cstate="print">
            <a:lum bright="40000"/>
            <a:extLst>
              <a:ext uri="{28A0092B-C50C-407E-A947-70E740481C1C}">
                <a14:useLocalDpi xmlns:a14="http://schemas.microsoft.com/office/drawing/2010/main" val="0"/>
              </a:ext>
            </a:extLst>
          </a:blip>
          <a:srcRect/>
          <a:stretch>
            <a:fillRect/>
          </a:stretch>
        </p:blipFill>
        <p:spPr bwMode="auto">
          <a:xfrm>
            <a:off x="10288487" y="327282"/>
            <a:ext cx="1570422" cy="130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105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4282BF-970E-4672-8F47-ABB7F687B5A8}"/>
              </a:ext>
            </a:extLst>
          </p:cNvPr>
          <p:cNvSpPr>
            <a:spLocks noGrp="1"/>
          </p:cNvSpPr>
          <p:nvPr>
            <p:ph type="title"/>
          </p:nvPr>
        </p:nvSpPr>
        <p:spPr>
          <a:xfrm>
            <a:off x="1001838" y="606689"/>
            <a:ext cx="10656761" cy="605172"/>
          </a:xfrm>
        </p:spPr>
        <p:txBody>
          <a:bodyPr>
            <a:noAutofit/>
          </a:bodyPr>
          <a:lstStyle/>
          <a:p>
            <a:pPr algn="ctr"/>
            <a:r>
              <a:rPr lang="en-US" sz="2800" dirty="0">
                <a:solidFill>
                  <a:srgbClr val="FFFF00"/>
                </a:solidFill>
                <a:latin typeface="Times New Roman" panose="02020603050405020304" pitchFamily="18" charset="0"/>
                <a:cs typeface="Times New Roman" panose="02020603050405020304" pitchFamily="18" charset="0"/>
              </a:rPr>
              <a:t>Visit of the Ambassadors of the Republic of Poland, the Slovak Republic and the Czech Republic to JINR</a:t>
            </a:r>
            <a:r>
              <a:rPr lang="ru-RU" sz="2800" dirty="0">
                <a:solidFill>
                  <a:srgbClr val="FFFF00"/>
                </a:solidFill>
                <a:latin typeface="Times New Roman" panose="02020603050405020304" pitchFamily="18" charset="0"/>
                <a:cs typeface="Times New Roman" panose="02020603050405020304" pitchFamily="18" charset="0"/>
              </a:rPr>
              <a:t> - </a:t>
            </a:r>
            <a:r>
              <a:rPr lang="en-US" sz="2800" dirty="0">
                <a:solidFill>
                  <a:srgbClr val="FFFF00"/>
                </a:solidFill>
                <a:latin typeface="Times New Roman" panose="02020603050405020304" pitchFamily="18" charset="0"/>
                <a:cs typeface="Times New Roman" panose="02020603050405020304" pitchFamily="18" charset="0"/>
              </a:rPr>
              <a:t>24 September 2021</a:t>
            </a:r>
            <a:br>
              <a:rPr lang="en-US" sz="2800" dirty="0">
                <a:solidFill>
                  <a:srgbClr val="FFFF00"/>
                </a:solidFill>
                <a:latin typeface="Times New Roman" panose="02020603050405020304" pitchFamily="18" charset="0"/>
                <a:cs typeface="Times New Roman" panose="02020603050405020304" pitchFamily="18" charset="0"/>
              </a:rPr>
            </a:br>
            <a:br>
              <a:rPr lang="ru-RU" sz="2800" dirty="0">
                <a:solidFill>
                  <a:srgbClr val="FFFF00"/>
                </a:solidFill>
                <a:latin typeface="+mn-lt"/>
              </a:rPr>
            </a:br>
            <a:endParaRPr lang="ru-RU" sz="2800" dirty="0">
              <a:solidFill>
                <a:srgbClr val="FFFF00"/>
              </a:solidFill>
              <a:latin typeface="+mn-lt"/>
            </a:endParaRPr>
          </a:p>
        </p:txBody>
      </p:sp>
      <p:sp>
        <p:nvSpPr>
          <p:cNvPr id="5" name="TextBox 4">
            <a:extLst>
              <a:ext uri="{FF2B5EF4-FFF2-40B4-BE49-F238E27FC236}">
                <a16:creationId xmlns:a16="http://schemas.microsoft.com/office/drawing/2014/main" id="{848C39F9-F443-4E35-982A-1741EB7A06AD}"/>
              </a:ext>
            </a:extLst>
          </p:cNvPr>
          <p:cNvSpPr txBox="1"/>
          <p:nvPr/>
        </p:nvSpPr>
        <p:spPr>
          <a:xfrm>
            <a:off x="137528" y="4095341"/>
            <a:ext cx="5005470" cy="24622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Ambassador of the Republic of Poland </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Krzysztof </a:t>
            </a:r>
            <a:r>
              <a:rPr kumimoji="0" lang="en-US" sz="1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Krajewski</a:t>
            </a: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Ambassador of the Slovak Republic </a:t>
            </a:r>
            <a:r>
              <a:rPr kumimoji="0" lang="en-US" sz="1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Lubomir</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Regak</a:t>
            </a: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Ambassador of the Czech Republic </a:t>
            </a:r>
            <a:r>
              <a:rPr kumimoji="0" lang="en-US" sz="1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Vitezslav</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Pivonka </a:t>
            </a: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visited JINR as part of the celebration of the </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65th JINR anniversary</a:t>
            </a: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ru-RU"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Highlights of the visit: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meeting with the JINR Directorate in the round table format;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participation in the 130th session of the JINR Academic Council;</a:t>
            </a:r>
            <a:r>
              <a:rPr kumimoji="0" lang="ru-RU"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visiting the main objects of the JINR scientific infrastructure;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communication of heads of diplomatic missions with national groups of Slovakia, Poland and the Czech Republic at JINR. </a:t>
            </a:r>
          </a:p>
        </p:txBody>
      </p:sp>
      <p:sp>
        <p:nvSpPr>
          <p:cNvPr id="21" name="Прямоугольник 20">
            <a:extLst>
              <a:ext uri="{FF2B5EF4-FFF2-40B4-BE49-F238E27FC236}">
                <a16:creationId xmlns:a16="http://schemas.microsoft.com/office/drawing/2014/main" id="{D3AACEE3-E59E-41A5-809D-FCDF43BD2566}"/>
              </a:ext>
            </a:extLst>
          </p:cNvPr>
          <p:cNvSpPr/>
          <p:nvPr/>
        </p:nvSpPr>
        <p:spPr>
          <a:xfrm>
            <a:off x="5348014" y="909275"/>
            <a:ext cx="6297523" cy="160043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Several significant events were timed to coincide with the visit of the ambassadors: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Opening of a photo exhibition decorated with photos of notable places in the Czech Republic provided by the Czech Tourism Development Agency;</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Opening of a commemorative plaque on the completion of the renovation of the hotel for the 65th anniversary of JINR by the general contractor LLC ASARKO (Czech Republic);</a:t>
            </a:r>
          </a:p>
        </p:txBody>
      </p:sp>
      <p:pic>
        <p:nvPicPr>
          <p:cNvPr id="11" name="Рисунок 10">
            <a:extLst>
              <a:ext uri="{FF2B5EF4-FFF2-40B4-BE49-F238E27FC236}">
                <a16:creationId xmlns:a16="http://schemas.microsoft.com/office/drawing/2014/main" id="{4FBFEE2F-0A0B-4E1B-B424-7B67714BB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1" y="1002493"/>
            <a:ext cx="4193232" cy="3014439"/>
          </a:xfrm>
          <a:prstGeom prst="rect">
            <a:avLst/>
          </a:prstGeom>
        </p:spPr>
      </p:pic>
      <p:pic>
        <p:nvPicPr>
          <p:cNvPr id="12" name="Рисунок 11">
            <a:extLst>
              <a:ext uri="{FF2B5EF4-FFF2-40B4-BE49-F238E27FC236}">
                <a16:creationId xmlns:a16="http://schemas.microsoft.com/office/drawing/2014/main" id="{78B13FF5-2F91-4323-B362-F672E4A2B1AE}"/>
              </a:ext>
            </a:extLst>
          </p:cNvPr>
          <p:cNvPicPr>
            <a:picLocks noChangeAspect="1"/>
          </p:cNvPicPr>
          <p:nvPr/>
        </p:nvPicPr>
        <p:blipFill>
          <a:blip r:embed="rId4"/>
          <a:stretch>
            <a:fillRect/>
          </a:stretch>
        </p:blipFill>
        <p:spPr>
          <a:xfrm>
            <a:off x="6225568" y="2531540"/>
            <a:ext cx="4194000" cy="2794907"/>
          </a:xfrm>
          <a:prstGeom prst="rect">
            <a:avLst/>
          </a:prstGeom>
        </p:spPr>
      </p:pic>
      <p:sp>
        <p:nvSpPr>
          <p:cNvPr id="13" name="TextBox 12">
            <a:extLst>
              <a:ext uri="{FF2B5EF4-FFF2-40B4-BE49-F238E27FC236}">
                <a16:creationId xmlns:a16="http://schemas.microsoft.com/office/drawing/2014/main" id="{F54E8B5B-F22A-490E-BD7C-2E3C699EB763}"/>
              </a:ext>
            </a:extLst>
          </p:cNvPr>
          <p:cNvSpPr txBox="1"/>
          <p:nvPr/>
        </p:nvSpPr>
        <p:spPr>
          <a:xfrm>
            <a:off x="5589677" y="5348274"/>
            <a:ext cx="6297523"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Outcome of the visit: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ambassadors stressed the importance of the JINR for the interaction of the member states’ scientific communities;</a:t>
            </a:r>
            <a:endParaRPr kumimoji="0" lang="ru-RU"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parties agreed to assist in strengthening and developing further cooperation within the framework of joint projects and collaborations</a:t>
            </a:r>
            <a:endParaRPr kumimoji="0" lang="ru-RU"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61198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4282BF-970E-4672-8F47-ABB7F687B5A8}"/>
              </a:ext>
            </a:extLst>
          </p:cNvPr>
          <p:cNvSpPr>
            <a:spLocks noGrp="1"/>
          </p:cNvSpPr>
          <p:nvPr>
            <p:ph type="title"/>
          </p:nvPr>
        </p:nvSpPr>
        <p:spPr>
          <a:xfrm>
            <a:off x="219075" y="54297"/>
            <a:ext cx="11972925" cy="421934"/>
          </a:xfrm>
        </p:spPr>
        <p:txBody>
          <a:bodyPr>
            <a:noAutofit/>
          </a:bodyPr>
          <a:lstStyle/>
          <a:p>
            <a:pPr algn="ctr"/>
            <a:r>
              <a:rPr lang="en-US" sz="2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ARE-JINR: TODAY and TOMORROW: FULL MEMBERSHIP FOR EGYPT</a:t>
            </a:r>
          </a:p>
        </p:txBody>
      </p:sp>
      <p:sp>
        <p:nvSpPr>
          <p:cNvPr id="9" name="TextBox 8">
            <a:extLst>
              <a:ext uri="{FF2B5EF4-FFF2-40B4-BE49-F238E27FC236}">
                <a16:creationId xmlns:a16="http://schemas.microsoft.com/office/drawing/2014/main" id="{23387C0E-614E-4963-BE8A-E8C491E9BE07}"/>
              </a:ext>
            </a:extLst>
          </p:cNvPr>
          <p:cNvSpPr txBox="1"/>
          <p:nvPr/>
        </p:nvSpPr>
        <p:spPr>
          <a:xfrm>
            <a:off x="-34780" y="590750"/>
            <a:ext cx="593963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a:t>
            </a:r>
            <a:r>
              <a:rPr kumimoji="0" lang="ru-RU"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3</a:t>
            </a:r>
            <a:r>
              <a:rPr kumimoji="0" 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September 2021/ The plenary session “Strategic Opportunities for Advancing Global Collaborative Perspectives Towards Achieving 2030 Main Research Goals”</a:t>
            </a:r>
            <a:r>
              <a:rPr kumimoji="0" lang="ru-RU"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and topical parallel sessions of the workshop</a:t>
            </a:r>
          </a:p>
        </p:txBody>
      </p:sp>
      <p:sp>
        <p:nvSpPr>
          <p:cNvPr id="4" name="TextBox 3">
            <a:extLst>
              <a:ext uri="{FF2B5EF4-FFF2-40B4-BE49-F238E27FC236}">
                <a16:creationId xmlns:a16="http://schemas.microsoft.com/office/drawing/2014/main" id="{72FE669E-B1EC-4F15-B342-8ADFF9005AE6}"/>
              </a:ext>
            </a:extLst>
          </p:cNvPr>
          <p:cNvSpPr txBox="1"/>
          <p:nvPr/>
        </p:nvSpPr>
        <p:spPr>
          <a:xfrm>
            <a:off x="3421272" y="1420424"/>
            <a:ext cx="237541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Honorable speakers</a:t>
            </a:r>
            <a:r>
              <a:rPr kumimoji="0" 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Ambassador of the Russian Federation to Egypt H. E</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Georgiy</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Borisenko</a:t>
            </a: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Ambassador of Romania to Egypt H. E. </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Mihai </a:t>
            </a:r>
            <a:r>
              <a:rPr kumimoji="0" lang="en-US" sz="1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Stuparu</a:t>
            </a: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Ambassador of Bulgaria in Egypt H. E. </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Deyan </a:t>
            </a:r>
            <a:r>
              <a:rPr kumimoji="0" lang="en-US" sz="1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Angelov</a:t>
            </a: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848C39F9-F443-4E35-982A-1741EB7A06AD}"/>
              </a:ext>
            </a:extLst>
          </p:cNvPr>
          <p:cNvSpPr txBox="1"/>
          <p:nvPr/>
        </p:nvSpPr>
        <p:spPr>
          <a:xfrm>
            <a:off x="0" y="3585519"/>
            <a:ext cx="5683939" cy="28931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The participants of the ceremonial opening of the event</a:t>
            </a:r>
            <a:r>
              <a:rPr kumimoji="0" 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JINR Director Academician </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Grigory Trubnikov;</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Chairman of the Egyptian Atomic Energy Agency (EAEA) Prof. </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Amr El-Hag Ali;</a:t>
            </a: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President of ASRT Prof. </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Mahmoud </a:t>
            </a:r>
            <a:r>
              <a:rPr kumimoji="0" lang="en-US" sz="1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Sakr</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Minister of Higher Education and Scientific Research of Egypt H. </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 Khaled Abdel-Ghaffar</a:t>
            </a: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Topic parallel sessions “Towards Advancing ARE-JINR Scientific Collaborative Opportunities”: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Прямоугольник 20">
            <a:extLst>
              <a:ext uri="{FF2B5EF4-FFF2-40B4-BE49-F238E27FC236}">
                <a16:creationId xmlns:a16="http://schemas.microsoft.com/office/drawing/2014/main" id="{D3AACEE3-E59E-41A5-809D-FCDF43BD2566}"/>
              </a:ext>
            </a:extLst>
          </p:cNvPr>
          <p:cNvSpPr/>
          <p:nvPr/>
        </p:nvSpPr>
        <p:spPr>
          <a:xfrm>
            <a:off x="9731343" y="1072525"/>
            <a:ext cx="2369005" cy="28931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Participants: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JINR delegation headed by Acad. </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 Trubnikov</a:t>
            </a: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Directorate of ASRT, headed by Prof. </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 </a:t>
            </a:r>
            <a:r>
              <a:rPr kumimoji="0" lang="en-US" sz="1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Sakr</a:t>
            </a: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ru-RU"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Arab Atomic Energy Agency’s  Head of Scientific Affairs Directorate </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Daw Saad Mosbah</a:t>
            </a: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Egyptian leading scientists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Times New Roman" panose="02020603050405020304" pitchFamily="18" charset="0"/>
            </a:endParaRPr>
          </a:p>
        </p:txBody>
      </p:sp>
      <p:sp>
        <p:nvSpPr>
          <p:cNvPr id="7" name="TextBox 6">
            <a:extLst>
              <a:ext uri="{FF2B5EF4-FFF2-40B4-BE49-F238E27FC236}">
                <a16:creationId xmlns:a16="http://schemas.microsoft.com/office/drawing/2014/main" id="{BE2A1FEE-0B25-4D8C-8AFF-9796339187C1}"/>
              </a:ext>
            </a:extLst>
          </p:cNvPr>
          <p:cNvSpPr txBox="1"/>
          <p:nvPr/>
        </p:nvSpPr>
        <p:spPr>
          <a:xfrm>
            <a:off x="5866606" y="586401"/>
            <a:ext cx="66985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14 September 2021/ Ceremonial opening of the JINR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Information Centre at the headquarter of ASRT</a:t>
            </a:r>
            <a:endParaRPr kumimoji="0" lang="ru-RU"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5" name="Прямая соединительная линия 24">
            <a:extLst>
              <a:ext uri="{FF2B5EF4-FFF2-40B4-BE49-F238E27FC236}">
                <a16:creationId xmlns:a16="http://schemas.microsoft.com/office/drawing/2014/main" id="{F5D77A4E-02DE-47D2-B0DA-3F1ECF02FECF}"/>
              </a:ext>
            </a:extLst>
          </p:cNvPr>
          <p:cNvCxnSpPr>
            <a:cxnSpLocks/>
          </p:cNvCxnSpPr>
          <p:nvPr/>
        </p:nvCxnSpPr>
        <p:spPr>
          <a:xfrm>
            <a:off x="5841165" y="645789"/>
            <a:ext cx="25441" cy="6208784"/>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8" name="Рисунок 7">
            <a:extLst>
              <a:ext uri="{FF2B5EF4-FFF2-40B4-BE49-F238E27FC236}">
                <a16:creationId xmlns:a16="http://schemas.microsoft.com/office/drawing/2014/main" id="{2417E586-C11A-4118-87F8-F84E67EC62FE}"/>
              </a:ext>
            </a:extLst>
          </p:cNvPr>
          <p:cNvPicPr>
            <a:picLocks noChangeAspect="1"/>
          </p:cNvPicPr>
          <p:nvPr/>
        </p:nvPicPr>
        <p:blipFill>
          <a:blip r:embed="rId3"/>
          <a:stretch>
            <a:fillRect/>
          </a:stretch>
        </p:blipFill>
        <p:spPr>
          <a:xfrm>
            <a:off x="135714" y="1456937"/>
            <a:ext cx="3200400" cy="2119014"/>
          </a:xfrm>
          <a:prstGeom prst="rect">
            <a:avLst/>
          </a:prstGeom>
        </p:spPr>
      </p:pic>
      <p:pic>
        <p:nvPicPr>
          <p:cNvPr id="13" name="Рисунок 12">
            <a:extLst>
              <a:ext uri="{FF2B5EF4-FFF2-40B4-BE49-F238E27FC236}">
                <a16:creationId xmlns:a16="http://schemas.microsoft.com/office/drawing/2014/main" id="{B2704AB0-94FE-41FA-9637-4D998CF2B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764" y="4193907"/>
            <a:ext cx="3775598" cy="2104929"/>
          </a:xfrm>
          <a:prstGeom prst="rect">
            <a:avLst/>
          </a:prstGeom>
        </p:spPr>
      </p:pic>
      <p:sp>
        <p:nvSpPr>
          <p:cNvPr id="14" name="TextBox 13">
            <a:extLst>
              <a:ext uri="{FF2B5EF4-FFF2-40B4-BE49-F238E27FC236}">
                <a16:creationId xmlns:a16="http://schemas.microsoft.com/office/drawing/2014/main" id="{ACA8AE16-447D-4E4B-8CA1-DDB3D08A7ECB}"/>
              </a:ext>
            </a:extLst>
          </p:cNvPr>
          <p:cNvSpPr txBox="1"/>
          <p:nvPr/>
        </p:nvSpPr>
        <p:spPr>
          <a:xfrm>
            <a:off x="-38101" y="5502788"/>
            <a:ext cx="2705101" cy="166199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Radiobiology, Genetics, and Radiation 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Nuclear analytical techniques, neutron radiography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Archaeology and Cultural Heritage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45DDF33-B280-49A2-B18D-6822E9CAC107}"/>
              </a:ext>
            </a:extLst>
          </p:cNvPr>
          <p:cNvSpPr txBox="1"/>
          <p:nvPr/>
        </p:nvSpPr>
        <p:spPr>
          <a:xfrm>
            <a:off x="2600324" y="5487613"/>
            <a:ext cx="3425038"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High energy physics, NICA, SPD, and MPD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Nanotechnology Applications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Theoretical Physics and Advanced Mathematics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Analysis of Big Data, Computation </a:t>
            </a:r>
          </a:p>
        </p:txBody>
      </p:sp>
      <p:pic>
        <p:nvPicPr>
          <p:cNvPr id="18" name="Рисунок 17">
            <a:extLst>
              <a:ext uri="{FF2B5EF4-FFF2-40B4-BE49-F238E27FC236}">
                <a16:creationId xmlns:a16="http://schemas.microsoft.com/office/drawing/2014/main" id="{F7CA1826-9E76-42B9-B843-8A955DDC1430}"/>
              </a:ext>
            </a:extLst>
          </p:cNvPr>
          <p:cNvPicPr>
            <a:picLocks noChangeAspect="1"/>
          </p:cNvPicPr>
          <p:nvPr/>
        </p:nvPicPr>
        <p:blipFill rotWithShape="1">
          <a:blip r:embed="rId5">
            <a:extLst>
              <a:ext uri="{28A0092B-C50C-407E-A947-70E740481C1C}">
                <a14:useLocalDpi xmlns:a14="http://schemas.microsoft.com/office/drawing/2010/main" val="0"/>
              </a:ext>
            </a:extLst>
          </a:blip>
          <a:srcRect l="18165"/>
          <a:stretch/>
        </p:blipFill>
        <p:spPr>
          <a:xfrm>
            <a:off x="5904858" y="1150656"/>
            <a:ext cx="3781897" cy="2599525"/>
          </a:xfrm>
          <a:prstGeom prst="rect">
            <a:avLst/>
          </a:prstGeom>
        </p:spPr>
      </p:pic>
      <p:sp>
        <p:nvSpPr>
          <p:cNvPr id="22" name="TextBox 21">
            <a:extLst>
              <a:ext uri="{FF2B5EF4-FFF2-40B4-BE49-F238E27FC236}">
                <a16:creationId xmlns:a16="http://schemas.microsoft.com/office/drawing/2014/main" id="{EC97C941-5464-4FDD-824A-EA9B4AFF8ABB}"/>
              </a:ext>
            </a:extLst>
          </p:cNvPr>
          <p:cNvSpPr txBox="1"/>
          <p:nvPr/>
        </p:nvSpPr>
        <p:spPr>
          <a:xfrm>
            <a:off x="9642388" y="3699312"/>
            <a:ext cx="2457960" cy="3600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Main highlights: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discussion of the prospects for the development of the information center and its role in the development of scientific communication in both Egypt and the MENA region;</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demonstration of educational films prepared by the UC as one of the training tools for the potential audience of the Information Center.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620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7" name="Рисунок 36">
            <a:extLst>
              <a:ext uri="{FF2B5EF4-FFF2-40B4-BE49-F238E27FC236}">
                <a16:creationId xmlns:a16="http://schemas.microsoft.com/office/drawing/2014/main" id="{3AEE25BC-18B6-4671-A558-E0F1211FCA1B}"/>
              </a:ext>
            </a:extLst>
          </p:cNvPr>
          <p:cNvPicPr>
            <a:picLocks noChangeAspect="1"/>
          </p:cNvPicPr>
          <p:nvPr/>
        </p:nvPicPr>
        <p:blipFill>
          <a:blip r:embed="rId3"/>
          <a:stretch>
            <a:fillRect/>
          </a:stretch>
        </p:blipFill>
        <p:spPr>
          <a:xfrm>
            <a:off x="7755646" y="3395654"/>
            <a:ext cx="4188569" cy="2288635"/>
          </a:xfrm>
          <a:prstGeom prst="rect">
            <a:avLst/>
          </a:prstGeom>
        </p:spPr>
      </p:pic>
      <p:sp>
        <p:nvSpPr>
          <p:cNvPr id="16" name="Заголовок 1">
            <a:extLst>
              <a:ext uri="{FF2B5EF4-FFF2-40B4-BE49-F238E27FC236}">
                <a16:creationId xmlns:a16="http://schemas.microsoft.com/office/drawing/2014/main" id="{A099B7DD-B133-413B-8147-9F151C9E5229}"/>
              </a:ext>
            </a:extLst>
          </p:cNvPr>
          <p:cNvSpPr txBox="1">
            <a:spLocks/>
          </p:cNvSpPr>
          <p:nvPr/>
        </p:nvSpPr>
        <p:spPr>
          <a:xfrm>
            <a:off x="957470" y="-39717"/>
            <a:ext cx="10515600" cy="687588"/>
          </a:xfrm>
          <a:prstGeom prst="rect">
            <a:avLst/>
          </a:prstGeom>
        </p:spPr>
        <p:txBody>
          <a:bodyPr vert="horz" lIns="91440" tIns="45720" rIns="91440" bIns="45720" rtlCol="0" anchor="b">
            <a:norm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JINR is a part of global research coordination network</a:t>
            </a:r>
            <a:endParaRPr kumimoji="0" lang="ru-RU" sz="3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19" name="TextBox 18">
            <a:extLst>
              <a:ext uri="{FF2B5EF4-FFF2-40B4-BE49-F238E27FC236}">
                <a16:creationId xmlns:a16="http://schemas.microsoft.com/office/drawing/2014/main" id="{9F6183E9-0531-4469-878F-8620FB578778}"/>
              </a:ext>
            </a:extLst>
          </p:cNvPr>
          <p:cNvSpPr txBox="1"/>
          <p:nvPr/>
        </p:nvSpPr>
        <p:spPr>
          <a:xfrm>
            <a:off x="7690759" y="5537869"/>
            <a:ext cx="4318342" cy="1200329"/>
          </a:xfrm>
          <a:prstGeom prst="rect">
            <a:avLst/>
          </a:prstGeom>
          <a:noFill/>
          <a:ln w="2857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a:ea typeface="+mn-ea"/>
                <a:cs typeface="Times New Roman" panose="02020603050405020304" pitchFamily="18" charset="0"/>
              </a:rPr>
              <a:t>21-22 June 2019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Times New Roman" panose="02020603050405020304" pitchFamily="18" charset="0"/>
              </a:rPr>
              <a:t>The 95th meeting of the Nuclear Physics European Collaboration Committee (</a:t>
            </a:r>
            <a:r>
              <a:rPr kumimoji="0" lang="en-US" sz="1200" b="0" i="0" u="none" strike="noStrike" kern="1200" cap="none" spc="0" normalizeH="0" baseline="0" noProof="0" dirty="0" err="1">
                <a:ln>
                  <a:noFill/>
                </a:ln>
                <a:solidFill>
                  <a:srgbClr val="FFFF00"/>
                </a:solidFill>
                <a:effectLst/>
                <a:uLnTx/>
                <a:uFillTx/>
                <a:latin typeface="Calibri" panose="020F0502020204030204"/>
                <a:ea typeface="+mn-ea"/>
                <a:cs typeface="Times New Roman" panose="02020603050405020304" pitchFamily="18" charset="0"/>
              </a:rPr>
              <a:t>NuPECC</a:t>
            </a: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Times New Roman" panose="02020603050405020304" pitchFamily="18" charset="0"/>
              </a:rPr>
              <a:t>).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Meeting was devoted to implementation of the European Long Range Plan for nuclear physics and coordination of activities of  nuclear physics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Times New Roman" panose="02020603050405020304" pitchFamily="18" charset="0"/>
              </a:rPr>
              <a:t>centres</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 in Europe</a:t>
            </a:r>
            <a:endParaRPr kumimoji="0" lang="ru-RU" sz="12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pic>
        <p:nvPicPr>
          <p:cNvPr id="21" name="Рисунок 20">
            <a:extLst>
              <a:ext uri="{FF2B5EF4-FFF2-40B4-BE49-F238E27FC236}">
                <a16:creationId xmlns:a16="http://schemas.microsoft.com/office/drawing/2014/main" id="{564E34A5-804A-442B-9A13-71175C4D4122}"/>
              </a:ext>
            </a:extLst>
          </p:cNvPr>
          <p:cNvPicPr>
            <a:picLocks noChangeAspect="1"/>
          </p:cNvPicPr>
          <p:nvPr/>
        </p:nvPicPr>
        <p:blipFill>
          <a:blip r:embed="rId4"/>
          <a:stretch>
            <a:fillRect/>
          </a:stretch>
        </p:blipFill>
        <p:spPr>
          <a:xfrm>
            <a:off x="4065655" y="3446001"/>
            <a:ext cx="3484514" cy="2274819"/>
          </a:xfrm>
          <a:prstGeom prst="rect">
            <a:avLst/>
          </a:prstGeom>
        </p:spPr>
      </p:pic>
      <p:sp>
        <p:nvSpPr>
          <p:cNvPr id="22" name="TextBox 21">
            <a:extLst>
              <a:ext uri="{FF2B5EF4-FFF2-40B4-BE49-F238E27FC236}">
                <a16:creationId xmlns:a16="http://schemas.microsoft.com/office/drawing/2014/main" id="{99A2A50D-328E-4629-B7E9-B91194D156E0}"/>
              </a:ext>
            </a:extLst>
          </p:cNvPr>
          <p:cNvSpPr txBox="1"/>
          <p:nvPr/>
        </p:nvSpPr>
        <p:spPr>
          <a:xfrm>
            <a:off x="35901" y="5720820"/>
            <a:ext cx="3953522" cy="12926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a:ea typeface="+mn-ea"/>
                <a:cs typeface="+mn-cs"/>
              </a:rPr>
              <a:t>15-16 May 2017</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Two-day meeting of the BRICS Working Group on Research  Infrastructure and Mega-Science projects.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eeting</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was focused on cooperation within BRICS based on Research Infrastructures and M</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ega</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-Science Projects.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Рисунок 22">
            <a:extLst>
              <a:ext uri="{FF2B5EF4-FFF2-40B4-BE49-F238E27FC236}">
                <a16:creationId xmlns:a16="http://schemas.microsoft.com/office/drawing/2014/main" id="{20689A43-DA5A-41E2-A459-03264F622617}"/>
              </a:ext>
            </a:extLst>
          </p:cNvPr>
          <p:cNvPicPr>
            <a:picLocks noChangeAspect="1"/>
          </p:cNvPicPr>
          <p:nvPr/>
        </p:nvPicPr>
        <p:blipFill>
          <a:blip r:embed="rId5"/>
          <a:stretch>
            <a:fillRect/>
          </a:stretch>
        </p:blipFill>
        <p:spPr>
          <a:xfrm>
            <a:off x="171025" y="3429000"/>
            <a:ext cx="3689153" cy="2252862"/>
          </a:xfrm>
          <a:prstGeom prst="rect">
            <a:avLst/>
          </a:prstGeom>
        </p:spPr>
      </p:pic>
      <p:pic>
        <p:nvPicPr>
          <p:cNvPr id="24" name="Рисунок 5">
            <a:extLst>
              <a:ext uri="{FF2B5EF4-FFF2-40B4-BE49-F238E27FC236}">
                <a16:creationId xmlns:a16="http://schemas.microsoft.com/office/drawing/2014/main" id="{4D9866AF-E7E6-40B6-935B-C61094394A4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56119" y="828361"/>
            <a:ext cx="3377078" cy="225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10">
            <a:extLst>
              <a:ext uri="{FF2B5EF4-FFF2-40B4-BE49-F238E27FC236}">
                <a16:creationId xmlns:a16="http://schemas.microsoft.com/office/drawing/2014/main" id="{A3A8A112-49BA-4A94-BD03-41C3CD35965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57569" y="893586"/>
            <a:ext cx="2256574" cy="125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a:extLst>
              <a:ext uri="{FF2B5EF4-FFF2-40B4-BE49-F238E27FC236}">
                <a16:creationId xmlns:a16="http://schemas.microsoft.com/office/drawing/2014/main" id="{A30773A9-876D-4739-89E8-01059C535F7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5997" y="892531"/>
            <a:ext cx="1178850" cy="126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7">
            <a:extLst>
              <a:ext uri="{FF2B5EF4-FFF2-40B4-BE49-F238E27FC236}">
                <a16:creationId xmlns:a16="http://schemas.microsoft.com/office/drawing/2014/main" id="{C2DF27B8-6A11-4255-B609-CD5AEEA9F1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4330" y="893586"/>
            <a:ext cx="1747431" cy="1256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D04D65E2-8089-4ED9-A03B-ACF1FEF8FFDD}"/>
              </a:ext>
            </a:extLst>
          </p:cNvPr>
          <p:cNvSpPr txBox="1"/>
          <p:nvPr/>
        </p:nvSpPr>
        <p:spPr>
          <a:xfrm>
            <a:off x="1282400" y="2185065"/>
            <a:ext cx="27070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Major IGO partners of JINR</a:t>
            </a: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4BF36E6-8017-4AB1-97FB-10AE0C60DF0B}"/>
              </a:ext>
            </a:extLst>
          </p:cNvPr>
          <p:cNvSpPr txBox="1"/>
          <p:nvPr/>
        </p:nvSpPr>
        <p:spPr>
          <a:xfrm>
            <a:off x="8637695" y="2736933"/>
            <a:ext cx="33286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&gt;100 international meetings/year</a:t>
            </a:r>
            <a:endParaRPr kumimoji="0" lang="ru-RU"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50F51C54-E21D-43AB-A7FC-667C8A3F93A4}"/>
              </a:ext>
            </a:extLst>
          </p:cNvPr>
          <p:cNvSpPr txBox="1"/>
          <p:nvPr/>
        </p:nvSpPr>
        <p:spPr>
          <a:xfrm>
            <a:off x="3000734" y="5418271"/>
            <a:ext cx="104547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BRICS</a:t>
            </a:r>
            <a:endParaRPr kumimoji="0" lang="ru-RU"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DAB197B5-0442-4638-8862-0DAFABF100D1}"/>
              </a:ext>
            </a:extLst>
          </p:cNvPr>
          <p:cNvSpPr txBox="1"/>
          <p:nvPr/>
        </p:nvSpPr>
        <p:spPr>
          <a:xfrm>
            <a:off x="6876766" y="5418271"/>
            <a:ext cx="8258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GSO</a:t>
            </a:r>
            <a:endParaRPr kumimoji="0" lang="ru-RU"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81D5772E-9478-416E-BC16-92E8BF7E3CAF}"/>
              </a:ext>
            </a:extLst>
          </p:cNvPr>
          <p:cNvSpPr txBox="1"/>
          <p:nvPr/>
        </p:nvSpPr>
        <p:spPr>
          <a:xfrm>
            <a:off x="10758496" y="5418694"/>
            <a:ext cx="135601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NuPECC</a:t>
            </a:r>
            <a:endParaRPr kumimoji="0" lang="ru-RU"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49986788-37D4-4E0D-8D83-9EDE0DF6F470}"/>
              </a:ext>
            </a:extLst>
          </p:cNvPr>
          <p:cNvSpPr txBox="1"/>
          <p:nvPr/>
        </p:nvSpPr>
        <p:spPr>
          <a:xfrm>
            <a:off x="4003391" y="5736171"/>
            <a:ext cx="3581961"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a:ea typeface="+mn-ea"/>
                <a:cs typeface="Times New Roman" panose="02020603050405020304" pitchFamily="18" charset="0"/>
              </a:rPr>
              <a:t>9-12 October 2017</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Times New Roman" panose="02020603050405020304" pitchFamily="18" charset="0"/>
              </a:rPr>
              <a:t> The 10</a:t>
            </a:r>
            <a:r>
              <a:rPr kumimoji="0" lang="en-US" sz="1200" b="0" i="0" u="none" strike="noStrike" kern="1200" cap="none" spc="0" normalizeH="0" baseline="30000" noProof="0" dirty="0">
                <a:ln>
                  <a:noFill/>
                </a:ln>
                <a:solidFill>
                  <a:srgbClr val="FFFF00"/>
                </a:solidFill>
                <a:effectLst/>
                <a:uLnTx/>
                <a:uFillTx/>
                <a:latin typeface="Calibri" panose="020F0502020204030204"/>
                <a:ea typeface="+mn-ea"/>
                <a:cs typeface="Times New Roman" panose="02020603050405020304" pitchFamily="18" charset="0"/>
              </a:rPr>
              <a:t>th</a:t>
            </a: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Times New Roman" panose="02020603050405020304" pitchFamily="18" charset="0"/>
              </a:rPr>
              <a:t>  Meeting of the Group of Senior Officials on Global Research Infrastructures.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Main meeting task - the formulation of strategies and specifying the directions of  RI development. </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FF1A1CE8-DF20-42D4-9504-5F56AA484941}"/>
              </a:ext>
            </a:extLst>
          </p:cNvPr>
          <p:cNvSpPr txBox="1"/>
          <p:nvPr/>
        </p:nvSpPr>
        <p:spPr>
          <a:xfrm>
            <a:off x="118641" y="2765239"/>
            <a:ext cx="1025781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JINR works closely with </a:t>
            </a:r>
            <a:r>
              <a:rPr kumimoji="0" lang="ru-RU" sz="2000" b="0" i="0" u="none" strike="noStrike" kern="1200" cap="none" spc="0" normalizeH="0" baseline="0" noProof="0" dirty="0">
                <a:ln>
                  <a:noFill/>
                </a:ln>
                <a:solidFill>
                  <a:prstClr val="white"/>
                </a:solidFill>
                <a:effectLst/>
                <a:uLnTx/>
                <a:uFillTx/>
                <a:latin typeface="Calibri" panose="020F0502020204030204"/>
                <a:ea typeface="+mn-ea"/>
                <a:cs typeface="+mn-cs"/>
              </a:rPr>
              <a:t>ESFRI</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ru-RU" sz="2000" b="0" i="0" u="none" strike="noStrike" kern="1200" cap="none" spc="0" normalizeH="0" baseline="0" noProof="0" dirty="0">
                <a:ln>
                  <a:noFill/>
                </a:ln>
                <a:solidFill>
                  <a:prstClr val="white"/>
                </a:solidFill>
                <a:effectLst/>
                <a:uLnTx/>
                <a:uFillTx/>
                <a:latin typeface="Calibri" panose="020F0502020204030204"/>
                <a:ea typeface="+mn-ea"/>
                <a:cs typeface="+mn-cs"/>
              </a:rPr>
              <a:t>ILL, ESS, XFEL</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ru-RU" sz="2000" b="0" i="0" u="none" strike="noStrike" kern="1200" cap="none" spc="0" normalizeH="0" baseline="0" noProof="0" dirty="0">
                <a:ln>
                  <a:noFill/>
                </a:ln>
                <a:solidFill>
                  <a:prstClr val="white"/>
                </a:solidFill>
                <a:effectLst/>
                <a:uLnTx/>
                <a:uFillTx/>
                <a:latin typeface="Calibri" panose="020F0502020204030204"/>
                <a:ea typeface="+mn-ea"/>
                <a:cs typeface="+mn-cs"/>
              </a:rPr>
              <a:t> A</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a:t>
            </a:r>
            <a:r>
              <a:rPr kumimoji="0" lang="ru-RU" sz="2000" b="0" i="0" u="none" strike="noStrike" kern="1200" cap="none" spc="0" normalizeH="0" baseline="0" noProof="0" dirty="0">
                <a:ln>
                  <a:noFill/>
                </a:ln>
                <a:solidFill>
                  <a:prstClr val="white"/>
                </a:solidFill>
                <a:effectLst/>
                <a:uLnTx/>
                <a:uFillTx/>
                <a:latin typeface="Calibri" panose="020F0502020204030204"/>
                <a:ea typeface="+mn-ea"/>
                <a:cs typeface="+mn-cs"/>
              </a:rPr>
              <a:t>РEC, ICFA, ECFA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and many others</a:t>
            </a:r>
            <a:endParaRPr kumimoji="0" lang="ru-RU"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2" name="Рисунок 41">
            <a:extLst>
              <a:ext uri="{FF2B5EF4-FFF2-40B4-BE49-F238E27FC236}">
                <a16:creationId xmlns:a16="http://schemas.microsoft.com/office/drawing/2014/main" id="{7D5D7302-0A66-4828-AB47-C9810ED91D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16149" y="937260"/>
            <a:ext cx="1507970" cy="1256641"/>
          </a:xfrm>
          <a:prstGeom prst="rect">
            <a:avLst/>
          </a:prstGeom>
        </p:spPr>
      </p:pic>
      <p:sp>
        <p:nvSpPr>
          <p:cNvPr id="43" name="TextBox 42">
            <a:extLst>
              <a:ext uri="{FF2B5EF4-FFF2-40B4-BE49-F238E27FC236}">
                <a16:creationId xmlns:a16="http://schemas.microsoft.com/office/drawing/2014/main" id="{18AF5477-4116-4402-BBAA-E8569F7BEE3F}"/>
              </a:ext>
            </a:extLst>
          </p:cNvPr>
          <p:cNvSpPr txBox="1"/>
          <p:nvPr/>
        </p:nvSpPr>
        <p:spPr>
          <a:xfrm>
            <a:off x="5207478" y="2188898"/>
            <a:ext cx="26634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New strategic partnership</a:t>
            </a: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909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B2D081C5-2C7D-4301-84AF-B72EDA6EC4EB}"/>
              </a:ext>
            </a:extLst>
          </p:cNvPr>
          <p:cNvSpPr txBox="1"/>
          <p:nvPr/>
        </p:nvSpPr>
        <p:spPr>
          <a:xfrm>
            <a:off x="334579" y="708219"/>
            <a:ext cx="5961071" cy="2554545"/>
          </a:xfrm>
          <a:prstGeom prst="rect">
            <a:avLst/>
          </a:prstGeom>
          <a:noFill/>
        </p:spPr>
        <p:txBody>
          <a:bodyPr wrap="square">
            <a:spAutoFit/>
          </a:bodyPr>
          <a:lstStyle>
            <a:lvl1pPr>
              <a:defRPr sz="1600">
                <a:solidFill>
                  <a:schemeClr val="tx1"/>
                </a:solidFill>
                <a:latin typeface="Arial" panose="020B0604020202020204" pitchFamily="34" charset="0"/>
                <a:ea typeface="SimSun" panose="02010600030101010101" pitchFamily="2" charset="-122"/>
              </a:defRPr>
            </a:lvl1pPr>
            <a:lvl2pPr marL="742950" indent="-285750">
              <a:defRPr sz="1600">
                <a:solidFill>
                  <a:schemeClr val="tx1"/>
                </a:solidFill>
                <a:latin typeface="Arial" panose="020B0604020202020204" pitchFamily="34" charset="0"/>
                <a:ea typeface="SimSun" panose="02010600030101010101" pitchFamily="2" charset="-122"/>
              </a:defRPr>
            </a:lvl2pPr>
            <a:lvl3pPr marL="1143000" indent="-228600">
              <a:defRPr sz="1600">
                <a:solidFill>
                  <a:schemeClr val="tx1"/>
                </a:solidFill>
                <a:latin typeface="Arial" panose="020B0604020202020204" pitchFamily="34" charset="0"/>
                <a:ea typeface="SimSun" panose="02010600030101010101" pitchFamily="2" charset="-122"/>
              </a:defRPr>
            </a:lvl3pPr>
            <a:lvl4pPr marL="1600200" indent="-228600">
              <a:defRPr sz="1600">
                <a:solidFill>
                  <a:schemeClr val="tx1"/>
                </a:solidFill>
                <a:latin typeface="Arial" panose="020B0604020202020204" pitchFamily="34" charset="0"/>
                <a:ea typeface="SimSun" panose="02010600030101010101" pitchFamily="2" charset="-122"/>
              </a:defRPr>
            </a:lvl4pPr>
            <a:lvl5pPr marL="2057400" indent="-228600">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a:ln>
                  <a:noFill/>
                </a:ln>
                <a:solidFill>
                  <a:srgbClr val="FFFF00"/>
                </a:solidFill>
                <a:effectLst/>
                <a:uLnTx/>
                <a:uFillTx/>
                <a:latin typeface="Arial" panose="020B0604020202020204" pitchFamily="34" charset="0"/>
                <a:ea typeface="Droid Sans Fallback"/>
                <a:cs typeface="+mn-cs"/>
              </a:rPr>
              <a:t>1994 Multilateral agreement JINR-“</a:t>
            </a:r>
            <a:r>
              <a:rPr kumimoji="0" lang="en-US" altLang="ru-RU" sz="1200" b="0" i="0" u="none" strike="noStrike" kern="1200" cap="none" spc="0" normalizeH="0" baseline="0" noProof="0" dirty="0" err="1">
                <a:ln>
                  <a:noFill/>
                </a:ln>
                <a:solidFill>
                  <a:srgbClr val="FFFF00"/>
                </a:solidFill>
                <a:effectLst/>
                <a:uLnTx/>
                <a:uFillTx/>
                <a:latin typeface="Arial" panose="020B0604020202020204" pitchFamily="34" charset="0"/>
                <a:ea typeface="Droid Sans Fallback"/>
                <a:cs typeface="+mn-cs"/>
              </a:rPr>
              <a:t>Vinča</a:t>
            </a:r>
            <a:r>
              <a:rPr kumimoji="0" lang="en-US" altLang="ru-RU" sz="1200" b="0" i="0" u="none" strike="noStrike" kern="1200" cap="none" spc="0" normalizeH="0" baseline="0" noProof="0" dirty="0">
                <a:ln>
                  <a:noFill/>
                </a:ln>
                <a:solidFill>
                  <a:srgbClr val="FFFF00"/>
                </a:solidFill>
                <a:effectLst/>
                <a:uLnTx/>
                <a:uFillTx/>
                <a:latin typeface="Arial" panose="020B0604020202020204" pitchFamily="34" charset="0"/>
                <a:ea typeface="Droid Sans Fallback"/>
                <a:cs typeface="+mn-cs"/>
              </a:rPr>
              <a:t>”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a:ln>
                  <a:noFill/>
                </a:ln>
                <a:solidFill>
                  <a:srgbClr val="FFFFFF"/>
                </a:solidFill>
                <a:effectLst/>
                <a:uLnTx/>
                <a:uFillTx/>
                <a:latin typeface="Arial" panose="020B0604020202020204" pitchFamily="34" charset="0"/>
                <a:ea typeface="Droid Sans Fallback"/>
                <a:cs typeface="+mn-cs"/>
              </a:rPr>
              <a:t>1996 Construction of “</a:t>
            </a:r>
            <a:r>
              <a:rPr kumimoji="0" lang="en-US" altLang="ru-RU" sz="1200" b="0" i="0" u="none" strike="noStrike" kern="1200" cap="none" spc="0" normalizeH="0" baseline="0" noProof="0" dirty="0" err="1">
                <a:ln>
                  <a:noFill/>
                </a:ln>
                <a:solidFill>
                  <a:srgbClr val="FFFFFF"/>
                </a:solidFill>
                <a:effectLst/>
                <a:uLnTx/>
                <a:uFillTx/>
                <a:latin typeface="Arial" panose="020B0604020202020204" pitchFamily="34" charset="0"/>
                <a:ea typeface="Droid Sans Fallback"/>
                <a:cs typeface="+mn-cs"/>
              </a:rPr>
              <a:t>Vinča</a:t>
            </a:r>
            <a:r>
              <a:rPr kumimoji="0" lang="en-US" altLang="ru-RU" sz="1200" b="0" i="0" u="none" strike="noStrike" kern="1200" cap="none" spc="0" normalizeH="0" baseline="0" noProof="0" dirty="0">
                <a:ln>
                  <a:noFill/>
                </a:ln>
                <a:solidFill>
                  <a:srgbClr val="FFFFFF"/>
                </a:solidFill>
                <a:effectLst/>
                <a:uLnTx/>
                <a:uFillTx/>
                <a:latin typeface="Arial" panose="020B0604020202020204" pitchFamily="34" charset="0"/>
                <a:ea typeface="Droid Sans Fallback"/>
                <a:cs typeface="+mn-cs"/>
              </a:rPr>
              <a:t> cyclotron complex started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a:ln>
                  <a:noFill/>
                </a:ln>
                <a:solidFill>
                  <a:srgbClr val="FFFFFF"/>
                </a:solidFill>
                <a:effectLst/>
                <a:uLnTx/>
                <a:uFillTx/>
                <a:latin typeface="Arial" panose="020B0604020202020204" pitchFamily="34" charset="0"/>
                <a:ea typeface="Droid Sans Fallback"/>
                <a:cs typeface="+mn-cs"/>
              </a:rPr>
              <a:t>200</a:t>
            </a:r>
            <a:r>
              <a:rPr kumimoji="0" lang="ru-RU" altLang="ru-RU" sz="1200" b="0" i="0" u="none" strike="noStrike" kern="1200" cap="none" spc="0" normalizeH="0" baseline="0" noProof="0" dirty="0">
                <a:ln>
                  <a:noFill/>
                </a:ln>
                <a:solidFill>
                  <a:srgbClr val="FFFFFF"/>
                </a:solidFill>
                <a:effectLst/>
                <a:uLnTx/>
                <a:uFillTx/>
                <a:latin typeface="Arial" panose="020B0604020202020204" pitchFamily="34" charset="0"/>
                <a:ea typeface="Droid Sans Fallback"/>
                <a:cs typeface="+mn-cs"/>
              </a:rPr>
              <a:t>1</a:t>
            </a:r>
            <a:r>
              <a:rPr kumimoji="0" lang="en-US" altLang="ru-RU" sz="1200" b="0" i="0" u="none" strike="noStrike" kern="1200" cap="none" spc="0" normalizeH="0" baseline="0" noProof="0" dirty="0">
                <a:ln>
                  <a:noFill/>
                </a:ln>
                <a:solidFill>
                  <a:srgbClr val="FFFFFF"/>
                </a:solidFill>
                <a:effectLst/>
                <a:uLnTx/>
                <a:uFillTx/>
                <a:latin typeface="Arial" panose="020B0604020202020204" pitchFamily="34" charset="0"/>
                <a:ea typeface="Droid Sans Fallback"/>
                <a:cs typeface="+mn-cs"/>
              </a:rPr>
              <a:t> Ministerial visit to JINR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a:ln>
                  <a:noFill/>
                </a:ln>
                <a:solidFill>
                  <a:srgbClr val="FFFF00"/>
                </a:solidFill>
                <a:effectLst/>
                <a:uLnTx/>
                <a:uFillTx/>
                <a:latin typeface="Arial" panose="020B0604020202020204" pitchFamily="34" charset="0"/>
                <a:ea typeface="Droid Sans Fallback"/>
                <a:cs typeface="+mn-cs"/>
              </a:rPr>
              <a:t>2007 Cooperation Agreement with Serbian government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a:ln>
                  <a:noFill/>
                </a:ln>
                <a:solidFill>
                  <a:srgbClr val="FFFFFF"/>
                </a:solidFill>
                <a:effectLst/>
                <a:uLnTx/>
                <a:uFillTx/>
                <a:latin typeface="Arial" panose="020B0604020202020204" pitchFamily="34" charset="0"/>
                <a:ea typeface="Droid Sans Fallback"/>
                <a:cs typeface="+mn-cs"/>
              </a:rPr>
              <a:t>2009 Funding from Serbia started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a:ln>
                  <a:noFill/>
                </a:ln>
                <a:solidFill>
                  <a:srgbClr val="FFFFFF"/>
                </a:solidFill>
                <a:effectLst/>
                <a:uLnTx/>
                <a:uFillTx/>
                <a:latin typeface="Arial" panose="020B0604020202020204" pitchFamily="34" charset="0"/>
                <a:ea typeface="Droid Sans Fallback"/>
                <a:cs typeface="+mn-cs"/>
              </a:rPr>
              <a:t>2010 Bilateral coordination meeting FAMA-FLNR on material science with ion beams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a:ln>
                  <a:noFill/>
                </a:ln>
                <a:solidFill>
                  <a:srgbClr val="FFFFFF"/>
                </a:solidFill>
                <a:effectLst/>
                <a:uLnTx/>
                <a:uFillTx/>
                <a:latin typeface="Arial" panose="020B0604020202020204" pitchFamily="34" charset="0"/>
                <a:ea typeface="Droid Sans Fallback"/>
                <a:cs typeface="+mn-cs"/>
              </a:rPr>
              <a:t>2014 International coordination meeting (Belgrade)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a:ln>
                  <a:noFill/>
                </a:ln>
                <a:solidFill>
                  <a:srgbClr val="FFFF00"/>
                </a:solidFill>
                <a:effectLst/>
                <a:uLnTx/>
                <a:uFillTx/>
                <a:latin typeface="Arial" panose="020B0604020202020204" pitchFamily="34" charset="0"/>
                <a:ea typeface="Droid Sans Fallback"/>
                <a:cs typeface="+mn-cs"/>
              </a:rPr>
              <a:t>2017 Days of JINR in Serbia (Belgrade, Novi Sad)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a:ln>
                  <a:noFill/>
                </a:ln>
                <a:solidFill>
                  <a:srgbClr val="FFFFFF"/>
                </a:solidFill>
                <a:effectLst/>
                <a:uLnTx/>
                <a:uFillTx/>
                <a:latin typeface="Arial" panose="020B0604020202020204" pitchFamily="34" charset="0"/>
                <a:ea typeface="Droid Sans Fallback"/>
                <a:cs typeface="+mn-cs"/>
              </a:rPr>
              <a:t>2017 Endorsement of the Road Map, increased contribution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a:ln>
                  <a:noFill/>
                </a:ln>
                <a:solidFill>
                  <a:srgbClr val="FFFF00"/>
                </a:solidFill>
                <a:effectLst/>
                <a:uLnTx/>
                <a:uFillTx/>
                <a:latin typeface="Arial" panose="020B0604020202020204" pitchFamily="34" charset="0"/>
                <a:ea typeface="Droid Sans Fallback"/>
                <a:cs typeface="+mn-cs"/>
              </a:rPr>
              <a:t>2019 Road Map of the cooperation is signed, readiness to full member in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a:ln>
                  <a:noFill/>
                </a:ln>
                <a:solidFill>
                  <a:srgbClr val="FFFFFF"/>
                </a:solidFill>
                <a:effectLst/>
                <a:uLnTx/>
                <a:uFillTx/>
                <a:latin typeface="Arial" panose="020B0604020202020204" pitchFamily="34" charset="0"/>
                <a:ea typeface="Droid Sans Fallback"/>
                <a:cs typeface="+mn-cs"/>
              </a:rPr>
              <a:t>2020 Open Days of JINR in Belgrade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ru-RU" dirty="0">
                <a:solidFill>
                  <a:srgbClr val="FFFF00"/>
                </a:solidFill>
                <a:ea typeface="Droid Sans Fallback"/>
              </a:rPr>
              <a:t>2021 Action Plan for fast track on the Road Map (expected)</a:t>
            </a:r>
            <a:br>
              <a:rPr kumimoji="0" lang="ru-RU" altLang="ru-RU" sz="1200" b="0" i="0" u="none" strike="noStrike" kern="1200" cap="none" spc="0" normalizeH="0" baseline="0" noProof="0" dirty="0">
                <a:ln>
                  <a:noFill/>
                </a:ln>
                <a:solidFill>
                  <a:srgbClr val="FFFF00"/>
                </a:solidFill>
                <a:effectLst/>
                <a:uLnTx/>
                <a:uFillTx/>
                <a:latin typeface="Arial" panose="020B0604020202020204" pitchFamily="34" charset="0"/>
                <a:ea typeface="Droid Sans Fallback"/>
                <a:cs typeface="+mn-cs"/>
              </a:rPr>
            </a:br>
            <a:endParaRPr kumimoji="0" lang="en-US" altLang="ru-RU" sz="1200" b="0" i="0" u="none" strike="noStrike" kern="1200" cap="none" spc="0" normalizeH="0" baseline="0" noProof="0" dirty="0">
              <a:ln>
                <a:noFill/>
              </a:ln>
              <a:solidFill>
                <a:srgbClr val="FFFF00"/>
              </a:solidFill>
              <a:effectLst/>
              <a:uLnTx/>
              <a:uFillTx/>
              <a:latin typeface="Arial" panose="020B0604020202020204" pitchFamily="34" charset="0"/>
              <a:ea typeface="Droid Sans Fallback"/>
              <a:cs typeface="+mn-cs"/>
            </a:endParaRPr>
          </a:p>
        </p:txBody>
      </p:sp>
      <p:pic>
        <p:nvPicPr>
          <p:cNvPr id="21" name="Рисунок 4">
            <a:extLst>
              <a:ext uri="{FF2B5EF4-FFF2-40B4-BE49-F238E27FC236}">
                <a16:creationId xmlns:a16="http://schemas.microsoft.com/office/drawing/2014/main" id="{E5CC3A94-CD05-4C4C-B93E-FE3E6A047F0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03" y="158080"/>
            <a:ext cx="810086"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6">
            <a:extLst>
              <a:ext uri="{FF2B5EF4-FFF2-40B4-BE49-F238E27FC236}">
                <a16:creationId xmlns:a16="http://schemas.microsoft.com/office/drawing/2014/main" id="{B4FEFD8D-4FBC-4AE8-80BA-B1AD70FA3BE2}"/>
              </a:ext>
            </a:extLst>
          </p:cNvPr>
          <p:cNvSpPr txBox="1">
            <a:spLocks noChangeArrowheads="1"/>
          </p:cNvSpPr>
          <p:nvPr/>
        </p:nvSpPr>
        <p:spPr bwMode="auto">
          <a:xfrm>
            <a:off x="1773643" y="190318"/>
            <a:ext cx="38012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288"/>
              </a:spcAft>
              <a:buClr>
                <a:srgbClr val="000000"/>
              </a:buClr>
              <a:buSzPct val="100000"/>
              <a:buFont typeface="Times New Roman" panose="02020603050405020304" pitchFamily="18" charset="0"/>
              <a:defRPr sz="2900">
                <a:solidFill>
                  <a:srgbClr val="FFFFFF"/>
                </a:solidFill>
                <a:latin typeface="Arial" panose="020B0604020202020204" pitchFamily="34" charset="0"/>
                <a:ea typeface="MS PGothic" panose="020B0600070205080204" pitchFamily="34" charset="-128"/>
                <a:cs typeface="Droid Sans Fallback"/>
              </a:defRPr>
            </a:lvl1pPr>
            <a:lvl2pPr marL="742950" indent="-285750">
              <a:lnSpc>
                <a:spcPct val="93000"/>
              </a:lnSpc>
              <a:spcAft>
                <a:spcPts val="1025"/>
              </a:spcAft>
              <a:buClr>
                <a:srgbClr val="000000"/>
              </a:buClr>
              <a:buSzPct val="100000"/>
              <a:buFont typeface="Times New Roman" panose="02020603050405020304" pitchFamily="18" charset="0"/>
              <a:defRPr sz="2500">
                <a:solidFill>
                  <a:srgbClr val="FFFFFF"/>
                </a:solidFill>
                <a:latin typeface="Arial" panose="020B0604020202020204" pitchFamily="34" charset="0"/>
                <a:ea typeface="Droid Sans Fallback"/>
                <a:cs typeface="Droid Sans Fallback"/>
              </a:defRPr>
            </a:lvl2pPr>
            <a:lvl3pPr marL="1143000" indent="-228600">
              <a:lnSpc>
                <a:spcPct val="93000"/>
              </a:lnSpc>
              <a:spcAft>
                <a:spcPts val="775"/>
              </a:spcAft>
              <a:buClr>
                <a:srgbClr val="000000"/>
              </a:buClr>
              <a:buSzPct val="100000"/>
              <a:buFont typeface="Times New Roman" panose="02020603050405020304" pitchFamily="18" charset="0"/>
              <a:defRPr sz="2200">
                <a:solidFill>
                  <a:srgbClr val="FFFFFF"/>
                </a:solidFill>
                <a:latin typeface="Arial" panose="020B0604020202020204" pitchFamily="34" charset="0"/>
                <a:ea typeface="Droid Sans Fallback"/>
                <a:cs typeface="Droid Sans Fallback"/>
              </a:defRPr>
            </a:lvl3pPr>
            <a:lvl4pPr marL="1600200" indent="-228600">
              <a:lnSpc>
                <a:spcPct val="93000"/>
              </a:lnSpc>
              <a:spcAft>
                <a:spcPts val="513"/>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4pPr>
            <a:lvl5pPr marL="2057400" indent="-228600">
              <a:lnSpc>
                <a:spcPct val="93000"/>
              </a:lnSpc>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5pPr>
            <a:lvl6pPr marL="25146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6pPr>
            <a:lvl7pPr marL="29718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7pPr>
            <a:lvl8pPr marL="34290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8pPr>
            <a:lvl9pPr marL="38862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9pPr>
          </a:lstStyle>
          <a:p>
            <a:pPr marL="0" marR="0" lvl="0" indent="0" algn="l" defTabSz="914400" rtl="0" eaLnBrk="1" fontAlgn="auto" latinLnBrk="0" hangingPunct="1">
              <a:lnSpc>
                <a:spcPct val="100000"/>
              </a:lnSpc>
              <a:spcBef>
                <a:spcPts val="0"/>
              </a:spcBef>
              <a:spcAft>
                <a:spcPct val="0"/>
              </a:spcAft>
              <a:buClrTx/>
              <a:buSzTx/>
              <a:buFont typeface="Times New Roman" panose="02020603050405020304" pitchFamily="18" charset="0"/>
              <a:buNone/>
              <a:tabLst/>
              <a:defRPr/>
            </a:pPr>
            <a:r>
              <a:rPr kumimoji="0" lang="en-US" altLang="ru-RU" sz="2000" b="1" i="0" u="none" strike="noStrike" kern="1200" cap="none" spc="0" normalizeH="0" baseline="0" noProof="0" dirty="0">
                <a:ln>
                  <a:noFill/>
                </a:ln>
                <a:solidFill>
                  <a:srgbClr val="FFFF00"/>
                </a:solidFill>
                <a:effectLst/>
                <a:uLnTx/>
                <a:uFillTx/>
                <a:latin typeface="Arial" panose="020B0604020202020204" pitchFamily="34" charset="0"/>
                <a:ea typeface="Droid Sans Fallback"/>
              </a:rPr>
              <a:t>QC Milestones JINR – Serbia</a:t>
            </a:r>
            <a:endParaRPr kumimoji="0" lang="ru-RU" altLang="ru-RU" sz="2000" b="1" i="0" u="none" strike="noStrike" kern="1200" cap="none" spc="0" normalizeH="0" baseline="0" noProof="0" dirty="0">
              <a:ln>
                <a:noFill/>
              </a:ln>
              <a:solidFill>
                <a:srgbClr val="FFFF00"/>
              </a:solidFill>
              <a:effectLst/>
              <a:uLnTx/>
              <a:uFillTx/>
              <a:latin typeface="Arial" panose="020B0604020202020204" pitchFamily="34" charset="0"/>
              <a:ea typeface="Droid Sans Fallback"/>
            </a:endParaRPr>
          </a:p>
        </p:txBody>
      </p:sp>
      <p:grpSp>
        <p:nvGrpSpPr>
          <p:cNvPr id="3" name="Группа 2">
            <a:extLst>
              <a:ext uri="{FF2B5EF4-FFF2-40B4-BE49-F238E27FC236}">
                <a16:creationId xmlns:a16="http://schemas.microsoft.com/office/drawing/2014/main" id="{BEA720DA-9B50-452A-99B3-DD837216DA09}"/>
              </a:ext>
            </a:extLst>
          </p:cNvPr>
          <p:cNvGrpSpPr/>
          <p:nvPr/>
        </p:nvGrpSpPr>
        <p:grpSpPr>
          <a:xfrm>
            <a:off x="6378980" y="3313793"/>
            <a:ext cx="5652594" cy="3460320"/>
            <a:chOff x="322137" y="3313793"/>
            <a:chExt cx="5652594" cy="3460320"/>
          </a:xfrm>
        </p:grpSpPr>
        <p:sp>
          <p:nvSpPr>
            <p:cNvPr id="19" name="Прямоугольник 18">
              <a:extLst>
                <a:ext uri="{FF2B5EF4-FFF2-40B4-BE49-F238E27FC236}">
                  <a16:creationId xmlns:a16="http://schemas.microsoft.com/office/drawing/2014/main" id="{F3F79E86-23AA-4197-AD7B-BA88D2ED8522}"/>
                </a:ext>
              </a:extLst>
            </p:cNvPr>
            <p:cNvSpPr/>
            <p:nvPr/>
          </p:nvSpPr>
          <p:spPr bwMode="auto">
            <a:xfrm>
              <a:off x="337031" y="3313794"/>
              <a:ext cx="5637700" cy="3452813"/>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a:lstStyle/>
            <a:p>
              <a:pPr marL="0" marR="0" lvl="0" indent="0" algn="l" defTabSz="449263" rtl="0" eaLnBrk="1" fontAlgn="auto" latinLnBrk="0" hangingPunct="1">
                <a:lnSpc>
                  <a:spcPct val="93000"/>
                </a:lnSpc>
                <a:spcBef>
                  <a:spcPts val="0"/>
                </a:spcBef>
                <a:spcAft>
                  <a:spcPts val="0"/>
                </a:spcAft>
                <a:buClr>
                  <a:srgbClr val="000000"/>
                </a:buClr>
                <a:buSzPct val="100000"/>
                <a:buFontTx/>
                <a:buNone/>
                <a:tabLst/>
                <a:defRPr/>
              </a:pPr>
              <a:endParaRPr kumimoji="0" lang="ru-RU" sz="1800" b="0" i="0" u="none" strike="noStrike" kern="1200" cap="none" spc="0" normalizeH="0" baseline="0" noProof="0">
                <a:ln>
                  <a:noFill/>
                </a:ln>
                <a:solidFill>
                  <a:srgbClr val="000000"/>
                </a:solidFill>
                <a:effectLst/>
                <a:uLnTx/>
                <a:uFillTx/>
                <a:latin typeface="Arial"/>
                <a:ea typeface="SimSun" charset="-122"/>
                <a:cs typeface="+mn-cs"/>
              </a:endParaRPr>
            </a:p>
          </p:txBody>
        </p:sp>
        <p:grpSp>
          <p:nvGrpSpPr>
            <p:cNvPr id="27" name="Группа 2">
              <a:extLst>
                <a:ext uri="{FF2B5EF4-FFF2-40B4-BE49-F238E27FC236}">
                  <a16:creationId xmlns:a16="http://schemas.microsoft.com/office/drawing/2014/main" id="{D8B24C37-7EAA-4CDC-B4A0-DBB939C4AF79}"/>
                </a:ext>
              </a:extLst>
            </p:cNvPr>
            <p:cNvGrpSpPr>
              <a:grpSpLocks/>
            </p:cNvGrpSpPr>
            <p:nvPr/>
          </p:nvGrpSpPr>
          <p:grpSpPr bwMode="auto">
            <a:xfrm>
              <a:off x="322137" y="3637213"/>
              <a:ext cx="5578984" cy="3136900"/>
              <a:chOff x="357554" y="2819400"/>
              <a:chExt cx="5769220" cy="3276680"/>
            </a:xfrm>
          </p:grpSpPr>
          <p:pic>
            <p:nvPicPr>
              <p:cNvPr id="28" name="Picture 7" descr="IMG_9246">
                <a:extLst>
                  <a:ext uri="{FF2B5EF4-FFF2-40B4-BE49-F238E27FC236}">
                    <a16:creationId xmlns:a16="http://schemas.microsoft.com/office/drawing/2014/main" id="{8F6EE1EC-4E5E-4B1A-927C-41E1FA023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0000">
                <a:off x="2323597" y="2823670"/>
                <a:ext cx="3568048" cy="289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descr="IMG_9245">
                <a:extLst>
                  <a:ext uri="{FF2B5EF4-FFF2-40B4-BE49-F238E27FC236}">
                    <a16:creationId xmlns:a16="http://schemas.microsoft.com/office/drawing/2014/main" id="{5A915D98-A292-4011-B080-DACEE7DDA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0000">
                <a:off x="673940" y="2819400"/>
                <a:ext cx="3480882" cy="282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707E4F76-7F00-45CD-8BD1-ACD6BFCF7BF4}"/>
                  </a:ext>
                </a:extLst>
              </p:cNvPr>
              <p:cNvSpPr txBox="1"/>
              <p:nvPr/>
            </p:nvSpPr>
            <p:spPr bwMode="auto">
              <a:xfrm>
                <a:off x="357554" y="5517354"/>
                <a:ext cx="3015087" cy="578726"/>
              </a:xfrm>
              <a:prstGeom prst="rect">
                <a:avLst/>
              </a:prstGeom>
              <a:solidFill>
                <a:schemeClr val="accent1">
                  <a:lumMod val="50000"/>
                </a:schemeClr>
              </a:solidFill>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FFFF00"/>
                    </a:solidFill>
                    <a:effectLst/>
                    <a:uLnTx/>
                    <a:uFillTx/>
                    <a:latin typeface="Corbel" panose="020B0503020204020204"/>
                    <a:ea typeface="+mn-ea"/>
                    <a:cs typeface="Times New Roman" pitchFamily="18" charset="0"/>
                  </a:rPr>
                  <a:t>C2 channel:  </a:t>
                </a:r>
                <a:r>
                  <a:rPr kumimoji="0" lang="en-US" altLang="en-US" sz="1000" b="0" i="0" u="none" strike="noStrike" kern="1200" cap="none" spc="0" normalizeH="0" baseline="0" noProof="0" dirty="0">
                    <a:ln>
                      <a:noFill/>
                    </a:ln>
                    <a:solidFill>
                      <a:prstClr val="white"/>
                    </a:solidFill>
                    <a:effectLst/>
                    <a:uLnTx/>
                    <a:uFillTx/>
                    <a:latin typeface="Corbel" panose="020B0503020204020204"/>
                    <a:ea typeface="+mn-ea"/>
                    <a:cs typeface="+mn-cs"/>
                  </a:rPr>
                  <a:t>modification of materials with heavy ions (various metal, semiconductor, carbon, polymer and ceramic targets).</a:t>
                </a:r>
              </a:p>
            </p:txBody>
          </p:sp>
          <p:sp>
            <p:nvSpPr>
              <p:cNvPr id="31" name="TextBox 30">
                <a:extLst>
                  <a:ext uri="{FF2B5EF4-FFF2-40B4-BE49-F238E27FC236}">
                    <a16:creationId xmlns:a16="http://schemas.microsoft.com/office/drawing/2014/main" id="{A948C88A-5C26-4FDD-A4C4-DA2AB6BBD897}"/>
                  </a:ext>
                </a:extLst>
              </p:cNvPr>
              <p:cNvSpPr txBox="1"/>
              <p:nvPr/>
            </p:nvSpPr>
            <p:spPr bwMode="auto">
              <a:xfrm>
                <a:off x="3372641" y="5659963"/>
                <a:ext cx="2754133" cy="417876"/>
              </a:xfrm>
              <a:prstGeom prst="rect">
                <a:avLst/>
              </a:prstGeom>
              <a:solidFill>
                <a:schemeClr val="accent1">
                  <a:lumMod val="50000"/>
                </a:schemeClr>
              </a:solidFill>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FFFF00"/>
                    </a:solidFill>
                    <a:effectLst/>
                    <a:uLnTx/>
                    <a:uFillTx/>
                    <a:latin typeface="Corbel" panose="020B0503020204020204"/>
                    <a:ea typeface="+mn-ea"/>
                    <a:cs typeface="Times New Roman" pitchFamily="18" charset="0"/>
                  </a:rPr>
                  <a:t>C1 channel: </a:t>
                </a:r>
                <a:r>
                  <a:rPr kumimoji="1" lang="en-US" altLang="en-US" sz="1000" b="0" i="0" u="none" strike="noStrike" kern="1200" cap="none" spc="0" normalizeH="0" baseline="0" noProof="0" dirty="0">
                    <a:ln>
                      <a:noFill/>
                    </a:ln>
                    <a:solidFill>
                      <a:prstClr val="white"/>
                    </a:solidFill>
                    <a:effectLst/>
                    <a:uLnTx/>
                    <a:uFillTx/>
                    <a:latin typeface="Corbel" panose="020B0503020204020204"/>
                    <a:ea typeface="+mn-ea"/>
                    <a:cs typeface="+mn-cs"/>
                  </a:rPr>
                  <a:t>irradiation of </a:t>
                </a:r>
                <a:r>
                  <a:rPr kumimoji="0" lang="en-GB" altLang="en-US" sz="1000" b="0" i="0" u="none" strike="noStrike" kern="1200" cap="none" spc="0" normalizeH="0" baseline="0" noProof="0" dirty="0">
                    <a:ln>
                      <a:noFill/>
                    </a:ln>
                    <a:solidFill>
                      <a:prstClr val="white"/>
                    </a:solidFill>
                    <a:effectLst/>
                    <a:uLnTx/>
                    <a:uFillTx/>
                    <a:latin typeface="Corbel" panose="020B0503020204020204"/>
                    <a:ea typeface="+mn-ea"/>
                    <a:cs typeface="+mn-cs"/>
                  </a:rPr>
                  <a:t>polycrystalline</a:t>
                </a:r>
                <a:r>
                  <a:rPr kumimoji="1" lang="en-US" altLang="en-US" sz="1000" b="0" i="0" u="none" strike="noStrike" kern="1200" cap="none" spc="0" normalizeH="0" baseline="0" noProof="0" dirty="0">
                    <a:ln>
                      <a:noFill/>
                    </a:ln>
                    <a:solidFill>
                      <a:prstClr val="white"/>
                    </a:solidFill>
                    <a:effectLst/>
                    <a:uLnTx/>
                    <a:uFillTx/>
                    <a:latin typeface="Corbel" panose="020B0503020204020204"/>
                    <a:ea typeface="+mn-ea"/>
                    <a:cs typeface="+mn-cs"/>
                  </a:rPr>
                  <a:t> and mono</a:t>
                </a:r>
                <a:r>
                  <a:rPr kumimoji="0" lang="en-GB" altLang="en-US" sz="1000" b="0" i="0" u="none" strike="noStrike" kern="1200" cap="none" spc="0" normalizeH="0" baseline="0" noProof="0" dirty="0">
                    <a:ln>
                      <a:noFill/>
                    </a:ln>
                    <a:solidFill>
                      <a:prstClr val="white"/>
                    </a:solidFill>
                    <a:effectLst/>
                    <a:uLnTx/>
                    <a:uFillTx/>
                    <a:latin typeface="Corbel" panose="020B0503020204020204"/>
                    <a:ea typeface="+mn-ea"/>
                    <a:cs typeface="+mn-cs"/>
                  </a:rPr>
                  <a:t>crystalline targets.</a:t>
                </a:r>
                <a:endParaRPr kumimoji="0" lang="ru-RU" altLang="en-US" sz="1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sp>
          <p:nvSpPr>
            <p:cNvPr id="32" name="TextBox 31">
              <a:extLst>
                <a:ext uri="{FF2B5EF4-FFF2-40B4-BE49-F238E27FC236}">
                  <a16:creationId xmlns:a16="http://schemas.microsoft.com/office/drawing/2014/main" id="{0BB9EECC-9842-44B5-9514-FA96278301D6}"/>
                </a:ext>
              </a:extLst>
            </p:cNvPr>
            <p:cNvSpPr txBox="1"/>
            <p:nvPr/>
          </p:nvSpPr>
          <p:spPr>
            <a:xfrm>
              <a:off x="395747" y="3313793"/>
              <a:ext cx="5578984" cy="292100"/>
            </a:xfrm>
            <a:prstGeom prst="rect">
              <a:avLst/>
            </a:prstGeom>
            <a:solidFill>
              <a:schemeClr val="accent1">
                <a:lumMod val="5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rbel" panose="020B0503020204020204"/>
                  <a:ea typeface="+mn-ea"/>
                  <a:cs typeface="+mn-cs"/>
                </a:rPr>
                <a:t>FAMA: Facility for modification and analysis of materials with ion beams </a:t>
              </a:r>
              <a:endParaRPr kumimoji="0" lang="en-US" sz="13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grpSp>
        <p:nvGrpSpPr>
          <p:cNvPr id="42" name="Группа 41">
            <a:extLst>
              <a:ext uri="{FF2B5EF4-FFF2-40B4-BE49-F238E27FC236}">
                <a16:creationId xmlns:a16="http://schemas.microsoft.com/office/drawing/2014/main" id="{C9D5A1F1-0442-426D-B9DE-90E05D1FC737}"/>
              </a:ext>
            </a:extLst>
          </p:cNvPr>
          <p:cNvGrpSpPr/>
          <p:nvPr/>
        </p:nvGrpSpPr>
        <p:grpSpPr>
          <a:xfrm>
            <a:off x="4415573" y="3204762"/>
            <a:ext cx="1803992" cy="3023185"/>
            <a:chOff x="4427618" y="2932230"/>
            <a:chExt cx="1803992" cy="3023185"/>
          </a:xfrm>
        </p:grpSpPr>
        <p:sp>
          <p:nvSpPr>
            <p:cNvPr id="34" name="TextBox 33">
              <a:extLst>
                <a:ext uri="{FF2B5EF4-FFF2-40B4-BE49-F238E27FC236}">
                  <a16:creationId xmlns:a16="http://schemas.microsoft.com/office/drawing/2014/main" id="{D0FC4F72-1DF0-4530-B255-8A06640C2FD7}"/>
                </a:ext>
              </a:extLst>
            </p:cNvPr>
            <p:cNvSpPr txBox="1"/>
            <p:nvPr/>
          </p:nvSpPr>
          <p:spPr>
            <a:xfrm>
              <a:off x="4427618" y="2932230"/>
              <a:ext cx="1758401" cy="2862322"/>
            </a:xfrm>
            <a:prstGeom prst="rect">
              <a:avLst/>
            </a:prstGeom>
            <a:solidFill>
              <a:srgbClr val="7030A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5" name="TextBox 3">
              <a:extLst>
                <a:ext uri="{FF2B5EF4-FFF2-40B4-BE49-F238E27FC236}">
                  <a16:creationId xmlns:a16="http://schemas.microsoft.com/office/drawing/2014/main" id="{04E2DBBB-C1CC-48D2-8249-6D61D70EFB10}"/>
                </a:ext>
              </a:extLst>
            </p:cNvPr>
            <p:cNvSpPr txBox="1">
              <a:spLocks noChangeArrowheads="1"/>
            </p:cNvSpPr>
            <p:nvPr/>
          </p:nvSpPr>
          <p:spPr bwMode="auto">
            <a:xfrm>
              <a:off x="4498926" y="4785427"/>
              <a:ext cx="1732684"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288"/>
                </a:spcAft>
                <a:buClr>
                  <a:srgbClr val="000000"/>
                </a:buClr>
                <a:buSzPct val="100000"/>
                <a:buFont typeface="Times New Roman" panose="02020603050405020304" pitchFamily="18" charset="0"/>
                <a:defRPr sz="2900">
                  <a:solidFill>
                    <a:srgbClr val="FFFFFF"/>
                  </a:solidFill>
                  <a:latin typeface="Arial" panose="020B0604020202020204" pitchFamily="34" charset="0"/>
                  <a:ea typeface="MS PGothic" panose="020B0600070205080204" pitchFamily="34" charset="-128"/>
                  <a:cs typeface="Droid Sans Fallback"/>
                </a:defRPr>
              </a:lvl1pPr>
              <a:lvl2pPr marL="742950" indent="-285750">
                <a:lnSpc>
                  <a:spcPct val="93000"/>
                </a:lnSpc>
                <a:spcAft>
                  <a:spcPts val="1025"/>
                </a:spcAft>
                <a:buClr>
                  <a:srgbClr val="000000"/>
                </a:buClr>
                <a:buSzPct val="100000"/>
                <a:buFont typeface="Times New Roman" panose="02020603050405020304" pitchFamily="18" charset="0"/>
                <a:defRPr sz="2500">
                  <a:solidFill>
                    <a:srgbClr val="FFFFFF"/>
                  </a:solidFill>
                  <a:latin typeface="Arial" panose="020B0604020202020204" pitchFamily="34" charset="0"/>
                  <a:ea typeface="Droid Sans Fallback"/>
                  <a:cs typeface="Droid Sans Fallback"/>
                </a:defRPr>
              </a:lvl2pPr>
              <a:lvl3pPr marL="1143000" indent="-228600">
                <a:lnSpc>
                  <a:spcPct val="93000"/>
                </a:lnSpc>
                <a:spcAft>
                  <a:spcPts val="775"/>
                </a:spcAft>
                <a:buClr>
                  <a:srgbClr val="000000"/>
                </a:buClr>
                <a:buSzPct val="100000"/>
                <a:buFont typeface="Times New Roman" panose="02020603050405020304" pitchFamily="18" charset="0"/>
                <a:defRPr sz="2200">
                  <a:solidFill>
                    <a:srgbClr val="FFFFFF"/>
                  </a:solidFill>
                  <a:latin typeface="Arial" panose="020B0604020202020204" pitchFamily="34" charset="0"/>
                  <a:ea typeface="Droid Sans Fallback"/>
                  <a:cs typeface="Droid Sans Fallback"/>
                </a:defRPr>
              </a:lvl3pPr>
              <a:lvl4pPr marL="1600200" indent="-228600">
                <a:lnSpc>
                  <a:spcPct val="93000"/>
                </a:lnSpc>
                <a:spcAft>
                  <a:spcPts val="513"/>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4pPr>
              <a:lvl5pPr marL="2057400" indent="-228600">
                <a:lnSpc>
                  <a:spcPct val="93000"/>
                </a:lnSpc>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5pPr>
              <a:lvl6pPr marL="25146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6pPr>
              <a:lvl7pPr marL="29718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7pPr>
              <a:lvl8pPr marL="34290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8pPr>
              <a:lvl9pPr marL="38862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9pPr>
            </a:lstStyle>
            <a:p>
              <a:pPr marL="0" marR="0" lvl="0" indent="0" algn="l" defTabSz="914400" rtl="0" eaLnBrk="1" fontAlgn="auto" latinLnBrk="0" hangingPunct="1">
                <a:lnSpc>
                  <a:spcPct val="100000"/>
                </a:lnSpc>
                <a:spcBef>
                  <a:spcPts val="0"/>
                </a:spcBef>
                <a:spcAft>
                  <a:spcPct val="0"/>
                </a:spcAft>
                <a:buClrTx/>
                <a:buSzTx/>
                <a:buFont typeface="Times New Roman" panose="02020603050405020304" pitchFamily="18" charset="0"/>
                <a:buNone/>
                <a:tabLst/>
                <a:defRPr/>
              </a:pPr>
              <a:r>
                <a:rPr kumimoji="0" lang="en-US" altLang="ru-RU" sz="1000" b="0" i="1" u="none" strike="noStrike" kern="1200" cap="none" spc="0" normalizeH="0" baseline="0" noProof="0" dirty="0">
                  <a:ln>
                    <a:noFill/>
                  </a:ln>
                  <a:solidFill>
                    <a:srgbClr val="FFFFFF"/>
                  </a:solidFill>
                  <a:effectLst/>
                  <a:uLnTx/>
                  <a:uFillTx/>
                  <a:latin typeface="Calibri" panose="020F0502020204030204" pitchFamily="34" charset="0"/>
                  <a:ea typeface="Droid Sans Fallback"/>
                </a:rPr>
                <a:t>Member of SC since 2018</a:t>
              </a:r>
            </a:p>
            <a:p>
              <a:pPr marL="0" marR="0" lvl="0" indent="0" algn="l" defTabSz="914400" rtl="0" eaLnBrk="1" fontAlgn="auto" latinLnBrk="0" hangingPunct="1">
                <a:lnSpc>
                  <a:spcPct val="100000"/>
                </a:lnSpc>
                <a:spcBef>
                  <a:spcPts val="0"/>
                </a:spcBef>
                <a:spcAft>
                  <a:spcPct val="0"/>
                </a:spcAft>
                <a:buClrTx/>
                <a:buSzTx/>
                <a:buFont typeface="Times New Roman" panose="02020603050405020304" pitchFamily="18" charset="0"/>
                <a:buNone/>
                <a:tabLst/>
                <a:defRPr/>
              </a:pPr>
              <a:r>
                <a:rPr kumimoji="0" lang="en-US" altLang="ru-RU" sz="1000" b="0" i="0" u="none" strike="noStrike" kern="1200" cap="none" spc="0" normalizeH="0" baseline="0" noProof="0" dirty="0">
                  <a:ln>
                    <a:noFill/>
                  </a:ln>
                  <a:solidFill>
                    <a:srgbClr val="FFFFFF"/>
                  </a:solidFill>
                  <a:effectLst/>
                  <a:uLnTx/>
                  <a:uFillTx/>
                  <a:latin typeface="Calibri" panose="020F0502020204030204" pitchFamily="34" charset="0"/>
                  <a:ea typeface="Droid Sans Fallback"/>
                </a:rPr>
                <a:t>Member of the NC of Science</a:t>
              </a:r>
            </a:p>
            <a:p>
              <a:pPr marL="0" marR="0" lvl="0" indent="0" algn="l" defTabSz="914400" rtl="0" eaLnBrk="1" fontAlgn="auto" latinLnBrk="0" hangingPunct="1">
                <a:lnSpc>
                  <a:spcPct val="100000"/>
                </a:lnSpc>
                <a:spcBef>
                  <a:spcPts val="0"/>
                </a:spcBef>
                <a:spcAft>
                  <a:spcPct val="0"/>
                </a:spcAft>
                <a:buClrTx/>
                <a:buSzTx/>
                <a:buFont typeface="Times New Roman" panose="02020603050405020304" pitchFamily="18" charset="0"/>
                <a:buNone/>
                <a:tabLst/>
                <a:defRPr/>
              </a:pPr>
              <a:r>
                <a:rPr kumimoji="0" lang="en-US" altLang="ru-RU" sz="1000" b="0" i="0" u="none" strike="noStrike" kern="1200" cap="none" spc="0" normalizeH="0" baseline="0" noProof="0" dirty="0">
                  <a:ln>
                    <a:noFill/>
                  </a:ln>
                  <a:solidFill>
                    <a:srgbClr val="FFFFFF"/>
                  </a:solidFill>
                  <a:effectLst/>
                  <a:uLnTx/>
                  <a:uFillTx/>
                  <a:latin typeface="Calibri" panose="020F0502020204030204" pitchFamily="34" charset="0"/>
                  <a:ea typeface="Droid Sans Fallback"/>
                </a:rPr>
                <a:t>Secretary General </a:t>
              </a:r>
              <a:br>
                <a:rPr kumimoji="0" lang="en-US" altLang="ru-RU" sz="1000" b="0" i="0" u="none" strike="noStrike" kern="1200" cap="none" spc="0" normalizeH="0" baseline="0" noProof="0" dirty="0">
                  <a:ln>
                    <a:noFill/>
                  </a:ln>
                  <a:solidFill>
                    <a:srgbClr val="FFFFFF"/>
                  </a:solidFill>
                  <a:effectLst/>
                  <a:uLnTx/>
                  <a:uFillTx/>
                  <a:latin typeface="Calibri" panose="020F0502020204030204" pitchFamily="34" charset="0"/>
                  <a:ea typeface="Droid Sans Fallback"/>
                </a:rPr>
              </a:br>
              <a:r>
                <a:rPr kumimoji="0" lang="en-US" altLang="ru-RU" sz="1000" b="0" i="0" u="none" strike="noStrike" kern="1200" cap="none" spc="0" normalizeH="0" baseline="0" noProof="0" dirty="0">
                  <a:ln>
                    <a:noFill/>
                  </a:ln>
                  <a:solidFill>
                    <a:srgbClr val="FFFFFF"/>
                  </a:solidFill>
                  <a:effectLst/>
                  <a:uLnTx/>
                  <a:uFillTx/>
                  <a:latin typeface="Calibri" panose="020F0502020204030204" pitchFamily="34" charset="0"/>
                  <a:ea typeface="Droid Sans Fallback"/>
                </a:rPr>
                <a:t>of the World Academy </a:t>
              </a:r>
              <a:br>
                <a:rPr kumimoji="0" lang="en-US" altLang="ru-RU" sz="1000" b="0" i="0" u="none" strike="noStrike" kern="1200" cap="none" spc="0" normalizeH="0" baseline="0" noProof="0" dirty="0">
                  <a:ln>
                    <a:noFill/>
                  </a:ln>
                  <a:solidFill>
                    <a:srgbClr val="FFFFFF"/>
                  </a:solidFill>
                  <a:effectLst/>
                  <a:uLnTx/>
                  <a:uFillTx/>
                  <a:latin typeface="Calibri" panose="020F0502020204030204" pitchFamily="34" charset="0"/>
                  <a:ea typeface="Droid Sans Fallback"/>
                </a:rPr>
              </a:br>
              <a:r>
                <a:rPr kumimoji="0" lang="en-US" altLang="ru-RU" sz="1000" b="0" i="0" u="none" strike="noStrike" kern="1200" cap="none" spc="0" normalizeH="0" baseline="0" noProof="0" dirty="0">
                  <a:ln>
                    <a:noFill/>
                  </a:ln>
                  <a:solidFill>
                    <a:srgbClr val="FFFFFF"/>
                  </a:solidFill>
                  <a:effectLst/>
                  <a:uLnTx/>
                  <a:uFillTx/>
                  <a:latin typeface="Calibri" panose="020F0502020204030204" pitchFamily="34" charset="0"/>
                  <a:ea typeface="Droid Sans Fallback"/>
                </a:rPr>
                <a:t>of Art and Science</a:t>
              </a:r>
            </a:p>
            <a:p>
              <a:pPr marL="0" marR="0" lvl="0" indent="0" algn="l" defTabSz="914400" rtl="0" eaLnBrk="1" fontAlgn="auto" latinLnBrk="0" hangingPunct="1">
                <a:lnSpc>
                  <a:spcPct val="100000"/>
                </a:lnSpc>
                <a:spcBef>
                  <a:spcPts val="0"/>
                </a:spcBef>
                <a:spcAft>
                  <a:spcPct val="0"/>
                </a:spcAft>
                <a:buClrTx/>
                <a:buSzTx/>
                <a:buFont typeface="Times New Roman" panose="02020603050405020304" pitchFamily="18" charset="0"/>
                <a:buNone/>
                <a:tabLst/>
                <a:defRPr/>
              </a:pPr>
              <a:endParaRPr kumimoji="0" lang="en-US" altLang="ru-RU" sz="1000" b="0" i="0" u="none" strike="noStrike" kern="1200" cap="none" spc="0" normalizeH="0" baseline="0" noProof="0" dirty="0">
                <a:ln>
                  <a:noFill/>
                </a:ln>
                <a:solidFill>
                  <a:srgbClr val="FFFFFF"/>
                </a:solidFill>
                <a:effectLst/>
                <a:uLnTx/>
                <a:uFillTx/>
                <a:latin typeface="Calibri" panose="020F0502020204030204" pitchFamily="34" charset="0"/>
                <a:ea typeface="Droid Sans Fallback"/>
              </a:endParaRPr>
            </a:p>
            <a:p>
              <a:pPr marL="0" marR="0" lvl="0" indent="0" algn="l" defTabSz="914400" rtl="0" eaLnBrk="1" fontAlgn="auto" latinLnBrk="0" hangingPunct="1">
                <a:lnSpc>
                  <a:spcPct val="100000"/>
                </a:lnSpc>
                <a:spcBef>
                  <a:spcPts val="0"/>
                </a:spcBef>
                <a:spcAft>
                  <a:spcPct val="0"/>
                </a:spcAft>
                <a:buClrTx/>
                <a:buSzTx/>
                <a:buFont typeface="Times New Roman" panose="02020603050405020304" pitchFamily="18" charset="0"/>
                <a:buNone/>
                <a:tabLst/>
                <a:defRPr/>
              </a:pPr>
              <a:endParaRPr kumimoji="0" lang="en-US" altLang="ru-RU" sz="1000" b="0" i="0" u="none" strike="noStrike" kern="1200" cap="none" spc="0" normalizeH="0" baseline="0" noProof="0" dirty="0">
                <a:ln>
                  <a:noFill/>
                </a:ln>
                <a:solidFill>
                  <a:srgbClr val="FFFFFF"/>
                </a:solidFill>
                <a:effectLst/>
                <a:uLnTx/>
                <a:uFillTx/>
                <a:latin typeface="Calibri" panose="020F0502020204030204" pitchFamily="34" charset="0"/>
                <a:ea typeface="Droid Sans Fallback"/>
              </a:endParaRPr>
            </a:p>
          </p:txBody>
        </p:sp>
        <p:pic>
          <p:nvPicPr>
            <p:cNvPr id="36" name="Рисунок 5">
              <a:extLst>
                <a:ext uri="{FF2B5EF4-FFF2-40B4-BE49-F238E27FC236}">
                  <a16:creationId xmlns:a16="http://schemas.microsoft.com/office/drawing/2014/main" id="{5465026A-D018-43AC-B7D0-16337EFA2E6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37231" y="3111858"/>
              <a:ext cx="1208700"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Группа 1">
            <a:extLst>
              <a:ext uri="{FF2B5EF4-FFF2-40B4-BE49-F238E27FC236}">
                <a16:creationId xmlns:a16="http://schemas.microsoft.com/office/drawing/2014/main" id="{3A2C240B-C469-4203-BE13-559D0C987B7B}"/>
              </a:ext>
            </a:extLst>
          </p:cNvPr>
          <p:cNvGrpSpPr/>
          <p:nvPr/>
        </p:nvGrpSpPr>
        <p:grpSpPr>
          <a:xfrm>
            <a:off x="6348838" y="112312"/>
            <a:ext cx="5707839" cy="3092450"/>
            <a:chOff x="6348838" y="112312"/>
            <a:chExt cx="5707839" cy="3092450"/>
          </a:xfrm>
        </p:grpSpPr>
        <p:sp>
          <p:nvSpPr>
            <p:cNvPr id="24" name="Прямоугольник 23">
              <a:extLst>
                <a:ext uri="{FF2B5EF4-FFF2-40B4-BE49-F238E27FC236}">
                  <a16:creationId xmlns:a16="http://schemas.microsoft.com/office/drawing/2014/main" id="{83CCCCEB-8DB9-4029-8601-5D523B6D423E}"/>
                </a:ext>
              </a:extLst>
            </p:cNvPr>
            <p:cNvSpPr/>
            <p:nvPr/>
          </p:nvSpPr>
          <p:spPr bwMode="auto">
            <a:xfrm>
              <a:off x="6388629" y="112312"/>
              <a:ext cx="5668048" cy="309245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a:lstStyle/>
            <a:p>
              <a:pPr marL="0" marR="0" lvl="0" indent="0" algn="l" defTabSz="449263" rtl="0" eaLnBrk="1" fontAlgn="auto" latinLnBrk="0" hangingPunct="1">
                <a:lnSpc>
                  <a:spcPct val="93000"/>
                </a:lnSpc>
                <a:spcBef>
                  <a:spcPts val="0"/>
                </a:spcBef>
                <a:spcAft>
                  <a:spcPts val="0"/>
                </a:spcAft>
                <a:buClr>
                  <a:srgbClr val="000000"/>
                </a:buClr>
                <a:buSzPct val="100000"/>
                <a:buFontTx/>
                <a:buNone/>
                <a:tabLst/>
                <a:defRPr/>
              </a:pPr>
              <a:endParaRPr kumimoji="0" lang="ru-RU" sz="1800" b="0" i="0" u="none" strike="noStrike" kern="1200" cap="none" spc="0" normalizeH="0" baseline="0" noProof="0">
                <a:ln>
                  <a:noFill/>
                </a:ln>
                <a:solidFill>
                  <a:srgbClr val="000000"/>
                </a:solidFill>
                <a:effectLst/>
                <a:uLnTx/>
                <a:uFillTx/>
                <a:latin typeface="Arial"/>
                <a:ea typeface="SimSun" charset="-122"/>
                <a:cs typeface="+mn-cs"/>
              </a:endParaRPr>
            </a:p>
          </p:txBody>
        </p:sp>
        <p:pic>
          <p:nvPicPr>
            <p:cNvPr id="37" name="Picture 2" descr="http://wwwold.jinr.ru/memberstates/Serbia/coop_21.jpg">
              <a:extLst>
                <a:ext uri="{FF2B5EF4-FFF2-40B4-BE49-F238E27FC236}">
                  <a16:creationId xmlns:a16="http://schemas.microsoft.com/office/drawing/2014/main" id="{E2EACFC7-DD32-45BA-9ADF-65B59BBE05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1881" y="225726"/>
              <a:ext cx="2737745" cy="217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descr="25">
              <a:extLst>
                <a:ext uri="{FF2B5EF4-FFF2-40B4-BE49-F238E27FC236}">
                  <a16:creationId xmlns:a16="http://schemas.microsoft.com/office/drawing/2014/main" id="{5BD87CD4-4260-4CF4-94AA-8B4D249AA2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5621" y="225726"/>
              <a:ext cx="2876719" cy="21931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 name="Прямоугольник 10">
              <a:extLst>
                <a:ext uri="{FF2B5EF4-FFF2-40B4-BE49-F238E27FC236}">
                  <a16:creationId xmlns:a16="http://schemas.microsoft.com/office/drawing/2014/main" id="{17D2281F-145E-43E8-A85F-FBA8EAF71B00}"/>
                </a:ext>
              </a:extLst>
            </p:cNvPr>
            <p:cNvSpPr>
              <a:spLocks noChangeArrowheads="1"/>
            </p:cNvSpPr>
            <p:nvPr/>
          </p:nvSpPr>
          <p:spPr bwMode="auto">
            <a:xfrm>
              <a:off x="6348838" y="2472274"/>
              <a:ext cx="3093135" cy="70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288"/>
                </a:spcAft>
                <a:buClr>
                  <a:srgbClr val="000000"/>
                </a:buClr>
                <a:buSzPct val="100000"/>
                <a:buFont typeface="Times New Roman" panose="02020603050405020304" pitchFamily="18" charset="0"/>
                <a:defRPr sz="2900">
                  <a:solidFill>
                    <a:srgbClr val="FFFFFF"/>
                  </a:solidFill>
                  <a:latin typeface="Arial" panose="020B0604020202020204" pitchFamily="34" charset="0"/>
                  <a:ea typeface="MS PGothic" panose="020B0600070205080204" pitchFamily="34" charset="-128"/>
                  <a:cs typeface="Droid Sans Fallback"/>
                </a:defRPr>
              </a:lvl1pPr>
              <a:lvl2pPr marL="742950" indent="-285750">
                <a:lnSpc>
                  <a:spcPct val="93000"/>
                </a:lnSpc>
                <a:spcAft>
                  <a:spcPts val="1025"/>
                </a:spcAft>
                <a:buClr>
                  <a:srgbClr val="000000"/>
                </a:buClr>
                <a:buSzPct val="100000"/>
                <a:buFont typeface="Times New Roman" panose="02020603050405020304" pitchFamily="18" charset="0"/>
                <a:defRPr sz="2500">
                  <a:solidFill>
                    <a:srgbClr val="FFFFFF"/>
                  </a:solidFill>
                  <a:latin typeface="Arial" panose="020B0604020202020204" pitchFamily="34" charset="0"/>
                  <a:ea typeface="Droid Sans Fallback"/>
                  <a:cs typeface="Droid Sans Fallback"/>
                </a:defRPr>
              </a:lvl2pPr>
              <a:lvl3pPr marL="1143000" indent="-228600">
                <a:lnSpc>
                  <a:spcPct val="93000"/>
                </a:lnSpc>
                <a:spcAft>
                  <a:spcPts val="775"/>
                </a:spcAft>
                <a:buClr>
                  <a:srgbClr val="000000"/>
                </a:buClr>
                <a:buSzPct val="100000"/>
                <a:buFont typeface="Times New Roman" panose="02020603050405020304" pitchFamily="18" charset="0"/>
                <a:defRPr sz="2200">
                  <a:solidFill>
                    <a:srgbClr val="FFFFFF"/>
                  </a:solidFill>
                  <a:latin typeface="Arial" panose="020B0604020202020204" pitchFamily="34" charset="0"/>
                  <a:ea typeface="Droid Sans Fallback"/>
                  <a:cs typeface="Droid Sans Fallback"/>
                </a:defRPr>
              </a:lvl3pPr>
              <a:lvl4pPr marL="1600200" indent="-228600">
                <a:lnSpc>
                  <a:spcPct val="93000"/>
                </a:lnSpc>
                <a:spcAft>
                  <a:spcPts val="513"/>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4pPr>
              <a:lvl5pPr marL="2057400" indent="-228600">
                <a:lnSpc>
                  <a:spcPct val="93000"/>
                </a:lnSpc>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5pPr>
              <a:lvl6pPr marL="25146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6pPr>
              <a:lvl7pPr marL="29718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7pPr>
              <a:lvl8pPr marL="34290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8pPr>
              <a:lvl9pPr marL="38862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9pPr>
            </a:lstStyle>
            <a:p>
              <a:pPr marL="0" marR="0" lvl="0" indent="0" algn="just" defTabSz="914400" rtl="0" eaLnBrk="1" fontAlgn="auto" latinLnBrk="0" hangingPunct="1">
                <a:lnSpc>
                  <a:spcPct val="100000"/>
                </a:lnSpc>
                <a:spcBef>
                  <a:spcPts val="0"/>
                </a:spcBef>
                <a:spcAft>
                  <a:spcPct val="0"/>
                </a:spcAft>
                <a:buClrTx/>
                <a:buSzTx/>
                <a:buFont typeface="Times New Roman" panose="02020603050405020304" pitchFamily="18" charset="0"/>
                <a:buNone/>
                <a:tabLst/>
                <a:defRPr/>
              </a:pPr>
              <a:r>
                <a:rPr kumimoji="0" lang="en-US" altLang="ru-RU" sz="1000" b="0" i="0" u="none" strike="noStrike" kern="1200" cap="none" spc="0" normalizeH="0" baseline="0" noProof="0" dirty="0">
                  <a:ln>
                    <a:noFill/>
                  </a:ln>
                  <a:solidFill>
                    <a:srgbClr val="FFFFFF"/>
                  </a:solidFill>
                  <a:effectLst/>
                  <a:uLnTx/>
                  <a:uFillTx/>
                  <a:latin typeface="Corbel" panose="020B0503020204020204" pitchFamily="34" charset="0"/>
                  <a:ea typeface="Droid Sans Fallback"/>
                </a:rPr>
                <a:t>Main cyclotron of the TESLA Acceleration Installation complex aiming to deliver 70 MeV protons for the proton therapy, experimental production of radiopharmaceuticals and the analysis of materials.</a:t>
              </a:r>
            </a:p>
          </p:txBody>
        </p:sp>
        <p:sp>
          <p:nvSpPr>
            <p:cNvPr id="38" name="Прямоугольник 22">
              <a:extLst>
                <a:ext uri="{FF2B5EF4-FFF2-40B4-BE49-F238E27FC236}">
                  <a16:creationId xmlns:a16="http://schemas.microsoft.com/office/drawing/2014/main" id="{FEE28CDC-97B2-4735-BB21-30B3C0E40E52}"/>
                </a:ext>
              </a:extLst>
            </p:cNvPr>
            <p:cNvSpPr>
              <a:spLocks noChangeArrowheads="1"/>
            </p:cNvSpPr>
            <p:nvPr/>
          </p:nvSpPr>
          <p:spPr bwMode="auto">
            <a:xfrm>
              <a:off x="9408397" y="2557860"/>
              <a:ext cx="24783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orbel" pitchFamily="34" charset="0"/>
                  <a:ea typeface="+mn-ea"/>
                  <a:cs typeface="+mn-cs"/>
                </a:rPr>
                <a:t>F</a:t>
              </a:r>
              <a:r>
                <a:rPr kumimoji="0" lang="ru-RU" sz="1000" b="0" i="0" u="none" strike="noStrike" kern="1200" cap="none" spc="0" normalizeH="0" baseline="0" noProof="0" dirty="0" err="1">
                  <a:ln>
                    <a:noFill/>
                  </a:ln>
                  <a:solidFill>
                    <a:srgbClr val="FFFFFF"/>
                  </a:solidFill>
                  <a:effectLst/>
                  <a:uLnTx/>
                  <a:uFillTx/>
                  <a:latin typeface="Corbel" pitchFamily="34" charset="0"/>
                  <a:ea typeface="+mn-ea"/>
                  <a:cs typeface="+mn-cs"/>
                </a:rPr>
                <a:t>irst</a:t>
              </a:r>
              <a:r>
                <a:rPr kumimoji="0" lang="en-US" sz="1000" b="0" i="0" u="none" strike="noStrike" kern="1200" cap="none" spc="0" normalizeH="0" baseline="0" noProof="0" dirty="0">
                  <a:ln>
                    <a:noFill/>
                  </a:ln>
                  <a:solidFill>
                    <a:srgbClr val="FFFFFF"/>
                  </a:solidFill>
                  <a:effectLst/>
                  <a:uLnTx/>
                  <a:uFillTx/>
                  <a:latin typeface="Corbel" pitchFamily="34" charset="0"/>
                  <a:ea typeface="+mn-ea"/>
                  <a:cs typeface="+mn-cs"/>
                </a:rPr>
                <a:t> </a:t>
              </a:r>
              <a:r>
                <a:rPr kumimoji="0" lang="ru-RU" sz="1000" b="0" i="0" u="none" strike="noStrike" kern="1200" cap="none" spc="0" normalizeH="0" baseline="0" noProof="0" dirty="0">
                  <a:ln>
                    <a:noFill/>
                  </a:ln>
                  <a:solidFill>
                    <a:srgbClr val="FFFFFF"/>
                  </a:solidFill>
                  <a:effectLst/>
                  <a:uLnTx/>
                  <a:uFillTx/>
                  <a:latin typeface="Corbel" pitchFamily="34" charset="0"/>
                  <a:ea typeface="+mn-ea"/>
                  <a:cs typeface="+mn-cs"/>
                </a:rPr>
                <a:t>ECR </a:t>
              </a:r>
              <a:r>
                <a:rPr kumimoji="0" lang="ru-RU" sz="1000" b="0" i="0" u="none" strike="noStrike" kern="1200" cap="none" spc="0" normalizeH="0" baseline="0" noProof="0" dirty="0" err="1">
                  <a:ln>
                    <a:noFill/>
                  </a:ln>
                  <a:solidFill>
                    <a:srgbClr val="FFFFFF"/>
                  </a:solidFill>
                  <a:effectLst/>
                  <a:uLnTx/>
                  <a:uFillTx/>
                  <a:latin typeface="Corbel" pitchFamily="34" charset="0"/>
                  <a:ea typeface="+mn-ea"/>
                  <a:cs typeface="+mn-cs"/>
                </a:rPr>
                <a:t>ion</a:t>
              </a:r>
              <a:r>
                <a:rPr kumimoji="0" lang="ru-RU" sz="1000" b="0" i="0" u="none" strike="noStrike" kern="1200" cap="none" spc="0" normalizeH="0" baseline="0" noProof="0" dirty="0">
                  <a:ln>
                    <a:noFill/>
                  </a:ln>
                  <a:solidFill>
                    <a:srgbClr val="FFFFFF"/>
                  </a:solidFill>
                  <a:effectLst/>
                  <a:uLnTx/>
                  <a:uFillTx/>
                  <a:latin typeface="Corbel" pitchFamily="34" charset="0"/>
                  <a:ea typeface="+mn-ea"/>
                  <a:cs typeface="+mn-cs"/>
                </a:rPr>
                <a:t> </a:t>
              </a:r>
              <a:r>
                <a:rPr kumimoji="0" lang="ru-RU" sz="1000" b="0" i="0" u="none" strike="noStrike" kern="1200" cap="none" spc="0" normalizeH="0" baseline="0" noProof="0" dirty="0" err="1">
                  <a:ln>
                    <a:noFill/>
                  </a:ln>
                  <a:solidFill>
                    <a:srgbClr val="FFFFFF"/>
                  </a:solidFill>
                  <a:effectLst/>
                  <a:uLnTx/>
                  <a:uFillTx/>
                  <a:latin typeface="Corbel" pitchFamily="34" charset="0"/>
                  <a:ea typeface="+mn-ea"/>
                  <a:cs typeface="+mn-cs"/>
                </a:rPr>
                <a:t>source</a:t>
              </a:r>
              <a:r>
                <a:rPr kumimoji="0" lang="ru-RU" sz="1000" b="0" i="0" u="none" strike="noStrike" kern="1200" cap="none" spc="0" normalizeH="0" baseline="0" noProof="0" dirty="0">
                  <a:ln>
                    <a:noFill/>
                  </a:ln>
                  <a:solidFill>
                    <a:srgbClr val="FFFFFF"/>
                  </a:solidFill>
                  <a:effectLst/>
                  <a:uLnTx/>
                  <a:uFillTx/>
                  <a:latin typeface="Corbel" pitchFamily="34" charset="0"/>
                  <a:ea typeface="+mn-ea"/>
                  <a:cs typeface="+mn-cs"/>
                </a:rPr>
                <a:t>  </a:t>
              </a:r>
              <a:r>
                <a:rPr kumimoji="0" lang="ru-RU" sz="1000" b="0" i="0" u="none" strike="noStrike" kern="1200" cap="none" spc="0" normalizeH="0" baseline="0" noProof="0" dirty="0" err="1">
                  <a:ln>
                    <a:noFill/>
                  </a:ln>
                  <a:solidFill>
                    <a:srgbClr val="FFFFFF"/>
                  </a:solidFill>
                  <a:effectLst/>
                  <a:uLnTx/>
                  <a:uFillTx/>
                  <a:latin typeface="Corbel" pitchFamily="34" charset="0"/>
                  <a:ea typeface="+mn-ea"/>
                  <a:cs typeface="+mn-cs"/>
                </a:rPr>
                <a:t>of</a:t>
              </a:r>
              <a:r>
                <a:rPr kumimoji="0" lang="en-US" sz="1000" b="0" i="0" u="none" strike="noStrike" kern="1200" cap="none" spc="0" normalizeH="0" baseline="0" noProof="0" dirty="0">
                  <a:ln>
                    <a:noFill/>
                  </a:ln>
                  <a:solidFill>
                    <a:srgbClr val="FFFFFF"/>
                  </a:solidFill>
                  <a:effectLst/>
                  <a:uLnTx/>
                  <a:uFillTx/>
                  <a:latin typeface="Corbel" pitchFamily="34" charset="0"/>
                  <a:ea typeface="+mn-ea"/>
                  <a:cs typeface="+mn-cs"/>
                </a:rPr>
                <a:t> </a:t>
              </a:r>
              <a:r>
                <a:rPr kumimoji="0" lang="ru-RU" sz="1000" b="0" i="0" u="none" strike="noStrike" kern="1200" cap="none" spc="0" normalizeH="0" baseline="0" noProof="0" dirty="0">
                  <a:ln>
                    <a:noFill/>
                  </a:ln>
                  <a:solidFill>
                    <a:srgbClr val="FFFFFF"/>
                  </a:solidFill>
                  <a:effectLst/>
                  <a:uLnTx/>
                  <a:uFillTx/>
                  <a:latin typeface="Corbel" pitchFamily="34" charset="0"/>
                  <a:ea typeface="+mn-ea"/>
                  <a:cs typeface="+mn-cs"/>
                </a:rPr>
                <a:t>TESLA </a:t>
              </a:r>
              <a:r>
                <a:rPr kumimoji="0" lang="ru-RU" sz="1000" b="0" i="0" u="none" strike="noStrike" kern="1200" cap="none" spc="0" normalizeH="0" baseline="0" noProof="0" dirty="0" err="1">
                  <a:ln>
                    <a:noFill/>
                  </a:ln>
                  <a:solidFill>
                    <a:srgbClr val="FFFFFF"/>
                  </a:solidFill>
                  <a:effectLst/>
                  <a:uLnTx/>
                  <a:uFillTx/>
                  <a:latin typeface="Corbel" pitchFamily="34" charset="0"/>
                  <a:ea typeface="+mn-ea"/>
                  <a:cs typeface="+mn-cs"/>
                </a:rPr>
                <a:t>project</a:t>
              </a:r>
              <a:endParaRPr kumimoji="0" lang="en-US" sz="1000" b="0" i="0" u="none" strike="noStrike" kern="1200" cap="none" spc="0" normalizeH="0" baseline="0" noProof="0" dirty="0">
                <a:ln>
                  <a:noFill/>
                </a:ln>
                <a:solidFill>
                  <a:srgbClr val="FFFFFF"/>
                </a:solidFill>
                <a:effectLst/>
                <a:uLnTx/>
                <a:uFillTx/>
                <a:latin typeface="Corbe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orbel" pitchFamily="34" charset="0"/>
                  <a:ea typeface="+mn-ea"/>
                  <a:cs typeface="+mn-cs"/>
                </a:rPr>
                <a:t>JINR Directorate visit</a:t>
              </a:r>
              <a:br>
                <a:rPr kumimoji="0" lang="en-US" sz="1000" b="0" i="0" u="none" strike="noStrike" kern="1200" cap="none" spc="0" normalizeH="0" baseline="0" noProof="0" dirty="0">
                  <a:ln>
                    <a:noFill/>
                  </a:ln>
                  <a:solidFill>
                    <a:srgbClr val="FFFFFF"/>
                  </a:solidFill>
                  <a:effectLst/>
                  <a:uLnTx/>
                  <a:uFillTx/>
                  <a:latin typeface="Corbel" pitchFamily="34" charset="0"/>
                  <a:ea typeface="+mn-ea"/>
                  <a:cs typeface="+mn-cs"/>
                </a:rPr>
              </a:br>
              <a:r>
                <a:rPr kumimoji="0" lang="en-US" sz="1000" b="0" i="0" u="none" strike="noStrike" kern="1200" cap="none" spc="0" normalizeH="0" baseline="0" noProof="0" dirty="0">
                  <a:ln>
                    <a:noFill/>
                  </a:ln>
                  <a:solidFill>
                    <a:srgbClr val="FFFFFF"/>
                  </a:solidFill>
                  <a:effectLst/>
                  <a:uLnTx/>
                  <a:uFillTx/>
                  <a:latin typeface="Corbel" pitchFamily="34" charset="0"/>
                  <a:ea typeface="+mn-ea"/>
                  <a:cs typeface="+mn-cs"/>
                </a:rPr>
                <a:t> to “</a:t>
              </a:r>
              <a:r>
                <a:rPr kumimoji="0" lang="en-US" sz="1000" b="0" i="0" u="none" strike="noStrike" kern="1200" cap="none" spc="0" normalizeH="0" baseline="0" noProof="0" dirty="0" err="1">
                  <a:ln>
                    <a:noFill/>
                  </a:ln>
                  <a:solidFill>
                    <a:srgbClr val="FFFFFF"/>
                  </a:solidFill>
                  <a:effectLst/>
                  <a:uLnTx/>
                  <a:uFillTx/>
                  <a:latin typeface="Corbel" pitchFamily="34" charset="0"/>
                  <a:ea typeface="+mn-ea"/>
                  <a:cs typeface="+mn-cs"/>
                </a:rPr>
                <a:t>Vinča</a:t>
              </a:r>
              <a:r>
                <a:rPr kumimoji="0" lang="en-US" sz="1000" b="0" i="0" u="none" strike="noStrike" kern="1200" cap="none" spc="0" normalizeH="0" baseline="0" noProof="0" dirty="0">
                  <a:ln>
                    <a:noFill/>
                  </a:ln>
                  <a:solidFill>
                    <a:srgbClr val="FFFFFF"/>
                  </a:solidFill>
                  <a:effectLst/>
                  <a:uLnTx/>
                  <a:uFillTx/>
                  <a:latin typeface="Corbel" pitchFamily="34" charset="0"/>
                  <a:ea typeface="+mn-ea"/>
                  <a:cs typeface="+mn-cs"/>
                </a:rPr>
                <a:t>” Institute,</a:t>
              </a:r>
              <a:r>
                <a:rPr kumimoji="0" lang="ru-RU" sz="1000" b="0" i="0" u="none" strike="noStrike" kern="1200" cap="none" spc="0" normalizeH="0" baseline="0" noProof="0" dirty="0">
                  <a:ln>
                    <a:noFill/>
                  </a:ln>
                  <a:solidFill>
                    <a:srgbClr val="FFFFFF"/>
                  </a:solidFill>
                  <a:effectLst/>
                  <a:uLnTx/>
                  <a:uFillTx/>
                  <a:latin typeface="Corbel"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Corbel" pitchFamily="34" charset="0"/>
                  <a:ea typeface="+mn-ea"/>
                  <a:cs typeface="+mn-cs"/>
                </a:rPr>
                <a:t>2009</a:t>
              </a:r>
              <a:endParaRPr kumimoji="0" lang="ru-RU" sz="1000" b="0" i="0" u="none" strike="noStrike" kern="1200" cap="none" spc="0" normalizeH="0" baseline="0" noProof="0" dirty="0">
                <a:ln>
                  <a:noFill/>
                </a:ln>
                <a:solidFill>
                  <a:srgbClr val="FFFFFF"/>
                </a:solidFill>
                <a:effectLst/>
                <a:uLnTx/>
                <a:uFillTx/>
                <a:latin typeface="Corbel" pitchFamily="34" charset="0"/>
                <a:ea typeface="+mn-ea"/>
                <a:cs typeface="+mn-cs"/>
              </a:endParaRPr>
            </a:p>
          </p:txBody>
        </p:sp>
      </p:grpSp>
      <p:graphicFrame>
        <p:nvGraphicFramePr>
          <p:cNvPr id="40" name="Таблица 39">
            <a:extLst>
              <a:ext uri="{FF2B5EF4-FFF2-40B4-BE49-F238E27FC236}">
                <a16:creationId xmlns:a16="http://schemas.microsoft.com/office/drawing/2014/main" id="{C8C93A19-242A-45FD-BEB6-92A88FD25F31}"/>
              </a:ext>
            </a:extLst>
          </p:cNvPr>
          <p:cNvGraphicFramePr>
            <a:graphicFrameLocks noGrp="1"/>
          </p:cNvGraphicFramePr>
          <p:nvPr>
            <p:extLst>
              <p:ext uri="{D42A27DB-BD31-4B8C-83A1-F6EECF244321}">
                <p14:modId xmlns:p14="http://schemas.microsoft.com/office/powerpoint/2010/main" val="418109282"/>
              </p:ext>
            </p:extLst>
          </p:nvPr>
        </p:nvGraphicFramePr>
        <p:xfrm>
          <a:off x="420003" y="3052718"/>
          <a:ext cx="3744420" cy="3721395"/>
        </p:xfrm>
        <a:graphic>
          <a:graphicData uri="http://schemas.openxmlformats.org/drawingml/2006/table">
            <a:tbl>
              <a:tblPr firstRow="1" firstCol="1" bandRow="1">
                <a:tableStyleId>{5C22544A-7EE6-4342-B048-85BDC9FD1C3A}</a:tableStyleId>
              </a:tblPr>
              <a:tblGrid>
                <a:gridCol w="907902">
                  <a:extLst>
                    <a:ext uri="{9D8B030D-6E8A-4147-A177-3AD203B41FA5}">
                      <a16:colId xmlns:a16="http://schemas.microsoft.com/office/drawing/2014/main" val="20000"/>
                    </a:ext>
                  </a:extLst>
                </a:gridCol>
                <a:gridCol w="944066">
                  <a:extLst>
                    <a:ext uri="{9D8B030D-6E8A-4147-A177-3AD203B41FA5}">
                      <a16:colId xmlns:a16="http://schemas.microsoft.com/office/drawing/2014/main" val="20001"/>
                    </a:ext>
                  </a:extLst>
                </a:gridCol>
                <a:gridCol w="946226">
                  <a:extLst>
                    <a:ext uri="{9D8B030D-6E8A-4147-A177-3AD203B41FA5}">
                      <a16:colId xmlns:a16="http://schemas.microsoft.com/office/drawing/2014/main" val="20002"/>
                    </a:ext>
                  </a:extLst>
                </a:gridCol>
                <a:gridCol w="946226">
                  <a:extLst>
                    <a:ext uri="{9D8B030D-6E8A-4147-A177-3AD203B41FA5}">
                      <a16:colId xmlns:a16="http://schemas.microsoft.com/office/drawing/2014/main" val="20003"/>
                    </a:ext>
                  </a:extLst>
                </a:gridCol>
              </a:tblGrid>
              <a:tr h="415379">
                <a:tc>
                  <a:txBody>
                    <a:bodyPr/>
                    <a:lstStyle/>
                    <a:p>
                      <a:pPr>
                        <a:lnSpc>
                          <a:spcPct val="115000"/>
                        </a:lnSpc>
                        <a:spcAft>
                          <a:spcPts val="1000"/>
                        </a:spcAft>
                      </a:pPr>
                      <a:r>
                        <a:rPr lang="en-US" sz="1000" dirty="0" err="1">
                          <a:effectLst/>
                          <a:latin typeface="Arial" panose="020B0604020202020204" pitchFamily="34" charset="0"/>
                          <a:cs typeface="Arial" panose="020B0604020202020204" pitchFamily="34" charset="0"/>
                        </a:rPr>
                        <a:t>WoS</a:t>
                      </a:r>
                      <a:br>
                        <a:rPr lang="en-US" sz="1000" dirty="0">
                          <a:effectLst/>
                          <a:latin typeface="Arial" panose="020B0604020202020204" pitchFamily="34" charset="0"/>
                          <a:cs typeface="Arial" panose="020B0604020202020204" pitchFamily="34" charset="0"/>
                        </a:rPr>
                      </a:br>
                      <a:r>
                        <a:rPr lang="ru-RU" sz="1000" dirty="0" err="1">
                          <a:effectLst/>
                          <a:latin typeface="Arial" panose="020B0604020202020204" pitchFamily="34" charset="0"/>
                          <a:cs typeface="Arial" panose="020B0604020202020204" pitchFamily="34" charset="0"/>
                        </a:rPr>
                        <a:t>Publication</a:t>
                      </a:r>
                      <a:r>
                        <a:rPr lang="en-US" sz="1000" dirty="0">
                          <a:effectLst/>
                          <a:latin typeface="Arial" panose="020B0604020202020204" pitchFamily="34" charset="0"/>
                          <a:cs typeface="Arial" panose="020B0604020202020204" pitchFamily="34" charset="0"/>
                        </a:rPr>
                        <a:t>s</a:t>
                      </a:r>
                      <a:br>
                        <a:rPr lang="en-US" sz="1000" dirty="0">
                          <a:effectLst/>
                          <a:latin typeface="Arial" panose="020B0604020202020204" pitchFamily="34" charset="0"/>
                          <a:cs typeface="Arial" panose="020B0604020202020204" pitchFamily="34" charset="0"/>
                        </a:rPr>
                      </a:br>
                      <a:r>
                        <a:rPr lang="en-US" sz="1000" dirty="0">
                          <a:effectLst/>
                          <a:latin typeface="Arial" panose="020B0604020202020204" pitchFamily="34" charset="0"/>
                          <a:cs typeface="Arial" panose="020B0604020202020204" pitchFamily="34" charset="0"/>
                        </a:rPr>
                        <a:t>Y</a:t>
                      </a:r>
                      <a:r>
                        <a:rPr lang="ru-RU" sz="1000" dirty="0" err="1">
                          <a:effectLst/>
                          <a:latin typeface="Arial" panose="020B0604020202020204" pitchFamily="34" charset="0"/>
                          <a:cs typeface="Arial" panose="020B0604020202020204" pitchFamily="34" charset="0"/>
                        </a:rPr>
                        <a:t>ear</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tc>
                  <a:txBody>
                    <a:bodyPr/>
                    <a:lstStyle/>
                    <a:p>
                      <a:pPr algn="ctr">
                        <a:lnSpc>
                          <a:spcPct val="115000"/>
                        </a:lnSpc>
                        <a:spcAft>
                          <a:spcPts val="1000"/>
                        </a:spcAft>
                      </a:pPr>
                      <a:r>
                        <a:rPr lang="en-US" sz="1000" dirty="0">
                          <a:effectLst/>
                          <a:latin typeface="Arial" panose="020B0604020202020204" pitchFamily="34" charset="0"/>
                          <a:cs typeface="Arial" panose="020B0604020202020204" pitchFamily="34" charset="0"/>
                        </a:rPr>
                        <a:t>JINR, Serbia</a:t>
                      </a:r>
                      <a:br>
                        <a:rPr lang="en-US" sz="1000" dirty="0">
                          <a:effectLst/>
                          <a:latin typeface="Arial" panose="020B0604020202020204" pitchFamily="34" charset="0"/>
                          <a:cs typeface="Arial" panose="020B0604020202020204" pitchFamily="34" charset="0"/>
                        </a:rPr>
                      </a:br>
                      <a:r>
                        <a:rPr lang="en-US" sz="1000" dirty="0">
                          <a:effectLst/>
                          <a:latin typeface="Arial" panose="020B0604020202020204" pitchFamily="34" charset="0"/>
                          <a:cs typeface="Arial" panose="020B0604020202020204" pitchFamily="34" charset="0"/>
                        </a:rPr>
                        <a:t>with others</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tc>
                  <a:txBody>
                    <a:bodyPr/>
                    <a:lstStyle/>
                    <a:p>
                      <a:pPr algn="ctr">
                        <a:lnSpc>
                          <a:spcPct val="115000"/>
                        </a:lnSpc>
                        <a:spcAft>
                          <a:spcPts val="1000"/>
                        </a:spcAft>
                      </a:pPr>
                      <a:r>
                        <a:rPr lang="en-US" sz="1000" dirty="0">
                          <a:effectLst/>
                          <a:latin typeface="Arial" panose="020B0604020202020204" pitchFamily="34" charset="0"/>
                          <a:cs typeface="Arial" panose="020B0604020202020204" pitchFamily="34" charset="0"/>
                        </a:rPr>
                        <a:t>JINR, Serbia without CERN </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tc>
                  <a:txBody>
                    <a:bodyPr/>
                    <a:lstStyle/>
                    <a:p>
                      <a:pPr algn="ctr">
                        <a:lnSpc>
                          <a:spcPct val="115000"/>
                        </a:lnSpc>
                        <a:spcAft>
                          <a:spcPts val="1000"/>
                        </a:spcAft>
                      </a:pPr>
                      <a:r>
                        <a:rPr lang="en-US" sz="1000" dirty="0">
                          <a:effectLst/>
                          <a:latin typeface="Arial" panose="020B0604020202020204" pitchFamily="34" charset="0"/>
                          <a:cs typeface="Arial" panose="020B0604020202020204" pitchFamily="34" charset="0"/>
                        </a:rPr>
                        <a:t>CERN, Serbia without JINR </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extLst>
                  <a:ext uri="{0D108BD9-81ED-4DB2-BD59-A6C34878D82A}">
                    <a16:rowId xmlns:a16="http://schemas.microsoft.com/office/drawing/2014/main" val="10000"/>
                  </a:ext>
                </a:extLst>
              </a:tr>
              <a:tr h="210300">
                <a:tc>
                  <a:txBody>
                    <a:bodyPr/>
                    <a:lstStyle/>
                    <a:p>
                      <a:pPr algn="ctr">
                        <a:lnSpc>
                          <a:spcPct val="115000"/>
                        </a:lnSpc>
                        <a:spcAft>
                          <a:spcPts val="1000"/>
                        </a:spcAft>
                      </a:pPr>
                      <a:r>
                        <a:rPr lang="ru-RU" sz="1100" dirty="0">
                          <a:effectLst/>
                          <a:latin typeface="Arial" panose="020B0604020202020204" pitchFamily="34" charset="0"/>
                          <a:cs typeface="Arial" panose="020B0604020202020204" pitchFamily="34" charset="0"/>
                        </a:rPr>
                        <a:t>200</a:t>
                      </a:r>
                      <a:r>
                        <a:rPr lang="en-US" sz="1100" dirty="0">
                          <a:effectLst/>
                          <a:latin typeface="Arial" panose="020B0604020202020204" pitchFamily="34" charset="0"/>
                          <a:cs typeface="Arial" panose="020B0604020202020204" pitchFamily="34" charset="0"/>
                        </a:rPr>
                        <a:t>4</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1</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1</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2</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extLst>
                  <a:ext uri="{0D108BD9-81ED-4DB2-BD59-A6C34878D82A}">
                    <a16:rowId xmlns:a16="http://schemas.microsoft.com/office/drawing/2014/main" val="10001"/>
                  </a:ext>
                </a:extLst>
              </a:tr>
              <a:tr h="210300">
                <a:tc>
                  <a:txBody>
                    <a:bodyPr/>
                    <a:lstStyle/>
                    <a:p>
                      <a:pPr algn="ctr">
                        <a:lnSpc>
                          <a:spcPct val="115000"/>
                        </a:lnSpc>
                        <a:spcAft>
                          <a:spcPts val="1000"/>
                        </a:spcAft>
                      </a:pPr>
                      <a:r>
                        <a:rPr lang="ru-RU" sz="1100" dirty="0">
                          <a:effectLst/>
                          <a:latin typeface="Arial" panose="020B0604020202020204" pitchFamily="34" charset="0"/>
                          <a:cs typeface="Arial" panose="020B0604020202020204" pitchFamily="34" charset="0"/>
                        </a:rPr>
                        <a:t>20</a:t>
                      </a:r>
                      <a:r>
                        <a:rPr lang="en-US" sz="1100" dirty="0">
                          <a:effectLst/>
                          <a:latin typeface="Arial" panose="020B0604020202020204" pitchFamily="34" charset="0"/>
                          <a:cs typeface="Arial" panose="020B0604020202020204" pitchFamily="34" charset="0"/>
                        </a:rPr>
                        <a:t>05</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1</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extLst>
                  <a:ext uri="{0D108BD9-81ED-4DB2-BD59-A6C34878D82A}">
                    <a16:rowId xmlns:a16="http://schemas.microsoft.com/office/drawing/2014/main" val="10002"/>
                  </a:ext>
                </a:extLst>
              </a:tr>
              <a:tr h="210300">
                <a:tc>
                  <a:txBody>
                    <a:bodyPr/>
                    <a:lstStyle/>
                    <a:p>
                      <a:pPr algn="ctr">
                        <a:lnSpc>
                          <a:spcPct val="115000"/>
                        </a:lnSpc>
                        <a:spcAft>
                          <a:spcPts val="1000"/>
                        </a:spcAft>
                      </a:pPr>
                      <a:r>
                        <a:rPr lang="ru-RU" sz="1100" dirty="0">
                          <a:effectLst/>
                          <a:latin typeface="Arial" panose="020B0604020202020204" pitchFamily="34" charset="0"/>
                          <a:cs typeface="Arial" panose="020B0604020202020204" pitchFamily="34" charset="0"/>
                        </a:rPr>
                        <a:t>20</a:t>
                      </a:r>
                      <a:r>
                        <a:rPr lang="en-US" sz="1100" dirty="0">
                          <a:effectLst/>
                          <a:latin typeface="Arial" panose="020B0604020202020204" pitchFamily="34" charset="0"/>
                          <a:cs typeface="Arial" panose="020B0604020202020204" pitchFamily="34" charset="0"/>
                        </a:rPr>
                        <a:t>06</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4</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1</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1</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extLst>
                  <a:ext uri="{0D108BD9-81ED-4DB2-BD59-A6C34878D82A}">
                    <a16:rowId xmlns:a16="http://schemas.microsoft.com/office/drawing/2014/main" val="10003"/>
                  </a:ext>
                </a:extLst>
              </a:tr>
              <a:tr h="210300">
                <a:tc>
                  <a:txBody>
                    <a:bodyPr/>
                    <a:lstStyle/>
                    <a:p>
                      <a:pPr algn="ctr">
                        <a:lnSpc>
                          <a:spcPct val="115000"/>
                        </a:lnSpc>
                        <a:spcAft>
                          <a:spcPts val="1000"/>
                        </a:spcAft>
                      </a:pPr>
                      <a:r>
                        <a:rPr lang="ru-RU" sz="1100" dirty="0">
                          <a:effectLst/>
                          <a:latin typeface="Arial" panose="020B0604020202020204" pitchFamily="34" charset="0"/>
                          <a:cs typeface="Arial" panose="020B0604020202020204" pitchFamily="34" charset="0"/>
                        </a:rPr>
                        <a:t>20</a:t>
                      </a:r>
                      <a:r>
                        <a:rPr lang="en-US" sz="1100" dirty="0">
                          <a:effectLst/>
                          <a:latin typeface="Arial" panose="020B0604020202020204" pitchFamily="34" charset="0"/>
                          <a:cs typeface="Arial" panose="020B0604020202020204" pitchFamily="34" charset="0"/>
                        </a:rPr>
                        <a:t>07</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13</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3</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extLst>
                  <a:ext uri="{0D108BD9-81ED-4DB2-BD59-A6C34878D82A}">
                    <a16:rowId xmlns:a16="http://schemas.microsoft.com/office/drawing/2014/main" val="10004"/>
                  </a:ext>
                </a:extLst>
              </a:tr>
              <a:tr h="210300">
                <a:tc>
                  <a:txBody>
                    <a:bodyPr/>
                    <a:lstStyle/>
                    <a:p>
                      <a:pPr algn="ctr">
                        <a:lnSpc>
                          <a:spcPct val="115000"/>
                        </a:lnSpc>
                        <a:spcAft>
                          <a:spcPts val="1000"/>
                        </a:spcAft>
                      </a:pPr>
                      <a:r>
                        <a:rPr lang="en-US" sz="1100" dirty="0">
                          <a:effectLst/>
                          <a:latin typeface="Arial" panose="020B0604020202020204" pitchFamily="34" charset="0"/>
                          <a:cs typeface="Arial" panose="020B0604020202020204" pitchFamily="34" charset="0"/>
                        </a:rPr>
                        <a:t>2008</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15</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6</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ru-RU" sz="1100" dirty="0">
                          <a:solidFill>
                            <a:srgbClr val="000000"/>
                          </a:solidFill>
                          <a:effectLst/>
                          <a:latin typeface="Arial" panose="020B0604020202020204" pitchFamily="34" charset="0"/>
                          <a:ea typeface="Calibri"/>
                          <a:cs typeface="Arial" panose="020B0604020202020204" pitchFamily="34" charset="0"/>
                        </a:rPr>
                        <a:t>2</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extLst>
                  <a:ext uri="{0D108BD9-81ED-4DB2-BD59-A6C34878D82A}">
                    <a16:rowId xmlns:a16="http://schemas.microsoft.com/office/drawing/2014/main" val="10005"/>
                  </a:ext>
                </a:extLst>
              </a:tr>
              <a:tr h="210300">
                <a:tc>
                  <a:txBody>
                    <a:bodyPr/>
                    <a:lstStyle/>
                    <a:p>
                      <a:pPr algn="ctr">
                        <a:lnSpc>
                          <a:spcPct val="115000"/>
                        </a:lnSpc>
                        <a:spcAft>
                          <a:spcPts val="1000"/>
                        </a:spcAft>
                      </a:pPr>
                      <a:r>
                        <a:rPr lang="en-US" sz="1100" dirty="0">
                          <a:effectLst/>
                          <a:latin typeface="Arial" panose="020B0604020202020204" pitchFamily="34" charset="0"/>
                          <a:cs typeface="Arial" panose="020B0604020202020204" pitchFamily="34" charset="0"/>
                        </a:rPr>
                        <a:t>2009</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21</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6</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extLst>
                  <a:ext uri="{0D108BD9-81ED-4DB2-BD59-A6C34878D82A}">
                    <a16:rowId xmlns:a16="http://schemas.microsoft.com/office/drawing/2014/main" val="10006"/>
                  </a:ext>
                </a:extLst>
              </a:tr>
              <a:tr h="210300">
                <a:tc>
                  <a:txBody>
                    <a:bodyPr/>
                    <a:lstStyle/>
                    <a:p>
                      <a:pPr algn="ctr">
                        <a:lnSpc>
                          <a:spcPct val="115000"/>
                        </a:lnSpc>
                        <a:spcAft>
                          <a:spcPts val="1000"/>
                        </a:spcAft>
                      </a:pPr>
                      <a:r>
                        <a:rPr lang="en-US" sz="1100" dirty="0">
                          <a:effectLst/>
                          <a:latin typeface="Arial" panose="020B0604020202020204" pitchFamily="34" charset="0"/>
                          <a:cs typeface="Arial" panose="020B0604020202020204" pitchFamily="34" charset="0"/>
                        </a:rPr>
                        <a:t>2010</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69</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6</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1</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extLst>
                  <a:ext uri="{0D108BD9-81ED-4DB2-BD59-A6C34878D82A}">
                    <a16:rowId xmlns:a16="http://schemas.microsoft.com/office/drawing/2014/main" val="10007"/>
                  </a:ext>
                </a:extLst>
              </a:tr>
              <a:tr h="210300">
                <a:tc>
                  <a:txBody>
                    <a:bodyPr/>
                    <a:lstStyle/>
                    <a:p>
                      <a:pPr algn="ctr">
                        <a:lnSpc>
                          <a:spcPct val="115000"/>
                        </a:lnSpc>
                        <a:spcAft>
                          <a:spcPts val="1000"/>
                        </a:spcAft>
                      </a:pPr>
                      <a:r>
                        <a:rPr lang="en-US" sz="1100" dirty="0">
                          <a:effectLst/>
                          <a:latin typeface="Arial" panose="020B0604020202020204" pitchFamily="34" charset="0"/>
                          <a:cs typeface="Arial" panose="020B0604020202020204" pitchFamily="34" charset="0"/>
                        </a:rPr>
                        <a:t>2011</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146</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4</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ru-RU" sz="1100" dirty="0">
                          <a:solidFill>
                            <a:srgbClr val="000000"/>
                          </a:solidFill>
                          <a:effectLst/>
                          <a:latin typeface="Arial" panose="020B0604020202020204" pitchFamily="34" charset="0"/>
                          <a:ea typeface="Calibri"/>
                          <a:cs typeface="Arial" panose="020B0604020202020204" pitchFamily="34" charset="0"/>
                        </a:rPr>
                        <a:t>1</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extLst>
                  <a:ext uri="{0D108BD9-81ED-4DB2-BD59-A6C34878D82A}">
                    <a16:rowId xmlns:a16="http://schemas.microsoft.com/office/drawing/2014/main" val="10008"/>
                  </a:ext>
                </a:extLst>
              </a:tr>
              <a:tr h="210300">
                <a:tc>
                  <a:txBody>
                    <a:bodyPr/>
                    <a:lstStyle/>
                    <a:p>
                      <a:pPr algn="ctr">
                        <a:lnSpc>
                          <a:spcPct val="115000"/>
                        </a:lnSpc>
                        <a:spcAft>
                          <a:spcPts val="1000"/>
                        </a:spcAft>
                      </a:pPr>
                      <a:r>
                        <a:rPr lang="en-US" sz="1100" dirty="0">
                          <a:effectLst/>
                          <a:latin typeface="Arial" panose="020B0604020202020204" pitchFamily="34" charset="0"/>
                          <a:cs typeface="Arial" panose="020B0604020202020204" pitchFamily="34" charset="0"/>
                        </a:rPr>
                        <a:t>2012</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263</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11</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solidFill>
                            <a:srgbClr val="000000"/>
                          </a:solidFill>
                          <a:effectLst/>
                          <a:latin typeface="Arial" panose="020B0604020202020204" pitchFamily="34" charset="0"/>
                          <a:ea typeface="Calibri"/>
                          <a:cs typeface="Arial" panose="020B0604020202020204" pitchFamily="34" charset="0"/>
                        </a:rPr>
                        <a:t>-</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extLst>
                  <a:ext uri="{0D108BD9-81ED-4DB2-BD59-A6C34878D82A}">
                    <a16:rowId xmlns:a16="http://schemas.microsoft.com/office/drawing/2014/main" val="10009"/>
                  </a:ext>
                </a:extLst>
              </a:tr>
              <a:tr h="212684">
                <a:tc>
                  <a:txBody>
                    <a:bodyPr/>
                    <a:lstStyle/>
                    <a:p>
                      <a:pPr algn="ctr">
                        <a:lnSpc>
                          <a:spcPct val="115000"/>
                        </a:lnSpc>
                        <a:spcAft>
                          <a:spcPts val="1000"/>
                        </a:spcAft>
                      </a:pPr>
                      <a:r>
                        <a:rPr lang="en-US" sz="1100" dirty="0">
                          <a:effectLst/>
                          <a:latin typeface="Arial" panose="020B0604020202020204" pitchFamily="34" charset="0"/>
                          <a:cs typeface="Arial" panose="020B0604020202020204" pitchFamily="34" charset="0"/>
                        </a:rPr>
                        <a:t>2013</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tc>
                  <a:txBody>
                    <a:bodyPr/>
                    <a:lstStyle/>
                    <a:p>
                      <a:pPr algn="ctr">
                        <a:lnSpc>
                          <a:spcPct val="115000"/>
                        </a:lnSpc>
                        <a:spcAft>
                          <a:spcPts val="0"/>
                        </a:spcAft>
                      </a:pPr>
                      <a:r>
                        <a:rPr lang="en-US" sz="1100" dirty="0">
                          <a:effectLst/>
                          <a:latin typeface="Arial" panose="020B0604020202020204" pitchFamily="34" charset="0"/>
                          <a:ea typeface="Calibri"/>
                          <a:cs typeface="Arial" panose="020B0604020202020204" pitchFamily="34" charset="0"/>
                        </a:rPr>
                        <a:t>196</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effectLst/>
                          <a:latin typeface="Arial" panose="020B0604020202020204" pitchFamily="34" charset="0"/>
                          <a:ea typeface="Calibri"/>
                          <a:cs typeface="Arial" panose="020B0604020202020204" pitchFamily="34" charset="0"/>
                        </a:rPr>
                        <a:t>10</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ru-RU" sz="1100" dirty="0">
                          <a:solidFill>
                            <a:srgbClr val="000000"/>
                          </a:solidFill>
                          <a:effectLst/>
                          <a:latin typeface="Arial" panose="020B0604020202020204" pitchFamily="34" charset="0"/>
                          <a:ea typeface="Calibri"/>
                          <a:cs typeface="Arial" panose="020B0604020202020204" pitchFamily="34" charset="0"/>
                        </a:rPr>
                        <a:t>1</a:t>
                      </a:r>
                      <a:endParaRPr lang="en-US" sz="11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nchor="b"/>
                </a:tc>
                <a:extLst>
                  <a:ext uri="{0D108BD9-81ED-4DB2-BD59-A6C34878D82A}">
                    <a16:rowId xmlns:a16="http://schemas.microsoft.com/office/drawing/2014/main" val="10010"/>
                  </a:ext>
                </a:extLst>
              </a:tr>
              <a:tr h="226502">
                <a:tc>
                  <a:txBody>
                    <a:bodyPr/>
                    <a:lstStyle/>
                    <a:p>
                      <a:pPr algn="ctr">
                        <a:lnSpc>
                          <a:spcPct val="115000"/>
                        </a:lnSpc>
                        <a:spcAft>
                          <a:spcPts val="1000"/>
                        </a:spcAft>
                      </a:pPr>
                      <a:r>
                        <a:rPr lang="en-US" sz="1100" dirty="0">
                          <a:effectLst/>
                          <a:latin typeface="Arial" panose="020B0604020202020204" pitchFamily="34" charset="0"/>
                          <a:ea typeface="Calibri" panose="020F0502020204030204" pitchFamily="34" charset="0"/>
                          <a:cs typeface="Arial" panose="020B0604020202020204" pitchFamily="34" charset="0"/>
                        </a:rPr>
                        <a:t>2014</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tc>
                  <a:txBody>
                    <a:bodyPr/>
                    <a:lstStyle/>
                    <a:p>
                      <a:pPr algn="ctr">
                        <a:lnSpc>
                          <a:spcPct val="115000"/>
                        </a:lnSpc>
                        <a:spcAft>
                          <a:spcPts val="0"/>
                        </a:spcAft>
                      </a:pPr>
                      <a:r>
                        <a:rPr lang="en-US" sz="1100" dirty="0">
                          <a:effectLst/>
                          <a:latin typeface="Arial" panose="020B0604020202020204" pitchFamily="34" charset="0"/>
                          <a:ea typeface="Calibri"/>
                          <a:cs typeface="Arial" panose="020B0604020202020204" pitchFamily="34" charset="0"/>
                        </a:rPr>
                        <a:t>189</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effectLst/>
                          <a:latin typeface="Arial" panose="020B0604020202020204" pitchFamily="34" charset="0"/>
                          <a:ea typeface="Calibri"/>
                          <a:cs typeface="Arial" panose="020B0604020202020204" pitchFamily="34" charset="0"/>
                        </a:rPr>
                        <a:t>8</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effectLst/>
                          <a:latin typeface="Arial" panose="020B0604020202020204" pitchFamily="34" charset="0"/>
                          <a:ea typeface="Calibri"/>
                          <a:cs typeface="Arial" panose="020B0604020202020204" pitchFamily="34" charset="0"/>
                        </a:rPr>
                        <a:t>-</a:t>
                      </a:r>
                    </a:p>
                  </a:txBody>
                  <a:tcPr marL="68580" marR="68580" marT="0" marB="0" anchor="b"/>
                </a:tc>
                <a:extLst>
                  <a:ext uri="{0D108BD9-81ED-4DB2-BD59-A6C34878D82A}">
                    <a16:rowId xmlns:a16="http://schemas.microsoft.com/office/drawing/2014/main" val="10011"/>
                  </a:ext>
                </a:extLst>
              </a:tr>
              <a:tr h="238760">
                <a:tc>
                  <a:txBody>
                    <a:bodyPr/>
                    <a:lstStyle/>
                    <a:p>
                      <a:pPr algn="ctr">
                        <a:lnSpc>
                          <a:spcPct val="115000"/>
                        </a:lnSpc>
                        <a:spcAft>
                          <a:spcPts val="1000"/>
                        </a:spcAft>
                      </a:pPr>
                      <a:r>
                        <a:rPr lang="en-US" sz="1100" dirty="0">
                          <a:effectLst/>
                          <a:latin typeface="Arial" panose="020B0604020202020204" pitchFamily="34" charset="0"/>
                          <a:ea typeface="Calibri" panose="020F0502020204030204" pitchFamily="34" charset="0"/>
                          <a:cs typeface="Arial" panose="020B0604020202020204" pitchFamily="34" charset="0"/>
                        </a:rPr>
                        <a:t>2015</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tc>
                  <a:txBody>
                    <a:bodyPr/>
                    <a:lstStyle/>
                    <a:p>
                      <a:pPr algn="ctr">
                        <a:lnSpc>
                          <a:spcPct val="115000"/>
                        </a:lnSpc>
                        <a:spcAft>
                          <a:spcPts val="0"/>
                        </a:spcAft>
                      </a:pPr>
                      <a:r>
                        <a:rPr lang="en-US" sz="1100" dirty="0">
                          <a:effectLst/>
                          <a:latin typeface="Arial" panose="020B0604020202020204" pitchFamily="34" charset="0"/>
                          <a:ea typeface="Calibri"/>
                          <a:cs typeface="Arial" panose="020B0604020202020204" pitchFamily="34" charset="0"/>
                        </a:rPr>
                        <a:t>226</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effectLst/>
                          <a:latin typeface="Arial" panose="020B0604020202020204" pitchFamily="34" charset="0"/>
                          <a:ea typeface="Calibri"/>
                          <a:cs typeface="Arial" panose="020B0604020202020204" pitchFamily="34" charset="0"/>
                        </a:rPr>
                        <a:t>9</a:t>
                      </a:r>
                    </a:p>
                  </a:txBody>
                  <a:tcPr marL="68580" marR="68580" marT="0" marB="0" anchor="b"/>
                </a:tc>
                <a:tc>
                  <a:txBody>
                    <a:bodyPr/>
                    <a:lstStyle/>
                    <a:p>
                      <a:pPr algn="ctr">
                        <a:lnSpc>
                          <a:spcPct val="115000"/>
                        </a:lnSpc>
                        <a:spcAft>
                          <a:spcPts val="0"/>
                        </a:spcAft>
                      </a:pPr>
                      <a:r>
                        <a:rPr lang="en-US" sz="1100" dirty="0">
                          <a:effectLst/>
                          <a:latin typeface="Arial" panose="020B0604020202020204" pitchFamily="34" charset="0"/>
                          <a:ea typeface="Calibri"/>
                          <a:cs typeface="Arial" panose="020B0604020202020204" pitchFamily="34" charset="0"/>
                        </a:rPr>
                        <a:t>1</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extLst>
                  <a:ext uri="{0D108BD9-81ED-4DB2-BD59-A6C34878D82A}">
                    <a16:rowId xmlns:a16="http://schemas.microsoft.com/office/drawing/2014/main" val="10012"/>
                  </a:ext>
                </a:extLst>
              </a:tr>
              <a:tr h="231744">
                <a:tc>
                  <a:txBody>
                    <a:bodyPr/>
                    <a:lstStyle/>
                    <a:p>
                      <a:pPr algn="ctr">
                        <a:lnSpc>
                          <a:spcPct val="115000"/>
                        </a:lnSpc>
                        <a:spcAft>
                          <a:spcPts val="1000"/>
                        </a:spcAft>
                      </a:pPr>
                      <a:r>
                        <a:rPr lang="en-US" sz="1100" dirty="0">
                          <a:effectLst/>
                          <a:latin typeface="Arial" panose="020B0604020202020204" pitchFamily="34" charset="0"/>
                          <a:ea typeface="Calibri" panose="020F0502020204030204" pitchFamily="34" charset="0"/>
                          <a:cs typeface="Arial" panose="020B0604020202020204" pitchFamily="34" charset="0"/>
                        </a:rPr>
                        <a:t>2016</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tc>
                  <a:txBody>
                    <a:bodyPr/>
                    <a:lstStyle/>
                    <a:p>
                      <a:pPr algn="ctr">
                        <a:lnSpc>
                          <a:spcPct val="115000"/>
                        </a:lnSpc>
                        <a:spcAft>
                          <a:spcPts val="0"/>
                        </a:spcAft>
                      </a:pPr>
                      <a:r>
                        <a:rPr lang="en-US" sz="1100" dirty="0">
                          <a:effectLst/>
                          <a:latin typeface="Arial" panose="020B0604020202020204" pitchFamily="34" charset="0"/>
                          <a:ea typeface="Calibri"/>
                          <a:cs typeface="Arial" panose="020B0604020202020204" pitchFamily="34" charset="0"/>
                        </a:rPr>
                        <a:t>246</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effectLst/>
                          <a:latin typeface="Arial" panose="020B0604020202020204" pitchFamily="34" charset="0"/>
                          <a:ea typeface="Calibri"/>
                          <a:cs typeface="Arial" panose="020B0604020202020204" pitchFamily="34" charset="0"/>
                        </a:rPr>
                        <a:t>17</a:t>
                      </a:r>
                    </a:p>
                  </a:txBody>
                  <a:tcPr marL="68580" marR="68580" marT="0" marB="0" anchor="b"/>
                </a:tc>
                <a:tc>
                  <a:txBody>
                    <a:bodyPr/>
                    <a:lstStyle/>
                    <a:p>
                      <a:pPr algn="ctr">
                        <a:lnSpc>
                          <a:spcPct val="115000"/>
                        </a:lnSpc>
                        <a:spcAft>
                          <a:spcPts val="0"/>
                        </a:spcAft>
                      </a:pPr>
                      <a:r>
                        <a:rPr lang="en-US" sz="1100" dirty="0">
                          <a:effectLst/>
                          <a:latin typeface="Arial" panose="020B0604020202020204" pitchFamily="34" charset="0"/>
                          <a:ea typeface="Calibri"/>
                          <a:cs typeface="Arial" panose="020B0604020202020204" pitchFamily="34" charset="0"/>
                        </a:rPr>
                        <a:t>4</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extLst>
                  <a:ext uri="{0D108BD9-81ED-4DB2-BD59-A6C34878D82A}">
                    <a16:rowId xmlns:a16="http://schemas.microsoft.com/office/drawing/2014/main" val="10013"/>
                  </a:ext>
                </a:extLst>
              </a:tr>
              <a:tr h="231744">
                <a:tc>
                  <a:txBody>
                    <a:bodyPr/>
                    <a:lstStyle/>
                    <a:p>
                      <a:pPr algn="ctr">
                        <a:lnSpc>
                          <a:spcPct val="115000"/>
                        </a:lnSpc>
                        <a:spcAft>
                          <a:spcPts val="1000"/>
                        </a:spcAft>
                      </a:pPr>
                      <a:r>
                        <a:rPr lang="en-US" sz="1100" dirty="0">
                          <a:effectLst/>
                          <a:latin typeface="Arial" panose="020B0604020202020204" pitchFamily="34" charset="0"/>
                          <a:ea typeface="Calibri" panose="020F0502020204030204" pitchFamily="34" charset="0"/>
                          <a:cs typeface="Arial" panose="020B0604020202020204" pitchFamily="34" charset="0"/>
                        </a:rPr>
                        <a:t>2017</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tc>
                  <a:txBody>
                    <a:bodyPr/>
                    <a:lstStyle/>
                    <a:p>
                      <a:pPr algn="ctr">
                        <a:lnSpc>
                          <a:spcPct val="115000"/>
                        </a:lnSpc>
                        <a:spcAft>
                          <a:spcPts val="0"/>
                        </a:spcAft>
                      </a:pPr>
                      <a:r>
                        <a:rPr lang="en-US" sz="1100" dirty="0">
                          <a:effectLst/>
                          <a:latin typeface="Arial" panose="020B0604020202020204" pitchFamily="34" charset="0"/>
                          <a:ea typeface="Calibri"/>
                          <a:cs typeface="Arial" panose="020B0604020202020204" pitchFamily="34" charset="0"/>
                        </a:rPr>
                        <a:t>222</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effectLst/>
                          <a:latin typeface="Arial" panose="020B0604020202020204" pitchFamily="34" charset="0"/>
                          <a:ea typeface="Calibri"/>
                          <a:cs typeface="Arial" panose="020B0604020202020204" pitchFamily="34" charset="0"/>
                        </a:rPr>
                        <a:t>12</a:t>
                      </a:r>
                    </a:p>
                  </a:txBody>
                  <a:tcPr marL="68580" marR="68580" marT="0" marB="0" anchor="b"/>
                </a:tc>
                <a:tc>
                  <a:txBody>
                    <a:bodyPr/>
                    <a:lstStyle/>
                    <a:p>
                      <a:pPr algn="ctr">
                        <a:lnSpc>
                          <a:spcPct val="115000"/>
                        </a:lnSpc>
                        <a:spcAft>
                          <a:spcPts val="0"/>
                        </a:spcAft>
                      </a:pPr>
                      <a:r>
                        <a:rPr lang="en-US" sz="1100" dirty="0">
                          <a:effectLst/>
                          <a:latin typeface="Arial" panose="020B0604020202020204" pitchFamily="34" charset="0"/>
                          <a:ea typeface="Calibri"/>
                          <a:cs typeface="Arial" panose="020B0604020202020204" pitchFamily="34" charset="0"/>
                        </a:rPr>
                        <a:t>3</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extLst>
                  <a:ext uri="{0D108BD9-81ED-4DB2-BD59-A6C34878D82A}">
                    <a16:rowId xmlns:a16="http://schemas.microsoft.com/office/drawing/2014/main" val="10014"/>
                  </a:ext>
                </a:extLst>
              </a:tr>
              <a:tr h="168244">
                <a:tc>
                  <a:txBody>
                    <a:bodyPr/>
                    <a:lstStyle/>
                    <a:p>
                      <a:pPr algn="ctr">
                        <a:lnSpc>
                          <a:spcPct val="115000"/>
                        </a:lnSpc>
                        <a:spcAft>
                          <a:spcPts val="1000"/>
                        </a:spcAft>
                      </a:pPr>
                      <a:r>
                        <a:rPr lang="en-US" sz="1100" dirty="0">
                          <a:effectLst/>
                          <a:latin typeface="Arial" panose="020B0604020202020204" pitchFamily="34" charset="0"/>
                          <a:ea typeface="Calibri" panose="020F0502020204030204" pitchFamily="34" charset="0"/>
                          <a:cs typeface="Arial" panose="020B0604020202020204" pitchFamily="34" charset="0"/>
                        </a:rPr>
                        <a:t>2018</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68593" marR="68593" marT="0" marB="0">
                    <a:solidFill>
                      <a:srgbClr val="00B0F0"/>
                    </a:solidFill>
                  </a:tcPr>
                </a:tc>
                <a:tc>
                  <a:txBody>
                    <a:bodyPr/>
                    <a:lstStyle/>
                    <a:p>
                      <a:pPr algn="ctr">
                        <a:lnSpc>
                          <a:spcPct val="115000"/>
                        </a:lnSpc>
                        <a:spcAft>
                          <a:spcPts val="0"/>
                        </a:spcAft>
                      </a:pPr>
                      <a:r>
                        <a:rPr lang="en-US" sz="1100" dirty="0">
                          <a:effectLst/>
                          <a:latin typeface="Arial" panose="020B0604020202020204" pitchFamily="34" charset="0"/>
                          <a:ea typeface="Calibri"/>
                          <a:cs typeface="Arial" panose="020B0604020202020204" pitchFamily="34" charset="0"/>
                        </a:rPr>
                        <a:t>277</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effectLst/>
                          <a:latin typeface="Arial" panose="020B0604020202020204" pitchFamily="34" charset="0"/>
                          <a:ea typeface="Calibri"/>
                          <a:cs typeface="Arial" panose="020B0604020202020204" pitchFamily="34" charset="0"/>
                        </a:rPr>
                        <a:t>15</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tc>
                  <a:txBody>
                    <a:bodyPr/>
                    <a:lstStyle/>
                    <a:p>
                      <a:pPr algn="ctr">
                        <a:lnSpc>
                          <a:spcPct val="115000"/>
                        </a:lnSpc>
                        <a:spcAft>
                          <a:spcPts val="0"/>
                        </a:spcAft>
                      </a:pPr>
                      <a:r>
                        <a:rPr lang="en-US" sz="1100" dirty="0">
                          <a:effectLst/>
                          <a:latin typeface="Arial" panose="020B0604020202020204" pitchFamily="34" charset="0"/>
                          <a:ea typeface="Calibri"/>
                          <a:cs typeface="Arial" panose="020B0604020202020204" pitchFamily="34" charset="0"/>
                        </a:rPr>
                        <a:t>-</a:t>
                      </a:r>
                      <a:endParaRPr lang="ru-RU" sz="1100" dirty="0">
                        <a:effectLst/>
                        <a:latin typeface="Arial" panose="020B0604020202020204" pitchFamily="34" charset="0"/>
                        <a:ea typeface="Calibri"/>
                        <a:cs typeface="Arial" panose="020B0604020202020204" pitchFamily="34" charset="0"/>
                      </a:endParaRPr>
                    </a:p>
                  </a:txBody>
                  <a:tcPr marL="68580" marR="68580" marT="0" marB="0" anchor="b"/>
                </a:tc>
                <a:extLst>
                  <a:ext uri="{0D108BD9-81ED-4DB2-BD59-A6C34878D82A}">
                    <a16:rowId xmlns:a16="http://schemas.microsoft.com/office/drawing/2014/main" val="10015"/>
                  </a:ext>
                </a:extLst>
              </a:tr>
            </a:tbl>
          </a:graphicData>
        </a:graphic>
      </p:graphicFrame>
      <p:sp>
        <p:nvSpPr>
          <p:cNvPr id="41" name="TextBox 23">
            <a:extLst>
              <a:ext uri="{FF2B5EF4-FFF2-40B4-BE49-F238E27FC236}">
                <a16:creationId xmlns:a16="http://schemas.microsoft.com/office/drawing/2014/main" id="{52E06461-5001-4F94-BC08-80ECC39101B3}"/>
              </a:ext>
            </a:extLst>
          </p:cNvPr>
          <p:cNvSpPr txBox="1">
            <a:spLocks noChangeArrowheads="1"/>
          </p:cNvSpPr>
          <p:nvPr/>
        </p:nvSpPr>
        <p:spPr bwMode="auto">
          <a:xfrm>
            <a:off x="4355996" y="5943859"/>
            <a:ext cx="20954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288"/>
              </a:spcAft>
              <a:buClr>
                <a:srgbClr val="000000"/>
              </a:buClr>
              <a:buSzPct val="100000"/>
              <a:buFont typeface="Times New Roman" panose="02020603050405020304" pitchFamily="18" charset="0"/>
              <a:defRPr sz="2900">
                <a:solidFill>
                  <a:srgbClr val="FFFFFF"/>
                </a:solidFill>
                <a:latin typeface="Arial" panose="020B0604020202020204" pitchFamily="34" charset="0"/>
                <a:ea typeface="MS PGothic" panose="020B0600070205080204" pitchFamily="34" charset="-128"/>
                <a:cs typeface="Droid Sans Fallback"/>
              </a:defRPr>
            </a:lvl1pPr>
            <a:lvl2pPr marL="742950" indent="-285750">
              <a:lnSpc>
                <a:spcPct val="93000"/>
              </a:lnSpc>
              <a:spcAft>
                <a:spcPts val="1025"/>
              </a:spcAft>
              <a:buClr>
                <a:srgbClr val="000000"/>
              </a:buClr>
              <a:buSzPct val="100000"/>
              <a:buFont typeface="Times New Roman" panose="02020603050405020304" pitchFamily="18" charset="0"/>
              <a:defRPr sz="2500">
                <a:solidFill>
                  <a:srgbClr val="FFFFFF"/>
                </a:solidFill>
                <a:latin typeface="Arial" panose="020B0604020202020204" pitchFamily="34" charset="0"/>
                <a:ea typeface="Droid Sans Fallback"/>
                <a:cs typeface="Droid Sans Fallback"/>
              </a:defRPr>
            </a:lvl2pPr>
            <a:lvl3pPr marL="1143000" indent="-228600">
              <a:lnSpc>
                <a:spcPct val="93000"/>
              </a:lnSpc>
              <a:spcAft>
                <a:spcPts val="775"/>
              </a:spcAft>
              <a:buClr>
                <a:srgbClr val="000000"/>
              </a:buClr>
              <a:buSzPct val="100000"/>
              <a:buFont typeface="Times New Roman" panose="02020603050405020304" pitchFamily="18" charset="0"/>
              <a:defRPr sz="2200">
                <a:solidFill>
                  <a:srgbClr val="FFFFFF"/>
                </a:solidFill>
                <a:latin typeface="Arial" panose="020B0604020202020204" pitchFamily="34" charset="0"/>
                <a:ea typeface="Droid Sans Fallback"/>
                <a:cs typeface="Droid Sans Fallback"/>
              </a:defRPr>
            </a:lvl3pPr>
            <a:lvl4pPr marL="1600200" indent="-228600">
              <a:lnSpc>
                <a:spcPct val="93000"/>
              </a:lnSpc>
              <a:spcAft>
                <a:spcPts val="513"/>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4pPr>
            <a:lvl5pPr marL="2057400" indent="-228600">
              <a:lnSpc>
                <a:spcPct val="93000"/>
              </a:lnSpc>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5pPr>
            <a:lvl6pPr marL="25146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6pPr>
            <a:lvl7pPr marL="29718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7pPr>
            <a:lvl8pPr marL="34290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8pPr>
            <a:lvl9pPr marL="3886200" indent="-228600" eaLnBrk="0" fontAlgn="base" hangingPunct="0">
              <a:lnSpc>
                <a:spcPct val="93000"/>
              </a:lnSpc>
              <a:spcBef>
                <a:spcPct val="0"/>
              </a:spcBef>
              <a:spcAft>
                <a:spcPts val="250"/>
              </a:spcAft>
              <a:buClr>
                <a:srgbClr val="000000"/>
              </a:buClr>
              <a:buSzPct val="100000"/>
              <a:buFont typeface="Times New Roman" panose="02020603050405020304" pitchFamily="18" charset="0"/>
              <a:defRPr>
                <a:solidFill>
                  <a:srgbClr val="FFFFFF"/>
                </a:solidFill>
                <a:latin typeface="Arial" panose="020B0604020202020204" pitchFamily="34" charset="0"/>
                <a:ea typeface="Droid Sans Fallback"/>
                <a:cs typeface="Droid Sans Fallback"/>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ru-RU" sz="1200" b="0" i="0" u="none" strike="noStrike" kern="1200" cap="none" spc="0" normalizeH="0" baseline="0" noProof="0" dirty="0">
                <a:ln>
                  <a:noFill/>
                </a:ln>
                <a:solidFill>
                  <a:srgbClr val="CCFFFF"/>
                </a:solidFill>
                <a:effectLst/>
                <a:uLnTx/>
                <a:uFillTx/>
                <a:latin typeface="Arial" panose="020B0604020202020204" pitchFamily="34" charset="0"/>
                <a:ea typeface="Droid Sans Fallback"/>
              </a:rPr>
              <a:t>Serbia in JINR in 2020: </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ru-RU" sz="1200" b="0" i="0" u="none" strike="noStrike" kern="1200" cap="none" spc="0" normalizeH="0" baseline="0" noProof="0" dirty="0">
                <a:ln>
                  <a:noFill/>
                </a:ln>
                <a:solidFill>
                  <a:srgbClr val="CCFFFF"/>
                </a:solidFill>
                <a:effectLst/>
                <a:uLnTx/>
                <a:uFillTx/>
                <a:latin typeface="Arial" panose="020B0604020202020204" pitchFamily="34" charset="0"/>
                <a:ea typeface="Droid Sans Fallback"/>
              </a:rPr>
              <a:t>12 Joint Research Projects</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ru-RU" sz="1200" b="0" i="0" u="none" strike="noStrike" kern="1200" cap="none" spc="0" normalizeH="0" baseline="0" noProof="0" dirty="0">
                <a:ln>
                  <a:noFill/>
                </a:ln>
                <a:solidFill>
                  <a:srgbClr val="CCFFFF"/>
                </a:solidFill>
                <a:effectLst/>
                <a:uLnTx/>
                <a:uFillTx/>
                <a:latin typeface="Arial" panose="020B0604020202020204" pitchFamily="34" charset="0"/>
                <a:ea typeface="Droid Sans Fallback"/>
              </a:rPr>
              <a:t>Annual contribution</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ru-RU" sz="1200" b="0" i="0" u="none" strike="noStrike" kern="1200" cap="none" spc="0" normalizeH="0" baseline="0" noProof="0" dirty="0">
                <a:ln>
                  <a:noFill/>
                </a:ln>
                <a:solidFill>
                  <a:srgbClr val="CCFFFF"/>
                </a:solidFill>
                <a:effectLst/>
                <a:uLnTx/>
                <a:uFillTx/>
                <a:latin typeface="Arial" panose="020B0604020202020204" pitchFamily="34" charset="0"/>
                <a:ea typeface="Droid Sans Fallback"/>
              </a:rPr>
              <a:t>150 </a:t>
            </a:r>
            <a:r>
              <a:rPr kumimoji="0" lang="en-US" altLang="ru-RU" sz="1200" b="0" i="0" u="none" strike="noStrike" kern="1200" cap="none" spc="0" normalizeH="0" baseline="0" noProof="0" dirty="0" err="1">
                <a:ln>
                  <a:noFill/>
                </a:ln>
                <a:solidFill>
                  <a:srgbClr val="CCFFFF"/>
                </a:solidFill>
                <a:effectLst/>
                <a:uLnTx/>
                <a:uFillTx/>
                <a:latin typeface="Arial" panose="020B0604020202020204" pitchFamily="34" charset="0"/>
                <a:ea typeface="Droid Sans Fallback"/>
              </a:rPr>
              <a:t>kUSD</a:t>
            </a:r>
            <a:r>
              <a:rPr kumimoji="0" lang="en-US" altLang="ru-RU" sz="1200" b="0" i="0" u="none" strike="noStrike" kern="1200" cap="none" spc="0" normalizeH="0" baseline="0" noProof="0" dirty="0">
                <a:ln>
                  <a:noFill/>
                </a:ln>
                <a:solidFill>
                  <a:srgbClr val="CCFFFF"/>
                </a:solidFill>
                <a:effectLst/>
                <a:uLnTx/>
                <a:uFillTx/>
                <a:latin typeface="Arial" panose="020B0604020202020204" pitchFamily="34" charset="0"/>
                <a:ea typeface="Droid Sans Fallback"/>
              </a:rPr>
              <a:t> in 2019</a:t>
            </a:r>
            <a:endParaRPr kumimoji="0" lang="ru-RU" altLang="ru-RU" sz="1200" b="0" i="0" u="none" strike="noStrike" kern="1200" cap="none" spc="0" normalizeH="0" baseline="0" noProof="0" dirty="0">
              <a:ln>
                <a:noFill/>
              </a:ln>
              <a:solidFill>
                <a:srgbClr val="CCFFFF"/>
              </a:solidFill>
              <a:effectLst/>
              <a:uLnTx/>
              <a:uFillTx/>
              <a:latin typeface="Arial" panose="020B0604020202020204" pitchFamily="34" charset="0"/>
              <a:ea typeface="Droid Sans Fallback"/>
            </a:endParaRPr>
          </a:p>
        </p:txBody>
      </p:sp>
    </p:spTree>
    <p:extLst>
      <p:ext uri="{BB962C8B-B14F-4D97-AF65-F5344CB8AC3E}">
        <p14:creationId xmlns:p14="http://schemas.microsoft.com/office/powerpoint/2010/main" val="481692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4282BF-970E-4672-8F47-ABB7F687B5A8}"/>
              </a:ext>
            </a:extLst>
          </p:cNvPr>
          <p:cNvSpPr>
            <a:spLocks noGrp="1"/>
          </p:cNvSpPr>
          <p:nvPr>
            <p:ph type="title"/>
          </p:nvPr>
        </p:nvSpPr>
        <p:spPr>
          <a:xfrm>
            <a:off x="838200" y="207028"/>
            <a:ext cx="10515600" cy="482963"/>
          </a:xfrm>
        </p:spPr>
        <p:txBody>
          <a:bodyPr>
            <a:normAutofit fontScale="90000"/>
          </a:bodyPr>
          <a:lstStyle/>
          <a:p>
            <a:pPr algn="ctr"/>
            <a:br>
              <a:rPr lang="ru-RU" sz="3200" b="1" dirty="0">
                <a:solidFill>
                  <a:srgbClr val="FFFF00"/>
                </a:solidFill>
                <a:latin typeface="Times New Roman" panose="02020603050405020304" pitchFamily="18" charset="0"/>
                <a:cs typeface="Times New Roman" panose="02020603050405020304" pitchFamily="18" charset="0"/>
              </a:rPr>
            </a:br>
            <a:r>
              <a:rPr lang="en-US" sz="3200" b="1" dirty="0">
                <a:solidFill>
                  <a:srgbClr val="FFFF00"/>
                </a:solidFill>
                <a:latin typeface="Times New Roman" panose="02020603050405020304" pitchFamily="18" charset="0"/>
                <a:cs typeface="Times New Roman" panose="02020603050405020304" pitchFamily="18" charset="0"/>
              </a:rPr>
              <a:t>Highest-level meeting in Sofia</a:t>
            </a:r>
            <a:br>
              <a:rPr lang="en-US" sz="3200" b="1" dirty="0">
                <a:solidFill>
                  <a:srgbClr val="FFFF00"/>
                </a:solidFill>
                <a:latin typeface="Times New Roman" panose="02020603050405020304" pitchFamily="18" charset="0"/>
                <a:cs typeface="Times New Roman" panose="02020603050405020304" pitchFamily="18" charset="0"/>
              </a:rPr>
            </a:br>
            <a:endParaRPr lang="ru-RU" sz="3200" b="1" dirty="0">
              <a:solidFill>
                <a:srgbClr val="FFFF00"/>
              </a:solidFill>
              <a:latin typeface="Times New Roman" panose="02020603050405020304" pitchFamily="18" charset="0"/>
              <a:cs typeface="Times New Roman" panose="02020603050405020304" pitchFamily="18" charset="0"/>
            </a:endParaRPr>
          </a:p>
        </p:txBody>
      </p:sp>
      <p:sp>
        <p:nvSpPr>
          <p:cNvPr id="21" name="Прямоугольник 20">
            <a:extLst>
              <a:ext uri="{FF2B5EF4-FFF2-40B4-BE49-F238E27FC236}">
                <a16:creationId xmlns:a16="http://schemas.microsoft.com/office/drawing/2014/main" id="{D3AACEE3-E59E-41A5-809D-FCDF43BD2566}"/>
              </a:ext>
            </a:extLst>
          </p:cNvPr>
          <p:cNvSpPr/>
          <p:nvPr/>
        </p:nvSpPr>
        <p:spPr>
          <a:xfrm>
            <a:off x="5781632" y="3832600"/>
            <a:ext cx="6310585"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E0B5D649-0217-4CBE-B75A-D5EA53697822}"/>
              </a:ext>
            </a:extLst>
          </p:cNvPr>
          <p:cNvSpPr txBox="1"/>
          <p:nvPr/>
        </p:nvSpPr>
        <p:spPr>
          <a:xfrm>
            <a:off x="7418001" y="741662"/>
            <a:ext cx="4598016" cy="6001643"/>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Proposal to CoP meeting in Sofia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SOFIA DECLARATION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On the value of developing international integration in science and technology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Value of the format of an international, intergovernmental research organization, … JINR cooperation model and securing a high level and competitiveness of research results and alignment with world science,</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Undertake accorded, proactive efforts in the interests of the Member States to involve new countries… in conformity with the principles of openness and inclusivity,</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Strengthen the role of JINR as a unique integrating site for development of modern instruments applied by the Member States and partner countries in science diplomacy, promotion of science and intercultural exchange</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Рисунок 2">
            <a:extLst>
              <a:ext uri="{FF2B5EF4-FFF2-40B4-BE49-F238E27FC236}">
                <a16:creationId xmlns:a16="http://schemas.microsoft.com/office/drawing/2014/main" id="{7629F47B-0185-4497-A6C7-B38A43F79E39}"/>
              </a:ext>
            </a:extLst>
          </p:cNvPr>
          <p:cNvPicPr>
            <a:picLocks noChangeAspect="1"/>
          </p:cNvPicPr>
          <p:nvPr/>
        </p:nvPicPr>
        <p:blipFill>
          <a:blip r:embed="rId3"/>
          <a:stretch>
            <a:fillRect/>
          </a:stretch>
        </p:blipFill>
        <p:spPr>
          <a:xfrm>
            <a:off x="175983" y="2461014"/>
            <a:ext cx="7065576" cy="4189958"/>
          </a:xfrm>
          <a:prstGeom prst="rect">
            <a:avLst/>
          </a:prstGeom>
        </p:spPr>
      </p:pic>
      <p:sp>
        <p:nvSpPr>
          <p:cNvPr id="4" name="TextBox 3">
            <a:extLst>
              <a:ext uri="{FF2B5EF4-FFF2-40B4-BE49-F238E27FC236}">
                <a16:creationId xmlns:a16="http://schemas.microsoft.com/office/drawing/2014/main" id="{F0F24023-E73B-4E8F-9417-9F046763C94F}"/>
              </a:ext>
            </a:extLst>
          </p:cNvPr>
          <p:cNvSpPr txBox="1"/>
          <p:nvPr/>
        </p:nvSpPr>
        <p:spPr>
          <a:xfrm>
            <a:off x="352425" y="717076"/>
            <a:ext cx="688913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09 September 2021/ Sofia, Bulgaria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JINR Vice-Director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Latchesar</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Kostov</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met with the President of Bulgaria </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Rumen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Radev</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 his residence in Sofia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49370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Соединитель: уступ 88">
            <a:extLst>
              <a:ext uri="{FF2B5EF4-FFF2-40B4-BE49-F238E27FC236}">
                <a16:creationId xmlns:a16="http://schemas.microsoft.com/office/drawing/2014/main" id="{F73C8636-D7E1-47D8-88A1-F6D23AD8EFB6}"/>
              </a:ext>
            </a:extLst>
          </p:cNvPr>
          <p:cNvCxnSpPr>
            <a:cxnSpLocks/>
          </p:cNvCxnSpPr>
          <p:nvPr/>
        </p:nvCxnSpPr>
        <p:spPr>
          <a:xfrm>
            <a:off x="6931805" y="1592999"/>
            <a:ext cx="2415877" cy="459333"/>
          </a:xfrm>
          <a:prstGeom prst="bentConnector3">
            <a:avLst>
              <a:gd name="adj1" fmla="val 50000"/>
            </a:avLst>
          </a:prstGeom>
          <a:ln w="12700">
            <a:headEnd type="none"/>
            <a:tailEnd type="oval"/>
          </a:ln>
        </p:spPr>
        <p:style>
          <a:lnRef idx="1">
            <a:schemeClr val="accent1"/>
          </a:lnRef>
          <a:fillRef idx="0">
            <a:schemeClr val="accent1"/>
          </a:fillRef>
          <a:effectRef idx="0">
            <a:schemeClr val="accent1"/>
          </a:effectRef>
          <a:fontRef idx="minor">
            <a:schemeClr val="tx1"/>
          </a:fontRef>
        </p:style>
      </p:cxnSp>
      <p:cxnSp>
        <p:nvCxnSpPr>
          <p:cNvPr id="77" name="Соединитель: уступ 76">
            <a:extLst>
              <a:ext uri="{FF2B5EF4-FFF2-40B4-BE49-F238E27FC236}">
                <a16:creationId xmlns:a16="http://schemas.microsoft.com/office/drawing/2014/main" id="{880C9EBB-AC44-452B-9AEB-F9B3F87A6ADF}"/>
              </a:ext>
            </a:extLst>
          </p:cNvPr>
          <p:cNvCxnSpPr>
            <a:cxnSpLocks/>
          </p:cNvCxnSpPr>
          <p:nvPr/>
        </p:nvCxnSpPr>
        <p:spPr>
          <a:xfrm>
            <a:off x="2896161" y="5522220"/>
            <a:ext cx="1106779" cy="504924"/>
          </a:xfrm>
          <a:prstGeom prst="bentConnector3">
            <a:avLst>
              <a:gd name="adj1" fmla="val 7712"/>
            </a:avLst>
          </a:prstGeom>
          <a:ln w="12700">
            <a:headEnd type="none"/>
            <a:tailEnd type="oval"/>
          </a:ln>
        </p:spPr>
        <p:style>
          <a:lnRef idx="1">
            <a:schemeClr val="accent1"/>
          </a:lnRef>
          <a:fillRef idx="0">
            <a:schemeClr val="accent1"/>
          </a:fillRef>
          <a:effectRef idx="0">
            <a:schemeClr val="accent1"/>
          </a:effectRef>
          <a:fontRef idx="minor">
            <a:schemeClr val="tx1"/>
          </a:fontRef>
        </p:style>
      </p:cxnSp>
      <p:cxnSp>
        <p:nvCxnSpPr>
          <p:cNvPr id="87" name="Соединитель: уступ 86">
            <a:extLst>
              <a:ext uri="{FF2B5EF4-FFF2-40B4-BE49-F238E27FC236}">
                <a16:creationId xmlns:a16="http://schemas.microsoft.com/office/drawing/2014/main" id="{DF5ACE89-9951-403D-9C41-A7B1BFA6DF0F}"/>
              </a:ext>
            </a:extLst>
          </p:cNvPr>
          <p:cNvCxnSpPr>
            <a:cxnSpLocks/>
          </p:cNvCxnSpPr>
          <p:nvPr/>
        </p:nvCxnSpPr>
        <p:spPr>
          <a:xfrm>
            <a:off x="6960525" y="3284167"/>
            <a:ext cx="3267786" cy="893211"/>
          </a:xfrm>
          <a:prstGeom prst="bentConnector3">
            <a:avLst>
              <a:gd name="adj1" fmla="val 50000"/>
            </a:avLst>
          </a:prstGeom>
          <a:ln w="12700">
            <a:headEnd type="none"/>
            <a:tailEnd type="oval"/>
          </a:ln>
        </p:spPr>
        <p:style>
          <a:lnRef idx="1">
            <a:schemeClr val="accent1"/>
          </a:lnRef>
          <a:fillRef idx="0">
            <a:schemeClr val="accent1"/>
          </a:fillRef>
          <a:effectRef idx="0">
            <a:schemeClr val="accent1"/>
          </a:effectRef>
          <a:fontRef idx="minor">
            <a:schemeClr val="tx1"/>
          </a:fontRef>
        </p:style>
      </p:cxnSp>
      <p:grpSp>
        <p:nvGrpSpPr>
          <p:cNvPr id="51" name="Группа 50">
            <a:extLst>
              <a:ext uri="{FF2B5EF4-FFF2-40B4-BE49-F238E27FC236}">
                <a16:creationId xmlns:a16="http://schemas.microsoft.com/office/drawing/2014/main" id="{0CE48AF1-9FB1-485C-8327-EE98AD8B2CAD}"/>
              </a:ext>
            </a:extLst>
          </p:cNvPr>
          <p:cNvGrpSpPr/>
          <p:nvPr/>
        </p:nvGrpSpPr>
        <p:grpSpPr>
          <a:xfrm>
            <a:off x="1065528" y="3400379"/>
            <a:ext cx="838691" cy="719455"/>
            <a:chOff x="1022491" y="2936923"/>
            <a:chExt cx="838691" cy="719455"/>
          </a:xfrm>
        </p:grpSpPr>
        <p:sp>
          <p:nvSpPr>
            <p:cNvPr id="7" name="Овал 6"/>
            <p:cNvSpPr/>
            <p:nvPr/>
          </p:nvSpPr>
          <p:spPr>
            <a:xfrm>
              <a:off x="1059131" y="2936923"/>
              <a:ext cx="719455" cy="71945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8" name="TextBox 7"/>
            <p:cNvSpPr txBox="1"/>
            <p:nvPr/>
          </p:nvSpPr>
          <p:spPr>
            <a:xfrm>
              <a:off x="1022491" y="2988027"/>
              <a:ext cx="8386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rPr>
                <a:t>Greece</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endParaRPr>
            </a:p>
          </p:txBody>
        </p:sp>
      </p:grpSp>
      <p:grpSp>
        <p:nvGrpSpPr>
          <p:cNvPr id="45" name="Группа 44">
            <a:extLst>
              <a:ext uri="{FF2B5EF4-FFF2-40B4-BE49-F238E27FC236}">
                <a16:creationId xmlns:a16="http://schemas.microsoft.com/office/drawing/2014/main" id="{D0DAA530-B08A-4E6F-ADF5-86DD8817FAE4}"/>
              </a:ext>
            </a:extLst>
          </p:cNvPr>
          <p:cNvGrpSpPr/>
          <p:nvPr/>
        </p:nvGrpSpPr>
        <p:grpSpPr>
          <a:xfrm>
            <a:off x="3885168" y="935940"/>
            <a:ext cx="843372" cy="719455"/>
            <a:chOff x="939982" y="4852023"/>
            <a:chExt cx="843372" cy="719455"/>
          </a:xfrm>
        </p:grpSpPr>
        <p:sp>
          <p:nvSpPr>
            <p:cNvPr id="11" name="Овал 10"/>
            <p:cNvSpPr/>
            <p:nvPr/>
          </p:nvSpPr>
          <p:spPr>
            <a:xfrm>
              <a:off x="1022491" y="4852023"/>
              <a:ext cx="719455" cy="71945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2" name="TextBox 11"/>
            <p:cNvSpPr txBox="1"/>
            <p:nvPr/>
          </p:nvSpPr>
          <p:spPr>
            <a:xfrm>
              <a:off x="939982" y="4894990"/>
              <a:ext cx="8433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rPr>
                <a:t>Turkey</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endParaRPr>
            </a:p>
          </p:txBody>
        </p:sp>
      </p:grpSp>
      <p:grpSp>
        <p:nvGrpSpPr>
          <p:cNvPr id="56" name="Группа 55">
            <a:extLst>
              <a:ext uri="{FF2B5EF4-FFF2-40B4-BE49-F238E27FC236}">
                <a16:creationId xmlns:a16="http://schemas.microsoft.com/office/drawing/2014/main" id="{5A385035-4259-4672-B598-F11CFC617B2B}"/>
              </a:ext>
            </a:extLst>
          </p:cNvPr>
          <p:cNvGrpSpPr/>
          <p:nvPr/>
        </p:nvGrpSpPr>
        <p:grpSpPr>
          <a:xfrm>
            <a:off x="2777605" y="2075972"/>
            <a:ext cx="1403985" cy="1403985"/>
            <a:chOff x="4456958" y="498327"/>
            <a:chExt cx="1403985" cy="1403985"/>
          </a:xfrm>
        </p:grpSpPr>
        <p:sp>
          <p:nvSpPr>
            <p:cNvPr id="17" name="Овал 16"/>
            <p:cNvSpPr/>
            <p:nvPr/>
          </p:nvSpPr>
          <p:spPr>
            <a:xfrm>
              <a:off x="4456958" y="498327"/>
              <a:ext cx="1403985" cy="1403985"/>
            </a:xfrm>
            <a:prstGeom prst="ellipse">
              <a:avLst/>
            </a:prstGeom>
            <a:solidFill>
              <a:srgbClr val="DD8F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8" name="TextBox 17"/>
            <p:cNvSpPr txBox="1"/>
            <p:nvPr/>
          </p:nvSpPr>
          <p:spPr>
            <a:xfrm>
              <a:off x="4662877" y="985353"/>
              <a:ext cx="7489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rPr>
                <a:t>Brazil</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endParaRPr>
            </a:p>
          </p:txBody>
        </p:sp>
      </p:grpSp>
      <p:grpSp>
        <p:nvGrpSpPr>
          <p:cNvPr id="42" name="Группа 41">
            <a:extLst>
              <a:ext uri="{FF2B5EF4-FFF2-40B4-BE49-F238E27FC236}">
                <a16:creationId xmlns:a16="http://schemas.microsoft.com/office/drawing/2014/main" id="{C9E538DD-4FEF-4F4E-BBD2-DD598714651E}"/>
              </a:ext>
            </a:extLst>
          </p:cNvPr>
          <p:cNvGrpSpPr/>
          <p:nvPr/>
        </p:nvGrpSpPr>
        <p:grpSpPr>
          <a:xfrm>
            <a:off x="5186085" y="3837148"/>
            <a:ext cx="1890262" cy="1511935"/>
            <a:chOff x="4246673" y="3565851"/>
            <a:chExt cx="1890262" cy="1511935"/>
          </a:xfrm>
        </p:grpSpPr>
        <p:sp>
          <p:nvSpPr>
            <p:cNvPr id="20" name="Овал 19"/>
            <p:cNvSpPr/>
            <p:nvPr/>
          </p:nvSpPr>
          <p:spPr>
            <a:xfrm>
              <a:off x="4400620" y="3565851"/>
              <a:ext cx="1511935" cy="15119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2" name="TextBox 21"/>
            <p:cNvSpPr txBox="1"/>
            <p:nvPr/>
          </p:nvSpPr>
          <p:spPr>
            <a:xfrm>
              <a:off x="4246673" y="4028958"/>
              <a:ext cx="1890262" cy="369332"/>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rPr>
                <a:t>Republic of Korea</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endParaRPr>
            </a:p>
          </p:txBody>
        </p:sp>
      </p:grpSp>
      <p:grpSp>
        <p:nvGrpSpPr>
          <p:cNvPr id="41" name="Группа 40">
            <a:extLst>
              <a:ext uri="{FF2B5EF4-FFF2-40B4-BE49-F238E27FC236}">
                <a16:creationId xmlns:a16="http://schemas.microsoft.com/office/drawing/2014/main" id="{E89C0261-F57E-4229-AE91-AE510348CF90}"/>
              </a:ext>
            </a:extLst>
          </p:cNvPr>
          <p:cNvGrpSpPr/>
          <p:nvPr/>
        </p:nvGrpSpPr>
        <p:grpSpPr>
          <a:xfrm>
            <a:off x="4925962" y="528165"/>
            <a:ext cx="2303780" cy="2303780"/>
            <a:chOff x="7570606" y="426141"/>
            <a:chExt cx="2303780" cy="2303780"/>
          </a:xfrm>
        </p:grpSpPr>
        <p:sp>
          <p:nvSpPr>
            <p:cNvPr id="25" name="Овал 24"/>
            <p:cNvSpPr/>
            <p:nvPr/>
          </p:nvSpPr>
          <p:spPr>
            <a:xfrm>
              <a:off x="7570606" y="426141"/>
              <a:ext cx="2303780" cy="2303780"/>
            </a:xfrm>
            <a:prstGeom prst="ellipse">
              <a:avLst/>
            </a:prstGeom>
            <a:solidFill>
              <a:srgbClr val="FA74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6" name="TextBox 25"/>
            <p:cNvSpPr txBox="1"/>
            <p:nvPr/>
          </p:nvSpPr>
          <p:spPr>
            <a:xfrm>
              <a:off x="8175117" y="1354685"/>
              <a:ext cx="813043"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rPr>
                <a:t>France</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endParaRPr>
            </a:p>
          </p:txBody>
        </p:sp>
      </p:grpSp>
      <p:sp>
        <p:nvSpPr>
          <p:cNvPr id="27" name="TextBox 26"/>
          <p:cNvSpPr txBox="1"/>
          <p:nvPr/>
        </p:nvSpPr>
        <p:spPr>
          <a:xfrm>
            <a:off x="2839189" y="4042"/>
            <a:ext cx="623119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FFFF00"/>
                </a:solidFill>
                <a:effectLst/>
                <a:uLnTx/>
                <a:uFillTx/>
                <a:latin typeface="Times New Roman"/>
                <a:ea typeface="+mn-ea"/>
                <a:cs typeface="+mn-cs"/>
              </a:rPr>
              <a:t>Prospects for formalizing relations with non member states</a:t>
            </a:r>
            <a:endParaRPr kumimoji="0" lang="ru-RU"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54" name="Группа 53">
            <a:extLst>
              <a:ext uri="{FF2B5EF4-FFF2-40B4-BE49-F238E27FC236}">
                <a16:creationId xmlns:a16="http://schemas.microsoft.com/office/drawing/2014/main" id="{49E447CD-D353-4358-85D3-43451411B911}"/>
              </a:ext>
            </a:extLst>
          </p:cNvPr>
          <p:cNvGrpSpPr/>
          <p:nvPr/>
        </p:nvGrpSpPr>
        <p:grpSpPr>
          <a:xfrm>
            <a:off x="4071620" y="3510077"/>
            <a:ext cx="1313180" cy="457605"/>
            <a:chOff x="2839091" y="948381"/>
            <a:chExt cx="1313180" cy="457605"/>
          </a:xfrm>
        </p:grpSpPr>
        <p:sp>
          <p:nvSpPr>
            <p:cNvPr id="29" name="Овал 28">
              <a:extLst>
                <a:ext uri="{FF2B5EF4-FFF2-40B4-BE49-F238E27FC236}">
                  <a16:creationId xmlns:a16="http://schemas.microsoft.com/office/drawing/2014/main" id="{E9527A15-1214-4BE2-8F8D-0FFEE3357EA3}"/>
                </a:ext>
              </a:extLst>
            </p:cNvPr>
            <p:cNvSpPr/>
            <p:nvPr/>
          </p:nvSpPr>
          <p:spPr>
            <a:xfrm>
              <a:off x="3325838" y="1046576"/>
              <a:ext cx="359410" cy="359410"/>
            </a:xfrm>
            <a:prstGeom prst="ellipse">
              <a:avLst/>
            </a:prstGeom>
            <a:solidFill>
              <a:srgbClr val="AADE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0" name="TextBox 29">
              <a:extLst>
                <a:ext uri="{FF2B5EF4-FFF2-40B4-BE49-F238E27FC236}">
                  <a16:creationId xmlns:a16="http://schemas.microsoft.com/office/drawing/2014/main" id="{CE46B5BD-5BC9-4782-9145-7095A12EAF6F}"/>
                </a:ext>
              </a:extLst>
            </p:cNvPr>
            <p:cNvSpPr txBox="1"/>
            <p:nvPr/>
          </p:nvSpPr>
          <p:spPr>
            <a:xfrm>
              <a:off x="2839091" y="948381"/>
              <a:ext cx="1313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rPr>
                <a:t>Montenegro</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endParaRPr>
            </a:p>
          </p:txBody>
        </p:sp>
      </p:grpSp>
      <p:grpSp>
        <p:nvGrpSpPr>
          <p:cNvPr id="39" name="Группа 38">
            <a:extLst>
              <a:ext uri="{FF2B5EF4-FFF2-40B4-BE49-F238E27FC236}">
                <a16:creationId xmlns:a16="http://schemas.microsoft.com/office/drawing/2014/main" id="{2C7E2960-5ABD-4708-8888-0920D374AD56}"/>
              </a:ext>
            </a:extLst>
          </p:cNvPr>
          <p:cNvGrpSpPr/>
          <p:nvPr/>
        </p:nvGrpSpPr>
        <p:grpSpPr>
          <a:xfrm>
            <a:off x="193637" y="562786"/>
            <a:ext cx="2918717" cy="1323439"/>
            <a:chOff x="8722494" y="5697478"/>
            <a:chExt cx="3764321" cy="1323439"/>
          </a:xfrm>
        </p:grpSpPr>
        <p:sp>
          <p:nvSpPr>
            <p:cNvPr id="28" name="TextBox 27">
              <a:extLst>
                <a:ext uri="{FF2B5EF4-FFF2-40B4-BE49-F238E27FC236}">
                  <a16:creationId xmlns:a16="http://schemas.microsoft.com/office/drawing/2014/main" id="{BAA097B3-B8E9-4DD5-A44B-4BEBD9DAD5C4}"/>
                </a:ext>
              </a:extLst>
            </p:cNvPr>
            <p:cNvSpPr txBox="1"/>
            <p:nvPr/>
          </p:nvSpPr>
          <p:spPr>
            <a:xfrm flipH="1">
              <a:off x="8722494" y="5697478"/>
              <a:ext cx="3764321" cy="132343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white"/>
                  </a:solidFill>
                  <a:effectLst/>
                  <a:uLnTx/>
                  <a:uFillTx/>
                  <a:latin typeface="Times New Roman"/>
                  <a:ea typeface="+mn-ea"/>
                  <a:cs typeface="+mn-cs"/>
                </a:rPr>
                <a:t>Status at the level of government structures or authorized departments</a:t>
              </a:r>
              <a:r>
                <a:rPr kumimoji="0" lang="ru-RU" sz="1000" b="0" i="0" u="none" strike="noStrike" kern="1200" cap="none" spc="0" normalizeH="0" baseline="0" noProof="0" dirty="0">
                  <a:ln>
                    <a:noFill/>
                  </a:ln>
                  <a:solidFill>
                    <a:prstClr val="white"/>
                  </a:solidFill>
                  <a:effectLst/>
                  <a:uLnTx/>
                  <a:uFillTx/>
                  <a:latin typeface="Times New Roman"/>
                  <a:ea typeface="+mn-ea"/>
                  <a:cs typeface="+mn-cs"/>
                </a:rPr>
                <a:t>            </a:t>
              </a:r>
              <a:endParaRPr kumimoji="0" lang="en-US" sz="1000" b="0" i="0"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imes New Roman"/>
                  <a:ea typeface="+mn-ea"/>
                  <a:cs typeface="+mn-cs"/>
                </a:rPr>
                <a:t>            - there is an official partnership</a:t>
              </a:r>
              <a:endParaRPr kumimoji="0" lang="ru-RU" sz="1000" b="0" i="0"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solidFill>
                  <a:effectLst/>
                  <a:uLnTx/>
                  <a:uFillTx/>
                  <a:latin typeface="Times New Roman"/>
                  <a:ea typeface="+mn-ea"/>
                  <a:cs typeface="+mn-cs"/>
                </a:rPr>
                <a:t>            - </a:t>
              </a:r>
              <a:r>
                <a:rPr kumimoji="0" lang="en-US" sz="1000" b="0" i="0" u="none" strike="noStrike" kern="1200" cap="none" spc="0" normalizeH="0" baseline="0" noProof="0" dirty="0">
                  <a:ln>
                    <a:noFill/>
                  </a:ln>
                  <a:solidFill>
                    <a:prstClr val="white"/>
                  </a:solidFill>
                  <a:effectLst/>
                  <a:uLnTx/>
                  <a:uFillTx/>
                  <a:latin typeface="Times New Roman"/>
                  <a:ea typeface="+mn-ea"/>
                  <a:cs typeface="+mn-cs"/>
                </a:rPr>
                <a:t>a specific agreement was discussed</a:t>
              </a:r>
              <a:endParaRPr kumimoji="0" lang="ru-RU" sz="1000" b="0" i="0"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solidFill>
                  <a:effectLst/>
                  <a:uLnTx/>
                  <a:uFillTx/>
                  <a:latin typeface="Times New Roman"/>
                  <a:ea typeface="+mn-ea"/>
                  <a:cs typeface="+mn-cs"/>
                </a:rPr>
                <a:t>            - </a:t>
              </a:r>
              <a:r>
                <a:rPr kumimoji="0" lang="en-US" sz="1000" b="0" i="0" u="none" strike="noStrike" kern="1200" cap="none" spc="0" normalizeH="0" baseline="0" noProof="0" dirty="0">
                  <a:ln>
                    <a:noFill/>
                  </a:ln>
                  <a:solidFill>
                    <a:prstClr val="white"/>
                  </a:solidFill>
                  <a:effectLst/>
                  <a:uLnTx/>
                  <a:uFillTx/>
                  <a:latin typeface="Times New Roman"/>
                  <a:ea typeface="+mn-ea"/>
                  <a:cs typeface="+mn-cs"/>
                </a:rPr>
                <a:t>progress made in negotiations</a:t>
              </a:r>
              <a:endParaRPr kumimoji="0" lang="ru-RU" sz="1000" b="0" i="0"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solidFill>
                  <a:effectLst/>
                  <a:uLnTx/>
                  <a:uFillTx/>
                  <a:latin typeface="Times New Roman"/>
                  <a:ea typeface="+mn-ea"/>
                  <a:cs typeface="+mn-cs"/>
                </a:rPr>
                <a:t>            - </a:t>
              </a:r>
              <a:r>
                <a:rPr kumimoji="0" lang="en-US" sz="1000" b="0" i="0" u="none" strike="noStrike" kern="1200" cap="none" spc="0" normalizeH="0" baseline="0" noProof="0" dirty="0">
                  <a:ln>
                    <a:noFill/>
                  </a:ln>
                  <a:solidFill>
                    <a:prstClr val="white"/>
                  </a:solidFill>
                  <a:effectLst/>
                  <a:uLnTx/>
                  <a:uFillTx/>
                  <a:latin typeface="Times New Roman"/>
                  <a:ea typeface="+mn-ea"/>
                  <a:cs typeface="+mn-cs"/>
                </a:rPr>
                <a:t>interest was expressed</a:t>
              </a:r>
              <a:endParaRPr kumimoji="0" lang="ru-RU" sz="1000" b="0" i="0" u="none" strike="noStrike" kern="1200" cap="none" spc="0" normalizeH="0" baseline="0" noProof="0" dirty="0">
                <a:ln>
                  <a:noFill/>
                </a:ln>
                <a:solidFill>
                  <a:prstClr val="white"/>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white"/>
                  </a:solidFill>
                  <a:effectLst/>
                  <a:uLnTx/>
                  <a:uFillTx/>
                  <a:latin typeface="Times New Roman"/>
                  <a:ea typeface="+mn-ea"/>
                  <a:cs typeface="+mn-cs"/>
                </a:rPr>
                <a:t>Circle area – the number of partner organizations, figure – the number of employees in JINR</a:t>
              </a:r>
              <a:endParaRPr kumimoji="0" lang="ru-RU" sz="1000" b="0" i="0" u="none" strike="noStrike" kern="1200" cap="none" spc="0" normalizeH="0" baseline="0" noProof="0" dirty="0">
                <a:ln>
                  <a:noFill/>
                </a:ln>
                <a:solidFill>
                  <a:prstClr val="white"/>
                </a:solidFill>
                <a:effectLst/>
                <a:uLnTx/>
                <a:uFillTx/>
                <a:latin typeface="Times New Roman"/>
                <a:ea typeface="+mn-ea"/>
                <a:cs typeface="+mn-cs"/>
              </a:endParaRPr>
            </a:p>
          </p:txBody>
        </p:sp>
        <p:grpSp>
          <p:nvGrpSpPr>
            <p:cNvPr id="35" name="Группа 34">
              <a:extLst>
                <a:ext uri="{FF2B5EF4-FFF2-40B4-BE49-F238E27FC236}">
                  <a16:creationId xmlns:a16="http://schemas.microsoft.com/office/drawing/2014/main" id="{FCB8E6C4-9D2B-429F-80E6-9BB7EF50F41F}"/>
                </a:ext>
              </a:extLst>
            </p:cNvPr>
            <p:cNvGrpSpPr/>
            <p:nvPr/>
          </p:nvGrpSpPr>
          <p:grpSpPr>
            <a:xfrm>
              <a:off x="8830070" y="6060937"/>
              <a:ext cx="373225" cy="616527"/>
              <a:chOff x="8830070" y="6060937"/>
              <a:chExt cx="373225" cy="616527"/>
            </a:xfrm>
          </p:grpSpPr>
          <p:sp>
            <p:nvSpPr>
              <p:cNvPr id="31" name="Прямоугольник 30">
                <a:extLst>
                  <a:ext uri="{FF2B5EF4-FFF2-40B4-BE49-F238E27FC236}">
                    <a16:creationId xmlns:a16="http://schemas.microsoft.com/office/drawing/2014/main" id="{720D9992-F068-498D-92A5-23AF9D5FA1D4}"/>
                  </a:ext>
                </a:extLst>
              </p:cNvPr>
              <p:cNvSpPr/>
              <p:nvPr/>
            </p:nvSpPr>
            <p:spPr>
              <a:xfrm>
                <a:off x="8830070" y="6060937"/>
                <a:ext cx="373225" cy="140353"/>
              </a:xfrm>
              <a:prstGeom prst="rect">
                <a:avLst/>
              </a:prstGeom>
              <a:solidFill>
                <a:srgbClr val="FA7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2" name="Прямоугольник 31">
                <a:extLst>
                  <a:ext uri="{FF2B5EF4-FFF2-40B4-BE49-F238E27FC236}">
                    <a16:creationId xmlns:a16="http://schemas.microsoft.com/office/drawing/2014/main" id="{7FE10E36-6945-46D5-BE46-AA9291EFD1D3}"/>
                  </a:ext>
                </a:extLst>
              </p:cNvPr>
              <p:cNvSpPr/>
              <p:nvPr/>
            </p:nvSpPr>
            <p:spPr>
              <a:xfrm>
                <a:off x="8830070" y="6219664"/>
                <a:ext cx="373225" cy="14035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3" name="Прямоугольник 32">
                <a:extLst>
                  <a:ext uri="{FF2B5EF4-FFF2-40B4-BE49-F238E27FC236}">
                    <a16:creationId xmlns:a16="http://schemas.microsoft.com/office/drawing/2014/main" id="{4D2CC982-004D-4898-A412-2BF2FF6DBF4B}"/>
                  </a:ext>
                </a:extLst>
              </p:cNvPr>
              <p:cNvSpPr/>
              <p:nvPr/>
            </p:nvSpPr>
            <p:spPr>
              <a:xfrm>
                <a:off x="8830070" y="6378391"/>
                <a:ext cx="373225" cy="140353"/>
              </a:xfrm>
              <a:prstGeom prst="rect">
                <a:avLst/>
              </a:prstGeom>
              <a:solidFill>
                <a:srgbClr val="D8D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34" name="Прямоугольник 33">
                <a:extLst>
                  <a:ext uri="{FF2B5EF4-FFF2-40B4-BE49-F238E27FC236}">
                    <a16:creationId xmlns:a16="http://schemas.microsoft.com/office/drawing/2014/main" id="{89764B74-065A-4AE2-903E-F6FD6BAD39DC}"/>
                  </a:ext>
                </a:extLst>
              </p:cNvPr>
              <p:cNvSpPr/>
              <p:nvPr/>
            </p:nvSpPr>
            <p:spPr>
              <a:xfrm>
                <a:off x="8830070" y="6537111"/>
                <a:ext cx="373225" cy="14035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grpSp>
      </p:grpSp>
      <p:grpSp>
        <p:nvGrpSpPr>
          <p:cNvPr id="53" name="Группа 52">
            <a:extLst>
              <a:ext uri="{FF2B5EF4-FFF2-40B4-BE49-F238E27FC236}">
                <a16:creationId xmlns:a16="http://schemas.microsoft.com/office/drawing/2014/main" id="{C3E6E33F-9C9A-49BE-A0FD-45DF818F0EE3}"/>
              </a:ext>
            </a:extLst>
          </p:cNvPr>
          <p:cNvGrpSpPr/>
          <p:nvPr/>
        </p:nvGrpSpPr>
        <p:grpSpPr>
          <a:xfrm>
            <a:off x="4147813" y="2252347"/>
            <a:ext cx="1095172" cy="567310"/>
            <a:chOff x="883292" y="524522"/>
            <a:chExt cx="1095172" cy="567310"/>
          </a:xfrm>
        </p:grpSpPr>
        <p:sp>
          <p:nvSpPr>
            <p:cNvPr id="3" name="Овал 2"/>
            <p:cNvSpPr/>
            <p:nvPr/>
          </p:nvSpPr>
          <p:spPr>
            <a:xfrm>
              <a:off x="1240618" y="664391"/>
              <a:ext cx="359410" cy="359410"/>
            </a:xfrm>
            <a:prstGeom prst="ellipse">
              <a:avLst/>
            </a:prstGeom>
            <a:solidFill>
              <a:srgbClr val="D8D4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4" name="TextBox 13"/>
            <p:cNvSpPr txBox="1"/>
            <p:nvPr/>
          </p:nvSpPr>
          <p:spPr>
            <a:xfrm>
              <a:off x="883292" y="524522"/>
              <a:ext cx="10951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rPr>
                <a:t>Botswana</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endParaRPr>
            </a:p>
          </p:txBody>
        </p:sp>
        <p:sp>
          <p:nvSpPr>
            <p:cNvPr id="36" name="TextBox 35">
              <a:extLst>
                <a:ext uri="{FF2B5EF4-FFF2-40B4-BE49-F238E27FC236}">
                  <a16:creationId xmlns:a16="http://schemas.microsoft.com/office/drawing/2014/main" id="{1D0F6CD2-3FCD-4CA3-884B-3627CAA33882}"/>
                </a:ext>
              </a:extLst>
            </p:cNvPr>
            <p:cNvSpPr txBox="1"/>
            <p:nvPr/>
          </p:nvSpPr>
          <p:spPr>
            <a:xfrm>
              <a:off x="1237503" y="722500"/>
              <a:ext cx="54357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a:ea typeface="+mn-ea"/>
                  <a:cs typeface="+mn-cs"/>
                </a:rPr>
                <a:t>1</a:t>
              </a:r>
            </a:p>
          </p:txBody>
        </p:sp>
      </p:grpSp>
      <p:grpSp>
        <p:nvGrpSpPr>
          <p:cNvPr id="69" name="Группа 68">
            <a:extLst>
              <a:ext uri="{FF2B5EF4-FFF2-40B4-BE49-F238E27FC236}">
                <a16:creationId xmlns:a16="http://schemas.microsoft.com/office/drawing/2014/main" id="{32E66E68-C07B-4A77-889C-7A6462A64842}"/>
              </a:ext>
            </a:extLst>
          </p:cNvPr>
          <p:cNvGrpSpPr/>
          <p:nvPr/>
        </p:nvGrpSpPr>
        <p:grpSpPr>
          <a:xfrm>
            <a:off x="6086471" y="2851675"/>
            <a:ext cx="909507" cy="791845"/>
            <a:chOff x="6198919" y="2774854"/>
            <a:chExt cx="909507" cy="791845"/>
          </a:xfrm>
        </p:grpSpPr>
        <p:sp>
          <p:nvSpPr>
            <p:cNvPr id="15" name="Овал 14"/>
            <p:cNvSpPr/>
            <p:nvPr/>
          </p:nvSpPr>
          <p:spPr>
            <a:xfrm>
              <a:off x="6305684" y="2774854"/>
              <a:ext cx="791845" cy="791845"/>
            </a:xfrm>
            <a:prstGeom prst="ellipse">
              <a:avLst/>
            </a:prstGeom>
            <a:solidFill>
              <a:srgbClr val="D8D4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 name="TextBox 15"/>
            <p:cNvSpPr txBox="1"/>
            <p:nvPr/>
          </p:nvSpPr>
          <p:spPr>
            <a:xfrm>
              <a:off x="6198919" y="2839456"/>
              <a:ext cx="8899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rPr>
                <a:t>Mexico</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endParaRPr>
            </a:p>
          </p:txBody>
        </p:sp>
        <p:sp>
          <p:nvSpPr>
            <p:cNvPr id="37" name="TextBox 36">
              <a:extLst>
                <a:ext uri="{FF2B5EF4-FFF2-40B4-BE49-F238E27FC236}">
                  <a16:creationId xmlns:a16="http://schemas.microsoft.com/office/drawing/2014/main" id="{439F0B5B-B47D-4AF9-AAE3-CD2BC757A824}"/>
                </a:ext>
              </a:extLst>
            </p:cNvPr>
            <p:cNvSpPr txBox="1"/>
            <p:nvPr/>
          </p:nvSpPr>
          <p:spPr>
            <a:xfrm>
              <a:off x="6564851" y="3182464"/>
              <a:ext cx="5435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a:ea typeface="+mn-ea"/>
                  <a:cs typeface="+mn-cs"/>
                </a:rPr>
                <a:t>1</a:t>
              </a:r>
            </a:p>
          </p:txBody>
        </p:sp>
      </p:grpSp>
      <p:grpSp>
        <p:nvGrpSpPr>
          <p:cNvPr id="55" name="Группа 54">
            <a:extLst>
              <a:ext uri="{FF2B5EF4-FFF2-40B4-BE49-F238E27FC236}">
                <a16:creationId xmlns:a16="http://schemas.microsoft.com/office/drawing/2014/main" id="{557D25DD-D4F7-411B-9CE3-AA34FEBDB057}"/>
              </a:ext>
            </a:extLst>
          </p:cNvPr>
          <p:cNvGrpSpPr/>
          <p:nvPr/>
        </p:nvGrpSpPr>
        <p:grpSpPr>
          <a:xfrm>
            <a:off x="2128905" y="3966983"/>
            <a:ext cx="1655445" cy="1668200"/>
            <a:chOff x="4328866" y="5157203"/>
            <a:chExt cx="1655445" cy="1668200"/>
          </a:xfrm>
        </p:grpSpPr>
        <p:sp>
          <p:nvSpPr>
            <p:cNvPr id="23" name="Овал 22"/>
            <p:cNvSpPr/>
            <p:nvPr/>
          </p:nvSpPr>
          <p:spPr>
            <a:xfrm>
              <a:off x="4328866" y="5157203"/>
              <a:ext cx="1655445" cy="1655445"/>
            </a:xfrm>
            <a:prstGeom prst="ellipse">
              <a:avLst/>
            </a:prstGeom>
            <a:solidFill>
              <a:srgbClr val="DD8F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4" name="TextBox 23"/>
            <p:cNvSpPr txBox="1"/>
            <p:nvPr/>
          </p:nvSpPr>
          <p:spPr>
            <a:xfrm>
              <a:off x="4799933" y="5797048"/>
              <a:ext cx="6591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rPr>
                <a:t>India</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endParaRPr>
            </a:p>
          </p:txBody>
        </p:sp>
        <p:sp>
          <p:nvSpPr>
            <p:cNvPr id="38" name="TextBox 37">
              <a:extLst>
                <a:ext uri="{FF2B5EF4-FFF2-40B4-BE49-F238E27FC236}">
                  <a16:creationId xmlns:a16="http://schemas.microsoft.com/office/drawing/2014/main" id="{5F8E5969-4B80-40B3-B99F-915D2633B110}"/>
                </a:ext>
              </a:extLst>
            </p:cNvPr>
            <p:cNvSpPr txBox="1"/>
            <p:nvPr/>
          </p:nvSpPr>
          <p:spPr>
            <a:xfrm>
              <a:off x="5033496" y="6456071"/>
              <a:ext cx="5435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a:ea typeface="+mn-ea"/>
                  <a:cs typeface="+mn-cs"/>
                </a:rPr>
                <a:t>9</a:t>
              </a:r>
            </a:p>
          </p:txBody>
        </p:sp>
      </p:grpSp>
      <p:grpSp>
        <p:nvGrpSpPr>
          <p:cNvPr id="44" name="Группа 43">
            <a:extLst>
              <a:ext uri="{FF2B5EF4-FFF2-40B4-BE49-F238E27FC236}">
                <a16:creationId xmlns:a16="http://schemas.microsoft.com/office/drawing/2014/main" id="{50F40AB0-AAE9-4BFD-9157-7B41B4DF9886}"/>
              </a:ext>
            </a:extLst>
          </p:cNvPr>
          <p:cNvGrpSpPr/>
          <p:nvPr/>
        </p:nvGrpSpPr>
        <p:grpSpPr>
          <a:xfrm>
            <a:off x="519577" y="4697562"/>
            <a:ext cx="1091902" cy="757964"/>
            <a:chOff x="840945" y="3853897"/>
            <a:chExt cx="1091902" cy="757964"/>
          </a:xfrm>
        </p:grpSpPr>
        <p:sp>
          <p:nvSpPr>
            <p:cNvPr id="9" name="Овал 8"/>
            <p:cNvSpPr/>
            <p:nvPr/>
          </p:nvSpPr>
          <p:spPr>
            <a:xfrm>
              <a:off x="1043057" y="3853897"/>
              <a:ext cx="719455" cy="719455"/>
            </a:xfrm>
            <a:prstGeom prst="ellipse">
              <a:avLst/>
            </a:prstGeom>
            <a:solidFill>
              <a:srgbClr val="D8D4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 name="TextBox 9"/>
            <p:cNvSpPr txBox="1"/>
            <p:nvPr/>
          </p:nvSpPr>
          <p:spPr>
            <a:xfrm>
              <a:off x="840945" y="3909649"/>
              <a:ext cx="1091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rPr>
                <a:t>Tajikistan</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endParaRPr>
            </a:p>
          </p:txBody>
        </p:sp>
        <p:sp>
          <p:nvSpPr>
            <p:cNvPr id="43" name="TextBox 42">
              <a:extLst>
                <a:ext uri="{FF2B5EF4-FFF2-40B4-BE49-F238E27FC236}">
                  <a16:creationId xmlns:a16="http://schemas.microsoft.com/office/drawing/2014/main" id="{4ECDD161-C206-4209-AD23-5D7F9F486B09}"/>
                </a:ext>
              </a:extLst>
            </p:cNvPr>
            <p:cNvSpPr txBox="1"/>
            <p:nvPr/>
          </p:nvSpPr>
          <p:spPr>
            <a:xfrm>
              <a:off x="1261430" y="4242529"/>
              <a:ext cx="5435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a:ea typeface="+mn-ea"/>
                  <a:cs typeface="+mn-cs"/>
                </a:rPr>
                <a:t>5</a:t>
              </a:r>
            </a:p>
          </p:txBody>
        </p:sp>
      </p:grpSp>
      <p:grpSp>
        <p:nvGrpSpPr>
          <p:cNvPr id="47" name="Группа 46">
            <a:extLst>
              <a:ext uri="{FF2B5EF4-FFF2-40B4-BE49-F238E27FC236}">
                <a16:creationId xmlns:a16="http://schemas.microsoft.com/office/drawing/2014/main" id="{D945D6E0-B382-4AC8-9DC0-6EEE3000C8AA}"/>
              </a:ext>
            </a:extLst>
          </p:cNvPr>
          <p:cNvGrpSpPr/>
          <p:nvPr/>
        </p:nvGrpSpPr>
        <p:grpSpPr>
          <a:xfrm>
            <a:off x="5192927" y="3028878"/>
            <a:ext cx="684803" cy="594947"/>
            <a:chOff x="1061838" y="1227516"/>
            <a:chExt cx="684803" cy="594947"/>
          </a:xfrm>
        </p:grpSpPr>
        <p:sp>
          <p:nvSpPr>
            <p:cNvPr id="13" name="Овал 12"/>
            <p:cNvSpPr/>
            <p:nvPr/>
          </p:nvSpPr>
          <p:spPr>
            <a:xfrm>
              <a:off x="1167082" y="1290770"/>
              <a:ext cx="503555" cy="50355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4" name="TextBox 3"/>
            <p:cNvSpPr txBox="1"/>
            <p:nvPr/>
          </p:nvSpPr>
          <p:spPr>
            <a:xfrm>
              <a:off x="1061838" y="1227516"/>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rPr>
                <a:t>Chile</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endParaRPr>
            </a:p>
          </p:txBody>
        </p:sp>
        <p:sp>
          <p:nvSpPr>
            <p:cNvPr id="46" name="TextBox 45">
              <a:extLst>
                <a:ext uri="{FF2B5EF4-FFF2-40B4-BE49-F238E27FC236}">
                  <a16:creationId xmlns:a16="http://schemas.microsoft.com/office/drawing/2014/main" id="{16F5282E-0F4C-4EB2-8DC0-D0EC61706332}"/>
                </a:ext>
              </a:extLst>
            </p:cNvPr>
            <p:cNvSpPr txBox="1"/>
            <p:nvPr/>
          </p:nvSpPr>
          <p:spPr>
            <a:xfrm>
              <a:off x="1317216" y="1453131"/>
              <a:ext cx="6371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a:ea typeface="+mn-ea"/>
                  <a:cs typeface="+mn-cs"/>
                </a:rPr>
                <a:t>1</a:t>
              </a:r>
            </a:p>
          </p:txBody>
        </p:sp>
      </p:grpSp>
      <p:grpSp>
        <p:nvGrpSpPr>
          <p:cNvPr id="50" name="Группа 49">
            <a:extLst>
              <a:ext uri="{FF2B5EF4-FFF2-40B4-BE49-F238E27FC236}">
                <a16:creationId xmlns:a16="http://schemas.microsoft.com/office/drawing/2014/main" id="{C5D3A9E2-3360-4568-B19A-B443C09094D5}"/>
              </a:ext>
            </a:extLst>
          </p:cNvPr>
          <p:cNvGrpSpPr/>
          <p:nvPr/>
        </p:nvGrpSpPr>
        <p:grpSpPr>
          <a:xfrm>
            <a:off x="4411321" y="4384803"/>
            <a:ext cx="826766" cy="694394"/>
            <a:chOff x="992251" y="2032706"/>
            <a:chExt cx="826766" cy="694394"/>
          </a:xfrm>
        </p:grpSpPr>
        <p:sp>
          <p:nvSpPr>
            <p:cNvPr id="5" name="Овал 4"/>
            <p:cNvSpPr/>
            <p:nvPr/>
          </p:nvSpPr>
          <p:spPr>
            <a:xfrm>
              <a:off x="1128978" y="2061294"/>
              <a:ext cx="611505" cy="6115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 name="TextBox 5"/>
            <p:cNvSpPr txBox="1"/>
            <p:nvPr/>
          </p:nvSpPr>
          <p:spPr>
            <a:xfrm>
              <a:off x="992251" y="2032706"/>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rPr>
                <a:t>Israel</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endParaRPr>
            </a:p>
          </p:txBody>
        </p:sp>
        <p:sp>
          <p:nvSpPr>
            <p:cNvPr id="49" name="TextBox 48">
              <a:extLst>
                <a:ext uri="{FF2B5EF4-FFF2-40B4-BE49-F238E27FC236}">
                  <a16:creationId xmlns:a16="http://schemas.microsoft.com/office/drawing/2014/main" id="{BD6C2152-9CD9-4CE1-99CE-F732AB6623FD}"/>
                </a:ext>
              </a:extLst>
            </p:cNvPr>
            <p:cNvSpPr txBox="1"/>
            <p:nvPr/>
          </p:nvSpPr>
          <p:spPr>
            <a:xfrm>
              <a:off x="1275442" y="2357768"/>
              <a:ext cx="54357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a:ea typeface="+mn-ea"/>
                  <a:cs typeface="+mn-cs"/>
                </a:rPr>
                <a:t>1</a:t>
              </a:r>
            </a:p>
          </p:txBody>
        </p:sp>
      </p:grpSp>
      <p:grpSp>
        <p:nvGrpSpPr>
          <p:cNvPr id="71" name="Группа 70">
            <a:extLst>
              <a:ext uri="{FF2B5EF4-FFF2-40B4-BE49-F238E27FC236}">
                <a16:creationId xmlns:a16="http://schemas.microsoft.com/office/drawing/2014/main" id="{875AD54A-D46A-4E1E-B98F-8FEBB1731D6E}"/>
              </a:ext>
            </a:extLst>
          </p:cNvPr>
          <p:cNvGrpSpPr/>
          <p:nvPr/>
        </p:nvGrpSpPr>
        <p:grpSpPr>
          <a:xfrm>
            <a:off x="459175" y="2475607"/>
            <a:ext cx="1261884" cy="526358"/>
            <a:chOff x="2430976" y="944117"/>
            <a:chExt cx="1261884" cy="526358"/>
          </a:xfrm>
        </p:grpSpPr>
        <p:sp>
          <p:nvSpPr>
            <p:cNvPr id="72" name="Овал 71">
              <a:extLst>
                <a:ext uri="{FF2B5EF4-FFF2-40B4-BE49-F238E27FC236}">
                  <a16:creationId xmlns:a16="http://schemas.microsoft.com/office/drawing/2014/main" id="{A65BC0D0-FEBC-4A90-8310-89030BEF6201}"/>
                </a:ext>
              </a:extLst>
            </p:cNvPr>
            <p:cNvSpPr/>
            <p:nvPr/>
          </p:nvSpPr>
          <p:spPr>
            <a:xfrm>
              <a:off x="2872417" y="1111065"/>
              <a:ext cx="359410" cy="359410"/>
            </a:xfrm>
            <a:prstGeom prst="ellipse">
              <a:avLst/>
            </a:prstGeom>
            <a:solidFill>
              <a:srgbClr val="AADE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73" name="TextBox 72">
              <a:extLst>
                <a:ext uri="{FF2B5EF4-FFF2-40B4-BE49-F238E27FC236}">
                  <a16:creationId xmlns:a16="http://schemas.microsoft.com/office/drawing/2014/main" id="{686CAF33-A00B-4E43-8413-F31871D45C9B}"/>
                </a:ext>
              </a:extLst>
            </p:cNvPr>
            <p:cNvSpPr txBox="1"/>
            <p:nvPr/>
          </p:nvSpPr>
          <p:spPr>
            <a:xfrm>
              <a:off x="2430976" y="944117"/>
              <a:ext cx="1261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rPr>
                <a:t>Bangladesh</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endParaRPr>
            </a:p>
          </p:txBody>
        </p:sp>
      </p:grpSp>
      <p:sp>
        <p:nvSpPr>
          <p:cNvPr id="75" name="TextBox 74">
            <a:extLst>
              <a:ext uri="{FF2B5EF4-FFF2-40B4-BE49-F238E27FC236}">
                <a16:creationId xmlns:a16="http://schemas.microsoft.com/office/drawing/2014/main" id="{EFE77D55-C603-43EF-BDF2-413D49C6BCB6}"/>
              </a:ext>
            </a:extLst>
          </p:cNvPr>
          <p:cNvSpPr txBox="1"/>
          <p:nvPr/>
        </p:nvSpPr>
        <p:spPr>
          <a:xfrm>
            <a:off x="905805" y="2688385"/>
            <a:ext cx="2526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a:ea typeface="+mn-ea"/>
                <a:cs typeface="+mn-cs"/>
              </a:rPr>
              <a:t>1</a:t>
            </a:r>
            <a:endParaRPr kumimoji="0" lang="ru-RU"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76" name="TextBox 75">
            <a:extLst>
              <a:ext uri="{FF2B5EF4-FFF2-40B4-BE49-F238E27FC236}">
                <a16:creationId xmlns:a16="http://schemas.microsoft.com/office/drawing/2014/main" id="{320F050A-A06B-4559-9954-0EFE7F08640C}"/>
              </a:ext>
            </a:extLst>
          </p:cNvPr>
          <p:cNvSpPr txBox="1"/>
          <p:nvPr/>
        </p:nvSpPr>
        <p:spPr>
          <a:xfrm>
            <a:off x="712064" y="6338983"/>
            <a:ext cx="103569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2010			2015	</a:t>
            </a: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	</a:t>
            </a:r>
            <a:r>
              <a:rPr kumimoji="0" lang="ru-RU"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		2020</a:t>
            </a:r>
            <a:r>
              <a:rPr kumimoji="0" lang="ru-RU" sz="1800" b="0" i="0" u="none" strike="noStrike" kern="1200" cap="none" spc="0" normalizeH="0" baseline="0" noProof="0" dirty="0">
                <a:ln>
                  <a:noFill/>
                </a:ln>
                <a:solidFill>
                  <a:prstClr val="white"/>
                </a:solidFill>
                <a:effectLst/>
                <a:uLnTx/>
                <a:uFillTx/>
                <a:latin typeface="Times New Roman"/>
                <a:ea typeface="+mn-ea"/>
                <a:cs typeface="+mn-cs"/>
              </a:rPr>
              <a:t>		</a:t>
            </a:r>
          </a:p>
        </p:txBody>
      </p:sp>
      <p:pic>
        <p:nvPicPr>
          <p:cNvPr id="78" name="Picture 12">
            <a:extLst>
              <a:ext uri="{FF2B5EF4-FFF2-40B4-BE49-F238E27FC236}">
                <a16:creationId xmlns:a16="http://schemas.microsoft.com/office/drawing/2014/main" id="{BC22ADE5-EF3E-472C-9FB3-E11ABB0000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7768" y="516011"/>
            <a:ext cx="2522618" cy="161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 name="Группа 78">
            <a:extLst>
              <a:ext uri="{FF2B5EF4-FFF2-40B4-BE49-F238E27FC236}">
                <a16:creationId xmlns:a16="http://schemas.microsoft.com/office/drawing/2014/main" id="{4A265405-AC74-4DE7-ABEF-07C240B90BEB}"/>
              </a:ext>
            </a:extLst>
          </p:cNvPr>
          <p:cNvGrpSpPr>
            <a:grpSpLocks noChangeAspect="1"/>
          </p:cNvGrpSpPr>
          <p:nvPr/>
        </p:nvGrpSpPr>
        <p:grpSpPr>
          <a:xfrm>
            <a:off x="8482171" y="5255803"/>
            <a:ext cx="3613397" cy="1028467"/>
            <a:chOff x="478292" y="4029075"/>
            <a:chExt cx="7705430" cy="2160814"/>
          </a:xfrm>
        </p:grpSpPr>
        <p:pic>
          <p:nvPicPr>
            <p:cNvPr id="80" name="Рисунок 79">
              <a:extLst>
                <a:ext uri="{FF2B5EF4-FFF2-40B4-BE49-F238E27FC236}">
                  <a16:creationId xmlns:a16="http://schemas.microsoft.com/office/drawing/2014/main" id="{44901F06-AFC8-4673-82C5-0787DB70A3B2}"/>
                </a:ext>
              </a:extLst>
            </p:cNvPr>
            <p:cNvPicPr>
              <a:picLocks noChangeAspect="1"/>
            </p:cNvPicPr>
            <p:nvPr/>
          </p:nvPicPr>
          <p:blipFill>
            <a:blip r:embed="rId3"/>
            <a:stretch>
              <a:fillRect/>
            </a:stretch>
          </p:blipFill>
          <p:spPr>
            <a:xfrm>
              <a:off x="4352438" y="4029075"/>
              <a:ext cx="3831284" cy="2157109"/>
            </a:xfrm>
            <a:prstGeom prst="rect">
              <a:avLst/>
            </a:prstGeom>
          </p:spPr>
        </p:pic>
        <p:pic>
          <p:nvPicPr>
            <p:cNvPr id="81" name="Рисунок 80">
              <a:extLst>
                <a:ext uri="{FF2B5EF4-FFF2-40B4-BE49-F238E27FC236}">
                  <a16:creationId xmlns:a16="http://schemas.microsoft.com/office/drawing/2014/main" id="{754979E0-1B9A-4B8F-82A3-1DEF447B4506}"/>
                </a:ext>
              </a:extLst>
            </p:cNvPr>
            <p:cNvPicPr>
              <a:picLocks noChangeAspect="1"/>
            </p:cNvPicPr>
            <p:nvPr/>
          </p:nvPicPr>
          <p:blipFill>
            <a:blip r:embed="rId4"/>
            <a:stretch>
              <a:fillRect/>
            </a:stretch>
          </p:blipFill>
          <p:spPr>
            <a:xfrm>
              <a:off x="478292" y="4029075"/>
              <a:ext cx="3874146" cy="2160814"/>
            </a:xfrm>
            <a:prstGeom prst="rect">
              <a:avLst/>
            </a:prstGeom>
          </p:spPr>
        </p:pic>
      </p:grpSp>
      <p:sp>
        <p:nvSpPr>
          <p:cNvPr id="84" name="TextBox 83">
            <a:extLst>
              <a:ext uri="{FF2B5EF4-FFF2-40B4-BE49-F238E27FC236}">
                <a16:creationId xmlns:a16="http://schemas.microsoft.com/office/drawing/2014/main" id="{A7D67650-4DCA-448B-A848-3E0E076D80F2}"/>
              </a:ext>
            </a:extLst>
          </p:cNvPr>
          <p:cNvSpPr txBox="1"/>
          <p:nvPr/>
        </p:nvSpPr>
        <p:spPr>
          <a:xfrm>
            <a:off x="7660694" y="6214425"/>
            <a:ext cx="4531306" cy="70788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26</a:t>
            </a:r>
            <a:r>
              <a:rPr kumimoji="0" lang="en-US" sz="1000" b="0" i="0" u="none" strike="noStrike" kern="1200" cap="none" spc="0" normalizeH="0" baseline="30000" noProof="0" dirty="0">
                <a:ln>
                  <a:noFill/>
                </a:ln>
                <a:solidFill>
                  <a:srgbClr val="FFFF00"/>
                </a:solidFill>
                <a:effectLst/>
                <a:uLnTx/>
                <a:uFillTx/>
                <a:latin typeface="Calibri" panose="020F0502020204030204" pitchFamily="34" charset="0"/>
                <a:ea typeface="+mn-ea"/>
                <a:cs typeface="Calibri" panose="020F0502020204030204" pitchFamily="34" charset="0"/>
              </a:rPr>
              <a:t>th</a:t>
            </a:r>
            <a:r>
              <a:rPr kumimoji="0" lang="en-US" sz="10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August,</a:t>
            </a:r>
            <a:r>
              <a:rPr kumimoji="0" lang="ru-RU" sz="10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2020</a:t>
            </a:r>
            <a:r>
              <a:rPr kumimoji="0" lang="en-US" sz="10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Russia China scientific and technical cooperation year opening, video conference</a:t>
            </a:r>
            <a:r>
              <a:rPr kumimoji="0" lang="ru-RU" sz="10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я</a:t>
            </a:r>
            <a:endParaRPr kumimoji="0" lang="en-US" sz="10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white"/>
                </a:solidFill>
                <a:effectLst/>
                <a:uLnTx/>
                <a:uFillTx/>
                <a:latin typeface="Times New Roman"/>
                <a:ea typeface="+mn-ea"/>
                <a:cs typeface="+mn-cs"/>
              </a:rPr>
              <a:t>Agreement between the Ministry of Science and Technology of China and JINR on the construction and operation of the NICA project</a:t>
            </a:r>
            <a:endParaRPr kumimoji="0" lang="en-US"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74" name="Рисунок 73"/>
          <p:cNvPicPr>
            <a:picLocks noChangeAspect="1"/>
          </p:cNvPicPr>
          <p:nvPr/>
        </p:nvPicPr>
        <p:blipFill>
          <a:blip r:embed="rId5"/>
          <a:stretch>
            <a:fillRect/>
          </a:stretch>
        </p:blipFill>
        <p:spPr>
          <a:xfrm>
            <a:off x="10428652" y="2847806"/>
            <a:ext cx="1631734" cy="1768193"/>
          </a:xfrm>
          <a:prstGeom prst="rect">
            <a:avLst/>
          </a:prstGeom>
        </p:spPr>
      </p:pic>
      <p:sp>
        <p:nvSpPr>
          <p:cNvPr id="2" name="TextBox 1"/>
          <p:cNvSpPr txBox="1"/>
          <p:nvPr/>
        </p:nvSpPr>
        <p:spPr>
          <a:xfrm>
            <a:off x="8608175" y="2770342"/>
            <a:ext cx="18313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12</a:t>
            </a:r>
            <a:r>
              <a:rPr kumimoji="0" lang="en-US" sz="1000" b="0" i="0" u="none" strike="noStrike" kern="1200" cap="none" spc="0" normalizeH="0" baseline="30000" noProof="0" dirty="0" err="1">
                <a:ln>
                  <a:noFill/>
                </a:ln>
                <a:solidFill>
                  <a:srgbClr val="FFFF00"/>
                </a:solidFill>
                <a:effectLst/>
                <a:uLnTx/>
                <a:uFillTx/>
                <a:latin typeface="Calibri" panose="020F0502020204030204" pitchFamily="34" charset="0"/>
                <a:ea typeface="+mn-ea"/>
                <a:cs typeface="+mn-cs"/>
              </a:rPr>
              <a:t>th</a:t>
            </a:r>
            <a:r>
              <a:rPr kumimoji="0" lang="en-US" sz="10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October,</a:t>
            </a:r>
            <a:r>
              <a:rPr kumimoji="0" lang="ru-RU" sz="10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2019, </a:t>
            </a:r>
            <a:r>
              <a:rPr kumimoji="0" lang="en-US" sz="10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Mexico</a:t>
            </a:r>
            <a:endParaRPr kumimoji="0" lang="ru-RU" sz="10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white"/>
                </a:solidFill>
                <a:effectLst/>
                <a:uLnTx/>
                <a:uFillTx/>
                <a:latin typeface="Times New Roman"/>
                <a:ea typeface="+mn-ea"/>
                <a:cs typeface="+mn-cs"/>
              </a:rPr>
              <a:t>Memorandum of Understanding between JINR and the community of research institutes of Mexico on joint participation in the implementation of the NICA project</a:t>
            </a:r>
            <a:endParaRPr kumimoji="0" lang="ru-RU" sz="10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endParaRPr>
          </a:p>
        </p:txBody>
      </p:sp>
      <p:sp>
        <p:nvSpPr>
          <p:cNvPr id="59" name="TextBox 58"/>
          <p:cNvSpPr txBox="1"/>
          <p:nvPr/>
        </p:nvSpPr>
        <p:spPr>
          <a:xfrm>
            <a:off x="8228859" y="537500"/>
            <a:ext cx="130890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15</a:t>
            </a:r>
            <a:r>
              <a:rPr kumimoji="0" lang="en-US" sz="1000" b="0" i="0" u="none" strike="noStrike" kern="1200" cap="none" spc="0" normalizeH="0" baseline="30000" noProof="0" dirty="0" err="1">
                <a:ln>
                  <a:noFill/>
                </a:ln>
                <a:solidFill>
                  <a:srgbClr val="FFFF00"/>
                </a:solidFill>
                <a:effectLst/>
                <a:uLnTx/>
                <a:uFillTx/>
                <a:latin typeface="Calibri" panose="020F0502020204030204" pitchFamily="34" charset="0"/>
                <a:ea typeface="+mn-ea"/>
                <a:cs typeface="+mn-cs"/>
              </a:rPr>
              <a:t>th</a:t>
            </a:r>
            <a:r>
              <a:rPr kumimoji="0" lang="en-US" sz="10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February </a:t>
            </a:r>
            <a:r>
              <a:rPr kumimoji="0" lang="ru-RU" sz="10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2018  </a:t>
            </a:r>
            <a:r>
              <a:rPr kumimoji="0" lang="en-US" sz="10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Day of JINR in France</a:t>
            </a:r>
            <a:endParaRPr kumimoji="0" lang="ru-RU" sz="10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white"/>
                </a:solidFill>
                <a:effectLst/>
                <a:uLnTx/>
                <a:uFillTx/>
                <a:latin typeface="Times New Roman"/>
                <a:ea typeface="+mn-ea"/>
                <a:cs typeface="+mn-cs"/>
              </a:rPr>
              <a:t>Letter of intent of the Government of France and JINR to conclude a Memorandum of Understanding.</a:t>
            </a:r>
            <a:endParaRPr kumimoji="0" lang="ru-RU"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cxnSp>
        <p:nvCxnSpPr>
          <p:cNvPr id="86" name="Соединитель: уступ 85">
            <a:extLst>
              <a:ext uri="{FF2B5EF4-FFF2-40B4-BE49-F238E27FC236}">
                <a16:creationId xmlns:a16="http://schemas.microsoft.com/office/drawing/2014/main" id="{4C3F2A1A-5ACF-4A7B-841D-9880D2D6211B}"/>
              </a:ext>
            </a:extLst>
          </p:cNvPr>
          <p:cNvCxnSpPr>
            <a:cxnSpLocks/>
          </p:cNvCxnSpPr>
          <p:nvPr/>
        </p:nvCxnSpPr>
        <p:spPr>
          <a:xfrm rot="16200000" flipH="1">
            <a:off x="7450538" y="5456581"/>
            <a:ext cx="1257477" cy="612926"/>
          </a:xfrm>
          <a:prstGeom prst="bentConnector3">
            <a:avLst>
              <a:gd name="adj1" fmla="val 20017"/>
            </a:avLst>
          </a:prstGeom>
          <a:ln w="12700">
            <a:headEnd type="none"/>
            <a:tailEnd type="oval"/>
          </a:ln>
        </p:spPr>
        <p:style>
          <a:lnRef idx="1">
            <a:schemeClr val="accent1"/>
          </a:lnRef>
          <a:fillRef idx="0">
            <a:schemeClr val="accent1"/>
          </a:fillRef>
          <a:effectRef idx="0">
            <a:schemeClr val="accent1"/>
          </a:effectRef>
          <a:fontRef idx="minor">
            <a:schemeClr val="tx1"/>
          </a:fontRef>
        </p:style>
      </p:cxnSp>
      <p:grpSp>
        <p:nvGrpSpPr>
          <p:cNvPr id="58" name="Группа 57">
            <a:extLst>
              <a:ext uri="{FF2B5EF4-FFF2-40B4-BE49-F238E27FC236}">
                <a16:creationId xmlns:a16="http://schemas.microsoft.com/office/drawing/2014/main" id="{6E59F3A5-8C7A-4250-BA18-71A3E9E3719D}"/>
              </a:ext>
            </a:extLst>
          </p:cNvPr>
          <p:cNvGrpSpPr/>
          <p:nvPr/>
        </p:nvGrpSpPr>
        <p:grpSpPr>
          <a:xfrm>
            <a:off x="7016846" y="3662594"/>
            <a:ext cx="1511935" cy="1531903"/>
            <a:chOff x="7084811" y="4879089"/>
            <a:chExt cx="1511935" cy="1531903"/>
          </a:xfrm>
        </p:grpSpPr>
        <p:sp>
          <p:nvSpPr>
            <p:cNvPr id="19" name="Овал 18"/>
            <p:cNvSpPr/>
            <p:nvPr/>
          </p:nvSpPr>
          <p:spPr>
            <a:xfrm>
              <a:off x="7084811" y="4879089"/>
              <a:ext cx="1511935" cy="1511935"/>
            </a:xfrm>
            <a:prstGeom prst="ellipse">
              <a:avLst/>
            </a:prstGeom>
            <a:solidFill>
              <a:srgbClr val="FA740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grpSp>
          <p:nvGrpSpPr>
            <p:cNvPr id="57" name="Группа 56">
              <a:extLst>
                <a:ext uri="{FF2B5EF4-FFF2-40B4-BE49-F238E27FC236}">
                  <a16:creationId xmlns:a16="http://schemas.microsoft.com/office/drawing/2014/main" id="{B2DD7D47-4C8C-4CA8-BF34-828AEDD10775}"/>
                </a:ext>
              </a:extLst>
            </p:cNvPr>
            <p:cNvGrpSpPr/>
            <p:nvPr/>
          </p:nvGrpSpPr>
          <p:grpSpPr>
            <a:xfrm>
              <a:off x="7444868" y="5404553"/>
              <a:ext cx="775850" cy="1006439"/>
              <a:chOff x="7444868" y="5404553"/>
              <a:chExt cx="775850" cy="1006439"/>
            </a:xfrm>
          </p:grpSpPr>
          <p:sp>
            <p:nvSpPr>
              <p:cNvPr id="21" name="TextBox 20"/>
              <p:cNvSpPr txBox="1"/>
              <p:nvPr/>
            </p:nvSpPr>
            <p:spPr>
              <a:xfrm>
                <a:off x="7444868" y="5404553"/>
                <a:ext cx="736099"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rPr>
                  <a:t>China</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a:ea typeface="+mn-ea"/>
                  <a:cs typeface="+mn-cs"/>
                </a:endParaRPr>
              </a:p>
            </p:txBody>
          </p:sp>
          <p:sp>
            <p:nvSpPr>
              <p:cNvPr id="48" name="TextBox 47">
                <a:extLst>
                  <a:ext uri="{FF2B5EF4-FFF2-40B4-BE49-F238E27FC236}">
                    <a16:creationId xmlns:a16="http://schemas.microsoft.com/office/drawing/2014/main" id="{9DF1D6C3-A724-47B4-B0F4-C21810B511BC}"/>
                  </a:ext>
                </a:extLst>
              </p:cNvPr>
              <p:cNvSpPr txBox="1"/>
              <p:nvPr/>
            </p:nvSpPr>
            <p:spPr>
              <a:xfrm>
                <a:off x="7677143" y="6041660"/>
                <a:ext cx="54357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a:ea typeface="+mn-ea"/>
                    <a:cs typeface="+mn-cs"/>
                  </a:rPr>
                  <a:t>1</a:t>
                </a:r>
              </a:p>
            </p:txBody>
          </p:sp>
        </p:grpSp>
      </p:grpSp>
      <p:cxnSp>
        <p:nvCxnSpPr>
          <p:cNvPr id="82" name="Соединитель: уступ 81">
            <a:extLst>
              <a:ext uri="{FF2B5EF4-FFF2-40B4-BE49-F238E27FC236}">
                <a16:creationId xmlns:a16="http://schemas.microsoft.com/office/drawing/2014/main" id="{6E117EE9-34B3-46E1-BFB2-6D3C4E837282}"/>
              </a:ext>
            </a:extLst>
          </p:cNvPr>
          <p:cNvCxnSpPr>
            <a:cxnSpLocks/>
          </p:cNvCxnSpPr>
          <p:nvPr/>
        </p:nvCxnSpPr>
        <p:spPr>
          <a:xfrm rot="16200000" flipH="1">
            <a:off x="2507515" y="4374793"/>
            <a:ext cx="2437753" cy="570846"/>
          </a:xfrm>
          <a:prstGeom prst="bentConnector3">
            <a:avLst>
              <a:gd name="adj1" fmla="val 18357"/>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C27D8CD3-247A-4762-B2F9-E8367C7F197B}"/>
              </a:ext>
            </a:extLst>
          </p:cNvPr>
          <p:cNvSpPr txBox="1"/>
          <p:nvPr/>
        </p:nvSpPr>
        <p:spPr>
          <a:xfrm>
            <a:off x="4014191" y="5569899"/>
            <a:ext cx="43715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white"/>
                </a:solidFill>
                <a:effectLst/>
                <a:uLnTx/>
                <a:uFillTx/>
                <a:latin typeface="Times New Roman"/>
                <a:ea typeface="+mn-ea"/>
                <a:cs typeface="+mn-cs"/>
              </a:rPr>
              <a:t>The multidisciplinary forums JINR-India (2014) and JINR-Brazil (2015) were held with a high level of participation.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white"/>
                </a:solidFill>
                <a:effectLst/>
                <a:uLnTx/>
                <a:uFillTx/>
                <a:latin typeface="Times New Roman"/>
                <a:ea typeface="+mn-ea"/>
                <a:cs typeface="+mn-cs"/>
              </a:rPr>
              <a:t>Draft Agreements with JINR at the associate membership level were sent to Brazil (CNEN) and India (DAE) in 2015.</a:t>
            </a:r>
            <a:endParaRPr kumimoji="0" lang="ru-RU" sz="1000" b="0" i="0" u="none" strike="noStrike" kern="1200" cap="none" spc="0" normalizeH="0" baseline="0" noProof="0" dirty="0">
              <a:ln>
                <a:noFill/>
              </a:ln>
              <a:solidFill>
                <a:prstClr val="white"/>
              </a:solidFill>
              <a:effectLst/>
              <a:uLnTx/>
              <a:uFillTx/>
              <a:latin typeface="Times New Roman"/>
              <a:ea typeface="+mn-ea"/>
              <a:cs typeface="+mn-cs"/>
            </a:endParaRPr>
          </a:p>
        </p:txBody>
      </p:sp>
    </p:spTree>
    <p:extLst>
      <p:ext uri="{BB962C8B-B14F-4D97-AF65-F5344CB8AC3E}">
        <p14:creationId xmlns:p14="http://schemas.microsoft.com/office/powerpoint/2010/main" val="3558520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0272CE95-C6A4-4D31-8A60-4BC6D91C41FD}"/>
              </a:ext>
            </a:extLst>
          </p:cNvPr>
          <p:cNvSpPr txBox="1"/>
          <p:nvPr/>
        </p:nvSpPr>
        <p:spPr>
          <a:xfrm>
            <a:off x="2846303" y="108277"/>
            <a:ext cx="51866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JINR global reach</a:t>
            </a: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strategic perspective</a:t>
            </a:r>
            <a:endPar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6CF0E467-415A-4811-B494-861D5153E330}"/>
              </a:ext>
            </a:extLst>
          </p:cNvPr>
          <p:cNvSpPr txBox="1"/>
          <p:nvPr/>
        </p:nvSpPr>
        <p:spPr>
          <a:xfrm>
            <a:off x="8853506" y="5067131"/>
            <a:ext cx="3021111" cy="1200329"/>
          </a:xfrm>
          <a:prstGeom prst="rect">
            <a:avLst/>
          </a:prstGeom>
          <a:solidFill>
            <a:schemeClr val="accent1">
              <a:lumMod val="40000"/>
              <a:lumOff val="60000"/>
            </a:schemeClr>
          </a:solidFill>
          <a:ln>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Expected result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2030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Partners network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1000+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Countries in network</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80+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Member states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18+</a:t>
            </a:r>
          </a:p>
        </p:txBody>
      </p:sp>
      <p:sp>
        <p:nvSpPr>
          <p:cNvPr id="39" name="TextBox 38">
            <a:extLst>
              <a:ext uri="{FF2B5EF4-FFF2-40B4-BE49-F238E27FC236}">
                <a16:creationId xmlns:a16="http://schemas.microsoft.com/office/drawing/2014/main" id="{96198D3A-559B-48D0-BE73-371F864003C6}"/>
              </a:ext>
            </a:extLst>
          </p:cNvPr>
          <p:cNvSpPr txBox="1"/>
          <p:nvPr/>
        </p:nvSpPr>
        <p:spPr>
          <a:xfrm>
            <a:off x="5432234" y="4977898"/>
            <a:ext cx="298524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New initiatives: </a:t>
            </a: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Joint Laboratories;</a:t>
            </a: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Information centers network;</a:t>
            </a: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Ministerial conferences; </a:t>
            </a: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“Alumni” Club</a:t>
            </a: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4" name="Группа 43">
            <a:extLst>
              <a:ext uri="{FF2B5EF4-FFF2-40B4-BE49-F238E27FC236}">
                <a16:creationId xmlns:a16="http://schemas.microsoft.com/office/drawing/2014/main" id="{6C24A309-97E8-4675-91F6-3867450E3797}"/>
              </a:ext>
            </a:extLst>
          </p:cNvPr>
          <p:cNvGrpSpPr/>
          <p:nvPr/>
        </p:nvGrpSpPr>
        <p:grpSpPr>
          <a:xfrm>
            <a:off x="5761408" y="637218"/>
            <a:ext cx="5811543" cy="4408930"/>
            <a:chOff x="5423463" y="613659"/>
            <a:chExt cx="5742955" cy="4408930"/>
          </a:xfrm>
        </p:grpSpPr>
        <p:grpSp>
          <p:nvGrpSpPr>
            <p:cNvPr id="38" name="Группа 37">
              <a:extLst>
                <a:ext uri="{FF2B5EF4-FFF2-40B4-BE49-F238E27FC236}">
                  <a16:creationId xmlns:a16="http://schemas.microsoft.com/office/drawing/2014/main" id="{FF5DF007-783E-412B-8C43-34DF960630CF}"/>
                </a:ext>
              </a:extLst>
            </p:cNvPr>
            <p:cNvGrpSpPr/>
            <p:nvPr/>
          </p:nvGrpSpPr>
          <p:grpSpPr>
            <a:xfrm>
              <a:off x="5423463" y="722101"/>
              <a:ext cx="5742955" cy="4300488"/>
              <a:chOff x="5251040" y="1071901"/>
              <a:chExt cx="5742955" cy="4300488"/>
            </a:xfrm>
          </p:grpSpPr>
          <p:grpSp>
            <p:nvGrpSpPr>
              <p:cNvPr id="32" name="Группа 31">
                <a:extLst>
                  <a:ext uri="{FF2B5EF4-FFF2-40B4-BE49-F238E27FC236}">
                    <a16:creationId xmlns:a16="http://schemas.microsoft.com/office/drawing/2014/main" id="{A9E1145A-4A1D-4425-B523-19D9B3E1084E}"/>
                  </a:ext>
                </a:extLst>
              </p:cNvPr>
              <p:cNvGrpSpPr/>
              <p:nvPr/>
            </p:nvGrpSpPr>
            <p:grpSpPr>
              <a:xfrm>
                <a:off x="5347480" y="1071901"/>
                <a:ext cx="5646515" cy="4300488"/>
                <a:chOff x="4999625" y="1100187"/>
                <a:chExt cx="5646515" cy="4300488"/>
              </a:xfrm>
            </p:grpSpPr>
            <p:graphicFrame>
              <p:nvGraphicFramePr>
                <p:cNvPr id="109" name="Диаграмма 108">
                  <a:extLst>
                    <a:ext uri="{FF2B5EF4-FFF2-40B4-BE49-F238E27FC236}">
                      <a16:creationId xmlns:a16="http://schemas.microsoft.com/office/drawing/2014/main" id="{EE175CD2-623C-49ED-91A2-E6AC6C6F36F4}"/>
                    </a:ext>
                  </a:extLst>
                </p:cNvPr>
                <p:cNvGraphicFramePr>
                  <a:graphicFrameLocks/>
                </p:cNvGraphicFramePr>
                <p:nvPr/>
              </p:nvGraphicFramePr>
              <p:xfrm>
                <a:off x="5113141" y="3081796"/>
                <a:ext cx="5364361" cy="23188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0" name="Диаграмма 109">
                  <a:extLst>
                    <a:ext uri="{FF2B5EF4-FFF2-40B4-BE49-F238E27FC236}">
                      <a16:creationId xmlns:a16="http://schemas.microsoft.com/office/drawing/2014/main" id="{1BB19C2C-2C55-4B9D-89E4-A64E3F13B7C7}"/>
                    </a:ext>
                  </a:extLst>
                </p:cNvPr>
                <p:cNvGraphicFramePr/>
                <p:nvPr/>
              </p:nvGraphicFramePr>
              <p:xfrm>
                <a:off x="4999625" y="1100187"/>
                <a:ext cx="5646515" cy="1982690"/>
              </p:xfrm>
              <a:graphic>
                <a:graphicData uri="http://schemas.openxmlformats.org/drawingml/2006/chart">
                  <c:chart xmlns:c="http://schemas.openxmlformats.org/drawingml/2006/chart" xmlns:r="http://schemas.openxmlformats.org/officeDocument/2006/relationships" r:id="rId3"/>
                </a:graphicData>
              </a:graphic>
            </p:graphicFrame>
          </p:grpSp>
          <p:sp>
            <p:nvSpPr>
              <p:cNvPr id="37" name="TextBox 36">
                <a:extLst>
                  <a:ext uri="{FF2B5EF4-FFF2-40B4-BE49-F238E27FC236}">
                    <a16:creationId xmlns:a16="http://schemas.microsoft.com/office/drawing/2014/main" id="{3D1D54B1-B547-49B5-9107-BF0CDB678684}"/>
                  </a:ext>
                </a:extLst>
              </p:cNvPr>
              <p:cNvSpPr txBox="1"/>
              <p:nvPr/>
            </p:nvSpPr>
            <p:spPr>
              <a:xfrm rot="16200000">
                <a:off x="4774531" y="1951738"/>
                <a:ext cx="12300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Countries and IO</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TextBox 110">
                <a:extLst>
                  <a:ext uri="{FF2B5EF4-FFF2-40B4-BE49-F238E27FC236}">
                    <a16:creationId xmlns:a16="http://schemas.microsoft.com/office/drawing/2014/main" id="{AF19C8D0-F223-4E4F-A87A-5EDB22FA8A2C}"/>
                  </a:ext>
                </a:extLst>
              </p:cNvPr>
              <p:cNvSpPr txBox="1"/>
              <p:nvPr/>
            </p:nvSpPr>
            <p:spPr>
              <a:xfrm rot="16200000">
                <a:off x="4657482" y="3801230"/>
                <a:ext cx="15156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Partner organizations</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3" name="Группа 42">
              <a:extLst>
                <a:ext uri="{FF2B5EF4-FFF2-40B4-BE49-F238E27FC236}">
                  <a16:creationId xmlns:a16="http://schemas.microsoft.com/office/drawing/2014/main" id="{EEAEA050-D629-44C7-9E8E-965DD14B44AF}"/>
                </a:ext>
              </a:extLst>
            </p:cNvPr>
            <p:cNvGrpSpPr/>
            <p:nvPr/>
          </p:nvGrpSpPr>
          <p:grpSpPr>
            <a:xfrm>
              <a:off x="5449236" y="613659"/>
              <a:ext cx="5598590" cy="4217278"/>
              <a:chOff x="5449236" y="613659"/>
              <a:chExt cx="5598590" cy="4217278"/>
            </a:xfrm>
          </p:grpSpPr>
          <p:sp>
            <p:nvSpPr>
              <p:cNvPr id="42" name="Прямоугольник 41">
                <a:extLst>
                  <a:ext uri="{FF2B5EF4-FFF2-40B4-BE49-F238E27FC236}">
                    <a16:creationId xmlns:a16="http://schemas.microsoft.com/office/drawing/2014/main" id="{7D45C4A6-253E-4165-9010-2EAF69D7BC9C}"/>
                  </a:ext>
                </a:extLst>
              </p:cNvPr>
              <p:cNvSpPr/>
              <p:nvPr/>
            </p:nvSpPr>
            <p:spPr>
              <a:xfrm>
                <a:off x="5449236" y="707269"/>
                <a:ext cx="5598590" cy="4123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74283C57-44C9-4EA9-84F0-A74278C78BA4}"/>
                  </a:ext>
                </a:extLst>
              </p:cNvPr>
              <p:cNvSpPr txBox="1"/>
              <p:nvPr/>
            </p:nvSpPr>
            <p:spPr>
              <a:xfrm>
                <a:off x="6106999" y="613659"/>
                <a:ext cx="3339389" cy="523220"/>
              </a:xfrm>
              <a:prstGeom prst="rect">
                <a:avLst/>
              </a:prstGeom>
              <a:solidFill>
                <a:schemeClr val="bg1"/>
              </a:solid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Sustainable development of the partner network: positive experience</a:t>
                </a:r>
                <a:endParaRPr kumimoji="0" lang="ru-RU" sz="1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endParaRPr>
              </a:p>
            </p:txBody>
          </p:sp>
        </p:grpSp>
      </p:grpSp>
      <p:sp>
        <p:nvSpPr>
          <p:cNvPr id="46" name="Стрелка: вправо 45">
            <a:extLst>
              <a:ext uri="{FF2B5EF4-FFF2-40B4-BE49-F238E27FC236}">
                <a16:creationId xmlns:a16="http://schemas.microsoft.com/office/drawing/2014/main" id="{04D5B896-2E6E-458D-9353-ABE260DB06DE}"/>
              </a:ext>
            </a:extLst>
          </p:cNvPr>
          <p:cNvSpPr/>
          <p:nvPr/>
        </p:nvSpPr>
        <p:spPr>
          <a:xfrm rot="20412267">
            <a:off x="10116194" y="1635399"/>
            <a:ext cx="1569619" cy="515532"/>
          </a:xfrm>
          <a:prstGeom prst="rightArrow">
            <a:avLst>
              <a:gd name="adj1" fmla="val 50000"/>
              <a:gd name="adj2" fmla="val 12393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Стрелка: вправо 124">
            <a:extLst>
              <a:ext uri="{FF2B5EF4-FFF2-40B4-BE49-F238E27FC236}">
                <a16:creationId xmlns:a16="http://schemas.microsoft.com/office/drawing/2014/main" id="{252BB93E-09C3-4B4C-B62C-3BDD9691C6A7}"/>
              </a:ext>
            </a:extLst>
          </p:cNvPr>
          <p:cNvSpPr/>
          <p:nvPr/>
        </p:nvSpPr>
        <p:spPr>
          <a:xfrm rot="20412267">
            <a:off x="10125718" y="3292757"/>
            <a:ext cx="1569619" cy="515532"/>
          </a:xfrm>
          <a:prstGeom prst="rightArrow">
            <a:avLst>
              <a:gd name="adj1" fmla="val 50000"/>
              <a:gd name="adj2" fmla="val 12393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9" name="Группа 218">
            <a:extLst>
              <a:ext uri="{FF2B5EF4-FFF2-40B4-BE49-F238E27FC236}">
                <a16:creationId xmlns:a16="http://schemas.microsoft.com/office/drawing/2014/main" id="{A1467355-1BE2-474B-BF32-233628B52C69}"/>
              </a:ext>
            </a:extLst>
          </p:cNvPr>
          <p:cNvGrpSpPr/>
          <p:nvPr/>
        </p:nvGrpSpPr>
        <p:grpSpPr>
          <a:xfrm>
            <a:off x="-1393506" y="730828"/>
            <a:ext cx="7142358" cy="7989811"/>
            <a:chOff x="-1393506" y="730828"/>
            <a:chExt cx="7142358" cy="7989811"/>
          </a:xfrm>
        </p:grpSpPr>
        <p:sp>
          <p:nvSpPr>
            <p:cNvPr id="220" name="Прямоугольник 219">
              <a:extLst>
                <a:ext uri="{FF2B5EF4-FFF2-40B4-BE49-F238E27FC236}">
                  <a16:creationId xmlns:a16="http://schemas.microsoft.com/office/drawing/2014/main" id="{DF8F1158-7D1A-4D23-94AE-8AC98FA1C3CD}"/>
                </a:ext>
              </a:extLst>
            </p:cNvPr>
            <p:cNvSpPr/>
            <p:nvPr/>
          </p:nvSpPr>
          <p:spPr>
            <a:xfrm>
              <a:off x="795897" y="730828"/>
              <a:ext cx="4474081" cy="56062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1" name="Дуга 220">
              <a:extLst>
                <a:ext uri="{FF2B5EF4-FFF2-40B4-BE49-F238E27FC236}">
                  <a16:creationId xmlns:a16="http://schemas.microsoft.com/office/drawing/2014/main" id="{EE2070E0-363B-469F-8C42-560EBA5A7AB5}"/>
                </a:ext>
              </a:extLst>
            </p:cNvPr>
            <p:cNvSpPr/>
            <p:nvPr/>
          </p:nvSpPr>
          <p:spPr>
            <a:xfrm rot="19174464" flipH="1">
              <a:off x="1452173" y="872334"/>
              <a:ext cx="4173236" cy="6509829"/>
            </a:xfrm>
            <a:prstGeom prst="arc">
              <a:avLst>
                <a:gd name="adj1" fmla="val 15367006"/>
                <a:gd name="adj2" fmla="val 157770"/>
              </a:avLst>
            </a:prstGeom>
            <a:ln w="6350" cmpd="sng">
              <a:prstDash val="dash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Овал 221">
              <a:extLst>
                <a:ext uri="{FF2B5EF4-FFF2-40B4-BE49-F238E27FC236}">
                  <a16:creationId xmlns:a16="http://schemas.microsoft.com/office/drawing/2014/main" id="{BF43BD2E-3A77-4FEC-8FF0-EA525A903CA8}"/>
                </a:ext>
              </a:extLst>
            </p:cNvPr>
            <p:cNvSpPr/>
            <p:nvPr/>
          </p:nvSpPr>
          <p:spPr>
            <a:xfrm>
              <a:off x="1360759" y="5946169"/>
              <a:ext cx="1323678" cy="401842"/>
            </a:xfrm>
            <a:prstGeom prst="ellipse">
              <a:avLst/>
            </a:prstGeom>
            <a:solidFill>
              <a:schemeClr val="bg2">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Дуга 222">
              <a:extLst>
                <a:ext uri="{FF2B5EF4-FFF2-40B4-BE49-F238E27FC236}">
                  <a16:creationId xmlns:a16="http://schemas.microsoft.com/office/drawing/2014/main" id="{D56E505A-9D3E-42AE-A8D5-5A44C010DB05}"/>
                </a:ext>
              </a:extLst>
            </p:cNvPr>
            <p:cNvSpPr>
              <a:spLocks noChangeAspect="1"/>
            </p:cNvSpPr>
            <p:nvPr/>
          </p:nvSpPr>
          <p:spPr>
            <a:xfrm>
              <a:off x="-1393506" y="2098770"/>
              <a:ext cx="6667930" cy="6619874"/>
            </a:xfrm>
            <a:prstGeom prst="arc">
              <a:avLst>
                <a:gd name="adj1" fmla="val 15109077"/>
                <a:gd name="adj2" fmla="val 1804789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Дуга 223">
              <a:extLst>
                <a:ext uri="{FF2B5EF4-FFF2-40B4-BE49-F238E27FC236}">
                  <a16:creationId xmlns:a16="http://schemas.microsoft.com/office/drawing/2014/main" id="{1E42D41E-A005-46F3-A64A-9DFFC9668086}"/>
                </a:ext>
              </a:extLst>
            </p:cNvPr>
            <p:cNvSpPr>
              <a:spLocks noChangeAspect="1"/>
            </p:cNvSpPr>
            <p:nvPr/>
          </p:nvSpPr>
          <p:spPr>
            <a:xfrm>
              <a:off x="-1393506" y="2100765"/>
              <a:ext cx="6667930" cy="6619874"/>
            </a:xfrm>
            <a:prstGeom prst="arc">
              <a:avLst>
                <a:gd name="adj1" fmla="val 15109077"/>
                <a:gd name="adj2" fmla="val 18047893"/>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5" name="Группа 224">
              <a:extLst>
                <a:ext uri="{FF2B5EF4-FFF2-40B4-BE49-F238E27FC236}">
                  <a16:creationId xmlns:a16="http://schemas.microsoft.com/office/drawing/2014/main" id="{0BD0D095-5F33-4DDE-839B-DD991E2137A2}"/>
                </a:ext>
              </a:extLst>
            </p:cNvPr>
            <p:cNvGrpSpPr/>
            <p:nvPr/>
          </p:nvGrpSpPr>
          <p:grpSpPr>
            <a:xfrm>
              <a:off x="2884457" y="2024124"/>
              <a:ext cx="710484" cy="711077"/>
              <a:chOff x="4841912" y="1609228"/>
              <a:chExt cx="710484" cy="711077"/>
            </a:xfrm>
            <a:solidFill>
              <a:schemeClr val="bg1"/>
            </a:solidFill>
          </p:grpSpPr>
          <p:sp>
            <p:nvSpPr>
              <p:cNvPr id="297" name="Овал 296">
                <a:extLst>
                  <a:ext uri="{FF2B5EF4-FFF2-40B4-BE49-F238E27FC236}">
                    <a16:creationId xmlns:a16="http://schemas.microsoft.com/office/drawing/2014/main" id="{3C5D1D04-56DC-4D95-B87E-527FE9E61AD8}"/>
                  </a:ext>
                </a:extLst>
              </p:cNvPr>
              <p:cNvSpPr>
                <a:spLocks noChangeAspect="1"/>
              </p:cNvSpPr>
              <p:nvPr/>
            </p:nvSpPr>
            <p:spPr>
              <a:xfrm rot="730647">
                <a:off x="4937351" y="1816093"/>
                <a:ext cx="165414" cy="15556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8" name="Овал 297">
                <a:extLst>
                  <a:ext uri="{FF2B5EF4-FFF2-40B4-BE49-F238E27FC236}">
                    <a16:creationId xmlns:a16="http://schemas.microsoft.com/office/drawing/2014/main" id="{9FF4D7E9-F07D-45F1-AA05-8EBBB791FD2B}"/>
                  </a:ext>
                </a:extLst>
              </p:cNvPr>
              <p:cNvSpPr>
                <a:spLocks noChangeAspect="1"/>
              </p:cNvSpPr>
              <p:nvPr/>
            </p:nvSpPr>
            <p:spPr>
              <a:xfrm rot="730647">
                <a:off x="5189721" y="1722613"/>
                <a:ext cx="165414" cy="15556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9" name="Овал 298">
                <a:extLst>
                  <a:ext uri="{FF2B5EF4-FFF2-40B4-BE49-F238E27FC236}">
                    <a16:creationId xmlns:a16="http://schemas.microsoft.com/office/drawing/2014/main" id="{E4FCACB6-1A97-4277-A418-DF79F0109C61}"/>
                  </a:ext>
                </a:extLst>
              </p:cNvPr>
              <p:cNvSpPr>
                <a:spLocks noChangeAspect="1"/>
              </p:cNvSpPr>
              <p:nvPr/>
            </p:nvSpPr>
            <p:spPr>
              <a:xfrm rot="730647">
                <a:off x="5340464" y="1980462"/>
                <a:ext cx="165414" cy="15556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0" name="Овал 299">
                <a:extLst>
                  <a:ext uri="{FF2B5EF4-FFF2-40B4-BE49-F238E27FC236}">
                    <a16:creationId xmlns:a16="http://schemas.microsoft.com/office/drawing/2014/main" id="{830F46D4-D653-4738-84DB-01C4A6019C92}"/>
                  </a:ext>
                </a:extLst>
              </p:cNvPr>
              <p:cNvSpPr>
                <a:spLocks noChangeAspect="1"/>
              </p:cNvSpPr>
              <p:nvPr/>
            </p:nvSpPr>
            <p:spPr>
              <a:xfrm>
                <a:off x="4841912" y="1609228"/>
                <a:ext cx="710484" cy="71107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6" name="Полилиния: фигура 225">
              <a:extLst>
                <a:ext uri="{FF2B5EF4-FFF2-40B4-BE49-F238E27FC236}">
                  <a16:creationId xmlns:a16="http://schemas.microsoft.com/office/drawing/2014/main" id="{FA3DDF3B-129B-420D-A15A-61EEFF337017}"/>
                </a:ext>
              </a:extLst>
            </p:cNvPr>
            <p:cNvSpPr/>
            <p:nvPr/>
          </p:nvSpPr>
          <p:spPr>
            <a:xfrm rot="15111752">
              <a:off x="2004837" y="2782674"/>
              <a:ext cx="1401526" cy="291974"/>
            </a:xfrm>
            <a:custGeom>
              <a:avLst/>
              <a:gdLst>
                <a:gd name="connsiteX0" fmla="*/ 0 w 1685925"/>
                <a:gd name="connsiteY0" fmla="*/ 628651 h 633413"/>
                <a:gd name="connsiteX1" fmla="*/ 385763 w 1685925"/>
                <a:gd name="connsiteY1" fmla="*/ 1 h 633413"/>
                <a:gd name="connsiteX2" fmla="*/ 1685925 w 1685925"/>
                <a:gd name="connsiteY2" fmla="*/ 633413 h 633413"/>
              </a:gdLst>
              <a:ahLst/>
              <a:cxnLst>
                <a:cxn ang="0">
                  <a:pos x="connsiteX0" y="connsiteY0"/>
                </a:cxn>
                <a:cxn ang="0">
                  <a:pos x="connsiteX1" y="connsiteY1"/>
                </a:cxn>
                <a:cxn ang="0">
                  <a:pos x="connsiteX2" y="connsiteY2"/>
                </a:cxn>
              </a:cxnLst>
              <a:rect l="l" t="t" r="r" b="b"/>
              <a:pathLst>
                <a:path w="1685925" h="633413">
                  <a:moveTo>
                    <a:pt x="0" y="628651"/>
                  </a:moveTo>
                  <a:cubicBezTo>
                    <a:pt x="52388" y="313929"/>
                    <a:pt x="104776" y="-793"/>
                    <a:pt x="385763" y="1"/>
                  </a:cubicBezTo>
                  <a:cubicBezTo>
                    <a:pt x="666750" y="795"/>
                    <a:pt x="1641475" y="578644"/>
                    <a:pt x="1685925" y="633413"/>
                  </a:cubicBezTo>
                </a:path>
              </a:pathLst>
            </a:custGeom>
            <a:noFill/>
            <a:ln w="635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7" name="Полилиния: фигура 226">
              <a:extLst>
                <a:ext uri="{FF2B5EF4-FFF2-40B4-BE49-F238E27FC236}">
                  <a16:creationId xmlns:a16="http://schemas.microsoft.com/office/drawing/2014/main" id="{C1118378-C351-4423-AEF5-214267179E18}"/>
                </a:ext>
              </a:extLst>
            </p:cNvPr>
            <p:cNvSpPr/>
            <p:nvPr/>
          </p:nvSpPr>
          <p:spPr>
            <a:xfrm rot="18471162" flipV="1">
              <a:off x="1301251" y="2870058"/>
              <a:ext cx="1810200" cy="505743"/>
            </a:xfrm>
            <a:custGeom>
              <a:avLst/>
              <a:gdLst>
                <a:gd name="connsiteX0" fmla="*/ 0 w 1685925"/>
                <a:gd name="connsiteY0" fmla="*/ 628651 h 633413"/>
                <a:gd name="connsiteX1" fmla="*/ 385763 w 1685925"/>
                <a:gd name="connsiteY1" fmla="*/ 1 h 633413"/>
                <a:gd name="connsiteX2" fmla="*/ 1685925 w 1685925"/>
                <a:gd name="connsiteY2" fmla="*/ 633413 h 633413"/>
              </a:gdLst>
              <a:ahLst/>
              <a:cxnLst>
                <a:cxn ang="0">
                  <a:pos x="connsiteX0" y="connsiteY0"/>
                </a:cxn>
                <a:cxn ang="0">
                  <a:pos x="connsiteX1" y="connsiteY1"/>
                </a:cxn>
                <a:cxn ang="0">
                  <a:pos x="connsiteX2" y="connsiteY2"/>
                </a:cxn>
              </a:cxnLst>
              <a:rect l="l" t="t" r="r" b="b"/>
              <a:pathLst>
                <a:path w="1685925" h="633413">
                  <a:moveTo>
                    <a:pt x="0" y="628651"/>
                  </a:moveTo>
                  <a:cubicBezTo>
                    <a:pt x="52388" y="313929"/>
                    <a:pt x="104776" y="-793"/>
                    <a:pt x="385763" y="1"/>
                  </a:cubicBezTo>
                  <a:cubicBezTo>
                    <a:pt x="666750" y="795"/>
                    <a:pt x="1641475" y="578644"/>
                    <a:pt x="1685925" y="633413"/>
                  </a:cubicBezTo>
                </a:path>
              </a:pathLst>
            </a:custGeom>
            <a:noFill/>
            <a:ln w="635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8" name="Дуга 227">
              <a:extLst>
                <a:ext uri="{FF2B5EF4-FFF2-40B4-BE49-F238E27FC236}">
                  <a16:creationId xmlns:a16="http://schemas.microsoft.com/office/drawing/2014/main" id="{11096854-AB23-4412-A78B-7D35B192C5E6}"/>
                </a:ext>
              </a:extLst>
            </p:cNvPr>
            <p:cNvSpPr/>
            <p:nvPr/>
          </p:nvSpPr>
          <p:spPr>
            <a:xfrm rot="817746">
              <a:off x="-20406" y="2595655"/>
              <a:ext cx="2118567" cy="5061756"/>
            </a:xfrm>
            <a:prstGeom prst="arc">
              <a:avLst>
                <a:gd name="adj1" fmla="val 16153540"/>
                <a:gd name="adj2" fmla="val 157770"/>
              </a:avLst>
            </a:prstGeom>
            <a:ln w="19050" cmpd="sng">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Дуга 228">
              <a:extLst>
                <a:ext uri="{FF2B5EF4-FFF2-40B4-BE49-F238E27FC236}">
                  <a16:creationId xmlns:a16="http://schemas.microsoft.com/office/drawing/2014/main" id="{998CCE10-6B22-4225-B475-F763EC593098}"/>
                </a:ext>
              </a:extLst>
            </p:cNvPr>
            <p:cNvSpPr>
              <a:spLocks noChangeAspect="1"/>
            </p:cNvSpPr>
            <p:nvPr/>
          </p:nvSpPr>
          <p:spPr>
            <a:xfrm>
              <a:off x="422080" y="3885682"/>
              <a:ext cx="3214693" cy="3191525"/>
            </a:xfrm>
            <a:prstGeom prst="arc">
              <a:avLst>
                <a:gd name="adj1" fmla="val 13593276"/>
                <a:gd name="adj2" fmla="val 1948836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Дуга 229">
              <a:extLst>
                <a:ext uri="{FF2B5EF4-FFF2-40B4-BE49-F238E27FC236}">
                  <a16:creationId xmlns:a16="http://schemas.microsoft.com/office/drawing/2014/main" id="{B494410F-7F12-44D1-B922-3B3C79725E93}"/>
                </a:ext>
              </a:extLst>
            </p:cNvPr>
            <p:cNvSpPr>
              <a:spLocks noChangeAspect="1"/>
            </p:cNvSpPr>
            <p:nvPr/>
          </p:nvSpPr>
          <p:spPr>
            <a:xfrm>
              <a:off x="-463330" y="3237552"/>
              <a:ext cx="4875971" cy="4840830"/>
            </a:xfrm>
            <a:prstGeom prst="arc">
              <a:avLst>
                <a:gd name="adj1" fmla="val 14650472"/>
                <a:gd name="adj2" fmla="val 18794961"/>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Дуга 230">
              <a:extLst>
                <a:ext uri="{FF2B5EF4-FFF2-40B4-BE49-F238E27FC236}">
                  <a16:creationId xmlns:a16="http://schemas.microsoft.com/office/drawing/2014/main" id="{343344C0-31FC-487D-96BB-3889CD7AC7CE}"/>
                </a:ext>
              </a:extLst>
            </p:cNvPr>
            <p:cNvSpPr>
              <a:spLocks noChangeAspect="1"/>
            </p:cNvSpPr>
            <p:nvPr/>
          </p:nvSpPr>
          <p:spPr>
            <a:xfrm rot="516750">
              <a:off x="-527501" y="2663257"/>
              <a:ext cx="5033386" cy="4840830"/>
            </a:xfrm>
            <a:prstGeom prst="arc">
              <a:avLst>
                <a:gd name="adj1" fmla="val 14222335"/>
                <a:gd name="adj2" fmla="val 1825639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2" name="Дуга 231">
              <a:extLst>
                <a:ext uri="{FF2B5EF4-FFF2-40B4-BE49-F238E27FC236}">
                  <a16:creationId xmlns:a16="http://schemas.microsoft.com/office/drawing/2014/main" id="{0B094DAD-600D-4732-91B9-057AAE87652B}"/>
                </a:ext>
              </a:extLst>
            </p:cNvPr>
            <p:cNvSpPr>
              <a:spLocks noChangeAspect="1"/>
            </p:cNvSpPr>
            <p:nvPr/>
          </p:nvSpPr>
          <p:spPr>
            <a:xfrm>
              <a:off x="-1359310" y="1619695"/>
              <a:ext cx="6667930" cy="6619874"/>
            </a:xfrm>
            <a:prstGeom prst="arc">
              <a:avLst>
                <a:gd name="adj1" fmla="val 15109077"/>
                <a:gd name="adj2" fmla="val 1804789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33" name="Прямая соединительная линия 232">
              <a:extLst>
                <a:ext uri="{FF2B5EF4-FFF2-40B4-BE49-F238E27FC236}">
                  <a16:creationId xmlns:a16="http://schemas.microsoft.com/office/drawing/2014/main" id="{6BF06899-2C49-4CCA-A7C1-C3840CD77AB5}"/>
                </a:ext>
              </a:extLst>
            </p:cNvPr>
            <p:cNvCxnSpPr>
              <a:cxnSpLocks/>
            </p:cNvCxnSpPr>
            <p:nvPr/>
          </p:nvCxnSpPr>
          <p:spPr>
            <a:xfrm flipH="1">
              <a:off x="2026813" y="3318111"/>
              <a:ext cx="1186945" cy="21739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4" name="Прямая соединительная линия 233">
              <a:extLst>
                <a:ext uri="{FF2B5EF4-FFF2-40B4-BE49-F238E27FC236}">
                  <a16:creationId xmlns:a16="http://schemas.microsoft.com/office/drawing/2014/main" id="{8BC84B36-BFF2-4658-A88B-47136B2E4E83}"/>
                </a:ext>
              </a:extLst>
            </p:cNvPr>
            <p:cNvCxnSpPr>
              <a:cxnSpLocks/>
              <a:stCxn id="299" idx="0"/>
            </p:cNvCxnSpPr>
            <p:nvPr/>
          </p:nvCxnSpPr>
          <p:spPr>
            <a:xfrm flipH="1">
              <a:off x="2037800" y="2397108"/>
              <a:ext cx="1444324" cy="3099344"/>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235" name="Прямая соединительная линия 234">
              <a:extLst>
                <a:ext uri="{FF2B5EF4-FFF2-40B4-BE49-F238E27FC236}">
                  <a16:creationId xmlns:a16="http://schemas.microsoft.com/office/drawing/2014/main" id="{1B0F8185-3581-43B1-B604-F1AD273FE382}"/>
                </a:ext>
              </a:extLst>
            </p:cNvPr>
            <p:cNvCxnSpPr>
              <a:cxnSpLocks/>
              <a:stCxn id="298" idx="0"/>
            </p:cNvCxnSpPr>
            <p:nvPr/>
          </p:nvCxnSpPr>
          <p:spPr>
            <a:xfrm flipH="1">
              <a:off x="2034986" y="2139259"/>
              <a:ext cx="1296395" cy="3332969"/>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236" name="Прямая соединительная линия 235">
              <a:extLst>
                <a:ext uri="{FF2B5EF4-FFF2-40B4-BE49-F238E27FC236}">
                  <a16:creationId xmlns:a16="http://schemas.microsoft.com/office/drawing/2014/main" id="{39FB0BDD-0505-460B-BCD2-9BBB4582D1C0}"/>
                </a:ext>
              </a:extLst>
            </p:cNvPr>
            <p:cNvCxnSpPr>
              <a:cxnSpLocks/>
              <a:stCxn id="297" idx="0"/>
            </p:cNvCxnSpPr>
            <p:nvPr/>
          </p:nvCxnSpPr>
          <p:spPr>
            <a:xfrm flipH="1">
              <a:off x="2026200" y="2232739"/>
              <a:ext cx="1052811" cy="3231205"/>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37" name="Овал 236">
              <a:extLst>
                <a:ext uri="{FF2B5EF4-FFF2-40B4-BE49-F238E27FC236}">
                  <a16:creationId xmlns:a16="http://schemas.microsoft.com/office/drawing/2014/main" id="{507CF4D2-BCC2-4DCB-B491-8FB15BEBCFB5}"/>
                </a:ext>
              </a:extLst>
            </p:cNvPr>
            <p:cNvSpPr>
              <a:spLocks noChangeAspect="1"/>
            </p:cNvSpPr>
            <p:nvPr/>
          </p:nvSpPr>
          <p:spPr>
            <a:xfrm>
              <a:off x="1941373" y="1409979"/>
              <a:ext cx="520191" cy="51714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8" name="Овал 237">
              <a:extLst>
                <a:ext uri="{FF2B5EF4-FFF2-40B4-BE49-F238E27FC236}">
                  <a16:creationId xmlns:a16="http://schemas.microsoft.com/office/drawing/2014/main" id="{CFF6442A-5211-40E3-A82D-92D79901964A}"/>
                </a:ext>
              </a:extLst>
            </p:cNvPr>
            <p:cNvSpPr>
              <a:spLocks noChangeAspect="1"/>
            </p:cNvSpPr>
            <p:nvPr/>
          </p:nvSpPr>
          <p:spPr>
            <a:xfrm>
              <a:off x="2232976" y="1567125"/>
              <a:ext cx="143496" cy="1422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9" name="Овал 238">
              <a:extLst>
                <a:ext uri="{FF2B5EF4-FFF2-40B4-BE49-F238E27FC236}">
                  <a16:creationId xmlns:a16="http://schemas.microsoft.com/office/drawing/2014/main" id="{77D6309F-1351-412A-B8CA-447E92F0017D}"/>
                </a:ext>
              </a:extLst>
            </p:cNvPr>
            <p:cNvSpPr>
              <a:spLocks noChangeAspect="1"/>
            </p:cNvSpPr>
            <p:nvPr/>
          </p:nvSpPr>
          <p:spPr>
            <a:xfrm>
              <a:off x="2062038" y="1489571"/>
              <a:ext cx="143496" cy="1422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0" name="Овал 239">
              <a:extLst>
                <a:ext uri="{FF2B5EF4-FFF2-40B4-BE49-F238E27FC236}">
                  <a16:creationId xmlns:a16="http://schemas.microsoft.com/office/drawing/2014/main" id="{FE4CF3B1-5F23-4D83-96B7-2C889F1E58E8}"/>
                </a:ext>
              </a:extLst>
            </p:cNvPr>
            <p:cNvSpPr>
              <a:spLocks noChangeAspect="1"/>
            </p:cNvSpPr>
            <p:nvPr/>
          </p:nvSpPr>
          <p:spPr>
            <a:xfrm>
              <a:off x="2078711" y="1678600"/>
              <a:ext cx="143496" cy="1422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1" name="Овал 240">
              <a:extLst>
                <a:ext uri="{FF2B5EF4-FFF2-40B4-BE49-F238E27FC236}">
                  <a16:creationId xmlns:a16="http://schemas.microsoft.com/office/drawing/2014/main" id="{4FE6D655-DE72-492D-853A-13F973BAD237}"/>
                </a:ext>
              </a:extLst>
            </p:cNvPr>
            <p:cNvSpPr>
              <a:spLocks noChangeAspect="1"/>
            </p:cNvSpPr>
            <p:nvPr/>
          </p:nvSpPr>
          <p:spPr>
            <a:xfrm>
              <a:off x="1498761" y="1442331"/>
              <a:ext cx="145817" cy="14455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2" name="Группа 241">
              <a:extLst>
                <a:ext uri="{FF2B5EF4-FFF2-40B4-BE49-F238E27FC236}">
                  <a16:creationId xmlns:a16="http://schemas.microsoft.com/office/drawing/2014/main" id="{A035C1EB-D53D-4EC3-9980-0BB61E1872EB}"/>
                </a:ext>
              </a:extLst>
            </p:cNvPr>
            <p:cNvGrpSpPr/>
            <p:nvPr/>
          </p:nvGrpSpPr>
          <p:grpSpPr>
            <a:xfrm>
              <a:off x="1144174" y="2133374"/>
              <a:ext cx="975893" cy="1048495"/>
              <a:chOff x="5138739" y="2916019"/>
              <a:chExt cx="1169320" cy="1259827"/>
            </a:xfrm>
          </p:grpSpPr>
          <p:sp>
            <p:nvSpPr>
              <p:cNvPr id="291" name="Овал 290">
                <a:extLst>
                  <a:ext uri="{FF2B5EF4-FFF2-40B4-BE49-F238E27FC236}">
                    <a16:creationId xmlns:a16="http://schemas.microsoft.com/office/drawing/2014/main" id="{D39146E7-92DC-4D0D-A7BB-D4AF2E7C9759}"/>
                  </a:ext>
                </a:extLst>
              </p:cNvPr>
              <p:cNvSpPr>
                <a:spLocks noChangeAspect="1"/>
              </p:cNvSpPr>
              <p:nvPr/>
            </p:nvSpPr>
            <p:spPr>
              <a:xfrm>
                <a:off x="5158315" y="3025142"/>
                <a:ext cx="1149744" cy="1150704"/>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2" name="Овал 291">
                <a:extLst>
                  <a:ext uri="{FF2B5EF4-FFF2-40B4-BE49-F238E27FC236}">
                    <a16:creationId xmlns:a16="http://schemas.microsoft.com/office/drawing/2014/main" id="{2174147A-EF8A-49FA-9E50-805B6D16F40F}"/>
                  </a:ext>
                </a:extLst>
              </p:cNvPr>
              <p:cNvSpPr>
                <a:spLocks noChangeAspect="1"/>
              </p:cNvSpPr>
              <p:nvPr/>
            </p:nvSpPr>
            <p:spPr>
              <a:xfrm>
                <a:off x="5421763" y="3292180"/>
                <a:ext cx="636797" cy="637329"/>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3" name="Овал 292">
                <a:extLst>
                  <a:ext uri="{FF2B5EF4-FFF2-40B4-BE49-F238E27FC236}">
                    <a16:creationId xmlns:a16="http://schemas.microsoft.com/office/drawing/2014/main" id="{A065C76E-7D39-402D-95BB-AF05F9A2201A}"/>
                  </a:ext>
                </a:extLst>
              </p:cNvPr>
              <p:cNvSpPr>
                <a:spLocks noChangeAspect="1"/>
              </p:cNvSpPr>
              <p:nvPr/>
            </p:nvSpPr>
            <p:spPr>
              <a:xfrm>
                <a:off x="5681142" y="2916019"/>
                <a:ext cx="174719" cy="1748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4" name="Овал 293">
                <a:extLst>
                  <a:ext uri="{FF2B5EF4-FFF2-40B4-BE49-F238E27FC236}">
                    <a16:creationId xmlns:a16="http://schemas.microsoft.com/office/drawing/2014/main" id="{9C583392-10F7-4394-BD7E-2C5682AB500E}"/>
                  </a:ext>
                </a:extLst>
              </p:cNvPr>
              <p:cNvSpPr>
                <a:spLocks noChangeAspect="1"/>
              </p:cNvSpPr>
              <p:nvPr/>
            </p:nvSpPr>
            <p:spPr>
              <a:xfrm>
                <a:off x="5276927" y="3157983"/>
                <a:ext cx="913344" cy="914106"/>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5" name="Овал 294">
                <a:extLst>
                  <a:ext uri="{FF2B5EF4-FFF2-40B4-BE49-F238E27FC236}">
                    <a16:creationId xmlns:a16="http://schemas.microsoft.com/office/drawing/2014/main" id="{54581325-8F3A-4649-BB5F-2F22382684C9}"/>
                  </a:ext>
                </a:extLst>
              </p:cNvPr>
              <p:cNvSpPr>
                <a:spLocks noChangeAspect="1"/>
              </p:cNvSpPr>
              <p:nvPr/>
            </p:nvSpPr>
            <p:spPr>
              <a:xfrm>
                <a:off x="5883281" y="3897224"/>
                <a:ext cx="174719" cy="1748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6" name="Овал 295">
                <a:extLst>
                  <a:ext uri="{FF2B5EF4-FFF2-40B4-BE49-F238E27FC236}">
                    <a16:creationId xmlns:a16="http://schemas.microsoft.com/office/drawing/2014/main" id="{B43DAEFD-5A5E-445F-A666-E62A7FB256D5}"/>
                  </a:ext>
                </a:extLst>
              </p:cNvPr>
              <p:cNvSpPr>
                <a:spLocks noChangeAspect="1"/>
              </p:cNvSpPr>
              <p:nvPr/>
            </p:nvSpPr>
            <p:spPr>
              <a:xfrm>
                <a:off x="5138739" y="3666565"/>
                <a:ext cx="174719" cy="1748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43" name="Прямая соединительная линия 242">
              <a:extLst>
                <a:ext uri="{FF2B5EF4-FFF2-40B4-BE49-F238E27FC236}">
                  <a16:creationId xmlns:a16="http://schemas.microsoft.com/office/drawing/2014/main" id="{713CF10F-21F4-488A-9473-3DFD26E2634D}"/>
                </a:ext>
              </a:extLst>
            </p:cNvPr>
            <p:cNvCxnSpPr>
              <a:cxnSpLocks/>
            </p:cNvCxnSpPr>
            <p:nvPr/>
          </p:nvCxnSpPr>
          <p:spPr>
            <a:xfrm>
              <a:off x="1650901" y="3925053"/>
              <a:ext cx="370133" cy="157553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44" name="TextBox 243">
              <a:extLst>
                <a:ext uri="{FF2B5EF4-FFF2-40B4-BE49-F238E27FC236}">
                  <a16:creationId xmlns:a16="http://schemas.microsoft.com/office/drawing/2014/main" id="{5FC39327-3A98-47C0-9D0D-E046F1562EB2}"/>
                </a:ext>
              </a:extLst>
            </p:cNvPr>
            <p:cNvSpPr txBox="1"/>
            <p:nvPr/>
          </p:nvSpPr>
          <p:spPr>
            <a:xfrm>
              <a:off x="3668720" y="4233014"/>
              <a:ext cx="199876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Member states</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5" name="TextBox 244">
              <a:extLst>
                <a:ext uri="{FF2B5EF4-FFF2-40B4-BE49-F238E27FC236}">
                  <a16:creationId xmlns:a16="http://schemas.microsoft.com/office/drawing/2014/main" id="{C218244C-6F0B-473C-B50B-A02627EE5BA9}"/>
                </a:ext>
              </a:extLst>
            </p:cNvPr>
            <p:cNvSpPr txBox="1"/>
            <p:nvPr/>
          </p:nvSpPr>
          <p:spPr>
            <a:xfrm>
              <a:off x="3723999" y="3791890"/>
              <a:ext cx="202485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Associated members </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6" name="TextBox 245">
              <a:extLst>
                <a:ext uri="{FF2B5EF4-FFF2-40B4-BE49-F238E27FC236}">
                  <a16:creationId xmlns:a16="http://schemas.microsoft.com/office/drawing/2014/main" id="{E048D509-FB0C-4997-81AF-9F283C7FB08F}"/>
                </a:ext>
              </a:extLst>
            </p:cNvPr>
            <p:cNvSpPr txBox="1"/>
            <p:nvPr/>
          </p:nvSpPr>
          <p:spPr>
            <a:xfrm>
              <a:off x="3708995" y="3327521"/>
              <a:ext cx="156098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International organizations </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7" name="TextBox 246">
              <a:extLst>
                <a:ext uri="{FF2B5EF4-FFF2-40B4-BE49-F238E27FC236}">
                  <a16:creationId xmlns:a16="http://schemas.microsoft.com/office/drawing/2014/main" id="{7A535D92-4761-4517-A109-05E6D35015F1}"/>
                </a:ext>
              </a:extLst>
            </p:cNvPr>
            <p:cNvSpPr txBox="1"/>
            <p:nvPr/>
          </p:nvSpPr>
          <p:spPr>
            <a:xfrm>
              <a:off x="3695482" y="2664024"/>
              <a:ext cx="1373138"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Non-member states with developed contacts with JINR</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8" name="TextBox 247">
              <a:extLst>
                <a:ext uri="{FF2B5EF4-FFF2-40B4-BE49-F238E27FC236}">
                  <a16:creationId xmlns:a16="http://schemas.microsoft.com/office/drawing/2014/main" id="{C44A4BBF-9012-40BC-99E3-BF2A52A7A77C}"/>
                </a:ext>
              </a:extLst>
            </p:cNvPr>
            <p:cNvSpPr txBox="1"/>
            <p:nvPr/>
          </p:nvSpPr>
          <p:spPr>
            <a:xfrm>
              <a:off x="3667187" y="1656877"/>
              <a:ext cx="139238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Countries establishing contacts with JINR</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9" name="TextBox 248">
              <a:extLst>
                <a:ext uri="{FF2B5EF4-FFF2-40B4-BE49-F238E27FC236}">
                  <a16:creationId xmlns:a16="http://schemas.microsoft.com/office/drawing/2014/main" id="{A959B069-6D71-4F73-A14C-A396BBDA621F}"/>
                </a:ext>
              </a:extLst>
            </p:cNvPr>
            <p:cNvSpPr txBox="1"/>
            <p:nvPr/>
          </p:nvSpPr>
          <p:spPr>
            <a:xfrm>
              <a:off x="3698306" y="4707531"/>
              <a:ext cx="2024853"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Research infrastructure</a:t>
              </a:r>
              <a: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Headquarter</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50" name="Группа 249">
              <a:extLst>
                <a:ext uri="{FF2B5EF4-FFF2-40B4-BE49-F238E27FC236}">
                  <a16:creationId xmlns:a16="http://schemas.microsoft.com/office/drawing/2014/main" id="{8A426224-9E35-4E5D-AFEC-DCD9944CE0D8}"/>
                </a:ext>
              </a:extLst>
            </p:cNvPr>
            <p:cNvGrpSpPr/>
            <p:nvPr/>
          </p:nvGrpSpPr>
          <p:grpSpPr>
            <a:xfrm>
              <a:off x="2285731" y="1744070"/>
              <a:ext cx="674043" cy="539755"/>
              <a:chOff x="3042540" y="3735778"/>
              <a:chExt cx="674043" cy="539755"/>
            </a:xfrm>
          </p:grpSpPr>
          <p:sp>
            <p:nvSpPr>
              <p:cNvPr id="287" name="Овал 286">
                <a:extLst>
                  <a:ext uri="{FF2B5EF4-FFF2-40B4-BE49-F238E27FC236}">
                    <a16:creationId xmlns:a16="http://schemas.microsoft.com/office/drawing/2014/main" id="{8FF332B9-5FFE-42A1-8B8E-F82A6EF85A85}"/>
                  </a:ext>
                </a:extLst>
              </p:cNvPr>
              <p:cNvSpPr>
                <a:spLocks noChangeAspect="1"/>
              </p:cNvSpPr>
              <p:nvPr/>
            </p:nvSpPr>
            <p:spPr>
              <a:xfrm>
                <a:off x="3042540" y="3947826"/>
                <a:ext cx="229128" cy="2403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8" name="Овал 287">
                <a:extLst>
                  <a:ext uri="{FF2B5EF4-FFF2-40B4-BE49-F238E27FC236}">
                    <a16:creationId xmlns:a16="http://schemas.microsoft.com/office/drawing/2014/main" id="{F6A67F72-159E-4651-B3DF-F7A4B1106E27}"/>
                  </a:ext>
                </a:extLst>
              </p:cNvPr>
              <p:cNvSpPr>
                <a:spLocks noChangeAspect="1"/>
              </p:cNvSpPr>
              <p:nvPr/>
            </p:nvSpPr>
            <p:spPr>
              <a:xfrm>
                <a:off x="3240984" y="3735778"/>
                <a:ext cx="404297" cy="42409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9" name="Овал 288">
                <a:extLst>
                  <a:ext uri="{FF2B5EF4-FFF2-40B4-BE49-F238E27FC236}">
                    <a16:creationId xmlns:a16="http://schemas.microsoft.com/office/drawing/2014/main" id="{0A7649CA-ADA8-4198-958C-D605A2942340}"/>
                  </a:ext>
                </a:extLst>
              </p:cNvPr>
              <p:cNvSpPr>
                <a:spLocks noChangeAspect="1"/>
              </p:cNvSpPr>
              <p:nvPr/>
            </p:nvSpPr>
            <p:spPr>
              <a:xfrm>
                <a:off x="3233447" y="4039486"/>
                <a:ext cx="225027" cy="236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0" name="Овал 289">
                <a:extLst>
                  <a:ext uri="{FF2B5EF4-FFF2-40B4-BE49-F238E27FC236}">
                    <a16:creationId xmlns:a16="http://schemas.microsoft.com/office/drawing/2014/main" id="{F4229519-7846-4FB1-AB58-C5A9F12D92F4}"/>
                  </a:ext>
                </a:extLst>
              </p:cNvPr>
              <p:cNvSpPr>
                <a:spLocks noChangeAspect="1"/>
              </p:cNvSpPr>
              <p:nvPr/>
            </p:nvSpPr>
            <p:spPr>
              <a:xfrm>
                <a:off x="3491556" y="3884703"/>
                <a:ext cx="225027" cy="236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1" name="TextBox 250">
              <a:extLst>
                <a:ext uri="{FF2B5EF4-FFF2-40B4-BE49-F238E27FC236}">
                  <a16:creationId xmlns:a16="http://schemas.microsoft.com/office/drawing/2014/main" id="{D396C3A3-C00A-4C0C-A2B0-65DDA1A87430}"/>
                </a:ext>
              </a:extLst>
            </p:cNvPr>
            <p:cNvSpPr txBox="1"/>
            <p:nvPr/>
          </p:nvSpPr>
          <p:spPr>
            <a:xfrm>
              <a:off x="3678402" y="2314571"/>
              <a:ext cx="202485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Regional clusters</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2" name="TextBox 251">
              <a:extLst>
                <a:ext uri="{FF2B5EF4-FFF2-40B4-BE49-F238E27FC236}">
                  <a16:creationId xmlns:a16="http://schemas.microsoft.com/office/drawing/2014/main" id="{C28DC23C-A7E8-4050-BC1C-A5DBD961B6BA}"/>
                </a:ext>
              </a:extLst>
            </p:cNvPr>
            <p:cNvSpPr txBox="1"/>
            <p:nvPr/>
          </p:nvSpPr>
          <p:spPr>
            <a:xfrm>
              <a:off x="1017012" y="849140"/>
              <a:ext cx="37843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Expansion of the JINR Universe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2030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3" name="Овал 252">
              <a:extLst>
                <a:ext uri="{FF2B5EF4-FFF2-40B4-BE49-F238E27FC236}">
                  <a16:creationId xmlns:a16="http://schemas.microsoft.com/office/drawing/2014/main" id="{8966EA2B-6DBB-433A-AF00-C979C094519C}"/>
                </a:ext>
              </a:extLst>
            </p:cNvPr>
            <p:cNvSpPr>
              <a:spLocks noChangeAspect="1"/>
            </p:cNvSpPr>
            <p:nvPr/>
          </p:nvSpPr>
          <p:spPr>
            <a:xfrm rot="730647">
              <a:off x="3395967" y="2340394"/>
              <a:ext cx="165414" cy="1555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4" name="Овал 253">
              <a:extLst>
                <a:ext uri="{FF2B5EF4-FFF2-40B4-BE49-F238E27FC236}">
                  <a16:creationId xmlns:a16="http://schemas.microsoft.com/office/drawing/2014/main" id="{12AACB61-7674-4EE4-8A69-1B4BB164F230}"/>
                </a:ext>
              </a:extLst>
            </p:cNvPr>
            <p:cNvSpPr>
              <a:spLocks noChangeAspect="1"/>
            </p:cNvSpPr>
            <p:nvPr/>
          </p:nvSpPr>
          <p:spPr>
            <a:xfrm rot="730647">
              <a:off x="3252795" y="2075267"/>
              <a:ext cx="165414" cy="1555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5" name="Овал 254">
              <a:extLst>
                <a:ext uri="{FF2B5EF4-FFF2-40B4-BE49-F238E27FC236}">
                  <a16:creationId xmlns:a16="http://schemas.microsoft.com/office/drawing/2014/main" id="{FF7C8391-268F-4BE9-B6E6-361551DB8E25}"/>
                </a:ext>
              </a:extLst>
            </p:cNvPr>
            <p:cNvSpPr>
              <a:spLocks noChangeAspect="1"/>
            </p:cNvSpPr>
            <p:nvPr/>
          </p:nvSpPr>
          <p:spPr>
            <a:xfrm rot="730647">
              <a:off x="2994850" y="2239636"/>
              <a:ext cx="165414" cy="1555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 name="TextBox 255">
              <a:extLst>
                <a:ext uri="{FF2B5EF4-FFF2-40B4-BE49-F238E27FC236}">
                  <a16:creationId xmlns:a16="http://schemas.microsoft.com/office/drawing/2014/main" id="{78E1B55D-9C32-4988-B579-003024463CF1}"/>
                </a:ext>
              </a:extLst>
            </p:cNvPr>
            <p:cNvSpPr txBox="1"/>
            <p:nvPr/>
          </p:nvSpPr>
          <p:spPr>
            <a:xfrm>
              <a:off x="3673740" y="5390246"/>
              <a:ext cx="1469229"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Intergovernmental agreement on International Intergovernmental organization </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7" name="Рисунок 256">
              <a:extLst>
                <a:ext uri="{FF2B5EF4-FFF2-40B4-BE49-F238E27FC236}">
                  <a16:creationId xmlns:a16="http://schemas.microsoft.com/office/drawing/2014/main" id="{3E584D10-240A-43C4-8DFF-98D8E9255CF8}"/>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447763" y="2502268"/>
              <a:ext cx="385301" cy="378237"/>
            </a:xfrm>
            <a:prstGeom prst="rect">
              <a:avLst/>
            </a:prstGeom>
          </p:spPr>
        </p:pic>
        <p:sp>
          <p:nvSpPr>
            <p:cNvPr id="258" name="Дуга 257">
              <a:extLst>
                <a:ext uri="{FF2B5EF4-FFF2-40B4-BE49-F238E27FC236}">
                  <a16:creationId xmlns:a16="http://schemas.microsoft.com/office/drawing/2014/main" id="{B6F2C367-02EA-40FE-B4BE-BDE100E5F6F2}"/>
                </a:ext>
              </a:extLst>
            </p:cNvPr>
            <p:cNvSpPr/>
            <p:nvPr/>
          </p:nvSpPr>
          <p:spPr>
            <a:xfrm rot="19174464" flipH="1">
              <a:off x="1618656" y="1212848"/>
              <a:ext cx="3587185" cy="6344346"/>
            </a:xfrm>
            <a:prstGeom prst="arc">
              <a:avLst>
                <a:gd name="adj1" fmla="val 15386991"/>
                <a:gd name="adj2" fmla="val 157770"/>
              </a:avLst>
            </a:prstGeom>
            <a:ln w="9525" cmpd="sng">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9" name="Группа 258">
              <a:extLst>
                <a:ext uri="{FF2B5EF4-FFF2-40B4-BE49-F238E27FC236}">
                  <a16:creationId xmlns:a16="http://schemas.microsoft.com/office/drawing/2014/main" id="{C52EC2E3-CCF7-46BB-B5CD-8AD678274969}"/>
                </a:ext>
              </a:extLst>
            </p:cNvPr>
            <p:cNvGrpSpPr/>
            <p:nvPr/>
          </p:nvGrpSpPr>
          <p:grpSpPr>
            <a:xfrm>
              <a:off x="1383952" y="4830936"/>
              <a:ext cx="1282216" cy="1283288"/>
              <a:chOff x="913833" y="4821411"/>
              <a:chExt cx="1282216" cy="1283288"/>
            </a:xfrm>
          </p:grpSpPr>
          <p:sp>
            <p:nvSpPr>
              <p:cNvPr id="285" name="Овал 284">
                <a:extLst>
                  <a:ext uri="{FF2B5EF4-FFF2-40B4-BE49-F238E27FC236}">
                    <a16:creationId xmlns:a16="http://schemas.microsoft.com/office/drawing/2014/main" id="{576BF326-8472-4738-AB9F-D411EA9489DF}"/>
                  </a:ext>
                </a:extLst>
              </p:cNvPr>
              <p:cNvSpPr>
                <a:spLocks noChangeAspect="1"/>
              </p:cNvSpPr>
              <p:nvPr/>
            </p:nvSpPr>
            <p:spPr>
              <a:xfrm>
                <a:off x="913833" y="4821411"/>
                <a:ext cx="1282216" cy="128328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6" name="Рисунок 285">
                <a:extLst>
                  <a:ext uri="{FF2B5EF4-FFF2-40B4-BE49-F238E27FC236}">
                    <a16:creationId xmlns:a16="http://schemas.microsoft.com/office/drawing/2014/main" id="{66A8FDBE-AE8F-4090-82DA-606D241EC33D}"/>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080680" y="4951674"/>
                <a:ext cx="996842" cy="854436"/>
              </a:xfrm>
              <a:prstGeom prst="rect">
                <a:avLst/>
              </a:prstGeom>
            </p:spPr>
          </p:pic>
        </p:grpSp>
        <p:sp>
          <p:nvSpPr>
            <p:cNvPr id="260" name="Овал 259">
              <a:extLst>
                <a:ext uri="{FF2B5EF4-FFF2-40B4-BE49-F238E27FC236}">
                  <a16:creationId xmlns:a16="http://schemas.microsoft.com/office/drawing/2014/main" id="{40FA584D-049F-42C5-843A-C602DD59C44B}"/>
                </a:ext>
              </a:extLst>
            </p:cNvPr>
            <p:cNvSpPr>
              <a:spLocks noChangeAspect="1"/>
            </p:cNvSpPr>
            <p:nvPr/>
          </p:nvSpPr>
          <p:spPr>
            <a:xfrm rot="2933322">
              <a:off x="2867209" y="3201438"/>
              <a:ext cx="698117" cy="69870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1" name="Группа 260">
              <a:extLst>
                <a:ext uri="{FF2B5EF4-FFF2-40B4-BE49-F238E27FC236}">
                  <a16:creationId xmlns:a16="http://schemas.microsoft.com/office/drawing/2014/main" id="{8C13015F-DB13-4992-BFDD-23FD4A574046}"/>
                </a:ext>
              </a:extLst>
            </p:cNvPr>
            <p:cNvGrpSpPr/>
            <p:nvPr/>
          </p:nvGrpSpPr>
          <p:grpSpPr>
            <a:xfrm>
              <a:off x="2945166" y="3346134"/>
              <a:ext cx="530784" cy="471812"/>
              <a:chOff x="2932920" y="3142029"/>
              <a:chExt cx="530784" cy="471812"/>
            </a:xfrm>
          </p:grpSpPr>
          <p:sp>
            <p:nvSpPr>
              <p:cNvPr id="279" name="Овал 278">
                <a:extLst>
                  <a:ext uri="{FF2B5EF4-FFF2-40B4-BE49-F238E27FC236}">
                    <a16:creationId xmlns:a16="http://schemas.microsoft.com/office/drawing/2014/main" id="{BCC6E42A-2839-4DFD-A5F0-67C4A26CEA92}"/>
                  </a:ext>
                </a:extLst>
              </p:cNvPr>
              <p:cNvSpPr>
                <a:spLocks noChangeAspect="1"/>
              </p:cNvSpPr>
              <p:nvPr/>
            </p:nvSpPr>
            <p:spPr>
              <a:xfrm rot="3663969">
                <a:off x="3303213" y="3177546"/>
                <a:ext cx="165414" cy="1555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0" name="Овал 279">
                <a:extLst>
                  <a:ext uri="{FF2B5EF4-FFF2-40B4-BE49-F238E27FC236}">
                    <a16:creationId xmlns:a16="http://schemas.microsoft.com/office/drawing/2014/main" id="{482AA6DB-5CD7-4DD7-AF69-16334C3DDB3B}"/>
                  </a:ext>
                </a:extLst>
              </p:cNvPr>
              <p:cNvSpPr>
                <a:spLocks noChangeAspect="1"/>
              </p:cNvSpPr>
              <p:nvPr/>
            </p:nvSpPr>
            <p:spPr>
              <a:xfrm rot="3663969">
                <a:off x="3193238" y="3453350"/>
                <a:ext cx="165414" cy="1555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1" name="Овал 280">
                <a:extLst>
                  <a:ext uri="{FF2B5EF4-FFF2-40B4-BE49-F238E27FC236}">
                    <a16:creationId xmlns:a16="http://schemas.microsoft.com/office/drawing/2014/main" id="{04F69C54-DED2-4761-94B7-97014531DA56}"/>
                  </a:ext>
                </a:extLst>
              </p:cNvPr>
              <p:cNvSpPr>
                <a:spLocks noChangeAspect="1"/>
              </p:cNvSpPr>
              <p:nvPr/>
            </p:nvSpPr>
            <p:spPr>
              <a:xfrm rot="3663969">
                <a:off x="2927997" y="3146952"/>
                <a:ext cx="165414" cy="1555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2" name="Прямая соединительная линия 281">
                <a:extLst>
                  <a:ext uri="{FF2B5EF4-FFF2-40B4-BE49-F238E27FC236}">
                    <a16:creationId xmlns:a16="http://schemas.microsoft.com/office/drawing/2014/main" id="{A4A0830D-BCEE-468D-8BA4-ABDD4703497C}"/>
                  </a:ext>
                </a:extLst>
              </p:cNvPr>
              <p:cNvCxnSpPr>
                <a:cxnSpLocks/>
              </p:cNvCxnSpPr>
              <p:nvPr/>
            </p:nvCxnSpPr>
            <p:spPr>
              <a:xfrm rot="3663969" flipV="1">
                <a:off x="3267701" y="3223365"/>
                <a:ext cx="24563" cy="15299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3" name="Прямая соединительная линия 282">
                <a:extLst>
                  <a:ext uri="{FF2B5EF4-FFF2-40B4-BE49-F238E27FC236}">
                    <a16:creationId xmlns:a16="http://schemas.microsoft.com/office/drawing/2014/main" id="{8351AD77-D4EC-4458-AF9A-053535372FCD}"/>
                  </a:ext>
                </a:extLst>
              </p:cNvPr>
              <p:cNvCxnSpPr>
                <a:cxnSpLocks/>
              </p:cNvCxnSpPr>
              <p:nvPr/>
            </p:nvCxnSpPr>
            <p:spPr>
              <a:xfrm rot="3663969">
                <a:off x="3150158" y="3383719"/>
                <a:ext cx="154590" cy="3892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4" name="Прямая соединительная линия 283">
                <a:extLst>
                  <a:ext uri="{FF2B5EF4-FFF2-40B4-BE49-F238E27FC236}">
                    <a16:creationId xmlns:a16="http://schemas.microsoft.com/office/drawing/2014/main" id="{75393982-87E9-4E59-89A8-92A1307089E9}"/>
                  </a:ext>
                </a:extLst>
              </p:cNvPr>
              <p:cNvCxnSpPr>
                <a:cxnSpLocks/>
              </p:cNvCxnSpPr>
              <p:nvPr/>
            </p:nvCxnSpPr>
            <p:spPr>
              <a:xfrm rot="3663969" flipV="1">
                <a:off x="3050092" y="3233516"/>
                <a:ext cx="139175" cy="122827"/>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262" name="Группа 261">
              <a:extLst>
                <a:ext uri="{FF2B5EF4-FFF2-40B4-BE49-F238E27FC236}">
                  <a16:creationId xmlns:a16="http://schemas.microsoft.com/office/drawing/2014/main" id="{565E76E8-AAAE-4D0F-B62D-6A6C41FE5026}"/>
                </a:ext>
              </a:extLst>
            </p:cNvPr>
            <p:cNvGrpSpPr>
              <a:grpSpLocks noChangeAspect="1"/>
            </p:cNvGrpSpPr>
            <p:nvPr/>
          </p:nvGrpSpPr>
          <p:grpSpPr>
            <a:xfrm>
              <a:off x="1218801" y="3480229"/>
              <a:ext cx="837251" cy="837214"/>
              <a:chOff x="518940" y="3504666"/>
              <a:chExt cx="698117" cy="698701"/>
            </a:xfrm>
          </p:grpSpPr>
          <p:sp>
            <p:nvSpPr>
              <p:cNvPr id="267" name="Овал 266">
                <a:extLst>
                  <a:ext uri="{FF2B5EF4-FFF2-40B4-BE49-F238E27FC236}">
                    <a16:creationId xmlns:a16="http://schemas.microsoft.com/office/drawing/2014/main" id="{2E120750-7DC4-4EBF-8AD6-98A395E0AF76}"/>
                  </a:ext>
                </a:extLst>
              </p:cNvPr>
              <p:cNvSpPr>
                <a:spLocks noChangeAspect="1"/>
              </p:cNvSpPr>
              <p:nvPr/>
            </p:nvSpPr>
            <p:spPr>
              <a:xfrm>
                <a:off x="518940" y="3504666"/>
                <a:ext cx="698117" cy="698701"/>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8" name="Группа 267">
                <a:extLst>
                  <a:ext uri="{FF2B5EF4-FFF2-40B4-BE49-F238E27FC236}">
                    <a16:creationId xmlns:a16="http://schemas.microsoft.com/office/drawing/2014/main" id="{E82F634F-5D77-4C39-9261-8E422020AE0F}"/>
                  </a:ext>
                </a:extLst>
              </p:cNvPr>
              <p:cNvGrpSpPr/>
              <p:nvPr/>
            </p:nvGrpSpPr>
            <p:grpSpPr>
              <a:xfrm rot="730647">
                <a:off x="606842" y="3618891"/>
                <a:ext cx="561890" cy="518105"/>
                <a:chOff x="5827389" y="1426477"/>
                <a:chExt cx="3057188" cy="2999871"/>
              </a:xfrm>
            </p:grpSpPr>
            <p:sp>
              <p:nvSpPr>
                <p:cNvPr id="269" name="Овал 268">
                  <a:extLst>
                    <a:ext uri="{FF2B5EF4-FFF2-40B4-BE49-F238E27FC236}">
                      <a16:creationId xmlns:a16="http://schemas.microsoft.com/office/drawing/2014/main" id="{50C6791D-B1E8-4F76-AE17-F8CE4DF56C66}"/>
                    </a:ext>
                  </a:extLst>
                </p:cNvPr>
                <p:cNvSpPr>
                  <a:spLocks noChangeAspect="1"/>
                </p:cNvSpPr>
                <p:nvPr/>
              </p:nvSpPr>
              <p:spPr>
                <a:xfrm>
                  <a:off x="5827389" y="1908626"/>
                  <a:ext cx="900000" cy="900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0" name="Овал 269">
                  <a:extLst>
                    <a:ext uri="{FF2B5EF4-FFF2-40B4-BE49-F238E27FC236}">
                      <a16:creationId xmlns:a16="http://schemas.microsoft.com/office/drawing/2014/main" id="{B3D369CC-9648-4255-A701-E414C0EA521D}"/>
                    </a:ext>
                  </a:extLst>
                </p:cNvPr>
                <p:cNvSpPr>
                  <a:spLocks noChangeAspect="1"/>
                </p:cNvSpPr>
                <p:nvPr/>
              </p:nvSpPr>
              <p:spPr>
                <a:xfrm>
                  <a:off x="6960752" y="1426477"/>
                  <a:ext cx="900000" cy="900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1" name="Овал 270">
                  <a:extLst>
                    <a:ext uri="{FF2B5EF4-FFF2-40B4-BE49-F238E27FC236}">
                      <a16:creationId xmlns:a16="http://schemas.microsoft.com/office/drawing/2014/main" id="{1BBD9E13-0890-407C-A617-59C9E65E6B18}"/>
                    </a:ext>
                  </a:extLst>
                </p:cNvPr>
                <p:cNvSpPr>
                  <a:spLocks noChangeAspect="1"/>
                </p:cNvSpPr>
                <p:nvPr/>
              </p:nvSpPr>
              <p:spPr>
                <a:xfrm>
                  <a:off x="7984577" y="2756352"/>
                  <a:ext cx="900000" cy="900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2" name="Овал 271">
                  <a:extLst>
                    <a:ext uri="{FF2B5EF4-FFF2-40B4-BE49-F238E27FC236}">
                      <a16:creationId xmlns:a16="http://schemas.microsoft.com/office/drawing/2014/main" id="{20F1641F-79BB-4B12-9680-B88CF13CD5B0}"/>
                    </a:ext>
                  </a:extLst>
                </p:cNvPr>
                <p:cNvSpPr>
                  <a:spLocks noChangeAspect="1"/>
                </p:cNvSpPr>
                <p:nvPr/>
              </p:nvSpPr>
              <p:spPr>
                <a:xfrm>
                  <a:off x="5827389" y="3242127"/>
                  <a:ext cx="900000" cy="900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3" name="Прямая соединительная линия 272">
                  <a:extLst>
                    <a:ext uri="{FF2B5EF4-FFF2-40B4-BE49-F238E27FC236}">
                      <a16:creationId xmlns:a16="http://schemas.microsoft.com/office/drawing/2014/main" id="{995EE77D-0EF8-490B-BD6D-2AA321C15884}"/>
                    </a:ext>
                  </a:extLst>
                </p:cNvPr>
                <p:cNvCxnSpPr>
                  <a:cxnSpLocks/>
                </p:cNvCxnSpPr>
                <p:nvPr/>
              </p:nvCxnSpPr>
              <p:spPr>
                <a:xfrm>
                  <a:off x="6210309" y="2359002"/>
                  <a:ext cx="1066800" cy="62232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4" name="Прямая соединительная линия 273">
                  <a:extLst>
                    <a:ext uri="{FF2B5EF4-FFF2-40B4-BE49-F238E27FC236}">
                      <a16:creationId xmlns:a16="http://schemas.microsoft.com/office/drawing/2014/main" id="{EC254420-3285-4EC2-ABE9-2831126DCDB9}"/>
                    </a:ext>
                  </a:extLst>
                </p:cNvPr>
                <p:cNvCxnSpPr>
                  <a:cxnSpLocks/>
                </p:cNvCxnSpPr>
                <p:nvPr/>
              </p:nvCxnSpPr>
              <p:spPr>
                <a:xfrm flipV="1">
                  <a:off x="7277109" y="2095502"/>
                  <a:ext cx="133643" cy="88582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5" name="Прямая соединительная линия 274">
                  <a:extLst>
                    <a:ext uri="{FF2B5EF4-FFF2-40B4-BE49-F238E27FC236}">
                      <a16:creationId xmlns:a16="http://schemas.microsoft.com/office/drawing/2014/main" id="{874B0F62-9B00-4572-9102-72BA5571B011}"/>
                    </a:ext>
                  </a:extLst>
                </p:cNvPr>
                <p:cNvCxnSpPr>
                  <a:cxnSpLocks/>
                </p:cNvCxnSpPr>
                <p:nvPr/>
              </p:nvCxnSpPr>
              <p:spPr>
                <a:xfrm>
                  <a:off x="7277109" y="2981326"/>
                  <a:ext cx="841111" cy="22540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6" name="Прямая соединительная линия 275">
                  <a:extLst>
                    <a:ext uri="{FF2B5EF4-FFF2-40B4-BE49-F238E27FC236}">
                      <a16:creationId xmlns:a16="http://schemas.microsoft.com/office/drawing/2014/main" id="{20A668F1-FE80-4150-A175-EAA0A73E5570}"/>
                    </a:ext>
                  </a:extLst>
                </p:cNvPr>
                <p:cNvCxnSpPr>
                  <a:cxnSpLocks/>
                </p:cNvCxnSpPr>
                <p:nvPr/>
              </p:nvCxnSpPr>
              <p:spPr>
                <a:xfrm rot="20869353" flipV="1">
                  <a:off x="6294026" y="3088058"/>
                  <a:ext cx="1042796" cy="463018"/>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77" name="Овал 276">
                  <a:extLst>
                    <a:ext uri="{FF2B5EF4-FFF2-40B4-BE49-F238E27FC236}">
                      <a16:creationId xmlns:a16="http://schemas.microsoft.com/office/drawing/2014/main" id="{D796DD12-793A-49C9-98FD-AC863208719F}"/>
                    </a:ext>
                  </a:extLst>
                </p:cNvPr>
                <p:cNvSpPr>
                  <a:spLocks noChangeAspect="1"/>
                </p:cNvSpPr>
                <p:nvPr/>
              </p:nvSpPr>
              <p:spPr>
                <a:xfrm>
                  <a:off x="6845090" y="3525597"/>
                  <a:ext cx="900002" cy="9007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8" name="Прямая соединительная линия 277">
                  <a:extLst>
                    <a:ext uri="{FF2B5EF4-FFF2-40B4-BE49-F238E27FC236}">
                      <a16:creationId xmlns:a16="http://schemas.microsoft.com/office/drawing/2014/main" id="{87633AD8-67AF-48EF-A59D-6EA4221B044D}"/>
                    </a:ext>
                  </a:extLst>
                </p:cNvPr>
                <p:cNvCxnSpPr>
                  <a:cxnSpLocks/>
                </p:cNvCxnSpPr>
                <p:nvPr/>
              </p:nvCxnSpPr>
              <p:spPr>
                <a:xfrm rot="20869353" flipV="1">
                  <a:off x="7202556" y="2987363"/>
                  <a:ext cx="173675" cy="941788"/>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263" name="Овал 262">
              <a:extLst>
                <a:ext uri="{FF2B5EF4-FFF2-40B4-BE49-F238E27FC236}">
                  <a16:creationId xmlns:a16="http://schemas.microsoft.com/office/drawing/2014/main" id="{F6B6D280-5EFD-41FF-936C-73502F09AE45}"/>
                </a:ext>
              </a:extLst>
            </p:cNvPr>
            <p:cNvSpPr>
              <a:spLocks noChangeAspect="1"/>
            </p:cNvSpPr>
            <p:nvPr/>
          </p:nvSpPr>
          <p:spPr>
            <a:xfrm rot="3663969">
              <a:off x="1552944" y="3846033"/>
              <a:ext cx="165414" cy="1555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4" name="TextBox 263">
              <a:extLst>
                <a:ext uri="{FF2B5EF4-FFF2-40B4-BE49-F238E27FC236}">
                  <a16:creationId xmlns:a16="http://schemas.microsoft.com/office/drawing/2014/main" id="{7BCB8873-0086-4BA8-B2C7-81F238E87D44}"/>
                </a:ext>
              </a:extLst>
            </p:cNvPr>
            <p:cNvSpPr txBox="1"/>
            <p:nvPr/>
          </p:nvSpPr>
          <p:spPr>
            <a:xfrm>
              <a:off x="3666506" y="1275708"/>
              <a:ext cx="20248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Individual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organizations</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5" name="Овал 264">
              <a:extLst>
                <a:ext uri="{FF2B5EF4-FFF2-40B4-BE49-F238E27FC236}">
                  <a16:creationId xmlns:a16="http://schemas.microsoft.com/office/drawing/2014/main" id="{703409CF-F4DF-4FD7-B892-42174EF745E1}"/>
                </a:ext>
              </a:extLst>
            </p:cNvPr>
            <p:cNvSpPr>
              <a:spLocks noChangeAspect="1"/>
            </p:cNvSpPr>
            <p:nvPr/>
          </p:nvSpPr>
          <p:spPr>
            <a:xfrm flipH="1">
              <a:off x="1984501" y="1247107"/>
              <a:ext cx="149285" cy="14799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 name="Полилиния: фигура 265">
              <a:extLst>
                <a:ext uri="{FF2B5EF4-FFF2-40B4-BE49-F238E27FC236}">
                  <a16:creationId xmlns:a16="http://schemas.microsoft.com/office/drawing/2014/main" id="{AF44AE7B-E6E1-4547-A4A5-2B25634E6C72}"/>
                </a:ext>
              </a:extLst>
            </p:cNvPr>
            <p:cNvSpPr/>
            <p:nvPr/>
          </p:nvSpPr>
          <p:spPr>
            <a:xfrm rot="13677853">
              <a:off x="2045757" y="2047540"/>
              <a:ext cx="429420" cy="226293"/>
            </a:xfrm>
            <a:custGeom>
              <a:avLst/>
              <a:gdLst>
                <a:gd name="connsiteX0" fmla="*/ 0 w 1685925"/>
                <a:gd name="connsiteY0" fmla="*/ 628651 h 633413"/>
                <a:gd name="connsiteX1" fmla="*/ 385763 w 1685925"/>
                <a:gd name="connsiteY1" fmla="*/ 1 h 633413"/>
                <a:gd name="connsiteX2" fmla="*/ 1685925 w 1685925"/>
                <a:gd name="connsiteY2" fmla="*/ 633413 h 633413"/>
              </a:gdLst>
              <a:ahLst/>
              <a:cxnLst>
                <a:cxn ang="0">
                  <a:pos x="connsiteX0" y="connsiteY0"/>
                </a:cxn>
                <a:cxn ang="0">
                  <a:pos x="connsiteX1" y="connsiteY1"/>
                </a:cxn>
                <a:cxn ang="0">
                  <a:pos x="connsiteX2" y="connsiteY2"/>
                </a:cxn>
              </a:cxnLst>
              <a:rect l="l" t="t" r="r" b="b"/>
              <a:pathLst>
                <a:path w="1685925" h="633413">
                  <a:moveTo>
                    <a:pt x="0" y="628651"/>
                  </a:moveTo>
                  <a:cubicBezTo>
                    <a:pt x="52388" y="313929"/>
                    <a:pt x="104776" y="-793"/>
                    <a:pt x="385763" y="1"/>
                  </a:cubicBezTo>
                  <a:cubicBezTo>
                    <a:pt x="666750" y="795"/>
                    <a:pt x="1641475" y="578644"/>
                    <a:pt x="1685925" y="633413"/>
                  </a:cubicBezTo>
                </a:path>
              </a:pathLst>
            </a:custGeom>
            <a:noFill/>
            <a:ln w="635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F5B8BD9-53D9-4DF9-8329-520FE1E67D46}"/>
              </a:ext>
            </a:extLst>
          </p:cNvPr>
          <p:cNvSpPr txBox="1"/>
          <p:nvPr/>
        </p:nvSpPr>
        <p:spPr>
          <a:xfrm>
            <a:off x="1932938" y="-2727269"/>
            <a:ext cx="1552951" cy="3149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Member states</a:t>
            </a:r>
            <a:endParaRPr kumimoji="0" lang="ru-RU"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EF48F32-D7F2-442F-9964-15EB9FE3C818}"/>
              </a:ext>
            </a:extLst>
          </p:cNvPr>
          <p:cNvSpPr txBox="1"/>
          <p:nvPr/>
        </p:nvSpPr>
        <p:spPr>
          <a:xfrm>
            <a:off x="6656176" y="2688375"/>
            <a:ext cx="105349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Member states</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0F48B7D-A51E-4157-BFBA-D482D3034795}"/>
              </a:ext>
            </a:extLst>
          </p:cNvPr>
          <p:cNvSpPr txBox="1"/>
          <p:nvPr/>
        </p:nvSpPr>
        <p:spPr>
          <a:xfrm>
            <a:off x="9370881" y="2674274"/>
            <a:ext cx="108395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Other countries</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004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E4E9-1947-47F6-9B48-2B74329FC0F1}"/>
              </a:ext>
            </a:extLst>
          </p:cNvPr>
          <p:cNvSpPr>
            <a:spLocks noGrp="1"/>
          </p:cNvSpPr>
          <p:nvPr>
            <p:ph type="title"/>
          </p:nvPr>
        </p:nvSpPr>
        <p:spPr>
          <a:xfrm>
            <a:off x="0" y="-203200"/>
            <a:ext cx="12059920" cy="1143000"/>
          </a:xfrm>
        </p:spPr>
        <p:txBody>
          <a:bodyPr>
            <a:normAutofit/>
          </a:bodyPr>
          <a:lstStyle/>
          <a:p>
            <a:pPr>
              <a:defRPr/>
            </a:pPr>
            <a:r>
              <a:rPr lang="en-US" dirty="0"/>
              <a:t>The first JINR director</a:t>
            </a:r>
            <a:r>
              <a:rPr lang="ru-RU" dirty="0"/>
              <a:t> </a:t>
            </a:r>
            <a:r>
              <a:rPr lang="en-US" dirty="0"/>
              <a:t>about JINR foundation</a:t>
            </a:r>
            <a:r>
              <a:rPr lang="ru-RU" dirty="0"/>
              <a:t> </a:t>
            </a:r>
            <a:endParaRPr lang="en-US" dirty="0"/>
          </a:p>
        </p:txBody>
      </p:sp>
      <p:pic>
        <p:nvPicPr>
          <p:cNvPr id="210947" name="Picture 5">
            <a:extLst>
              <a:ext uri="{FF2B5EF4-FFF2-40B4-BE49-F238E27FC236}">
                <a16:creationId xmlns:a16="http://schemas.microsoft.com/office/drawing/2014/main" id="{1EEF0AA1-7B40-49BA-B531-84F8DEDDFA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8688" y="1196752"/>
            <a:ext cx="2592387"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Объект 2">
            <a:extLst>
              <a:ext uri="{FF2B5EF4-FFF2-40B4-BE49-F238E27FC236}">
                <a16:creationId xmlns:a16="http://schemas.microsoft.com/office/drawing/2014/main" id="{52D18BB0-5E53-4A30-8138-D173237453AC}"/>
              </a:ext>
            </a:extLst>
          </p:cNvPr>
          <p:cNvSpPr>
            <a:spLocks noGrp="1"/>
          </p:cNvSpPr>
          <p:nvPr>
            <p:ph idx="1"/>
          </p:nvPr>
        </p:nvSpPr>
        <p:spPr>
          <a:xfrm>
            <a:off x="3116018" y="1499964"/>
            <a:ext cx="3624680" cy="2952750"/>
          </a:xfrm>
        </p:spPr>
        <p:txBody>
          <a:bodyPr/>
          <a:lstStyle/>
          <a:p>
            <a:pPr marL="0" indent="0">
              <a:buNone/>
            </a:pPr>
            <a:r>
              <a:rPr lang="ru-RU" altLang="ru-RU" sz="2400" dirty="0"/>
              <a:t>«</a:t>
            </a:r>
            <a:r>
              <a:rPr lang="en-US" altLang="ru-RU" sz="2400" dirty="0"/>
              <a:t>We go to a completely new area and do not yet know what will come of it, but history teaches that when physicists go to a new area they never come out empty-handed</a:t>
            </a:r>
            <a:r>
              <a:rPr lang="ru-RU" altLang="ru-RU" sz="2400" dirty="0"/>
              <a:t>»</a:t>
            </a:r>
            <a:endParaRPr lang="en-US" altLang="ru-RU" sz="2400" dirty="0"/>
          </a:p>
        </p:txBody>
      </p:sp>
      <p:pic>
        <p:nvPicPr>
          <p:cNvPr id="210949" name="Picture 6" descr="http://samlib.ru/img/r/rastorguew_a_a/blohintsev/di_boy3small2.jpg">
            <a:extLst>
              <a:ext uri="{FF2B5EF4-FFF2-40B4-BE49-F238E27FC236}">
                <a16:creationId xmlns:a16="http://schemas.microsoft.com/office/drawing/2014/main" id="{249A4708-DA7F-41B3-A3E7-D0D9BDA1B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641" y="730595"/>
            <a:ext cx="5083118" cy="59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0" name="TextBox 4">
            <a:extLst>
              <a:ext uri="{FF2B5EF4-FFF2-40B4-BE49-F238E27FC236}">
                <a16:creationId xmlns:a16="http://schemas.microsoft.com/office/drawing/2014/main" id="{531A77CE-94B8-41B2-A5A0-E8839A5ACC83}"/>
              </a:ext>
            </a:extLst>
          </p:cNvPr>
          <p:cNvSpPr txBox="1">
            <a:spLocks noChangeArrowheads="1"/>
          </p:cNvSpPr>
          <p:nvPr/>
        </p:nvSpPr>
        <p:spPr bwMode="auto">
          <a:xfrm>
            <a:off x="469800" y="4144739"/>
            <a:ext cx="2581275"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ru-RU" sz="1400">
                <a:solidFill>
                  <a:prstClr val="black"/>
                </a:solidFill>
              </a:rPr>
              <a:t>Dmitry Ivanovich Blokhintsev</a:t>
            </a:r>
            <a:endParaRPr lang="ru-RU" altLang="ru-RU" sz="1400">
              <a:solidFill>
                <a:prstClr val="black"/>
              </a:solidFill>
            </a:endParaRPr>
          </a:p>
        </p:txBody>
      </p:sp>
      <p:sp>
        <p:nvSpPr>
          <p:cNvPr id="3" name="TextBox 2">
            <a:extLst>
              <a:ext uri="{FF2B5EF4-FFF2-40B4-BE49-F238E27FC236}">
                <a16:creationId xmlns:a16="http://schemas.microsoft.com/office/drawing/2014/main" id="{04E7E836-4767-4545-93AC-567BC6C17CDD}"/>
              </a:ext>
            </a:extLst>
          </p:cNvPr>
          <p:cNvSpPr txBox="1"/>
          <p:nvPr/>
        </p:nvSpPr>
        <p:spPr>
          <a:xfrm>
            <a:off x="1053076" y="4999528"/>
            <a:ext cx="3875282" cy="1323439"/>
          </a:xfrm>
          <a:prstGeom prst="rect">
            <a:avLst/>
          </a:prstGeom>
          <a:noFill/>
        </p:spPr>
        <p:txBody>
          <a:bodyPr wrap="square" rtlCol="0">
            <a:spAutoFit/>
          </a:bodyPr>
          <a:lstStyle/>
          <a:p>
            <a:r>
              <a:rPr lang="en-US" sz="4000" dirty="0">
                <a:solidFill>
                  <a:srgbClr val="FFFF00"/>
                </a:solidFill>
              </a:rPr>
              <a:t>Thank you </a:t>
            </a:r>
            <a:br>
              <a:rPr lang="en-US" sz="4000" dirty="0">
                <a:solidFill>
                  <a:srgbClr val="FFFF00"/>
                </a:solidFill>
              </a:rPr>
            </a:br>
            <a:r>
              <a:rPr lang="en-US" sz="4000" dirty="0">
                <a:solidFill>
                  <a:srgbClr val="FFFF00"/>
                </a:solidFill>
              </a:rPr>
              <a:t>for attention!</a:t>
            </a:r>
            <a:endParaRPr lang="ru-RU" sz="4000" dirty="0">
              <a:solidFill>
                <a:srgbClr val="FFFF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24A12A-CA68-4428-8212-D8D8DA32D29C}"/>
              </a:ext>
            </a:extLst>
          </p:cNvPr>
          <p:cNvSpPr>
            <a:spLocks noGrp="1"/>
          </p:cNvSpPr>
          <p:nvPr>
            <p:ph type="title"/>
          </p:nvPr>
        </p:nvSpPr>
        <p:spPr>
          <a:xfrm>
            <a:off x="909089" y="-16581"/>
            <a:ext cx="10606928" cy="714397"/>
          </a:xfrm>
        </p:spPr>
        <p:txBody>
          <a:bodyPr>
            <a:normAutofit/>
          </a:bodyPr>
          <a:lstStyle/>
          <a:p>
            <a:pPr eaLnBrk="1" fontAlgn="auto" hangingPunct="1">
              <a:spcAft>
                <a:spcPts val="0"/>
              </a:spcAft>
              <a:defRPr/>
            </a:pPr>
            <a:r>
              <a:rPr lang="en-US" sz="3100" dirty="0"/>
              <a:t>JINR laboratories</a:t>
            </a:r>
            <a:r>
              <a:rPr lang="ru-RU" sz="3100" dirty="0"/>
              <a:t> </a:t>
            </a:r>
            <a:r>
              <a:rPr lang="en-US" sz="3100" dirty="0"/>
              <a:t>and research infrastructure</a:t>
            </a:r>
            <a:endParaRPr lang="ru-RU" dirty="0"/>
          </a:p>
        </p:txBody>
      </p:sp>
      <p:pic>
        <p:nvPicPr>
          <p:cNvPr id="165892" name="Picture 2" descr="C:\Users\Вадим\Desktop\IMG_5909.JPG">
            <a:extLst>
              <a:ext uri="{FF2B5EF4-FFF2-40B4-BE49-F238E27FC236}">
                <a16:creationId xmlns:a16="http://schemas.microsoft.com/office/drawing/2014/main" id="{7D5104CD-F0AA-4A17-8490-972AB72379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4037" r="17543" b="36842"/>
          <a:stretch>
            <a:fillRect/>
          </a:stretch>
        </p:blipFill>
        <p:spPr bwMode="auto">
          <a:xfrm>
            <a:off x="283377" y="2492209"/>
            <a:ext cx="1303160" cy="80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4" name="Picture 4" descr="C:\Users\Вадим\Desktop\IMG_2369.JPG">
            <a:extLst>
              <a:ext uri="{FF2B5EF4-FFF2-40B4-BE49-F238E27FC236}">
                <a16:creationId xmlns:a16="http://schemas.microsoft.com/office/drawing/2014/main" id="{4A32B81F-EC69-4D27-B2C1-CB3211E769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0313" t="7471" r="12500" b="15445"/>
          <a:stretch>
            <a:fillRect/>
          </a:stretch>
        </p:blipFill>
        <p:spPr bwMode="auto">
          <a:xfrm>
            <a:off x="300842" y="795669"/>
            <a:ext cx="1285695" cy="86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5" name="Picture 5" descr="C:\Users\Вадим\Desktop\_MG_2232.jpg">
            <a:extLst>
              <a:ext uri="{FF2B5EF4-FFF2-40B4-BE49-F238E27FC236}">
                <a16:creationId xmlns:a16="http://schemas.microsoft.com/office/drawing/2014/main" id="{E9A44E1D-5B48-4CBA-806E-50B5C2D41F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0770" r="22456" b="16196"/>
          <a:stretch>
            <a:fillRect/>
          </a:stretch>
        </p:blipFill>
        <p:spPr bwMode="auto">
          <a:xfrm>
            <a:off x="2060522" y="4702482"/>
            <a:ext cx="1253513" cy="84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8" name="Прямоугольник 13">
            <a:extLst>
              <a:ext uri="{FF2B5EF4-FFF2-40B4-BE49-F238E27FC236}">
                <a16:creationId xmlns:a16="http://schemas.microsoft.com/office/drawing/2014/main" id="{0A6B3D68-3263-4F6F-93FA-3BA592A631BD}"/>
              </a:ext>
            </a:extLst>
          </p:cNvPr>
          <p:cNvSpPr>
            <a:spLocks noChangeArrowheads="1"/>
          </p:cNvSpPr>
          <p:nvPr/>
        </p:nvSpPr>
        <p:spPr bwMode="auto">
          <a:xfrm>
            <a:off x="1648560" y="6079169"/>
            <a:ext cx="1665475" cy="5539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000" b="1" i="0" u="none" strike="noStrike" kern="1200" cap="none" spc="0" normalizeH="0" baseline="0" noProof="0" dirty="0" err="1">
                <a:ln>
                  <a:noFill/>
                </a:ln>
                <a:solidFill>
                  <a:srgbClr val="006699"/>
                </a:solidFill>
                <a:effectLst/>
                <a:uLnTx/>
                <a:uFillTx/>
                <a:latin typeface="Arial" panose="020B0604020202020204" pitchFamily="34" charset="0"/>
                <a:ea typeface="+mn-ea"/>
                <a:cs typeface="Arial" panose="020B0604020202020204" pitchFamily="34" charset="0"/>
              </a:rPr>
              <a:t>Veksler</a:t>
            </a:r>
            <a:r>
              <a:rPr kumimoji="0" lang="en-US" altLang="ru-RU" sz="100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rPr>
              <a:t> and </a:t>
            </a:r>
            <a:r>
              <a:rPr kumimoji="0" lang="en-US" altLang="ru-RU" sz="1000" b="1" i="0" u="none" strike="noStrike" kern="1200" cap="none" spc="0" normalizeH="0" baseline="0" noProof="0" dirty="0" err="1">
                <a:ln>
                  <a:noFill/>
                </a:ln>
                <a:solidFill>
                  <a:srgbClr val="006699"/>
                </a:solidFill>
                <a:effectLst/>
                <a:uLnTx/>
                <a:uFillTx/>
                <a:latin typeface="Arial" panose="020B0604020202020204" pitchFamily="34" charset="0"/>
                <a:ea typeface="+mn-ea"/>
                <a:cs typeface="Arial" panose="020B0604020202020204" pitchFamily="34" charset="0"/>
              </a:rPr>
              <a:t>Baldin</a:t>
            </a:r>
            <a:r>
              <a:rPr kumimoji="0" lang="en-US" altLang="ru-RU" sz="100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rPr>
              <a:t> </a:t>
            </a:r>
            <a:endParaRPr kumimoji="0" lang="ru-RU" altLang="ru-RU" sz="100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00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rPr>
              <a:t>Laboratory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00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rPr>
              <a:t>of High Energy Physics</a:t>
            </a:r>
          </a:p>
        </p:txBody>
      </p:sp>
      <p:sp>
        <p:nvSpPr>
          <p:cNvPr id="165899" name="Прямоугольник 14">
            <a:extLst>
              <a:ext uri="{FF2B5EF4-FFF2-40B4-BE49-F238E27FC236}">
                <a16:creationId xmlns:a16="http://schemas.microsoft.com/office/drawing/2014/main" id="{49169EC7-9AA9-4B92-B780-0A915D048421}"/>
              </a:ext>
            </a:extLst>
          </p:cNvPr>
          <p:cNvSpPr>
            <a:spLocks noChangeArrowheads="1"/>
          </p:cNvSpPr>
          <p:nvPr/>
        </p:nvSpPr>
        <p:spPr bwMode="auto">
          <a:xfrm>
            <a:off x="285166" y="1901266"/>
            <a:ext cx="1711632"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000" b="1" i="0" u="none" strike="noStrike" kern="1200" cap="none" spc="0" normalizeH="0" baseline="0" noProof="0" dirty="0" err="1">
                <a:ln>
                  <a:noFill/>
                </a:ln>
                <a:solidFill>
                  <a:srgbClr val="006699"/>
                </a:solidFill>
                <a:effectLst/>
                <a:uLnTx/>
                <a:uFillTx/>
                <a:latin typeface="Arial" panose="020B0604020202020204" pitchFamily="34" charset="0"/>
                <a:ea typeface="+mn-ea"/>
                <a:cs typeface="Arial" panose="020B0604020202020204" pitchFamily="34" charset="0"/>
              </a:rPr>
              <a:t>Dzhelepov</a:t>
            </a:r>
            <a:r>
              <a:rPr kumimoji="0" lang="en-US" altLang="ru-RU" sz="100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rPr>
              <a:t> Laboratory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00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rPr>
              <a:t>of Nuclear Problems</a:t>
            </a:r>
            <a:endParaRPr kumimoji="0" lang="ru-RU" altLang="ru-RU" sz="100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65900" name="Прямоугольник 15">
            <a:extLst>
              <a:ext uri="{FF2B5EF4-FFF2-40B4-BE49-F238E27FC236}">
                <a16:creationId xmlns:a16="http://schemas.microsoft.com/office/drawing/2014/main" id="{6D1FB7D3-E27C-4500-853B-445EF5D9F0F7}"/>
              </a:ext>
            </a:extLst>
          </p:cNvPr>
          <p:cNvSpPr>
            <a:spLocks noChangeArrowheads="1"/>
          </p:cNvSpPr>
          <p:nvPr/>
        </p:nvSpPr>
        <p:spPr bwMode="auto">
          <a:xfrm>
            <a:off x="1620739" y="820029"/>
            <a:ext cx="1672712"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000" b="1" i="0" u="none" strike="noStrike" kern="1200" cap="none" spc="0" normalizeH="0" baseline="0" noProof="0" dirty="0" err="1">
                <a:ln>
                  <a:noFill/>
                </a:ln>
                <a:solidFill>
                  <a:srgbClr val="006699"/>
                </a:solidFill>
                <a:effectLst/>
                <a:uLnTx/>
                <a:uFillTx/>
                <a:latin typeface="Arial" panose="020B0604020202020204" pitchFamily="34" charset="0"/>
                <a:ea typeface="+mn-ea"/>
                <a:cs typeface="Arial" panose="020B0604020202020204" pitchFamily="34" charset="0"/>
              </a:rPr>
              <a:t>Bogoliubov</a:t>
            </a:r>
            <a:r>
              <a:rPr kumimoji="0" lang="en-US" altLang="ru-RU" sz="100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rPr>
              <a:t> Laboratory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00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rPr>
              <a:t>of Theoretical Physics</a:t>
            </a:r>
            <a:endParaRPr kumimoji="0" lang="en-US" altLang="ru-RU" sz="1000" b="0"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65901" name="Прямоугольник 16">
            <a:extLst>
              <a:ext uri="{FF2B5EF4-FFF2-40B4-BE49-F238E27FC236}">
                <a16:creationId xmlns:a16="http://schemas.microsoft.com/office/drawing/2014/main" id="{205DD121-F4C2-4D5D-8422-BCB0D4223077}"/>
              </a:ext>
            </a:extLst>
          </p:cNvPr>
          <p:cNvSpPr>
            <a:spLocks noChangeArrowheads="1"/>
          </p:cNvSpPr>
          <p:nvPr/>
        </p:nvSpPr>
        <p:spPr bwMode="auto">
          <a:xfrm>
            <a:off x="312016" y="3522661"/>
            <a:ext cx="1642030"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00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rPr>
              <a:t>Frank Laboratory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00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rPr>
              <a:t> of Neutron Physics</a:t>
            </a:r>
            <a:endParaRPr kumimoji="0" lang="ru-RU" altLang="ru-RU" sz="100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65902" name="Прямоугольник 19">
            <a:extLst>
              <a:ext uri="{FF2B5EF4-FFF2-40B4-BE49-F238E27FC236}">
                <a16:creationId xmlns:a16="http://schemas.microsoft.com/office/drawing/2014/main" id="{32529462-70C3-43CE-A46C-0DE4501F0096}"/>
              </a:ext>
            </a:extLst>
          </p:cNvPr>
          <p:cNvSpPr>
            <a:spLocks noChangeArrowheads="1"/>
          </p:cNvSpPr>
          <p:nvPr/>
        </p:nvSpPr>
        <p:spPr bwMode="auto">
          <a:xfrm>
            <a:off x="1604002" y="2497081"/>
            <a:ext cx="1672712"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000" b="1" i="0" u="none" strike="noStrike" kern="1200" cap="none" spc="0" normalizeH="0" baseline="0" noProof="0" dirty="0" err="1">
                <a:ln>
                  <a:noFill/>
                </a:ln>
                <a:solidFill>
                  <a:srgbClr val="006699"/>
                </a:solidFill>
                <a:effectLst/>
                <a:uLnTx/>
                <a:uFillTx/>
                <a:latin typeface="Arial" panose="020B0604020202020204" pitchFamily="34" charset="0"/>
                <a:ea typeface="+mn-ea"/>
                <a:cs typeface="Arial" panose="020B0604020202020204" pitchFamily="34" charset="0"/>
              </a:rPr>
              <a:t>Flerov</a:t>
            </a:r>
            <a:r>
              <a:rPr kumimoji="0" lang="en-US" altLang="ru-RU" sz="100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rPr>
              <a:t> Laboratory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00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rPr>
              <a:t>of Nuclear  Reactions </a:t>
            </a:r>
          </a:p>
        </p:txBody>
      </p:sp>
      <p:sp>
        <p:nvSpPr>
          <p:cNvPr id="165903" name="Прямоугольник 20">
            <a:extLst>
              <a:ext uri="{FF2B5EF4-FFF2-40B4-BE49-F238E27FC236}">
                <a16:creationId xmlns:a16="http://schemas.microsoft.com/office/drawing/2014/main" id="{11FEC262-B62B-4B73-9585-1453E45AFF48}"/>
              </a:ext>
            </a:extLst>
          </p:cNvPr>
          <p:cNvSpPr>
            <a:spLocks noChangeArrowheads="1"/>
          </p:cNvSpPr>
          <p:nvPr/>
        </p:nvSpPr>
        <p:spPr bwMode="auto">
          <a:xfrm>
            <a:off x="359858" y="5136794"/>
            <a:ext cx="1665475" cy="38472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95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rPr>
              <a:t>Laboratory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95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rPr>
              <a:t>Information Technologies</a:t>
            </a:r>
            <a:endParaRPr kumimoji="0" lang="ru-RU" altLang="ru-RU" sz="95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endParaRPr>
          </a:p>
        </p:txBody>
      </p:sp>
      <p:sp>
        <p:nvSpPr>
          <p:cNvPr id="165904" name="Прямоугольник 21">
            <a:extLst>
              <a:ext uri="{FF2B5EF4-FFF2-40B4-BE49-F238E27FC236}">
                <a16:creationId xmlns:a16="http://schemas.microsoft.com/office/drawing/2014/main" id="{F07E92FC-3967-466F-A39E-454B29B954CF}"/>
              </a:ext>
            </a:extLst>
          </p:cNvPr>
          <p:cNvSpPr>
            <a:spLocks noChangeArrowheads="1"/>
          </p:cNvSpPr>
          <p:nvPr/>
        </p:nvSpPr>
        <p:spPr bwMode="auto">
          <a:xfrm>
            <a:off x="1624357" y="4118476"/>
            <a:ext cx="1665476"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00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rPr>
              <a:t>Laboratory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000" b="1"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rPr>
              <a:t>of Radiation Biology</a:t>
            </a:r>
            <a:endParaRPr kumimoji="0" lang="ru-RU" altLang="ru-RU" sz="1000" b="0" i="0" u="none" strike="noStrike" kern="1200" cap="none" spc="0" normalizeH="0" baseline="0" noProof="0" dirty="0">
              <a:ln>
                <a:noFill/>
              </a:ln>
              <a:solidFill>
                <a:srgbClr val="006699"/>
              </a:solidFill>
              <a:effectLst/>
              <a:uLnTx/>
              <a:uFillTx/>
              <a:latin typeface="Arial" panose="020B0604020202020204" pitchFamily="34" charset="0"/>
              <a:ea typeface="+mn-ea"/>
              <a:cs typeface="Arial" panose="020B0604020202020204" pitchFamily="34" charset="0"/>
            </a:endParaRPr>
          </a:p>
        </p:txBody>
      </p:sp>
      <p:pic>
        <p:nvPicPr>
          <p:cNvPr id="7" name="Рисунок 6">
            <a:extLst>
              <a:ext uri="{FF2B5EF4-FFF2-40B4-BE49-F238E27FC236}">
                <a16:creationId xmlns:a16="http://schemas.microsoft.com/office/drawing/2014/main" id="{D0ED9719-872B-4736-8958-5E340603A87B}"/>
              </a:ext>
            </a:extLst>
          </p:cNvPr>
          <p:cNvPicPr>
            <a:picLocks noChangeAspect="1"/>
          </p:cNvPicPr>
          <p:nvPr/>
        </p:nvPicPr>
        <p:blipFill rotWithShape="1">
          <a:blip r:embed="rId6"/>
          <a:srcRect r="6310"/>
          <a:stretch/>
        </p:blipFill>
        <p:spPr>
          <a:xfrm>
            <a:off x="315181" y="4104315"/>
            <a:ext cx="1303160" cy="842736"/>
          </a:xfrm>
          <a:prstGeom prst="rect">
            <a:avLst/>
          </a:prstGeom>
        </p:spPr>
      </p:pic>
      <p:pic>
        <p:nvPicPr>
          <p:cNvPr id="8" name="Рисунок 4">
            <a:extLst>
              <a:ext uri="{FF2B5EF4-FFF2-40B4-BE49-F238E27FC236}">
                <a16:creationId xmlns:a16="http://schemas.microsoft.com/office/drawing/2014/main" id="{210317CC-47E2-4147-887B-64C2832BFDE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51244" y="800885"/>
            <a:ext cx="4220450" cy="27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Вадим\Desktop\Current-Work\120606-JINR-Director-talk\Photo_dlya_raskladushki\IMG_5195a2.tif">
            <a:extLst>
              <a:ext uri="{FF2B5EF4-FFF2-40B4-BE49-F238E27FC236}">
                <a16:creationId xmlns:a16="http://schemas.microsoft.com/office/drawing/2014/main" id="{B9B93B42-C117-4EA6-9B62-0F423594C9B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98594" y="3902016"/>
            <a:ext cx="4284198" cy="256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g_3944.jpeg" descr="img_3944.jpeg">
            <a:extLst>
              <a:ext uri="{FF2B5EF4-FFF2-40B4-BE49-F238E27FC236}">
                <a16:creationId xmlns:a16="http://schemas.microsoft.com/office/drawing/2014/main" id="{BB9F7CEE-1395-4926-8595-6AA9FE99C9EB}"/>
              </a:ext>
            </a:extLst>
          </p:cNvPr>
          <p:cNvPicPr>
            <a:picLocks noChangeAspect="1"/>
          </p:cNvPicPr>
          <p:nvPr/>
        </p:nvPicPr>
        <p:blipFill>
          <a:blip r:embed="rId9" cstate="print">
            <a:extLst>
              <a:ext uri="{28A0092B-C50C-407E-A947-70E740481C1C}">
                <a14:useLocalDpi xmlns:a14="http://schemas.microsoft.com/office/drawing/2010/main" val="0"/>
              </a:ext>
            </a:extLst>
          </a:blip>
          <a:srcRect l="10863" r="9283"/>
          <a:stretch>
            <a:fillRect/>
          </a:stretch>
        </p:blipFill>
        <p:spPr bwMode="auto">
          <a:xfrm>
            <a:off x="3845034" y="3932889"/>
            <a:ext cx="2927002" cy="25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7" name="Picture 7" descr="C:\Users\Вадим\Desktop\IMG_5889o.jpg">
            <a:extLst>
              <a:ext uri="{FF2B5EF4-FFF2-40B4-BE49-F238E27FC236}">
                <a16:creationId xmlns:a16="http://schemas.microsoft.com/office/drawing/2014/main" id="{B3DB431B-69A3-43D9-9AB0-444B888189E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17188" r="21875" b="23354"/>
          <a:stretch>
            <a:fillRect/>
          </a:stretch>
        </p:blipFill>
        <p:spPr bwMode="auto">
          <a:xfrm>
            <a:off x="2005827" y="1445144"/>
            <a:ext cx="1237339" cy="86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extLst>
              <a:ext uri="{FF2B5EF4-FFF2-40B4-BE49-F238E27FC236}">
                <a16:creationId xmlns:a16="http://schemas.microsoft.com/office/drawing/2014/main" id="{A4F4E569-B138-49C2-AE07-DF69FACF3445}"/>
              </a:ext>
            </a:extLst>
          </p:cNvPr>
          <p:cNvPicPr>
            <a:picLocks noChangeAspect="1"/>
          </p:cNvPicPr>
          <p:nvPr/>
        </p:nvPicPr>
        <p:blipFill>
          <a:blip r:embed="rId11"/>
          <a:stretch>
            <a:fillRect/>
          </a:stretch>
        </p:blipFill>
        <p:spPr>
          <a:xfrm>
            <a:off x="8432800" y="782726"/>
            <a:ext cx="3131162" cy="2804026"/>
          </a:xfrm>
          <a:prstGeom prst="rect">
            <a:avLst/>
          </a:prstGeom>
        </p:spPr>
      </p:pic>
      <p:pic>
        <p:nvPicPr>
          <p:cNvPr id="14" name="Рисунок 13">
            <a:extLst>
              <a:ext uri="{FF2B5EF4-FFF2-40B4-BE49-F238E27FC236}">
                <a16:creationId xmlns:a16="http://schemas.microsoft.com/office/drawing/2014/main" id="{8A0DE051-3601-412B-BAC9-768317AE7953}"/>
              </a:ext>
            </a:extLst>
          </p:cNvPr>
          <p:cNvPicPr>
            <a:picLocks noChangeAspect="1"/>
          </p:cNvPicPr>
          <p:nvPr/>
        </p:nvPicPr>
        <p:blipFill>
          <a:blip r:embed="rId12"/>
          <a:stretch>
            <a:fillRect/>
          </a:stretch>
        </p:blipFill>
        <p:spPr>
          <a:xfrm>
            <a:off x="1977841" y="3074276"/>
            <a:ext cx="1320007" cy="858435"/>
          </a:xfrm>
          <a:prstGeom prst="rect">
            <a:avLst/>
          </a:prstGeom>
        </p:spPr>
      </p:pic>
      <p:pic>
        <p:nvPicPr>
          <p:cNvPr id="16" name="Рисунок 15">
            <a:extLst>
              <a:ext uri="{FF2B5EF4-FFF2-40B4-BE49-F238E27FC236}">
                <a16:creationId xmlns:a16="http://schemas.microsoft.com/office/drawing/2014/main" id="{077D17C9-2DD5-4419-A53D-B76AD6DA15E1}"/>
              </a:ext>
            </a:extLst>
          </p:cNvPr>
          <p:cNvPicPr>
            <a:picLocks noChangeAspect="1"/>
          </p:cNvPicPr>
          <p:nvPr/>
        </p:nvPicPr>
        <p:blipFill>
          <a:blip r:embed="rId13"/>
          <a:stretch>
            <a:fillRect/>
          </a:stretch>
        </p:blipFill>
        <p:spPr>
          <a:xfrm>
            <a:off x="340976" y="5711258"/>
            <a:ext cx="1303160" cy="963341"/>
          </a:xfrm>
          <a:prstGeom prst="rect">
            <a:avLst/>
          </a:prstGeom>
        </p:spPr>
      </p:pic>
      <p:sp>
        <p:nvSpPr>
          <p:cNvPr id="17" name="TextBox 16">
            <a:extLst>
              <a:ext uri="{FF2B5EF4-FFF2-40B4-BE49-F238E27FC236}">
                <a16:creationId xmlns:a16="http://schemas.microsoft.com/office/drawing/2014/main" id="{1C68297F-A456-45A4-959D-841F1B71F0D3}"/>
              </a:ext>
            </a:extLst>
          </p:cNvPr>
          <p:cNvSpPr txBox="1"/>
          <p:nvPr/>
        </p:nvSpPr>
        <p:spPr>
          <a:xfrm flipH="1">
            <a:off x="3734398" y="3534672"/>
            <a:ext cx="49563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a:ea typeface="+mn-ea"/>
                <a:cs typeface="+mn-cs"/>
              </a:rPr>
              <a:t>Cyclotron DC-280 / Superheavy Elements Factory</a:t>
            </a:r>
            <a:endParaRPr kumimoji="0" lang="ru-RU" sz="16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42" name="TextBox 41">
            <a:extLst>
              <a:ext uri="{FF2B5EF4-FFF2-40B4-BE49-F238E27FC236}">
                <a16:creationId xmlns:a16="http://schemas.microsoft.com/office/drawing/2014/main" id="{3E32E00A-ADB8-4780-B82C-1D5DC7CA9711}"/>
              </a:ext>
            </a:extLst>
          </p:cNvPr>
          <p:cNvSpPr txBox="1"/>
          <p:nvPr/>
        </p:nvSpPr>
        <p:spPr>
          <a:xfrm flipH="1">
            <a:off x="8362392" y="3534482"/>
            <a:ext cx="24228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a:ea typeface="+mn-ea"/>
                <a:cs typeface="+mn-cs"/>
              </a:rPr>
              <a:t>Supercomputer “</a:t>
            </a:r>
            <a:r>
              <a:rPr kumimoji="0" lang="en-US" sz="1600" b="0" i="0" u="none" strike="noStrike" kern="1200" cap="none" spc="0" normalizeH="0" baseline="0" noProof="0" dirty="0" err="1">
                <a:ln>
                  <a:noFill/>
                </a:ln>
                <a:solidFill>
                  <a:prstClr val="white"/>
                </a:solidFill>
                <a:effectLst/>
                <a:uLnTx/>
                <a:uFillTx/>
                <a:latin typeface="Times New Roman"/>
                <a:ea typeface="+mn-ea"/>
                <a:cs typeface="+mn-cs"/>
              </a:rPr>
              <a:t>Govorun</a:t>
            </a:r>
            <a:r>
              <a:rPr kumimoji="0" lang="en-US" sz="1600" b="0" i="0" u="none" strike="noStrike" kern="1200" cap="none" spc="0" normalizeH="0" baseline="0" noProof="0" dirty="0">
                <a:ln>
                  <a:noFill/>
                </a:ln>
                <a:solidFill>
                  <a:prstClr val="white"/>
                </a:solidFill>
                <a:effectLst/>
                <a:uLnTx/>
                <a:uFillTx/>
                <a:latin typeface="Times New Roman"/>
                <a:ea typeface="+mn-ea"/>
                <a:cs typeface="+mn-cs"/>
              </a:rPr>
              <a:t>”</a:t>
            </a:r>
            <a:endParaRPr kumimoji="0" lang="ru-RU" sz="16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43" name="TextBox 42">
            <a:extLst>
              <a:ext uri="{FF2B5EF4-FFF2-40B4-BE49-F238E27FC236}">
                <a16:creationId xmlns:a16="http://schemas.microsoft.com/office/drawing/2014/main" id="{ED1615A8-F504-44B6-B876-79FBC6A86FDF}"/>
              </a:ext>
            </a:extLst>
          </p:cNvPr>
          <p:cNvSpPr txBox="1"/>
          <p:nvPr/>
        </p:nvSpPr>
        <p:spPr>
          <a:xfrm flipH="1">
            <a:off x="3734397" y="6470571"/>
            <a:ext cx="3679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a:ea typeface="+mn-ea"/>
                <a:cs typeface="+mn-cs"/>
              </a:rPr>
              <a:t>Baikal Neutrino Telescope in Irkutsk</a:t>
            </a:r>
            <a:endParaRPr kumimoji="0" lang="ru-RU" sz="16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44" name="TextBox 43">
            <a:extLst>
              <a:ext uri="{FF2B5EF4-FFF2-40B4-BE49-F238E27FC236}">
                <a16:creationId xmlns:a16="http://schemas.microsoft.com/office/drawing/2014/main" id="{7F5F704A-C524-4AE9-A495-6CB0B616F905}"/>
              </a:ext>
            </a:extLst>
          </p:cNvPr>
          <p:cNvSpPr txBox="1"/>
          <p:nvPr/>
        </p:nvSpPr>
        <p:spPr>
          <a:xfrm flipH="1">
            <a:off x="7414155" y="6499361"/>
            <a:ext cx="30376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a:ea typeface="+mn-ea"/>
                <a:cs typeface="+mn-cs"/>
              </a:rPr>
              <a:t>IBR-2 Pulsed Research Reactor </a:t>
            </a:r>
            <a:endParaRPr kumimoji="0" lang="ru-RU" sz="16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41B9A5D1-09A1-4661-AA9E-A894013C6879}"/>
              </a:ext>
            </a:extLst>
          </p:cNvPr>
          <p:cNvSpPr txBox="1"/>
          <p:nvPr/>
        </p:nvSpPr>
        <p:spPr>
          <a:xfrm>
            <a:off x="6453349" y="646927"/>
            <a:ext cx="1845377" cy="307777"/>
          </a:xfrm>
          <a:prstGeom prst="rect">
            <a:avLst/>
          </a:prstGeom>
          <a:solidFill>
            <a:srgbClr val="0070C0">
              <a:alpha val="30000"/>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a:ea typeface="+mn-ea"/>
                <a:cs typeface="+mn-cs"/>
              </a:rPr>
              <a:t>5 cyclotrons in FLNR  </a:t>
            </a:r>
          </a:p>
        </p:txBody>
      </p:sp>
      <p:sp>
        <p:nvSpPr>
          <p:cNvPr id="26" name="TextBox 25">
            <a:extLst>
              <a:ext uri="{FF2B5EF4-FFF2-40B4-BE49-F238E27FC236}">
                <a16:creationId xmlns:a16="http://schemas.microsoft.com/office/drawing/2014/main" id="{EC5C603C-ACD1-49D0-9C1F-9D9C8708299C}"/>
              </a:ext>
            </a:extLst>
          </p:cNvPr>
          <p:cNvSpPr txBox="1"/>
          <p:nvPr/>
        </p:nvSpPr>
        <p:spPr>
          <a:xfrm>
            <a:off x="9629517" y="579348"/>
            <a:ext cx="2430409" cy="523220"/>
          </a:xfrm>
          <a:prstGeom prst="rect">
            <a:avLst/>
          </a:prstGeom>
          <a:solidFill>
            <a:srgbClr val="0070C0">
              <a:alpha val="30000"/>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a:ea typeface="+mn-ea"/>
                <a:cs typeface="+mn-cs"/>
              </a:rPr>
              <a:t>Together with  Tier-1 for CMS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a:ea typeface="+mn-ea"/>
                <a:cs typeface="+mn-cs"/>
              </a:rPr>
              <a:t>and cloud computing</a:t>
            </a:r>
            <a:endParaRPr kumimoji="0" lang="ru-RU" sz="14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7" name="TextBox 26">
            <a:extLst>
              <a:ext uri="{FF2B5EF4-FFF2-40B4-BE49-F238E27FC236}">
                <a16:creationId xmlns:a16="http://schemas.microsoft.com/office/drawing/2014/main" id="{AF32C9F5-8E58-4AE1-A868-62BDF420EBE8}"/>
              </a:ext>
            </a:extLst>
          </p:cNvPr>
          <p:cNvSpPr txBox="1"/>
          <p:nvPr/>
        </p:nvSpPr>
        <p:spPr>
          <a:xfrm>
            <a:off x="10700618" y="3800246"/>
            <a:ext cx="1457066" cy="523220"/>
          </a:xfrm>
          <a:prstGeom prst="rect">
            <a:avLst/>
          </a:prstGeom>
          <a:solidFill>
            <a:srgbClr val="0070C0">
              <a:alpha val="30000"/>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a:ea typeface="+mn-ea"/>
                <a:cs typeface="+mn-cs"/>
              </a:rPr>
              <a:t>15 instruments,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a:ea typeface="+mn-ea"/>
                <a:cs typeface="+mn-cs"/>
              </a:rPr>
              <a:t>user-</a:t>
            </a:r>
            <a:r>
              <a:rPr kumimoji="0" lang="en-US" sz="1400" b="0" i="0" u="none" strike="noStrike" kern="1200" cap="none" spc="0" normalizeH="0" baseline="0" noProof="0" dirty="0" err="1">
                <a:ln>
                  <a:noFill/>
                </a:ln>
                <a:solidFill>
                  <a:prstClr val="white"/>
                </a:solidFill>
                <a:effectLst/>
                <a:uLnTx/>
                <a:uFillTx/>
                <a:latin typeface="Times New Roman"/>
                <a:ea typeface="+mn-ea"/>
                <a:cs typeface="+mn-cs"/>
              </a:rPr>
              <a:t>programme</a:t>
            </a:r>
            <a:r>
              <a:rPr kumimoji="0" lang="en-US" sz="1400" b="0" i="0" u="none" strike="noStrike" kern="1200" cap="none" spc="0" normalizeH="0" baseline="0" noProof="0" dirty="0">
                <a:ln>
                  <a:noFill/>
                </a:ln>
                <a:solidFill>
                  <a:prstClr val="white"/>
                </a:solidFill>
                <a:effectLst/>
                <a:uLnTx/>
                <a:uFillTx/>
                <a:latin typeface="Times New Roman"/>
                <a:ea typeface="+mn-ea"/>
                <a:cs typeface="+mn-cs"/>
              </a:rPr>
              <a:t> </a:t>
            </a:r>
          </a:p>
        </p:txBody>
      </p:sp>
      <p:sp>
        <p:nvSpPr>
          <p:cNvPr id="28" name="TextBox 27">
            <a:extLst>
              <a:ext uri="{FF2B5EF4-FFF2-40B4-BE49-F238E27FC236}">
                <a16:creationId xmlns:a16="http://schemas.microsoft.com/office/drawing/2014/main" id="{DB31CA9A-E76B-427B-8924-336CC31D0C98}"/>
              </a:ext>
            </a:extLst>
          </p:cNvPr>
          <p:cNvSpPr txBox="1"/>
          <p:nvPr/>
        </p:nvSpPr>
        <p:spPr>
          <a:xfrm>
            <a:off x="10288860" y="3298422"/>
            <a:ext cx="13372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Launched in 2018 </a:t>
            </a:r>
            <a:endParaRPr kumimoji="0" lang="en-US" sz="1200" b="0"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endParaRPr>
          </a:p>
        </p:txBody>
      </p:sp>
      <p:sp>
        <p:nvSpPr>
          <p:cNvPr id="29" name="TextBox 28">
            <a:extLst>
              <a:ext uri="{FF2B5EF4-FFF2-40B4-BE49-F238E27FC236}">
                <a16:creationId xmlns:a16="http://schemas.microsoft.com/office/drawing/2014/main" id="{F1299246-DAAF-4C4D-99E9-1CACC41A362E}"/>
              </a:ext>
            </a:extLst>
          </p:cNvPr>
          <p:cNvSpPr txBox="1"/>
          <p:nvPr/>
        </p:nvSpPr>
        <p:spPr>
          <a:xfrm>
            <a:off x="5893757" y="3303935"/>
            <a:ext cx="21483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First full scale experiment 2021</a:t>
            </a:r>
            <a:endParaRPr kumimoji="0" lang="en-US" sz="1200" b="0"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endParaRPr>
          </a:p>
        </p:txBody>
      </p:sp>
      <p:sp>
        <p:nvSpPr>
          <p:cNvPr id="30" name="TextBox 29">
            <a:extLst>
              <a:ext uri="{FF2B5EF4-FFF2-40B4-BE49-F238E27FC236}">
                <a16:creationId xmlns:a16="http://schemas.microsoft.com/office/drawing/2014/main" id="{DBD1527A-ABD1-4646-A5D9-A40697EBA769}"/>
              </a:ext>
            </a:extLst>
          </p:cNvPr>
          <p:cNvSpPr txBox="1"/>
          <p:nvPr/>
        </p:nvSpPr>
        <p:spPr>
          <a:xfrm>
            <a:off x="5147992" y="6244775"/>
            <a:ext cx="17267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Reached 0.4 km</a:t>
            </a:r>
            <a:r>
              <a:rPr kumimoji="0" lang="en-US" sz="1200" b="0"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3 </a:t>
            </a:r>
            <a:r>
              <a:rPr kumimoji="0" lang="en-US" sz="1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in 2021</a:t>
            </a:r>
            <a:endParaRPr kumimoji="0" lang="en-US" sz="1200" b="0"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endParaRPr>
          </a:p>
        </p:txBody>
      </p:sp>
      <p:sp>
        <p:nvSpPr>
          <p:cNvPr id="31" name="TextBox 30">
            <a:extLst>
              <a:ext uri="{FF2B5EF4-FFF2-40B4-BE49-F238E27FC236}">
                <a16:creationId xmlns:a16="http://schemas.microsoft.com/office/drawing/2014/main" id="{3271B46A-4F5E-4472-A94C-216E0EB067F8}"/>
              </a:ext>
            </a:extLst>
          </p:cNvPr>
          <p:cNvSpPr txBox="1"/>
          <p:nvPr/>
        </p:nvSpPr>
        <p:spPr>
          <a:xfrm>
            <a:off x="10492990" y="6185112"/>
            <a:ext cx="13997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Full power in 201</a:t>
            </a:r>
            <a:r>
              <a:rPr kumimoji="0" lang="ru-RU" sz="1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2</a:t>
            </a:r>
            <a:r>
              <a:rPr kumimoji="0" lang="en-US" sz="1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 </a:t>
            </a:r>
            <a:endParaRPr kumimoji="0" lang="en-US" sz="1200" b="0"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A838AFD-13BE-47E6-B0D4-B3D9D9BC38BA}"/>
              </a:ext>
            </a:extLst>
          </p:cNvPr>
          <p:cNvSpPr/>
          <p:nvPr/>
        </p:nvSpPr>
        <p:spPr bwMode="auto">
          <a:xfrm>
            <a:off x="117927" y="4272107"/>
            <a:ext cx="1280160" cy="1800715"/>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ru-RU" sz="1800" b="0" i="0" u="none" strike="noStrike" kern="1200" cap="none" spc="0" normalizeH="0" baseline="0" noProof="0">
              <a:ln>
                <a:noFill/>
              </a:ln>
              <a:solidFill>
                <a:srgbClr val="000000"/>
              </a:solidFill>
              <a:effectLst/>
              <a:uLnTx/>
              <a:uFillTx/>
              <a:latin typeface="Arial" charset="0"/>
              <a:ea typeface="SimSun" charset="-122"/>
            </a:endParaRPr>
          </a:p>
        </p:txBody>
      </p:sp>
      <p:pic>
        <p:nvPicPr>
          <p:cNvPr id="10245" name="Picture 4"/>
          <p:cNvPicPr>
            <a:picLocks noChangeAspect="1"/>
          </p:cNvPicPr>
          <p:nvPr/>
        </p:nvPicPr>
        <p:blipFill>
          <a:blip r:embed="rId2"/>
          <a:srcRect l="17984" t="15138" r="20100" b="34837"/>
          <a:stretch>
            <a:fillRect/>
          </a:stretch>
        </p:blipFill>
        <p:spPr>
          <a:xfrm>
            <a:off x="1441133" y="4355624"/>
            <a:ext cx="4527550" cy="2263775"/>
          </a:xfrm>
          <a:prstGeom prst="rect">
            <a:avLst/>
          </a:prstGeom>
          <a:noFill/>
          <a:ln w="9525">
            <a:noFill/>
          </a:ln>
        </p:spPr>
      </p:pic>
      <p:sp>
        <p:nvSpPr>
          <p:cNvPr id="4" name="Заголовок 3"/>
          <p:cNvSpPr>
            <a:spLocks noGrp="1"/>
          </p:cNvSpPr>
          <p:nvPr>
            <p:ph type="title"/>
          </p:nvPr>
        </p:nvSpPr>
        <p:spPr>
          <a:xfrm>
            <a:off x="1197732" y="-96844"/>
            <a:ext cx="9409308" cy="1010920"/>
          </a:xfrm>
        </p:spPr>
        <p:txBody>
          <a:bodyPr>
            <a:normAutofit/>
          </a:bodyPr>
          <a:lstStyle/>
          <a:p>
            <a:r>
              <a:rPr lang="en-US" sz="2800" b="1" dirty="0">
                <a:ln/>
                <a:solidFill>
                  <a:srgbClr val="FFFF00"/>
                </a:solidFill>
                <a:effectLst>
                  <a:outerShdw blurRad="38100" dist="25400" dir="5400000" algn="ctr" rotWithShape="0">
                    <a:srgbClr val="6E747A">
                      <a:alpha val="43000"/>
                    </a:srgbClr>
                  </a:outerShdw>
                </a:effectLst>
              </a:rPr>
              <a:t>Examples of JINR </a:t>
            </a:r>
            <a:r>
              <a:rPr lang="ru-RU" sz="2800" b="1" dirty="0">
                <a:ln/>
                <a:solidFill>
                  <a:srgbClr val="FFFF00"/>
                </a:solidFill>
                <a:effectLst>
                  <a:outerShdw blurRad="38100" dist="25400" dir="5400000" algn="ctr" rotWithShape="0">
                    <a:srgbClr val="6E747A">
                      <a:alpha val="43000"/>
                    </a:srgbClr>
                  </a:outerShdw>
                </a:effectLst>
              </a:rPr>
              <a:t>«</a:t>
            </a:r>
            <a:r>
              <a:rPr lang="en-US" sz="2800" b="1" dirty="0">
                <a:ln/>
                <a:solidFill>
                  <a:srgbClr val="FFFF00"/>
                </a:solidFill>
                <a:effectLst>
                  <a:outerShdw blurRad="38100" dist="25400" dir="5400000" algn="ctr" rotWithShape="0">
                    <a:srgbClr val="6E747A">
                      <a:alpha val="43000"/>
                    </a:srgbClr>
                  </a:outerShdw>
                </a:effectLst>
              </a:rPr>
              <a:t>brand</a:t>
            </a:r>
            <a:r>
              <a:rPr lang="ru-RU" sz="2800" b="1" dirty="0">
                <a:ln/>
                <a:solidFill>
                  <a:srgbClr val="FFFF00"/>
                </a:solidFill>
                <a:effectLst>
                  <a:outerShdw blurRad="38100" dist="25400" dir="5400000" algn="ctr" rotWithShape="0">
                    <a:srgbClr val="6E747A">
                      <a:alpha val="43000"/>
                    </a:srgbClr>
                  </a:outerShdw>
                </a:effectLst>
              </a:rPr>
              <a:t>»</a:t>
            </a:r>
            <a:r>
              <a:rPr lang="en-US" sz="2800" b="1" dirty="0">
                <a:ln/>
                <a:solidFill>
                  <a:srgbClr val="FFFF00"/>
                </a:solidFill>
                <a:effectLst>
                  <a:outerShdw blurRad="38100" dist="25400" dir="5400000" algn="ctr" rotWithShape="0">
                    <a:srgbClr val="6E747A">
                      <a:alpha val="43000"/>
                    </a:srgbClr>
                  </a:outerShdw>
                </a:effectLst>
              </a:rPr>
              <a:t> conferences</a:t>
            </a:r>
          </a:p>
        </p:txBody>
      </p:sp>
      <p:sp>
        <p:nvSpPr>
          <p:cNvPr id="5" name="Текст 4"/>
          <p:cNvSpPr>
            <a:spLocks noGrp="1"/>
          </p:cNvSpPr>
          <p:nvPr>
            <p:ph type="body" idx="1"/>
          </p:nvPr>
        </p:nvSpPr>
        <p:spPr>
          <a:xfrm>
            <a:off x="1484179" y="794053"/>
            <a:ext cx="4517601" cy="2063750"/>
          </a:xfrm>
        </p:spPr>
        <p:txBody>
          <a:bodyPr>
            <a:normAutofit fontScale="82500" lnSpcReduction="20000"/>
          </a:bodyPr>
          <a:lstStyle/>
          <a:p>
            <a:r>
              <a:rPr lang="en-US" sz="1900" dirty="0">
                <a:solidFill>
                  <a:srgbClr val="FFFF00"/>
                </a:solidFill>
              </a:rPr>
              <a:t>NEC - Symposium on Nuclear Electronics and Computing </a:t>
            </a:r>
          </a:p>
          <a:p>
            <a:r>
              <a:rPr lang="en-US" sz="1400" b="0" dirty="0"/>
              <a:t>held biannually, with over 100 participants</a:t>
            </a:r>
          </a:p>
          <a:p>
            <a:r>
              <a:rPr lang="en-US" sz="1400" b="0" dirty="0"/>
              <a:t>Last conferences were organized jointly with CERN</a:t>
            </a:r>
          </a:p>
          <a:p>
            <a:r>
              <a:rPr lang="en-US" sz="1400" b="0" dirty="0">
                <a:sym typeface="+mn-ea"/>
              </a:rPr>
              <a:t>The symposium aims to stimulate the development and acceleration of researches, the improvement of their quality and visibility of results, to promote cooperation and exchange of ideas in the area of nuclear electronics and computing and related domains for the purposes of physical research and the more close cooperation between JINR and CERN.</a:t>
            </a:r>
            <a:endParaRPr lang="en-US" sz="1400" b="0" dirty="0"/>
          </a:p>
        </p:txBody>
      </p:sp>
      <p:pic>
        <p:nvPicPr>
          <p:cNvPr id="9" name="Объект 8"/>
          <p:cNvPicPr>
            <a:picLocks noGrp="1" noChangeAspect="1"/>
          </p:cNvPicPr>
          <p:nvPr>
            <p:ph sz="half" idx="2"/>
          </p:nvPr>
        </p:nvPicPr>
        <p:blipFill>
          <a:blip r:embed="rId3"/>
          <a:stretch>
            <a:fillRect/>
          </a:stretch>
        </p:blipFill>
        <p:spPr>
          <a:xfrm>
            <a:off x="1447579" y="2992120"/>
            <a:ext cx="4517601" cy="1279987"/>
          </a:xfrm>
          <a:prstGeom prst="rect">
            <a:avLst/>
          </a:prstGeom>
        </p:spPr>
      </p:pic>
      <p:pic>
        <p:nvPicPr>
          <p:cNvPr id="10" name="Рисунок 9"/>
          <p:cNvPicPr>
            <a:picLocks noChangeAspect="1"/>
          </p:cNvPicPr>
          <p:nvPr/>
        </p:nvPicPr>
        <p:blipFill>
          <a:blip r:embed="rId4"/>
          <a:stretch>
            <a:fillRect/>
          </a:stretch>
        </p:blipFill>
        <p:spPr>
          <a:xfrm>
            <a:off x="6249987" y="5674043"/>
            <a:ext cx="5547995" cy="894715"/>
          </a:xfrm>
          <a:prstGeom prst="rect">
            <a:avLst/>
          </a:prstGeom>
        </p:spPr>
      </p:pic>
      <p:sp>
        <p:nvSpPr>
          <p:cNvPr id="7" name="Текст 6"/>
          <p:cNvSpPr>
            <a:spLocks noGrp="1"/>
          </p:cNvSpPr>
          <p:nvPr>
            <p:ph type="body" sz="quarter" idx="3"/>
          </p:nvPr>
        </p:nvSpPr>
        <p:spPr>
          <a:xfrm>
            <a:off x="6172200" y="2247265"/>
            <a:ext cx="5179695" cy="1839595"/>
          </a:xfrm>
        </p:spPr>
        <p:txBody>
          <a:bodyPr>
            <a:normAutofit fontScale="82500" lnSpcReduction="20000"/>
          </a:bodyPr>
          <a:lstStyle/>
          <a:p>
            <a:pPr marL="0" indent="0">
              <a:lnSpc>
                <a:spcPct val="80000"/>
              </a:lnSpc>
              <a:buNone/>
            </a:pPr>
            <a:endParaRPr lang="en-US" dirty="0">
              <a:sym typeface="+mn-ea"/>
            </a:endParaRPr>
          </a:p>
          <a:p>
            <a:pPr marL="0" indent="0">
              <a:lnSpc>
                <a:spcPct val="80000"/>
              </a:lnSpc>
              <a:buNone/>
            </a:pPr>
            <a:endParaRPr lang="ru-RU" dirty="0"/>
          </a:p>
        </p:txBody>
      </p:sp>
      <p:sp>
        <p:nvSpPr>
          <p:cNvPr id="8" name="Объект 7"/>
          <p:cNvSpPr>
            <a:spLocks noGrp="1"/>
          </p:cNvSpPr>
          <p:nvPr>
            <p:ph sz="quarter" idx="4"/>
          </p:nvPr>
        </p:nvSpPr>
        <p:spPr>
          <a:xfrm>
            <a:off x="6196831" y="551656"/>
            <a:ext cx="5703570" cy="4328795"/>
          </a:xfrm>
        </p:spPr>
        <p:txBody>
          <a:bodyPr>
            <a:noAutofit/>
          </a:bodyPr>
          <a:lstStyle/>
          <a:p>
            <a:pPr marL="0" indent="0">
              <a:lnSpc>
                <a:spcPct val="80000"/>
              </a:lnSpc>
              <a:buNone/>
            </a:pPr>
            <a:endParaRPr lang="en-US" sz="1800" b="1" dirty="0">
              <a:sym typeface="+mn-ea"/>
            </a:endParaRPr>
          </a:p>
          <a:p>
            <a:pPr marL="0" indent="0">
              <a:lnSpc>
                <a:spcPct val="80000"/>
              </a:lnSpc>
              <a:buNone/>
            </a:pPr>
            <a:r>
              <a:rPr lang="en-US" sz="1600" b="1" dirty="0">
                <a:solidFill>
                  <a:srgbClr val="FFFF00"/>
                </a:solidFill>
                <a:sym typeface="+mn-ea"/>
              </a:rPr>
              <a:t>EXON - International Symposium on </a:t>
            </a:r>
            <a:r>
              <a:rPr lang="en-US" sz="1600" b="1" dirty="0" err="1">
                <a:solidFill>
                  <a:srgbClr val="FFFF00"/>
                </a:solidFill>
                <a:sym typeface="+mn-ea"/>
              </a:rPr>
              <a:t>EXOtic</a:t>
            </a:r>
            <a:r>
              <a:rPr lang="en-US" sz="1600" b="1" dirty="0">
                <a:solidFill>
                  <a:srgbClr val="FFFF00"/>
                </a:solidFill>
                <a:sym typeface="+mn-ea"/>
              </a:rPr>
              <a:t> Nuclei</a:t>
            </a:r>
            <a:r>
              <a:rPr lang="en-US" sz="1800" b="1" dirty="0">
                <a:sym typeface="+mn-ea"/>
              </a:rPr>
              <a:t> </a:t>
            </a:r>
          </a:p>
          <a:p>
            <a:pPr marL="0" indent="0">
              <a:lnSpc>
                <a:spcPct val="80000"/>
              </a:lnSpc>
              <a:buNone/>
            </a:pPr>
            <a:r>
              <a:rPr lang="en-US" sz="1400" dirty="0"/>
              <a:t>Jointly organized by:</a:t>
            </a:r>
          </a:p>
          <a:p>
            <a:pPr marL="0" indent="0">
              <a:lnSpc>
                <a:spcPct val="80000"/>
              </a:lnSpc>
              <a:buNone/>
            </a:pPr>
            <a:r>
              <a:rPr lang="en-US" sz="1400" dirty="0"/>
              <a:t>JINR (Dubna), RIKEN (Wako-shi), GSI (Darmstadt), GANIL (Caen), NSCL (Michigan), …</a:t>
            </a:r>
          </a:p>
          <a:p>
            <a:pPr marL="0" indent="0">
              <a:lnSpc>
                <a:spcPct val="80000"/>
              </a:lnSpc>
              <a:buNone/>
            </a:pPr>
            <a:r>
              <a:rPr lang="en-US" sz="1400" dirty="0">
                <a:sym typeface="+mn-ea"/>
              </a:rPr>
              <a:t>held bi/tri-annually in the most exotic places of Russia.</a:t>
            </a:r>
          </a:p>
          <a:p>
            <a:pPr marL="0" indent="0">
              <a:lnSpc>
                <a:spcPct val="80000"/>
              </a:lnSpc>
              <a:buNone/>
            </a:pPr>
            <a:r>
              <a:rPr lang="en-US" sz="1400" dirty="0">
                <a:sym typeface="+mn-ea"/>
              </a:rPr>
              <a:t>1991 - Faros (Crimea),  2001 - Baikal, 2004 - Peterhof, </a:t>
            </a:r>
            <a:br>
              <a:rPr lang="en-US" sz="1400" dirty="0">
                <a:sym typeface="+mn-ea"/>
              </a:rPr>
            </a:br>
            <a:r>
              <a:rPr lang="en-US" sz="1400" dirty="0">
                <a:sym typeface="+mn-ea"/>
              </a:rPr>
              <a:t>2006 - Hanty Mansiisk, 2009 - Sochi, 2012 - Vladivostok, </a:t>
            </a:r>
            <a:br>
              <a:rPr lang="en-US" sz="1400" dirty="0">
                <a:sym typeface="+mn-ea"/>
              </a:rPr>
            </a:br>
            <a:r>
              <a:rPr lang="en-US" sz="1400" dirty="0">
                <a:sym typeface="+mn-ea"/>
              </a:rPr>
              <a:t>2014 - Kaliningrad, 2016 - Kazan 2018 - Petrozavodsk</a:t>
            </a:r>
            <a:endParaRPr lang="en-US" sz="1400" dirty="0"/>
          </a:p>
          <a:p>
            <a:pPr marL="0" indent="0">
              <a:lnSpc>
                <a:spcPct val="80000"/>
              </a:lnSpc>
              <a:buNone/>
            </a:pPr>
            <a:r>
              <a:rPr lang="en-US" sz="1400" dirty="0"/>
              <a:t>The largest number of participants was registered in 2004 in Peterhof- over 230.</a:t>
            </a:r>
          </a:p>
          <a:p>
            <a:pPr marL="0" indent="0">
              <a:lnSpc>
                <a:spcPct val="80000"/>
              </a:lnSpc>
              <a:buNone/>
            </a:pPr>
            <a:r>
              <a:rPr lang="en-US" sz="1400" i="1" dirty="0">
                <a:sym typeface="+mn-ea"/>
              </a:rPr>
              <a:t>The main goal of the Symposium is to discuss the latest results on the production and study of the properties of the lightest to heaviest nuclei, as well as the plans for future joint investigations in the field of exotic nuclei. </a:t>
            </a:r>
            <a:endParaRPr lang="en-US" sz="1400" i="1" dirty="0"/>
          </a:p>
          <a:p>
            <a:pPr marL="0" indent="0">
              <a:lnSpc>
                <a:spcPct val="80000"/>
              </a:lnSpc>
              <a:buNone/>
            </a:pPr>
            <a:endParaRPr lang="ru-RU" sz="1400" i="1" dirty="0"/>
          </a:p>
          <a:p>
            <a:pPr marL="0" indent="0">
              <a:lnSpc>
                <a:spcPct val="80000"/>
              </a:lnSpc>
              <a:buNone/>
            </a:pPr>
            <a:endParaRPr lang="ru-RU" sz="800" i="1" dirty="0"/>
          </a:p>
        </p:txBody>
      </p:sp>
      <p:pic>
        <p:nvPicPr>
          <p:cNvPr id="3" name="Изображение 2"/>
          <p:cNvPicPr>
            <a:picLocks noChangeAspect="1"/>
          </p:cNvPicPr>
          <p:nvPr/>
        </p:nvPicPr>
        <p:blipFill>
          <a:blip r:embed="rId5"/>
          <a:stretch>
            <a:fillRect/>
          </a:stretch>
        </p:blipFill>
        <p:spPr>
          <a:xfrm>
            <a:off x="10269282" y="4524699"/>
            <a:ext cx="1566918" cy="1004252"/>
          </a:xfrm>
          <a:prstGeom prst="rect">
            <a:avLst/>
          </a:prstGeom>
        </p:spPr>
      </p:pic>
      <p:pic>
        <p:nvPicPr>
          <p:cNvPr id="11" name="Изображение 10"/>
          <p:cNvPicPr>
            <a:picLocks noChangeAspect="1"/>
          </p:cNvPicPr>
          <p:nvPr/>
        </p:nvPicPr>
        <p:blipFill>
          <a:blip r:embed="rId6"/>
          <a:stretch>
            <a:fillRect/>
          </a:stretch>
        </p:blipFill>
        <p:spPr>
          <a:xfrm>
            <a:off x="6249987" y="4514221"/>
            <a:ext cx="1544320" cy="1014730"/>
          </a:xfrm>
          <a:prstGeom prst="rect">
            <a:avLst/>
          </a:prstGeom>
        </p:spPr>
      </p:pic>
      <p:graphicFrame>
        <p:nvGraphicFramePr>
          <p:cNvPr id="14" name="Таблица 13"/>
          <p:cNvGraphicFramePr/>
          <p:nvPr/>
        </p:nvGraphicFramePr>
        <p:xfrm>
          <a:off x="173452" y="955834"/>
          <a:ext cx="1280160" cy="5584031"/>
        </p:xfrm>
        <a:graphic>
          <a:graphicData uri="http://schemas.openxmlformats.org/drawingml/2006/table">
            <a:tbl>
              <a:tblPr/>
              <a:tblGrid>
                <a:gridCol w="297180">
                  <a:extLst>
                    <a:ext uri="{9D8B030D-6E8A-4147-A177-3AD203B41FA5}">
                      <a16:colId xmlns:a16="http://schemas.microsoft.com/office/drawing/2014/main" val="20000"/>
                    </a:ext>
                  </a:extLst>
                </a:gridCol>
                <a:gridCol w="386715">
                  <a:extLst>
                    <a:ext uri="{9D8B030D-6E8A-4147-A177-3AD203B41FA5}">
                      <a16:colId xmlns:a16="http://schemas.microsoft.com/office/drawing/2014/main" val="20001"/>
                    </a:ext>
                  </a:extLst>
                </a:gridCol>
                <a:gridCol w="596265">
                  <a:extLst>
                    <a:ext uri="{9D8B030D-6E8A-4147-A177-3AD203B41FA5}">
                      <a16:colId xmlns:a16="http://schemas.microsoft.com/office/drawing/2014/main" val="20002"/>
                    </a:ext>
                  </a:extLst>
                </a:gridCol>
              </a:tblGrid>
              <a:tr h="2222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I</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1963</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Budapest</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22034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II</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1964</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Dubna</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22098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III</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1965</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Dresden</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2034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IV</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1966</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Prague</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22161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V</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1968</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Alushta</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22034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VI</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1971</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Warsaw</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2197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VII</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1973</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Budapest</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22161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VIII</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1975</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Dubna</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2197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IX</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1977</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Varna</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2222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X</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1980</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Dresden</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2197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XI</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1983</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Bratislava</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22161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XII</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1985</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Dubna</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r h="2197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XIII</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1988</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Varna</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12"/>
                  </a:ext>
                </a:extLst>
              </a:tr>
              <a:tr h="2197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XIV</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1990</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Warsaw</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13"/>
                  </a:ext>
                </a:extLst>
              </a:tr>
              <a:tr h="2222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XV</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1992</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Warsaw</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14"/>
                  </a:ext>
                </a:extLst>
              </a:tr>
              <a:tr h="2197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XVI</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1994</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Varna</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15"/>
                  </a:ext>
                </a:extLst>
              </a:tr>
              <a:tr h="22161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XVII</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1997</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Varna</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16"/>
                  </a:ext>
                </a:extLst>
              </a:tr>
              <a:tr h="2197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XVIII</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2001</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Varna</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17"/>
                  </a:ext>
                </a:extLst>
              </a:tr>
              <a:tr h="2222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XIX</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2003</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Varna</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18"/>
                  </a:ext>
                </a:extLst>
              </a:tr>
              <a:tr h="16065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XX</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2005</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Varna</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19"/>
                  </a:ext>
                </a:extLst>
              </a:tr>
              <a:tr h="22034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XXI</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2007</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Varna</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20"/>
                  </a:ext>
                </a:extLst>
              </a:tr>
              <a:tr h="14160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XXII</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2009</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Varna</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21"/>
                  </a:ext>
                </a:extLst>
              </a:tr>
              <a:tr h="2197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XXIII</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2011</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Varna</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22"/>
                  </a:ext>
                </a:extLst>
              </a:tr>
              <a:tr h="192246">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XXIV</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lang="ru-RU" altLang="x-none" sz="900" dirty="0">
                          <a:solidFill>
                            <a:schemeClr val="bg1"/>
                          </a:solidFill>
                          <a:latin typeface="Arial" panose="020B0604020202020204" pitchFamily="34" charset="0"/>
                        </a:rPr>
                        <a:t>2013</a:t>
                      </a: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Varna</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23"/>
                  </a:ext>
                </a:extLst>
              </a:tr>
              <a:tr h="22352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XXV</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2015</a:t>
                      </a:r>
                      <a:endParaRPr lang="ru-RU" altLang="x-none"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l" eaLnBrk="1" hangingPunct="1">
                        <a:buNone/>
                      </a:pPr>
                      <a:r>
                        <a:rPr sz="900" dirty="0">
                          <a:solidFill>
                            <a:schemeClr val="bg1"/>
                          </a:solidFill>
                          <a:latin typeface="Arial" panose="020B0604020202020204" pitchFamily="34" charset="0"/>
                        </a:rPr>
                        <a:t>Budva</a:t>
                      </a:r>
                      <a:endParaRPr lang="ru-RU" altLang="en-US" sz="900" dirty="0">
                        <a:solidFill>
                          <a:schemeClr val="bg1"/>
                        </a:solidFill>
                        <a:latin typeface="Arial" panose="020B0604020202020204" pitchFamily="34" charset="0"/>
                      </a:endParaRP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24"/>
                  </a:ext>
                </a:extLst>
              </a:tr>
              <a:tr h="230505">
                <a:tc>
                  <a:txBody>
                    <a:bodyPr/>
                    <a:lstStyle/>
                    <a:p>
                      <a:pPr lvl="0" algn="l" eaLnBrk="1" hangingPunct="1">
                        <a:buNone/>
                      </a:pPr>
                      <a:r>
                        <a:rPr sz="900" dirty="0">
                          <a:solidFill>
                            <a:schemeClr val="bg1"/>
                          </a:solidFill>
                          <a:latin typeface="Arial" panose="020B0604020202020204" pitchFamily="34" charset="0"/>
                          <a:sym typeface="+mn-ea"/>
                        </a:rPr>
                        <a:t>XXVI</a:t>
                      </a:r>
                      <a:endParaRPr lang="ru-RU" altLang="en-US" sz="900" dirty="0">
                        <a:solidFill>
                          <a:schemeClr val="bg1"/>
                        </a:solidFill>
                        <a:latin typeface="Arial" panose="020B0604020202020204" pitchFamily="34" charset="0"/>
                        <a:sym typeface="+mn-ea"/>
                      </a:endParaRPr>
                    </a:p>
                  </a:txBody>
                  <a:tcPr marL="0" marR="0" marT="0" marB="0" anchor="ctr">
                    <a:lnL>
                      <a:noFill/>
                    </a:lnL>
                    <a:lnR>
                      <a:noFill/>
                    </a:lnR>
                    <a:lnT>
                      <a:noFill/>
                    </a:lnT>
                    <a:lnB>
                      <a:noFill/>
                    </a:lnB>
                    <a:lnTlToBr>
                      <a:noFill/>
                    </a:lnTlToBr>
                    <a:lnBlToTr>
                      <a:noFill/>
                    </a:lnBlToTr>
                    <a:noFill/>
                  </a:tcPr>
                </a:tc>
                <a:tc>
                  <a:txBody>
                    <a:bodyPr/>
                    <a:lstStyle/>
                    <a:p>
                      <a:pPr lvl="0" algn="l" eaLnBrk="1" hangingPunct="1">
                        <a:buNone/>
                      </a:pPr>
                      <a:r>
                        <a:rPr lang="en-US" altLang="ru-RU" sz="900" dirty="0">
                          <a:solidFill>
                            <a:schemeClr val="bg1"/>
                          </a:solidFill>
                          <a:latin typeface="Arial" panose="020B0604020202020204" pitchFamily="34" charset="0"/>
                        </a:rPr>
                        <a:t>2017</a:t>
                      </a:r>
                    </a:p>
                  </a:txBody>
                  <a:tcPr marL="0" marR="0" marT="0" marB="0" anchor="ctr">
                    <a:lnL>
                      <a:noFill/>
                    </a:lnL>
                    <a:lnR>
                      <a:noFill/>
                    </a:lnR>
                    <a:lnT>
                      <a:noFill/>
                    </a:lnT>
                    <a:lnB>
                      <a:noFill/>
                    </a:lnB>
                    <a:lnTlToBr>
                      <a:noFill/>
                    </a:lnTlToBr>
                    <a:lnBlToTr>
                      <a:noFill/>
                    </a:lnBlToTr>
                    <a:noFill/>
                  </a:tcPr>
                </a:tc>
                <a:tc>
                  <a:txBody>
                    <a:bodyPr/>
                    <a:lstStyle/>
                    <a:p>
                      <a:pPr lvl="0" algn="l" eaLnBrk="1" hangingPunct="1">
                        <a:buNone/>
                      </a:pPr>
                      <a:r>
                        <a:rPr lang="en-US" altLang="ru-RU" sz="900" dirty="0">
                          <a:solidFill>
                            <a:schemeClr val="bg1"/>
                          </a:solidFill>
                          <a:latin typeface="Arial" panose="020B0604020202020204" pitchFamily="34" charset="0"/>
                        </a:rPr>
                        <a:t>Budva</a:t>
                      </a:r>
                    </a:p>
                  </a:txBody>
                  <a:tcPr marL="0" marR="0" marT="0"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25"/>
                  </a:ext>
                </a:extLst>
              </a:tr>
            </a:tbl>
          </a:graphicData>
        </a:graphic>
      </p:graphicFrame>
      <p:pic>
        <p:nvPicPr>
          <p:cNvPr id="13" name="Рисунок 12">
            <a:extLst>
              <a:ext uri="{FF2B5EF4-FFF2-40B4-BE49-F238E27FC236}">
                <a16:creationId xmlns:a16="http://schemas.microsoft.com/office/drawing/2014/main" id="{22151B11-18EC-46AC-A13D-DDB22973F1D0}"/>
              </a:ext>
            </a:extLst>
          </p:cNvPr>
          <p:cNvPicPr>
            <a:picLocks noChangeAspect="1"/>
          </p:cNvPicPr>
          <p:nvPr/>
        </p:nvPicPr>
        <p:blipFill>
          <a:blip r:embed="rId7"/>
          <a:stretch>
            <a:fillRect/>
          </a:stretch>
        </p:blipFill>
        <p:spPr>
          <a:xfrm>
            <a:off x="7874079" y="4523185"/>
            <a:ext cx="2281001" cy="964326"/>
          </a:xfrm>
          <a:prstGeom prst="rect">
            <a:avLst/>
          </a:prstGeom>
        </p:spPr>
      </p:pic>
    </p:spTree>
    <p:extLst>
      <p:ext uri="{BB962C8B-B14F-4D97-AF65-F5344CB8AC3E}">
        <p14:creationId xmlns:p14="http://schemas.microsoft.com/office/powerpoint/2010/main" val="1655244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3">
            <a:extLst>
              <a:ext uri="{FF2B5EF4-FFF2-40B4-BE49-F238E27FC236}">
                <a16:creationId xmlns:a16="http://schemas.microsoft.com/office/drawing/2014/main" id="{5B87C942-D411-466F-86FB-E41D7A0FEB5A}"/>
              </a:ext>
            </a:extLst>
          </p:cNvPr>
          <p:cNvSpPr txBox="1">
            <a:spLocks noChangeArrowheads="1"/>
          </p:cNvSpPr>
          <p:nvPr/>
        </p:nvSpPr>
        <p:spPr bwMode="auto">
          <a:xfrm>
            <a:off x="3648075" y="188916"/>
            <a:ext cx="6769100" cy="922337"/>
          </a:xfrm>
          <a:prstGeom prst="rect">
            <a:avLst/>
          </a:prstGeom>
          <a:solidFill>
            <a:schemeClr val="accent3">
              <a:lumMod val="75000"/>
            </a:schemeClr>
          </a:solidFill>
          <a:ln>
            <a:noFill/>
          </a:ln>
        </p:spPr>
        <p:txBody>
          <a:bodyPr>
            <a:spAutoFit/>
          </a:bodyPr>
          <a:lstStyle>
            <a:lvl1pPr>
              <a:defRPr sz="1600">
                <a:solidFill>
                  <a:schemeClr val="tx1"/>
                </a:solidFill>
                <a:latin typeface="Arial" panose="020B0604020202020204" pitchFamily="34" charset="0"/>
                <a:ea typeface="SimSun" panose="02010600030101010101" pitchFamily="2" charset="-122"/>
              </a:defRPr>
            </a:lvl1pPr>
            <a:lvl2pPr marL="742950" indent="-285750">
              <a:defRPr sz="1600">
                <a:solidFill>
                  <a:schemeClr val="tx1"/>
                </a:solidFill>
                <a:latin typeface="Arial" panose="020B0604020202020204" pitchFamily="34" charset="0"/>
                <a:ea typeface="SimSun" panose="02010600030101010101" pitchFamily="2" charset="-122"/>
              </a:defRPr>
            </a:lvl2pPr>
            <a:lvl3pPr marL="1143000" indent="-228600">
              <a:defRPr sz="1600">
                <a:solidFill>
                  <a:schemeClr val="tx1"/>
                </a:solidFill>
                <a:latin typeface="Arial" panose="020B0604020202020204" pitchFamily="34" charset="0"/>
                <a:ea typeface="SimSun" panose="02010600030101010101" pitchFamily="2" charset="-122"/>
              </a:defRPr>
            </a:lvl3pPr>
            <a:lvl4pPr marL="1600200" indent="-228600">
              <a:defRPr sz="1600">
                <a:solidFill>
                  <a:schemeClr val="tx1"/>
                </a:solidFill>
                <a:latin typeface="Arial" panose="020B0604020202020204" pitchFamily="34" charset="0"/>
                <a:ea typeface="SimSun" panose="02010600030101010101" pitchFamily="2" charset="-122"/>
              </a:defRPr>
            </a:lvl4pPr>
            <a:lvl5pPr marL="2057400" indent="-228600">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ru-RU" sz="1800" b="1" i="1" u="none" strike="noStrike" kern="1200" cap="none" spc="0" normalizeH="0" baseline="0" noProof="0" dirty="0">
                <a:ln>
                  <a:noFill/>
                </a:ln>
                <a:solidFill>
                  <a:prstClr val="white"/>
                </a:solidFill>
                <a:effectLst/>
                <a:uLnTx/>
                <a:uFillTx/>
                <a:latin typeface="Arial" panose="020B0604020202020204" pitchFamily="34" charset="0"/>
                <a:ea typeface="Droid Sans Fallback"/>
                <a:cs typeface="Arial" panose="020B0604020202020204" pitchFamily="34" charset="0"/>
              </a:rPr>
              <a:t>May 2012: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ru-RU" sz="1800" b="0" i="0" u="none" strike="noStrike" kern="1200" cap="none" spc="0" normalizeH="0" baseline="0" noProof="0" dirty="0">
                <a:ln>
                  <a:noFill/>
                </a:ln>
                <a:solidFill>
                  <a:srgbClr val="002060"/>
                </a:solidFill>
                <a:effectLst/>
                <a:uLnTx/>
                <a:uFillTx/>
                <a:latin typeface="Arial" panose="020B0604020202020204" pitchFamily="34" charset="0"/>
                <a:ea typeface="Droid Sans Fallback"/>
                <a:cs typeface="Arial" panose="020B0604020202020204" pitchFamily="34" charset="0"/>
              </a:rPr>
              <a:t>Official approval of the name </a:t>
            </a:r>
            <a:r>
              <a:rPr kumimoji="0" lang="en-US" altLang="ru-RU" sz="1800" b="0" i="1" u="none" strike="noStrike" kern="1200" cap="none" spc="0" normalizeH="0" baseline="0" noProof="0" dirty="0" err="1">
                <a:ln>
                  <a:noFill/>
                </a:ln>
                <a:solidFill>
                  <a:srgbClr val="C00000"/>
                </a:solidFill>
                <a:effectLst/>
                <a:uLnTx/>
                <a:uFillTx/>
                <a:latin typeface="Arial" panose="020B0604020202020204" pitchFamily="34" charset="0"/>
                <a:ea typeface="Droid Sans Fallback"/>
                <a:cs typeface="Arial" panose="020B0604020202020204" pitchFamily="34" charset="0"/>
              </a:rPr>
              <a:t>Flerovium</a:t>
            </a:r>
            <a:r>
              <a:rPr kumimoji="0" lang="en-US" altLang="ru-RU" sz="1800" b="0" i="0" u="none" strike="noStrike" kern="1200" cap="none" spc="0" normalizeH="0" baseline="0" noProof="0" dirty="0">
                <a:ln>
                  <a:noFill/>
                </a:ln>
                <a:solidFill>
                  <a:srgbClr val="002060"/>
                </a:solidFill>
                <a:effectLst/>
                <a:uLnTx/>
                <a:uFillTx/>
                <a:latin typeface="Arial" panose="020B0604020202020204" pitchFamily="34" charset="0"/>
                <a:ea typeface="Droid Sans Fallback"/>
                <a:cs typeface="Arial" panose="020B0604020202020204" pitchFamily="34" charset="0"/>
              </a:rPr>
              <a:t> for element </a:t>
            </a:r>
            <a:r>
              <a:rPr kumimoji="0" lang="en-US" altLang="ru-RU" sz="1800" b="0" i="1" u="none" strike="noStrike" kern="1200" cap="none" spc="0" normalizeH="0" baseline="0" noProof="0" dirty="0">
                <a:ln>
                  <a:noFill/>
                </a:ln>
                <a:solidFill>
                  <a:srgbClr val="C00000"/>
                </a:solidFill>
                <a:effectLst/>
                <a:uLnTx/>
                <a:uFillTx/>
                <a:latin typeface="Arial" panose="020B0604020202020204" pitchFamily="34" charset="0"/>
                <a:ea typeface="Droid Sans Fallback"/>
                <a:cs typeface="Arial" panose="020B0604020202020204" pitchFamily="34" charset="0"/>
              </a:rPr>
              <a:t>114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ru-RU" sz="1800" b="0" i="0" u="none" strike="noStrike" kern="1200" cap="none" spc="0" normalizeH="0" baseline="0" noProof="0" dirty="0">
                <a:ln>
                  <a:noFill/>
                </a:ln>
                <a:solidFill>
                  <a:srgbClr val="002060"/>
                </a:solidFill>
                <a:effectLst/>
                <a:uLnTx/>
                <a:uFillTx/>
                <a:latin typeface="Arial" panose="020B0604020202020204" pitchFamily="34" charset="0"/>
                <a:ea typeface="Droid Sans Fallback"/>
                <a:cs typeface="Arial" panose="020B0604020202020204" pitchFamily="34" charset="0"/>
              </a:rPr>
              <a:t>	</a:t>
            </a:r>
            <a:r>
              <a:rPr kumimoji="0" lang="ru-RU" altLang="ru-RU" sz="1800" b="0" i="0" u="none" strike="noStrike" kern="1200" cap="none" spc="0" normalizeH="0" baseline="0" noProof="0" dirty="0">
                <a:ln>
                  <a:noFill/>
                </a:ln>
                <a:solidFill>
                  <a:srgbClr val="002060"/>
                </a:solidFill>
                <a:effectLst/>
                <a:uLnTx/>
                <a:uFillTx/>
                <a:latin typeface="Arial" panose="020B0604020202020204" pitchFamily="34" charset="0"/>
                <a:ea typeface="Droid Sans Fallback"/>
                <a:cs typeface="Arial" panose="020B0604020202020204" pitchFamily="34" charset="0"/>
              </a:rPr>
              <a:t>       </a:t>
            </a:r>
            <a:r>
              <a:rPr kumimoji="0" lang="en-US" altLang="ru-RU" sz="1800" b="0" i="0" u="none" strike="noStrike" kern="1200" cap="none" spc="0" normalizeH="0" baseline="0" noProof="0" dirty="0">
                <a:ln>
                  <a:noFill/>
                </a:ln>
                <a:solidFill>
                  <a:srgbClr val="002060"/>
                </a:solidFill>
                <a:effectLst/>
                <a:uLnTx/>
                <a:uFillTx/>
                <a:latin typeface="Arial" panose="020B0604020202020204" pitchFamily="34" charset="0"/>
                <a:ea typeface="Droid Sans Fallback"/>
                <a:cs typeface="Arial" panose="020B0604020202020204" pitchFamily="34" charset="0"/>
              </a:rPr>
              <a:t>and the name </a:t>
            </a:r>
            <a:r>
              <a:rPr kumimoji="0" lang="en-US" altLang="ru-RU" sz="1800" b="0" i="1" u="none" strike="noStrike" kern="1200" cap="none" spc="0" normalizeH="0" baseline="0" noProof="0" dirty="0" err="1">
                <a:ln>
                  <a:noFill/>
                </a:ln>
                <a:solidFill>
                  <a:srgbClr val="C00000"/>
                </a:solidFill>
                <a:effectLst/>
                <a:uLnTx/>
                <a:uFillTx/>
                <a:latin typeface="Arial" panose="020B0604020202020204" pitchFamily="34" charset="0"/>
                <a:ea typeface="Droid Sans Fallback"/>
                <a:cs typeface="Arial" panose="020B0604020202020204" pitchFamily="34" charset="0"/>
              </a:rPr>
              <a:t>Livermorium</a:t>
            </a:r>
            <a:r>
              <a:rPr kumimoji="0" lang="en-US" altLang="ru-RU" sz="1800" b="0" i="0" u="none" strike="noStrike" kern="1200" cap="none" spc="0" normalizeH="0" baseline="0" noProof="0" dirty="0">
                <a:ln>
                  <a:noFill/>
                </a:ln>
                <a:solidFill>
                  <a:srgbClr val="002060"/>
                </a:solidFill>
                <a:effectLst/>
                <a:uLnTx/>
                <a:uFillTx/>
                <a:latin typeface="Arial" panose="020B0604020202020204" pitchFamily="34" charset="0"/>
                <a:ea typeface="Droid Sans Fallback"/>
                <a:cs typeface="Arial" panose="020B0604020202020204" pitchFamily="34" charset="0"/>
              </a:rPr>
              <a:t> for element </a:t>
            </a:r>
            <a:r>
              <a:rPr kumimoji="0" lang="en-US" altLang="ru-RU" sz="1800" b="0" i="1" u="none" strike="noStrike" kern="1200" cap="none" spc="0" normalizeH="0" baseline="0" noProof="0" dirty="0">
                <a:ln>
                  <a:noFill/>
                </a:ln>
                <a:solidFill>
                  <a:srgbClr val="C00000"/>
                </a:solidFill>
                <a:effectLst/>
                <a:uLnTx/>
                <a:uFillTx/>
                <a:latin typeface="Arial" panose="020B0604020202020204" pitchFamily="34" charset="0"/>
                <a:ea typeface="Droid Sans Fallback"/>
                <a:cs typeface="Arial" panose="020B0604020202020204" pitchFamily="34" charset="0"/>
              </a:rPr>
              <a:t>116</a:t>
            </a:r>
          </a:p>
        </p:txBody>
      </p:sp>
      <p:grpSp>
        <p:nvGrpSpPr>
          <p:cNvPr id="157699" name="Группа 6">
            <a:extLst>
              <a:ext uri="{FF2B5EF4-FFF2-40B4-BE49-F238E27FC236}">
                <a16:creationId xmlns:a16="http://schemas.microsoft.com/office/drawing/2014/main" id="{995BBC21-0901-41E7-A521-78CAEFAE49B0}"/>
              </a:ext>
            </a:extLst>
          </p:cNvPr>
          <p:cNvGrpSpPr>
            <a:grpSpLocks/>
          </p:cNvGrpSpPr>
          <p:nvPr/>
        </p:nvGrpSpPr>
        <p:grpSpPr bwMode="auto">
          <a:xfrm>
            <a:off x="1690691" y="188913"/>
            <a:ext cx="1908175" cy="1643062"/>
            <a:chOff x="237495" y="2996074"/>
            <a:chExt cx="2874961" cy="2428534"/>
          </a:xfrm>
        </p:grpSpPr>
        <p:pic>
          <p:nvPicPr>
            <p:cNvPr id="157705" name="Picture 2" descr="IUPAC">
              <a:extLst>
                <a:ext uri="{FF2B5EF4-FFF2-40B4-BE49-F238E27FC236}">
                  <a16:creationId xmlns:a16="http://schemas.microsoft.com/office/drawing/2014/main" id="{519A4498-C243-4B4F-90D0-41B14FE27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893" y="2996074"/>
              <a:ext cx="1206034" cy="107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6" name="Picture 4" descr="IUPAC">
              <a:extLst>
                <a:ext uri="{FF2B5EF4-FFF2-40B4-BE49-F238E27FC236}">
                  <a16:creationId xmlns:a16="http://schemas.microsoft.com/office/drawing/2014/main" id="{50DD5664-FF1B-4257-A4FF-FF2ECD17B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373" y="4185555"/>
              <a:ext cx="2803075" cy="56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9A82D93-1B54-4BD4-A7D2-92E399E84A9A}"/>
                </a:ext>
              </a:extLst>
            </p:cNvPr>
            <p:cNvSpPr txBox="1"/>
            <p:nvPr/>
          </p:nvSpPr>
          <p:spPr>
            <a:xfrm>
              <a:off x="237495" y="4809848"/>
              <a:ext cx="2874961" cy="61476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International Union of Pure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and Applied Chemistry</a:t>
              </a:r>
              <a:endParaRPr kumimoji="0" lang="ru-RU" sz="105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157700" name="Прямоугольник 28">
            <a:extLst>
              <a:ext uri="{FF2B5EF4-FFF2-40B4-BE49-F238E27FC236}">
                <a16:creationId xmlns:a16="http://schemas.microsoft.com/office/drawing/2014/main" id="{C493D689-9346-4822-8434-8AF36025B9FF}"/>
              </a:ext>
            </a:extLst>
          </p:cNvPr>
          <p:cNvSpPr>
            <a:spLocks noChangeArrowheads="1"/>
          </p:cNvSpPr>
          <p:nvPr/>
        </p:nvSpPr>
        <p:spPr bwMode="auto">
          <a:xfrm>
            <a:off x="1524000" y="6021388"/>
            <a:ext cx="9107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ru-RU" sz="1800" b="1" i="1" u="none" strike="noStrike" kern="1200" cap="none" spc="0" normalizeH="0" baseline="0" noProof="0">
                <a:ln>
                  <a:noFill/>
                </a:ln>
                <a:solidFill>
                  <a:srgbClr val="FFFF00"/>
                </a:solidFill>
                <a:effectLst/>
                <a:uLnTx/>
                <a:uFillTx/>
                <a:latin typeface="Arial" panose="020B0604020202020204" pitchFamily="34" charset="0"/>
                <a:ea typeface="Droid Sans Fallback"/>
                <a:cs typeface="Droid Sans Fallback"/>
              </a:rPr>
              <a:t>All these elements were synthesized for the first time at the U-400</a:t>
            </a:r>
            <a:br>
              <a:rPr kumimoji="0" lang="en-US" altLang="ru-RU" sz="1800" b="1" i="1" u="none" strike="noStrike" kern="1200" cap="none" spc="0" normalizeH="0" baseline="0" noProof="0">
                <a:ln>
                  <a:noFill/>
                </a:ln>
                <a:solidFill>
                  <a:srgbClr val="FFFF00"/>
                </a:solidFill>
                <a:effectLst/>
                <a:uLnTx/>
                <a:uFillTx/>
                <a:latin typeface="Arial" panose="020B0604020202020204" pitchFamily="34" charset="0"/>
                <a:ea typeface="Droid Sans Fallback"/>
                <a:cs typeface="Droid Sans Fallback"/>
              </a:rPr>
            </a:br>
            <a:r>
              <a:rPr kumimoji="0" lang="en-US" altLang="ru-RU" sz="1800" b="1" i="1" u="none" strike="noStrike" kern="1200" cap="none" spc="0" normalizeH="0" baseline="0" noProof="0">
                <a:ln>
                  <a:noFill/>
                </a:ln>
                <a:solidFill>
                  <a:srgbClr val="FFFF00"/>
                </a:solidFill>
                <a:effectLst/>
                <a:uLnTx/>
                <a:uFillTx/>
                <a:latin typeface="Arial" panose="020B0604020202020204" pitchFamily="34" charset="0"/>
                <a:ea typeface="Droid Sans Fallback"/>
                <a:cs typeface="Droid Sans Fallback"/>
              </a:rPr>
              <a:t>accelerator complex of the Flerov Laboratory of Nuclear Reactions of JINR.</a:t>
            </a:r>
          </a:p>
        </p:txBody>
      </p:sp>
      <p:sp>
        <p:nvSpPr>
          <p:cNvPr id="41989" name="Прямоугольник 1">
            <a:extLst>
              <a:ext uri="{FF2B5EF4-FFF2-40B4-BE49-F238E27FC236}">
                <a16:creationId xmlns:a16="http://schemas.microsoft.com/office/drawing/2014/main" id="{BCA120BD-71CD-4A54-933C-3DD457332D9E}"/>
              </a:ext>
            </a:extLst>
          </p:cNvPr>
          <p:cNvSpPr>
            <a:spLocks noChangeArrowheads="1"/>
          </p:cNvSpPr>
          <p:nvPr/>
        </p:nvSpPr>
        <p:spPr bwMode="auto">
          <a:xfrm>
            <a:off x="1847853" y="1927228"/>
            <a:ext cx="8640763" cy="923925"/>
          </a:xfrm>
          <a:prstGeom prst="rect">
            <a:avLst/>
          </a:prstGeom>
          <a:solidFill>
            <a:schemeClr val="accent3">
              <a:lumMod val="75000"/>
            </a:schemeClr>
          </a:solidFill>
          <a:ln>
            <a:noFill/>
          </a:ln>
        </p:spPr>
        <p:txBody>
          <a:bodyPr>
            <a:spAutoFit/>
          </a:bodyPr>
          <a:lstStyle>
            <a:lvl1pPr marL="342900" indent="-342900">
              <a:defRPr sz="1600">
                <a:solidFill>
                  <a:schemeClr val="tx1"/>
                </a:solidFill>
                <a:latin typeface="Arial" panose="020B0604020202020204" pitchFamily="34" charset="0"/>
                <a:ea typeface="SimSun" panose="02010600030101010101" pitchFamily="2" charset="-122"/>
              </a:defRPr>
            </a:lvl1pPr>
            <a:lvl2pPr marL="742950" indent="-285750">
              <a:defRPr sz="1600">
                <a:solidFill>
                  <a:schemeClr val="tx1"/>
                </a:solidFill>
                <a:latin typeface="Arial" panose="020B0604020202020204" pitchFamily="34" charset="0"/>
                <a:ea typeface="SimSun" panose="02010600030101010101" pitchFamily="2" charset="-122"/>
              </a:defRPr>
            </a:lvl2pPr>
            <a:lvl3pPr marL="1143000" indent="-228600">
              <a:defRPr sz="1600">
                <a:solidFill>
                  <a:schemeClr val="tx1"/>
                </a:solidFill>
                <a:latin typeface="Arial" panose="020B0604020202020204" pitchFamily="34" charset="0"/>
                <a:ea typeface="SimSun" panose="02010600030101010101" pitchFamily="2" charset="-122"/>
              </a:defRPr>
            </a:lvl3pPr>
            <a:lvl4pPr marL="1600200" indent="-228600">
              <a:defRPr sz="1600">
                <a:solidFill>
                  <a:schemeClr val="tx1"/>
                </a:solidFill>
                <a:latin typeface="Arial" panose="020B0604020202020204" pitchFamily="34" charset="0"/>
                <a:ea typeface="SimSun" panose="02010600030101010101" pitchFamily="2" charset="-122"/>
              </a:defRPr>
            </a:lvl4pPr>
            <a:lvl5pPr marL="2057400" indent="-228600">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ru-RU" sz="1800" b="0" i="0" u="none" strike="noStrike" kern="1200" cap="none" spc="0" normalizeH="0" baseline="0" noProof="0" dirty="0">
                <a:ln>
                  <a:noFill/>
                </a:ln>
                <a:solidFill>
                  <a:srgbClr val="002060"/>
                </a:solidFill>
                <a:effectLst/>
                <a:uLnTx/>
                <a:uFillTx/>
                <a:latin typeface="Arial" panose="020B0604020202020204" pitchFamily="34" charset="0"/>
                <a:ea typeface="Droid Sans Fallback"/>
                <a:cs typeface="Arial" panose="020B0604020202020204" pitchFamily="34" charset="0"/>
              </a:rPr>
              <a:t>element 113: RIKEN (Japan)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ru-RU" sz="1800" b="0" i="0" u="none" strike="noStrike" kern="1200" cap="none" spc="0" normalizeH="0" baseline="0" noProof="0" dirty="0">
                <a:ln>
                  <a:noFill/>
                </a:ln>
                <a:solidFill>
                  <a:srgbClr val="002060"/>
                </a:solidFill>
                <a:effectLst/>
                <a:uLnTx/>
                <a:uFillTx/>
                <a:latin typeface="Arial" panose="020B0604020202020204" pitchFamily="34" charset="0"/>
                <a:ea typeface="Droid Sans Fallback"/>
                <a:cs typeface="Arial" panose="020B0604020202020204" pitchFamily="34" charset="0"/>
              </a:rPr>
              <a:t>elements </a:t>
            </a:r>
            <a:r>
              <a:rPr kumimoji="0" lang="en-US" altLang="ru-RU" sz="1800" b="0" i="1" u="none" strike="noStrike" kern="1200" cap="none" spc="0" normalizeH="0" baseline="0" noProof="0" dirty="0">
                <a:ln>
                  <a:noFill/>
                </a:ln>
                <a:solidFill>
                  <a:srgbClr val="C00000"/>
                </a:solidFill>
                <a:effectLst/>
                <a:uLnTx/>
                <a:uFillTx/>
                <a:latin typeface="Arial" panose="020B0604020202020204" pitchFamily="34" charset="0"/>
                <a:ea typeface="Droid Sans Fallback"/>
                <a:cs typeface="Arial" panose="020B0604020202020204" pitchFamily="34" charset="0"/>
              </a:rPr>
              <a:t>115</a:t>
            </a:r>
            <a:r>
              <a:rPr kumimoji="0" lang="en-US" altLang="ru-RU" sz="1800" b="0" i="0" u="none" strike="noStrike" kern="1200" cap="none" spc="0" normalizeH="0" baseline="0" noProof="0" dirty="0">
                <a:ln>
                  <a:noFill/>
                </a:ln>
                <a:solidFill>
                  <a:srgbClr val="002060"/>
                </a:solidFill>
                <a:effectLst/>
                <a:uLnTx/>
                <a:uFillTx/>
                <a:latin typeface="Arial" panose="020B0604020202020204" pitchFamily="34" charset="0"/>
                <a:ea typeface="Droid Sans Fallback"/>
                <a:cs typeface="Arial" panose="020B0604020202020204" pitchFamily="34" charset="0"/>
              </a:rPr>
              <a:t> and </a:t>
            </a:r>
            <a:r>
              <a:rPr kumimoji="0" lang="en-US" altLang="ru-RU" sz="1800" b="0" i="1" u="none" strike="noStrike" kern="1200" cap="none" spc="0" normalizeH="0" baseline="0" noProof="0" dirty="0">
                <a:ln>
                  <a:noFill/>
                </a:ln>
                <a:solidFill>
                  <a:srgbClr val="C00000"/>
                </a:solidFill>
                <a:effectLst/>
                <a:uLnTx/>
                <a:uFillTx/>
                <a:latin typeface="Arial" panose="020B0604020202020204" pitchFamily="34" charset="0"/>
                <a:ea typeface="Droid Sans Fallback"/>
                <a:cs typeface="Arial" panose="020B0604020202020204" pitchFamily="34" charset="0"/>
              </a:rPr>
              <a:t>117</a:t>
            </a:r>
            <a:r>
              <a:rPr kumimoji="0" lang="en-US" altLang="ru-RU" sz="1800" b="0" i="0" u="none" strike="noStrike" kern="1200" cap="none" spc="0" normalizeH="0" baseline="0" noProof="0" dirty="0">
                <a:ln>
                  <a:noFill/>
                </a:ln>
                <a:solidFill>
                  <a:srgbClr val="002060"/>
                </a:solidFill>
                <a:effectLst/>
                <a:uLnTx/>
                <a:uFillTx/>
                <a:latin typeface="Arial" panose="020B0604020202020204" pitchFamily="34" charset="0"/>
                <a:ea typeface="Droid Sans Fallback"/>
                <a:cs typeface="Arial" panose="020B0604020202020204" pitchFamily="34" charset="0"/>
              </a:rPr>
              <a:t>: </a:t>
            </a:r>
            <a:r>
              <a:rPr kumimoji="0" lang="en-US" altLang="ru-RU" sz="1800" b="0" i="0" u="none" strike="noStrike" kern="1200" cap="none" spc="0" normalizeH="0" baseline="0" noProof="0" dirty="0">
                <a:ln>
                  <a:noFill/>
                </a:ln>
                <a:solidFill>
                  <a:srgbClr val="C00000"/>
                </a:solidFill>
                <a:effectLst/>
                <a:uLnTx/>
                <a:uFillTx/>
                <a:latin typeface="Arial" panose="020B0604020202020204" pitchFamily="34" charset="0"/>
                <a:ea typeface="Droid Sans Fallback"/>
                <a:cs typeface="Arial" panose="020B0604020202020204" pitchFamily="34" charset="0"/>
              </a:rPr>
              <a:t>JINR</a:t>
            </a:r>
            <a:r>
              <a:rPr kumimoji="0" lang="en-US" altLang="ru-RU" sz="1800" b="0" i="0" u="none" strike="noStrike" kern="1200" cap="none" spc="0" normalizeH="0" baseline="0" noProof="0" dirty="0">
                <a:ln>
                  <a:noFill/>
                </a:ln>
                <a:solidFill>
                  <a:srgbClr val="002060"/>
                </a:solidFill>
                <a:effectLst/>
                <a:uLnTx/>
                <a:uFillTx/>
                <a:latin typeface="Arial" panose="020B0604020202020204" pitchFamily="34" charset="0"/>
                <a:ea typeface="Droid Sans Fallback"/>
                <a:cs typeface="Arial" panose="020B0604020202020204" pitchFamily="34" charset="0"/>
              </a:rPr>
              <a:t> (Dubna) - </a:t>
            </a:r>
            <a:r>
              <a:rPr kumimoji="0" lang="en-US" altLang="ru-RU" sz="1800" b="0" i="0" u="none" strike="noStrike" kern="1200" cap="none" spc="0" normalizeH="0" baseline="0" noProof="0" dirty="0">
                <a:ln>
                  <a:noFill/>
                </a:ln>
                <a:solidFill>
                  <a:srgbClr val="C00000"/>
                </a:solidFill>
                <a:effectLst/>
                <a:uLnTx/>
                <a:uFillTx/>
                <a:latin typeface="Arial" panose="020B0604020202020204" pitchFamily="34" charset="0"/>
                <a:ea typeface="Droid Sans Fallback"/>
                <a:cs typeface="Arial" panose="020B0604020202020204" pitchFamily="34" charset="0"/>
              </a:rPr>
              <a:t>LLNL</a:t>
            </a:r>
            <a:r>
              <a:rPr kumimoji="0" lang="en-US" altLang="ru-RU" sz="1800" b="0" i="0" u="none" strike="noStrike" kern="1200" cap="none" spc="0" normalizeH="0" baseline="0" noProof="0" dirty="0">
                <a:ln>
                  <a:noFill/>
                </a:ln>
                <a:solidFill>
                  <a:srgbClr val="002060"/>
                </a:solidFill>
                <a:effectLst/>
                <a:uLnTx/>
                <a:uFillTx/>
                <a:latin typeface="Arial" panose="020B0604020202020204" pitchFamily="34" charset="0"/>
                <a:ea typeface="Droid Sans Fallback"/>
                <a:cs typeface="Arial" panose="020B0604020202020204" pitchFamily="34" charset="0"/>
              </a:rPr>
              <a:t> (USA) – </a:t>
            </a:r>
            <a:r>
              <a:rPr kumimoji="0" lang="en-US" altLang="ru-RU" sz="1800" b="0" i="0" u="none" strike="noStrike" kern="1200" cap="none" spc="0" normalizeH="0" baseline="0" noProof="0" dirty="0">
                <a:ln>
                  <a:noFill/>
                </a:ln>
                <a:solidFill>
                  <a:srgbClr val="C00000"/>
                </a:solidFill>
                <a:effectLst/>
                <a:uLnTx/>
                <a:uFillTx/>
                <a:latin typeface="Arial" panose="020B0604020202020204" pitchFamily="34" charset="0"/>
                <a:ea typeface="Droid Sans Fallback"/>
                <a:cs typeface="Arial" panose="020B0604020202020204" pitchFamily="34" charset="0"/>
              </a:rPr>
              <a:t>ORNL</a:t>
            </a:r>
            <a:r>
              <a:rPr kumimoji="0" lang="en-US" altLang="ru-RU" sz="1800" b="0" i="0" u="none" strike="noStrike" kern="1200" cap="none" spc="0" normalizeH="0" baseline="0" noProof="0" dirty="0">
                <a:ln>
                  <a:noFill/>
                </a:ln>
                <a:solidFill>
                  <a:srgbClr val="002060"/>
                </a:solidFill>
                <a:effectLst/>
                <a:uLnTx/>
                <a:uFillTx/>
                <a:latin typeface="Arial" panose="020B0604020202020204" pitchFamily="34" charset="0"/>
                <a:ea typeface="Droid Sans Fallback"/>
                <a:cs typeface="Arial" panose="020B0604020202020204" pitchFamily="34" charset="0"/>
              </a:rPr>
              <a:t> (USA) collaboration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ru-RU" sz="1800" b="0" i="0" u="none" strike="noStrike" kern="1200" cap="none" spc="0" normalizeH="0" baseline="0" noProof="0" dirty="0">
                <a:ln>
                  <a:noFill/>
                </a:ln>
                <a:solidFill>
                  <a:srgbClr val="002060"/>
                </a:solidFill>
                <a:effectLst/>
                <a:uLnTx/>
                <a:uFillTx/>
                <a:latin typeface="Arial" panose="020B0604020202020204" pitchFamily="34" charset="0"/>
                <a:ea typeface="Droid Sans Fallback"/>
                <a:cs typeface="Arial" panose="020B0604020202020204" pitchFamily="34" charset="0"/>
              </a:rPr>
              <a:t>element </a:t>
            </a:r>
            <a:r>
              <a:rPr kumimoji="0" lang="en-US" altLang="ru-RU" sz="1800" b="0" i="1" u="none" strike="noStrike" kern="1200" cap="none" spc="0" normalizeH="0" baseline="0" noProof="0" dirty="0">
                <a:ln>
                  <a:noFill/>
                </a:ln>
                <a:solidFill>
                  <a:srgbClr val="C00000"/>
                </a:solidFill>
                <a:effectLst/>
                <a:uLnTx/>
                <a:uFillTx/>
                <a:latin typeface="Arial" panose="020B0604020202020204" pitchFamily="34" charset="0"/>
                <a:ea typeface="Droid Sans Fallback"/>
                <a:cs typeface="Arial" panose="020B0604020202020204" pitchFamily="34" charset="0"/>
              </a:rPr>
              <a:t>118:</a:t>
            </a:r>
            <a:r>
              <a:rPr kumimoji="0" lang="en-US" altLang="ru-RU" sz="1800" b="0" i="0" u="none" strike="noStrike" kern="1200" cap="none" spc="0" normalizeH="0" baseline="0" noProof="0" dirty="0">
                <a:ln>
                  <a:noFill/>
                </a:ln>
                <a:solidFill>
                  <a:srgbClr val="C00000"/>
                </a:solidFill>
                <a:effectLst/>
                <a:uLnTx/>
                <a:uFillTx/>
                <a:latin typeface="Arial" panose="020B0604020202020204" pitchFamily="34" charset="0"/>
                <a:ea typeface="Droid Sans Fallback"/>
                <a:cs typeface="Arial" panose="020B0604020202020204" pitchFamily="34" charset="0"/>
              </a:rPr>
              <a:t> JINR</a:t>
            </a:r>
            <a:r>
              <a:rPr kumimoji="0" lang="en-US" altLang="ru-RU" sz="1800" b="0" i="0" u="none" strike="noStrike" kern="1200" cap="none" spc="0" normalizeH="0" baseline="0" noProof="0" dirty="0">
                <a:ln>
                  <a:noFill/>
                </a:ln>
                <a:solidFill>
                  <a:srgbClr val="002060"/>
                </a:solidFill>
                <a:effectLst/>
                <a:uLnTx/>
                <a:uFillTx/>
                <a:latin typeface="Arial" panose="020B0604020202020204" pitchFamily="34" charset="0"/>
                <a:ea typeface="Droid Sans Fallback"/>
                <a:cs typeface="Arial" panose="020B0604020202020204" pitchFamily="34" charset="0"/>
              </a:rPr>
              <a:t> (Dubna) – </a:t>
            </a:r>
            <a:r>
              <a:rPr kumimoji="0" lang="en-US" altLang="ru-RU" sz="1800" b="0" i="0" u="none" strike="noStrike" kern="1200" cap="none" spc="0" normalizeH="0" baseline="0" noProof="0" dirty="0">
                <a:ln>
                  <a:noFill/>
                </a:ln>
                <a:solidFill>
                  <a:srgbClr val="C00000"/>
                </a:solidFill>
                <a:effectLst/>
                <a:uLnTx/>
                <a:uFillTx/>
                <a:latin typeface="Arial" panose="020B0604020202020204" pitchFamily="34" charset="0"/>
                <a:ea typeface="Droid Sans Fallback"/>
                <a:cs typeface="Arial" panose="020B0604020202020204" pitchFamily="34" charset="0"/>
              </a:rPr>
              <a:t>LLNL</a:t>
            </a:r>
            <a:r>
              <a:rPr kumimoji="0" lang="en-US" altLang="ru-RU" sz="1800" b="0" i="0" u="none" strike="noStrike" kern="1200" cap="none" spc="0" normalizeH="0" baseline="0" noProof="0" dirty="0">
                <a:ln>
                  <a:noFill/>
                </a:ln>
                <a:solidFill>
                  <a:srgbClr val="002060"/>
                </a:solidFill>
                <a:effectLst/>
                <a:uLnTx/>
                <a:uFillTx/>
                <a:latin typeface="Arial" panose="020B0604020202020204" pitchFamily="34" charset="0"/>
                <a:ea typeface="Droid Sans Fallback"/>
                <a:cs typeface="Arial" panose="020B0604020202020204" pitchFamily="34" charset="0"/>
              </a:rPr>
              <a:t> collaboration.</a:t>
            </a:r>
          </a:p>
        </p:txBody>
      </p:sp>
      <p:sp>
        <p:nvSpPr>
          <p:cNvPr id="157702" name="Прямоугольник 4">
            <a:extLst>
              <a:ext uri="{FF2B5EF4-FFF2-40B4-BE49-F238E27FC236}">
                <a16:creationId xmlns:a16="http://schemas.microsoft.com/office/drawing/2014/main" id="{91909FDA-B437-4696-9900-68E3E916DEAA}"/>
              </a:ext>
            </a:extLst>
          </p:cNvPr>
          <p:cNvSpPr>
            <a:spLocks noChangeArrowheads="1"/>
          </p:cNvSpPr>
          <p:nvPr/>
        </p:nvSpPr>
        <p:spPr bwMode="auto">
          <a:xfrm>
            <a:off x="1847853" y="2997203"/>
            <a:ext cx="8640763" cy="169227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ru-RU" sz="1600" b="1" i="1" u="none" strike="noStrike" kern="1200" cap="none" spc="0" normalizeH="0" baseline="0" noProof="0">
                <a:ln>
                  <a:noFill/>
                </a:ln>
                <a:solidFill>
                  <a:prstClr val="white"/>
                </a:solidFill>
                <a:effectLst/>
                <a:uLnTx/>
                <a:uFillTx/>
                <a:latin typeface="Arial" panose="020B0604020202020204" pitchFamily="34" charset="0"/>
                <a:ea typeface="Droid Sans Fallback"/>
                <a:cs typeface="Droid Sans Fallback"/>
              </a:rPr>
              <a:t>28</a:t>
            </a:r>
            <a:r>
              <a:rPr kumimoji="0" lang="en-US" altLang="ru-RU" sz="1600" b="1" i="1" u="none" strike="noStrike" kern="1200" cap="none" spc="0" normalizeH="0" baseline="30000" noProof="0">
                <a:ln>
                  <a:noFill/>
                </a:ln>
                <a:solidFill>
                  <a:prstClr val="white"/>
                </a:solidFill>
                <a:effectLst/>
                <a:uLnTx/>
                <a:uFillTx/>
                <a:latin typeface="Arial" panose="020B0604020202020204" pitchFamily="34" charset="0"/>
                <a:ea typeface="Droid Sans Fallback"/>
                <a:cs typeface="Droid Sans Fallback"/>
              </a:rPr>
              <a:t>th</a:t>
            </a:r>
            <a:r>
              <a:rPr kumimoji="0" lang="en-US" altLang="ru-RU" sz="1600" b="1" i="1" u="none" strike="noStrike" kern="1200" cap="none" spc="0" normalizeH="0" baseline="0" noProof="0">
                <a:ln>
                  <a:noFill/>
                </a:ln>
                <a:solidFill>
                  <a:prstClr val="white"/>
                </a:solidFill>
                <a:effectLst/>
                <a:uLnTx/>
                <a:uFillTx/>
                <a:latin typeface="Arial" panose="020B0604020202020204" pitchFamily="34" charset="0"/>
                <a:ea typeface="Droid Sans Fallback"/>
                <a:cs typeface="Droid Sans Fallback"/>
              </a:rPr>
              <a:t> November 2016: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ru-RU" sz="16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IUPAC formally approved names and symbols of new elements:</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ru-RU" sz="1800" b="1"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Nihonium</a:t>
            </a:r>
            <a:r>
              <a:rPr kumimoji="0" lang="ru-RU"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      (</a:t>
            </a:r>
            <a:r>
              <a:rPr kumimoji="0" lang="en-US"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Nh</a:t>
            </a:r>
            <a:r>
              <a:rPr kumimoji="0" lang="ru-RU"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 </a:t>
            </a:r>
            <a:r>
              <a:rPr kumimoji="0" lang="en-US"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for element</a:t>
            </a:r>
            <a:r>
              <a:rPr kumimoji="0" lang="ru-RU"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 113,</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ru-RU" sz="1800" b="1" i="0" u="none" strike="noStrike" kern="1200" cap="none" spc="0" normalizeH="0" baseline="0" noProof="0">
                <a:ln>
                  <a:noFill/>
                </a:ln>
                <a:solidFill>
                  <a:srgbClr val="C00000"/>
                </a:solidFill>
                <a:effectLst/>
                <a:uLnTx/>
                <a:uFillTx/>
                <a:latin typeface="Arial" panose="020B0604020202020204" pitchFamily="34" charset="0"/>
                <a:ea typeface="Droid Sans Fallback"/>
                <a:cs typeface="Droid Sans Fallback"/>
              </a:rPr>
              <a:t>Moscovium</a:t>
            </a:r>
            <a:r>
              <a:rPr kumimoji="0" lang="ru-RU" altLang="ru-RU" sz="1800" b="0" i="0" u="none" strike="noStrike" kern="1200" cap="none" spc="0" normalizeH="0" baseline="0" noProof="0">
                <a:ln>
                  <a:noFill/>
                </a:ln>
                <a:solidFill>
                  <a:srgbClr val="C00000"/>
                </a:solidFill>
                <a:effectLst/>
                <a:uLnTx/>
                <a:uFillTx/>
                <a:latin typeface="Arial" panose="020B0604020202020204" pitchFamily="34" charset="0"/>
                <a:ea typeface="Droid Sans Fallback"/>
                <a:cs typeface="Droid Sans Fallback"/>
              </a:rPr>
              <a:t>  </a:t>
            </a:r>
            <a:r>
              <a:rPr kumimoji="0" lang="ru-RU"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a:t>
            </a:r>
            <a:r>
              <a:rPr kumimoji="0" lang="en-US"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Mc</a:t>
            </a:r>
            <a:r>
              <a:rPr kumimoji="0" lang="ru-RU"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 </a:t>
            </a:r>
            <a:r>
              <a:rPr kumimoji="0" lang="en-US"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for element</a:t>
            </a:r>
            <a:r>
              <a:rPr kumimoji="0" lang="ru-RU"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 </a:t>
            </a:r>
            <a:r>
              <a:rPr kumimoji="0" lang="ru-RU" altLang="ru-RU" sz="1800" b="1" i="0" u="none" strike="noStrike" kern="1200" cap="none" spc="0" normalizeH="0" baseline="0" noProof="0">
                <a:ln>
                  <a:noFill/>
                </a:ln>
                <a:solidFill>
                  <a:srgbClr val="C00000"/>
                </a:solidFill>
                <a:effectLst/>
                <a:uLnTx/>
                <a:uFillTx/>
                <a:latin typeface="Arial" panose="020B0604020202020204" pitchFamily="34" charset="0"/>
                <a:ea typeface="Droid Sans Fallback"/>
                <a:cs typeface="Droid Sans Fallback"/>
              </a:rPr>
              <a:t>115</a:t>
            </a:r>
            <a:r>
              <a:rPr kumimoji="0" lang="ru-RU"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ru-RU" sz="1800" b="1" i="0" u="none" strike="noStrike" kern="1200" cap="none" spc="0" normalizeH="0" baseline="0" noProof="0">
                <a:ln>
                  <a:noFill/>
                </a:ln>
                <a:solidFill>
                  <a:srgbClr val="C00000"/>
                </a:solidFill>
                <a:effectLst/>
                <a:uLnTx/>
                <a:uFillTx/>
                <a:latin typeface="Arial" panose="020B0604020202020204" pitchFamily="34" charset="0"/>
                <a:ea typeface="Droid Sans Fallback"/>
                <a:cs typeface="Droid Sans Fallback"/>
              </a:rPr>
              <a:t>Tennessine</a:t>
            </a:r>
            <a:r>
              <a:rPr kumimoji="0" lang="ru-RU" altLang="ru-RU" sz="1800" b="0" i="0" u="none" strike="noStrike" kern="1200" cap="none" spc="0" normalizeH="0" baseline="0" noProof="0">
                <a:ln>
                  <a:noFill/>
                </a:ln>
                <a:solidFill>
                  <a:srgbClr val="C00000"/>
                </a:solidFill>
                <a:effectLst/>
                <a:uLnTx/>
                <a:uFillTx/>
                <a:latin typeface="Arial" panose="020B0604020202020204" pitchFamily="34" charset="0"/>
                <a:ea typeface="Droid Sans Fallback"/>
                <a:cs typeface="Droid Sans Fallback"/>
              </a:rPr>
              <a:t> </a:t>
            </a:r>
            <a:r>
              <a:rPr kumimoji="0" lang="en-US" altLang="ru-RU" sz="1800" b="0" i="0" u="none" strike="noStrike" kern="1200" cap="none" spc="0" normalizeH="0" baseline="0" noProof="0">
                <a:ln>
                  <a:noFill/>
                </a:ln>
                <a:solidFill>
                  <a:srgbClr val="C00000"/>
                </a:solidFill>
                <a:effectLst/>
                <a:uLnTx/>
                <a:uFillTx/>
                <a:latin typeface="Arial" panose="020B0604020202020204" pitchFamily="34" charset="0"/>
                <a:ea typeface="Droid Sans Fallback"/>
                <a:cs typeface="Droid Sans Fallback"/>
              </a:rPr>
              <a:t>  </a:t>
            </a:r>
            <a:r>
              <a:rPr kumimoji="0" lang="ru-RU"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a:t>
            </a:r>
            <a:r>
              <a:rPr kumimoji="0" lang="en-US"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Ts</a:t>
            </a:r>
            <a:r>
              <a:rPr kumimoji="0" lang="ru-RU"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 </a:t>
            </a:r>
            <a:r>
              <a:rPr kumimoji="0" lang="en-US"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 for element</a:t>
            </a:r>
            <a:r>
              <a:rPr kumimoji="0" lang="ru-RU"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 </a:t>
            </a:r>
            <a:r>
              <a:rPr kumimoji="0" lang="ru-RU" altLang="ru-RU" sz="1800" b="1" i="0" u="none" strike="noStrike" kern="1200" cap="none" spc="0" normalizeH="0" baseline="0" noProof="0">
                <a:ln>
                  <a:noFill/>
                </a:ln>
                <a:solidFill>
                  <a:srgbClr val="C00000"/>
                </a:solidFill>
                <a:effectLst/>
                <a:uLnTx/>
                <a:uFillTx/>
                <a:latin typeface="Arial" panose="020B0604020202020204" pitchFamily="34" charset="0"/>
                <a:ea typeface="Droid Sans Fallback"/>
                <a:cs typeface="Droid Sans Fallback"/>
              </a:rPr>
              <a:t>117</a:t>
            </a:r>
            <a:r>
              <a:rPr kumimoji="0" lang="en-US" altLang="ru-RU" sz="1800" b="1" i="0" u="none" strike="noStrike" kern="1200" cap="none" spc="0" normalizeH="0" baseline="0" noProof="0">
                <a:ln>
                  <a:noFill/>
                </a:ln>
                <a:solidFill>
                  <a:srgbClr val="000066"/>
                </a:solidFill>
                <a:effectLst/>
                <a:uLnTx/>
                <a:uFillTx/>
                <a:latin typeface="Arial" panose="020B0604020202020204" pitchFamily="34" charset="0"/>
                <a:ea typeface="Droid Sans Fallback"/>
                <a:cs typeface="Droid Sans Fallback"/>
              </a:rPr>
              <a:t>,</a:t>
            </a:r>
            <a:r>
              <a:rPr kumimoji="0" lang="ru-RU" altLang="ru-RU" sz="1800" b="0" i="0" u="none" strike="noStrike" kern="1200" cap="none" spc="0" normalizeH="0" baseline="0" noProof="0">
                <a:ln>
                  <a:noFill/>
                </a:ln>
                <a:solidFill>
                  <a:srgbClr val="C00000"/>
                </a:solidFill>
                <a:effectLst/>
                <a:uLnTx/>
                <a:uFillTx/>
                <a:latin typeface="Arial" panose="020B0604020202020204" pitchFamily="34" charset="0"/>
                <a:ea typeface="Droid Sans Fallback"/>
                <a:cs typeface="Droid Sans Fallback"/>
              </a:rPr>
              <a:t> </a:t>
            </a:r>
            <a:r>
              <a:rPr kumimoji="0" lang="en-US"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and</a:t>
            </a:r>
            <a:r>
              <a:rPr kumimoji="0" lang="ru-RU"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 </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ru-RU" sz="1800" b="1" i="0" u="none" strike="noStrike" kern="1200" cap="none" spc="0" normalizeH="0" baseline="0" noProof="0">
                <a:ln>
                  <a:noFill/>
                </a:ln>
                <a:solidFill>
                  <a:srgbClr val="C00000"/>
                </a:solidFill>
                <a:effectLst/>
                <a:uLnTx/>
                <a:uFillTx/>
                <a:latin typeface="Arial" panose="020B0604020202020204" pitchFamily="34" charset="0"/>
                <a:ea typeface="Droid Sans Fallback"/>
                <a:cs typeface="Droid Sans Fallback"/>
              </a:rPr>
              <a:t>Oganesson</a:t>
            </a:r>
            <a:r>
              <a:rPr kumimoji="0" lang="ru-RU" altLang="ru-RU" sz="1800" b="0" i="0" u="none" strike="noStrike" kern="1200" cap="none" spc="0" normalizeH="0" baseline="0" noProof="0">
                <a:ln>
                  <a:noFill/>
                </a:ln>
                <a:solidFill>
                  <a:srgbClr val="C00000"/>
                </a:solidFill>
                <a:effectLst/>
                <a:uLnTx/>
                <a:uFillTx/>
                <a:latin typeface="Arial" panose="020B0604020202020204" pitchFamily="34" charset="0"/>
                <a:ea typeface="Droid Sans Fallback"/>
                <a:cs typeface="Droid Sans Fallback"/>
              </a:rPr>
              <a:t>   </a:t>
            </a:r>
            <a:r>
              <a:rPr kumimoji="0" lang="ru-RU"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a:t>
            </a:r>
            <a:r>
              <a:rPr kumimoji="0" lang="en-US"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Og</a:t>
            </a:r>
            <a:r>
              <a:rPr kumimoji="0" lang="ru-RU"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 </a:t>
            </a:r>
            <a:r>
              <a:rPr kumimoji="0" lang="en-US"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for element</a:t>
            </a:r>
            <a:r>
              <a:rPr kumimoji="0" lang="ru-RU"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 </a:t>
            </a:r>
            <a:r>
              <a:rPr kumimoji="0" lang="ru-RU" altLang="ru-RU" sz="1800" b="1" i="0" u="none" strike="noStrike" kern="1200" cap="none" spc="0" normalizeH="0" baseline="0" noProof="0">
                <a:ln>
                  <a:noFill/>
                </a:ln>
                <a:solidFill>
                  <a:srgbClr val="C00000"/>
                </a:solidFill>
                <a:effectLst/>
                <a:uLnTx/>
                <a:uFillTx/>
                <a:latin typeface="Arial" panose="020B0604020202020204" pitchFamily="34" charset="0"/>
                <a:ea typeface="Droid Sans Fallback"/>
                <a:cs typeface="Droid Sans Fallback"/>
              </a:rPr>
              <a:t>118</a:t>
            </a:r>
            <a:r>
              <a:rPr kumimoji="0" lang="ru-RU"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a:t>
            </a:r>
            <a:endParaRPr kumimoji="0" lang="en-US"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endParaRPr>
          </a:p>
        </p:txBody>
      </p:sp>
      <p:sp>
        <p:nvSpPr>
          <p:cNvPr id="157703" name="Прямоугольник 8">
            <a:extLst>
              <a:ext uri="{FF2B5EF4-FFF2-40B4-BE49-F238E27FC236}">
                <a16:creationId xmlns:a16="http://schemas.microsoft.com/office/drawing/2014/main" id="{8A814169-4DC0-4BEE-9066-09368942C36C}"/>
              </a:ext>
            </a:extLst>
          </p:cNvPr>
          <p:cNvSpPr>
            <a:spLocks noChangeArrowheads="1"/>
          </p:cNvSpPr>
          <p:nvPr/>
        </p:nvSpPr>
        <p:spPr bwMode="auto">
          <a:xfrm>
            <a:off x="3648075" y="1193803"/>
            <a:ext cx="6840538" cy="64611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ru-RU" sz="1800" b="1" i="1" u="none" strike="noStrike" kern="1200" cap="none" spc="0" normalizeH="0" baseline="0" noProof="0">
                <a:ln>
                  <a:noFill/>
                </a:ln>
                <a:solidFill>
                  <a:prstClr val="white"/>
                </a:solidFill>
                <a:effectLst/>
                <a:uLnTx/>
                <a:uFillTx/>
                <a:latin typeface="Arial" panose="020B0604020202020204" pitchFamily="34" charset="0"/>
                <a:ea typeface="Droid Sans Fallback"/>
                <a:cs typeface="Droid Sans Fallback"/>
              </a:rPr>
              <a:t>30</a:t>
            </a:r>
            <a:r>
              <a:rPr kumimoji="0" lang="en-US" altLang="ru-RU" sz="1800" b="1" i="1" u="none" strike="noStrike" kern="1200" cap="none" spc="0" normalizeH="0" baseline="30000" noProof="0">
                <a:ln>
                  <a:noFill/>
                </a:ln>
                <a:solidFill>
                  <a:prstClr val="white"/>
                </a:solidFill>
                <a:effectLst/>
                <a:uLnTx/>
                <a:uFillTx/>
                <a:latin typeface="Arial" panose="020B0604020202020204" pitchFamily="34" charset="0"/>
                <a:ea typeface="Droid Sans Fallback"/>
                <a:cs typeface="Droid Sans Fallback"/>
              </a:rPr>
              <a:t>th</a:t>
            </a:r>
            <a:r>
              <a:rPr kumimoji="0" lang="en-US" altLang="ru-RU" sz="1800" b="1" i="1" u="none" strike="noStrike" kern="1200" cap="none" spc="0" normalizeH="0" baseline="0" noProof="0">
                <a:ln>
                  <a:noFill/>
                </a:ln>
                <a:solidFill>
                  <a:prstClr val="white"/>
                </a:solidFill>
                <a:effectLst/>
                <a:uLnTx/>
                <a:uFillTx/>
                <a:latin typeface="Arial" panose="020B0604020202020204" pitchFamily="34" charset="0"/>
                <a:ea typeface="Droid Sans Fallback"/>
                <a:cs typeface="Droid Sans Fallback"/>
              </a:rPr>
              <a:t> December 2015: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ru-RU" sz="1800" b="0" i="0" u="none" strike="noStrike" kern="1200" cap="none" spc="0" normalizeH="0" baseline="0" noProof="0">
                <a:ln>
                  <a:noFill/>
                </a:ln>
                <a:solidFill>
                  <a:srgbClr val="002060"/>
                </a:solidFill>
                <a:effectLst/>
                <a:uLnTx/>
                <a:uFillTx/>
                <a:latin typeface="Arial" panose="020B0604020202020204" pitchFamily="34" charset="0"/>
                <a:ea typeface="Droid Sans Fallback"/>
                <a:cs typeface="Droid Sans Fallback"/>
              </a:rPr>
              <a:t>Approval of the discovery of new elements </a:t>
            </a:r>
            <a:r>
              <a:rPr kumimoji="0" lang="en-US" altLang="ru-RU" sz="1800" b="0" i="1" u="none" strike="noStrike" kern="1200" cap="none" spc="0" normalizeH="0" baseline="0" noProof="0">
                <a:ln>
                  <a:noFill/>
                </a:ln>
                <a:solidFill>
                  <a:srgbClr val="C00000"/>
                </a:solidFill>
                <a:effectLst/>
                <a:uLnTx/>
                <a:uFillTx/>
                <a:latin typeface="Arial" panose="020B0604020202020204" pitchFamily="34" charset="0"/>
                <a:ea typeface="Droid Sans Fallback"/>
                <a:cs typeface="Droid Sans Fallback"/>
              </a:rPr>
              <a:t>11</a:t>
            </a:r>
            <a:r>
              <a:rPr kumimoji="0" lang="ru-RU" altLang="ru-RU" sz="1800" b="0" i="1" u="none" strike="noStrike" kern="1200" cap="none" spc="0" normalizeH="0" baseline="0" noProof="0">
                <a:ln>
                  <a:noFill/>
                </a:ln>
                <a:solidFill>
                  <a:srgbClr val="C00000"/>
                </a:solidFill>
                <a:effectLst/>
                <a:uLnTx/>
                <a:uFillTx/>
                <a:latin typeface="Arial" panose="020B0604020202020204" pitchFamily="34" charset="0"/>
                <a:ea typeface="Droid Sans Fallback"/>
                <a:cs typeface="Droid Sans Fallback"/>
              </a:rPr>
              <a:t>3</a:t>
            </a:r>
            <a:r>
              <a:rPr kumimoji="0" lang="en-US" altLang="ru-RU" sz="1800" b="0" i="1" u="none" strike="noStrike" kern="1200" cap="none" spc="0" normalizeH="0" baseline="0" noProof="0">
                <a:ln>
                  <a:noFill/>
                </a:ln>
                <a:solidFill>
                  <a:srgbClr val="C00000"/>
                </a:solidFill>
                <a:effectLst/>
                <a:uLnTx/>
                <a:uFillTx/>
                <a:latin typeface="Arial" panose="020B0604020202020204" pitchFamily="34" charset="0"/>
                <a:ea typeface="Droid Sans Fallback"/>
                <a:cs typeface="Droid Sans Fallback"/>
              </a:rPr>
              <a:t>,</a:t>
            </a:r>
            <a:r>
              <a:rPr kumimoji="0" lang="ru-RU" altLang="ru-RU" sz="1800" b="0" i="1" u="none" strike="noStrike" kern="1200" cap="none" spc="0" normalizeH="0" baseline="0" noProof="0">
                <a:ln>
                  <a:noFill/>
                </a:ln>
                <a:solidFill>
                  <a:srgbClr val="C00000"/>
                </a:solidFill>
                <a:effectLst/>
                <a:uLnTx/>
                <a:uFillTx/>
                <a:latin typeface="Arial" panose="020B0604020202020204" pitchFamily="34" charset="0"/>
                <a:ea typeface="Droid Sans Fallback"/>
                <a:cs typeface="Droid Sans Fallback"/>
              </a:rPr>
              <a:t> 115,</a:t>
            </a:r>
            <a:r>
              <a:rPr kumimoji="0" lang="en-US" altLang="ru-RU" sz="1800" b="0" i="1" u="none" strike="noStrike" kern="1200" cap="none" spc="0" normalizeH="0" baseline="0" noProof="0">
                <a:ln>
                  <a:noFill/>
                </a:ln>
                <a:solidFill>
                  <a:srgbClr val="C00000"/>
                </a:solidFill>
                <a:effectLst/>
                <a:uLnTx/>
                <a:uFillTx/>
                <a:latin typeface="Arial" panose="020B0604020202020204" pitchFamily="34" charset="0"/>
                <a:ea typeface="Droid Sans Fallback"/>
                <a:cs typeface="Droid Sans Fallback"/>
              </a:rPr>
              <a:t> 117, and 118</a:t>
            </a:r>
            <a:endParaRPr kumimoji="0" lang="en-US" altLang="ru-RU" sz="1800" b="0" i="0" u="none" strike="noStrike" kern="1200" cap="none" spc="0" normalizeH="0" baseline="0" noProof="0">
              <a:ln>
                <a:noFill/>
              </a:ln>
              <a:solidFill>
                <a:srgbClr val="C00000"/>
              </a:solidFill>
              <a:effectLst/>
              <a:uLnTx/>
              <a:uFillTx/>
              <a:latin typeface="Arial" panose="020B0604020202020204" pitchFamily="34" charset="0"/>
              <a:ea typeface="Droid Sans Fallback"/>
              <a:cs typeface="Droid Sans Fallback"/>
            </a:endParaRPr>
          </a:p>
        </p:txBody>
      </p:sp>
      <p:pic>
        <p:nvPicPr>
          <p:cNvPr id="157704" name="Рисунок 12">
            <a:extLst>
              <a:ext uri="{FF2B5EF4-FFF2-40B4-BE49-F238E27FC236}">
                <a16:creationId xmlns:a16="http://schemas.microsoft.com/office/drawing/2014/main" id="{83CAA9F2-1F8F-43A2-9606-0F296D3DB790}"/>
              </a:ext>
            </a:extLst>
          </p:cNvPr>
          <p:cNvPicPr>
            <a:picLocks noChangeAspect="1"/>
          </p:cNvPicPr>
          <p:nvPr/>
        </p:nvPicPr>
        <p:blipFill>
          <a:blip r:embed="rId4">
            <a:extLst>
              <a:ext uri="{28A0092B-C50C-407E-A947-70E740481C1C}">
                <a14:useLocalDpi xmlns:a14="http://schemas.microsoft.com/office/drawing/2010/main" val="0"/>
              </a:ext>
            </a:extLst>
          </a:blip>
          <a:srcRect l="16794" r="52"/>
          <a:stretch>
            <a:fillRect/>
          </a:stretch>
        </p:blipFill>
        <p:spPr bwMode="auto">
          <a:xfrm>
            <a:off x="1847853" y="4797428"/>
            <a:ext cx="8640763"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772DD82-65C7-4B2E-B6AE-5E08EF3A9C1C}"/>
              </a:ext>
            </a:extLst>
          </p:cNvPr>
          <p:cNvPicPr>
            <a:picLocks noChangeAspect="1"/>
          </p:cNvPicPr>
          <p:nvPr/>
        </p:nvPicPr>
        <p:blipFill>
          <a:blip r:embed="rId3"/>
          <a:stretch>
            <a:fillRect/>
          </a:stretch>
        </p:blipFill>
        <p:spPr>
          <a:xfrm>
            <a:off x="-2" y="1333356"/>
            <a:ext cx="4224529" cy="2358110"/>
          </a:xfrm>
          <a:prstGeom prst="rect">
            <a:avLst/>
          </a:prstGeom>
        </p:spPr>
      </p:pic>
      <p:sp>
        <p:nvSpPr>
          <p:cNvPr id="2" name="TextBox 1"/>
          <p:cNvSpPr txBox="1"/>
          <p:nvPr/>
        </p:nvSpPr>
        <p:spPr>
          <a:xfrm>
            <a:off x="1626346" y="98304"/>
            <a:ext cx="96273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Contacts with the high level officials from the Member States and Associate Members </a:t>
            </a:r>
            <a:endParaRPr kumimoji="0" lang="ru-RU"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1" y="3684964"/>
            <a:ext cx="42245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Calibri"/>
                <a:ea typeface="+mn-ea"/>
                <a:cs typeface="+mn-cs"/>
              </a:rPr>
              <a:t>July 11, 2011, Dubna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Visit of the Prime Minister of the Republic of Kazakhstan </a:t>
            </a:r>
            <a:r>
              <a:rPr kumimoji="0" lang="en-US" sz="1600" b="0" i="0" u="none" strike="noStrike" kern="1200" cap="none" spc="0" normalizeH="0" baseline="0" noProof="0" dirty="0">
                <a:ln>
                  <a:noFill/>
                </a:ln>
                <a:solidFill>
                  <a:srgbClr val="FFFF00"/>
                </a:solidFill>
                <a:effectLst/>
                <a:uLnTx/>
                <a:uFillTx/>
                <a:latin typeface="Calibri"/>
                <a:ea typeface="+mn-ea"/>
                <a:cs typeface="+mn-cs"/>
              </a:rPr>
              <a:t>Karim </a:t>
            </a:r>
            <a:r>
              <a:rPr kumimoji="0" lang="en-US" sz="1600" b="0" i="0" u="none" strike="noStrike" kern="1200" cap="none" spc="0" normalizeH="0" baseline="0" noProof="0" dirty="0" err="1">
                <a:ln>
                  <a:noFill/>
                </a:ln>
                <a:solidFill>
                  <a:srgbClr val="FFFF00"/>
                </a:solidFill>
                <a:effectLst/>
                <a:uLnTx/>
                <a:uFillTx/>
                <a:latin typeface="Calibri"/>
                <a:ea typeface="+mn-ea"/>
                <a:cs typeface="+mn-cs"/>
              </a:rPr>
              <a:t>Massimov</a:t>
            </a:r>
            <a:r>
              <a:rPr kumimoji="0" lang="en-US" sz="1600" b="0" i="0" u="none" strike="noStrike" kern="1200" cap="none" spc="0" normalizeH="0" baseline="0" noProof="0" dirty="0">
                <a:ln>
                  <a:noFill/>
                </a:ln>
                <a:solidFill>
                  <a:srgbClr val="FFFF00"/>
                </a:solidFill>
                <a:effectLst/>
                <a:uLnTx/>
                <a:uFillTx/>
                <a:latin typeface="Calibri"/>
                <a:ea typeface="+mn-ea"/>
                <a:cs typeface="+mn-cs"/>
              </a:rPr>
              <a:t> </a:t>
            </a:r>
            <a:endParaRPr kumimoji="0" lang="ru-RU" sz="1600" b="0" i="0" u="none" strike="noStrike" kern="1200" cap="none" spc="0" normalizeH="0" baseline="0" noProof="0" dirty="0">
              <a:ln>
                <a:noFill/>
              </a:ln>
              <a:solidFill>
                <a:srgbClr val="FFFF00"/>
              </a:solidFill>
              <a:effectLst/>
              <a:uLnTx/>
              <a:uFillTx/>
              <a:latin typeface="Calibri"/>
              <a:ea typeface="+mn-ea"/>
              <a:cs typeface="+mn-cs"/>
            </a:endParaRPr>
          </a:p>
        </p:txBody>
      </p:sp>
      <p:pic>
        <p:nvPicPr>
          <p:cNvPr id="3074" name="Picture 2" descr="https://steamuserimages-a.akamaihd.net/ugc/38606910572212564/F2D4F1EE9F0DB500640AD6A6F5DFD8C3C755509D/?imw=512&amp;amp;imh=273&amp;amp;ima=fit&amp;amp;impolicy=Letterbox&amp;amp;imcolor=%23000000&amp;amp;letterbox=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31" y="622274"/>
            <a:ext cx="981504" cy="6465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802" y="4549676"/>
            <a:ext cx="4089670" cy="2062103"/>
          </a:xfrm>
          <a:prstGeom prst="rect">
            <a:avLst/>
          </a:prstGeom>
          <a:noFill/>
          <a:ln>
            <a:solidFill>
              <a:srgbClr val="00B0F0"/>
            </a:solidFill>
          </a:ln>
          <a:effectLst>
            <a:innerShdw blurRad="63500" dist="50800" dir="16200000">
              <a:prstClr val="black">
                <a:alpha val="50000"/>
              </a:prstClr>
            </a:inn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20000"/>
                    <a:lumOff val="80000"/>
                  </a:srgbClr>
                </a:solidFill>
                <a:effectLst/>
                <a:uLnTx/>
                <a:uFillTx/>
                <a:latin typeface="Calibri"/>
                <a:ea typeface="+mn-ea"/>
                <a:cs typeface="+mn-cs"/>
              </a:rPr>
              <a:t>The Government of Kazakhstan intends to continue the cooperation with JINR in the fields of development of    educational </a:t>
            </a:r>
            <a:r>
              <a:rPr kumimoji="0" lang="en-US" sz="1600" b="0" i="0" u="none" strike="noStrike" kern="1200" cap="none" spc="0" normalizeH="0" baseline="0" noProof="0" dirty="0" err="1">
                <a:ln>
                  <a:noFill/>
                </a:ln>
                <a:solidFill>
                  <a:srgbClr val="4F81BD">
                    <a:lumMod val="20000"/>
                    <a:lumOff val="80000"/>
                  </a:srgbClr>
                </a:solidFill>
                <a:effectLst/>
                <a:uLnTx/>
                <a:uFillTx/>
                <a:latin typeface="Calibri"/>
                <a:ea typeface="+mn-ea"/>
                <a:cs typeface="+mn-cs"/>
              </a:rPr>
              <a:t>programmes</a:t>
            </a:r>
            <a:r>
              <a:rPr kumimoji="0" lang="en-US" sz="1600" b="0" i="0" u="none" strike="noStrike" kern="1200" cap="none" spc="0" normalizeH="0" baseline="0" noProof="0" dirty="0">
                <a:ln>
                  <a:noFill/>
                </a:ln>
                <a:solidFill>
                  <a:srgbClr val="4F81BD">
                    <a:lumMod val="20000"/>
                    <a:lumOff val="80000"/>
                  </a:srgbClr>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The 5th anniversary of the project DC-60 (Astana)</a:t>
            </a:r>
            <a:r>
              <a:rPr kumimoji="0" lang="ru-RU" sz="1600" b="0" i="0" u="none" strike="noStrike" kern="1200" cap="none" spc="0" normalizeH="0" baseline="0" noProof="0" dirty="0">
                <a:ln>
                  <a:noFill/>
                </a:ln>
                <a:solidFill>
                  <a:prstClr val="white"/>
                </a:solidFill>
                <a:effectLst/>
                <a:uLnTx/>
                <a:uFillTx/>
                <a:latin typeface="Calibri"/>
                <a:ea typeface="+mn-ea"/>
                <a:cs typeface="+mn-cs"/>
              </a:rPr>
              <a:t> </a:t>
            </a:r>
            <a:r>
              <a:rPr kumimoji="0" lang="en-US" sz="1600" b="0" i="0" u="none" strike="noStrike" kern="1200" cap="none" spc="0" normalizeH="0" baseline="0" noProof="0" dirty="0">
                <a:ln>
                  <a:noFill/>
                </a:ln>
                <a:solidFill>
                  <a:prstClr val="white"/>
                </a:solidFill>
                <a:effectLst/>
                <a:uLnTx/>
                <a:uFillTx/>
                <a:latin typeface="Calibri"/>
                <a:ea typeface="+mn-ea"/>
                <a:cs typeface="+mn-cs"/>
              </a:rPr>
              <a:t>and development of cooperation between scientific centers of the Republic of Kazakhstan and JINR</a:t>
            </a:r>
          </a:p>
        </p:txBody>
      </p:sp>
      <p:sp>
        <p:nvSpPr>
          <p:cNvPr id="7" name="TextBox 6"/>
          <p:cNvSpPr txBox="1"/>
          <p:nvPr/>
        </p:nvSpPr>
        <p:spPr>
          <a:xfrm>
            <a:off x="7114893" y="41004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3F53290-E1A7-47E6-8D97-AC97C9A6F718}"/>
              </a:ext>
            </a:extLst>
          </p:cNvPr>
          <p:cNvPicPr>
            <a:picLocks noChangeAspect="1"/>
          </p:cNvPicPr>
          <p:nvPr/>
        </p:nvPicPr>
        <p:blipFill>
          <a:blip r:embed="rId5"/>
          <a:stretch>
            <a:fillRect/>
          </a:stretch>
        </p:blipFill>
        <p:spPr>
          <a:xfrm>
            <a:off x="4296190" y="631491"/>
            <a:ext cx="926672" cy="615749"/>
          </a:xfrm>
          <a:prstGeom prst="rect">
            <a:avLst/>
          </a:prstGeom>
        </p:spPr>
      </p:pic>
      <p:pic>
        <p:nvPicPr>
          <p:cNvPr id="10" name="Picture 9">
            <a:extLst>
              <a:ext uri="{FF2B5EF4-FFF2-40B4-BE49-F238E27FC236}">
                <a16:creationId xmlns:a16="http://schemas.microsoft.com/office/drawing/2014/main" id="{3C20537D-4327-46DF-90D9-C05B75959FD2}"/>
              </a:ext>
            </a:extLst>
          </p:cNvPr>
          <p:cNvPicPr>
            <a:picLocks noChangeAspect="1"/>
          </p:cNvPicPr>
          <p:nvPr/>
        </p:nvPicPr>
        <p:blipFill>
          <a:blip r:embed="rId6"/>
          <a:stretch>
            <a:fillRect/>
          </a:stretch>
        </p:blipFill>
        <p:spPr>
          <a:xfrm>
            <a:off x="4303776" y="1333357"/>
            <a:ext cx="4191429" cy="2358110"/>
          </a:xfrm>
          <a:prstGeom prst="rect">
            <a:avLst/>
          </a:prstGeom>
        </p:spPr>
      </p:pic>
      <p:sp>
        <p:nvSpPr>
          <p:cNvPr id="11" name="TextBox 10">
            <a:extLst>
              <a:ext uri="{FF2B5EF4-FFF2-40B4-BE49-F238E27FC236}">
                <a16:creationId xmlns:a16="http://schemas.microsoft.com/office/drawing/2014/main" id="{1D69C0B7-4AAF-45AA-A431-C18A289242F8}"/>
              </a:ext>
            </a:extLst>
          </p:cNvPr>
          <p:cNvSpPr txBox="1"/>
          <p:nvPr/>
        </p:nvSpPr>
        <p:spPr>
          <a:xfrm>
            <a:off x="4236719" y="3684964"/>
            <a:ext cx="42584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Calibri"/>
                <a:ea typeface="+mn-ea"/>
                <a:cs typeface="+mn-cs"/>
              </a:rPr>
              <a:t>October 19, 2016, Yerevan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Meeting President of Armenia </a:t>
            </a:r>
            <a:r>
              <a:rPr kumimoji="0" lang="en-US" sz="1600" b="0" i="0" u="none" strike="noStrike" kern="1200" cap="none" spc="0" normalizeH="0" baseline="0" noProof="0" dirty="0">
                <a:ln>
                  <a:noFill/>
                </a:ln>
                <a:solidFill>
                  <a:srgbClr val="FFFF00"/>
                </a:solidFill>
                <a:effectLst/>
                <a:uLnTx/>
                <a:uFillTx/>
                <a:latin typeface="Calibri"/>
                <a:ea typeface="+mn-ea"/>
                <a:cs typeface="+mn-cs"/>
              </a:rPr>
              <a:t>Serzh Sargsyan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during Days of JINR in Armenia</a:t>
            </a:r>
          </a:p>
        </p:txBody>
      </p:sp>
      <p:pic>
        <p:nvPicPr>
          <p:cNvPr id="12" name="Picture 11">
            <a:extLst>
              <a:ext uri="{FF2B5EF4-FFF2-40B4-BE49-F238E27FC236}">
                <a16:creationId xmlns:a16="http://schemas.microsoft.com/office/drawing/2014/main" id="{4427995D-3C22-4E83-B5F0-7618A3648C89}"/>
              </a:ext>
            </a:extLst>
          </p:cNvPr>
          <p:cNvPicPr>
            <a:picLocks noChangeAspect="1"/>
          </p:cNvPicPr>
          <p:nvPr/>
        </p:nvPicPr>
        <p:blipFill>
          <a:blip r:embed="rId7"/>
          <a:stretch>
            <a:fillRect/>
          </a:stretch>
        </p:blipFill>
        <p:spPr>
          <a:xfrm>
            <a:off x="4296190" y="4515961"/>
            <a:ext cx="4258486" cy="2298391"/>
          </a:xfrm>
          <a:prstGeom prst="rect">
            <a:avLst/>
          </a:prstGeom>
          <a:ln>
            <a:noFill/>
          </a:ln>
        </p:spPr>
      </p:pic>
      <p:pic>
        <p:nvPicPr>
          <p:cNvPr id="13" name="Picture 12">
            <a:extLst>
              <a:ext uri="{FF2B5EF4-FFF2-40B4-BE49-F238E27FC236}">
                <a16:creationId xmlns:a16="http://schemas.microsoft.com/office/drawing/2014/main" id="{F6631FED-6C27-420B-BA6F-B3D6C4CB9EA0}"/>
              </a:ext>
            </a:extLst>
          </p:cNvPr>
          <p:cNvPicPr>
            <a:picLocks noChangeAspect="1"/>
          </p:cNvPicPr>
          <p:nvPr/>
        </p:nvPicPr>
        <p:blipFill>
          <a:blip r:embed="rId8"/>
          <a:stretch>
            <a:fillRect/>
          </a:stretch>
        </p:blipFill>
        <p:spPr>
          <a:xfrm>
            <a:off x="8614147" y="632855"/>
            <a:ext cx="954918" cy="645215"/>
          </a:xfrm>
          <a:prstGeom prst="rect">
            <a:avLst/>
          </a:prstGeom>
        </p:spPr>
      </p:pic>
      <p:pic>
        <p:nvPicPr>
          <p:cNvPr id="14" name="Picture 13">
            <a:extLst>
              <a:ext uri="{FF2B5EF4-FFF2-40B4-BE49-F238E27FC236}">
                <a16:creationId xmlns:a16="http://schemas.microsoft.com/office/drawing/2014/main" id="{C6453CC2-7436-4A1F-9282-A22E7AB2E753}"/>
              </a:ext>
            </a:extLst>
          </p:cNvPr>
          <p:cNvPicPr>
            <a:picLocks noChangeAspect="1"/>
          </p:cNvPicPr>
          <p:nvPr/>
        </p:nvPicPr>
        <p:blipFill>
          <a:blip r:embed="rId9"/>
          <a:stretch>
            <a:fillRect/>
          </a:stretch>
        </p:blipFill>
        <p:spPr>
          <a:xfrm>
            <a:off x="8616657" y="1339858"/>
            <a:ext cx="3530359" cy="2351608"/>
          </a:xfrm>
          <a:prstGeom prst="rect">
            <a:avLst/>
          </a:prstGeom>
        </p:spPr>
      </p:pic>
      <p:sp>
        <p:nvSpPr>
          <p:cNvPr id="15" name="TextBox 14">
            <a:extLst>
              <a:ext uri="{FF2B5EF4-FFF2-40B4-BE49-F238E27FC236}">
                <a16:creationId xmlns:a16="http://schemas.microsoft.com/office/drawing/2014/main" id="{C5479671-2A95-4F67-A2CE-A9B967148ADA}"/>
              </a:ext>
            </a:extLst>
          </p:cNvPr>
          <p:cNvSpPr txBox="1"/>
          <p:nvPr/>
        </p:nvSpPr>
        <p:spPr>
          <a:xfrm>
            <a:off x="8614147" y="3691466"/>
            <a:ext cx="332309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Calibri"/>
                <a:ea typeface="+mn-ea"/>
                <a:cs typeface="+mn-cs"/>
              </a:rPr>
              <a:t>April 12, 2017, Moscow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Italian Embassy in Moscow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6679396D-66E6-47B8-92C8-7E0D55C9FBB9}"/>
              </a:ext>
            </a:extLst>
          </p:cNvPr>
          <p:cNvSpPr txBox="1"/>
          <p:nvPr/>
        </p:nvSpPr>
        <p:spPr>
          <a:xfrm>
            <a:off x="8693394" y="4509655"/>
            <a:ext cx="3453622" cy="2169825"/>
          </a:xfrm>
          <a:prstGeom prst="rect">
            <a:avLst/>
          </a:prstGeom>
          <a:noFill/>
          <a:ln>
            <a:solidFill>
              <a:srgbClr val="00B0F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a:ea typeface="+mn-ea"/>
                <a:cs typeface="+mn-cs"/>
              </a:rPr>
              <a:t>JINR Director V.A. </a:t>
            </a:r>
            <a:r>
              <a:rPr kumimoji="0" lang="en-US" sz="1500" b="0" i="0" u="none" strike="noStrike" kern="1200" cap="none" spc="0" normalizeH="0" baseline="0" noProof="0" dirty="0" err="1">
                <a:ln>
                  <a:noFill/>
                </a:ln>
                <a:solidFill>
                  <a:prstClr val="white"/>
                </a:solidFill>
                <a:effectLst/>
                <a:uLnTx/>
                <a:uFillTx/>
                <a:latin typeface="Calibri"/>
                <a:ea typeface="+mn-ea"/>
                <a:cs typeface="+mn-cs"/>
              </a:rPr>
              <a:t>Matveev</a:t>
            </a:r>
            <a:r>
              <a:rPr kumimoji="0" lang="en-US" sz="1500" b="0" i="0" u="none" strike="noStrike" kern="1200" cap="none" spc="0" normalizeH="0" baseline="0" noProof="0" dirty="0">
                <a:ln>
                  <a:noFill/>
                </a:ln>
                <a:solidFill>
                  <a:prstClr val="white"/>
                </a:solidFill>
                <a:effectLst/>
                <a:uLnTx/>
                <a:uFillTx/>
                <a:latin typeface="Calibri"/>
                <a:ea typeface="+mn-ea"/>
                <a:cs typeface="+mn-cs"/>
              </a:rPr>
              <a:t> and INFN President F. </a:t>
            </a:r>
            <a:r>
              <a:rPr kumimoji="0" lang="en-US" sz="1500" b="0" i="0" u="none" strike="noStrike" kern="1200" cap="none" spc="0" normalizeH="0" baseline="0" noProof="0" dirty="0" err="1">
                <a:ln>
                  <a:noFill/>
                </a:ln>
                <a:solidFill>
                  <a:prstClr val="white"/>
                </a:solidFill>
                <a:effectLst/>
                <a:uLnTx/>
                <a:uFillTx/>
                <a:latin typeface="Calibri"/>
                <a:ea typeface="+mn-ea"/>
                <a:cs typeface="+mn-cs"/>
              </a:rPr>
              <a:t>Ferroni</a:t>
            </a:r>
            <a:r>
              <a:rPr kumimoji="0" lang="en-US" sz="1500" b="0" i="0" u="none" strike="noStrike" kern="1200" cap="none" spc="0" normalizeH="0" baseline="0" noProof="0" dirty="0">
                <a:ln>
                  <a:noFill/>
                </a:ln>
                <a:solidFill>
                  <a:prstClr val="white"/>
                </a:solidFill>
                <a:effectLst/>
                <a:uLnTx/>
                <a:uFillTx/>
                <a:latin typeface="Calibri"/>
                <a:ea typeface="+mn-ea"/>
                <a:cs typeface="+mn-cs"/>
              </a:rPr>
              <a:t> signed the new Agreement on INFN–JINR cooperation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a:ea typeface="+mn-ea"/>
                <a:cs typeface="+mn-cs"/>
              </a:rPr>
              <a:t>in the presence of President of the Italian Republic Signor S. Mattarella.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a:ea typeface="+mn-ea"/>
                <a:cs typeface="+mn-cs"/>
              </a:rPr>
              <a:t>The new agreement is concluded for a period of 6 years and marks a qualitatively new stage in the development of cooperation between JINR and Italy</a:t>
            </a:r>
          </a:p>
        </p:txBody>
      </p:sp>
    </p:spTree>
    <p:extLst>
      <p:ext uri="{BB962C8B-B14F-4D97-AF65-F5344CB8AC3E}">
        <p14:creationId xmlns:p14="http://schemas.microsoft.com/office/powerpoint/2010/main" val="363600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4B63687E-4614-4DE2-9FB3-DD36A7B1BF86}"/>
              </a:ext>
            </a:extLst>
          </p:cNvPr>
          <p:cNvSpPr txBox="1">
            <a:spLocks/>
          </p:cNvSpPr>
          <p:nvPr/>
        </p:nvSpPr>
        <p:spPr>
          <a:xfrm>
            <a:off x="849301" y="2017277"/>
            <a:ext cx="10789323" cy="2200725"/>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dirty="0">
                <a:solidFill>
                  <a:srgbClr val="FFFF00"/>
                </a:solidFill>
                <a:latin typeface="Palatino Linotype"/>
              </a:rPr>
              <a:t>Roots</a:t>
            </a:r>
            <a:r>
              <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rPr>
              <a:t> of JINR </a:t>
            </a:r>
            <a:r>
              <a:rPr lang="en-US" sz="4000" dirty="0">
                <a:solidFill>
                  <a:srgbClr val="FFFF00"/>
                </a:solidFill>
                <a:latin typeface="Palatino Linotype"/>
              </a:rPr>
              <a:t>I</a:t>
            </a:r>
            <a:r>
              <a:rPr kumimoji="0" lang="en-US" sz="40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Palatino Linotype"/>
                <a:ea typeface="+mj-ea"/>
                <a:cs typeface="+mj-cs"/>
              </a:rPr>
              <a:t>nternational</a:t>
            </a:r>
            <a:r>
              <a:rPr kumimoji="0" lang="en-US"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Palatino Linotype"/>
                <a:ea typeface="+mj-ea"/>
                <a:cs typeface="+mj-cs"/>
              </a:rPr>
              <a:t>  Cooperation</a:t>
            </a:r>
            <a:endParaRPr kumimoji="0" lang="ru-RU"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latino Linotype"/>
              <a:ea typeface="+mj-ea"/>
              <a:cs typeface="+mj-cs"/>
            </a:endParaRPr>
          </a:p>
        </p:txBody>
      </p:sp>
      <p:pic>
        <p:nvPicPr>
          <p:cNvPr id="6" name="Рисунок 5">
            <a:extLst>
              <a:ext uri="{FF2B5EF4-FFF2-40B4-BE49-F238E27FC236}">
                <a16:creationId xmlns:a16="http://schemas.microsoft.com/office/drawing/2014/main" id="{3842D425-693E-461C-9602-93CB132C3D6C}"/>
              </a:ext>
            </a:extLst>
          </p:cNvPr>
          <p:cNvPicPr>
            <a:picLocks noChangeAspect="1"/>
          </p:cNvPicPr>
          <p:nvPr/>
        </p:nvPicPr>
        <p:blipFill>
          <a:blip r:embed="rId3">
            <a:lum bright="70000" contrast="-70000"/>
          </a:blip>
          <a:stretch>
            <a:fillRect/>
          </a:stretch>
        </p:blipFill>
        <p:spPr>
          <a:xfrm>
            <a:off x="406243" y="503597"/>
            <a:ext cx="1440873" cy="955626"/>
          </a:xfrm>
          <a:prstGeom prst="rect">
            <a:avLst/>
          </a:prstGeom>
          <a:effectLst>
            <a:outerShdw blurRad="50800" dist="38100" dir="2700000" algn="tl" rotWithShape="0">
              <a:prstClr val="black">
                <a:alpha val="40000"/>
              </a:prstClr>
            </a:outerShdw>
          </a:effectLst>
        </p:spPr>
      </p:pic>
      <p:pic>
        <p:nvPicPr>
          <p:cNvPr id="8" name="Рисунок 10">
            <a:extLst>
              <a:ext uri="{FF2B5EF4-FFF2-40B4-BE49-F238E27FC236}">
                <a16:creationId xmlns:a16="http://schemas.microsoft.com/office/drawing/2014/main" id="{DB95E5AA-DF9C-4A8A-AD2F-5AD2C0D11217}"/>
              </a:ext>
            </a:extLst>
          </p:cNvPr>
          <p:cNvPicPr>
            <a:picLocks noChangeAspect="1" noChangeArrowheads="1"/>
          </p:cNvPicPr>
          <p:nvPr/>
        </p:nvPicPr>
        <p:blipFill>
          <a:blip r:embed="rId4" cstate="print">
            <a:lum bright="40000"/>
            <a:extLst>
              <a:ext uri="{28A0092B-C50C-407E-A947-70E740481C1C}">
                <a14:useLocalDpi xmlns:a14="http://schemas.microsoft.com/office/drawing/2010/main" val="0"/>
              </a:ext>
            </a:extLst>
          </a:blip>
          <a:srcRect/>
          <a:stretch>
            <a:fillRect/>
          </a:stretch>
        </p:blipFill>
        <p:spPr bwMode="auto">
          <a:xfrm>
            <a:off x="10288487" y="327282"/>
            <a:ext cx="1570422" cy="130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4323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3.jpeg"/></Relationships>
</file>

<file path=ppt/theme/_rels/theme11.xml.rels><?xml version="1.0" encoding="UTF-8" standalone="yes"?>
<Relationships xmlns="http://schemas.openxmlformats.org/package/2006/relationships"><Relationship Id="rId1" Type="http://schemas.openxmlformats.org/officeDocument/2006/relationships/image" Target="../media/image3.jpeg"/></Relationships>
</file>

<file path=ppt/theme/_rels/theme14.xml.rels><?xml version="1.0" encoding="UTF-8" standalone="yes"?>
<Relationships xmlns="http://schemas.openxmlformats.org/package/2006/relationships"><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Базовая">
  <a:themeElements>
    <a:clrScheme name="Другая 1">
      <a:dk1>
        <a:sysClr val="windowText" lastClr="000000"/>
      </a:dk1>
      <a:lt1>
        <a:sysClr val="window" lastClr="FFFFFF"/>
      </a:lt1>
      <a:dk2>
        <a:srgbClr val="073E87"/>
      </a:dk2>
      <a:lt2>
        <a:srgbClr val="C6E7FC"/>
      </a:lt2>
      <a:accent1>
        <a:srgbClr val="31B6FD"/>
      </a:accent1>
      <a:accent2>
        <a:srgbClr val="4584D3"/>
      </a:accent2>
      <a:accent3>
        <a:srgbClr val="05436A"/>
      </a:accent3>
      <a:accent4>
        <a:srgbClr val="5BBAF6"/>
      </a:accent4>
      <a:accent5>
        <a:srgbClr val="0293E0"/>
      </a:accent5>
      <a:accent6>
        <a:srgbClr val="2861A9"/>
      </a:accent6>
      <a:hlink>
        <a:srgbClr val="0080FF"/>
      </a:hlink>
      <a:folHlink>
        <a:srgbClr val="5EAEFF"/>
      </a:folHlink>
    </a:clrScheme>
    <a:fontScheme name="Базовая">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10.xml><?xml version="1.0" encoding="utf-8"?>
<a:theme xmlns:a="http://schemas.openxmlformats.org/drawingml/2006/main" name="2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1.xml><?xml version="1.0" encoding="utf-8"?>
<a:theme xmlns:a="http://schemas.openxmlformats.org/drawingml/2006/main" name="3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2.xml><?xml version="1.0" encoding="utf-8"?>
<a:theme xmlns:a="http://schemas.openxmlformats.org/drawingml/2006/main" name="2_Diseño predeterminado">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8.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14135</TotalTime>
  <Words>9065</Words>
  <Application>Microsoft Office PowerPoint</Application>
  <PresentationFormat>Широкоэкранный</PresentationFormat>
  <Paragraphs>1444</Paragraphs>
  <Slides>44</Slides>
  <Notes>24</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16</vt:i4>
      </vt:variant>
      <vt:variant>
        <vt:lpstr>Заголовки слайдов</vt:lpstr>
      </vt:variant>
      <vt:variant>
        <vt:i4>44</vt:i4>
      </vt:variant>
    </vt:vector>
  </HeadingPairs>
  <TitlesOfParts>
    <vt:vector size="71" baseType="lpstr">
      <vt:lpstr>Arial</vt:lpstr>
      <vt:lpstr>Arial Narrow</vt:lpstr>
      <vt:lpstr>Arial Rounded MT Bold</vt:lpstr>
      <vt:lpstr>Calibri</vt:lpstr>
      <vt:lpstr>Calibri Light</vt:lpstr>
      <vt:lpstr>Corbel</vt:lpstr>
      <vt:lpstr>Palatino Linotype</vt:lpstr>
      <vt:lpstr>Times New Roman</vt:lpstr>
      <vt:lpstr>Wingdings</vt:lpstr>
      <vt:lpstr>Wingdings 2</vt:lpstr>
      <vt:lpstr>Wingdings 3</vt:lpstr>
      <vt:lpstr>Базовая</vt:lpstr>
      <vt:lpstr>1_Office Theme</vt:lpstr>
      <vt:lpstr>2_Тема Office</vt:lpstr>
      <vt:lpstr>3_Тема Office</vt:lpstr>
      <vt:lpstr>4_Тема Office</vt:lpstr>
      <vt:lpstr>4_Office Theme</vt:lpstr>
      <vt:lpstr>1_Apex</vt:lpstr>
      <vt:lpstr>1_Тема Office</vt:lpstr>
      <vt:lpstr>6_Тема Office</vt:lpstr>
      <vt:lpstr>2_Apex</vt:lpstr>
      <vt:lpstr>3_Apex</vt:lpstr>
      <vt:lpstr>2_Diseño predeterminado</vt:lpstr>
      <vt:lpstr>7_Тема Office</vt:lpstr>
      <vt:lpstr>4_Apex</vt:lpstr>
      <vt:lpstr>Тема Office</vt:lpstr>
      <vt:lpstr>5_Тема Office</vt:lpstr>
      <vt:lpstr>Презентация PowerPoint</vt:lpstr>
      <vt:lpstr>Презентация PowerPoint</vt:lpstr>
      <vt:lpstr>Презентация PowerPoint</vt:lpstr>
      <vt:lpstr>Презентация PowerPoint</vt:lpstr>
      <vt:lpstr>JINR laboratories and research infrastructure</vt:lpstr>
      <vt:lpstr>Examples of JINR «brand» conferences</vt:lpstr>
      <vt:lpstr>Презентация PowerPoint</vt:lpstr>
      <vt:lpstr>Презентация PowerPoint</vt:lpstr>
      <vt:lpstr>Презентация PowerPoint</vt:lpstr>
      <vt:lpstr>Atomic diplomacy</vt:lpstr>
      <vt:lpstr>From atomic to science diplomacy</vt:lpstr>
      <vt:lpstr>JINR founding: International background  </vt:lpstr>
      <vt:lpstr>Презентация PowerPoint</vt:lpstr>
      <vt:lpstr>JINR as an exhibition of Soviet science achievements in 1950es</vt:lpstr>
      <vt:lpstr>Nobel laureates - guests of JINR</vt:lpstr>
      <vt:lpstr>JINR Vice-Directors from member states from beginning </vt:lpstr>
      <vt:lpstr>JINR Vice-Directors from member states from late 60es </vt:lpstr>
      <vt:lpstr>Interaction with non-member states </vt:lpstr>
      <vt:lpstr>Changes in JINR member states 1956 - 1991</vt:lpstr>
      <vt:lpstr>Презентация PowerPoint</vt:lpstr>
      <vt:lpstr>Презентация PowerPoint</vt:lpstr>
      <vt:lpstr>Презентация PowerPoint</vt:lpstr>
      <vt:lpstr>Презентация PowerPoint</vt:lpstr>
      <vt:lpstr>Презентация PowerPoint</vt:lpstr>
      <vt:lpstr>Research focus of the Laboratory of Radiation Biology</vt:lpstr>
      <vt:lpstr>DLNP JINR Sector of Molecular Genetics of the Cell </vt:lpstr>
      <vt:lpstr>Презентация PowerPoint</vt:lpstr>
      <vt:lpstr>Презентация PowerPoint</vt:lpstr>
      <vt:lpstr>Презентация PowerPoint</vt:lpstr>
      <vt:lpstr>Презентация PowerPoint</vt:lpstr>
      <vt:lpstr>Презентация PowerPoint</vt:lpstr>
      <vt:lpstr>United Scientific and Educational Center “Dubna”  in Kazakhstan established in 2016/2017</vt:lpstr>
      <vt:lpstr>JINR Information Center  in the South of Russia October 2018 Opening ceremony  in Vladikavkaz in North Ossetian State University (NOSU)</vt:lpstr>
      <vt:lpstr>Презентация PowerPoint</vt:lpstr>
      <vt:lpstr>JINR Expertise for Member States and Partner Countries </vt:lpstr>
      <vt:lpstr>Презентация PowerPoint</vt:lpstr>
      <vt:lpstr>Презентация PowerPoint</vt:lpstr>
      <vt:lpstr>Visit of the Ambassadors of the Republic of Poland, the Slovak Republic and the Czech Republic to JINR - 24 September 2021  </vt:lpstr>
      <vt:lpstr>ARE-JINR: TODAY and TOMORROW: FULL MEMBERSHIP FOR EGYPT</vt:lpstr>
      <vt:lpstr>Презентация PowerPoint</vt:lpstr>
      <vt:lpstr> Highest-level meeting in Sofia </vt:lpstr>
      <vt:lpstr>Презентация PowerPoint</vt:lpstr>
      <vt:lpstr>Презентация PowerPoint</vt:lpstr>
      <vt:lpstr>The first JINR director about JINR foundation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Dmitry Kamanin</cp:lastModifiedBy>
  <cp:revision>216</cp:revision>
  <dcterms:created xsi:type="dcterms:W3CDTF">2020-08-18T07:55:30Z</dcterms:created>
  <dcterms:modified xsi:type="dcterms:W3CDTF">2021-09-29T15:57:31Z</dcterms:modified>
</cp:coreProperties>
</file>