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2" r:id="rId4"/>
    <p:sldId id="266" r:id="rId5"/>
    <p:sldId id="279" r:id="rId6"/>
    <p:sldId id="281" r:id="rId7"/>
    <p:sldId id="273" r:id="rId8"/>
    <p:sldId id="274" r:id="rId9"/>
    <p:sldId id="282" r:id="rId10"/>
    <p:sldId id="278" r:id="rId11"/>
    <p:sldId id="267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3B"/>
    <a:srgbClr val="0000DE"/>
    <a:srgbClr val="F0DBD4"/>
    <a:srgbClr val="7D7DFF"/>
    <a:srgbClr val="FF0000"/>
    <a:srgbClr val="F69E00"/>
    <a:srgbClr val="33A157"/>
    <a:srgbClr val="FFCB6D"/>
    <a:srgbClr val="2776B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77" y="101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26EC3-398B-4932-A251-030C5477E9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CB20433-12D3-47C9-8C3B-0B5369E8A242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Magnetic Field Correction System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D5CEE6-B9FE-4E5A-AF4B-63670D9CE73B}" type="parTrans" cxnId="{8BAFC3F3-A5AC-4724-A493-E74D4E911470}">
      <dgm:prSet/>
      <dgm:spPr/>
      <dgm:t>
        <a:bodyPr/>
        <a:lstStyle/>
        <a:p>
          <a:endParaRPr lang="ru-RU"/>
        </a:p>
      </dgm:t>
    </dgm:pt>
    <dgm:pt modelId="{D0762DCD-9FD8-45E3-9166-0A8F0385E595}" type="sibTrans" cxnId="{8BAFC3F3-A5AC-4724-A493-E74D4E911470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D9CA2D78-F96E-42BC-B5A0-B9E016B77850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909B43C-E1F2-4933-B145-ADDDECC30B50}" type="parTrans" cxnId="{A06FFB46-669C-4797-80FA-1E5BB4BBE2AA}">
      <dgm:prSet/>
      <dgm:spPr/>
      <dgm:t>
        <a:bodyPr/>
        <a:lstStyle/>
        <a:p>
          <a:endParaRPr lang="ru-RU"/>
        </a:p>
      </dgm:t>
    </dgm:pt>
    <dgm:pt modelId="{81AFF2A0-A9B8-4EC0-B2B8-3493FEFD8BE4}" type="sibTrans" cxnId="{A06FFB46-669C-4797-80FA-1E5BB4BBE2AA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72D2EB9-69A8-413B-8CDC-BB2CC199CDCC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Main Goals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6F313F1-1809-4D67-B03A-FFCB607A86E8}" type="parTrans" cxnId="{E4A593F7-114F-4CAC-A220-4ECB1739D57E}">
      <dgm:prSet/>
      <dgm:spPr/>
      <dgm:t>
        <a:bodyPr/>
        <a:lstStyle/>
        <a:p>
          <a:endParaRPr lang="ru-RU"/>
        </a:p>
      </dgm:t>
    </dgm:pt>
    <dgm:pt modelId="{56430915-0ABD-4BBF-B963-06D3F67A636F}" type="sibTrans" cxnId="{E4A593F7-114F-4CAC-A220-4ECB1739D57E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E635749-8AD2-4FFC-9AD8-298A91E66703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Magnets Design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70D8006-D448-4F1F-A351-B9FB1E59D937}" type="parTrans" cxnId="{DD90D90D-1D0D-4EC1-9357-4432084FB184}">
      <dgm:prSet/>
      <dgm:spPr/>
      <dgm:t>
        <a:bodyPr/>
        <a:lstStyle/>
        <a:p>
          <a:endParaRPr lang="ru-RU"/>
        </a:p>
      </dgm:t>
    </dgm:pt>
    <dgm:pt modelId="{D818A8FA-8D14-4DE6-AED6-3B6B0C789756}" type="sibTrans" cxnId="{DD90D90D-1D0D-4EC1-9357-4432084FB184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0515AC52-F581-4C8C-8BDA-7CAD1DD827E7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AE7482D-D44E-4AC9-90C0-9CE41C52F290}" type="parTrans" cxnId="{1B0C53D4-3E5A-4E8E-9444-D0CBA5C9F278}">
      <dgm:prSet/>
      <dgm:spPr/>
      <dgm:t>
        <a:bodyPr/>
        <a:lstStyle/>
        <a:p>
          <a:endParaRPr lang="ru-RU"/>
        </a:p>
      </dgm:t>
    </dgm:pt>
    <dgm:pt modelId="{0157DB9B-7B9F-4AB4-9EA2-B23D15A78F55}" type="sibTrans" cxnId="{1B0C53D4-3E5A-4E8E-9444-D0CBA5C9F278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C8AE668E-7D3B-4050-B5FD-3711433FBB75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DA Calculation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9CE83C6-313D-4CE5-82D5-4F4AA00D7D4D}" type="parTrans" cxnId="{AAE983D2-E611-4474-80DB-D1159481D34F}">
      <dgm:prSet/>
      <dgm:spPr/>
      <dgm:t>
        <a:bodyPr/>
        <a:lstStyle/>
        <a:p>
          <a:endParaRPr lang="ru-RU"/>
        </a:p>
      </dgm:t>
    </dgm:pt>
    <dgm:pt modelId="{2501EE21-7C5B-4CA6-B8FB-A40E1ED99AE4}" type="sibTrans" cxnId="{AAE983D2-E611-4474-80DB-D1159481D34F}">
      <dgm:prSet/>
      <dgm:spPr>
        <a:solidFill>
          <a:srgbClr val="4FAF3B"/>
        </a:solidFill>
      </dgm:spPr>
      <dgm:t>
        <a:bodyPr/>
        <a:lstStyle/>
        <a:p>
          <a:endParaRPr lang="ru-RU"/>
        </a:p>
      </dgm:t>
    </dgm:pt>
    <dgm:pt modelId="{3DCDA2E9-6DDD-422B-845E-785A1B43CF66}" type="pres">
      <dgm:prSet presAssocID="{6AF26EC3-398B-4932-A251-030C5477E912}" presName="linearFlow" presStyleCnt="0">
        <dgm:presLayoutVars>
          <dgm:resizeHandles val="exact"/>
        </dgm:presLayoutVars>
      </dgm:prSet>
      <dgm:spPr/>
    </dgm:pt>
    <dgm:pt modelId="{5E1D2C23-4ADE-4580-B40F-CDB57C85BF03}" type="pres">
      <dgm:prSet presAssocID="{2CB20433-12D3-47C9-8C3B-0B5369E8A242}" presName="node" presStyleLbl="node1" presStyleIdx="0" presStyleCnt="6" custScaleX="513334" custLinFactX="100000" custLinFactNeighborX="128190" custLinFactNeighborY="-4190">
        <dgm:presLayoutVars>
          <dgm:bulletEnabled val="1"/>
        </dgm:presLayoutVars>
      </dgm:prSet>
      <dgm:spPr/>
    </dgm:pt>
    <dgm:pt modelId="{80571AFD-513C-45D7-953C-23426D4C40E8}" type="pres">
      <dgm:prSet presAssocID="{D0762DCD-9FD8-45E3-9166-0A8F0385E595}" presName="sibTrans" presStyleLbl="sibTrans2D1" presStyleIdx="0" presStyleCnt="5"/>
      <dgm:spPr/>
    </dgm:pt>
    <dgm:pt modelId="{18039A4B-7565-4E4C-8762-A537C3007D67}" type="pres">
      <dgm:prSet presAssocID="{D0762DCD-9FD8-45E3-9166-0A8F0385E595}" presName="connectorText" presStyleLbl="sibTrans2D1" presStyleIdx="0" presStyleCnt="5"/>
      <dgm:spPr/>
    </dgm:pt>
    <dgm:pt modelId="{287E1684-EFBC-407C-BD8C-84959DA0F95E}" type="pres">
      <dgm:prSet presAssocID="{872D2EB9-69A8-413B-8CDC-BB2CC199CDCC}" presName="node" presStyleLbl="node1" presStyleIdx="1" presStyleCnt="6" custScaleX="513334">
        <dgm:presLayoutVars>
          <dgm:bulletEnabled val="1"/>
        </dgm:presLayoutVars>
      </dgm:prSet>
      <dgm:spPr/>
    </dgm:pt>
    <dgm:pt modelId="{6D1A5BFA-A859-433E-A4A0-04EF3B616C8F}" type="pres">
      <dgm:prSet presAssocID="{56430915-0ABD-4BBF-B963-06D3F67A636F}" presName="sibTrans" presStyleLbl="sibTrans2D1" presStyleIdx="1" presStyleCnt="5"/>
      <dgm:spPr/>
    </dgm:pt>
    <dgm:pt modelId="{2FD15CB4-4630-4B2F-BA10-DC2DD36207A0}" type="pres">
      <dgm:prSet presAssocID="{56430915-0ABD-4BBF-B963-06D3F67A636F}" presName="connectorText" presStyleLbl="sibTrans2D1" presStyleIdx="1" presStyleCnt="5"/>
      <dgm:spPr/>
    </dgm:pt>
    <dgm:pt modelId="{3516FEA3-01ED-4FD4-A5F9-9946977876B5}" type="pres">
      <dgm:prSet presAssocID="{C8AE668E-7D3B-4050-B5FD-3711433FBB75}" presName="node" presStyleLbl="node1" presStyleIdx="2" presStyleCnt="6" custScaleX="513334">
        <dgm:presLayoutVars>
          <dgm:bulletEnabled val="1"/>
        </dgm:presLayoutVars>
      </dgm:prSet>
      <dgm:spPr/>
    </dgm:pt>
    <dgm:pt modelId="{5388B57A-D5AC-4073-BB02-93E739087C9B}" type="pres">
      <dgm:prSet presAssocID="{2501EE21-7C5B-4CA6-B8FB-A40E1ED99AE4}" presName="sibTrans" presStyleLbl="sibTrans2D1" presStyleIdx="2" presStyleCnt="5"/>
      <dgm:spPr/>
    </dgm:pt>
    <dgm:pt modelId="{F2789627-9170-45B6-B7FC-49BC5602135D}" type="pres">
      <dgm:prSet presAssocID="{2501EE21-7C5B-4CA6-B8FB-A40E1ED99AE4}" presName="connectorText" presStyleLbl="sibTrans2D1" presStyleIdx="2" presStyleCnt="5"/>
      <dgm:spPr/>
    </dgm:pt>
    <dgm:pt modelId="{11FC905A-DEFF-470A-83F7-EDB1C2457A89}" type="pres">
      <dgm:prSet presAssocID="{8E635749-8AD2-4FFC-9AD8-298A91E66703}" presName="node" presStyleLbl="node1" presStyleIdx="3" presStyleCnt="6" custScaleX="511915">
        <dgm:presLayoutVars>
          <dgm:bulletEnabled val="1"/>
        </dgm:presLayoutVars>
      </dgm:prSet>
      <dgm:spPr/>
    </dgm:pt>
    <dgm:pt modelId="{664C410D-BBEB-4F57-9D6B-DA8D74474418}" type="pres">
      <dgm:prSet presAssocID="{D818A8FA-8D14-4DE6-AED6-3B6B0C789756}" presName="sibTrans" presStyleLbl="sibTrans2D1" presStyleIdx="3" presStyleCnt="5"/>
      <dgm:spPr/>
    </dgm:pt>
    <dgm:pt modelId="{21926EF7-F4C3-4C60-B972-0CE86C25AC2C}" type="pres">
      <dgm:prSet presAssocID="{D818A8FA-8D14-4DE6-AED6-3B6B0C789756}" presName="connectorText" presStyleLbl="sibTrans2D1" presStyleIdx="3" presStyleCnt="5"/>
      <dgm:spPr/>
    </dgm:pt>
    <dgm:pt modelId="{3082153F-489D-401A-9C2C-D375DCF51CEF}" type="pres">
      <dgm:prSet presAssocID="{D9CA2D78-F96E-42BC-B5A0-B9E016B77850}" presName="node" presStyleLbl="node1" presStyleIdx="4" presStyleCnt="6" custScaleX="511915">
        <dgm:presLayoutVars>
          <dgm:bulletEnabled val="1"/>
        </dgm:presLayoutVars>
      </dgm:prSet>
      <dgm:spPr/>
    </dgm:pt>
    <dgm:pt modelId="{1138980B-DF13-4081-B6D4-05EFF43780CE}" type="pres">
      <dgm:prSet presAssocID="{81AFF2A0-A9B8-4EC0-B2B8-3493FEFD8BE4}" presName="sibTrans" presStyleLbl="sibTrans2D1" presStyleIdx="4" presStyleCnt="5"/>
      <dgm:spPr/>
    </dgm:pt>
    <dgm:pt modelId="{81DD2A52-C65F-4A0D-8C63-904726BBF021}" type="pres">
      <dgm:prSet presAssocID="{81AFF2A0-A9B8-4EC0-B2B8-3493FEFD8BE4}" presName="connectorText" presStyleLbl="sibTrans2D1" presStyleIdx="4" presStyleCnt="5"/>
      <dgm:spPr/>
    </dgm:pt>
    <dgm:pt modelId="{F4D72148-3180-4B79-A53C-0B2B0528C7BD}" type="pres">
      <dgm:prSet presAssocID="{0515AC52-F581-4C8C-8BDA-7CAD1DD827E7}" presName="node" presStyleLbl="node1" presStyleIdx="5" presStyleCnt="6" custScaleX="511074">
        <dgm:presLayoutVars>
          <dgm:bulletEnabled val="1"/>
        </dgm:presLayoutVars>
      </dgm:prSet>
      <dgm:spPr/>
    </dgm:pt>
  </dgm:ptLst>
  <dgm:cxnLst>
    <dgm:cxn modelId="{44603F07-D4D2-4A8F-822E-7CCEB88B1BC4}" type="presOf" srcId="{0515AC52-F581-4C8C-8BDA-7CAD1DD827E7}" destId="{F4D72148-3180-4B79-A53C-0B2B0528C7BD}" srcOrd="0" destOrd="0" presId="urn:microsoft.com/office/officeart/2005/8/layout/process2"/>
    <dgm:cxn modelId="{DD90D90D-1D0D-4EC1-9357-4432084FB184}" srcId="{6AF26EC3-398B-4932-A251-030C5477E912}" destId="{8E635749-8AD2-4FFC-9AD8-298A91E66703}" srcOrd="3" destOrd="0" parTransId="{770D8006-D448-4F1F-A351-B9FB1E59D937}" sibTransId="{D818A8FA-8D14-4DE6-AED6-3B6B0C789756}"/>
    <dgm:cxn modelId="{6DF56B19-B1D1-4B90-9E77-62CA354BAF3C}" type="presOf" srcId="{D0762DCD-9FD8-45E3-9166-0A8F0385E595}" destId="{80571AFD-513C-45D7-953C-23426D4C40E8}" srcOrd="0" destOrd="0" presId="urn:microsoft.com/office/officeart/2005/8/layout/process2"/>
    <dgm:cxn modelId="{9301D323-9276-4AF9-97E2-083F21C7D615}" type="presOf" srcId="{D818A8FA-8D14-4DE6-AED6-3B6B0C789756}" destId="{21926EF7-F4C3-4C60-B972-0CE86C25AC2C}" srcOrd="1" destOrd="0" presId="urn:microsoft.com/office/officeart/2005/8/layout/process2"/>
    <dgm:cxn modelId="{FFC1D028-5045-40D2-90C3-C3D666F143EE}" type="presOf" srcId="{2501EE21-7C5B-4CA6-B8FB-A40E1ED99AE4}" destId="{5388B57A-D5AC-4073-BB02-93E739087C9B}" srcOrd="0" destOrd="0" presId="urn:microsoft.com/office/officeart/2005/8/layout/process2"/>
    <dgm:cxn modelId="{5C8CE429-2030-4966-8537-33649288D446}" type="presOf" srcId="{2501EE21-7C5B-4CA6-B8FB-A40E1ED99AE4}" destId="{F2789627-9170-45B6-B7FC-49BC5602135D}" srcOrd="1" destOrd="0" presId="urn:microsoft.com/office/officeart/2005/8/layout/process2"/>
    <dgm:cxn modelId="{8548F73B-4E37-40F0-9CBA-6369F0B326C9}" type="presOf" srcId="{2CB20433-12D3-47C9-8C3B-0B5369E8A242}" destId="{5E1D2C23-4ADE-4580-B40F-CDB57C85BF03}" srcOrd="0" destOrd="0" presId="urn:microsoft.com/office/officeart/2005/8/layout/process2"/>
    <dgm:cxn modelId="{50D8A865-630A-4605-850C-79EA00F28449}" type="presOf" srcId="{56430915-0ABD-4BBF-B963-06D3F67A636F}" destId="{6D1A5BFA-A859-433E-A4A0-04EF3B616C8F}" srcOrd="0" destOrd="0" presId="urn:microsoft.com/office/officeart/2005/8/layout/process2"/>
    <dgm:cxn modelId="{A06FFB46-669C-4797-80FA-1E5BB4BBE2AA}" srcId="{6AF26EC3-398B-4932-A251-030C5477E912}" destId="{D9CA2D78-F96E-42BC-B5A0-B9E016B77850}" srcOrd="4" destOrd="0" parTransId="{6909B43C-E1F2-4933-B145-ADDDECC30B50}" sibTransId="{81AFF2A0-A9B8-4EC0-B2B8-3493FEFD8BE4}"/>
    <dgm:cxn modelId="{A8CFEB58-34D4-432C-AF24-C907A186B31B}" type="presOf" srcId="{D818A8FA-8D14-4DE6-AED6-3B6B0C789756}" destId="{664C410D-BBEB-4F57-9D6B-DA8D74474418}" srcOrd="0" destOrd="0" presId="urn:microsoft.com/office/officeart/2005/8/layout/process2"/>
    <dgm:cxn modelId="{21BA9B7F-5393-4A39-93EF-6AAFE5127BF7}" type="presOf" srcId="{8E635749-8AD2-4FFC-9AD8-298A91E66703}" destId="{11FC905A-DEFF-470A-83F7-EDB1C2457A89}" srcOrd="0" destOrd="0" presId="urn:microsoft.com/office/officeart/2005/8/layout/process2"/>
    <dgm:cxn modelId="{82F1C098-B559-4E8B-AF05-59F61C28B1C3}" type="presOf" srcId="{81AFF2A0-A9B8-4EC0-B2B8-3493FEFD8BE4}" destId="{1138980B-DF13-4081-B6D4-05EFF43780CE}" srcOrd="0" destOrd="0" presId="urn:microsoft.com/office/officeart/2005/8/layout/process2"/>
    <dgm:cxn modelId="{1C57949C-C4C4-430A-8AE9-DFF71966BA00}" type="presOf" srcId="{D9CA2D78-F96E-42BC-B5A0-B9E016B77850}" destId="{3082153F-489D-401A-9C2C-D375DCF51CEF}" srcOrd="0" destOrd="0" presId="urn:microsoft.com/office/officeart/2005/8/layout/process2"/>
    <dgm:cxn modelId="{B5EF45A2-3ABE-4DBE-A9A8-A2C0CA5466F6}" type="presOf" srcId="{C8AE668E-7D3B-4050-B5FD-3711433FBB75}" destId="{3516FEA3-01ED-4FD4-A5F9-9946977876B5}" srcOrd="0" destOrd="0" presId="urn:microsoft.com/office/officeart/2005/8/layout/process2"/>
    <dgm:cxn modelId="{94A8EAAF-2261-4643-A06F-BD558E86ACA3}" type="presOf" srcId="{6AF26EC3-398B-4932-A251-030C5477E912}" destId="{3DCDA2E9-6DDD-422B-845E-785A1B43CF66}" srcOrd="0" destOrd="0" presId="urn:microsoft.com/office/officeart/2005/8/layout/process2"/>
    <dgm:cxn modelId="{AAE983D2-E611-4474-80DB-D1159481D34F}" srcId="{6AF26EC3-398B-4932-A251-030C5477E912}" destId="{C8AE668E-7D3B-4050-B5FD-3711433FBB75}" srcOrd="2" destOrd="0" parTransId="{E9CE83C6-313D-4CE5-82D5-4F4AA00D7D4D}" sibTransId="{2501EE21-7C5B-4CA6-B8FB-A40E1ED99AE4}"/>
    <dgm:cxn modelId="{1B0C53D4-3E5A-4E8E-9444-D0CBA5C9F278}" srcId="{6AF26EC3-398B-4932-A251-030C5477E912}" destId="{0515AC52-F581-4C8C-8BDA-7CAD1DD827E7}" srcOrd="5" destOrd="0" parTransId="{CAE7482D-D44E-4AC9-90C0-9CE41C52F290}" sibTransId="{0157DB9B-7B9F-4AB4-9EA2-B23D15A78F55}"/>
    <dgm:cxn modelId="{698BBEE2-6924-4AE8-9333-437C12C1AA5E}" type="presOf" srcId="{872D2EB9-69A8-413B-8CDC-BB2CC199CDCC}" destId="{287E1684-EFBC-407C-BD8C-84959DA0F95E}" srcOrd="0" destOrd="0" presId="urn:microsoft.com/office/officeart/2005/8/layout/process2"/>
    <dgm:cxn modelId="{BA62EFEC-2B2E-410F-B367-D642C5CCCF50}" type="presOf" srcId="{81AFF2A0-A9B8-4EC0-B2B8-3493FEFD8BE4}" destId="{81DD2A52-C65F-4A0D-8C63-904726BBF021}" srcOrd="1" destOrd="0" presId="urn:microsoft.com/office/officeart/2005/8/layout/process2"/>
    <dgm:cxn modelId="{892838ED-1D35-4D51-A468-847CBA7F89B5}" type="presOf" srcId="{D0762DCD-9FD8-45E3-9166-0A8F0385E595}" destId="{18039A4B-7565-4E4C-8762-A537C3007D67}" srcOrd="1" destOrd="0" presId="urn:microsoft.com/office/officeart/2005/8/layout/process2"/>
    <dgm:cxn modelId="{F8B365F0-0527-4729-8450-722D2FCCC65B}" type="presOf" srcId="{56430915-0ABD-4BBF-B963-06D3F67A636F}" destId="{2FD15CB4-4630-4B2F-BA10-DC2DD36207A0}" srcOrd="1" destOrd="0" presId="urn:microsoft.com/office/officeart/2005/8/layout/process2"/>
    <dgm:cxn modelId="{8BAFC3F3-A5AC-4724-A493-E74D4E911470}" srcId="{6AF26EC3-398B-4932-A251-030C5477E912}" destId="{2CB20433-12D3-47C9-8C3B-0B5369E8A242}" srcOrd="0" destOrd="0" parTransId="{05D5CEE6-B9FE-4E5A-AF4B-63670D9CE73B}" sibTransId="{D0762DCD-9FD8-45E3-9166-0A8F0385E595}"/>
    <dgm:cxn modelId="{E4A593F7-114F-4CAC-A220-4ECB1739D57E}" srcId="{6AF26EC3-398B-4932-A251-030C5477E912}" destId="{872D2EB9-69A8-413B-8CDC-BB2CC199CDCC}" srcOrd="1" destOrd="0" parTransId="{56F313F1-1809-4D67-B03A-FFCB607A86E8}" sibTransId="{56430915-0ABD-4BBF-B963-06D3F67A636F}"/>
    <dgm:cxn modelId="{82AB8156-CC3F-4FCA-A822-30BD3AB1AB57}" type="presParOf" srcId="{3DCDA2E9-6DDD-422B-845E-785A1B43CF66}" destId="{5E1D2C23-4ADE-4580-B40F-CDB57C85BF03}" srcOrd="0" destOrd="0" presId="urn:microsoft.com/office/officeart/2005/8/layout/process2"/>
    <dgm:cxn modelId="{74AD7DDC-D051-4B69-82B2-0F6EFDCD89C8}" type="presParOf" srcId="{3DCDA2E9-6DDD-422B-845E-785A1B43CF66}" destId="{80571AFD-513C-45D7-953C-23426D4C40E8}" srcOrd="1" destOrd="0" presId="urn:microsoft.com/office/officeart/2005/8/layout/process2"/>
    <dgm:cxn modelId="{8312EA4E-113F-4649-B0AF-E7D40115EE39}" type="presParOf" srcId="{80571AFD-513C-45D7-953C-23426D4C40E8}" destId="{18039A4B-7565-4E4C-8762-A537C3007D67}" srcOrd="0" destOrd="0" presId="urn:microsoft.com/office/officeart/2005/8/layout/process2"/>
    <dgm:cxn modelId="{BD6E401A-995C-4B8F-A202-317D37FFFAA2}" type="presParOf" srcId="{3DCDA2E9-6DDD-422B-845E-785A1B43CF66}" destId="{287E1684-EFBC-407C-BD8C-84959DA0F95E}" srcOrd="2" destOrd="0" presId="urn:microsoft.com/office/officeart/2005/8/layout/process2"/>
    <dgm:cxn modelId="{CEC07969-6294-4DFC-93AE-700CF2442690}" type="presParOf" srcId="{3DCDA2E9-6DDD-422B-845E-785A1B43CF66}" destId="{6D1A5BFA-A859-433E-A4A0-04EF3B616C8F}" srcOrd="3" destOrd="0" presId="urn:microsoft.com/office/officeart/2005/8/layout/process2"/>
    <dgm:cxn modelId="{67B41ECA-7FAB-4B42-912A-C42CF302F31A}" type="presParOf" srcId="{6D1A5BFA-A859-433E-A4A0-04EF3B616C8F}" destId="{2FD15CB4-4630-4B2F-BA10-DC2DD36207A0}" srcOrd="0" destOrd="0" presId="urn:microsoft.com/office/officeart/2005/8/layout/process2"/>
    <dgm:cxn modelId="{90341F92-274A-4577-AF13-8DF435911966}" type="presParOf" srcId="{3DCDA2E9-6DDD-422B-845E-785A1B43CF66}" destId="{3516FEA3-01ED-4FD4-A5F9-9946977876B5}" srcOrd="4" destOrd="0" presId="urn:microsoft.com/office/officeart/2005/8/layout/process2"/>
    <dgm:cxn modelId="{B4641CD7-C4AC-45F9-A728-4CDC8C404DB6}" type="presParOf" srcId="{3DCDA2E9-6DDD-422B-845E-785A1B43CF66}" destId="{5388B57A-D5AC-4073-BB02-93E739087C9B}" srcOrd="5" destOrd="0" presId="urn:microsoft.com/office/officeart/2005/8/layout/process2"/>
    <dgm:cxn modelId="{E0349E80-E06A-4A9F-9DE8-5AD1300B8E03}" type="presParOf" srcId="{5388B57A-D5AC-4073-BB02-93E739087C9B}" destId="{F2789627-9170-45B6-B7FC-49BC5602135D}" srcOrd="0" destOrd="0" presId="urn:microsoft.com/office/officeart/2005/8/layout/process2"/>
    <dgm:cxn modelId="{45545880-487E-4B4D-8810-B7D187D2D75F}" type="presParOf" srcId="{3DCDA2E9-6DDD-422B-845E-785A1B43CF66}" destId="{11FC905A-DEFF-470A-83F7-EDB1C2457A89}" srcOrd="6" destOrd="0" presId="urn:microsoft.com/office/officeart/2005/8/layout/process2"/>
    <dgm:cxn modelId="{E47D6E3E-BE4F-40B6-A0E0-BF70769F4E4C}" type="presParOf" srcId="{3DCDA2E9-6DDD-422B-845E-785A1B43CF66}" destId="{664C410D-BBEB-4F57-9D6B-DA8D74474418}" srcOrd="7" destOrd="0" presId="urn:microsoft.com/office/officeart/2005/8/layout/process2"/>
    <dgm:cxn modelId="{8BC44D0C-0D1C-4797-8803-7A009F46C229}" type="presParOf" srcId="{664C410D-BBEB-4F57-9D6B-DA8D74474418}" destId="{21926EF7-F4C3-4C60-B972-0CE86C25AC2C}" srcOrd="0" destOrd="0" presId="urn:microsoft.com/office/officeart/2005/8/layout/process2"/>
    <dgm:cxn modelId="{6BBAFEEA-74D2-4778-A3EE-E6A706A6229F}" type="presParOf" srcId="{3DCDA2E9-6DDD-422B-845E-785A1B43CF66}" destId="{3082153F-489D-401A-9C2C-D375DCF51CEF}" srcOrd="8" destOrd="0" presId="urn:microsoft.com/office/officeart/2005/8/layout/process2"/>
    <dgm:cxn modelId="{9B5E7B70-CC6E-4597-94E7-5A3E611346FF}" type="presParOf" srcId="{3DCDA2E9-6DDD-422B-845E-785A1B43CF66}" destId="{1138980B-DF13-4081-B6D4-05EFF43780CE}" srcOrd="9" destOrd="0" presId="urn:microsoft.com/office/officeart/2005/8/layout/process2"/>
    <dgm:cxn modelId="{81138540-4951-493A-8786-EE8D8EF71DAB}" type="presParOf" srcId="{1138980B-DF13-4081-B6D4-05EFF43780CE}" destId="{81DD2A52-C65F-4A0D-8C63-904726BBF021}" srcOrd="0" destOrd="0" presId="urn:microsoft.com/office/officeart/2005/8/layout/process2"/>
    <dgm:cxn modelId="{774F9F5A-FFBB-459E-9EAD-4EBBDBBB6A5B}" type="presParOf" srcId="{3DCDA2E9-6DDD-422B-845E-785A1B43CF66}" destId="{F4D72148-3180-4B79-A53C-0B2B0528C7B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26EC3-398B-4932-A251-030C5477E9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CB20433-12D3-47C9-8C3B-0B5369E8A242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Magnetic Field Correction </a:t>
          </a:r>
          <a:r>
            <a:rPr lang="en-US" sz="2400" dirty="0" err="1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System</a:t>
          </a:r>
          <a:r>
            <a:rPr lang="en-US" sz="2400" dirty="0" err="1">
              <a:solidFill>
                <a:schemeClr val="tx1"/>
              </a:solidFill>
              <a:latin typeface="Georgia" panose="02040502050405020303" pitchFamily="18" charset="0"/>
            </a:rPr>
            <a:t>m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D5CEE6-B9FE-4E5A-AF4B-63670D9CE73B}" type="parTrans" cxnId="{8BAFC3F3-A5AC-4724-A493-E74D4E911470}">
      <dgm:prSet/>
      <dgm:spPr/>
      <dgm:t>
        <a:bodyPr/>
        <a:lstStyle/>
        <a:p>
          <a:endParaRPr lang="ru-RU"/>
        </a:p>
      </dgm:t>
    </dgm:pt>
    <dgm:pt modelId="{D0762DCD-9FD8-45E3-9166-0A8F0385E595}" type="sibTrans" cxnId="{8BAFC3F3-A5AC-4724-A493-E74D4E911470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D9CA2D78-F96E-42BC-B5A0-B9E016B77850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909B43C-E1F2-4933-B145-ADDDECC30B50}" type="parTrans" cxnId="{A06FFB46-669C-4797-80FA-1E5BB4BBE2AA}">
      <dgm:prSet/>
      <dgm:spPr/>
      <dgm:t>
        <a:bodyPr/>
        <a:lstStyle/>
        <a:p>
          <a:endParaRPr lang="ru-RU"/>
        </a:p>
      </dgm:t>
    </dgm:pt>
    <dgm:pt modelId="{81AFF2A0-A9B8-4EC0-B2B8-3493FEFD8BE4}" type="sibTrans" cxnId="{A06FFB46-669C-4797-80FA-1E5BB4BBE2AA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E635749-8AD2-4FFC-9AD8-298A91E66703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DA Calculation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70D8006-D448-4F1F-A351-B9FB1E59D937}" type="parTrans" cxnId="{DD90D90D-1D0D-4EC1-9357-4432084FB184}">
      <dgm:prSet/>
      <dgm:spPr/>
      <dgm:t>
        <a:bodyPr/>
        <a:lstStyle/>
        <a:p>
          <a:endParaRPr lang="ru-RU"/>
        </a:p>
      </dgm:t>
    </dgm:pt>
    <dgm:pt modelId="{D818A8FA-8D14-4DE6-AED6-3B6B0C789756}" type="sibTrans" cxnId="{DD90D90D-1D0D-4EC1-9357-4432084FB184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E394E0F0-8030-4124-B435-1BB11DF1F9CF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Magnets Design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CB652B3-BD50-464D-9AB0-5A65FA6AF2F9}" type="parTrans" cxnId="{FA672E03-B52F-49D8-8794-8FBE7D792487}">
      <dgm:prSet/>
      <dgm:spPr/>
      <dgm:t>
        <a:bodyPr/>
        <a:lstStyle/>
        <a:p>
          <a:endParaRPr lang="ru-RU"/>
        </a:p>
      </dgm:t>
    </dgm:pt>
    <dgm:pt modelId="{9C56E1C4-D478-46FD-BFF9-4FD3BA89AC7D}" type="sibTrans" cxnId="{FA672E03-B52F-49D8-8794-8FBE7D792487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0515AC52-F581-4C8C-8BDA-7CAD1DD827E7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157DB9B-7B9F-4AB4-9EA2-B23D15A78F55}" type="sibTrans" cxnId="{1B0C53D4-3E5A-4E8E-9444-D0CBA5C9F278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CAE7482D-D44E-4AC9-90C0-9CE41C52F290}" type="parTrans" cxnId="{1B0C53D4-3E5A-4E8E-9444-D0CBA5C9F278}">
      <dgm:prSet/>
      <dgm:spPr/>
      <dgm:t>
        <a:bodyPr/>
        <a:lstStyle/>
        <a:p>
          <a:endParaRPr lang="ru-RU"/>
        </a:p>
      </dgm:t>
    </dgm:pt>
    <dgm:pt modelId="{3DCDA2E9-6DDD-422B-845E-785A1B43CF66}" type="pres">
      <dgm:prSet presAssocID="{6AF26EC3-398B-4932-A251-030C5477E912}" presName="linearFlow" presStyleCnt="0">
        <dgm:presLayoutVars>
          <dgm:resizeHandles val="exact"/>
        </dgm:presLayoutVars>
      </dgm:prSet>
      <dgm:spPr/>
    </dgm:pt>
    <dgm:pt modelId="{5E1D2C23-4ADE-4580-B40F-CDB57C85BF03}" type="pres">
      <dgm:prSet presAssocID="{2CB20433-12D3-47C9-8C3B-0B5369E8A242}" presName="node" presStyleLbl="node1" presStyleIdx="0" presStyleCnt="5" custScaleX="513334">
        <dgm:presLayoutVars>
          <dgm:bulletEnabled val="1"/>
        </dgm:presLayoutVars>
      </dgm:prSet>
      <dgm:spPr/>
    </dgm:pt>
    <dgm:pt modelId="{80571AFD-513C-45D7-953C-23426D4C40E8}" type="pres">
      <dgm:prSet presAssocID="{D0762DCD-9FD8-45E3-9166-0A8F0385E595}" presName="sibTrans" presStyleLbl="sibTrans2D1" presStyleIdx="0" presStyleCnt="4"/>
      <dgm:spPr/>
    </dgm:pt>
    <dgm:pt modelId="{18039A4B-7565-4E4C-8762-A537C3007D67}" type="pres">
      <dgm:prSet presAssocID="{D0762DCD-9FD8-45E3-9166-0A8F0385E595}" presName="connectorText" presStyleLbl="sibTrans2D1" presStyleIdx="0" presStyleCnt="4"/>
      <dgm:spPr/>
    </dgm:pt>
    <dgm:pt modelId="{11FC905A-DEFF-470A-83F7-EDB1C2457A89}" type="pres">
      <dgm:prSet presAssocID="{8E635749-8AD2-4FFC-9AD8-298A91E66703}" presName="node" presStyleLbl="node1" presStyleIdx="1" presStyleCnt="5" custScaleX="513334">
        <dgm:presLayoutVars>
          <dgm:bulletEnabled val="1"/>
        </dgm:presLayoutVars>
      </dgm:prSet>
      <dgm:spPr/>
    </dgm:pt>
    <dgm:pt modelId="{664C410D-BBEB-4F57-9D6B-DA8D74474418}" type="pres">
      <dgm:prSet presAssocID="{D818A8FA-8D14-4DE6-AED6-3B6B0C789756}" presName="sibTrans" presStyleLbl="sibTrans2D1" presStyleIdx="1" presStyleCnt="4"/>
      <dgm:spPr/>
    </dgm:pt>
    <dgm:pt modelId="{21926EF7-F4C3-4C60-B972-0CE86C25AC2C}" type="pres">
      <dgm:prSet presAssocID="{D818A8FA-8D14-4DE6-AED6-3B6B0C789756}" presName="connectorText" presStyleLbl="sibTrans2D1" presStyleIdx="1" presStyleCnt="4"/>
      <dgm:spPr/>
    </dgm:pt>
    <dgm:pt modelId="{53DC4798-A2D0-4E8C-9499-4F93AE926209}" type="pres">
      <dgm:prSet presAssocID="{E394E0F0-8030-4124-B435-1BB11DF1F9CF}" presName="node" presStyleLbl="node1" presStyleIdx="2" presStyleCnt="5" custScaleX="513334">
        <dgm:presLayoutVars>
          <dgm:bulletEnabled val="1"/>
        </dgm:presLayoutVars>
      </dgm:prSet>
      <dgm:spPr/>
    </dgm:pt>
    <dgm:pt modelId="{03903B70-544B-4BAF-A061-EAAA8ABF9835}" type="pres">
      <dgm:prSet presAssocID="{9C56E1C4-D478-46FD-BFF9-4FD3BA89AC7D}" presName="sibTrans" presStyleLbl="sibTrans2D1" presStyleIdx="2" presStyleCnt="4"/>
      <dgm:spPr/>
    </dgm:pt>
    <dgm:pt modelId="{7E6C2C1A-48A6-4BF1-A303-B2F36050F95F}" type="pres">
      <dgm:prSet presAssocID="{9C56E1C4-D478-46FD-BFF9-4FD3BA89AC7D}" presName="connectorText" presStyleLbl="sibTrans2D1" presStyleIdx="2" presStyleCnt="4"/>
      <dgm:spPr/>
    </dgm:pt>
    <dgm:pt modelId="{3082153F-489D-401A-9C2C-D375DCF51CEF}" type="pres">
      <dgm:prSet presAssocID="{D9CA2D78-F96E-42BC-B5A0-B9E016B77850}" presName="node" presStyleLbl="node1" presStyleIdx="3" presStyleCnt="5" custScaleX="513334">
        <dgm:presLayoutVars>
          <dgm:bulletEnabled val="1"/>
        </dgm:presLayoutVars>
      </dgm:prSet>
      <dgm:spPr/>
    </dgm:pt>
    <dgm:pt modelId="{1138980B-DF13-4081-B6D4-05EFF43780CE}" type="pres">
      <dgm:prSet presAssocID="{81AFF2A0-A9B8-4EC0-B2B8-3493FEFD8BE4}" presName="sibTrans" presStyleLbl="sibTrans2D1" presStyleIdx="3" presStyleCnt="4"/>
      <dgm:spPr/>
    </dgm:pt>
    <dgm:pt modelId="{81DD2A52-C65F-4A0D-8C63-904726BBF021}" type="pres">
      <dgm:prSet presAssocID="{81AFF2A0-A9B8-4EC0-B2B8-3493FEFD8BE4}" presName="connectorText" presStyleLbl="sibTrans2D1" presStyleIdx="3" presStyleCnt="4"/>
      <dgm:spPr/>
    </dgm:pt>
    <dgm:pt modelId="{F4D72148-3180-4B79-A53C-0B2B0528C7BD}" type="pres">
      <dgm:prSet presAssocID="{0515AC52-F581-4C8C-8BDA-7CAD1DD827E7}" presName="node" presStyleLbl="node1" presStyleIdx="4" presStyleCnt="5" custScaleX="513334">
        <dgm:presLayoutVars>
          <dgm:bulletEnabled val="1"/>
        </dgm:presLayoutVars>
      </dgm:prSet>
      <dgm:spPr/>
    </dgm:pt>
  </dgm:ptLst>
  <dgm:cxnLst>
    <dgm:cxn modelId="{FA672E03-B52F-49D8-8794-8FBE7D792487}" srcId="{6AF26EC3-398B-4932-A251-030C5477E912}" destId="{E394E0F0-8030-4124-B435-1BB11DF1F9CF}" srcOrd="2" destOrd="0" parTransId="{3CB652B3-BD50-464D-9AB0-5A65FA6AF2F9}" sibTransId="{9C56E1C4-D478-46FD-BFF9-4FD3BA89AC7D}"/>
    <dgm:cxn modelId="{44603F07-D4D2-4A8F-822E-7CCEB88B1BC4}" type="presOf" srcId="{0515AC52-F581-4C8C-8BDA-7CAD1DD827E7}" destId="{F4D72148-3180-4B79-A53C-0B2B0528C7BD}" srcOrd="0" destOrd="0" presId="urn:microsoft.com/office/officeart/2005/8/layout/process2"/>
    <dgm:cxn modelId="{42D91A0A-EE4C-468B-AFB7-82007F5DF52E}" type="presOf" srcId="{9C56E1C4-D478-46FD-BFF9-4FD3BA89AC7D}" destId="{7E6C2C1A-48A6-4BF1-A303-B2F36050F95F}" srcOrd="1" destOrd="0" presId="urn:microsoft.com/office/officeart/2005/8/layout/process2"/>
    <dgm:cxn modelId="{A973C80D-2244-4A8F-ACAC-984A159AEFCF}" type="presOf" srcId="{9C56E1C4-D478-46FD-BFF9-4FD3BA89AC7D}" destId="{03903B70-544B-4BAF-A061-EAAA8ABF9835}" srcOrd="0" destOrd="0" presId="urn:microsoft.com/office/officeart/2005/8/layout/process2"/>
    <dgm:cxn modelId="{DD90D90D-1D0D-4EC1-9357-4432084FB184}" srcId="{6AF26EC3-398B-4932-A251-030C5477E912}" destId="{8E635749-8AD2-4FFC-9AD8-298A91E66703}" srcOrd="1" destOrd="0" parTransId="{770D8006-D448-4F1F-A351-B9FB1E59D937}" sibTransId="{D818A8FA-8D14-4DE6-AED6-3B6B0C789756}"/>
    <dgm:cxn modelId="{6DF56B19-B1D1-4B90-9E77-62CA354BAF3C}" type="presOf" srcId="{D0762DCD-9FD8-45E3-9166-0A8F0385E595}" destId="{80571AFD-513C-45D7-953C-23426D4C40E8}" srcOrd="0" destOrd="0" presId="urn:microsoft.com/office/officeart/2005/8/layout/process2"/>
    <dgm:cxn modelId="{9301D323-9276-4AF9-97E2-083F21C7D615}" type="presOf" srcId="{D818A8FA-8D14-4DE6-AED6-3B6B0C789756}" destId="{21926EF7-F4C3-4C60-B972-0CE86C25AC2C}" srcOrd="1" destOrd="0" presId="urn:microsoft.com/office/officeart/2005/8/layout/process2"/>
    <dgm:cxn modelId="{8548F73B-4E37-40F0-9CBA-6369F0B326C9}" type="presOf" srcId="{2CB20433-12D3-47C9-8C3B-0B5369E8A242}" destId="{5E1D2C23-4ADE-4580-B40F-CDB57C85BF03}" srcOrd="0" destOrd="0" presId="urn:microsoft.com/office/officeart/2005/8/layout/process2"/>
    <dgm:cxn modelId="{A06FFB46-669C-4797-80FA-1E5BB4BBE2AA}" srcId="{6AF26EC3-398B-4932-A251-030C5477E912}" destId="{D9CA2D78-F96E-42BC-B5A0-B9E016B77850}" srcOrd="3" destOrd="0" parTransId="{6909B43C-E1F2-4933-B145-ADDDECC30B50}" sibTransId="{81AFF2A0-A9B8-4EC0-B2B8-3493FEFD8BE4}"/>
    <dgm:cxn modelId="{AEE6854B-DED7-4F16-B44B-A5F73BC85989}" type="presOf" srcId="{E394E0F0-8030-4124-B435-1BB11DF1F9CF}" destId="{53DC4798-A2D0-4E8C-9499-4F93AE926209}" srcOrd="0" destOrd="0" presId="urn:microsoft.com/office/officeart/2005/8/layout/process2"/>
    <dgm:cxn modelId="{A8CFEB58-34D4-432C-AF24-C907A186B31B}" type="presOf" srcId="{D818A8FA-8D14-4DE6-AED6-3B6B0C789756}" destId="{664C410D-BBEB-4F57-9D6B-DA8D74474418}" srcOrd="0" destOrd="0" presId="urn:microsoft.com/office/officeart/2005/8/layout/process2"/>
    <dgm:cxn modelId="{21BA9B7F-5393-4A39-93EF-6AAFE5127BF7}" type="presOf" srcId="{8E635749-8AD2-4FFC-9AD8-298A91E66703}" destId="{11FC905A-DEFF-470A-83F7-EDB1C2457A89}" srcOrd="0" destOrd="0" presId="urn:microsoft.com/office/officeart/2005/8/layout/process2"/>
    <dgm:cxn modelId="{82F1C098-B559-4E8B-AF05-59F61C28B1C3}" type="presOf" srcId="{81AFF2A0-A9B8-4EC0-B2B8-3493FEFD8BE4}" destId="{1138980B-DF13-4081-B6D4-05EFF43780CE}" srcOrd="0" destOrd="0" presId="urn:microsoft.com/office/officeart/2005/8/layout/process2"/>
    <dgm:cxn modelId="{1C57949C-C4C4-430A-8AE9-DFF71966BA00}" type="presOf" srcId="{D9CA2D78-F96E-42BC-B5A0-B9E016B77850}" destId="{3082153F-489D-401A-9C2C-D375DCF51CEF}" srcOrd="0" destOrd="0" presId="urn:microsoft.com/office/officeart/2005/8/layout/process2"/>
    <dgm:cxn modelId="{94A8EAAF-2261-4643-A06F-BD558E86ACA3}" type="presOf" srcId="{6AF26EC3-398B-4932-A251-030C5477E912}" destId="{3DCDA2E9-6DDD-422B-845E-785A1B43CF66}" srcOrd="0" destOrd="0" presId="urn:microsoft.com/office/officeart/2005/8/layout/process2"/>
    <dgm:cxn modelId="{1B0C53D4-3E5A-4E8E-9444-D0CBA5C9F278}" srcId="{6AF26EC3-398B-4932-A251-030C5477E912}" destId="{0515AC52-F581-4C8C-8BDA-7CAD1DD827E7}" srcOrd="4" destOrd="0" parTransId="{CAE7482D-D44E-4AC9-90C0-9CE41C52F290}" sibTransId="{0157DB9B-7B9F-4AB4-9EA2-B23D15A78F55}"/>
    <dgm:cxn modelId="{BA62EFEC-2B2E-410F-B367-D642C5CCCF50}" type="presOf" srcId="{81AFF2A0-A9B8-4EC0-B2B8-3493FEFD8BE4}" destId="{81DD2A52-C65F-4A0D-8C63-904726BBF021}" srcOrd="1" destOrd="0" presId="urn:microsoft.com/office/officeart/2005/8/layout/process2"/>
    <dgm:cxn modelId="{892838ED-1D35-4D51-A468-847CBA7F89B5}" type="presOf" srcId="{D0762DCD-9FD8-45E3-9166-0A8F0385E595}" destId="{18039A4B-7565-4E4C-8762-A537C3007D67}" srcOrd="1" destOrd="0" presId="urn:microsoft.com/office/officeart/2005/8/layout/process2"/>
    <dgm:cxn modelId="{8BAFC3F3-A5AC-4724-A493-E74D4E911470}" srcId="{6AF26EC3-398B-4932-A251-030C5477E912}" destId="{2CB20433-12D3-47C9-8C3B-0B5369E8A242}" srcOrd="0" destOrd="0" parTransId="{05D5CEE6-B9FE-4E5A-AF4B-63670D9CE73B}" sibTransId="{D0762DCD-9FD8-45E3-9166-0A8F0385E595}"/>
    <dgm:cxn modelId="{82AB8156-CC3F-4FCA-A822-30BD3AB1AB57}" type="presParOf" srcId="{3DCDA2E9-6DDD-422B-845E-785A1B43CF66}" destId="{5E1D2C23-4ADE-4580-B40F-CDB57C85BF03}" srcOrd="0" destOrd="0" presId="urn:microsoft.com/office/officeart/2005/8/layout/process2"/>
    <dgm:cxn modelId="{74AD7DDC-D051-4B69-82B2-0F6EFDCD89C8}" type="presParOf" srcId="{3DCDA2E9-6DDD-422B-845E-785A1B43CF66}" destId="{80571AFD-513C-45D7-953C-23426D4C40E8}" srcOrd="1" destOrd="0" presId="urn:microsoft.com/office/officeart/2005/8/layout/process2"/>
    <dgm:cxn modelId="{8312EA4E-113F-4649-B0AF-E7D40115EE39}" type="presParOf" srcId="{80571AFD-513C-45D7-953C-23426D4C40E8}" destId="{18039A4B-7565-4E4C-8762-A537C3007D67}" srcOrd="0" destOrd="0" presId="urn:microsoft.com/office/officeart/2005/8/layout/process2"/>
    <dgm:cxn modelId="{45545880-487E-4B4D-8810-B7D187D2D75F}" type="presParOf" srcId="{3DCDA2E9-6DDD-422B-845E-785A1B43CF66}" destId="{11FC905A-DEFF-470A-83F7-EDB1C2457A89}" srcOrd="2" destOrd="0" presId="urn:microsoft.com/office/officeart/2005/8/layout/process2"/>
    <dgm:cxn modelId="{E47D6E3E-BE4F-40B6-A0E0-BF70769F4E4C}" type="presParOf" srcId="{3DCDA2E9-6DDD-422B-845E-785A1B43CF66}" destId="{664C410D-BBEB-4F57-9D6B-DA8D74474418}" srcOrd="3" destOrd="0" presId="urn:microsoft.com/office/officeart/2005/8/layout/process2"/>
    <dgm:cxn modelId="{8BC44D0C-0D1C-4797-8803-7A009F46C229}" type="presParOf" srcId="{664C410D-BBEB-4F57-9D6B-DA8D74474418}" destId="{21926EF7-F4C3-4C60-B972-0CE86C25AC2C}" srcOrd="0" destOrd="0" presId="urn:microsoft.com/office/officeart/2005/8/layout/process2"/>
    <dgm:cxn modelId="{D7B3BC46-9E43-4561-9C8F-2C10EA778B50}" type="presParOf" srcId="{3DCDA2E9-6DDD-422B-845E-785A1B43CF66}" destId="{53DC4798-A2D0-4E8C-9499-4F93AE926209}" srcOrd="4" destOrd="0" presId="urn:microsoft.com/office/officeart/2005/8/layout/process2"/>
    <dgm:cxn modelId="{20AB7349-FF45-4661-A7F5-3E6F823186F0}" type="presParOf" srcId="{3DCDA2E9-6DDD-422B-845E-785A1B43CF66}" destId="{03903B70-544B-4BAF-A061-EAAA8ABF9835}" srcOrd="5" destOrd="0" presId="urn:microsoft.com/office/officeart/2005/8/layout/process2"/>
    <dgm:cxn modelId="{40ECF471-9A07-4BB9-A45B-D99ACB2C1577}" type="presParOf" srcId="{03903B70-544B-4BAF-A061-EAAA8ABF9835}" destId="{7E6C2C1A-48A6-4BF1-A303-B2F36050F95F}" srcOrd="0" destOrd="0" presId="urn:microsoft.com/office/officeart/2005/8/layout/process2"/>
    <dgm:cxn modelId="{6BBAFEEA-74D2-4778-A3EE-E6A706A6229F}" type="presParOf" srcId="{3DCDA2E9-6DDD-422B-845E-785A1B43CF66}" destId="{3082153F-489D-401A-9C2C-D375DCF51CEF}" srcOrd="6" destOrd="0" presId="urn:microsoft.com/office/officeart/2005/8/layout/process2"/>
    <dgm:cxn modelId="{9B5E7B70-CC6E-4597-94E7-5A3E611346FF}" type="presParOf" srcId="{3DCDA2E9-6DDD-422B-845E-785A1B43CF66}" destId="{1138980B-DF13-4081-B6D4-05EFF43780CE}" srcOrd="7" destOrd="0" presId="urn:microsoft.com/office/officeart/2005/8/layout/process2"/>
    <dgm:cxn modelId="{81138540-4951-493A-8786-EE8D8EF71DAB}" type="presParOf" srcId="{1138980B-DF13-4081-B6D4-05EFF43780CE}" destId="{81DD2A52-C65F-4A0D-8C63-904726BBF021}" srcOrd="0" destOrd="0" presId="urn:microsoft.com/office/officeart/2005/8/layout/process2"/>
    <dgm:cxn modelId="{774F9F5A-FFBB-459E-9EAD-4EBBDBBB6A5B}" type="presParOf" srcId="{3DCDA2E9-6DDD-422B-845E-785A1B43CF66}" destId="{F4D72148-3180-4B79-A53C-0B2B0528C7B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C23-4ADE-4580-B40F-CDB57C85BF03}">
      <dsp:nvSpPr>
        <dsp:cNvPr id="0" name=""/>
        <dsp:cNvSpPr/>
      </dsp:nvSpPr>
      <dsp:spPr>
        <a:xfrm>
          <a:off x="10" y="0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Magnetic Field Correction System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42" y="16432"/>
        <a:ext cx="11487125" cy="528173"/>
      </dsp:txXfrm>
    </dsp:sp>
    <dsp:sp modelId="{80571AFD-513C-45D7-953C-23426D4C40E8}">
      <dsp:nvSpPr>
        <dsp:cNvPr id="0" name=""/>
        <dsp:cNvSpPr/>
      </dsp:nvSpPr>
      <dsp:spPr>
        <a:xfrm rot="5400020">
          <a:off x="5653223" y="577176"/>
          <a:ext cx="213558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3" y="596630"/>
        <a:ext cx="151480" cy="149491"/>
      </dsp:txXfrm>
    </dsp:sp>
    <dsp:sp modelId="{287E1684-EFBC-407C-BD8C-84959DA0F95E}">
      <dsp:nvSpPr>
        <dsp:cNvPr id="0" name=""/>
        <dsp:cNvSpPr/>
      </dsp:nvSpPr>
      <dsp:spPr>
        <a:xfrm>
          <a:off x="5" y="845782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Main Goals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862214"/>
        <a:ext cx="11487125" cy="528173"/>
      </dsp:txXfrm>
    </dsp:sp>
    <dsp:sp modelId="{6D1A5BFA-A859-433E-A4A0-04EF3B616C8F}">
      <dsp:nvSpPr>
        <dsp:cNvPr id="0" name=""/>
        <dsp:cNvSpPr/>
      </dsp:nvSpPr>
      <dsp:spPr>
        <a:xfrm rot="5400000">
          <a:off x="5654805" y="1420846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0" y="1441885"/>
        <a:ext cx="151480" cy="147272"/>
      </dsp:txXfrm>
    </dsp:sp>
    <dsp:sp modelId="{3516FEA3-01ED-4FD4-A5F9-9946977876B5}">
      <dsp:nvSpPr>
        <dsp:cNvPr id="0" name=""/>
        <dsp:cNvSpPr/>
      </dsp:nvSpPr>
      <dsp:spPr>
        <a:xfrm>
          <a:off x="5" y="1687339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DA Calculation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1703771"/>
        <a:ext cx="11487125" cy="528173"/>
      </dsp:txXfrm>
    </dsp:sp>
    <dsp:sp modelId="{5388B57A-D5AC-4073-BB02-93E739087C9B}">
      <dsp:nvSpPr>
        <dsp:cNvPr id="0" name=""/>
        <dsp:cNvSpPr/>
      </dsp:nvSpPr>
      <dsp:spPr>
        <a:xfrm rot="5400000">
          <a:off x="5654805" y="2262403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5684260" y="2283442"/>
        <a:ext cx="151480" cy="147272"/>
      </dsp:txXfrm>
    </dsp:sp>
    <dsp:sp modelId="{11FC905A-DEFF-470A-83F7-EDB1C2457A89}">
      <dsp:nvSpPr>
        <dsp:cNvPr id="0" name=""/>
        <dsp:cNvSpPr/>
      </dsp:nvSpPr>
      <dsp:spPr>
        <a:xfrm>
          <a:off x="15927" y="2528895"/>
          <a:ext cx="11488145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Magnets Design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32359" y="2545327"/>
        <a:ext cx="11455281" cy="528173"/>
      </dsp:txXfrm>
    </dsp:sp>
    <dsp:sp modelId="{664C410D-BBEB-4F57-9D6B-DA8D74474418}">
      <dsp:nvSpPr>
        <dsp:cNvPr id="0" name=""/>
        <dsp:cNvSpPr/>
      </dsp:nvSpPr>
      <dsp:spPr>
        <a:xfrm rot="5400000">
          <a:off x="5654805" y="3103959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0" y="3124998"/>
        <a:ext cx="151480" cy="147272"/>
      </dsp:txXfrm>
    </dsp:sp>
    <dsp:sp modelId="{3082153F-489D-401A-9C2C-D375DCF51CEF}">
      <dsp:nvSpPr>
        <dsp:cNvPr id="0" name=""/>
        <dsp:cNvSpPr/>
      </dsp:nvSpPr>
      <dsp:spPr>
        <a:xfrm>
          <a:off x="15927" y="3370452"/>
          <a:ext cx="11488145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32359" y="3386884"/>
        <a:ext cx="11455281" cy="528173"/>
      </dsp:txXfrm>
    </dsp:sp>
    <dsp:sp modelId="{1138980B-DF13-4081-B6D4-05EFF43780CE}">
      <dsp:nvSpPr>
        <dsp:cNvPr id="0" name=""/>
        <dsp:cNvSpPr/>
      </dsp:nvSpPr>
      <dsp:spPr>
        <a:xfrm rot="5400000">
          <a:off x="5654805" y="3945516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0" y="3966555"/>
        <a:ext cx="151480" cy="147272"/>
      </dsp:txXfrm>
    </dsp:sp>
    <dsp:sp modelId="{F4D72148-3180-4B79-A53C-0B2B0528C7BD}">
      <dsp:nvSpPr>
        <dsp:cNvPr id="0" name=""/>
        <dsp:cNvSpPr/>
      </dsp:nvSpPr>
      <dsp:spPr>
        <a:xfrm>
          <a:off x="25363" y="4212009"/>
          <a:ext cx="11469272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1795" y="4228441"/>
        <a:ext cx="11436408" cy="52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C23-4ADE-4580-B40F-CDB57C85BF03}">
      <dsp:nvSpPr>
        <dsp:cNvPr id="0" name=""/>
        <dsp:cNvSpPr/>
      </dsp:nvSpPr>
      <dsp:spPr>
        <a:xfrm>
          <a:off x="0" y="3274"/>
          <a:ext cx="11520000" cy="765582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Magnetic Field Correction </a:t>
          </a:r>
          <a:r>
            <a:rPr lang="en-US" sz="2400" kern="1200" dirty="0" err="1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System</a:t>
          </a:r>
          <a:r>
            <a:rPr lang="en-US" sz="2400" kern="1200" dirty="0" err="1">
              <a:solidFill>
                <a:schemeClr val="tx1"/>
              </a:solidFill>
              <a:latin typeface="Georgia" panose="02040502050405020303" pitchFamily="18" charset="0"/>
            </a:rPr>
            <a:t>m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423" y="25697"/>
        <a:ext cx="11475154" cy="720736"/>
      </dsp:txXfrm>
    </dsp:sp>
    <dsp:sp modelId="{80571AFD-513C-45D7-953C-23426D4C40E8}">
      <dsp:nvSpPr>
        <dsp:cNvPr id="0" name=""/>
        <dsp:cNvSpPr/>
      </dsp:nvSpPr>
      <dsp:spPr>
        <a:xfrm rot="5400000">
          <a:off x="5616453" y="787996"/>
          <a:ext cx="287093" cy="344512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5656646" y="816705"/>
        <a:ext cx="206708" cy="200965"/>
      </dsp:txXfrm>
    </dsp:sp>
    <dsp:sp modelId="{11FC905A-DEFF-470A-83F7-EDB1C2457A89}">
      <dsp:nvSpPr>
        <dsp:cNvPr id="0" name=""/>
        <dsp:cNvSpPr/>
      </dsp:nvSpPr>
      <dsp:spPr>
        <a:xfrm>
          <a:off x="0" y="1151648"/>
          <a:ext cx="11520000" cy="765582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DA Calculation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423" y="1174071"/>
        <a:ext cx="11475154" cy="720736"/>
      </dsp:txXfrm>
    </dsp:sp>
    <dsp:sp modelId="{664C410D-BBEB-4F57-9D6B-DA8D74474418}">
      <dsp:nvSpPr>
        <dsp:cNvPr id="0" name=""/>
        <dsp:cNvSpPr/>
      </dsp:nvSpPr>
      <dsp:spPr>
        <a:xfrm rot="5400000">
          <a:off x="5616453" y="1936371"/>
          <a:ext cx="287093" cy="344512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5656646" y="1965080"/>
        <a:ext cx="206708" cy="200965"/>
      </dsp:txXfrm>
    </dsp:sp>
    <dsp:sp modelId="{53DC4798-A2D0-4E8C-9499-4F93AE926209}">
      <dsp:nvSpPr>
        <dsp:cNvPr id="0" name=""/>
        <dsp:cNvSpPr/>
      </dsp:nvSpPr>
      <dsp:spPr>
        <a:xfrm>
          <a:off x="0" y="2300023"/>
          <a:ext cx="11520000" cy="765582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Magnets Design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423" y="2322446"/>
        <a:ext cx="11475154" cy="720736"/>
      </dsp:txXfrm>
    </dsp:sp>
    <dsp:sp modelId="{03903B70-544B-4BAF-A061-EAAA8ABF9835}">
      <dsp:nvSpPr>
        <dsp:cNvPr id="0" name=""/>
        <dsp:cNvSpPr/>
      </dsp:nvSpPr>
      <dsp:spPr>
        <a:xfrm rot="5400000">
          <a:off x="5616453" y="3084745"/>
          <a:ext cx="287093" cy="344512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5656646" y="3113454"/>
        <a:ext cx="206708" cy="200965"/>
      </dsp:txXfrm>
    </dsp:sp>
    <dsp:sp modelId="{3082153F-489D-401A-9C2C-D375DCF51CEF}">
      <dsp:nvSpPr>
        <dsp:cNvPr id="0" name=""/>
        <dsp:cNvSpPr/>
      </dsp:nvSpPr>
      <dsp:spPr>
        <a:xfrm>
          <a:off x="0" y="3448397"/>
          <a:ext cx="11520000" cy="765582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423" y="3470820"/>
        <a:ext cx="11475154" cy="720736"/>
      </dsp:txXfrm>
    </dsp:sp>
    <dsp:sp modelId="{1138980B-DF13-4081-B6D4-05EFF43780CE}">
      <dsp:nvSpPr>
        <dsp:cNvPr id="0" name=""/>
        <dsp:cNvSpPr/>
      </dsp:nvSpPr>
      <dsp:spPr>
        <a:xfrm rot="5400000">
          <a:off x="5616453" y="4233119"/>
          <a:ext cx="287093" cy="344512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5656646" y="4261828"/>
        <a:ext cx="206708" cy="200965"/>
      </dsp:txXfrm>
    </dsp:sp>
    <dsp:sp modelId="{F4D72148-3180-4B79-A53C-0B2B0528C7BD}">
      <dsp:nvSpPr>
        <dsp:cNvPr id="0" name=""/>
        <dsp:cNvSpPr/>
      </dsp:nvSpPr>
      <dsp:spPr>
        <a:xfrm>
          <a:off x="0" y="4596771"/>
          <a:ext cx="11520000" cy="765582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2423" y="4619194"/>
        <a:ext cx="11475154" cy="72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E1A3-C586-44D4-A56A-795C5439BE72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2588-863F-466E-A855-492CE4849F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1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2DA5-FA55-4151-9AF0-A2D5C6D3D8CD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3FE4-0DD6-4EED-A9C4-945F08B9A3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0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5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5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0000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" y="486434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65839" y="242690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131683" y="89999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31683" y="4864348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>
          <a:xfrm>
            <a:off x="333996" y="6492875"/>
            <a:ext cx="4485653" cy="365125"/>
          </a:xfrm>
        </p:spPr>
        <p:txBody>
          <a:bodyPr/>
          <a:lstStyle>
            <a:lvl1pPr marL="0" algn="ctr" defTabSz="914400" rtl="0" eaLnBrk="1" latinLnBrk="0" hangingPunct="1">
              <a:defRPr lang="ru-RU" sz="1800" i="1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>
          <a:xfrm>
            <a:off x="5020998" y="6492875"/>
            <a:ext cx="6408000" cy="365125"/>
          </a:xfrm>
        </p:spPr>
        <p:txBody>
          <a:bodyPr/>
          <a:lstStyle>
            <a:lvl1pPr>
              <a:defRPr lang="en-US" sz="1800" i="1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>
          <a:xfrm>
            <a:off x="11688000" y="6488668"/>
            <a:ext cx="504000" cy="365125"/>
          </a:xfrm>
        </p:spPr>
        <p:txBody>
          <a:bodyPr/>
          <a:lstStyle>
            <a:lvl1pPr>
              <a:defRPr lang="ru-RU" sz="1600" kern="1200" smtClean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A3674A1-AABB-482C-A956-3ABEE007A9A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NICA Collider Magnetic Field Correction System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4" y="899999"/>
            <a:ext cx="12192004" cy="5958001"/>
            <a:chOff x="-4" y="899999"/>
            <a:chExt cx="12192004" cy="595800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" y="-1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397" y="1644072"/>
            <a:ext cx="11890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NICA Collider Magnetic Field Correction System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398" y="5657671"/>
            <a:ext cx="1188720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numCol="1" spcCol="3600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Veksler and Baldin Laboratory of High Energy Physics,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Joint Institute for Nuclear Research, Dubna, Russia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7" y="4048224"/>
            <a:ext cx="11887203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M. M. Shandov, H. G. Khodzhibagiyan, S. A. Kostromin, O. S. Kozlov,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I.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Yu. 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Nikolaichuk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 T. Parfylo, A. V. Phillippov, A. V. 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Tuzikov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99003282"/>
              </p:ext>
            </p:extLst>
          </p:nvPr>
        </p:nvGraphicFramePr>
        <p:xfrm>
          <a:off x="333996" y="1009291"/>
          <a:ext cx="11520000" cy="536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80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53DC4798-A2D0-4E8C-9499-4F93AE926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53DC4798-A2D0-4E8C-9499-4F93AE926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53DC4798-A2D0-4E8C-9499-4F93AE926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53DC4798-A2D0-4E8C-9499-4F93AE926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03903B70-544B-4BAF-A061-EAAA8ABF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03903B70-544B-4BAF-A061-EAAA8ABF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03903B70-544B-4BAF-A061-EAAA8ABF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03903B70-544B-4BAF-A061-EAAA8ABF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79" y="900000"/>
            <a:ext cx="9498842" cy="5561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6579" y="3018952"/>
            <a:ext cx="9498843" cy="82009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noFill/>
          </a:ln>
        </p:spPr>
        <p:txBody>
          <a:bodyPr wrap="square" numCol="1" spcCol="3600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ATTENTION</a:t>
            </a:r>
            <a:r>
              <a:rPr lang="ru-RU" sz="3600" b="1" u="sng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!!!</a:t>
            </a:r>
            <a:endParaRPr lang="en-US" sz="3600" b="1" u="sng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Introduction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NICA Collider Magnetic Field Correction System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41863" y="90000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Outlines</a:t>
            </a:r>
            <a:endParaRPr lang="ru-RU" sz="40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3174371"/>
              </p:ext>
            </p:extLst>
          </p:nvPr>
        </p:nvGraphicFramePr>
        <p:xfrm>
          <a:off x="335998" y="1619250"/>
          <a:ext cx="11520000" cy="4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Correctors in the Collider Lattice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3995" y="4540544"/>
            <a:ext cx="72141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9</a:t>
            </a:r>
            <a:r>
              <a:rPr lang="en-US" sz="2000" dirty="0">
                <a:latin typeface="Georgia" panose="02040502050405020303" pitchFamily="18" charset="0"/>
              </a:rPr>
              <a:t>2 correctors in arcs (46 per each beam)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32 correctors in straight section (16 per each beam)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4 correctors in straight section </a:t>
            </a:r>
            <a:r>
              <a:rPr lang="ru-RU" sz="2000" dirty="0">
                <a:latin typeface="Georgia" panose="02040502050405020303" pitchFamily="18" charset="0"/>
              </a:rPr>
              <a:t>(</a:t>
            </a:r>
            <a:r>
              <a:rPr lang="en-US" sz="2000" dirty="0">
                <a:latin typeface="Georgia" panose="02040502050405020303" pitchFamily="18" charset="0"/>
              </a:rPr>
              <a:t>combined for 2 beams)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4 </a:t>
            </a:r>
            <a:r>
              <a:rPr lang="en-US" sz="2000" dirty="0" err="1">
                <a:latin typeface="Georgia" panose="02040502050405020303" pitchFamily="18" charset="0"/>
              </a:rPr>
              <a:t>dodecapole</a:t>
            </a:r>
            <a:r>
              <a:rPr lang="en-US" sz="2000" dirty="0">
                <a:latin typeface="Georgia" panose="02040502050405020303" pitchFamily="18" charset="0"/>
              </a:rPr>
              <a:t> correctors in central QFF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Total: 132 correctors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9310" y="1161806"/>
            <a:ext cx="144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FODO-Cell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22138" r="1568" b="26667"/>
          <a:stretch/>
        </p:blipFill>
        <p:spPr>
          <a:xfrm>
            <a:off x="1" y="899999"/>
            <a:ext cx="6000750" cy="364546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28975" y="4059237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32025" y="4059237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30400" y="3901169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30400" y="4223316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11550" y="4223315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11550" y="3901169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08051" y="389133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4754" y="3901168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7928" y="422331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05224" y="4218399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650" y="3903778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824" y="422592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53056" y="422592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42523" y="422592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53056" y="389133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642523" y="3891334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380434" y="4218398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80434" y="3891332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2711" y="1740355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13224" y="1740354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8719" y="137602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64758" y="1380445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15078" y="1740354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05591" y="174035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61086" y="137602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257125" y="1380444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10651" y="1747155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801164" y="1747154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556659" y="138282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852698" y="1387245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106513" y="175956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397026" y="175956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152521" y="139523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448560" y="139965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691462" y="175956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742996" y="139965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104007" y="175956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394520" y="175956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150015" y="139523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446054" y="139965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703048" y="175956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93561" y="175956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749056" y="139523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045095" y="1399653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294277" y="175956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84790" y="175956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40285" y="1395230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636324" y="1399652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888536" y="175956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179049" y="1759560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934544" y="1395229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230583" y="139965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480083" y="1759560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531617" y="1399651"/>
            <a:ext cx="45719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DC302B-903B-4509-B474-0C050CF9D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176" y="1610267"/>
            <a:ext cx="6071968" cy="222492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86F6C19-AD08-4947-853C-4CDC583336CA}"/>
              </a:ext>
            </a:extLst>
          </p:cNvPr>
          <p:cNvSpPr/>
          <p:nvPr/>
        </p:nvSpPr>
        <p:spPr>
          <a:xfrm>
            <a:off x="4521429" y="1233577"/>
            <a:ext cx="542277" cy="90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E1DBCE3-3E6A-433F-BFE5-640DEA87FF2C}"/>
              </a:ext>
            </a:extLst>
          </p:cNvPr>
          <p:cNvCxnSpPr>
            <a:cxnSpLocks/>
            <a:stCxn id="14" idx="6"/>
            <a:endCxn id="13" idx="1"/>
          </p:cNvCxnSpPr>
          <p:nvPr/>
        </p:nvCxnSpPr>
        <p:spPr>
          <a:xfrm>
            <a:off x="5063706" y="1683577"/>
            <a:ext cx="1072470" cy="1039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B450E53D-CDED-4F30-B190-DB62A546C9B6}"/>
              </a:ext>
            </a:extLst>
          </p:cNvPr>
          <p:cNvSpPr/>
          <p:nvPr/>
        </p:nvSpPr>
        <p:spPr>
          <a:xfrm>
            <a:off x="2367497" y="4056627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CA272F3-D0C3-4660-AAA2-1B984C9FC419}"/>
              </a:ext>
            </a:extLst>
          </p:cNvPr>
          <p:cNvSpPr/>
          <p:nvPr/>
        </p:nvSpPr>
        <p:spPr>
          <a:xfrm>
            <a:off x="3092576" y="4056627"/>
            <a:ext cx="57150" cy="166687"/>
          </a:xfrm>
          <a:prstGeom prst="rect">
            <a:avLst/>
          </a:prstGeom>
          <a:solidFill>
            <a:srgbClr val="00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4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Goals of the Correction System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535577"/>
                  </p:ext>
                </p:extLst>
              </p:nvPr>
            </p:nvGraphicFramePr>
            <p:xfrm>
              <a:off x="336000" y="936000"/>
              <a:ext cx="11520000" cy="3230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2319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306237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92435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410075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Type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Correction</a:t>
                          </a:r>
                          <a:r>
                            <a:rPr lang="en-US" sz="24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oal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Strength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Ampere-turns</a:t>
                          </a:r>
                          <a:endParaRPr lang="ru-RU" sz="24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0.15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“Skew”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0.15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 tune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3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“Skew” 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3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sextupole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Ring chromaticity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175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8260*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1300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4890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</a:t>
                          </a:r>
                          <a:r>
                            <a:rPr lang="en-US" sz="2000" dirty="0" err="1">
                              <a:latin typeface="Georgia" panose="02040502050405020303" pitchFamily="18" charset="0"/>
                            </a:rPr>
                            <a:t>dodecapole</a:t>
                          </a: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125000 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5</a:t>
                          </a:r>
                          <a:endParaRPr lang="ru-RU" sz="20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1000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5616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535577"/>
                  </p:ext>
                </p:extLst>
              </p:nvPr>
            </p:nvGraphicFramePr>
            <p:xfrm>
              <a:off x="336000" y="936000"/>
              <a:ext cx="11520000" cy="3230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2319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306237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92435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410075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Type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Correction</a:t>
                          </a:r>
                          <a:r>
                            <a:rPr lang="en-US" sz="24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oal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Strength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Ampere-turns</a:t>
                          </a:r>
                          <a:endParaRPr lang="ru-RU" sz="24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126154" r="-2701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0.15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226154" r="-2701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0.15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321212" r="-2701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 tune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3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427692" r="-2701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3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527692" r="-2701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Ring chromaticity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175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8260*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627692" r="-2701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1300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4890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5" t="-727692" r="-2701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125000 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5</a:t>
                          </a:r>
                          <a:endParaRPr lang="ru-RU" sz="20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1000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56163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995" y="4844189"/>
                <a:ext cx="2572691" cy="633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=0,1,…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5" y="4844189"/>
                <a:ext cx="2572691" cy="633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3995" y="4536412"/>
            <a:ext cx="2572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0" dirty="0">
                <a:latin typeface="Georgia" panose="02040502050405020303" pitchFamily="18" charset="0"/>
              </a:rPr>
              <a:t>* – Average value for 3 layers</a:t>
            </a:r>
          </a:p>
        </p:txBody>
      </p:sp>
    </p:spTree>
    <p:extLst>
      <p:ext uri="{BB962C8B-B14F-4D97-AF65-F5344CB8AC3E}">
        <p14:creationId xmlns:p14="http://schemas.microsoft.com/office/powerpoint/2010/main" val="322346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DA Calculation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5126B0C-D32D-4E33-AE9F-EA525E50F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" y="899999"/>
            <a:ext cx="5247103" cy="27670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3165DA-A102-4DE1-B01F-A674F1E6C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" y="3685641"/>
            <a:ext cx="5247103" cy="27670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20B00F0-1343-44EA-B796-35057DFDDE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03" y="3667026"/>
            <a:ext cx="5282403" cy="27856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E2763E5-93FE-4E68-8009-6FFC7C28B1FB}"/>
              </a:ext>
            </a:extLst>
          </p:cNvPr>
          <p:cNvSpPr txBox="1"/>
          <p:nvPr/>
        </p:nvSpPr>
        <p:spPr>
          <a:xfrm>
            <a:off x="6377016" y="899999"/>
            <a:ext cx="5480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Optimization of the NICA collider</a:t>
            </a:r>
          </a:p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optics structure</a:t>
            </a:r>
          </a:p>
          <a:p>
            <a:r>
              <a:rPr lang="en-US" dirty="0">
                <a:latin typeface="Georgia" panose="02040502050405020303" pitchFamily="18" charset="0"/>
              </a:rPr>
              <a:t>A. V. </a:t>
            </a:r>
            <a:r>
              <a:rPr lang="en-US" dirty="0" err="1">
                <a:latin typeface="Georgia" panose="02040502050405020303" pitchFamily="18" charset="0"/>
              </a:rPr>
              <a:t>Philippov</a:t>
            </a:r>
            <a:r>
              <a:rPr lang="en-US" dirty="0">
                <a:latin typeface="Georgia" panose="02040502050405020303" pitchFamily="18" charset="0"/>
              </a:rPr>
              <a:t> et. al., </a:t>
            </a:r>
            <a:r>
              <a:rPr lang="ru-RU" dirty="0">
                <a:latin typeface="Georgia" panose="02040502050405020303" pitchFamily="18" charset="0"/>
              </a:rPr>
              <a:t>2019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11D321-72AE-43D0-9BE1-658C515656F8}"/>
                  </a:ext>
                </a:extLst>
              </p:cNvPr>
              <p:cNvSpPr txBox="1"/>
              <p:nvPr/>
            </p:nvSpPr>
            <p:spPr>
              <a:xfrm>
                <a:off x="7417462" y="3001836"/>
                <a:ext cx="35986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DA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≈8÷9</m:t>
                    </m:r>
                  </m:oMath>
                </a14:m>
                <a:r>
                  <a:rPr lang="en-US" altLang="ru-RU" sz="24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𝐌𝐀𝐃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11D321-72AE-43D0-9BE1-658C51565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62" y="3001836"/>
                <a:ext cx="3598684" cy="461665"/>
              </a:xfrm>
              <a:prstGeom prst="rect">
                <a:avLst/>
              </a:prstGeom>
              <a:blipFill>
                <a:blip r:embed="rId7"/>
                <a:stretch>
                  <a:fillRect l="-2712" t="-10526" r="-50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7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DA Correction. Example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5AD852-4D52-4C32-A8CE-49864E4E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00" y="891586"/>
            <a:ext cx="3276000" cy="2741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D52F45-5E2D-4D13-A5FB-35833C320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00" y="3692230"/>
            <a:ext cx="3276000" cy="27418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A21893-725B-4C29-8AAF-5824D4AD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999" y="891586"/>
            <a:ext cx="3276000" cy="27417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CCAB2A-9381-4A3F-A36C-F9EC86C04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998" y="891586"/>
            <a:ext cx="3276000" cy="2741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C0D571-B837-4777-B40B-24D2BA6D4D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998" y="3688023"/>
            <a:ext cx="3276000" cy="2741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F676D50-7AC2-4324-A682-71C6B0DD1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999" y="3696438"/>
            <a:ext cx="3276000" cy="27417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FB8B2A-D8B2-4610-B392-AAE910F2ECE0}"/>
              </a:ext>
            </a:extLst>
          </p:cNvPr>
          <p:cNvSpPr txBox="1"/>
          <p:nvPr/>
        </p:nvSpPr>
        <p:spPr>
          <a:xfrm>
            <a:off x="0" y="2030436"/>
            <a:ext cx="800219" cy="3332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>
                <a:solidFill>
                  <a:srgbClr val="0000DE"/>
                </a:solidFill>
                <a:latin typeface="Georgia" panose="02040502050405020303" pitchFamily="18" charset="0"/>
              </a:rPr>
              <a:t>Coupling + Chromaticity</a:t>
            </a:r>
          </a:p>
          <a:p>
            <a:pPr algn="ctr"/>
            <a:r>
              <a:rPr lang="en-US" sz="2000" b="1" dirty="0">
                <a:solidFill>
                  <a:srgbClr val="0000DE"/>
                </a:solidFill>
                <a:latin typeface="Georgia" panose="02040502050405020303" pitchFamily="18" charset="0"/>
              </a:rPr>
              <a:t>Correction</a:t>
            </a:r>
            <a:endParaRPr lang="ru-RU" sz="2000" b="1" dirty="0">
              <a:solidFill>
                <a:srgbClr val="0000DE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8CAC03-B531-4EC8-A641-4F65F9E51773}"/>
              </a:ext>
            </a:extLst>
          </p:cNvPr>
          <p:cNvSpPr txBox="1"/>
          <p:nvPr/>
        </p:nvSpPr>
        <p:spPr>
          <a:xfrm>
            <a:off x="4162277" y="3014680"/>
            <a:ext cx="492443" cy="13635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err="1">
                <a:solidFill>
                  <a:srgbClr val="0000DE"/>
                </a:solidFill>
                <a:latin typeface="Georgia" panose="02040502050405020303" pitchFamily="18" charset="0"/>
              </a:rPr>
              <a:t>Qedge</a:t>
            </a:r>
            <a:r>
              <a:rPr lang="en-US" sz="2000" b="1" dirty="0">
                <a:solidFill>
                  <a:srgbClr val="0000DE"/>
                </a:solidFill>
                <a:latin typeface="Georgia" panose="02040502050405020303" pitchFamily="18" charset="0"/>
              </a:rPr>
              <a:t> On</a:t>
            </a:r>
            <a:endParaRPr lang="ru-RU" sz="2000" b="1" dirty="0">
              <a:solidFill>
                <a:srgbClr val="0000DE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15DB5D-B2FA-49F8-83AB-F8A13ED801E1}"/>
                  </a:ext>
                </a:extLst>
              </p:cNvPr>
              <p:cNvSpPr txBox="1"/>
              <p:nvPr/>
            </p:nvSpPr>
            <p:spPr>
              <a:xfrm>
                <a:off x="8091278" y="2156977"/>
                <a:ext cx="492443" cy="253620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DA Correction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)</a:t>
                </a:r>
                <a:endParaRPr lang="ru-RU" sz="2000" b="1" dirty="0">
                  <a:solidFill>
                    <a:srgbClr val="0000DE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15DB5D-B2FA-49F8-83AB-F8A13ED8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78" y="2156977"/>
                <a:ext cx="492443" cy="2536207"/>
              </a:xfrm>
              <a:prstGeom prst="rect">
                <a:avLst/>
              </a:prstGeom>
              <a:blipFill>
                <a:blip r:embed="rId10"/>
                <a:stretch>
                  <a:fillRect t="-3846" r="-11111" b="-4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A76666F-D2EA-4A73-8C57-F87623E5C34C}"/>
              </a:ext>
            </a:extLst>
          </p:cNvPr>
          <p:cNvSpPr txBox="1"/>
          <p:nvPr/>
        </p:nvSpPr>
        <p:spPr>
          <a:xfrm>
            <a:off x="4485372" y="3425080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Ion Beam </a:t>
            </a:r>
            <a:r>
              <a:rPr lang="de-DE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dynamics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DE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in NICA </a:t>
            </a:r>
            <a:r>
              <a:rPr lang="de-DE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collider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S. A. </a:t>
            </a:r>
            <a:r>
              <a:rPr lang="en-US" dirty="0" err="1">
                <a:latin typeface="Georgia" panose="02040502050405020303" pitchFamily="18" charset="0"/>
              </a:rPr>
              <a:t>Kostromin</a:t>
            </a:r>
            <a:r>
              <a:rPr lang="en-US" dirty="0">
                <a:latin typeface="Georgia" panose="02040502050405020303" pitchFamily="18" charset="0"/>
              </a:rPr>
              <a:t> et. al.,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TUB01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Magnet Design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947" y="900000"/>
            <a:ext cx="3719625" cy="3719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3996" y="4821207"/>
            <a:ext cx="3565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DE"/>
                </a:solidFill>
                <a:latin typeface="Georgia" panose="02040502050405020303" pitchFamily="18" charset="0"/>
              </a:rPr>
              <a:t>Dipole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Sextupole</a:t>
            </a:r>
            <a:endParaRPr lang="en-US" sz="22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Octupole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74" y="4249868"/>
            <a:ext cx="2140700" cy="2202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54" y="900000"/>
            <a:ext cx="8069346" cy="330969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4053621" y="4993288"/>
            <a:ext cx="1734704" cy="7159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5947" y="4827786"/>
            <a:ext cx="3719625" cy="1107997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2970C-D2CE-45ED-B843-D216BB63993A}"/>
              </a:ext>
            </a:extLst>
          </p:cNvPr>
          <p:cNvSpPr txBox="1"/>
          <p:nvPr/>
        </p:nvSpPr>
        <p:spPr>
          <a:xfrm>
            <a:off x="8420285" y="5473005"/>
            <a:ext cx="3443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SC Magnets for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Project of NICA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D. N. </a:t>
            </a:r>
            <a:r>
              <a:rPr lang="en-US" dirty="0" err="1">
                <a:latin typeface="Georgia" panose="02040502050405020303" pitchFamily="18" charset="0"/>
              </a:rPr>
              <a:t>Nikiforov</a:t>
            </a:r>
            <a:r>
              <a:rPr lang="en-US" dirty="0">
                <a:latin typeface="Georgia" panose="02040502050405020303" pitchFamily="18" charset="0"/>
              </a:rPr>
              <a:t> et. al.,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WEB01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1D087-81D8-47E6-81B0-2F54B8D3E2D7}"/>
              </a:ext>
            </a:extLst>
          </p:cNvPr>
          <p:cNvSpPr txBox="1"/>
          <p:nvPr/>
        </p:nvSpPr>
        <p:spPr>
          <a:xfrm>
            <a:off x="8240460" y="4209692"/>
            <a:ext cx="3803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Correctors’ Magnets for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NICA Booster and Collider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M. M. Shandov et. al., 2019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99894"/>
                  </p:ext>
                </p:extLst>
              </p:nvPr>
            </p:nvGraphicFramePr>
            <p:xfrm>
              <a:off x="6222960" y="4834126"/>
              <a:ext cx="5465040" cy="162695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43959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15873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562343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514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Field Type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Measurements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FEM 2D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0.127223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0.138722389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744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Sextupole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0.0972577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0.095743794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0.0189354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0.021159588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078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99894"/>
                  </p:ext>
                </p:extLst>
              </p:nvPr>
            </p:nvGraphicFramePr>
            <p:xfrm>
              <a:off x="6222960" y="4834126"/>
              <a:ext cx="5465040" cy="162695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43959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15873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562343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514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Field Type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Measurements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FEM 2D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8" t="-140984" r="-21428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0.127223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0.138722389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744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8" t="-240984" r="-214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0.0972577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0.095743794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8" t="-340984" r="-214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 0.0189354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0.021159588</a:t>
                          </a:r>
                          <a:endParaRPr lang="ru-RU" sz="1800" kern="1200" noProof="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0787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5832220" y="1449527"/>
            <a:ext cx="553998" cy="28350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Field @R=46 mm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D198A4-6CA1-4401-9EE2-F863C675F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" y="899999"/>
            <a:ext cx="4191502" cy="55886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95D4B8A-7FED-439D-A6B2-71173AAD3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49" y="899999"/>
            <a:ext cx="5141062" cy="393412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329C9977-5AAA-443C-89BB-EADF5FE509E3}"/>
              </a:ext>
            </a:extLst>
          </p:cNvPr>
          <p:cNvSpPr/>
          <p:nvPr/>
        </p:nvSpPr>
        <p:spPr>
          <a:xfrm>
            <a:off x="950595" y="3156584"/>
            <a:ext cx="262889" cy="48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2890A-D487-44CD-BB0E-DE2E4584CBBC}"/>
              </a:ext>
            </a:extLst>
          </p:cNvPr>
          <p:cNvSpPr txBox="1"/>
          <p:nvPr/>
        </p:nvSpPr>
        <p:spPr>
          <a:xfrm>
            <a:off x="1766213" y="313216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Hall Sensor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5BA2990-B817-419A-BF58-F1B8149764D2}"/>
              </a:ext>
            </a:extLst>
          </p:cNvPr>
          <p:cNvCxnSpPr>
            <a:stCxn id="9" idx="1"/>
            <a:endCxn id="8" idx="6"/>
          </p:cNvCxnSpPr>
          <p:nvPr/>
        </p:nvCxnSpPr>
        <p:spPr>
          <a:xfrm flipH="1">
            <a:off x="1213484" y="3363000"/>
            <a:ext cx="552729" cy="37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NICA Collider Magnetic Field Correction System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Collider Magnets Measurement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9332" y="2558232"/>
            <a:ext cx="553998" cy="22275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Dipoles 100%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2975CE-3DBC-4F76-81BF-291B83798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56" y="899999"/>
            <a:ext cx="3621704" cy="27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89ABFA-DEFD-4CE4-ADB1-6BB90F718589}"/>
              </a:ext>
            </a:extLst>
          </p:cNvPr>
          <p:cNvSpPr txBox="1"/>
          <p:nvPr/>
        </p:nvSpPr>
        <p:spPr>
          <a:xfrm>
            <a:off x="7673964" y="2074124"/>
            <a:ext cx="553998" cy="31957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Quadrupoles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34,8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%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1837D5-B2FC-473C-B96B-301E5737E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96" y="3671999"/>
            <a:ext cx="3621702" cy="277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F6FB75-C44E-4C17-B46E-01FA656B2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6302" y="899999"/>
            <a:ext cx="3621703" cy="2772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C56D71-CEDB-41AB-A632-D898308C79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0742" y="3671999"/>
            <a:ext cx="3621702" cy="2771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86722A-2CDC-45F3-91AE-453C00C5A651}"/>
              </a:ext>
            </a:extLst>
          </p:cNvPr>
          <p:cNvSpPr txBox="1"/>
          <p:nvPr/>
        </p:nvSpPr>
        <p:spPr>
          <a:xfrm>
            <a:off x="4391423" y="903891"/>
            <a:ext cx="34147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Serial MM of the NICA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Collider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Twin-Aperture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Dipoles.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The Main Results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D. </a:t>
            </a:r>
            <a:r>
              <a:rPr lang="en-US" dirty="0" err="1">
                <a:latin typeface="Georgia" panose="02040502050405020303" pitchFamily="18" charset="0"/>
              </a:rPr>
              <a:t>Zolotykh</a:t>
            </a:r>
            <a:r>
              <a:rPr lang="en-US" dirty="0">
                <a:latin typeface="Georgia" panose="02040502050405020303" pitchFamily="18" charset="0"/>
              </a:rPr>
              <a:t> et. al.,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WEPSC18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104044</TotalTime>
  <Words>639</Words>
  <Application>Microsoft Office PowerPoint</Application>
  <PresentationFormat>Широкоэкранный</PresentationFormat>
  <Paragraphs>140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Georgia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Shandov</dc:creator>
  <cp:lastModifiedBy>М Ш</cp:lastModifiedBy>
  <cp:revision>204</cp:revision>
  <cp:lastPrinted>2021-08-31T12:16:16Z</cp:lastPrinted>
  <dcterms:created xsi:type="dcterms:W3CDTF">2019-07-02T11:19:00Z</dcterms:created>
  <dcterms:modified xsi:type="dcterms:W3CDTF">2021-09-30T07:50:56Z</dcterms:modified>
</cp:coreProperties>
</file>