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951" r:id="rId1"/>
  </p:sldMasterIdLst>
  <p:notesMasterIdLst>
    <p:notesMasterId r:id="rId50"/>
  </p:notesMasterIdLst>
  <p:handoutMasterIdLst>
    <p:handoutMasterId r:id="rId51"/>
  </p:handoutMasterIdLst>
  <p:sldIdLst>
    <p:sldId id="263" r:id="rId2"/>
    <p:sldId id="636" r:id="rId3"/>
    <p:sldId id="443" r:id="rId4"/>
    <p:sldId id="444" r:id="rId5"/>
    <p:sldId id="446" r:id="rId6"/>
    <p:sldId id="604" r:id="rId7"/>
    <p:sldId id="605" r:id="rId8"/>
    <p:sldId id="606" r:id="rId9"/>
    <p:sldId id="505" r:id="rId10"/>
    <p:sldId id="465" r:id="rId11"/>
    <p:sldId id="524" r:id="rId12"/>
    <p:sldId id="525" r:id="rId13"/>
    <p:sldId id="527" r:id="rId14"/>
    <p:sldId id="469" r:id="rId15"/>
    <p:sldId id="480" r:id="rId16"/>
    <p:sldId id="608" r:id="rId17"/>
    <p:sldId id="474" r:id="rId18"/>
    <p:sldId id="425" r:id="rId19"/>
    <p:sldId id="575" r:id="rId20"/>
    <p:sldId id="576" r:id="rId21"/>
    <p:sldId id="577" r:id="rId22"/>
    <p:sldId id="611" r:id="rId23"/>
    <p:sldId id="613" r:id="rId24"/>
    <p:sldId id="614" r:id="rId25"/>
    <p:sldId id="615" r:id="rId26"/>
    <p:sldId id="617" r:id="rId27"/>
    <p:sldId id="618" r:id="rId28"/>
    <p:sldId id="620" r:id="rId29"/>
    <p:sldId id="621" r:id="rId30"/>
    <p:sldId id="622" r:id="rId31"/>
    <p:sldId id="624" r:id="rId32"/>
    <p:sldId id="634" r:id="rId33"/>
    <p:sldId id="626" r:id="rId34"/>
    <p:sldId id="627" r:id="rId35"/>
    <p:sldId id="628" r:id="rId36"/>
    <p:sldId id="629" r:id="rId37"/>
    <p:sldId id="399" r:id="rId38"/>
    <p:sldId id="631" r:id="rId39"/>
    <p:sldId id="633" r:id="rId40"/>
    <p:sldId id="600" r:id="rId41"/>
    <p:sldId id="282" r:id="rId42"/>
    <p:sldId id="635" r:id="rId43"/>
    <p:sldId id="265" r:id="rId44"/>
    <p:sldId id="503" r:id="rId45"/>
    <p:sldId id="407" r:id="rId46"/>
    <p:sldId id="637" r:id="rId47"/>
    <p:sldId id="268" r:id="rId48"/>
    <p:sldId id="449" r:id="rId49"/>
  </p:sldIdLst>
  <p:sldSz cx="9144000" cy="6858000" type="screen4x3"/>
  <p:notesSz cx="6794500" cy="9931400"/>
  <p:defaultTextStyle>
    <a:defPPr>
      <a:defRPr lang="de-DE"/>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4176">
          <p15:clr>
            <a:srgbClr val="A4A3A4"/>
          </p15:clr>
        </p15:guide>
        <p15:guide id="2" orient="horz" pos="1392">
          <p15:clr>
            <a:srgbClr val="A4A3A4"/>
          </p15:clr>
        </p15:guide>
        <p15:guide id="3" orient="horz" pos="144">
          <p15:clr>
            <a:srgbClr val="A4A3A4"/>
          </p15:clr>
        </p15:guide>
        <p15:guide id="4" orient="horz">
          <p15:clr>
            <a:srgbClr val="A4A3A4"/>
          </p15:clr>
        </p15:guide>
        <p15:guide id="5" orient="horz" pos="672">
          <p15:clr>
            <a:srgbClr val="A4A3A4"/>
          </p15:clr>
        </p15:guide>
        <p15:guide id="6" pos="5759">
          <p15:clr>
            <a:srgbClr val="A4A3A4"/>
          </p15:clr>
        </p15:guide>
        <p15:guide id="7" pos="480">
          <p15:clr>
            <a:srgbClr val="A4A3A4"/>
          </p15:clr>
        </p15:guide>
        <p15:guide id="8" pos="4704">
          <p15:clr>
            <a:srgbClr val="A4A3A4"/>
          </p15:clr>
        </p15:guide>
        <p15:guide id="9" pos="5616">
          <p15:clr>
            <a:srgbClr val="A4A3A4"/>
          </p15:clr>
        </p15:guide>
      </p15:sldGuideLst>
    </p:ext>
    <p:ext uri="{2D200454-40CA-4A62-9FC3-DE9A4176ACB9}">
      <p15:notesGuideLst xmlns:p15="http://schemas.microsoft.com/office/powerpoint/2012/main">
        <p15:guide id="1" orient="horz" pos="3128">
          <p15:clr>
            <a:srgbClr val="A4A3A4"/>
          </p15:clr>
        </p15:guide>
        <p15:guide id="2" pos="214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kita Vasyukhin" initials="NV"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33CC"/>
    <a:srgbClr val="CF9D87"/>
    <a:srgbClr val="CC00CC"/>
    <a:srgbClr val="D60093"/>
    <a:srgbClr val="CC0099"/>
    <a:srgbClr val="CC0066"/>
    <a:srgbClr val="604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96" autoAdjust="0"/>
    <p:restoredTop sz="94874" autoAdjust="0"/>
  </p:normalViewPr>
  <p:slideViewPr>
    <p:cSldViewPr>
      <p:cViewPr varScale="1">
        <p:scale>
          <a:sx n="86" d="100"/>
          <a:sy n="86" d="100"/>
        </p:scale>
        <p:origin x="1686" y="78"/>
      </p:cViewPr>
      <p:guideLst>
        <p:guide orient="horz" pos="4176"/>
        <p:guide orient="horz" pos="1392"/>
        <p:guide orient="horz" pos="144"/>
        <p:guide orient="horz"/>
        <p:guide orient="horz" pos="672"/>
        <p:guide pos="5759"/>
        <p:guide pos="480"/>
        <p:guide pos="4704"/>
        <p:guide pos="561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2698" y="-91"/>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2-08-14T15:02:43.312" idx="1">
    <p:pos x="10" y="10"/>
    <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hdr" sz="quarter"/>
          </p:nvPr>
        </p:nvSpPr>
        <p:spPr bwMode="auto">
          <a:xfrm>
            <a:off x="0" y="0"/>
            <a:ext cx="2944813"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873" tIns="45437" rIns="90873" bIns="45437" numCol="1" anchor="t" anchorCtr="0" compatLnSpc="1">
            <a:prstTxWarp prst="textNoShape">
              <a:avLst/>
            </a:prstTxWarp>
          </a:bodyPr>
          <a:lstStyle>
            <a:lvl1pPr algn="l" defTabSz="908050">
              <a:defRPr sz="1200">
                <a:latin typeface="Arial" charset="0"/>
                <a:cs typeface="+mn-cs"/>
              </a:defRPr>
            </a:lvl1pPr>
          </a:lstStyle>
          <a:p>
            <a:pPr>
              <a:defRPr/>
            </a:pPr>
            <a:endParaRPr lang="ru-RU" altLang="en-US"/>
          </a:p>
        </p:txBody>
      </p:sp>
      <p:sp>
        <p:nvSpPr>
          <p:cNvPr id="91139" name="Rectangle 3"/>
          <p:cNvSpPr>
            <a:spLocks noGrp="1" noChangeArrowheads="1"/>
          </p:cNvSpPr>
          <p:nvPr>
            <p:ph type="dt" sz="quarter" idx="1"/>
          </p:nvPr>
        </p:nvSpPr>
        <p:spPr bwMode="auto">
          <a:xfrm>
            <a:off x="3849688" y="0"/>
            <a:ext cx="2944812"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873" tIns="45437" rIns="90873" bIns="45437" numCol="1" anchor="t" anchorCtr="0" compatLnSpc="1">
            <a:prstTxWarp prst="textNoShape">
              <a:avLst/>
            </a:prstTxWarp>
          </a:bodyPr>
          <a:lstStyle>
            <a:lvl1pPr algn="r" defTabSz="908050">
              <a:defRPr sz="1200">
                <a:latin typeface="Arial" charset="0"/>
                <a:cs typeface="+mn-cs"/>
              </a:defRPr>
            </a:lvl1pPr>
          </a:lstStyle>
          <a:p>
            <a:pPr>
              <a:defRPr/>
            </a:pPr>
            <a:fld id="{18A66159-0B3C-44D9-990D-18DB0222E8E3}" type="datetime1">
              <a:rPr lang="en-US" altLang="en-US"/>
              <a:pPr>
                <a:defRPr/>
              </a:pPr>
              <a:t>9/30/2021</a:t>
            </a:fld>
            <a:endParaRPr lang="ru-RU" altLang="en-US"/>
          </a:p>
        </p:txBody>
      </p:sp>
      <p:sp>
        <p:nvSpPr>
          <p:cNvPr id="91140" name="Rectangle 4"/>
          <p:cNvSpPr>
            <a:spLocks noGrp="1" noChangeArrowheads="1"/>
          </p:cNvSpPr>
          <p:nvPr>
            <p:ph type="ftr" sz="quarter" idx="2"/>
          </p:nvPr>
        </p:nvSpPr>
        <p:spPr bwMode="auto">
          <a:xfrm>
            <a:off x="0" y="9434513"/>
            <a:ext cx="2944813"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873" tIns="45437" rIns="90873" bIns="45437" numCol="1" anchor="b" anchorCtr="0" compatLnSpc="1">
            <a:prstTxWarp prst="textNoShape">
              <a:avLst/>
            </a:prstTxWarp>
          </a:bodyPr>
          <a:lstStyle>
            <a:lvl1pPr algn="l" defTabSz="908050">
              <a:defRPr sz="1200">
                <a:latin typeface="Arial" charset="0"/>
                <a:cs typeface="+mn-cs"/>
              </a:defRPr>
            </a:lvl1pPr>
          </a:lstStyle>
          <a:p>
            <a:pPr>
              <a:defRPr/>
            </a:pPr>
            <a:r>
              <a:rPr lang="ru-RU" altLang="en-US"/>
              <a:t>PAC 2009, Yu. Senichev</a:t>
            </a:r>
          </a:p>
        </p:txBody>
      </p:sp>
      <p:sp>
        <p:nvSpPr>
          <p:cNvPr id="91141" name="Rectangle 5"/>
          <p:cNvSpPr>
            <a:spLocks noGrp="1" noChangeArrowheads="1"/>
          </p:cNvSpPr>
          <p:nvPr>
            <p:ph type="sldNum" sz="quarter" idx="3"/>
          </p:nvPr>
        </p:nvSpPr>
        <p:spPr bwMode="auto">
          <a:xfrm>
            <a:off x="3849688" y="9434513"/>
            <a:ext cx="2944812"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873" tIns="45437" rIns="90873" bIns="45437" numCol="1" anchor="b" anchorCtr="0" compatLnSpc="1">
            <a:prstTxWarp prst="textNoShape">
              <a:avLst/>
            </a:prstTxWarp>
          </a:bodyPr>
          <a:lstStyle>
            <a:lvl1pPr algn="r" defTabSz="908050">
              <a:defRPr sz="1200">
                <a:latin typeface="Arial" charset="0"/>
                <a:cs typeface="+mn-cs"/>
              </a:defRPr>
            </a:lvl1pPr>
          </a:lstStyle>
          <a:p>
            <a:pPr>
              <a:defRPr/>
            </a:pPr>
            <a:fld id="{5BFBDCC8-F82F-4036-BDF4-8BFA0226C038}" type="slidenum">
              <a:rPr lang="de-DE" altLang="en-US"/>
              <a:pPr>
                <a:defRPr/>
              </a:pPr>
              <a:t>‹#›</a:t>
            </a:fld>
            <a:endParaRPr lang="de-DE" altLang="en-US"/>
          </a:p>
        </p:txBody>
      </p:sp>
    </p:spTree>
    <p:extLst>
      <p:ext uri="{BB962C8B-B14F-4D97-AF65-F5344CB8AC3E}">
        <p14:creationId xmlns:p14="http://schemas.microsoft.com/office/powerpoint/2010/main" val="18704475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44813"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873" tIns="45437" rIns="90873" bIns="45437" numCol="1" anchor="t" anchorCtr="0" compatLnSpc="1">
            <a:prstTxWarp prst="textNoShape">
              <a:avLst/>
            </a:prstTxWarp>
          </a:bodyPr>
          <a:lstStyle>
            <a:lvl1pPr algn="l" defTabSz="908050">
              <a:defRPr sz="1200">
                <a:latin typeface="Arial" charset="0"/>
                <a:cs typeface="+mn-cs"/>
              </a:defRPr>
            </a:lvl1pPr>
          </a:lstStyle>
          <a:p>
            <a:pPr>
              <a:defRPr/>
            </a:pPr>
            <a:endParaRPr lang="ru-RU" altLang="en-US"/>
          </a:p>
        </p:txBody>
      </p:sp>
      <p:sp>
        <p:nvSpPr>
          <p:cNvPr id="6147" name="Rectangle 3"/>
          <p:cNvSpPr>
            <a:spLocks noGrp="1" noChangeArrowheads="1"/>
          </p:cNvSpPr>
          <p:nvPr>
            <p:ph type="dt" idx="1"/>
          </p:nvPr>
        </p:nvSpPr>
        <p:spPr bwMode="auto">
          <a:xfrm>
            <a:off x="3848100" y="0"/>
            <a:ext cx="2944813"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873" tIns="45437" rIns="90873" bIns="45437" numCol="1" anchor="t" anchorCtr="0" compatLnSpc="1">
            <a:prstTxWarp prst="textNoShape">
              <a:avLst/>
            </a:prstTxWarp>
          </a:bodyPr>
          <a:lstStyle>
            <a:lvl1pPr algn="r" defTabSz="908050">
              <a:defRPr sz="1200">
                <a:latin typeface="Arial" charset="0"/>
                <a:cs typeface="+mn-cs"/>
              </a:defRPr>
            </a:lvl1pPr>
          </a:lstStyle>
          <a:p>
            <a:pPr>
              <a:defRPr/>
            </a:pPr>
            <a:fld id="{A2327912-36C1-4CB2-8E5A-877D5BDE0C00}" type="datetime1">
              <a:rPr lang="en-US" altLang="en-US"/>
              <a:pPr>
                <a:defRPr/>
              </a:pPr>
              <a:t>9/30/2021</a:t>
            </a:fld>
            <a:endParaRPr lang="ru-RU" altLang="en-US"/>
          </a:p>
        </p:txBody>
      </p:sp>
      <p:sp>
        <p:nvSpPr>
          <p:cNvPr id="36868" name="Rectangle 4"/>
          <p:cNvSpPr>
            <a:spLocks noGrp="1" noRot="1" noChangeAspect="1" noChangeArrowheads="1" noTextEdit="1"/>
          </p:cNvSpPr>
          <p:nvPr>
            <p:ph type="sldImg" idx="2"/>
          </p:nvPr>
        </p:nvSpPr>
        <p:spPr bwMode="auto">
          <a:xfrm>
            <a:off x="915988" y="744538"/>
            <a:ext cx="4965700"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679450" y="4718050"/>
            <a:ext cx="5435600" cy="446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873" tIns="45437" rIns="90873" bIns="45437" numCol="1" anchor="t" anchorCtr="0" compatLnSpc="1">
            <a:prstTxWarp prst="textNoShape">
              <a:avLst/>
            </a:prstTxWarp>
          </a:body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6150" name="Rectangle 6"/>
          <p:cNvSpPr>
            <a:spLocks noGrp="1" noChangeArrowheads="1"/>
          </p:cNvSpPr>
          <p:nvPr>
            <p:ph type="ftr" sz="quarter" idx="4"/>
          </p:nvPr>
        </p:nvSpPr>
        <p:spPr bwMode="auto">
          <a:xfrm>
            <a:off x="0" y="9432925"/>
            <a:ext cx="2944813"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873" tIns="45437" rIns="90873" bIns="45437" numCol="1" anchor="b" anchorCtr="0" compatLnSpc="1">
            <a:prstTxWarp prst="textNoShape">
              <a:avLst/>
            </a:prstTxWarp>
          </a:bodyPr>
          <a:lstStyle>
            <a:lvl1pPr algn="l" defTabSz="908050">
              <a:defRPr sz="1200">
                <a:latin typeface="Arial" charset="0"/>
                <a:cs typeface="+mn-cs"/>
              </a:defRPr>
            </a:lvl1pPr>
          </a:lstStyle>
          <a:p>
            <a:pPr>
              <a:defRPr/>
            </a:pPr>
            <a:r>
              <a:rPr lang="ru-RU" altLang="en-US"/>
              <a:t>PAC 2009, Yu. Senichev</a:t>
            </a:r>
          </a:p>
        </p:txBody>
      </p:sp>
      <p:sp>
        <p:nvSpPr>
          <p:cNvPr id="6151" name="Rectangle 7"/>
          <p:cNvSpPr>
            <a:spLocks noGrp="1" noChangeArrowheads="1"/>
          </p:cNvSpPr>
          <p:nvPr>
            <p:ph type="sldNum" sz="quarter" idx="5"/>
          </p:nvPr>
        </p:nvSpPr>
        <p:spPr bwMode="auto">
          <a:xfrm>
            <a:off x="3848100" y="9432925"/>
            <a:ext cx="2944813"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873" tIns="45437" rIns="90873" bIns="45437" numCol="1" anchor="b" anchorCtr="0" compatLnSpc="1">
            <a:prstTxWarp prst="textNoShape">
              <a:avLst/>
            </a:prstTxWarp>
          </a:bodyPr>
          <a:lstStyle>
            <a:lvl1pPr algn="r" defTabSz="908050">
              <a:defRPr sz="1200">
                <a:latin typeface="Arial" charset="0"/>
                <a:cs typeface="+mn-cs"/>
              </a:defRPr>
            </a:lvl1pPr>
          </a:lstStyle>
          <a:p>
            <a:pPr>
              <a:defRPr/>
            </a:pPr>
            <a:fld id="{EFDC3419-676F-4F64-A8FD-85C01B70B997}" type="slidenum">
              <a:rPr lang="de-DE" altLang="en-US"/>
              <a:pPr>
                <a:defRPr/>
              </a:pPr>
              <a:t>‹#›</a:t>
            </a:fld>
            <a:endParaRPr lang="de-DE" altLang="en-US"/>
          </a:p>
        </p:txBody>
      </p:sp>
    </p:spTree>
    <p:extLst>
      <p:ext uri="{BB962C8B-B14F-4D97-AF65-F5344CB8AC3E}">
        <p14:creationId xmlns:p14="http://schemas.microsoft.com/office/powerpoint/2010/main" val="438271564"/>
      </p:ext>
    </p:extLst>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dt" sz="quarter" idx="1"/>
          </p:nvPr>
        </p:nvSpPr>
        <p:spPr/>
        <p:txBody>
          <a:bodyPr/>
          <a:lstStyle>
            <a:lvl1pPr defTabSz="908050" eaLnBrk="0" hangingPunct="0">
              <a:spcBef>
                <a:spcPct val="30000"/>
              </a:spcBef>
              <a:defRPr sz="1200">
                <a:solidFill>
                  <a:schemeClr val="tx1"/>
                </a:solidFill>
                <a:latin typeface="Arial" pitchFamily="34" charset="0"/>
              </a:defRPr>
            </a:lvl1pPr>
            <a:lvl2pPr marL="742950" indent="-285750" defTabSz="908050" eaLnBrk="0" hangingPunct="0">
              <a:spcBef>
                <a:spcPct val="30000"/>
              </a:spcBef>
              <a:defRPr sz="1200">
                <a:solidFill>
                  <a:schemeClr val="tx1"/>
                </a:solidFill>
                <a:latin typeface="Arial" pitchFamily="34" charset="0"/>
              </a:defRPr>
            </a:lvl2pPr>
            <a:lvl3pPr marL="1143000" indent="-228600" defTabSz="908050" eaLnBrk="0" hangingPunct="0">
              <a:spcBef>
                <a:spcPct val="30000"/>
              </a:spcBef>
              <a:defRPr sz="1200">
                <a:solidFill>
                  <a:schemeClr val="tx1"/>
                </a:solidFill>
                <a:latin typeface="Arial" pitchFamily="34" charset="0"/>
              </a:defRPr>
            </a:lvl3pPr>
            <a:lvl4pPr marL="1600200" indent="-228600" defTabSz="908050" eaLnBrk="0" hangingPunct="0">
              <a:spcBef>
                <a:spcPct val="30000"/>
              </a:spcBef>
              <a:defRPr sz="1200">
                <a:solidFill>
                  <a:schemeClr val="tx1"/>
                </a:solidFill>
                <a:latin typeface="Arial" pitchFamily="34" charset="0"/>
              </a:defRPr>
            </a:lvl4pPr>
            <a:lvl5pPr marL="2057400" indent="-228600" defTabSz="908050" eaLnBrk="0" hangingPunct="0">
              <a:spcBef>
                <a:spcPct val="30000"/>
              </a:spcBef>
              <a:defRPr sz="1200">
                <a:solidFill>
                  <a:schemeClr val="tx1"/>
                </a:solidFill>
                <a:latin typeface="Arial" pitchFamily="34" charset="0"/>
              </a:defRPr>
            </a:lvl5pPr>
            <a:lvl6pPr marL="2514600" indent="-228600" defTabSz="908050" eaLnBrk="0" fontAlgn="base" hangingPunct="0">
              <a:spcBef>
                <a:spcPct val="30000"/>
              </a:spcBef>
              <a:spcAft>
                <a:spcPct val="0"/>
              </a:spcAft>
              <a:defRPr sz="1200">
                <a:solidFill>
                  <a:schemeClr val="tx1"/>
                </a:solidFill>
                <a:latin typeface="Arial" pitchFamily="34" charset="0"/>
              </a:defRPr>
            </a:lvl6pPr>
            <a:lvl7pPr marL="2971800" indent="-228600" defTabSz="908050" eaLnBrk="0" fontAlgn="base" hangingPunct="0">
              <a:spcBef>
                <a:spcPct val="30000"/>
              </a:spcBef>
              <a:spcAft>
                <a:spcPct val="0"/>
              </a:spcAft>
              <a:defRPr sz="1200">
                <a:solidFill>
                  <a:schemeClr val="tx1"/>
                </a:solidFill>
                <a:latin typeface="Arial" pitchFamily="34" charset="0"/>
              </a:defRPr>
            </a:lvl7pPr>
            <a:lvl8pPr marL="3429000" indent="-228600" defTabSz="908050" eaLnBrk="0" fontAlgn="base" hangingPunct="0">
              <a:spcBef>
                <a:spcPct val="30000"/>
              </a:spcBef>
              <a:spcAft>
                <a:spcPct val="0"/>
              </a:spcAft>
              <a:defRPr sz="1200">
                <a:solidFill>
                  <a:schemeClr val="tx1"/>
                </a:solidFill>
                <a:latin typeface="Arial" pitchFamily="34" charset="0"/>
              </a:defRPr>
            </a:lvl8pPr>
            <a:lvl9pPr marL="3886200" indent="-228600" defTabSz="90805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9037DFE8-78B9-49EB-BEB2-40972B1EB1A0}" type="datetime1">
              <a:rPr lang="en-US" altLang="en-US" smtClean="0"/>
              <a:pPr eaLnBrk="1" hangingPunct="1">
                <a:spcBef>
                  <a:spcPct val="0"/>
                </a:spcBef>
                <a:defRPr/>
              </a:pPr>
              <a:t>9/30/2021</a:t>
            </a:fld>
            <a:endParaRPr lang="ru-RU" altLang="en-US"/>
          </a:p>
        </p:txBody>
      </p:sp>
      <p:sp>
        <p:nvSpPr>
          <p:cNvPr id="21507" name="Rectangle 6"/>
          <p:cNvSpPr>
            <a:spLocks noGrp="1" noChangeArrowheads="1"/>
          </p:cNvSpPr>
          <p:nvPr>
            <p:ph type="ftr" sz="quarter" idx="4"/>
          </p:nvPr>
        </p:nvSpPr>
        <p:spPr/>
        <p:txBody>
          <a:bodyPr/>
          <a:lstStyle>
            <a:lvl1pPr defTabSz="908050" eaLnBrk="0" hangingPunct="0">
              <a:spcBef>
                <a:spcPct val="30000"/>
              </a:spcBef>
              <a:defRPr sz="1200">
                <a:solidFill>
                  <a:schemeClr val="tx1"/>
                </a:solidFill>
                <a:latin typeface="Arial" pitchFamily="34" charset="0"/>
              </a:defRPr>
            </a:lvl1pPr>
            <a:lvl2pPr marL="742950" indent="-285750" defTabSz="908050" eaLnBrk="0" hangingPunct="0">
              <a:spcBef>
                <a:spcPct val="30000"/>
              </a:spcBef>
              <a:defRPr sz="1200">
                <a:solidFill>
                  <a:schemeClr val="tx1"/>
                </a:solidFill>
                <a:latin typeface="Arial" pitchFamily="34" charset="0"/>
              </a:defRPr>
            </a:lvl2pPr>
            <a:lvl3pPr marL="1143000" indent="-228600" defTabSz="908050" eaLnBrk="0" hangingPunct="0">
              <a:spcBef>
                <a:spcPct val="30000"/>
              </a:spcBef>
              <a:defRPr sz="1200">
                <a:solidFill>
                  <a:schemeClr val="tx1"/>
                </a:solidFill>
                <a:latin typeface="Arial" pitchFamily="34" charset="0"/>
              </a:defRPr>
            </a:lvl3pPr>
            <a:lvl4pPr marL="1600200" indent="-228600" defTabSz="908050" eaLnBrk="0" hangingPunct="0">
              <a:spcBef>
                <a:spcPct val="30000"/>
              </a:spcBef>
              <a:defRPr sz="1200">
                <a:solidFill>
                  <a:schemeClr val="tx1"/>
                </a:solidFill>
                <a:latin typeface="Arial" pitchFamily="34" charset="0"/>
              </a:defRPr>
            </a:lvl4pPr>
            <a:lvl5pPr marL="2057400" indent="-228600" defTabSz="908050" eaLnBrk="0" hangingPunct="0">
              <a:spcBef>
                <a:spcPct val="30000"/>
              </a:spcBef>
              <a:defRPr sz="1200">
                <a:solidFill>
                  <a:schemeClr val="tx1"/>
                </a:solidFill>
                <a:latin typeface="Arial" pitchFamily="34" charset="0"/>
              </a:defRPr>
            </a:lvl5pPr>
            <a:lvl6pPr marL="2514600" indent="-228600" defTabSz="908050" eaLnBrk="0" fontAlgn="base" hangingPunct="0">
              <a:spcBef>
                <a:spcPct val="30000"/>
              </a:spcBef>
              <a:spcAft>
                <a:spcPct val="0"/>
              </a:spcAft>
              <a:defRPr sz="1200">
                <a:solidFill>
                  <a:schemeClr val="tx1"/>
                </a:solidFill>
                <a:latin typeface="Arial" pitchFamily="34" charset="0"/>
              </a:defRPr>
            </a:lvl6pPr>
            <a:lvl7pPr marL="2971800" indent="-228600" defTabSz="908050" eaLnBrk="0" fontAlgn="base" hangingPunct="0">
              <a:spcBef>
                <a:spcPct val="30000"/>
              </a:spcBef>
              <a:spcAft>
                <a:spcPct val="0"/>
              </a:spcAft>
              <a:defRPr sz="1200">
                <a:solidFill>
                  <a:schemeClr val="tx1"/>
                </a:solidFill>
                <a:latin typeface="Arial" pitchFamily="34" charset="0"/>
              </a:defRPr>
            </a:lvl7pPr>
            <a:lvl8pPr marL="3429000" indent="-228600" defTabSz="908050" eaLnBrk="0" fontAlgn="base" hangingPunct="0">
              <a:spcBef>
                <a:spcPct val="30000"/>
              </a:spcBef>
              <a:spcAft>
                <a:spcPct val="0"/>
              </a:spcAft>
              <a:defRPr sz="1200">
                <a:solidFill>
                  <a:schemeClr val="tx1"/>
                </a:solidFill>
                <a:latin typeface="Arial" pitchFamily="34" charset="0"/>
              </a:defRPr>
            </a:lvl8pPr>
            <a:lvl9pPr marL="3886200" indent="-228600" defTabSz="90805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r>
              <a:rPr lang="ru-RU" altLang="en-US"/>
              <a:t>PAC 2009, Yu. Senichev</a:t>
            </a:r>
          </a:p>
        </p:txBody>
      </p:sp>
      <p:sp>
        <p:nvSpPr>
          <p:cNvPr id="21508" name="Rectangle 7"/>
          <p:cNvSpPr>
            <a:spLocks noGrp="1" noChangeArrowheads="1"/>
          </p:cNvSpPr>
          <p:nvPr>
            <p:ph type="sldNum" sz="quarter" idx="5"/>
          </p:nvPr>
        </p:nvSpPr>
        <p:spPr/>
        <p:txBody>
          <a:bodyPr/>
          <a:lstStyle>
            <a:lvl1pPr defTabSz="908050" eaLnBrk="0" hangingPunct="0">
              <a:spcBef>
                <a:spcPct val="30000"/>
              </a:spcBef>
              <a:defRPr sz="1200">
                <a:solidFill>
                  <a:schemeClr val="tx1"/>
                </a:solidFill>
                <a:latin typeface="Arial" pitchFamily="34" charset="0"/>
              </a:defRPr>
            </a:lvl1pPr>
            <a:lvl2pPr marL="742950" indent="-285750" defTabSz="908050" eaLnBrk="0" hangingPunct="0">
              <a:spcBef>
                <a:spcPct val="30000"/>
              </a:spcBef>
              <a:defRPr sz="1200">
                <a:solidFill>
                  <a:schemeClr val="tx1"/>
                </a:solidFill>
                <a:latin typeface="Arial" pitchFamily="34" charset="0"/>
              </a:defRPr>
            </a:lvl2pPr>
            <a:lvl3pPr marL="1143000" indent="-228600" defTabSz="908050" eaLnBrk="0" hangingPunct="0">
              <a:spcBef>
                <a:spcPct val="30000"/>
              </a:spcBef>
              <a:defRPr sz="1200">
                <a:solidFill>
                  <a:schemeClr val="tx1"/>
                </a:solidFill>
                <a:latin typeface="Arial" pitchFamily="34" charset="0"/>
              </a:defRPr>
            </a:lvl3pPr>
            <a:lvl4pPr marL="1600200" indent="-228600" defTabSz="908050" eaLnBrk="0" hangingPunct="0">
              <a:spcBef>
                <a:spcPct val="30000"/>
              </a:spcBef>
              <a:defRPr sz="1200">
                <a:solidFill>
                  <a:schemeClr val="tx1"/>
                </a:solidFill>
                <a:latin typeface="Arial" pitchFamily="34" charset="0"/>
              </a:defRPr>
            </a:lvl4pPr>
            <a:lvl5pPr marL="2057400" indent="-228600" defTabSz="908050" eaLnBrk="0" hangingPunct="0">
              <a:spcBef>
                <a:spcPct val="30000"/>
              </a:spcBef>
              <a:defRPr sz="1200">
                <a:solidFill>
                  <a:schemeClr val="tx1"/>
                </a:solidFill>
                <a:latin typeface="Arial" pitchFamily="34" charset="0"/>
              </a:defRPr>
            </a:lvl5pPr>
            <a:lvl6pPr marL="2514600" indent="-228600" defTabSz="908050" eaLnBrk="0" fontAlgn="base" hangingPunct="0">
              <a:spcBef>
                <a:spcPct val="30000"/>
              </a:spcBef>
              <a:spcAft>
                <a:spcPct val="0"/>
              </a:spcAft>
              <a:defRPr sz="1200">
                <a:solidFill>
                  <a:schemeClr val="tx1"/>
                </a:solidFill>
                <a:latin typeface="Arial" pitchFamily="34" charset="0"/>
              </a:defRPr>
            </a:lvl6pPr>
            <a:lvl7pPr marL="2971800" indent="-228600" defTabSz="908050" eaLnBrk="0" fontAlgn="base" hangingPunct="0">
              <a:spcBef>
                <a:spcPct val="30000"/>
              </a:spcBef>
              <a:spcAft>
                <a:spcPct val="0"/>
              </a:spcAft>
              <a:defRPr sz="1200">
                <a:solidFill>
                  <a:schemeClr val="tx1"/>
                </a:solidFill>
                <a:latin typeface="Arial" pitchFamily="34" charset="0"/>
              </a:defRPr>
            </a:lvl7pPr>
            <a:lvl8pPr marL="3429000" indent="-228600" defTabSz="908050" eaLnBrk="0" fontAlgn="base" hangingPunct="0">
              <a:spcBef>
                <a:spcPct val="30000"/>
              </a:spcBef>
              <a:spcAft>
                <a:spcPct val="0"/>
              </a:spcAft>
              <a:defRPr sz="1200">
                <a:solidFill>
                  <a:schemeClr val="tx1"/>
                </a:solidFill>
                <a:latin typeface="Arial" pitchFamily="34" charset="0"/>
              </a:defRPr>
            </a:lvl8pPr>
            <a:lvl9pPr marL="3886200" indent="-228600" defTabSz="90805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A9E80815-3959-4526-9F90-3E7DCA9C4EED}" type="slidenum">
              <a:rPr lang="de-DE" altLang="en-US" smtClean="0"/>
              <a:pPr eaLnBrk="1" hangingPunct="1">
                <a:spcBef>
                  <a:spcPct val="0"/>
                </a:spcBef>
                <a:defRPr/>
              </a:pPr>
              <a:t>1</a:t>
            </a:fld>
            <a:endParaRPr lang="de-DE" altLang="en-US"/>
          </a:p>
        </p:txBody>
      </p:sp>
      <p:sp>
        <p:nvSpPr>
          <p:cNvPr id="37893" name="Rectangle 2"/>
          <p:cNvSpPr>
            <a:spLocks noGrp="1" noRot="1" noChangeAspect="1" noChangeArrowheads="1" noTextEdit="1"/>
          </p:cNvSpPr>
          <p:nvPr>
            <p:ph type="sldImg"/>
          </p:nvPr>
        </p:nvSpPr>
        <p:spPr>
          <a:ln/>
        </p:spPr>
      </p:sp>
      <p:sp>
        <p:nvSpPr>
          <p:cNvPr id="37894" name="Rectangle 3"/>
          <p:cNvSpPr>
            <a:spLocks noGrp="1" noChangeArrowheads="1"/>
          </p:cNvSpPr>
          <p:nvPr>
            <p:ph type="body" idx="1"/>
          </p:nvPr>
        </p:nvSpPr>
        <p:spPr>
          <a:noFill/>
        </p:spPr>
        <p:txBody>
          <a:bodyPr/>
          <a:lstStyle/>
          <a:p>
            <a:endParaRPr lang="ru-RU" altLang="en-US">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3C4CF212-519D-4BF1-A8EC-CD495E8CBAC8}"/>
              </a:ext>
            </a:extLst>
          </p:cNvPr>
          <p:cNvSpPr>
            <a:spLocks noGrp="1" noChangeArrowheads="1"/>
          </p:cNvSpPr>
          <p:nvPr>
            <p:ph type="sldNum" sz="quarter" idx="5"/>
          </p:nvPr>
        </p:nvSpPr>
        <p:spPr>
          <a:noFill/>
        </p:spPr>
        <p:txBody>
          <a:bodyPr/>
          <a:lstStyle>
            <a:lvl1pPr defTabSz="909638" eaLnBrk="0" hangingPunct="0">
              <a:spcBef>
                <a:spcPct val="30000"/>
              </a:spcBef>
              <a:defRPr sz="1200">
                <a:solidFill>
                  <a:schemeClr val="tx1"/>
                </a:solidFill>
                <a:latin typeface="Arial" panose="020B0604020202020204" pitchFamily="34" charset="0"/>
              </a:defRPr>
            </a:lvl1pPr>
            <a:lvl2pPr marL="742950" indent="-285750" defTabSz="909638" eaLnBrk="0" hangingPunct="0">
              <a:spcBef>
                <a:spcPct val="30000"/>
              </a:spcBef>
              <a:defRPr sz="1200">
                <a:solidFill>
                  <a:schemeClr val="tx1"/>
                </a:solidFill>
                <a:latin typeface="Arial" panose="020B0604020202020204" pitchFamily="34" charset="0"/>
              </a:defRPr>
            </a:lvl2pPr>
            <a:lvl3pPr marL="1143000" indent="-228600" defTabSz="909638" eaLnBrk="0" hangingPunct="0">
              <a:spcBef>
                <a:spcPct val="30000"/>
              </a:spcBef>
              <a:defRPr sz="1200">
                <a:solidFill>
                  <a:schemeClr val="tx1"/>
                </a:solidFill>
                <a:latin typeface="Arial" panose="020B0604020202020204" pitchFamily="34" charset="0"/>
              </a:defRPr>
            </a:lvl3pPr>
            <a:lvl4pPr marL="1600200" indent="-228600" defTabSz="909638" eaLnBrk="0" hangingPunct="0">
              <a:spcBef>
                <a:spcPct val="30000"/>
              </a:spcBef>
              <a:defRPr sz="1200">
                <a:solidFill>
                  <a:schemeClr val="tx1"/>
                </a:solidFill>
                <a:latin typeface="Arial" panose="020B0604020202020204" pitchFamily="34" charset="0"/>
              </a:defRPr>
            </a:lvl4pPr>
            <a:lvl5pPr marL="2057400" indent="-228600" defTabSz="909638" eaLnBrk="0" hangingPunct="0">
              <a:spcBef>
                <a:spcPct val="30000"/>
              </a:spcBef>
              <a:defRPr sz="1200">
                <a:solidFill>
                  <a:schemeClr val="tx1"/>
                </a:solidFill>
                <a:latin typeface="Arial" panose="020B0604020202020204" pitchFamily="34" charset="0"/>
              </a:defRPr>
            </a:lvl5pPr>
            <a:lvl6pPr marL="2514600" indent="-228600" defTabSz="90963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0963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0963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09638"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46B92FD0-D689-4EDB-98EC-6C0B00338682}" type="slidenum">
              <a:rPr lang="de-DE" altLang="en-US"/>
              <a:pPr eaLnBrk="1" hangingPunct="1">
                <a:spcBef>
                  <a:spcPct val="0"/>
                </a:spcBef>
              </a:pPr>
              <a:t>5</a:t>
            </a:fld>
            <a:endParaRPr lang="de-DE" altLang="en-US"/>
          </a:p>
        </p:txBody>
      </p:sp>
      <p:sp>
        <p:nvSpPr>
          <p:cNvPr id="47107" name="Rectangle 2">
            <a:extLst>
              <a:ext uri="{FF2B5EF4-FFF2-40B4-BE49-F238E27FC236}">
                <a16:creationId xmlns:a16="http://schemas.microsoft.com/office/drawing/2014/main" id="{1819919C-9474-4DB0-867B-34822E3EA9F2}"/>
              </a:ext>
            </a:extLst>
          </p:cNvPr>
          <p:cNvSpPr>
            <a:spLocks noGrp="1" noRot="1" noChangeAspect="1" noChangeArrowheads="1" noTextEdit="1"/>
          </p:cNvSpPr>
          <p:nvPr>
            <p:ph type="sldImg"/>
          </p:nvPr>
        </p:nvSpPr>
        <p:spPr>
          <a:ln/>
        </p:spPr>
      </p:sp>
      <p:sp>
        <p:nvSpPr>
          <p:cNvPr id="47108" name="Rectangle 3">
            <a:extLst>
              <a:ext uri="{FF2B5EF4-FFF2-40B4-BE49-F238E27FC236}">
                <a16:creationId xmlns:a16="http://schemas.microsoft.com/office/drawing/2014/main" id="{312F46E5-826D-43AF-956A-7374632D404C}"/>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cs typeface="Arial" panose="020B0604020202020204" pitchFamily="34" charset="0"/>
            </a:endParaRPr>
          </a:p>
        </p:txBody>
      </p:sp>
      <p:sp>
        <p:nvSpPr>
          <p:cNvPr id="2" name="Верхний колонтитул 1">
            <a:extLst>
              <a:ext uri="{FF2B5EF4-FFF2-40B4-BE49-F238E27FC236}">
                <a16:creationId xmlns:a16="http://schemas.microsoft.com/office/drawing/2014/main" id="{E1D4A7C6-34E1-4077-9FDD-71F165CE6BA6}"/>
              </a:ext>
            </a:extLst>
          </p:cNvPr>
          <p:cNvSpPr>
            <a:spLocks noGrp="1"/>
          </p:cNvSpPr>
          <p:nvPr>
            <p:ph type="hdr" sz="quarter"/>
          </p:nvPr>
        </p:nvSpPr>
        <p:spPr/>
        <p:txBody>
          <a:bodyPr/>
          <a:lstStyle/>
          <a:p>
            <a:pPr>
              <a:defRPr/>
            </a:pPr>
            <a:endParaRPr lang="ru-RU"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defTabSz="909638" eaLnBrk="0" hangingPunct="0">
              <a:spcBef>
                <a:spcPct val="30000"/>
              </a:spcBef>
              <a:defRPr sz="1200">
                <a:solidFill>
                  <a:schemeClr val="tx1"/>
                </a:solidFill>
                <a:latin typeface="Arial" pitchFamily="34" charset="0"/>
              </a:defRPr>
            </a:lvl1pPr>
            <a:lvl2pPr marL="742950" indent="-285750" defTabSz="909638" eaLnBrk="0" hangingPunct="0">
              <a:spcBef>
                <a:spcPct val="30000"/>
              </a:spcBef>
              <a:defRPr sz="1200">
                <a:solidFill>
                  <a:schemeClr val="tx1"/>
                </a:solidFill>
                <a:latin typeface="Arial" pitchFamily="34" charset="0"/>
              </a:defRPr>
            </a:lvl2pPr>
            <a:lvl3pPr marL="1143000" indent="-228600" defTabSz="909638" eaLnBrk="0" hangingPunct="0">
              <a:spcBef>
                <a:spcPct val="30000"/>
              </a:spcBef>
              <a:defRPr sz="1200">
                <a:solidFill>
                  <a:schemeClr val="tx1"/>
                </a:solidFill>
                <a:latin typeface="Arial" pitchFamily="34" charset="0"/>
              </a:defRPr>
            </a:lvl3pPr>
            <a:lvl4pPr marL="1600200" indent="-228600" defTabSz="909638" eaLnBrk="0" hangingPunct="0">
              <a:spcBef>
                <a:spcPct val="30000"/>
              </a:spcBef>
              <a:defRPr sz="1200">
                <a:solidFill>
                  <a:schemeClr val="tx1"/>
                </a:solidFill>
                <a:latin typeface="Arial" pitchFamily="34" charset="0"/>
              </a:defRPr>
            </a:lvl4pPr>
            <a:lvl5pPr marL="2057400" indent="-228600" defTabSz="909638" eaLnBrk="0" hangingPunct="0">
              <a:spcBef>
                <a:spcPct val="30000"/>
              </a:spcBef>
              <a:defRPr sz="1200">
                <a:solidFill>
                  <a:schemeClr val="tx1"/>
                </a:solidFill>
                <a:latin typeface="Arial" pitchFamily="34" charset="0"/>
              </a:defRPr>
            </a:lvl5pPr>
            <a:lvl6pPr marL="2514600" indent="-228600" defTabSz="909638" eaLnBrk="0" fontAlgn="base" hangingPunct="0">
              <a:spcBef>
                <a:spcPct val="30000"/>
              </a:spcBef>
              <a:spcAft>
                <a:spcPct val="0"/>
              </a:spcAft>
              <a:defRPr sz="1200">
                <a:solidFill>
                  <a:schemeClr val="tx1"/>
                </a:solidFill>
                <a:latin typeface="Arial" pitchFamily="34" charset="0"/>
              </a:defRPr>
            </a:lvl6pPr>
            <a:lvl7pPr marL="2971800" indent="-228600" defTabSz="909638" eaLnBrk="0" fontAlgn="base" hangingPunct="0">
              <a:spcBef>
                <a:spcPct val="30000"/>
              </a:spcBef>
              <a:spcAft>
                <a:spcPct val="0"/>
              </a:spcAft>
              <a:defRPr sz="1200">
                <a:solidFill>
                  <a:schemeClr val="tx1"/>
                </a:solidFill>
                <a:latin typeface="Arial" pitchFamily="34" charset="0"/>
              </a:defRPr>
            </a:lvl7pPr>
            <a:lvl8pPr marL="3429000" indent="-228600" defTabSz="909638" eaLnBrk="0" fontAlgn="base" hangingPunct="0">
              <a:spcBef>
                <a:spcPct val="30000"/>
              </a:spcBef>
              <a:spcAft>
                <a:spcPct val="0"/>
              </a:spcAft>
              <a:defRPr sz="1200">
                <a:solidFill>
                  <a:schemeClr val="tx1"/>
                </a:solidFill>
                <a:latin typeface="Arial" pitchFamily="34" charset="0"/>
              </a:defRPr>
            </a:lvl8pPr>
            <a:lvl9pPr marL="3886200" indent="-228600" defTabSz="909638"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266EB69D-9BBB-45BF-B3CE-1397FB0054F1}" type="slidenum">
              <a:rPr lang="de-DE" altLang="en-US" smtClean="0">
                <a:cs typeface="Arial" pitchFamily="34" charset="0"/>
              </a:rPr>
              <a:pPr eaLnBrk="1" hangingPunct="1">
                <a:spcBef>
                  <a:spcPct val="0"/>
                </a:spcBef>
              </a:pPr>
              <a:t>48</a:t>
            </a:fld>
            <a:endParaRPr lang="de-DE" altLang="en-US">
              <a:cs typeface="Arial" pitchFamily="34"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pPr eaLnBrk="1" hangingPunct="1"/>
            <a:endParaRPr lang="en-US" altLang="en-US">
              <a:latin typeface="Arial" pitchFamily="34" charset="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4AF466F-BDA4-4F18-9C7B-FF0A9A1B0E80}" type="datetime1">
              <a:rPr lang="en-US" smtClean="0"/>
              <a:pPr/>
              <a:t>9/30/2021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dirty="0"/>
          </a:p>
        </p:txBody>
      </p:sp>
    </p:spTree>
    <p:extLst>
      <p:ext uri="{BB962C8B-B14F-4D97-AF65-F5344CB8AC3E}">
        <p14:creationId xmlns:p14="http://schemas.microsoft.com/office/powerpoint/2010/main" val="2031742157"/>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4F7D34C-41FA-408F-9792-AC699D4B52AB}" type="datetimeFigureOut">
              <a:rPr lang="en-GB" smtClean="0"/>
              <a:t>30/09/2021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dirty="0"/>
          </a:p>
        </p:txBody>
      </p:sp>
    </p:spTree>
    <p:extLst>
      <p:ext uri="{BB962C8B-B14F-4D97-AF65-F5344CB8AC3E}">
        <p14:creationId xmlns:p14="http://schemas.microsoft.com/office/powerpoint/2010/main" val="309437115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4F7D34C-41FA-408F-9792-AC699D4B52AB}" type="datetimeFigureOut">
              <a:rPr lang="en-GB" smtClean="0"/>
              <a:t>30/09/2021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dirty="0"/>
          </a:p>
        </p:txBody>
      </p:sp>
    </p:spTree>
    <p:extLst>
      <p:ext uri="{BB962C8B-B14F-4D97-AF65-F5344CB8AC3E}">
        <p14:creationId xmlns:p14="http://schemas.microsoft.com/office/powerpoint/2010/main" val="3479749099"/>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19138" y="609600"/>
            <a:ext cx="77724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719138" y="19050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81538" y="19050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399461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Titel und Inhalt">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720000" y="1270800"/>
            <a:ext cx="8075240" cy="4824000"/>
          </a:xfrm>
          <a:prstGeom prst="rect">
            <a:avLst/>
          </a:prstGeom>
        </p:spPr>
        <p:txBody>
          <a:bodyPr lIns="0" tIns="0" rIns="0" bIns="0"/>
          <a:lstStyle>
            <a:lvl1pPr marL="0" indent="0">
              <a:buClr>
                <a:srgbClr val="005B82"/>
              </a:buClr>
              <a:buSzPct val="80000"/>
              <a:buFontTx/>
              <a:buNone/>
              <a:defRPr sz="2200" baseline="0">
                <a:latin typeface="Arial" pitchFamily="34" charset="0"/>
                <a:cs typeface="Arial" pitchFamily="34" charset="0"/>
              </a:defRPr>
            </a:lvl1pPr>
            <a:lvl2pPr marL="457200" indent="0">
              <a:buClr>
                <a:srgbClr val="005B82"/>
              </a:buClr>
              <a:buSzPct val="80000"/>
              <a:buFont typeface="Wingdings" pitchFamily="2" charset="2"/>
              <a:buNone/>
              <a:defRPr sz="2200">
                <a:latin typeface="Arial" pitchFamily="34" charset="0"/>
                <a:cs typeface="Arial" pitchFamily="34" charset="0"/>
              </a:defRPr>
            </a:lvl2pPr>
            <a:lvl3pPr marL="1143000" indent="-228600">
              <a:buClr>
                <a:srgbClr val="005B82"/>
              </a:buClr>
              <a:buSzPct val="80000"/>
              <a:buFont typeface="Wingdings" pitchFamily="2" charset="2"/>
              <a:buChar char="§"/>
              <a:defRPr sz="2200">
                <a:latin typeface="Arial" pitchFamily="34" charset="0"/>
                <a:cs typeface="Arial" pitchFamily="34" charset="0"/>
              </a:defRPr>
            </a:lvl3pPr>
            <a:lvl4pPr marL="1600200" indent="-228600">
              <a:buClr>
                <a:srgbClr val="005B82"/>
              </a:buClr>
              <a:buSzPct val="80000"/>
              <a:buFont typeface="Wingdings" pitchFamily="2" charset="2"/>
              <a:buChar char="§"/>
              <a:defRPr sz="2200">
                <a:latin typeface="Arial" pitchFamily="34" charset="0"/>
                <a:cs typeface="Arial" pitchFamily="34" charset="0"/>
              </a:defRPr>
            </a:lvl4pPr>
            <a:lvl5pPr marL="2057400" indent="-228600">
              <a:buClr>
                <a:srgbClr val="005B82"/>
              </a:buClr>
              <a:buSzPct val="80000"/>
              <a:buFont typeface="Wingdings" pitchFamily="2" charset="2"/>
              <a:buChar char="§"/>
              <a:defRPr sz="2200">
                <a:latin typeface="Arial" pitchFamily="34" charset="0"/>
                <a:cs typeface="Arial" pitchFamily="34" charset="0"/>
              </a:defRPr>
            </a:lvl5pPr>
          </a:lstStyle>
          <a:p>
            <a:r>
              <a:rPr lang="de-DE" dirty="0"/>
              <a:t>Hier steht Blindtext zu einem Thema mit Einleitung und folgenden Aufzählungspunkten:</a:t>
            </a:r>
          </a:p>
          <a:p>
            <a:pPr marL="342900" indent="-342900">
              <a:buFont typeface="Wingdings" pitchFamily="2" charset="2"/>
              <a:buChar char="§"/>
            </a:pPr>
            <a:r>
              <a:rPr lang="de-DE" dirty="0" err="1"/>
              <a:t>Consectetuer</a:t>
            </a:r>
            <a:r>
              <a:rPr lang="de-DE" dirty="0"/>
              <a:t> </a:t>
            </a:r>
            <a:r>
              <a:rPr lang="de-DE" dirty="0" err="1"/>
              <a:t>adipiscing</a:t>
            </a:r>
            <a:r>
              <a:rPr lang="de-DE" dirty="0"/>
              <a:t> </a:t>
            </a:r>
            <a:r>
              <a:rPr lang="de-DE" dirty="0" err="1"/>
              <a:t>elit</a:t>
            </a:r>
            <a:r>
              <a:rPr lang="de-DE" dirty="0"/>
              <a:t>, </a:t>
            </a:r>
            <a:r>
              <a:rPr lang="de-DE" dirty="0" err="1"/>
              <a:t>sed</a:t>
            </a:r>
            <a:r>
              <a:rPr lang="de-DE" dirty="0"/>
              <a:t> </a:t>
            </a:r>
            <a:r>
              <a:rPr lang="de-DE" dirty="0" err="1"/>
              <a:t>diam</a:t>
            </a:r>
            <a:r>
              <a:rPr lang="de-DE" dirty="0"/>
              <a:t> </a:t>
            </a:r>
            <a:r>
              <a:rPr lang="de-DE" dirty="0" err="1"/>
              <a:t>nonummy</a:t>
            </a:r>
            <a:r>
              <a:rPr lang="de-DE" dirty="0"/>
              <a:t> </a:t>
            </a:r>
            <a:r>
              <a:rPr lang="de-DE" dirty="0" err="1"/>
              <a:t>nibh</a:t>
            </a:r>
            <a:br>
              <a:rPr lang="de-DE" dirty="0"/>
            </a:br>
            <a:r>
              <a:rPr lang="de-DE" dirty="0" err="1"/>
              <a:t>tincidunt</a:t>
            </a:r>
            <a:r>
              <a:rPr lang="de-DE" dirty="0"/>
              <a:t> </a:t>
            </a:r>
            <a:r>
              <a:rPr lang="de-DE" dirty="0" err="1"/>
              <a:t>ut</a:t>
            </a:r>
            <a:r>
              <a:rPr lang="de-DE" dirty="0"/>
              <a:t> </a:t>
            </a:r>
            <a:r>
              <a:rPr lang="de-DE" dirty="0" err="1"/>
              <a:t>laoreet</a:t>
            </a:r>
            <a:r>
              <a:rPr lang="de-DE" dirty="0"/>
              <a:t> </a:t>
            </a:r>
            <a:r>
              <a:rPr lang="de-DE" dirty="0" err="1"/>
              <a:t>dolore</a:t>
            </a:r>
            <a:r>
              <a:rPr lang="de-DE" dirty="0"/>
              <a:t> magna </a:t>
            </a:r>
            <a:r>
              <a:rPr lang="de-DE" dirty="0" err="1"/>
              <a:t>aliquam</a:t>
            </a:r>
            <a:r>
              <a:rPr lang="de-DE" dirty="0"/>
              <a:t> </a:t>
            </a:r>
            <a:r>
              <a:rPr lang="de-DE" dirty="0" err="1"/>
              <a:t>erat</a:t>
            </a:r>
            <a:r>
              <a:rPr lang="de-DE" dirty="0"/>
              <a:t>.</a:t>
            </a:r>
          </a:p>
          <a:p>
            <a:pPr marL="342900" indent="-342900">
              <a:buFont typeface="Wingdings" pitchFamily="2" charset="2"/>
              <a:buChar char="§"/>
            </a:pPr>
            <a:r>
              <a:rPr lang="de-DE" dirty="0" err="1"/>
              <a:t>Consectetuer</a:t>
            </a:r>
            <a:r>
              <a:rPr lang="de-DE" dirty="0"/>
              <a:t> </a:t>
            </a:r>
            <a:r>
              <a:rPr lang="de-DE" dirty="0" err="1"/>
              <a:t>adipiscing</a:t>
            </a:r>
            <a:r>
              <a:rPr lang="de-DE" dirty="0"/>
              <a:t> </a:t>
            </a:r>
            <a:r>
              <a:rPr lang="de-DE" dirty="0" err="1"/>
              <a:t>elit</a:t>
            </a:r>
            <a:r>
              <a:rPr lang="de-DE" dirty="0"/>
              <a:t>, </a:t>
            </a:r>
            <a:r>
              <a:rPr lang="de-DE" dirty="0" err="1"/>
              <a:t>sed</a:t>
            </a:r>
            <a:r>
              <a:rPr lang="de-DE" dirty="0"/>
              <a:t> </a:t>
            </a:r>
            <a:r>
              <a:rPr lang="de-DE" dirty="0" err="1"/>
              <a:t>diam</a:t>
            </a:r>
            <a:r>
              <a:rPr lang="de-DE" dirty="0"/>
              <a:t> </a:t>
            </a:r>
            <a:r>
              <a:rPr lang="de-DE" dirty="0" err="1"/>
              <a:t>nonummy</a:t>
            </a:r>
            <a:r>
              <a:rPr lang="de-DE" dirty="0"/>
              <a:t> </a:t>
            </a:r>
            <a:r>
              <a:rPr lang="de-DE" dirty="0" err="1"/>
              <a:t>tincidunt</a:t>
            </a:r>
            <a:r>
              <a:rPr lang="de-DE" dirty="0"/>
              <a:t> </a:t>
            </a:r>
            <a:br>
              <a:rPr lang="de-DE" dirty="0"/>
            </a:br>
            <a:r>
              <a:rPr lang="de-DE" dirty="0" err="1"/>
              <a:t>ut</a:t>
            </a:r>
            <a:r>
              <a:rPr lang="de-DE" dirty="0"/>
              <a:t> </a:t>
            </a:r>
            <a:r>
              <a:rPr lang="de-DE" dirty="0" err="1"/>
              <a:t>laoreet</a:t>
            </a:r>
            <a:r>
              <a:rPr lang="de-DE" dirty="0"/>
              <a:t> </a:t>
            </a:r>
            <a:r>
              <a:rPr lang="de-DE" dirty="0" err="1"/>
              <a:t>dolore</a:t>
            </a:r>
            <a:r>
              <a:rPr lang="de-DE" dirty="0"/>
              <a:t> magna </a:t>
            </a:r>
            <a:r>
              <a:rPr lang="de-DE" dirty="0" err="1"/>
              <a:t>aliquam</a:t>
            </a:r>
            <a:r>
              <a:rPr lang="de-DE" dirty="0"/>
              <a:t> </a:t>
            </a:r>
            <a:r>
              <a:rPr lang="de-DE" dirty="0" err="1"/>
              <a:t>erat</a:t>
            </a:r>
            <a:r>
              <a:rPr lang="de-DE" dirty="0"/>
              <a:t>. </a:t>
            </a:r>
            <a:r>
              <a:rPr lang="de-DE" dirty="0" err="1"/>
              <a:t>Consectetuer</a:t>
            </a:r>
            <a:r>
              <a:rPr lang="de-DE" dirty="0"/>
              <a:t> </a:t>
            </a:r>
            <a:r>
              <a:rPr lang="de-DE" dirty="0" err="1"/>
              <a:t>adipiscing</a:t>
            </a:r>
            <a:br>
              <a:rPr lang="de-DE" dirty="0"/>
            </a:br>
            <a:r>
              <a:rPr lang="de-DE" dirty="0" err="1"/>
              <a:t>elit</a:t>
            </a:r>
            <a:r>
              <a:rPr lang="de-DE" dirty="0"/>
              <a:t>, </a:t>
            </a:r>
            <a:r>
              <a:rPr lang="de-DE" dirty="0" err="1"/>
              <a:t>sed</a:t>
            </a:r>
            <a:r>
              <a:rPr lang="de-DE" dirty="0"/>
              <a:t> </a:t>
            </a:r>
            <a:r>
              <a:rPr lang="de-DE" dirty="0" err="1"/>
              <a:t>diam</a:t>
            </a:r>
            <a:r>
              <a:rPr lang="de-DE" dirty="0"/>
              <a:t> </a:t>
            </a:r>
            <a:r>
              <a:rPr lang="de-DE" dirty="0" err="1"/>
              <a:t>nonummy</a:t>
            </a:r>
            <a:r>
              <a:rPr lang="de-DE" dirty="0"/>
              <a:t> </a:t>
            </a:r>
            <a:r>
              <a:rPr lang="de-DE" dirty="0" err="1"/>
              <a:t>nibh</a:t>
            </a:r>
            <a:r>
              <a:rPr lang="de-DE" dirty="0"/>
              <a:t> </a:t>
            </a:r>
            <a:r>
              <a:rPr lang="de-DE" dirty="0" err="1"/>
              <a:t>euismod</a:t>
            </a:r>
            <a:r>
              <a:rPr lang="de-DE" dirty="0"/>
              <a:t> </a:t>
            </a:r>
            <a:r>
              <a:rPr lang="de-DE" dirty="0" err="1"/>
              <a:t>tincidunt</a:t>
            </a:r>
            <a:r>
              <a:rPr lang="de-DE" dirty="0"/>
              <a:t> </a:t>
            </a:r>
            <a:r>
              <a:rPr lang="de-DE" dirty="0" err="1"/>
              <a:t>ut</a:t>
            </a:r>
            <a:r>
              <a:rPr lang="de-DE" dirty="0"/>
              <a:t> </a:t>
            </a:r>
            <a:r>
              <a:rPr lang="de-DE" dirty="0" err="1"/>
              <a:t>laoreet</a:t>
            </a:r>
            <a:r>
              <a:rPr lang="de-DE" dirty="0"/>
              <a:t> </a:t>
            </a:r>
            <a:br>
              <a:rPr lang="de-DE" dirty="0"/>
            </a:br>
            <a:r>
              <a:rPr lang="de-DE" dirty="0" err="1"/>
              <a:t>dolore</a:t>
            </a:r>
            <a:r>
              <a:rPr lang="de-DE" dirty="0"/>
              <a:t> magna </a:t>
            </a:r>
            <a:r>
              <a:rPr lang="de-DE" dirty="0" err="1"/>
              <a:t>aliquam</a:t>
            </a:r>
            <a:r>
              <a:rPr lang="de-DE" dirty="0"/>
              <a:t> </a:t>
            </a:r>
            <a:r>
              <a:rPr lang="de-DE" dirty="0" err="1"/>
              <a:t>erat</a:t>
            </a:r>
            <a:r>
              <a:rPr lang="de-DE" dirty="0"/>
              <a:t>. 	</a:t>
            </a:r>
          </a:p>
        </p:txBody>
      </p:sp>
      <p:sp>
        <p:nvSpPr>
          <p:cNvPr id="4" name="Datumsplatzhalter 3"/>
          <p:cNvSpPr>
            <a:spLocks noGrp="1"/>
          </p:cNvSpPr>
          <p:nvPr>
            <p:ph type="dt" sz="half" idx="10"/>
          </p:nvPr>
        </p:nvSpPr>
        <p:spPr/>
        <p:txBody>
          <a:bodyPr/>
          <a:lstStyle/>
          <a:p>
            <a:fld id="{F3163015-BCCC-4276-94E6-CD41EDF32751}" type="datetime1">
              <a:rPr lang="en-US" smtClean="0"/>
              <a:t>9/30/2021</a:t>
            </a:fld>
            <a:endParaRPr lang="de-DE" dirty="0"/>
          </a:p>
        </p:txBody>
      </p:sp>
      <p:sp>
        <p:nvSpPr>
          <p:cNvPr id="5" name="Fußzeilenplatzhalter 4"/>
          <p:cNvSpPr>
            <a:spLocks noGrp="1"/>
          </p:cNvSpPr>
          <p:nvPr>
            <p:ph type="ftr" sz="quarter" idx="11"/>
          </p:nvPr>
        </p:nvSpPr>
        <p:spPr/>
        <p:txBody>
          <a:bodyPr/>
          <a:lstStyle/>
          <a:p>
            <a:r>
              <a:rPr lang="de-DE"/>
              <a:t>y.senichev@inr.ru</a:t>
            </a:r>
            <a:endParaRPr lang="de-DE" dirty="0"/>
          </a:p>
        </p:txBody>
      </p:sp>
      <p:sp>
        <p:nvSpPr>
          <p:cNvPr id="6" name="Foliennummernplatzhalter 5"/>
          <p:cNvSpPr>
            <a:spLocks noGrp="1"/>
          </p:cNvSpPr>
          <p:nvPr>
            <p:ph type="sldNum" sz="quarter" idx="12"/>
          </p:nvPr>
        </p:nvSpPr>
        <p:spPr/>
        <p:txBody>
          <a:bodyPr/>
          <a:lstStyle/>
          <a:p>
            <a:fld id="{7EB9AEA1-3281-46F0-9EDB-48FF2E5FF267}" type="slidenum">
              <a:rPr lang="de-DE" smtClean="0"/>
              <a:t>‹#›</a:t>
            </a:fld>
            <a:endParaRPr lang="de-DE" dirty="0"/>
          </a:p>
        </p:txBody>
      </p:sp>
      <p:sp>
        <p:nvSpPr>
          <p:cNvPr id="7" name="Inhaltsplatzhalter 2"/>
          <p:cNvSpPr>
            <a:spLocks noGrp="1"/>
          </p:cNvSpPr>
          <p:nvPr>
            <p:ph idx="17" hasCustomPrompt="1"/>
          </p:nvPr>
        </p:nvSpPr>
        <p:spPr>
          <a:xfrm>
            <a:off x="720000" y="432000"/>
            <a:ext cx="6588000" cy="576064"/>
          </a:xfrm>
          <a:prstGeom prst="rect">
            <a:avLst/>
          </a:prstGeom>
        </p:spPr>
        <p:txBody>
          <a:bodyPr lIns="0" tIns="0" rIns="0" bIns="0"/>
          <a:lstStyle>
            <a:lvl1pPr marL="0" indent="0">
              <a:buClr>
                <a:srgbClr val="005B82"/>
              </a:buClr>
              <a:buSzPct val="80000"/>
              <a:buFontTx/>
              <a:buNone/>
              <a:defRPr sz="2800" b="1" baseline="0">
                <a:solidFill>
                  <a:srgbClr val="005B82"/>
                </a:solidFill>
                <a:latin typeface="Arial" pitchFamily="34" charset="0"/>
                <a:cs typeface="Arial" pitchFamily="34" charset="0"/>
              </a:defRPr>
            </a:lvl1pPr>
            <a:lvl2pPr marL="457200" indent="0">
              <a:buClr>
                <a:srgbClr val="005B82"/>
              </a:buClr>
              <a:buSzPct val="80000"/>
              <a:buFont typeface="Wingdings" pitchFamily="2" charset="2"/>
              <a:buNone/>
              <a:defRPr sz="2200">
                <a:latin typeface="Arial" pitchFamily="34" charset="0"/>
                <a:cs typeface="Arial" pitchFamily="34" charset="0"/>
              </a:defRPr>
            </a:lvl2pPr>
            <a:lvl3pPr marL="1143000" indent="-228600">
              <a:buClr>
                <a:srgbClr val="005B82"/>
              </a:buClr>
              <a:buSzPct val="80000"/>
              <a:buFont typeface="Wingdings" pitchFamily="2" charset="2"/>
              <a:buChar char="§"/>
              <a:defRPr sz="2200">
                <a:latin typeface="Arial" pitchFamily="34" charset="0"/>
                <a:cs typeface="Arial" pitchFamily="34" charset="0"/>
              </a:defRPr>
            </a:lvl3pPr>
            <a:lvl4pPr marL="1600200" indent="-228600">
              <a:buClr>
                <a:srgbClr val="005B82"/>
              </a:buClr>
              <a:buSzPct val="80000"/>
              <a:buFont typeface="Wingdings" pitchFamily="2" charset="2"/>
              <a:buChar char="§"/>
              <a:defRPr sz="2200">
                <a:latin typeface="Arial" pitchFamily="34" charset="0"/>
                <a:cs typeface="Arial" pitchFamily="34" charset="0"/>
              </a:defRPr>
            </a:lvl4pPr>
            <a:lvl5pPr marL="2057400" indent="-228600">
              <a:buClr>
                <a:srgbClr val="005B82"/>
              </a:buClr>
              <a:buSzPct val="80000"/>
              <a:buFont typeface="Wingdings" pitchFamily="2" charset="2"/>
              <a:buChar char="§"/>
              <a:defRPr sz="2200">
                <a:latin typeface="Arial" pitchFamily="34" charset="0"/>
                <a:cs typeface="Arial" pitchFamily="34" charset="0"/>
              </a:defRPr>
            </a:lvl5pPr>
          </a:lstStyle>
          <a:p>
            <a:r>
              <a:rPr lang="de-DE" dirty="0"/>
              <a:t>Musterpräsentation</a:t>
            </a:r>
          </a:p>
        </p:txBody>
      </p:sp>
    </p:spTree>
    <p:extLst>
      <p:ext uri="{BB962C8B-B14F-4D97-AF65-F5344CB8AC3E}">
        <p14:creationId xmlns:p14="http://schemas.microsoft.com/office/powerpoint/2010/main" val="1379669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CEF607B-A47E-422C-9BEF-122CCDB7C526}" type="datetime1">
              <a:rPr lang="en-US" smtClean="0"/>
              <a:pPr/>
              <a:t>9/30/2021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extLst>
      <p:ext uri="{BB962C8B-B14F-4D97-AF65-F5344CB8AC3E}">
        <p14:creationId xmlns:p14="http://schemas.microsoft.com/office/powerpoint/2010/main" val="2269798333"/>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4F7D34C-41FA-408F-9792-AC699D4B52AB}" type="datetimeFigureOut">
              <a:rPr lang="en-GB" smtClean="0"/>
              <a:t>30/09/2021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dirty="0"/>
          </a:p>
        </p:txBody>
      </p:sp>
    </p:spTree>
    <p:extLst>
      <p:ext uri="{BB962C8B-B14F-4D97-AF65-F5344CB8AC3E}">
        <p14:creationId xmlns:p14="http://schemas.microsoft.com/office/powerpoint/2010/main" val="1001486159"/>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6EE300C-6FC5-4FC3-AF1A-075E4F50620D}" type="datetime1">
              <a:rPr lang="en-US" smtClean="0"/>
              <a:pPr/>
              <a:t>9/30/2021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Tree>
    <p:extLst>
      <p:ext uri="{BB962C8B-B14F-4D97-AF65-F5344CB8AC3E}">
        <p14:creationId xmlns:p14="http://schemas.microsoft.com/office/powerpoint/2010/main" val="3742985591"/>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4F7D34C-41FA-408F-9792-AC699D4B52AB}" type="datetimeFigureOut">
              <a:rPr lang="en-GB" smtClean="0"/>
              <a:t>30/09/2021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E2D2B3B-882E-40F3-A32F-6DD516915044}" type="slidenum">
              <a:rPr lang="en-US" smtClean="0"/>
              <a:pPr/>
              <a:t>‹#›</a:t>
            </a:fld>
            <a:endParaRPr lang="en-US" dirty="0"/>
          </a:p>
        </p:txBody>
      </p:sp>
    </p:spTree>
    <p:extLst>
      <p:ext uri="{BB962C8B-B14F-4D97-AF65-F5344CB8AC3E}">
        <p14:creationId xmlns:p14="http://schemas.microsoft.com/office/powerpoint/2010/main" val="2571073241"/>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2B28685-4D0C-42D5-8013-B5904CD1FCBC}" type="datetime1">
              <a:rPr lang="en-US" smtClean="0"/>
              <a:pPr/>
              <a:t>9/30/2021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2D2B3B-882E-40F3-A32F-6DD516915044}" type="slidenum">
              <a:rPr lang="en-US" smtClean="0"/>
              <a:pPr/>
              <a:t>‹#›</a:t>
            </a:fld>
            <a:endParaRPr lang="en-US"/>
          </a:p>
        </p:txBody>
      </p:sp>
    </p:spTree>
    <p:extLst>
      <p:ext uri="{BB962C8B-B14F-4D97-AF65-F5344CB8AC3E}">
        <p14:creationId xmlns:p14="http://schemas.microsoft.com/office/powerpoint/2010/main" val="2454313051"/>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F7D34C-41FA-408F-9792-AC699D4B52AB}" type="datetimeFigureOut">
              <a:rPr lang="en-GB" smtClean="0"/>
              <a:t>30/09/2021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E2D2B3B-882E-40F3-A32F-6DD516915044}" type="slidenum">
              <a:rPr lang="en-US" smtClean="0"/>
              <a:pPr/>
              <a:t>‹#›</a:t>
            </a:fld>
            <a:endParaRPr lang="en-US"/>
          </a:p>
        </p:txBody>
      </p:sp>
    </p:spTree>
    <p:extLst>
      <p:ext uri="{BB962C8B-B14F-4D97-AF65-F5344CB8AC3E}">
        <p14:creationId xmlns:p14="http://schemas.microsoft.com/office/powerpoint/2010/main" val="900424668"/>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4F7D34C-41FA-408F-9792-AC699D4B52AB}" type="datetimeFigureOut">
              <a:rPr lang="en-GB" smtClean="0"/>
              <a:t>30/09/2021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dirty="0"/>
          </a:p>
        </p:txBody>
      </p:sp>
    </p:spTree>
    <p:extLst>
      <p:ext uri="{BB962C8B-B14F-4D97-AF65-F5344CB8AC3E}">
        <p14:creationId xmlns:p14="http://schemas.microsoft.com/office/powerpoint/2010/main" val="2823847237"/>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4F7D34C-41FA-408F-9792-AC699D4B52AB}" type="datetimeFigureOut">
              <a:rPr lang="en-GB" smtClean="0"/>
              <a:t>30/09/2021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dirty="0"/>
          </a:p>
        </p:txBody>
      </p:sp>
    </p:spTree>
    <p:extLst>
      <p:ext uri="{BB962C8B-B14F-4D97-AF65-F5344CB8AC3E}">
        <p14:creationId xmlns:p14="http://schemas.microsoft.com/office/powerpoint/2010/main" val="1942318743"/>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F7D34C-41FA-408F-9792-AC699D4B52AB}" type="datetimeFigureOut">
              <a:rPr lang="en-GB" smtClean="0"/>
              <a:t>30/09/2021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2D2B3B-882E-40F3-A32F-6DD516915044}" type="slidenum">
              <a:rPr lang="en-US" smtClean="0"/>
              <a:pPr/>
              <a:t>‹#›</a:t>
            </a:fld>
            <a:endParaRPr lang="en-US" dirty="0"/>
          </a:p>
        </p:txBody>
      </p:sp>
    </p:spTree>
    <p:extLst>
      <p:ext uri="{BB962C8B-B14F-4D97-AF65-F5344CB8AC3E}">
        <p14:creationId xmlns:p14="http://schemas.microsoft.com/office/powerpoint/2010/main" val="3413514367"/>
      </p:ext>
    </p:extLst>
  </p:cSld>
  <p:clrMap bg1="lt1" tx1="dk1" bg2="lt2" tx2="dk2" accent1="accent1" accent2="accent2" accent3="accent3" accent4="accent4" accent5="accent5" accent6="accent6" hlink="hlink" folHlink="folHlink"/>
  <p:sldLayoutIdLst>
    <p:sldLayoutId id="2147484952" r:id="rId1"/>
    <p:sldLayoutId id="2147484953" r:id="rId2"/>
    <p:sldLayoutId id="2147484954" r:id="rId3"/>
    <p:sldLayoutId id="2147484955" r:id="rId4"/>
    <p:sldLayoutId id="2147484956" r:id="rId5"/>
    <p:sldLayoutId id="2147484957" r:id="rId6"/>
    <p:sldLayoutId id="2147484958" r:id="rId7"/>
    <p:sldLayoutId id="2147484959" r:id="rId8"/>
    <p:sldLayoutId id="2147484960" r:id="rId9"/>
    <p:sldLayoutId id="2147484961" r:id="rId10"/>
    <p:sldLayoutId id="2147484962" r:id="rId11"/>
    <p:sldLayoutId id="2147484963" r:id="rId12"/>
    <p:sldLayoutId id="2147484964" r:id="rId13"/>
  </p:sldLayoutIdLst>
  <p:transition>
    <p:fade thruBlk="1"/>
  </p:transition>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image" Target="../media/image15.png"/><Relationship Id="rId7" Type="http://schemas.openxmlformats.org/officeDocument/2006/relationships/image" Target="../media/image17.wmf"/><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oleObject" Target="../embeddings/oleObject10.bin"/><Relationship Id="rId5" Type="http://schemas.openxmlformats.org/officeDocument/2006/relationships/image" Target="../media/image16.wmf"/><Relationship Id="rId4" Type="http://schemas.openxmlformats.org/officeDocument/2006/relationships/oleObject" Target="../embeddings/oleObject9.bin"/><Relationship Id="rId9" Type="http://schemas.openxmlformats.org/officeDocument/2006/relationships/image" Target="../media/image18.wmf"/></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png"/><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oleObject" Target="../embeddings/oleObject12.bin"/><Relationship Id="rId1" Type="http://schemas.openxmlformats.org/officeDocument/2006/relationships/slideLayout" Target="../slideLayouts/slideLayout2.xml"/><Relationship Id="rId6" Type="http://schemas.openxmlformats.org/officeDocument/2006/relationships/image" Target="../media/image25.wmf"/><Relationship Id="rId5" Type="http://schemas.openxmlformats.org/officeDocument/2006/relationships/oleObject" Target="../embeddings/oleObject13.bin"/><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28.wmf"/><Relationship Id="rId5" Type="http://schemas.openxmlformats.org/officeDocument/2006/relationships/oleObject" Target="../embeddings/oleObject15.bin"/><Relationship Id="rId4" Type="http://schemas.openxmlformats.org/officeDocument/2006/relationships/image" Target="../media/image27.wmf"/></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19.bin"/><Relationship Id="rId13" Type="http://schemas.openxmlformats.org/officeDocument/2006/relationships/oleObject" Target="../embeddings/oleObject21.bin"/><Relationship Id="rId3" Type="http://schemas.openxmlformats.org/officeDocument/2006/relationships/image" Target="../media/image29.wmf"/><Relationship Id="rId7" Type="http://schemas.openxmlformats.org/officeDocument/2006/relationships/image" Target="../media/image31.wmf"/><Relationship Id="rId12" Type="http://schemas.openxmlformats.org/officeDocument/2006/relationships/image" Target="../media/image34.jpeg"/><Relationship Id="rId17" Type="http://schemas.openxmlformats.org/officeDocument/2006/relationships/image" Target="../media/image51.png"/><Relationship Id="rId2" Type="http://schemas.openxmlformats.org/officeDocument/2006/relationships/oleObject" Target="../embeddings/oleObject16.bin"/><Relationship Id="rId1" Type="http://schemas.openxmlformats.org/officeDocument/2006/relationships/slideLayout" Target="../slideLayouts/slideLayout2.xml"/><Relationship Id="rId6" Type="http://schemas.openxmlformats.org/officeDocument/2006/relationships/oleObject" Target="../embeddings/oleObject18.bin"/><Relationship Id="rId11" Type="http://schemas.openxmlformats.org/officeDocument/2006/relationships/image" Target="../media/image33.wmf"/><Relationship Id="rId5" Type="http://schemas.openxmlformats.org/officeDocument/2006/relationships/image" Target="../media/image30.wmf"/><Relationship Id="rId15" Type="http://schemas.openxmlformats.org/officeDocument/2006/relationships/image" Target="../media/image36.wmf"/><Relationship Id="rId10" Type="http://schemas.openxmlformats.org/officeDocument/2006/relationships/oleObject" Target="../embeddings/oleObject20.bin"/><Relationship Id="rId4" Type="http://schemas.openxmlformats.org/officeDocument/2006/relationships/oleObject" Target="../embeddings/oleObject17.bin"/><Relationship Id="rId9" Type="http://schemas.openxmlformats.org/officeDocument/2006/relationships/image" Target="../media/image32.wmf"/><Relationship Id="rId14" Type="http://schemas.openxmlformats.org/officeDocument/2006/relationships/image" Target="../media/image35.w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40.wmf"/><Relationship Id="rId7" Type="http://schemas.openxmlformats.org/officeDocument/2006/relationships/image" Target="../media/image42.wmf"/><Relationship Id="rId2" Type="http://schemas.openxmlformats.org/officeDocument/2006/relationships/oleObject" Target="../embeddings/oleObject22.bin"/><Relationship Id="rId1" Type="http://schemas.openxmlformats.org/officeDocument/2006/relationships/slideLayout" Target="../slideLayouts/slideLayout2.xml"/><Relationship Id="rId6" Type="http://schemas.openxmlformats.org/officeDocument/2006/relationships/oleObject" Target="../embeddings/oleObject24.bin"/><Relationship Id="rId5" Type="http://schemas.openxmlformats.org/officeDocument/2006/relationships/image" Target="../media/image41.wmf"/><Relationship Id="rId4" Type="http://schemas.openxmlformats.org/officeDocument/2006/relationships/oleObject" Target="../embeddings/oleObject23.bin"/></Relationships>
</file>

<file path=ppt/slides/_rels/slide24.xml.rels><?xml version="1.0" encoding="UTF-8" standalone="yes"?>
<Relationships xmlns="http://schemas.openxmlformats.org/package/2006/relationships"><Relationship Id="rId8" Type="http://schemas.openxmlformats.org/officeDocument/2006/relationships/image" Target="../media/image45.wmf"/><Relationship Id="rId3" Type="http://schemas.openxmlformats.org/officeDocument/2006/relationships/image" Target="../media/image43.wmf"/><Relationship Id="rId7" Type="http://schemas.openxmlformats.org/officeDocument/2006/relationships/oleObject" Target="../embeddings/oleObject27.bin"/><Relationship Id="rId2" Type="http://schemas.openxmlformats.org/officeDocument/2006/relationships/oleObject" Target="../embeddings/oleObject25.bin"/><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4.wmf"/><Relationship Id="rId4" Type="http://schemas.openxmlformats.org/officeDocument/2006/relationships/oleObject" Target="../embeddings/oleObject26.bin"/></Relationships>
</file>

<file path=ppt/slides/_rels/slide25.xml.rels><?xml version="1.0" encoding="UTF-8" standalone="yes"?>
<Relationships xmlns="http://schemas.openxmlformats.org/package/2006/relationships"><Relationship Id="rId8" Type="http://schemas.openxmlformats.org/officeDocument/2006/relationships/image" Target="../media/image48.wmf"/><Relationship Id="rId13" Type="http://schemas.openxmlformats.org/officeDocument/2006/relationships/oleObject" Target="../embeddings/oleObject32.bin"/><Relationship Id="rId3" Type="http://schemas.openxmlformats.org/officeDocument/2006/relationships/image" Target="../media/image46.wmf"/><Relationship Id="rId7" Type="http://schemas.openxmlformats.org/officeDocument/2006/relationships/oleObject" Target="../embeddings/oleObject30.bin"/><Relationship Id="rId12" Type="http://schemas.openxmlformats.org/officeDocument/2006/relationships/image" Target="../media/image54.png"/><Relationship Id="rId2" Type="http://schemas.openxmlformats.org/officeDocument/2006/relationships/oleObject" Target="../embeddings/oleObject28.bin"/><Relationship Id="rId1" Type="http://schemas.openxmlformats.org/officeDocument/2006/relationships/slideLayout" Target="../slideLayouts/slideLayout2.xml"/><Relationship Id="rId6" Type="http://schemas.openxmlformats.org/officeDocument/2006/relationships/image" Target="../media/image50.png"/><Relationship Id="rId11" Type="http://schemas.openxmlformats.org/officeDocument/2006/relationships/image" Target="../media/image49.wmf"/><Relationship Id="rId5" Type="http://schemas.openxmlformats.org/officeDocument/2006/relationships/image" Target="../media/image47.wmf"/><Relationship Id="rId10" Type="http://schemas.openxmlformats.org/officeDocument/2006/relationships/oleObject" Target="../embeddings/oleObject31.bin"/><Relationship Id="rId4" Type="http://schemas.openxmlformats.org/officeDocument/2006/relationships/oleObject" Target="../embeddings/oleObject29.bin"/><Relationship Id="rId9" Type="http://schemas.openxmlformats.org/officeDocument/2006/relationships/image" Target="../media/image52.png"/><Relationship Id="rId14" Type="http://schemas.openxmlformats.org/officeDocument/2006/relationships/image" Target="../media/image50.wmf"/></Relationships>
</file>

<file path=ppt/slides/_rels/slide26.x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oleObject" Target="../embeddings/oleObject33.bin"/><Relationship Id="rId1" Type="http://schemas.openxmlformats.org/officeDocument/2006/relationships/slideLayout" Target="../slideLayouts/slideLayout2.xml"/><Relationship Id="rId5" Type="http://schemas.openxmlformats.org/officeDocument/2006/relationships/image" Target="../media/image52.wmf"/><Relationship Id="rId4" Type="http://schemas.openxmlformats.org/officeDocument/2006/relationships/oleObject" Target="../embeddings/oleObject34.bin"/></Relationships>
</file>

<file path=ppt/slides/_rels/slide27.xml.rels><?xml version="1.0" encoding="UTF-8" standalone="yes"?>
<Relationships xmlns="http://schemas.openxmlformats.org/package/2006/relationships"><Relationship Id="rId3" Type="http://schemas.openxmlformats.org/officeDocument/2006/relationships/image" Target="../media/image53.wmf"/><Relationship Id="rId7" Type="http://schemas.openxmlformats.org/officeDocument/2006/relationships/image" Target="../media/image55.wmf"/><Relationship Id="rId2" Type="http://schemas.openxmlformats.org/officeDocument/2006/relationships/oleObject" Target="../embeddings/oleObject35.bin"/><Relationship Id="rId1" Type="http://schemas.openxmlformats.org/officeDocument/2006/relationships/slideLayout" Target="../slideLayouts/slideLayout2.xml"/><Relationship Id="rId6" Type="http://schemas.openxmlformats.org/officeDocument/2006/relationships/oleObject" Target="../embeddings/oleObject37.bin"/><Relationship Id="rId5" Type="http://schemas.openxmlformats.org/officeDocument/2006/relationships/image" Target="../media/image54.wmf"/><Relationship Id="rId4" Type="http://schemas.openxmlformats.org/officeDocument/2006/relationships/oleObject" Target="../embeddings/oleObject36.bin"/></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oleObject" Target="../embeddings/oleObject38.bin"/><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42.bin"/><Relationship Id="rId3" Type="http://schemas.openxmlformats.org/officeDocument/2006/relationships/image" Target="../media/image58.wmf"/><Relationship Id="rId7" Type="http://schemas.openxmlformats.org/officeDocument/2006/relationships/image" Target="../media/image60.wmf"/><Relationship Id="rId2" Type="http://schemas.openxmlformats.org/officeDocument/2006/relationships/oleObject" Target="../embeddings/oleObject39.bin"/><Relationship Id="rId1" Type="http://schemas.openxmlformats.org/officeDocument/2006/relationships/slideLayout" Target="../slideLayouts/slideLayout2.xml"/><Relationship Id="rId6" Type="http://schemas.openxmlformats.org/officeDocument/2006/relationships/oleObject" Target="../embeddings/oleObject41.bin"/><Relationship Id="rId5" Type="http://schemas.openxmlformats.org/officeDocument/2006/relationships/image" Target="../media/image59.wmf"/><Relationship Id="rId4" Type="http://schemas.openxmlformats.org/officeDocument/2006/relationships/oleObject" Target="../embeddings/oleObject40.bin"/><Relationship Id="rId9" Type="http://schemas.openxmlformats.org/officeDocument/2006/relationships/image" Target="../media/image61.wmf"/></Relationships>
</file>

<file path=ppt/slides/_rels/slide34.xml.rels><?xml version="1.0" encoding="UTF-8" standalone="yes"?>
<Relationships xmlns="http://schemas.openxmlformats.org/package/2006/relationships"><Relationship Id="rId8" Type="http://schemas.openxmlformats.org/officeDocument/2006/relationships/image" Target="../media/image63.wmf"/><Relationship Id="rId3" Type="http://schemas.openxmlformats.org/officeDocument/2006/relationships/image" Target="../media/image70.png"/><Relationship Id="rId7" Type="http://schemas.openxmlformats.org/officeDocument/2006/relationships/oleObject" Target="../embeddings/oleObject44.bin"/><Relationship Id="rId2" Type="http://schemas.openxmlformats.org/officeDocument/2006/relationships/image" Target="../media/image69.png"/><Relationship Id="rId1" Type="http://schemas.openxmlformats.org/officeDocument/2006/relationships/slideLayout" Target="../slideLayouts/slideLayout2.xml"/><Relationship Id="rId6" Type="http://schemas.openxmlformats.org/officeDocument/2006/relationships/image" Target="../media/image72.png"/><Relationship Id="rId5" Type="http://schemas.openxmlformats.org/officeDocument/2006/relationships/image" Target="../media/image62.wmf"/><Relationship Id="rId10" Type="http://schemas.openxmlformats.org/officeDocument/2006/relationships/image" Target="../media/image64.wmf"/><Relationship Id="rId4" Type="http://schemas.openxmlformats.org/officeDocument/2006/relationships/oleObject" Target="../embeddings/oleObject43.bin"/><Relationship Id="rId9" Type="http://schemas.openxmlformats.org/officeDocument/2006/relationships/oleObject" Target="../embeddings/oleObject45.bin"/></Relationships>
</file>

<file path=ppt/slides/_rels/slide35.xml.rels><?xml version="1.0" encoding="UTF-8" standalone="yes"?>
<Relationships xmlns="http://schemas.openxmlformats.org/package/2006/relationships"><Relationship Id="rId8" Type="http://schemas.openxmlformats.org/officeDocument/2006/relationships/oleObject" Target="../embeddings/oleObject49.bin"/><Relationship Id="rId3" Type="http://schemas.openxmlformats.org/officeDocument/2006/relationships/image" Target="../media/image65.wmf"/><Relationship Id="rId7" Type="http://schemas.openxmlformats.org/officeDocument/2006/relationships/image" Target="../media/image67.wmf"/><Relationship Id="rId2" Type="http://schemas.openxmlformats.org/officeDocument/2006/relationships/oleObject" Target="../embeddings/oleObject46.bin"/><Relationship Id="rId1" Type="http://schemas.openxmlformats.org/officeDocument/2006/relationships/slideLayout" Target="../slideLayouts/slideLayout2.xml"/><Relationship Id="rId6" Type="http://schemas.openxmlformats.org/officeDocument/2006/relationships/oleObject" Target="../embeddings/oleObject48.bin"/><Relationship Id="rId11" Type="http://schemas.openxmlformats.org/officeDocument/2006/relationships/image" Target="../media/image69.wmf"/><Relationship Id="rId5" Type="http://schemas.openxmlformats.org/officeDocument/2006/relationships/image" Target="../media/image66.wmf"/><Relationship Id="rId10" Type="http://schemas.openxmlformats.org/officeDocument/2006/relationships/oleObject" Target="../embeddings/oleObject50.bin"/><Relationship Id="rId4" Type="http://schemas.openxmlformats.org/officeDocument/2006/relationships/oleObject" Target="../embeddings/oleObject47.bin"/><Relationship Id="rId9" Type="http://schemas.openxmlformats.org/officeDocument/2006/relationships/image" Target="../media/image68.wmf"/></Relationships>
</file>

<file path=ppt/slides/_rels/slide36.xml.rels><?xml version="1.0" encoding="UTF-8" standalone="yes"?>
<Relationships xmlns="http://schemas.openxmlformats.org/package/2006/relationships"><Relationship Id="rId3" Type="http://schemas.openxmlformats.org/officeDocument/2006/relationships/image" Target="../media/image70.wmf"/><Relationship Id="rId2" Type="http://schemas.openxmlformats.org/officeDocument/2006/relationships/oleObject" Target="../embeddings/oleObject51.bin"/><Relationship Id="rId1" Type="http://schemas.openxmlformats.org/officeDocument/2006/relationships/slideLayout" Target="../slideLayouts/slideLayout2.xml"/><Relationship Id="rId5" Type="http://schemas.openxmlformats.org/officeDocument/2006/relationships/image" Target="../media/image71.wmf"/><Relationship Id="rId4" Type="http://schemas.openxmlformats.org/officeDocument/2006/relationships/oleObject" Target="../embeddings/oleObject52.bin"/></Relationships>
</file>

<file path=ppt/slides/_rels/slide37.xml.rels><?xml version="1.0" encoding="UTF-8" standalone="yes"?>
<Relationships xmlns="http://schemas.openxmlformats.org/package/2006/relationships"><Relationship Id="rId3" Type="http://schemas.openxmlformats.org/officeDocument/2006/relationships/image" Target="../media/image72.emf"/><Relationship Id="rId2" Type="http://schemas.openxmlformats.org/officeDocument/2006/relationships/image" Target="../media/image82.png"/><Relationship Id="rId1" Type="http://schemas.openxmlformats.org/officeDocument/2006/relationships/slideLayout" Target="../slideLayouts/slideLayout12.xml"/><Relationship Id="rId6" Type="http://schemas.openxmlformats.org/officeDocument/2006/relationships/image" Target="../media/image73.wmf"/><Relationship Id="rId5" Type="http://schemas.openxmlformats.org/officeDocument/2006/relationships/oleObject" Target="../embeddings/oleObject53.bin"/><Relationship Id="rId4" Type="http://schemas.openxmlformats.org/officeDocument/2006/relationships/image" Target="../media/image84.png"/></Relationships>
</file>

<file path=ppt/slides/_rels/slide38.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13.xml"/><Relationship Id="rId4" Type="http://schemas.openxmlformats.org/officeDocument/2006/relationships/image" Target="../media/image151.png"/></Relationships>
</file>

<file path=ppt/slides/_rels/slide43.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1.png"/><Relationship Id="rId1" Type="http://schemas.openxmlformats.org/officeDocument/2006/relationships/slideLayout" Target="../slideLayouts/slideLayout2.xml"/><Relationship Id="rId4" Type="http://schemas.openxmlformats.org/officeDocument/2006/relationships/image" Target="../media/image85.png"/></Relationships>
</file>

<file path=ppt/slides/_rels/slide46.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wmf"/><Relationship Id="rId7" Type="http://schemas.openxmlformats.org/officeDocument/2006/relationships/image" Target="../media/image6.wmf"/><Relationship Id="rId2" Type="http://schemas.openxmlformats.org/officeDocument/2006/relationships/oleObject" Target="../embeddings/oleObject1.bin"/><Relationship Id="rId1" Type="http://schemas.openxmlformats.org/officeDocument/2006/relationships/slideLayout" Target="../slideLayouts/slideLayout12.xml"/><Relationship Id="rId6" Type="http://schemas.openxmlformats.org/officeDocument/2006/relationships/oleObject" Target="../embeddings/oleObject3.bin"/><Relationship Id="rId5" Type="http://schemas.openxmlformats.org/officeDocument/2006/relationships/image" Target="../media/image5.wmf"/><Relationship Id="rId4"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oleObject" Target="../embeddings/oleObject4.bin"/><Relationship Id="rId1" Type="http://schemas.openxmlformats.org/officeDocument/2006/relationships/slideLayout" Target="../slideLayouts/slideLayout12.xml"/><Relationship Id="rId6" Type="http://schemas.openxmlformats.org/officeDocument/2006/relationships/comments" Target="../comments/comment1.xml"/><Relationship Id="rId5" Type="http://schemas.openxmlformats.org/officeDocument/2006/relationships/image" Target="../media/image8.wmf"/><Relationship Id="rId4" Type="http://schemas.openxmlformats.org/officeDocument/2006/relationships/oleObject" Target="../embeddings/oleObject5.bin"/></Relationships>
</file>

<file path=ppt/slides/_rels/slide8.xml.rels><?xml version="1.0" encoding="UTF-8" standalone="yes"?>
<Relationships xmlns="http://schemas.openxmlformats.org/package/2006/relationships"><Relationship Id="rId3" Type="http://schemas.openxmlformats.org/officeDocument/2006/relationships/image" Target="../media/image9.wmf"/><Relationship Id="rId7" Type="http://schemas.openxmlformats.org/officeDocument/2006/relationships/image" Target="../media/image11.wmf"/><Relationship Id="rId2" Type="http://schemas.openxmlformats.org/officeDocument/2006/relationships/oleObject" Target="../embeddings/oleObject6.bin"/><Relationship Id="rId1" Type="http://schemas.openxmlformats.org/officeDocument/2006/relationships/slideLayout" Target="../slideLayouts/slideLayout2.xml"/><Relationship Id="rId6" Type="http://schemas.openxmlformats.org/officeDocument/2006/relationships/oleObject" Target="../embeddings/oleObject8.bin"/><Relationship Id="rId5" Type="http://schemas.openxmlformats.org/officeDocument/2006/relationships/image" Target="../media/image10.wmf"/><Relationship Id="rId4" Type="http://schemas.openxmlformats.org/officeDocument/2006/relationships/oleObject" Target="../embeddings/oleObject7.bin"/></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6"/>
          <p:cNvSpPr txBox="1">
            <a:spLocks noChangeArrowheads="1"/>
          </p:cNvSpPr>
          <p:nvPr/>
        </p:nvSpPr>
        <p:spPr bwMode="auto">
          <a:xfrm>
            <a:off x="392087" y="2112473"/>
            <a:ext cx="8496300" cy="87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9EE0"/>
              </a:buClr>
              <a:defRPr sz="2200">
                <a:solidFill>
                  <a:schemeClr val="tx1"/>
                </a:solidFill>
                <a:latin typeface="Arial" pitchFamily="34" charset="0"/>
              </a:defRPr>
            </a:lvl1pPr>
            <a:lvl2pPr marL="742950" indent="-285750" eaLnBrk="0" hangingPunct="0">
              <a:spcBef>
                <a:spcPct val="20000"/>
              </a:spcBef>
              <a:buClr>
                <a:srgbClr val="005B82"/>
              </a:buClr>
              <a:buFont typeface="Wingdings" pitchFamily="2" charset="2"/>
              <a:buChar char="§"/>
              <a:defRPr sz="2200">
                <a:solidFill>
                  <a:schemeClr val="tx1"/>
                </a:solidFill>
                <a:latin typeface="Arial" pitchFamily="34" charset="0"/>
              </a:defRPr>
            </a:lvl2pPr>
            <a:lvl3pPr marL="1143000" indent="-228600" eaLnBrk="0" hangingPunct="0">
              <a:spcBef>
                <a:spcPct val="20000"/>
              </a:spcBef>
              <a:buClr>
                <a:srgbClr val="005B82"/>
              </a:buClr>
              <a:buFont typeface="Wingdings" pitchFamily="2" charset="2"/>
              <a:buChar char="§"/>
              <a:defRPr sz="2200" i="1">
                <a:solidFill>
                  <a:schemeClr val="tx1"/>
                </a:solidFill>
                <a:latin typeface="Arial" pitchFamily="34" charset="0"/>
              </a:defRPr>
            </a:lvl3pPr>
            <a:lvl4pPr marL="1600200" indent="-228600" eaLnBrk="0" hangingPunct="0">
              <a:spcBef>
                <a:spcPct val="20000"/>
              </a:spcBef>
              <a:buClr>
                <a:srgbClr val="009EE0"/>
              </a:buClr>
              <a:defRPr sz="2000">
                <a:solidFill>
                  <a:schemeClr val="tx1"/>
                </a:solidFill>
                <a:latin typeface="Arial" pitchFamily="34" charset="0"/>
              </a:defRPr>
            </a:lvl4pPr>
            <a:lvl5pPr marL="2057400" indent="-228600" eaLnBrk="0" hangingPunct="0">
              <a:spcBef>
                <a:spcPct val="20000"/>
              </a:spcBef>
              <a:buClr>
                <a:srgbClr val="009EE0"/>
              </a:buClr>
              <a:defRPr sz="2000">
                <a:solidFill>
                  <a:schemeClr val="tx1"/>
                </a:solidFill>
                <a:latin typeface="Arial" pitchFamily="34" charset="0"/>
              </a:defRPr>
            </a:lvl5pPr>
            <a:lvl6pPr marL="2514600" indent="-228600" eaLnBrk="0" fontAlgn="base" hangingPunct="0">
              <a:spcBef>
                <a:spcPct val="20000"/>
              </a:spcBef>
              <a:spcAft>
                <a:spcPct val="0"/>
              </a:spcAft>
              <a:buClr>
                <a:srgbClr val="009EE0"/>
              </a:buClr>
              <a:defRPr sz="2000">
                <a:solidFill>
                  <a:schemeClr val="tx1"/>
                </a:solidFill>
                <a:latin typeface="Arial" pitchFamily="34" charset="0"/>
              </a:defRPr>
            </a:lvl6pPr>
            <a:lvl7pPr marL="2971800" indent="-228600" eaLnBrk="0" fontAlgn="base" hangingPunct="0">
              <a:spcBef>
                <a:spcPct val="20000"/>
              </a:spcBef>
              <a:spcAft>
                <a:spcPct val="0"/>
              </a:spcAft>
              <a:buClr>
                <a:srgbClr val="009EE0"/>
              </a:buClr>
              <a:defRPr sz="2000">
                <a:solidFill>
                  <a:schemeClr val="tx1"/>
                </a:solidFill>
                <a:latin typeface="Arial" pitchFamily="34" charset="0"/>
              </a:defRPr>
            </a:lvl7pPr>
            <a:lvl8pPr marL="3429000" indent="-228600" eaLnBrk="0" fontAlgn="base" hangingPunct="0">
              <a:spcBef>
                <a:spcPct val="20000"/>
              </a:spcBef>
              <a:spcAft>
                <a:spcPct val="0"/>
              </a:spcAft>
              <a:buClr>
                <a:srgbClr val="009EE0"/>
              </a:buClr>
              <a:defRPr sz="2000">
                <a:solidFill>
                  <a:schemeClr val="tx1"/>
                </a:solidFill>
                <a:latin typeface="Arial" pitchFamily="34" charset="0"/>
              </a:defRPr>
            </a:lvl8pPr>
            <a:lvl9pPr marL="3886200" indent="-228600" eaLnBrk="0" fontAlgn="base" hangingPunct="0">
              <a:spcBef>
                <a:spcPct val="20000"/>
              </a:spcBef>
              <a:spcAft>
                <a:spcPct val="0"/>
              </a:spcAft>
              <a:buClr>
                <a:srgbClr val="009EE0"/>
              </a:buClr>
              <a:defRPr sz="2000">
                <a:solidFill>
                  <a:schemeClr val="tx1"/>
                </a:solidFill>
                <a:latin typeface="Arial" pitchFamily="34" charset="0"/>
              </a:defRPr>
            </a:lvl9pPr>
          </a:lstStyle>
          <a:p>
            <a:pPr algn="ctr" eaLnBrk="1" hangingPunct="1">
              <a:spcBef>
                <a:spcPct val="50000"/>
              </a:spcBef>
              <a:buClrTx/>
            </a:pPr>
            <a:r>
              <a:rPr lang="en-GB" sz="2400" i="1" dirty="0">
                <a:effectLst/>
                <a:latin typeface="Times" panose="02020603050405020304" pitchFamily="18" charset="0"/>
                <a:ea typeface="Times New Roman" panose="02020603050405020304" pitchFamily="18" charset="0"/>
                <a:cs typeface="Times New Roman" panose="02020603050405020304" pitchFamily="18" charset="0"/>
              </a:rPr>
              <a:t>Y. </a:t>
            </a:r>
            <a:r>
              <a:rPr lang="en-GB" sz="2400" i="1" dirty="0" err="1">
                <a:effectLst/>
                <a:latin typeface="Times" panose="02020603050405020304" pitchFamily="18" charset="0"/>
                <a:ea typeface="Times New Roman" panose="02020603050405020304" pitchFamily="18" charset="0"/>
                <a:cs typeface="Times New Roman" panose="02020603050405020304" pitchFamily="18" charset="0"/>
              </a:rPr>
              <a:t>Senichev</a:t>
            </a:r>
            <a:r>
              <a:rPr lang="en-GB" sz="2400" i="1" dirty="0">
                <a:effectLst/>
                <a:latin typeface="Times" panose="02020603050405020304" pitchFamily="18" charset="0"/>
                <a:ea typeface="Times New Roman" panose="02020603050405020304" pitchFamily="18" charset="0"/>
                <a:cs typeface="Times New Roman" panose="02020603050405020304" pitchFamily="18" charset="0"/>
              </a:rPr>
              <a:t>, A. </a:t>
            </a:r>
            <a:r>
              <a:rPr lang="en-GB" sz="2400" i="1" dirty="0" err="1">
                <a:effectLst/>
                <a:latin typeface="Times" panose="02020603050405020304" pitchFamily="18" charset="0"/>
                <a:ea typeface="Times New Roman" panose="02020603050405020304" pitchFamily="18" charset="0"/>
                <a:cs typeface="Times New Roman" panose="02020603050405020304" pitchFamily="18" charset="0"/>
              </a:rPr>
              <a:t>Aksentyev</a:t>
            </a:r>
            <a:r>
              <a:rPr lang="en-GB" sz="2400" i="1" dirty="0">
                <a:effectLst/>
                <a:latin typeface="Times" panose="02020603050405020304" pitchFamily="18" charset="0"/>
                <a:ea typeface="Times New Roman" panose="02020603050405020304" pitchFamily="18" charset="0"/>
                <a:cs typeface="Times New Roman" panose="02020603050405020304" pitchFamily="18" charset="0"/>
              </a:rPr>
              <a:t>, A. Melnikov </a:t>
            </a:r>
          </a:p>
          <a:p>
            <a:pPr algn="ctr" eaLnBrk="1" hangingPunct="1">
              <a:spcBef>
                <a:spcPct val="50000"/>
              </a:spcBef>
              <a:buClrTx/>
            </a:pPr>
            <a:r>
              <a:rPr lang="en-GB" altLang="en-US" sz="1800" i="1" dirty="0"/>
              <a:t>Institute for Nuclear Research of RAS</a:t>
            </a:r>
            <a:endParaRPr lang="en-GB" altLang="en-US" sz="1800" dirty="0"/>
          </a:p>
        </p:txBody>
      </p:sp>
      <p:sp>
        <p:nvSpPr>
          <p:cNvPr id="2" name="Title 1"/>
          <p:cNvSpPr>
            <a:spLocks noGrp="1"/>
          </p:cNvSpPr>
          <p:nvPr>
            <p:ph type="ctrTitle"/>
          </p:nvPr>
        </p:nvSpPr>
        <p:spPr>
          <a:xfrm>
            <a:off x="685800" y="3645024"/>
            <a:ext cx="7772400" cy="1296145"/>
          </a:xfrm>
        </p:spPr>
        <p:txBody>
          <a:bodyPr>
            <a:noAutofit/>
          </a:bodyPr>
          <a:lstStyle/>
          <a:p>
            <a:br>
              <a:rPr lang="en-US" sz="4400" b="1" kern="1600" cap="all" dirty="0">
                <a:effectLst/>
                <a:latin typeface="Times New Roman" panose="02020603050405020304" pitchFamily="18" charset="0"/>
                <a:ea typeface="Times New Roman" panose="02020603050405020304" pitchFamily="18" charset="0"/>
                <a:cs typeface="Arial" panose="020B0604020202020204" pitchFamily="34" charset="0"/>
              </a:rPr>
            </a:br>
            <a:r>
              <a:rPr lang="en-GB" sz="1800" b="1" kern="1600" cap="all" dirty="0">
                <a:solidFill>
                  <a:srgbClr val="0070C0"/>
                </a:solidFill>
                <a:effectLst/>
                <a:latin typeface="Times New Roman" panose="02020603050405020304" pitchFamily="18" charset="0"/>
                <a:ea typeface="Times New Roman" panose="02020603050405020304" pitchFamily="18" charset="0"/>
                <a:cs typeface="Arial" panose="020B0604020202020204" pitchFamily="34" charset="0"/>
              </a:rPr>
              <a:t>Methods and systematic errors </a:t>
            </a:r>
            <a:br>
              <a:rPr lang="ru-RU" sz="1800" b="1" kern="1600" cap="all" dirty="0">
                <a:solidFill>
                  <a:srgbClr val="0070C0"/>
                </a:solidFill>
                <a:effectLst/>
                <a:latin typeface="Times New Roman" panose="02020603050405020304" pitchFamily="18" charset="0"/>
                <a:ea typeface="Times New Roman" panose="02020603050405020304" pitchFamily="18" charset="0"/>
                <a:cs typeface="Arial" panose="020B0604020202020204" pitchFamily="34" charset="0"/>
              </a:rPr>
            </a:br>
            <a:r>
              <a:rPr lang="en-GB" sz="1800" b="1" kern="1600" cap="all" dirty="0">
                <a:solidFill>
                  <a:srgbClr val="0070C0"/>
                </a:solidFill>
                <a:effectLst/>
                <a:latin typeface="Times New Roman" panose="02020603050405020304" pitchFamily="18" charset="0"/>
                <a:ea typeface="Times New Roman" panose="02020603050405020304" pitchFamily="18" charset="0"/>
                <a:cs typeface="Arial" panose="020B0604020202020204" pitchFamily="34" charset="0"/>
              </a:rPr>
              <a:t>for searching for the electric dipole moment of charged particle using a storage ring</a:t>
            </a:r>
            <a:br>
              <a:rPr lang="ru-RU" sz="3200" dirty="0">
                <a:effectLst/>
                <a:latin typeface="Times" panose="02020603050405020304" pitchFamily="18" charset="0"/>
                <a:ea typeface="Times New Roman" panose="02020603050405020304" pitchFamily="18" charset="0"/>
                <a:cs typeface="Times New Roman" panose="02020603050405020304" pitchFamily="18" charset="0"/>
              </a:rPr>
            </a:br>
            <a:br>
              <a:rPr lang="en-US" sz="3200" dirty="0">
                <a:effectLst/>
                <a:latin typeface="Times" panose="02020603050405020304" pitchFamily="18" charset="0"/>
                <a:ea typeface="Times New Roman" panose="02020603050405020304" pitchFamily="18" charset="0"/>
                <a:cs typeface="Times New Roman" panose="02020603050405020304" pitchFamily="18" charset="0"/>
              </a:rPr>
            </a:br>
            <a:endParaRPr lang="en-GB" sz="3200" i="1" dirty="0">
              <a:solidFill>
                <a:srgbClr val="FF0000"/>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288" y="332656"/>
            <a:ext cx="1800448" cy="180044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944562" y="444365"/>
            <a:ext cx="6985000" cy="1143000"/>
          </a:xfrm>
        </p:spPr>
        <p:txBody>
          <a:bodyPr>
            <a:normAutofit/>
          </a:bodyPr>
          <a:lstStyle/>
          <a:p>
            <a:pPr>
              <a:defRPr/>
            </a:pPr>
            <a:r>
              <a:rPr lang="en-US" altLang="en-US" sz="2800" b="0" i="1" u="sng" dirty="0">
                <a:effectLst>
                  <a:outerShdw blurRad="38100" dist="38100" dir="2700000" algn="tl">
                    <a:srgbClr val="000000">
                      <a:alpha val="43137"/>
                    </a:srgbClr>
                  </a:outerShdw>
                </a:effectLst>
              </a:rPr>
              <a:t>Two concepts </a:t>
            </a:r>
            <a:r>
              <a:rPr lang="en-US" altLang="en-US" sz="2800" b="0" i="1" dirty="0">
                <a:effectLst>
                  <a:outerShdw blurRad="38100" dist="38100" dir="2700000" algn="tl">
                    <a:srgbClr val="000000">
                      <a:alpha val="43137"/>
                    </a:srgbClr>
                  </a:outerShdw>
                </a:effectLst>
              </a:rPr>
              <a:t>of lattices for deuteron EDM search have been investigated:</a:t>
            </a:r>
            <a:endParaRPr lang="en-GB" altLang="en-US" sz="2800" b="0" i="1" dirty="0">
              <a:effectLst>
                <a:outerShdw blurRad="38100" dist="38100" dir="2700000" algn="tl">
                  <a:srgbClr val="000000">
                    <a:alpha val="43137"/>
                  </a:srgbClr>
                </a:outerShdw>
              </a:effectLst>
            </a:endParaRPr>
          </a:p>
        </p:txBody>
      </p:sp>
      <p:sp>
        <p:nvSpPr>
          <p:cNvPr id="11267" name="Content Placeholder 2"/>
          <p:cNvSpPr>
            <a:spLocks noGrp="1"/>
          </p:cNvSpPr>
          <p:nvPr>
            <p:ph idx="1"/>
          </p:nvPr>
        </p:nvSpPr>
        <p:spPr>
          <a:xfrm>
            <a:off x="2268538" y="3068638"/>
            <a:ext cx="4535487" cy="1152525"/>
          </a:xfrm>
        </p:spPr>
        <p:txBody>
          <a:bodyPr>
            <a:normAutofit fontScale="70000" lnSpcReduction="20000"/>
          </a:bodyPr>
          <a:lstStyle/>
          <a:p>
            <a:pPr marL="0" indent="0">
              <a:defRPr/>
            </a:pPr>
            <a:endParaRPr lang="en-US" altLang="en-US" dirty="0"/>
          </a:p>
          <a:p>
            <a:pPr marL="457200" indent="-457200">
              <a:buFontTx/>
              <a:buAutoNum type="arabicPeriod"/>
              <a:defRPr/>
            </a:pPr>
            <a:r>
              <a:rPr lang="en-US" altLang="en-US" dirty="0"/>
              <a:t>Frozen Spin (FS) method</a:t>
            </a:r>
          </a:p>
          <a:p>
            <a:pPr marL="457200" indent="-457200">
              <a:buFontTx/>
              <a:buAutoNum type="arabicPeriod"/>
              <a:defRPr/>
            </a:pPr>
            <a:r>
              <a:rPr lang="en-US" altLang="en-US" dirty="0"/>
              <a:t>Quasi-frozen spin (QFS) method</a:t>
            </a:r>
          </a:p>
          <a:p>
            <a:pPr marL="457200" indent="-457200">
              <a:buFontTx/>
              <a:buAutoNum type="arabicPeriod"/>
              <a:defRPr/>
            </a:pPr>
            <a:endParaRPr lang="en-GB" altLang="en-US" dirty="0"/>
          </a:p>
        </p:txBody>
      </p:sp>
      <p:sp>
        <p:nvSpPr>
          <p:cNvPr id="2" name="Rounded Rectangle 1"/>
          <p:cNvSpPr/>
          <p:nvPr/>
        </p:nvSpPr>
        <p:spPr>
          <a:xfrm>
            <a:off x="1043608" y="332656"/>
            <a:ext cx="6985000" cy="1512342"/>
          </a:xfrm>
          <a:prstGeom prst="roundRect">
            <a:avLst/>
          </a:prstGeom>
          <a:solidFill>
            <a:srgbClr val="FFC000">
              <a:alpha val="1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 name="Rounded Rectangle 2"/>
          <p:cNvSpPr/>
          <p:nvPr/>
        </p:nvSpPr>
        <p:spPr>
          <a:xfrm>
            <a:off x="2070100" y="3141663"/>
            <a:ext cx="4733925" cy="1223962"/>
          </a:xfrm>
          <a:prstGeom prst="roundRect">
            <a:avLst/>
          </a:prstGeom>
          <a:solidFill>
            <a:schemeClr val="accent1">
              <a:alpha val="17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 name="Down Arrow 3"/>
          <p:cNvSpPr/>
          <p:nvPr/>
        </p:nvSpPr>
        <p:spPr>
          <a:xfrm>
            <a:off x="3851275" y="2276475"/>
            <a:ext cx="792163" cy="7207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9750" y="920750"/>
            <a:ext cx="8243888" cy="457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ounded Rectangle 2"/>
          <p:cNvSpPr/>
          <p:nvPr/>
        </p:nvSpPr>
        <p:spPr>
          <a:xfrm>
            <a:off x="3203575" y="836613"/>
            <a:ext cx="2592388" cy="431800"/>
          </a:xfrm>
          <a:prstGeom prst="roundRect">
            <a:avLst/>
          </a:prstGeom>
          <a:solidFill>
            <a:srgbClr val="FFC000">
              <a:alpha val="1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052513"/>
            <a:ext cx="8542337" cy="511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p:cNvSpPr/>
          <p:nvPr/>
        </p:nvSpPr>
        <p:spPr>
          <a:xfrm>
            <a:off x="2771775" y="908050"/>
            <a:ext cx="3313113" cy="504825"/>
          </a:xfrm>
          <a:prstGeom prst="roundRect">
            <a:avLst/>
          </a:prstGeom>
          <a:solidFill>
            <a:srgbClr val="FFC000">
              <a:alpha val="19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84213" y="188913"/>
            <a:ext cx="7772400" cy="863600"/>
          </a:xfrm>
        </p:spPr>
        <p:txBody>
          <a:bodyPr/>
          <a:lstStyle/>
          <a:p>
            <a:pPr algn="ctr">
              <a:defRPr/>
            </a:pPr>
            <a:r>
              <a:rPr lang="en-GB" altLang="en-US" b="0" i="1" dirty="0">
                <a:effectLst>
                  <a:outerShdw blurRad="38100" dist="38100" dir="2700000" algn="tl">
                    <a:srgbClr val="000000">
                      <a:alpha val="43137"/>
                    </a:srgbClr>
                  </a:outerShdw>
                </a:effectLst>
              </a:rPr>
              <a:t>QFS lattice</a:t>
            </a:r>
            <a:endParaRPr lang="ru-RU" altLang="en-US" b="0" i="1" dirty="0">
              <a:effectLst>
                <a:outerShdw blurRad="38100" dist="38100" dir="2700000" algn="tl">
                  <a:srgbClr val="000000">
                    <a:alpha val="43137"/>
                  </a:srgbClr>
                </a:outerShdw>
              </a:effectLst>
            </a:endParaRPr>
          </a:p>
        </p:txBody>
      </p:sp>
      <p:sp>
        <p:nvSpPr>
          <p:cNvPr id="13315" name="Rectangle 3"/>
          <p:cNvSpPr>
            <a:spLocks noGrp="1" noChangeArrowheads="1"/>
          </p:cNvSpPr>
          <p:nvPr>
            <p:ph idx="1"/>
          </p:nvPr>
        </p:nvSpPr>
        <p:spPr>
          <a:xfrm>
            <a:off x="250825" y="1052513"/>
            <a:ext cx="8240713" cy="5400675"/>
          </a:xfrm>
        </p:spPr>
        <p:txBody>
          <a:bodyPr/>
          <a:lstStyle/>
          <a:p>
            <a:pPr marL="0" indent="0">
              <a:buNone/>
            </a:pPr>
            <a:r>
              <a:rPr lang="en-GB" altLang="en-US" dirty="0"/>
              <a:t>	</a:t>
            </a:r>
          </a:p>
          <a:p>
            <a:endParaRPr lang="en-GB" altLang="en-US" dirty="0"/>
          </a:p>
          <a:p>
            <a:endParaRPr lang="en-GB" altLang="en-US" dirty="0"/>
          </a:p>
          <a:p>
            <a:endParaRPr lang="en-GB" altLang="en-US" dirty="0"/>
          </a:p>
          <a:p>
            <a:endParaRPr lang="en-GB" altLang="en-US" dirty="0"/>
          </a:p>
          <a:p>
            <a:pPr marL="0" indent="0">
              <a:buNone/>
            </a:pPr>
            <a:r>
              <a:rPr lang="en-US" altLang="en-US" dirty="0"/>
              <a:t>	</a:t>
            </a:r>
          </a:p>
          <a:p>
            <a:pPr marL="0" indent="0" algn="ctr">
              <a:buNone/>
            </a:pPr>
            <a:r>
              <a:rPr lang="en-US" altLang="en-US" sz="1800" dirty="0"/>
              <a:t>	</a:t>
            </a:r>
            <a:endParaRPr lang="ru-RU" altLang="en-US" dirty="0"/>
          </a:p>
        </p:txBody>
      </p:sp>
      <p:pic>
        <p:nvPicPr>
          <p:cNvPr id="13316" name="Picture 4" descr="fig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7688" y="3789363"/>
            <a:ext cx="4535487" cy="235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144588"/>
            <a:ext cx="4867275" cy="235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3318" name="Object 2"/>
          <p:cNvGraphicFramePr>
            <a:graphicFrameLocks noChangeAspect="1"/>
          </p:cNvGraphicFramePr>
          <p:nvPr/>
        </p:nvGraphicFramePr>
        <p:xfrm>
          <a:off x="6677025" y="2093913"/>
          <a:ext cx="1822450" cy="742950"/>
        </p:xfrm>
        <a:graphic>
          <a:graphicData uri="http://schemas.openxmlformats.org/presentationml/2006/ole">
            <mc:AlternateContent xmlns:mc="http://schemas.openxmlformats.org/markup-compatibility/2006">
              <mc:Choice xmlns:v="urn:schemas-microsoft-com:vml" Requires="v">
                <p:oleObj name="Equation" r:id="rId4" imgW="1117600" imgH="457200" progId="Equation.3">
                  <p:embed/>
                </p:oleObj>
              </mc:Choice>
              <mc:Fallback>
                <p:oleObj name="Equation" r:id="rId4" imgW="1117600" imgH="4572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77025" y="2093913"/>
                        <a:ext cx="182245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319" name="Object 3"/>
          <p:cNvGraphicFramePr>
            <a:graphicFrameLocks noChangeAspect="1"/>
          </p:cNvGraphicFramePr>
          <p:nvPr/>
        </p:nvGraphicFramePr>
        <p:xfrm>
          <a:off x="2154238" y="4387850"/>
          <a:ext cx="1300162" cy="1217613"/>
        </p:xfrm>
        <a:graphic>
          <a:graphicData uri="http://schemas.openxmlformats.org/presentationml/2006/ole">
            <mc:AlternateContent xmlns:mc="http://schemas.openxmlformats.org/markup-compatibility/2006">
              <mc:Choice xmlns:v="urn:schemas-microsoft-com:vml" Requires="v">
                <p:oleObj name="Equation" r:id="rId6" imgW="952087" imgH="888614" progId="Equation.3">
                  <p:embed/>
                </p:oleObj>
              </mc:Choice>
              <mc:Fallback>
                <p:oleObj name="Equation" r:id="rId6" imgW="952087" imgH="888614"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54238" y="4387850"/>
                        <a:ext cx="1300162" cy="121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Rectangle 4"/>
          <p:cNvSpPr/>
          <p:nvPr/>
        </p:nvSpPr>
        <p:spPr>
          <a:xfrm>
            <a:off x="6661150" y="2054225"/>
            <a:ext cx="1798638" cy="782638"/>
          </a:xfrm>
          <a:prstGeom prst="rect">
            <a:avLst/>
          </a:prstGeom>
          <a:solidFill>
            <a:srgbClr val="00B050">
              <a:alpha val="24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 name="Rectangle 5"/>
          <p:cNvSpPr/>
          <p:nvPr/>
        </p:nvSpPr>
        <p:spPr>
          <a:xfrm>
            <a:off x="2159000" y="4356100"/>
            <a:ext cx="1295400" cy="1223963"/>
          </a:xfrm>
          <a:prstGeom prst="rect">
            <a:avLst/>
          </a:prstGeom>
          <a:solidFill>
            <a:srgbClr val="CF9D87">
              <a:alpha val="20392"/>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cxnSp>
        <p:nvCxnSpPr>
          <p:cNvPr id="7" name="Straight Arrow Connector 6"/>
          <p:cNvCxnSpPr/>
          <p:nvPr/>
        </p:nvCxnSpPr>
        <p:spPr>
          <a:xfrm>
            <a:off x="3413125" y="3524250"/>
            <a:ext cx="914400" cy="9144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323" name="TextBox 7"/>
          <p:cNvSpPr txBox="1">
            <a:spLocks noChangeArrowheads="1"/>
          </p:cNvSpPr>
          <p:nvPr/>
        </p:nvSpPr>
        <p:spPr bwMode="auto">
          <a:xfrm>
            <a:off x="2700338" y="6148388"/>
            <a:ext cx="12557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9EE0"/>
              </a:buClr>
              <a:defRPr sz="2200">
                <a:solidFill>
                  <a:schemeClr val="tx1"/>
                </a:solidFill>
                <a:latin typeface="Arial" pitchFamily="34" charset="0"/>
              </a:defRPr>
            </a:lvl1pPr>
            <a:lvl2pPr marL="742950" indent="-285750" eaLnBrk="0" hangingPunct="0">
              <a:spcBef>
                <a:spcPct val="20000"/>
              </a:spcBef>
              <a:buClr>
                <a:srgbClr val="005B82"/>
              </a:buClr>
              <a:buFont typeface="Wingdings" pitchFamily="2" charset="2"/>
              <a:buChar char="§"/>
              <a:defRPr sz="2200">
                <a:solidFill>
                  <a:schemeClr val="tx1"/>
                </a:solidFill>
                <a:latin typeface="Arial" pitchFamily="34" charset="0"/>
              </a:defRPr>
            </a:lvl2pPr>
            <a:lvl3pPr marL="1143000" indent="-228600" eaLnBrk="0" hangingPunct="0">
              <a:spcBef>
                <a:spcPct val="20000"/>
              </a:spcBef>
              <a:buClr>
                <a:srgbClr val="005B82"/>
              </a:buClr>
              <a:buFont typeface="Wingdings" pitchFamily="2" charset="2"/>
              <a:buChar char="§"/>
              <a:defRPr sz="2200" i="1">
                <a:solidFill>
                  <a:schemeClr val="tx1"/>
                </a:solidFill>
                <a:latin typeface="Arial" pitchFamily="34" charset="0"/>
              </a:defRPr>
            </a:lvl3pPr>
            <a:lvl4pPr marL="1600200" indent="-228600" eaLnBrk="0" hangingPunct="0">
              <a:spcBef>
                <a:spcPct val="20000"/>
              </a:spcBef>
              <a:buClr>
                <a:srgbClr val="009EE0"/>
              </a:buClr>
              <a:defRPr sz="2000">
                <a:solidFill>
                  <a:schemeClr val="tx1"/>
                </a:solidFill>
                <a:latin typeface="Arial" pitchFamily="34" charset="0"/>
              </a:defRPr>
            </a:lvl4pPr>
            <a:lvl5pPr marL="2057400" indent="-228600" eaLnBrk="0" hangingPunct="0">
              <a:spcBef>
                <a:spcPct val="20000"/>
              </a:spcBef>
              <a:buClr>
                <a:srgbClr val="009EE0"/>
              </a:buClr>
              <a:defRPr sz="2000">
                <a:solidFill>
                  <a:schemeClr val="tx1"/>
                </a:solidFill>
                <a:latin typeface="Arial" pitchFamily="34" charset="0"/>
              </a:defRPr>
            </a:lvl5pPr>
            <a:lvl6pPr marL="2514600" indent="-228600" eaLnBrk="0" fontAlgn="base" hangingPunct="0">
              <a:spcBef>
                <a:spcPct val="20000"/>
              </a:spcBef>
              <a:spcAft>
                <a:spcPct val="0"/>
              </a:spcAft>
              <a:buClr>
                <a:srgbClr val="009EE0"/>
              </a:buClr>
              <a:defRPr sz="2000">
                <a:solidFill>
                  <a:schemeClr val="tx1"/>
                </a:solidFill>
                <a:latin typeface="Arial" pitchFamily="34" charset="0"/>
              </a:defRPr>
            </a:lvl6pPr>
            <a:lvl7pPr marL="2971800" indent="-228600" eaLnBrk="0" fontAlgn="base" hangingPunct="0">
              <a:spcBef>
                <a:spcPct val="20000"/>
              </a:spcBef>
              <a:spcAft>
                <a:spcPct val="0"/>
              </a:spcAft>
              <a:buClr>
                <a:srgbClr val="009EE0"/>
              </a:buClr>
              <a:defRPr sz="2000">
                <a:solidFill>
                  <a:schemeClr val="tx1"/>
                </a:solidFill>
                <a:latin typeface="Arial" pitchFamily="34" charset="0"/>
              </a:defRPr>
            </a:lvl7pPr>
            <a:lvl8pPr marL="3429000" indent="-228600" eaLnBrk="0" fontAlgn="base" hangingPunct="0">
              <a:spcBef>
                <a:spcPct val="20000"/>
              </a:spcBef>
              <a:spcAft>
                <a:spcPct val="0"/>
              </a:spcAft>
              <a:buClr>
                <a:srgbClr val="009EE0"/>
              </a:buClr>
              <a:defRPr sz="2000">
                <a:solidFill>
                  <a:schemeClr val="tx1"/>
                </a:solidFill>
                <a:latin typeface="Arial" pitchFamily="34" charset="0"/>
              </a:defRPr>
            </a:lvl8pPr>
            <a:lvl9pPr marL="3886200" indent="-228600" eaLnBrk="0" fontAlgn="base" hangingPunct="0">
              <a:spcBef>
                <a:spcPct val="20000"/>
              </a:spcBef>
              <a:spcAft>
                <a:spcPct val="0"/>
              </a:spcAft>
              <a:buClr>
                <a:srgbClr val="009EE0"/>
              </a:buClr>
              <a:defRPr sz="2000">
                <a:solidFill>
                  <a:schemeClr val="tx1"/>
                </a:solidFill>
                <a:latin typeface="Arial" pitchFamily="34" charset="0"/>
              </a:defRPr>
            </a:lvl9pPr>
          </a:lstStyle>
          <a:p>
            <a:pPr eaLnBrk="1" hangingPunct="1">
              <a:spcBef>
                <a:spcPct val="0"/>
              </a:spcBef>
              <a:buClrTx/>
            </a:pPr>
            <a:r>
              <a:rPr lang="en-US" altLang="en-US" sz="1800"/>
              <a:t>B~100 mT</a:t>
            </a:r>
            <a:endParaRPr lang="en-GB" altLang="en-US" sz="1800"/>
          </a:p>
        </p:txBody>
      </p:sp>
      <p:graphicFrame>
        <p:nvGraphicFramePr>
          <p:cNvPr id="13324" name="Object 8"/>
          <p:cNvGraphicFramePr>
            <a:graphicFrameLocks noChangeAspect="1"/>
          </p:cNvGraphicFramePr>
          <p:nvPr/>
        </p:nvGraphicFramePr>
        <p:xfrm>
          <a:off x="2322513" y="5716588"/>
          <a:ext cx="2036762" cy="431800"/>
        </p:xfrm>
        <a:graphic>
          <a:graphicData uri="http://schemas.openxmlformats.org/presentationml/2006/ole">
            <mc:AlternateContent xmlns:mc="http://schemas.openxmlformats.org/markup-compatibility/2006">
              <mc:Choice xmlns:v="urn:schemas-microsoft-com:vml" Requires="v">
                <p:oleObj name="Equation" r:id="rId8" imgW="1256755" imgH="266584" progId="Equation.3">
                  <p:embed/>
                </p:oleObj>
              </mc:Choice>
              <mc:Fallback>
                <p:oleObj name="Equation" r:id="rId8" imgW="1256755" imgH="266584" progId="Equation.3">
                  <p:embed/>
                  <p:pic>
                    <p:nvPicPr>
                      <p:cNvPr id="0"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22513" y="5716588"/>
                        <a:ext cx="20367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11" name="Straight Arrow Connector 10"/>
          <p:cNvCxnSpPr/>
          <p:nvPr/>
        </p:nvCxnSpPr>
        <p:spPr>
          <a:xfrm flipV="1">
            <a:off x="2700338" y="4968875"/>
            <a:ext cx="2303462" cy="83661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3454400" y="4968875"/>
            <a:ext cx="1549400" cy="83661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4140200" y="5661025"/>
            <a:ext cx="863600" cy="14446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Rounded Rectangle 15"/>
          <p:cNvSpPr/>
          <p:nvPr/>
        </p:nvSpPr>
        <p:spPr>
          <a:xfrm>
            <a:off x="3635375" y="333375"/>
            <a:ext cx="1841500" cy="574675"/>
          </a:xfrm>
          <a:prstGeom prst="roundRect">
            <a:avLst/>
          </a:prstGeom>
          <a:solidFill>
            <a:srgbClr val="FFC000">
              <a:alpha val="15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DE0FF394-57C4-4902-8026-E4553D062FFE}"/>
              </a:ext>
            </a:extLst>
          </p:cNvPr>
          <p:cNvSpPr>
            <a:spLocks noGrp="1"/>
          </p:cNvSpPr>
          <p:nvPr>
            <p:ph type="title"/>
          </p:nvPr>
        </p:nvSpPr>
        <p:spPr/>
        <p:txBody>
          <a:bodyPr>
            <a:normAutofit fontScale="90000"/>
          </a:bodyPr>
          <a:lstStyle/>
          <a:p>
            <a:r>
              <a:rPr lang="en-US" altLang="en-US" u="sng" dirty="0"/>
              <a:t>Main requirements to the experiment for search for EDM in the ring:</a:t>
            </a:r>
            <a:endParaRPr lang="en-GB" altLang="en-US" u="sng" dirty="0"/>
          </a:p>
        </p:txBody>
      </p:sp>
      <p:sp>
        <p:nvSpPr>
          <p:cNvPr id="4099" name="Content Placeholder 2">
            <a:extLst>
              <a:ext uri="{FF2B5EF4-FFF2-40B4-BE49-F238E27FC236}">
                <a16:creationId xmlns:a16="http://schemas.microsoft.com/office/drawing/2014/main" id="{404D2742-7D6B-46A1-A5D3-D43D9C8B98A2}"/>
              </a:ext>
            </a:extLst>
          </p:cNvPr>
          <p:cNvSpPr>
            <a:spLocks noGrp="1" noRot="1" noChangeAspect="1" noMove="1" noResize="1" noEditPoints="1" noAdjustHandles="1" noChangeArrowheads="1" noChangeShapeType="1" noTextEdit="1"/>
          </p:cNvSpPr>
          <p:nvPr>
            <p:ph idx="1"/>
          </p:nvPr>
        </p:nvSpPr>
        <p:spPr>
          <a:xfrm>
            <a:off x="683568" y="1628800"/>
            <a:ext cx="7772400" cy="4608512"/>
          </a:xfrm>
          <a:blipFill rotWithShape="1">
            <a:blip r:embed="rId2"/>
            <a:stretch>
              <a:fillRect l="-2039" t="-1587" r="-2275" b="-2778"/>
            </a:stretch>
          </a:blipFill>
        </p:spPr>
        <p:txBody>
          <a:bodyPr/>
          <a:lstStyle/>
          <a:p>
            <a:pPr>
              <a:defRPr/>
            </a:pPr>
            <a:r>
              <a:rPr lang="en-GB">
                <a:noFill/>
              </a:rPr>
              <a:t> </a:t>
            </a:r>
          </a:p>
        </p:txBody>
      </p:sp>
    </p:spTree>
    <p:extLst>
      <p:ext uri="{BB962C8B-B14F-4D97-AF65-F5344CB8AC3E}">
        <p14:creationId xmlns:p14="http://schemas.microsoft.com/office/powerpoint/2010/main" val="13147055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8445C54D-6746-4EFD-8C7C-2DF00C72A8BC}"/>
              </a:ext>
            </a:extLst>
          </p:cNvPr>
          <p:cNvSpPr>
            <a:spLocks noGrp="1" noChangeArrowheads="1"/>
          </p:cNvSpPr>
          <p:nvPr>
            <p:ph type="title"/>
          </p:nvPr>
        </p:nvSpPr>
        <p:spPr>
          <a:xfrm>
            <a:off x="581025" y="188913"/>
            <a:ext cx="7772400" cy="803275"/>
          </a:xfrm>
        </p:spPr>
        <p:txBody>
          <a:bodyPr/>
          <a:lstStyle/>
          <a:p>
            <a:pPr algn="ctr"/>
            <a:r>
              <a:rPr lang="en-US" altLang="en-US" sz="2000" dirty="0">
                <a:solidFill>
                  <a:schemeClr val="tx1"/>
                </a:solidFill>
              </a:rPr>
              <a:t>QFS in </a:t>
            </a:r>
            <a:r>
              <a:rPr lang="en-US" altLang="en-US" sz="2000" dirty="0">
                <a:solidFill>
                  <a:srgbClr val="0033CC"/>
                </a:solidFill>
              </a:rPr>
              <a:t>COSY</a:t>
            </a:r>
            <a:r>
              <a:rPr lang="en-US" altLang="en-US" sz="2000" dirty="0">
                <a:solidFill>
                  <a:schemeClr val="tx1"/>
                </a:solidFill>
              </a:rPr>
              <a:t> ring and </a:t>
            </a:r>
            <a:r>
              <a:rPr lang="en-US" altLang="en-US" sz="2000" dirty="0">
                <a:solidFill>
                  <a:srgbClr val="FF0000"/>
                </a:solidFill>
              </a:rPr>
              <a:t>NICA</a:t>
            </a:r>
            <a:endParaRPr lang="ru-RU" altLang="en-US" sz="2000" dirty="0">
              <a:solidFill>
                <a:srgbClr val="FF0000"/>
              </a:solidFill>
            </a:endParaRPr>
          </a:p>
        </p:txBody>
      </p:sp>
      <p:sp>
        <p:nvSpPr>
          <p:cNvPr id="33795" name="Rectangle 3">
            <a:extLst>
              <a:ext uri="{FF2B5EF4-FFF2-40B4-BE49-F238E27FC236}">
                <a16:creationId xmlns:a16="http://schemas.microsoft.com/office/drawing/2014/main" id="{3C1A26D8-04A9-4B45-A9BA-DE411281F63F}"/>
              </a:ext>
            </a:extLst>
          </p:cNvPr>
          <p:cNvSpPr>
            <a:spLocks noGrp="1" noChangeArrowheads="1"/>
          </p:cNvSpPr>
          <p:nvPr>
            <p:ph type="body" sz="half" idx="1"/>
          </p:nvPr>
        </p:nvSpPr>
        <p:spPr>
          <a:xfrm>
            <a:off x="684213" y="1052513"/>
            <a:ext cx="8208962" cy="5329237"/>
          </a:xfrm>
        </p:spPr>
        <p:txBody>
          <a:bodyPr/>
          <a:lstStyle/>
          <a:p>
            <a:pPr marL="0" indent="0"/>
            <a:r>
              <a:rPr lang="en-US" altLang="en-US" sz="1600" dirty="0"/>
              <a:t>. </a:t>
            </a:r>
          </a:p>
          <a:p>
            <a:pPr marL="0" indent="0"/>
            <a:endParaRPr lang="ru-RU" altLang="en-US" sz="1600" dirty="0"/>
          </a:p>
        </p:txBody>
      </p:sp>
      <p:sp>
        <p:nvSpPr>
          <p:cNvPr id="33796" name="Rectangle 5">
            <a:extLst>
              <a:ext uri="{FF2B5EF4-FFF2-40B4-BE49-F238E27FC236}">
                <a16:creationId xmlns:a16="http://schemas.microsoft.com/office/drawing/2014/main" id="{81A95730-4F7C-4315-8CA1-E84F2C65161E}"/>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rgbClr val="009EE0"/>
              </a:buClr>
              <a:defRPr sz="2200">
                <a:solidFill>
                  <a:schemeClr val="tx1"/>
                </a:solidFill>
                <a:latin typeface="Arial" panose="020B0604020202020204" pitchFamily="34" charset="0"/>
              </a:defRPr>
            </a:lvl1pPr>
            <a:lvl2pPr marL="742950" indent="-285750" eaLnBrk="0" hangingPunct="0">
              <a:spcBef>
                <a:spcPct val="20000"/>
              </a:spcBef>
              <a:buClr>
                <a:srgbClr val="005B82"/>
              </a:buClr>
              <a:buFont typeface="Wingdings" panose="05000000000000000000" pitchFamily="2" charset="2"/>
              <a:buChar char="§"/>
              <a:defRPr sz="2200">
                <a:solidFill>
                  <a:schemeClr val="tx1"/>
                </a:solidFill>
                <a:latin typeface="Arial" panose="020B0604020202020204" pitchFamily="34" charset="0"/>
              </a:defRPr>
            </a:lvl2pPr>
            <a:lvl3pPr marL="1143000" indent="-228600" eaLnBrk="0" hangingPunct="0">
              <a:spcBef>
                <a:spcPct val="20000"/>
              </a:spcBef>
              <a:buClr>
                <a:srgbClr val="005B82"/>
              </a:buClr>
              <a:buFont typeface="Wingdings" panose="05000000000000000000" pitchFamily="2" charset="2"/>
              <a:buChar char="§"/>
              <a:defRPr sz="2200" i="1">
                <a:solidFill>
                  <a:schemeClr val="tx1"/>
                </a:solidFill>
                <a:latin typeface="Arial" panose="020B0604020202020204" pitchFamily="34" charset="0"/>
              </a:defRPr>
            </a:lvl3pPr>
            <a:lvl4pPr marL="1600200" indent="-228600" eaLnBrk="0" hangingPunct="0">
              <a:spcBef>
                <a:spcPct val="20000"/>
              </a:spcBef>
              <a:buClr>
                <a:srgbClr val="009EE0"/>
              </a:buClr>
              <a:defRPr sz="2000">
                <a:solidFill>
                  <a:schemeClr val="tx1"/>
                </a:solidFill>
                <a:latin typeface="Arial" panose="020B0604020202020204" pitchFamily="34" charset="0"/>
              </a:defRPr>
            </a:lvl4pPr>
            <a:lvl5pPr marL="2057400" indent="-228600" eaLnBrk="0" hangingPunct="0">
              <a:spcBef>
                <a:spcPct val="20000"/>
              </a:spcBef>
              <a:buClr>
                <a:srgbClr val="009EE0"/>
              </a:buCl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9EE0"/>
              </a:buCl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9EE0"/>
              </a:buCl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9EE0"/>
              </a:buCl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9EE0"/>
              </a:buClr>
              <a:defRPr sz="2000">
                <a:solidFill>
                  <a:schemeClr val="tx1"/>
                </a:solidFill>
                <a:latin typeface="Arial" panose="020B0604020202020204" pitchFamily="34" charset="0"/>
              </a:defRPr>
            </a:lvl9pPr>
          </a:lstStyle>
          <a:p>
            <a:pPr algn="ctr" eaLnBrk="1" hangingPunct="1">
              <a:spcBef>
                <a:spcPct val="0"/>
              </a:spcBef>
              <a:buClrTx/>
            </a:pPr>
            <a:endParaRPr lang="en-GB" altLang="en-US" sz="1800"/>
          </a:p>
        </p:txBody>
      </p:sp>
      <p:sp>
        <p:nvSpPr>
          <p:cNvPr id="33797" name="Rectangle 7">
            <a:extLst>
              <a:ext uri="{FF2B5EF4-FFF2-40B4-BE49-F238E27FC236}">
                <a16:creationId xmlns:a16="http://schemas.microsoft.com/office/drawing/2014/main" id="{6CFFB412-F93A-4366-A914-EBF0918F63E4}"/>
              </a:ext>
            </a:extLst>
          </p:cNvPr>
          <p:cNvSpPr>
            <a:spLocks noChangeArrowheads="1"/>
          </p:cNvSpPr>
          <p:nvPr/>
        </p:nvSpPr>
        <p:spPr bwMode="auto">
          <a:xfrm>
            <a:off x="0" y="31734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rgbClr val="009EE0"/>
              </a:buClr>
              <a:defRPr sz="2200">
                <a:solidFill>
                  <a:schemeClr val="tx1"/>
                </a:solidFill>
                <a:latin typeface="Arial" panose="020B0604020202020204" pitchFamily="34" charset="0"/>
              </a:defRPr>
            </a:lvl1pPr>
            <a:lvl2pPr marL="742950" indent="-285750" eaLnBrk="0" hangingPunct="0">
              <a:spcBef>
                <a:spcPct val="20000"/>
              </a:spcBef>
              <a:buClr>
                <a:srgbClr val="005B82"/>
              </a:buClr>
              <a:buFont typeface="Wingdings" panose="05000000000000000000" pitchFamily="2" charset="2"/>
              <a:buChar char="§"/>
              <a:defRPr sz="2200">
                <a:solidFill>
                  <a:schemeClr val="tx1"/>
                </a:solidFill>
                <a:latin typeface="Arial" panose="020B0604020202020204" pitchFamily="34" charset="0"/>
              </a:defRPr>
            </a:lvl2pPr>
            <a:lvl3pPr marL="1143000" indent="-228600" eaLnBrk="0" hangingPunct="0">
              <a:spcBef>
                <a:spcPct val="20000"/>
              </a:spcBef>
              <a:buClr>
                <a:srgbClr val="005B82"/>
              </a:buClr>
              <a:buFont typeface="Wingdings" panose="05000000000000000000" pitchFamily="2" charset="2"/>
              <a:buChar char="§"/>
              <a:defRPr sz="2200" i="1">
                <a:solidFill>
                  <a:schemeClr val="tx1"/>
                </a:solidFill>
                <a:latin typeface="Arial" panose="020B0604020202020204" pitchFamily="34" charset="0"/>
              </a:defRPr>
            </a:lvl3pPr>
            <a:lvl4pPr marL="1600200" indent="-228600" eaLnBrk="0" hangingPunct="0">
              <a:spcBef>
                <a:spcPct val="20000"/>
              </a:spcBef>
              <a:buClr>
                <a:srgbClr val="009EE0"/>
              </a:buClr>
              <a:defRPr sz="2000">
                <a:solidFill>
                  <a:schemeClr val="tx1"/>
                </a:solidFill>
                <a:latin typeface="Arial" panose="020B0604020202020204" pitchFamily="34" charset="0"/>
              </a:defRPr>
            </a:lvl4pPr>
            <a:lvl5pPr marL="2057400" indent="-228600" eaLnBrk="0" hangingPunct="0">
              <a:spcBef>
                <a:spcPct val="20000"/>
              </a:spcBef>
              <a:buClr>
                <a:srgbClr val="009EE0"/>
              </a:buCl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9EE0"/>
              </a:buCl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9EE0"/>
              </a:buCl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9EE0"/>
              </a:buCl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9EE0"/>
              </a:buClr>
              <a:defRPr sz="2000">
                <a:solidFill>
                  <a:schemeClr val="tx1"/>
                </a:solidFill>
                <a:latin typeface="Arial" panose="020B0604020202020204" pitchFamily="34" charset="0"/>
              </a:defRPr>
            </a:lvl9pPr>
          </a:lstStyle>
          <a:p>
            <a:pPr algn="ctr" eaLnBrk="1" hangingPunct="1">
              <a:spcBef>
                <a:spcPct val="0"/>
              </a:spcBef>
              <a:buClrTx/>
            </a:pPr>
            <a:endParaRPr lang="en-GB" altLang="en-US" sz="1800"/>
          </a:p>
        </p:txBody>
      </p:sp>
      <p:sp>
        <p:nvSpPr>
          <p:cNvPr id="33798" name="Rectangle 9">
            <a:extLst>
              <a:ext uri="{FF2B5EF4-FFF2-40B4-BE49-F238E27FC236}">
                <a16:creationId xmlns:a16="http://schemas.microsoft.com/office/drawing/2014/main" id="{A95176C9-91E3-4719-8793-0B868B19CBA1}"/>
              </a:ext>
            </a:extLst>
          </p:cNvPr>
          <p:cNvSpPr>
            <a:spLocks noChangeArrowheads="1"/>
          </p:cNvSpPr>
          <p:nvPr/>
        </p:nvSpPr>
        <p:spPr bwMode="auto">
          <a:xfrm>
            <a:off x="0" y="31734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rgbClr val="009EE0"/>
              </a:buClr>
              <a:defRPr sz="2200">
                <a:solidFill>
                  <a:schemeClr val="tx1"/>
                </a:solidFill>
                <a:latin typeface="Arial" panose="020B0604020202020204" pitchFamily="34" charset="0"/>
              </a:defRPr>
            </a:lvl1pPr>
            <a:lvl2pPr marL="742950" indent="-285750" eaLnBrk="0" hangingPunct="0">
              <a:spcBef>
                <a:spcPct val="20000"/>
              </a:spcBef>
              <a:buClr>
                <a:srgbClr val="005B82"/>
              </a:buClr>
              <a:buFont typeface="Wingdings" panose="05000000000000000000" pitchFamily="2" charset="2"/>
              <a:buChar char="§"/>
              <a:defRPr sz="2200">
                <a:solidFill>
                  <a:schemeClr val="tx1"/>
                </a:solidFill>
                <a:latin typeface="Arial" panose="020B0604020202020204" pitchFamily="34" charset="0"/>
              </a:defRPr>
            </a:lvl2pPr>
            <a:lvl3pPr marL="1143000" indent="-228600" eaLnBrk="0" hangingPunct="0">
              <a:spcBef>
                <a:spcPct val="20000"/>
              </a:spcBef>
              <a:buClr>
                <a:srgbClr val="005B82"/>
              </a:buClr>
              <a:buFont typeface="Wingdings" panose="05000000000000000000" pitchFamily="2" charset="2"/>
              <a:buChar char="§"/>
              <a:defRPr sz="2200" i="1">
                <a:solidFill>
                  <a:schemeClr val="tx1"/>
                </a:solidFill>
                <a:latin typeface="Arial" panose="020B0604020202020204" pitchFamily="34" charset="0"/>
              </a:defRPr>
            </a:lvl3pPr>
            <a:lvl4pPr marL="1600200" indent="-228600" eaLnBrk="0" hangingPunct="0">
              <a:spcBef>
                <a:spcPct val="20000"/>
              </a:spcBef>
              <a:buClr>
                <a:srgbClr val="009EE0"/>
              </a:buClr>
              <a:defRPr sz="2000">
                <a:solidFill>
                  <a:schemeClr val="tx1"/>
                </a:solidFill>
                <a:latin typeface="Arial" panose="020B0604020202020204" pitchFamily="34" charset="0"/>
              </a:defRPr>
            </a:lvl4pPr>
            <a:lvl5pPr marL="2057400" indent="-228600" eaLnBrk="0" hangingPunct="0">
              <a:spcBef>
                <a:spcPct val="20000"/>
              </a:spcBef>
              <a:buClr>
                <a:srgbClr val="009EE0"/>
              </a:buCl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9EE0"/>
              </a:buCl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9EE0"/>
              </a:buCl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9EE0"/>
              </a:buCl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9EE0"/>
              </a:buClr>
              <a:defRPr sz="2000">
                <a:solidFill>
                  <a:schemeClr val="tx1"/>
                </a:solidFill>
                <a:latin typeface="Arial" panose="020B0604020202020204" pitchFamily="34" charset="0"/>
              </a:defRPr>
            </a:lvl9pPr>
          </a:lstStyle>
          <a:p>
            <a:pPr algn="ctr" eaLnBrk="1" hangingPunct="1">
              <a:spcBef>
                <a:spcPct val="0"/>
              </a:spcBef>
              <a:buClrTx/>
            </a:pPr>
            <a:endParaRPr lang="en-GB" altLang="en-US" sz="1800"/>
          </a:p>
        </p:txBody>
      </p:sp>
      <p:sp>
        <p:nvSpPr>
          <p:cNvPr id="33799" name="Rectangle 11">
            <a:extLst>
              <a:ext uri="{FF2B5EF4-FFF2-40B4-BE49-F238E27FC236}">
                <a16:creationId xmlns:a16="http://schemas.microsoft.com/office/drawing/2014/main" id="{247BFB6D-9798-4C8F-89CC-B07D6079E5D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rgbClr val="009EE0"/>
              </a:buClr>
              <a:defRPr sz="2200">
                <a:solidFill>
                  <a:schemeClr val="tx1"/>
                </a:solidFill>
                <a:latin typeface="Arial" panose="020B0604020202020204" pitchFamily="34" charset="0"/>
              </a:defRPr>
            </a:lvl1pPr>
            <a:lvl2pPr marL="742950" indent="-285750" eaLnBrk="0" hangingPunct="0">
              <a:spcBef>
                <a:spcPct val="20000"/>
              </a:spcBef>
              <a:buClr>
                <a:srgbClr val="005B82"/>
              </a:buClr>
              <a:buFont typeface="Wingdings" panose="05000000000000000000" pitchFamily="2" charset="2"/>
              <a:buChar char="§"/>
              <a:defRPr sz="2200">
                <a:solidFill>
                  <a:schemeClr val="tx1"/>
                </a:solidFill>
                <a:latin typeface="Arial" panose="020B0604020202020204" pitchFamily="34" charset="0"/>
              </a:defRPr>
            </a:lvl2pPr>
            <a:lvl3pPr marL="1143000" indent="-228600" eaLnBrk="0" hangingPunct="0">
              <a:spcBef>
                <a:spcPct val="20000"/>
              </a:spcBef>
              <a:buClr>
                <a:srgbClr val="005B82"/>
              </a:buClr>
              <a:buFont typeface="Wingdings" panose="05000000000000000000" pitchFamily="2" charset="2"/>
              <a:buChar char="§"/>
              <a:defRPr sz="2200" i="1">
                <a:solidFill>
                  <a:schemeClr val="tx1"/>
                </a:solidFill>
                <a:latin typeface="Arial" panose="020B0604020202020204" pitchFamily="34" charset="0"/>
              </a:defRPr>
            </a:lvl3pPr>
            <a:lvl4pPr marL="1600200" indent="-228600" eaLnBrk="0" hangingPunct="0">
              <a:spcBef>
                <a:spcPct val="20000"/>
              </a:spcBef>
              <a:buClr>
                <a:srgbClr val="009EE0"/>
              </a:buClr>
              <a:defRPr sz="2000">
                <a:solidFill>
                  <a:schemeClr val="tx1"/>
                </a:solidFill>
                <a:latin typeface="Arial" panose="020B0604020202020204" pitchFamily="34" charset="0"/>
              </a:defRPr>
            </a:lvl4pPr>
            <a:lvl5pPr marL="2057400" indent="-228600" eaLnBrk="0" hangingPunct="0">
              <a:spcBef>
                <a:spcPct val="20000"/>
              </a:spcBef>
              <a:buClr>
                <a:srgbClr val="009EE0"/>
              </a:buCl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9EE0"/>
              </a:buCl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9EE0"/>
              </a:buCl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9EE0"/>
              </a:buCl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9EE0"/>
              </a:buClr>
              <a:defRPr sz="2000">
                <a:solidFill>
                  <a:schemeClr val="tx1"/>
                </a:solidFill>
                <a:latin typeface="Arial" panose="020B0604020202020204" pitchFamily="34" charset="0"/>
              </a:defRPr>
            </a:lvl9pPr>
          </a:lstStyle>
          <a:p>
            <a:pPr algn="ctr" eaLnBrk="1" hangingPunct="1">
              <a:spcBef>
                <a:spcPct val="0"/>
              </a:spcBef>
              <a:buClrTx/>
            </a:pPr>
            <a:endParaRPr lang="en-GB" altLang="en-US" sz="1800"/>
          </a:p>
        </p:txBody>
      </p:sp>
      <p:sp>
        <p:nvSpPr>
          <p:cNvPr id="33800" name="Rectangle 13">
            <a:extLst>
              <a:ext uri="{FF2B5EF4-FFF2-40B4-BE49-F238E27FC236}">
                <a16:creationId xmlns:a16="http://schemas.microsoft.com/office/drawing/2014/main" id="{AF95F44C-E9F8-45FE-93E9-F99D06EA1B98}"/>
              </a:ext>
            </a:extLst>
          </p:cNvPr>
          <p:cNvSpPr>
            <a:spLocks noChangeArrowheads="1"/>
          </p:cNvSpPr>
          <p:nvPr/>
        </p:nvSpPr>
        <p:spPr bwMode="auto">
          <a:xfrm>
            <a:off x="0" y="3219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rgbClr val="009EE0"/>
              </a:buClr>
              <a:defRPr sz="2200">
                <a:solidFill>
                  <a:schemeClr val="tx1"/>
                </a:solidFill>
                <a:latin typeface="Arial" panose="020B0604020202020204" pitchFamily="34" charset="0"/>
              </a:defRPr>
            </a:lvl1pPr>
            <a:lvl2pPr marL="742950" indent="-285750" eaLnBrk="0" hangingPunct="0">
              <a:spcBef>
                <a:spcPct val="20000"/>
              </a:spcBef>
              <a:buClr>
                <a:srgbClr val="005B82"/>
              </a:buClr>
              <a:buFont typeface="Wingdings" panose="05000000000000000000" pitchFamily="2" charset="2"/>
              <a:buChar char="§"/>
              <a:defRPr sz="2200">
                <a:solidFill>
                  <a:schemeClr val="tx1"/>
                </a:solidFill>
                <a:latin typeface="Arial" panose="020B0604020202020204" pitchFamily="34" charset="0"/>
              </a:defRPr>
            </a:lvl2pPr>
            <a:lvl3pPr marL="1143000" indent="-228600" eaLnBrk="0" hangingPunct="0">
              <a:spcBef>
                <a:spcPct val="20000"/>
              </a:spcBef>
              <a:buClr>
                <a:srgbClr val="005B82"/>
              </a:buClr>
              <a:buFont typeface="Wingdings" panose="05000000000000000000" pitchFamily="2" charset="2"/>
              <a:buChar char="§"/>
              <a:defRPr sz="2200" i="1">
                <a:solidFill>
                  <a:schemeClr val="tx1"/>
                </a:solidFill>
                <a:latin typeface="Arial" panose="020B0604020202020204" pitchFamily="34" charset="0"/>
              </a:defRPr>
            </a:lvl3pPr>
            <a:lvl4pPr marL="1600200" indent="-228600" eaLnBrk="0" hangingPunct="0">
              <a:spcBef>
                <a:spcPct val="20000"/>
              </a:spcBef>
              <a:buClr>
                <a:srgbClr val="009EE0"/>
              </a:buClr>
              <a:defRPr sz="2000">
                <a:solidFill>
                  <a:schemeClr val="tx1"/>
                </a:solidFill>
                <a:latin typeface="Arial" panose="020B0604020202020204" pitchFamily="34" charset="0"/>
              </a:defRPr>
            </a:lvl4pPr>
            <a:lvl5pPr marL="2057400" indent="-228600" eaLnBrk="0" hangingPunct="0">
              <a:spcBef>
                <a:spcPct val="20000"/>
              </a:spcBef>
              <a:buClr>
                <a:srgbClr val="009EE0"/>
              </a:buCl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9EE0"/>
              </a:buCl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9EE0"/>
              </a:buCl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9EE0"/>
              </a:buCl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9EE0"/>
              </a:buClr>
              <a:defRPr sz="2000">
                <a:solidFill>
                  <a:schemeClr val="tx1"/>
                </a:solidFill>
                <a:latin typeface="Arial" panose="020B0604020202020204" pitchFamily="34" charset="0"/>
              </a:defRPr>
            </a:lvl9pPr>
          </a:lstStyle>
          <a:p>
            <a:pPr algn="ctr" eaLnBrk="1" hangingPunct="1">
              <a:spcBef>
                <a:spcPct val="0"/>
              </a:spcBef>
              <a:buClrTx/>
            </a:pPr>
            <a:endParaRPr lang="en-GB" altLang="en-US" sz="1800"/>
          </a:p>
        </p:txBody>
      </p:sp>
      <p:sp>
        <p:nvSpPr>
          <p:cNvPr id="33801" name="Rectangle 15">
            <a:extLst>
              <a:ext uri="{FF2B5EF4-FFF2-40B4-BE49-F238E27FC236}">
                <a16:creationId xmlns:a16="http://schemas.microsoft.com/office/drawing/2014/main" id="{13CDC16B-5A5F-4ECF-A673-42B1A4124F9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rgbClr val="009EE0"/>
              </a:buClr>
              <a:defRPr sz="2200">
                <a:solidFill>
                  <a:schemeClr val="tx1"/>
                </a:solidFill>
                <a:latin typeface="Arial" panose="020B0604020202020204" pitchFamily="34" charset="0"/>
              </a:defRPr>
            </a:lvl1pPr>
            <a:lvl2pPr marL="742950" indent="-285750" eaLnBrk="0" hangingPunct="0">
              <a:spcBef>
                <a:spcPct val="20000"/>
              </a:spcBef>
              <a:buClr>
                <a:srgbClr val="005B82"/>
              </a:buClr>
              <a:buFont typeface="Wingdings" panose="05000000000000000000" pitchFamily="2" charset="2"/>
              <a:buChar char="§"/>
              <a:defRPr sz="2200">
                <a:solidFill>
                  <a:schemeClr val="tx1"/>
                </a:solidFill>
                <a:latin typeface="Arial" panose="020B0604020202020204" pitchFamily="34" charset="0"/>
              </a:defRPr>
            </a:lvl2pPr>
            <a:lvl3pPr marL="1143000" indent="-228600" eaLnBrk="0" hangingPunct="0">
              <a:spcBef>
                <a:spcPct val="20000"/>
              </a:spcBef>
              <a:buClr>
                <a:srgbClr val="005B82"/>
              </a:buClr>
              <a:buFont typeface="Wingdings" panose="05000000000000000000" pitchFamily="2" charset="2"/>
              <a:buChar char="§"/>
              <a:defRPr sz="2200" i="1">
                <a:solidFill>
                  <a:schemeClr val="tx1"/>
                </a:solidFill>
                <a:latin typeface="Arial" panose="020B0604020202020204" pitchFamily="34" charset="0"/>
              </a:defRPr>
            </a:lvl3pPr>
            <a:lvl4pPr marL="1600200" indent="-228600" eaLnBrk="0" hangingPunct="0">
              <a:spcBef>
                <a:spcPct val="20000"/>
              </a:spcBef>
              <a:buClr>
                <a:srgbClr val="009EE0"/>
              </a:buClr>
              <a:defRPr sz="2000">
                <a:solidFill>
                  <a:schemeClr val="tx1"/>
                </a:solidFill>
                <a:latin typeface="Arial" panose="020B0604020202020204" pitchFamily="34" charset="0"/>
              </a:defRPr>
            </a:lvl4pPr>
            <a:lvl5pPr marL="2057400" indent="-228600" eaLnBrk="0" hangingPunct="0">
              <a:spcBef>
                <a:spcPct val="20000"/>
              </a:spcBef>
              <a:buClr>
                <a:srgbClr val="009EE0"/>
              </a:buCl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9EE0"/>
              </a:buCl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9EE0"/>
              </a:buCl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9EE0"/>
              </a:buCl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9EE0"/>
              </a:buClr>
              <a:defRPr sz="2000">
                <a:solidFill>
                  <a:schemeClr val="tx1"/>
                </a:solidFill>
                <a:latin typeface="Arial" panose="020B0604020202020204" pitchFamily="34" charset="0"/>
              </a:defRPr>
            </a:lvl9pPr>
          </a:lstStyle>
          <a:p>
            <a:pPr algn="ctr" eaLnBrk="1" hangingPunct="1">
              <a:spcBef>
                <a:spcPct val="0"/>
              </a:spcBef>
              <a:buClrTx/>
            </a:pPr>
            <a:endParaRPr lang="en-GB" altLang="en-US" sz="1800"/>
          </a:p>
        </p:txBody>
      </p:sp>
      <p:sp>
        <p:nvSpPr>
          <p:cNvPr id="33802" name="Rectangle 17">
            <a:extLst>
              <a:ext uri="{FF2B5EF4-FFF2-40B4-BE49-F238E27FC236}">
                <a16:creationId xmlns:a16="http://schemas.microsoft.com/office/drawing/2014/main" id="{8B9F562B-20F2-4B82-A0C3-650D5F96E16A}"/>
              </a:ext>
            </a:extLst>
          </p:cNvPr>
          <p:cNvSpPr>
            <a:spLocks noChangeArrowheads="1"/>
          </p:cNvSpPr>
          <p:nvPr/>
        </p:nvSpPr>
        <p:spPr bwMode="auto">
          <a:xfrm>
            <a:off x="0" y="31623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rgbClr val="009EE0"/>
              </a:buClr>
              <a:defRPr sz="2200">
                <a:solidFill>
                  <a:schemeClr val="tx1"/>
                </a:solidFill>
                <a:latin typeface="Arial" panose="020B0604020202020204" pitchFamily="34" charset="0"/>
              </a:defRPr>
            </a:lvl1pPr>
            <a:lvl2pPr marL="742950" indent="-285750" eaLnBrk="0" hangingPunct="0">
              <a:spcBef>
                <a:spcPct val="20000"/>
              </a:spcBef>
              <a:buClr>
                <a:srgbClr val="005B82"/>
              </a:buClr>
              <a:buFont typeface="Wingdings" panose="05000000000000000000" pitchFamily="2" charset="2"/>
              <a:buChar char="§"/>
              <a:defRPr sz="2200">
                <a:solidFill>
                  <a:schemeClr val="tx1"/>
                </a:solidFill>
                <a:latin typeface="Arial" panose="020B0604020202020204" pitchFamily="34" charset="0"/>
              </a:defRPr>
            </a:lvl2pPr>
            <a:lvl3pPr marL="1143000" indent="-228600" eaLnBrk="0" hangingPunct="0">
              <a:spcBef>
                <a:spcPct val="20000"/>
              </a:spcBef>
              <a:buClr>
                <a:srgbClr val="005B82"/>
              </a:buClr>
              <a:buFont typeface="Wingdings" panose="05000000000000000000" pitchFamily="2" charset="2"/>
              <a:buChar char="§"/>
              <a:defRPr sz="2200" i="1">
                <a:solidFill>
                  <a:schemeClr val="tx1"/>
                </a:solidFill>
                <a:latin typeface="Arial" panose="020B0604020202020204" pitchFamily="34" charset="0"/>
              </a:defRPr>
            </a:lvl3pPr>
            <a:lvl4pPr marL="1600200" indent="-228600" eaLnBrk="0" hangingPunct="0">
              <a:spcBef>
                <a:spcPct val="20000"/>
              </a:spcBef>
              <a:buClr>
                <a:srgbClr val="009EE0"/>
              </a:buClr>
              <a:defRPr sz="2000">
                <a:solidFill>
                  <a:schemeClr val="tx1"/>
                </a:solidFill>
                <a:latin typeface="Arial" panose="020B0604020202020204" pitchFamily="34" charset="0"/>
              </a:defRPr>
            </a:lvl4pPr>
            <a:lvl5pPr marL="2057400" indent="-228600" eaLnBrk="0" hangingPunct="0">
              <a:spcBef>
                <a:spcPct val="20000"/>
              </a:spcBef>
              <a:buClr>
                <a:srgbClr val="009EE0"/>
              </a:buCl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9EE0"/>
              </a:buCl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9EE0"/>
              </a:buCl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9EE0"/>
              </a:buCl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9EE0"/>
              </a:buClr>
              <a:defRPr sz="2000">
                <a:solidFill>
                  <a:schemeClr val="tx1"/>
                </a:solidFill>
                <a:latin typeface="Arial" panose="020B0604020202020204" pitchFamily="34" charset="0"/>
              </a:defRPr>
            </a:lvl9pPr>
          </a:lstStyle>
          <a:p>
            <a:pPr algn="ctr" eaLnBrk="1" hangingPunct="1">
              <a:spcBef>
                <a:spcPct val="0"/>
              </a:spcBef>
              <a:buClrTx/>
            </a:pPr>
            <a:endParaRPr lang="en-GB" altLang="en-US" sz="1800"/>
          </a:p>
        </p:txBody>
      </p:sp>
      <p:sp>
        <p:nvSpPr>
          <p:cNvPr id="33803" name="Rectangle 19">
            <a:extLst>
              <a:ext uri="{FF2B5EF4-FFF2-40B4-BE49-F238E27FC236}">
                <a16:creationId xmlns:a16="http://schemas.microsoft.com/office/drawing/2014/main" id="{99500A0C-2ABF-40DE-8EE8-167A1BF68289}"/>
              </a:ext>
            </a:extLst>
          </p:cNvPr>
          <p:cNvSpPr>
            <a:spLocks noChangeArrowheads="1"/>
          </p:cNvSpPr>
          <p:nvPr/>
        </p:nvSpPr>
        <p:spPr bwMode="auto">
          <a:xfrm>
            <a:off x="0" y="31623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rgbClr val="009EE0"/>
              </a:buClr>
              <a:defRPr sz="2200">
                <a:solidFill>
                  <a:schemeClr val="tx1"/>
                </a:solidFill>
                <a:latin typeface="Arial" panose="020B0604020202020204" pitchFamily="34" charset="0"/>
              </a:defRPr>
            </a:lvl1pPr>
            <a:lvl2pPr marL="742950" indent="-285750" eaLnBrk="0" hangingPunct="0">
              <a:spcBef>
                <a:spcPct val="20000"/>
              </a:spcBef>
              <a:buClr>
                <a:srgbClr val="005B82"/>
              </a:buClr>
              <a:buFont typeface="Wingdings" panose="05000000000000000000" pitchFamily="2" charset="2"/>
              <a:buChar char="§"/>
              <a:defRPr sz="2200">
                <a:solidFill>
                  <a:schemeClr val="tx1"/>
                </a:solidFill>
                <a:latin typeface="Arial" panose="020B0604020202020204" pitchFamily="34" charset="0"/>
              </a:defRPr>
            </a:lvl2pPr>
            <a:lvl3pPr marL="1143000" indent="-228600" eaLnBrk="0" hangingPunct="0">
              <a:spcBef>
                <a:spcPct val="20000"/>
              </a:spcBef>
              <a:buClr>
                <a:srgbClr val="005B82"/>
              </a:buClr>
              <a:buFont typeface="Wingdings" panose="05000000000000000000" pitchFamily="2" charset="2"/>
              <a:buChar char="§"/>
              <a:defRPr sz="2200" i="1">
                <a:solidFill>
                  <a:schemeClr val="tx1"/>
                </a:solidFill>
                <a:latin typeface="Arial" panose="020B0604020202020204" pitchFamily="34" charset="0"/>
              </a:defRPr>
            </a:lvl3pPr>
            <a:lvl4pPr marL="1600200" indent="-228600" eaLnBrk="0" hangingPunct="0">
              <a:spcBef>
                <a:spcPct val="20000"/>
              </a:spcBef>
              <a:buClr>
                <a:srgbClr val="009EE0"/>
              </a:buClr>
              <a:defRPr sz="2000">
                <a:solidFill>
                  <a:schemeClr val="tx1"/>
                </a:solidFill>
                <a:latin typeface="Arial" panose="020B0604020202020204" pitchFamily="34" charset="0"/>
              </a:defRPr>
            </a:lvl4pPr>
            <a:lvl5pPr marL="2057400" indent="-228600" eaLnBrk="0" hangingPunct="0">
              <a:spcBef>
                <a:spcPct val="20000"/>
              </a:spcBef>
              <a:buClr>
                <a:srgbClr val="009EE0"/>
              </a:buCl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9EE0"/>
              </a:buCl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9EE0"/>
              </a:buCl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9EE0"/>
              </a:buCl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9EE0"/>
              </a:buClr>
              <a:defRPr sz="2000">
                <a:solidFill>
                  <a:schemeClr val="tx1"/>
                </a:solidFill>
                <a:latin typeface="Arial" panose="020B0604020202020204" pitchFamily="34" charset="0"/>
              </a:defRPr>
            </a:lvl9pPr>
          </a:lstStyle>
          <a:p>
            <a:pPr algn="ctr" eaLnBrk="1" hangingPunct="1">
              <a:spcBef>
                <a:spcPct val="0"/>
              </a:spcBef>
              <a:buClrTx/>
            </a:pPr>
            <a:endParaRPr lang="en-GB" altLang="en-US" sz="1800"/>
          </a:p>
        </p:txBody>
      </p:sp>
      <p:sp>
        <p:nvSpPr>
          <p:cNvPr id="33804" name="Rectangle 21">
            <a:extLst>
              <a:ext uri="{FF2B5EF4-FFF2-40B4-BE49-F238E27FC236}">
                <a16:creationId xmlns:a16="http://schemas.microsoft.com/office/drawing/2014/main" id="{017B425C-AFD6-4A2F-A9FD-C6369D2A940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rgbClr val="009EE0"/>
              </a:buClr>
              <a:defRPr sz="2200">
                <a:solidFill>
                  <a:schemeClr val="tx1"/>
                </a:solidFill>
                <a:latin typeface="Arial" panose="020B0604020202020204" pitchFamily="34" charset="0"/>
              </a:defRPr>
            </a:lvl1pPr>
            <a:lvl2pPr marL="742950" indent="-285750" eaLnBrk="0" hangingPunct="0">
              <a:spcBef>
                <a:spcPct val="20000"/>
              </a:spcBef>
              <a:buClr>
                <a:srgbClr val="005B82"/>
              </a:buClr>
              <a:buFont typeface="Wingdings" panose="05000000000000000000" pitchFamily="2" charset="2"/>
              <a:buChar char="§"/>
              <a:defRPr sz="2200">
                <a:solidFill>
                  <a:schemeClr val="tx1"/>
                </a:solidFill>
                <a:latin typeface="Arial" panose="020B0604020202020204" pitchFamily="34" charset="0"/>
              </a:defRPr>
            </a:lvl2pPr>
            <a:lvl3pPr marL="1143000" indent="-228600" eaLnBrk="0" hangingPunct="0">
              <a:spcBef>
                <a:spcPct val="20000"/>
              </a:spcBef>
              <a:buClr>
                <a:srgbClr val="005B82"/>
              </a:buClr>
              <a:buFont typeface="Wingdings" panose="05000000000000000000" pitchFamily="2" charset="2"/>
              <a:buChar char="§"/>
              <a:defRPr sz="2200" i="1">
                <a:solidFill>
                  <a:schemeClr val="tx1"/>
                </a:solidFill>
                <a:latin typeface="Arial" panose="020B0604020202020204" pitchFamily="34" charset="0"/>
              </a:defRPr>
            </a:lvl3pPr>
            <a:lvl4pPr marL="1600200" indent="-228600" eaLnBrk="0" hangingPunct="0">
              <a:spcBef>
                <a:spcPct val="20000"/>
              </a:spcBef>
              <a:buClr>
                <a:srgbClr val="009EE0"/>
              </a:buClr>
              <a:defRPr sz="2000">
                <a:solidFill>
                  <a:schemeClr val="tx1"/>
                </a:solidFill>
                <a:latin typeface="Arial" panose="020B0604020202020204" pitchFamily="34" charset="0"/>
              </a:defRPr>
            </a:lvl4pPr>
            <a:lvl5pPr marL="2057400" indent="-228600" eaLnBrk="0" hangingPunct="0">
              <a:spcBef>
                <a:spcPct val="20000"/>
              </a:spcBef>
              <a:buClr>
                <a:srgbClr val="009EE0"/>
              </a:buCl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9EE0"/>
              </a:buCl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9EE0"/>
              </a:buCl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9EE0"/>
              </a:buCl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9EE0"/>
              </a:buClr>
              <a:defRPr sz="2000">
                <a:solidFill>
                  <a:schemeClr val="tx1"/>
                </a:solidFill>
                <a:latin typeface="Arial" panose="020B0604020202020204" pitchFamily="34" charset="0"/>
              </a:defRPr>
            </a:lvl9pPr>
          </a:lstStyle>
          <a:p>
            <a:pPr algn="ctr" eaLnBrk="1" hangingPunct="1">
              <a:spcBef>
                <a:spcPct val="0"/>
              </a:spcBef>
              <a:buClrTx/>
            </a:pPr>
            <a:endParaRPr lang="en-GB" altLang="en-US" sz="1800"/>
          </a:p>
        </p:txBody>
      </p:sp>
      <p:sp>
        <p:nvSpPr>
          <p:cNvPr id="33805" name="Rectangle 23">
            <a:extLst>
              <a:ext uri="{FF2B5EF4-FFF2-40B4-BE49-F238E27FC236}">
                <a16:creationId xmlns:a16="http://schemas.microsoft.com/office/drawing/2014/main" id="{BE6D1D34-F27A-4BF9-B28B-B41A39DF5258}"/>
              </a:ext>
            </a:extLst>
          </p:cNvPr>
          <p:cNvSpPr>
            <a:spLocks noChangeArrowheads="1"/>
          </p:cNvSpPr>
          <p:nvPr/>
        </p:nvSpPr>
        <p:spPr bwMode="auto">
          <a:xfrm>
            <a:off x="0" y="32115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rgbClr val="009EE0"/>
              </a:buClr>
              <a:defRPr sz="2200">
                <a:solidFill>
                  <a:schemeClr val="tx1"/>
                </a:solidFill>
                <a:latin typeface="Arial" panose="020B0604020202020204" pitchFamily="34" charset="0"/>
              </a:defRPr>
            </a:lvl1pPr>
            <a:lvl2pPr marL="742950" indent="-285750" eaLnBrk="0" hangingPunct="0">
              <a:spcBef>
                <a:spcPct val="20000"/>
              </a:spcBef>
              <a:buClr>
                <a:srgbClr val="005B82"/>
              </a:buClr>
              <a:buFont typeface="Wingdings" panose="05000000000000000000" pitchFamily="2" charset="2"/>
              <a:buChar char="§"/>
              <a:defRPr sz="2200">
                <a:solidFill>
                  <a:schemeClr val="tx1"/>
                </a:solidFill>
                <a:latin typeface="Arial" panose="020B0604020202020204" pitchFamily="34" charset="0"/>
              </a:defRPr>
            </a:lvl2pPr>
            <a:lvl3pPr marL="1143000" indent="-228600" eaLnBrk="0" hangingPunct="0">
              <a:spcBef>
                <a:spcPct val="20000"/>
              </a:spcBef>
              <a:buClr>
                <a:srgbClr val="005B82"/>
              </a:buClr>
              <a:buFont typeface="Wingdings" panose="05000000000000000000" pitchFamily="2" charset="2"/>
              <a:buChar char="§"/>
              <a:defRPr sz="2200" i="1">
                <a:solidFill>
                  <a:schemeClr val="tx1"/>
                </a:solidFill>
                <a:latin typeface="Arial" panose="020B0604020202020204" pitchFamily="34" charset="0"/>
              </a:defRPr>
            </a:lvl3pPr>
            <a:lvl4pPr marL="1600200" indent="-228600" eaLnBrk="0" hangingPunct="0">
              <a:spcBef>
                <a:spcPct val="20000"/>
              </a:spcBef>
              <a:buClr>
                <a:srgbClr val="009EE0"/>
              </a:buClr>
              <a:defRPr sz="2000">
                <a:solidFill>
                  <a:schemeClr val="tx1"/>
                </a:solidFill>
                <a:latin typeface="Arial" panose="020B0604020202020204" pitchFamily="34" charset="0"/>
              </a:defRPr>
            </a:lvl4pPr>
            <a:lvl5pPr marL="2057400" indent="-228600" eaLnBrk="0" hangingPunct="0">
              <a:spcBef>
                <a:spcPct val="20000"/>
              </a:spcBef>
              <a:buClr>
                <a:srgbClr val="009EE0"/>
              </a:buCl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9EE0"/>
              </a:buCl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9EE0"/>
              </a:buCl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9EE0"/>
              </a:buCl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9EE0"/>
              </a:buClr>
              <a:defRPr sz="2000">
                <a:solidFill>
                  <a:schemeClr val="tx1"/>
                </a:solidFill>
                <a:latin typeface="Arial" panose="020B0604020202020204" pitchFamily="34" charset="0"/>
              </a:defRPr>
            </a:lvl9pPr>
          </a:lstStyle>
          <a:p>
            <a:pPr algn="ctr" eaLnBrk="1" hangingPunct="1">
              <a:spcBef>
                <a:spcPct val="0"/>
              </a:spcBef>
              <a:buClrTx/>
            </a:pPr>
            <a:endParaRPr lang="en-GB" altLang="en-US" sz="1800"/>
          </a:p>
        </p:txBody>
      </p:sp>
      <p:sp>
        <p:nvSpPr>
          <p:cNvPr id="33806" name="Rectangle 25">
            <a:extLst>
              <a:ext uri="{FF2B5EF4-FFF2-40B4-BE49-F238E27FC236}">
                <a16:creationId xmlns:a16="http://schemas.microsoft.com/office/drawing/2014/main" id="{DF6AD103-68E7-42AA-85FA-0A955BE814B6}"/>
              </a:ext>
            </a:extLst>
          </p:cNvPr>
          <p:cNvSpPr>
            <a:spLocks noChangeArrowheads="1"/>
          </p:cNvSpPr>
          <p:nvPr/>
        </p:nvSpPr>
        <p:spPr bwMode="auto">
          <a:xfrm>
            <a:off x="0" y="3154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rgbClr val="009EE0"/>
              </a:buClr>
              <a:defRPr sz="2200">
                <a:solidFill>
                  <a:schemeClr val="tx1"/>
                </a:solidFill>
                <a:latin typeface="Arial" panose="020B0604020202020204" pitchFamily="34" charset="0"/>
              </a:defRPr>
            </a:lvl1pPr>
            <a:lvl2pPr marL="742950" indent="-285750" eaLnBrk="0" hangingPunct="0">
              <a:spcBef>
                <a:spcPct val="20000"/>
              </a:spcBef>
              <a:buClr>
                <a:srgbClr val="005B82"/>
              </a:buClr>
              <a:buFont typeface="Wingdings" panose="05000000000000000000" pitchFamily="2" charset="2"/>
              <a:buChar char="§"/>
              <a:defRPr sz="2200">
                <a:solidFill>
                  <a:schemeClr val="tx1"/>
                </a:solidFill>
                <a:latin typeface="Arial" panose="020B0604020202020204" pitchFamily="34" charset="0"/>
              </a:defRPr>
            </a:lvl2pPr>
            <a:lvl3pPr marL="1143000" indent="-228600" eaLnBrk="0" hangingPunct="0">
              <a:spcBef>
                <a:spcPct val="20000"/>
              </a:spcBef>
              <a:buClr>
                <a:srgbClr val="005B82"/>
              </a:buClr>
              <a:buFont typeface="Wingdings" panose="05000000000000000000" pitchFamily="2" charset="2"/>
              <a:buChar char="§"/>
              <a:defRPr sz="2200" i="1">
                <a:solidFill>
                  <a:schemeClr val="tx1"/>
                </a:solidFill>
                <a:latin typeface="Arial" panose="020B0604020202020204" pitchFamily="34" charset="0"/>
              </a:defRPr>
            </a:lvl3pPr>
            <a:lvl4pPr marL="1600200" indent="-228600" eaLnBrk="0" hangingPunct="0">
              <a:spcBef>
                <a:spcPct val="20000"/>
              </a:spcBef>
              <a:buClr>
                <a:srgbClr val="009EE0"/>
              </a:buClr>
              <a:defRPr sz="2000">
                <a:solidFill>
                  <a:schemeClr val="tx1"/>
                </a:solidFill>
                <a:latin typeface="Arial" panose="020B0604020202020204" pitchFamily="34" charset="0"/>
              </a:defRPr>
            </a:lvl4pPr>
            <a:lvl5pPr marL="2057400" indent="-228600" eaLnBrk="0" hangingPunct="0">
              <a:spcBef>
                <a:spcPct val="20000"/>
              </a:spcBef>
              <a:buClr>
                <a:srgbClr val="009EE0"/>
              </a:buCl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9EE0"/>
              </a:buCl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9EE0"/>
              </a:buCl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9EE0"/>
              </a:buCl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9EE0"/>
              </a:buClr>
              <a:defRPr sz="2000">
                <a:solidFill>
                  <a:schemeClr val="tx1"/>
                </a:solidFill>
                <a:latin typeface="Arial" panose="020B0604020202020204" pitchFamily="34" charset="0"/>
              </a:defRPr>
            </a:lvl9pPr>
          </a:lstStyle>
          <a:p>
            <a:pPr algn="ctr" eaLnBrk="1" hangingPunct="1">
              <a:spcBef>
                <a:spcPct val="0"/>
              </a:spcBef>
              <a:buClrTx/>
            </a:pPr>
            <a:endParaRPr lang="en-GB" altLang="en-US" sz="1800"/>
          </a:p>
        </p:txBody>
      </p:sp>
      <p:sp>
        <p:nvSpPr>
          <p:cNvPr id="33807" name="Rectangle 27">
            <a:extLst>
              <a:ext uri="{FF2B5EF4-FFF2-40B4-BE49-F238E27FC236}">
                <a16:creationId xmlns:a16="http://schemas.microsoft.com/office/drawing/2014/main" id="{EF9CBF63-10AB-48DA-A065-488FE87D3006}"/>
              </a:ext>
            </a:extLst>
          </p:cNvPr>
          <p:cNvSpPr>
            <a:spLocks noChangeArrowheads="1"/>
          </p:cNvSpPr>
          <p:nvPr/>
        </p:nvSpPr>
        <p:spPr bwMode="auto">
          <a:xfrm>
            <a:off x="0" y="33035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rgbClr val="009EE0"/>
              </a:buClr>
              <a:defRPr sz="2200">
                <a:solidFill>
                  <a:schemeClr val="tx1"/>
                </a:solidFill>
                <a:latin typeface="Arial" panose="020B0604020202020204" pitchFamily="34" charset="0"/>
              </a:defRPr>
            </a:lvl1pPr>
            <a:lvl2pPr marL="742950" indent="-285750" eaLnBrk="0" hangingPunct="0">
              <a:spcBef>
                <a:spcPct val="20000"/>
              </a:spcBef>
              <a:buClr>
                <a:srgbClr val="005B82"/>
              </a:buClr>
              <a:buFont typeface="Wingdings" panose="05000000000000000000" pitchFamily="2" charset="2"/>
              <a:buChar char="§"/>
              <a:defRPr sz="2200">
                <a:solidFill>
                  <a:schemeClr val="tx1"/>
                </a:solidFill>
                <a:latin typeface="Arial" panose="020B0604020202020204" pitchFamily="34" charset="0"/>
              </a:defRPr>
            </a:lvl2pPr>
            <a:lvl3pPr marL="1143000" indent="-228600" eaLnBrk="0" hangingPunct="0">
              <a:spcBef>
                <a:spcPct val="20000"/>
              </a:spcBef>
              <a:buClr>
                <a:srgbClr val="005B82"/>
              </a:buClr>
              <a:buFont typeface="Wingdings" panose="05000000000000000000" pitchFamily="2" charset="2"/>
              <a:buChar char="§"/>
              <a:defRPr sz="2200" i="1">
                <a:solidFill>
                  <a:schemeClr val="tx1"/>
                </a:solidFill>
                <a:latin typeface="Arial" panose="020B0604020202020204" pitchFamily="34" charset="0"/>
              </a:defRPr>
            </a:lvl3pPr>
            <a:lvl4pPr marL="1600200" indent="-228600" eaLnBrk="0" hangingPunct="0">
              <a:spcBef>
                <a:spcPct val="20000"/>
              </a:spcBef>
              <a:buClr>
                <a:srgbClr val="009EE0"/>
              </a:buClr>
              <a:defRPr sz="2000">
                <a:solidFill>
                  <a:schemeClr val="tx1"/>
                </a:solidFill>
                <a:latin typeface="Arial" panose="020B0604020202020204" pitchFamily="34" charset="0"/>
              </a:defRPr>
            </a:lvl4pPr>
            <a:lvl5pPr marL="2057400" indent="-228600" eaLnBrk="0" hangingPunct="0">
              <a:spcBef>
                <a:spcPct val="20000"/>
              </a:spcBef>
              <a:buClr>
                <a:srgbClr val="009EE0"/>
              </a:buCl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9EE0"/>
              </a:buCl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9EE0"/>
              </a:buCl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9EE0"/>
              </a:buCl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9EE0"/>
              </a:buClr>
              <a:defRPr sz="2000">
                <a:solidFill>
                  <a:schemeClr val="tx1"/>
                </a:solidFill>
                <a:latin typeface="Arial" panose="020B0604020202020204" pitchFamily="34" charset="0"/>
              </a:defRPr>
            </a:lvl9pPr>
          </a:lstStyle>
          <a:p>
            <a:pPr algn="ctr" eaLnBrk="1" hangingPunct="1">
              <a:spcBef>
                <a:spcPct val="0"/>
              </a:spcBef>
              <a:buClrTx/>
            </a:pPr>
            <a:endParaRPr lang="en-GB" altLang="en-US" sz="1800"/>
          </a:p>
        </p:txBody>
      </p:sp>
      <p:sp>
        <p:nvSpPr>
          <p:cNvPr id="33808" name="Rectangle 29">
            <a:extLst>
              <a:ext uri="{FF2B5EF4-FFF2-40B4-BE49-F238E27FC236}">
                <a16:creationId xmlns:a16="http://schemas.microsoft.com/office/drawing/2014/main" id="{ABD035CA-F572-4C16-AA13-E45698B93456}"/>
              </a:ext>
            </a:extLst>
          </p:cNvPr>
          <p:cNvSpPr>
            <a:spLocks noChangeArrowheads="1"/>
          </p:cNvSpPr>
          <p:nvPr/>
        </p:nvSpPr>
        <p:spPr bwMode="auto">
          <a:xfrm>
            <a:off x="0" y="33035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rgbClr val="009EE0"/>
              </a:buClr>
              <a:defRPr sz="2200">
                <a:solidFill>
                  <a:schemeClr val="tx1"/>
                </a:solidFill>
                <a:latin typeface="Arial" panose="020B0604020202020204" pitchFamily="34" charset="0"/>
              </a:defRPr>
            </a:lvl1pPr>
            <a:lvl2pPr marL="742950" indent="-285750" eaLnBrk="0" hangingPunct="0">
              <a:spcBef>
                <a:spcPct val="20000"/>
              </a:spcBef>
              <a:buClr>
                <a:srgbClr val="005B82"/>
              </a:buClr>
              <a:buFont typeface="Wingdings" panose="05000000000000000000" pitchFamily="2" charset="2"/>
              <a:buChar char="§"/>
              <a:defRPr sz="2200">
                <a:solidFill>
                  <a:schemeClr val="tx1"/>
                </a:solidFill>
                <a:latin typeface="Arial" panose="020B0604020202020204" pitchFamily="34" charset="0"/>
              </a:defRPr>
            </a:lvl2pPr>
            <a:lvl3pPr marL="1143000" indent="-228600" eaLnBrk="0" hangingPunct="0">
              <a:spcBef>
                <a:spcPct val="20000"/>
              </a:spcBef>
              <a:buClr>
                <a:srgbClr val="005B82"/>
              </a:buClr>
              <a:buFont typeface="Wingdings" panose="05000000000000000000" pitchFamily="2" charset="2"/>
              <a:buChar char="§"/>
              <a:defRPr sz="2200" i="1">
                <a:solidFill>
                  <a:schemeClr val="tx1"/>
                </a:solidFill>
                <a:latin typeface="Arial" panose="020B0604020202020204" pitchFamily="34" charset="0"/>
              </a:defRPr>
            </a:lvl3pPr>
            <a:lvl4pPr marL="1600200" indent="-228600" eaLnBrk="0" hangingPunct="0">
              <a:spcBef>
                <a:spcPct val="20000"/>
              </a:spcBef>
              <a:buClr>
                <a:srgbClr val="009EE0"/>
              </a:buClr>
              <a:defRPr sz="2000">
                <a:solidFill>
                  <a:schemeClr val="tx1"/>
                </a:solidFill>
                <a:latin typeface="Arial" panose="020B0604020202020204" pitchFamily="34" charset="0"/>
              </a:defRPr>
            </a:lvl4pPr>
            <a:lvl5pPr marL="2057400" indent="-228600" eaLnBrk="0" hangingPunct="0">
              <a:spcBef>
                <a:spcPct val="20000"/>
              </a:spcBef>
              <a:buClr>
                <a:srgbClr val="009EE0"/>
              </a:buCl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9EE0"/>
              </a:buCl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9EE0"/>
              </a:buCl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9EE0"/>
              </a:buCl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9EE0"/>
              </a:buClr>
              <a:defRPr sz="2000">
                <a:solidFill>
                  <a:schemeClr val="tx1"/>
                </a:solidFill>
                <a:latin typeface="Arial" panose="020B0604020202020204" pitchFamily="34" charset="0"/>
              </a:defRPr>
            </a:lvl9pPr>
          </a:lstStyle>
          <a:p>
            <a:pPr algn="ctr" eaLnBrk="1" hangingPunct="1">
              <a:spcBef>
                <a:spcPct val="0"/>
              </a:spcBef>
              <a:buClrTx/>
            </a:pPr>
            <a:endParaRPr lang="en-GB" altLang="en-US" sz="1800"/>
          </a:p>
        </p:txBody>
      </p:sp>
      <p:sp>
        <p:nvSpPr>
          <p:cNvPr id="33809" name="Rectangle 31">
            <a:extLst>
              <a:ext uri="{FF2B5EF4-FFF2-40B4-BE49-F238E27FC236}">
                <a16:creationId xmlns:a16="http://schemas.microsoft.com/office/drawing/2014/main" id="{421881B4-C80E-48F2-A762-C588947326B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rgbClr val="009EE0"/>
              </a:buClr>
              <a:defRPr sz="2200">
                <a:solidFill>
                  <a:schemeClr val="tx1"/>
                </a:solidFill>
                <a:latin typeface="Arial" panose="020B0604020202020204" pitchFamily="34" charset="0"/>
              </a:defRPr>
            </a:lvl1pPr>
            <a:lvl2pPr marL="742950" indent="-285750" eaLnBrk="0" hangingPunct="0">
              <a:spcBef>
                <a:spcPct val="20000"/>
              </a:spcBef>
              <a:buClr>
                <a:srgbClr val="005B82"/>
              </a:buClr>
              <a:buFont typeface="Wingdings" panose="05000000000000000000" pitchFamily="2" charset="2"/>
              <a:buChar char="§"/>
              <a:defRPr sz="2200">
                <a:solidFill>
                  <a:schemeClr val="tx1"/>
                </a:solidFill>
                <a:latin typeface="Arial" panose="020B0604020202020204" pitchFamily="34" charset="0"/>
              </a:defRPr>
            </a:lvl2pPr>
            <a:lvl3pPr marL="1143000" indent="-228600" eaLnBrk="0" hangingPunct="0">
              <a:spcBef>
                <a:spcPct val="20000"/>
              </a:spcBef>
              <a:buClr>
                <a:srgbClr val="005B82"/>
              </a:buClr>
              <a:buFont typeface="Wingdings" panose="05000000000000000000" pitchFamily="2" charset="2"/>
              <a:buChar char="§"/>
              <a:defRPr sz="2200" i="1">
                <a:solidFill>
                  <a:schemeClr val="tx1"/>
                </a:solidFill>
                <a:latin typeface="Arial" panose="020B0604020202020204" pitchFamily="34" charset="0"/>
              </a:defRPr>
            </a:lvl3pPr>
            <a:lvl4pPr marL="1600200" indent="-228600" eaLnBrk="0" hangingPunct="0">
              <a:spcBef>
                <a:spcPct val="20000"/>
              </a:spcBef>
              <a:buClr>
                <a:srgbClr val="009EE0"/>
              </a:buClr>
              <a:defRPr sz="2000">
                <a:solidFill>
                  <a:schemeClr val="tx1"/>
                </a:solidFill>
                <a:latin typeface="Arial" panose="020B0604020202020204" pitchFamily="34" charset="0"/>
              </a:defRPr>
            </a:lvl4pPr>
            <a:lvl5pPr marL="2057400" indent="-228600" eaLnBrk="0" hangingPunct="0">
              <a:spcBef>
                <a:spcPct val="20000"/>
              </a:spcBef>
              <a:buClr>
                <a:srgbClr val="009EE0"/>
              </a:buCl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9EE0"/>
              </a:buCl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9EE0"/>
              </a:buCl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9EE0"/>
              </a:buCl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9EE0"/>
              </a:buClr>
              <a:defRPr sz="2000">
                <a:solidFill>
                  <a:schemeClr val="tx1"/>
                </a:solidFill>
                <a:latin typeface="Arial" panose="020B0604020202020204" pitchFamily="34" charset="0"/>
              </a:defRPr>
            </a:lvl9pPr>
          </a:lstStyle>
          <a:p>
            <a:pPr algn="ctr" eaLnBrk="1" hangingPunct="1">
              <a:spcBef>
                <a:spcPct val="0"/>
              </a:spcBef>
              <a:buClrTx/>
            </a:pPr>
            <a:endParaRPr lang="en-GB" altLang="en-US" sz="1800"/>
          </a:p>
        </p:txBody>
      </p:sp>
      <p:pic>
        <p:nvPicPr>
          <p:cNvPr id="33810" name="Picture 1">
            <a:extLst>
              <a:ext uri="{FF2B5EF4-FFF2-40B4-BE49-F238E27FC236}">
                <a16:creationId xmlns:a16="http://schemas.microsoft.com/office/drawing/2014/main" id="{C1FFCF81-8E08-4DAD-A7BD-F1BFD08003C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4214" y="1067129"/>
            <a:ext cx="2156853" cy="307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11" name="Picture 2">
            <a:extLst>
              <a:ext uri="{FF2B5EF4-FFF2-40B4-BE49-F238E27FC236}">
                <a16:creationId xmlns:a16="http://schemas.microsoft.com/office/drawing/2014/main" id="{3ACBE118-92C3-4025-979C-36F86F96D52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4176" y="1479951"/>
            <a:ext cx="2595370" cy="1739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Arrow Connector 3">
            <a:extLst>
              <a:ext uri="{FF2B5EF4-FFF2-40B4-BE49-F238E27FC236}">
                <a16:creationId xmlns:a16="http://schemas.microsoft.com/office/drawing/2014/main" id="{F2493CC0-DC42-4D5C-8F59-3DC3E1D66193}"/>
              </a:ext>
            </a:extLst>
          </p:cNvPr>
          <p:cNvCxnSpPr>
            <a:cxnSpLocks/>
          </p:cNvCxnSpPr>
          <p:nvPr/>
        </p:nvCxnSpPr>
        <p:spPr>
          <a:xfrm flipV="1">
            <a:off x="2456701" y="2666600"/>
            <a:ext cx="3009848" cy="44352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F73FE5E8-606D-418A-8C1F-40B6CB0038A8}"/>
              </a:ext>
            </a:extLst>
          </p:cNvPr>
          <p:cNvCxnSpPr>
            <a:cxnSpLocks/>
            <a:endCxn id="33811" idx="1"/>
          </p:cNvCxnSpPr>
          <p:nvPr/>
        </p:nvCxnSpPr>
        <p:spPr>
          <a:xfrm>
            <a:off x="1166429" y="1987386"/>
            <a:ext cx="4337747" cy="36231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4" name="Picture 2">
            <a:extLst>
              <a:ext uri="{FF2B5EF4-FFF2-40B4-BE49-F238E27FC236}">
                <a16:creationId xmlns:a16="http://schemas.microsoft.com/office/drawing/2014/main" id="{3DD48049-8687-4239-B09B-EBA21182F0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33553" y="3590041"/>
            <a:ext cx="5265993" cy="2718685"/>
          </a:xfrm>
          <a:prstGeom prst="rect">
            <a:avLst/>
          </a:prstGeom>
        </p:spPr>
      </p:pic>
      <p:cxnSp>
        <p:nvCxnSpPr>
          <p:cNvPr id="9" name="Прямая со стрелкой 8">
            <a:extLst>
              <a:ext uri="{FF2B5EF4-FFF2-40B4-BE49-F238E27FC236}">
                <a16:creationId xmlns:a16="http://schemas.microsoft.com/office/drawing/2014/main" id="{E86DA8EF-AF86-464A-9823-6671A21045BD}"/>
              </a:ext>
            </a:extLst>
          </p:cNvPr>
          <p:cNvCxnSpPr/>
          <p:nvPr/>
        </p:nvCxnSpPr>
        <p:spPr>
          <a:xfrm flipV="1">
            <a:off x="4932040" y="2789375"/>
            <a:ext cx="1008112" cy="154287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F35E154-EFA1-45A6-B113-4D1E130F995E}"/>
              </a:ext>
            </a:extLst>
          </p:cNvPr>
          <p:cNvSpPr txBox="1"/>
          <p:nvPr/>
        </p:nvSpPr>
        <p:spPr>
          <a:xfrm>
            <a:off x="4788694" y="5085184"/>
            <a:ext cx="1511498" cy="369332"/>
          </a:xfrm>
          <a:prstGeom prst="rect">
            <a:avLst/>
          </a:prstGeom>
          <a:noFill/>
        </p:spPr>
        <p:txBody>
          <a:bodyPr wrap="square" rtlCol="0">
            <a:spAutoFit/>
          </a:bodyPr>
          <a:lstStyle/>
          <a:p>
            <a:r>
              <a:rPr lang="en-US" b="1" dirty="0">
                <a:solidFill>
                  <a:srgbClr val="FF0000"/>
                </a:solidFill>
              </a:rPr>
              <a:t>NICA</a:t>
            </a:r>
          </a:p>
        </p:txBody>
      </p:sp>
      <p:sp>
        <p:nvSpPr>
          <p:cNvPr id="11" name="TextBox 10">
            <a:extLst>
              <a:ext uri="{FF2B5EF4-FFF2-40B4-BE49-F238E27FC236}">
                <a16:creationId xmlns:a16="http://schemas.microsoft.com/office/drawing/2014/main" id="{D1E01B78-5C94-40E4-A032-4009E35227AD}"/>
              </a:ext>
            </a:extLst>
          </p:cNvPr>
          <p:cNvSpPr txBox="1"/>
          <p:nvPr/>
        </p:nvSpPr>
        <p:spPr>
          <a:xfrm>
            <a:off x="2456701" y="1181100"/>
            <a:ext cx="1183124" cy="369332"/>
          </a:xfrm>
          <a:prstGeom prst="rect">
            <a:avLst/>
          </a:prstGeom>
          <a:noFill/>
        </p:spPr>
        <p:txBody>
          <a:bodyPr wrap="square" rtlCol="0">
            <a:spAutoFit/>
          </a:bodyPr>
          <a:lstStyle/>
          <a:p>
            <a:r>
              <a:rPr lang="en-US" b="1" dirty="0">
                <a:solidFill>
                  <a:srgbClr val="0033CC"/>
                </a:solidFill>
              </a:rPr>
              <a:t>COSY</a:t>
            </a:r>
          </a:p>
        </p:txBody>
      </p:sp>
      <p:cxnSp>
        <p:nvCxnSpPr>
          <p:cNvPr id="13" name="Прямая со стрелкой 12">
            <a:extLst>
              <a:ext uri="{FF2B5EF4-FFF2-40B4-BE49-F238E27FC236}">
                <a16:creationId xmlns:a16="http://schemas.microsoft.com/office/drawing/2014/main" id="{234DC579-8F50-4914-A6EB-CB7C428626D7}"/>
              </a:ext>
            </a:extLst>
          </p:cNvPr>
          <p:cNvCxnSpPr/>
          <p:nvPr/>
        </p:nvCxnSpPr>
        <p:spPr>
          <a:xfrm flipV="1">
            <a:off x="5940152" y="3110124"/>
            <a:ext cx="360040" cy="23443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10213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3" y="549275"/>
            <a:ext cx="7772400" cy="647700"/>
          </a:xfrm>
        </p:spPr>
        <p:txBody>
          <a:bodyPr>
            <a:normAutofit fontScale="90000"/>
          </a:bodyPr>
          <a:lstStyle/>
          <a:p>
            <a:pPr algn="ctr">
              <a:defRPr/>
            </a:pPr>
            <a:r>
              <a:rPr lang="en-GB" i="1" u="sng" dirty="0"/>
              <a:t>Spin tune </a:t>
            </a:r>
            <a:r>
              <a:rPr lang="en-US" i="1" u="sng" dirty="0"/>
              <a:t>de</a:t>
            </a:r>
            <a:r>
              <a:rPr lang="en-GB" i="1" u="sng" dirty="0"/>
              <a:t>coherence </a:t>
            </a:r>
            <a:br>
              <a:rPr lang="en-GB" cap="all" dirty="0"/>
            </a:br>
            <a:endParaRPr lang="en-GB" dirty="0"/>
          </a:p>
        </p:txBody>
      </p:sp>
      <p:sp>
        <p:nvSpPr>
          <p:cNvPr id="22531" name="Content Placeholder 2"/>
          <p:cNvSpPr>
            <a:spLocks noGrp="1"/>
          </p:cNvSpPr>
          <p:nvPr>
            <p:ph idx="1"/>
          </p:nvPr>
        </p:nvSpPr>
        <p:spPr>
          <a:xfrm>
            <a:off x="719138" y="1196975"/>
            <a:ext cx="7772400" cy="4822825"/>
          </a:xfrm>
        </p:spPr>
        <p:txBody>
          <a:bodyPr/>
          <a:lstStyle/>
          <a:p>
            <a:r>
              <a:rPr lang="en-US" altLang="en-US" sz="2400" b="1" dirty="0">
                <a:solidFill>
                  <a:srgbClr val="0033CC"/>
                </a:solidFill>
              </a:rPr>
              <a:t>In magnetic field</a:t>
            </a:r>
          </a:p>
          <a:p>
            <a:r>
              <a:rPr lang="en-US" altLang="en-US" sz="2400" b="1" dirty="0">
                <a:solidFill>
                  <a:srgbClr val="FF0000"/>
                </a:solidFill>
              </a:rPr>
              <a:t>In electric field</a:t>
            </a:r>
          </a:p>
          <a:p>
            <a:endParaRPr lang="en-GB" altLang="en-US" dirty="0"/>
          </a:p>
        </p:txBody>
      </p:sp>
      <p:cxnSp>
        <p:nvCxnSpPr>
          <p:cNvPr id="7" name="Straight Arrow Connector 6"/>
          <p:cNvCxnSpPr/>
          <p:nvPr/>
        </p:nvCxnSpPr>
        <p:spPr>
          <a:xfrm>
            <a:off x="3491880" y="1412875"/>
            <a:ext cx="4572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3419872" y="1844675"/>
            <a:ext cx="529208"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2534" name="Object 12"/>
          <p:cNvGraphicFramePr>
            <a:graphicFrameLocks noChangeAspect="1"/>
          </p:cNvGraphicFramePr>
          <p:nvPr/>
        </p:nvGraphicFramePr>
        <p:xfrm>
          <a:off x="739775" y="2924175"/>
          <a:ext cx="2176463" cy="649288"/>
        </p:xfrm>
        <a:graphic>
          <a:graphicData uri="http://schemas.openxmlformats.org/presentationml/2006/ole">
            <mc:AlternateContent xmlns:mc="http://schemas.openxmlformats.org/markup-compatibility/2006">
              <mc:Choice xmlns:v="urn:schemas-microsoft-com:vml" Requires="v">
                <p:oleObj name="Equation" r:id="rId2" imgW="1193760" imgH="355320" progId="Equation.3">
                  <p:embed/>
                </p:oleObj>
              </mc:Choice>
              <mc:Fallback>
                <p:oleObj name="Equation" r:id="rId2" imgW="1193760" imgH="355320"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775" y="2924175"/>
                        <a:ext cx="217646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2535" name="Picture 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03575" y="2349500"/>
            <a:ext cx="5653088" cy="269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2536" name="Object 15"/>
          <p:cNvGraphicFramePr>
            <a:graphicFrameLocks noChangeAspect="1"/>
          </p:cNvGraphicFramePr>
          <p:nvPr>
            <p:extLst>
              <p:ext uri="{D42A27DB-BD31-4B8C-83A1-F6EECF244321}">
                <p14:modId xmlns:p14="http://schemas.microsoft.com/office/powerpoint/2010/main" val="1100683720"/>
              </p:ext>
            </p:extLst>
          </p:nvPr>
        </p:nvGraphicFramePr>
        <p:xfrm>
          <a:off x="4139952" y="1268760"/>
          <a:ext cx="4849812" cy="714375"/>
        </p:xfrm>
        <a:graphic>
          <a:graphicData uri="http://schemas.openxmlformats.org/presentationml/2006/ole">
            <mc:AlternateContent xmlns:mc="http://schemas.openxmlformats.org/markup-compatibility/2006">
              <mc:Choice xmlns:v="urn:schemas-microsoft-com:vml" Requires="v">
                <p:oleObj name="Equation" r:id="rId5" imgW="3276360" imgH="482400" progId="Equation.3">
                  <p:embed/>
                </p:oleObj>
              </mc:Choice>
              <mc:Fallback>
                <p:oleObj name="Equation" r:id="rId5" imgW="3276360" imgH="482400" progId="Equation.3">
                  <p:embed/>
                  <p:pic>
                    <p:nvPicPr>
                      <p:cNvPr id="0" name=""/>
                      <p:cNvPicPr>
                        <a:picLocks noChangeAspect="1" noChangeArrowheads="1"/>
                      </p:cNvPicPr>
                      <p:nvPr/>
                    </p:nvPicPr>
                    <p:blipFill>
                      <a:blip r:embed="rId6"/>
                      <a:srcRect/>
                      <a:stretch>
                        <a:fillRect/>
                      </a:stretch>
                    </p:blipFill>
                    <p:spPr bwMode="auto">
                      <a:xfrm>
                        <a:off x="4139952" y="1268760"/>
                        <a:ext cx="4849812"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9210960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B59FD572-F62A-4BCF-8D52-2D1ACB3B4007}"/>
              </a:ext>
            </a:extLst>
          </p:cNvPr>
          <p:cNvSpPr>
            <a:spLocks noGrp="1"/>
          </p:cNvSpPr>
          <p:nvPr>
            <p:ph type="title"/>
          </p:nvPr>
        </p:nvSpPr>
        <p:spPr/>
        <p:txBody>
          <a:bodyPr/>
          <a:lstStyle/>
          <a:p>
            <a:r>
              <a:rPr lang="en-GB" altLang="en-US" i="1" u="sng"/>
              <a:t>Spin tune coherence </a:t>
            </a:r>
            <a:r>
              <a:rPr lang="en-GB" altLang="en-US" i="1"/>
              <a:t>:</a:t>
            </a:r>
            <a:br>
              <a:rPr lang="en-GB" altLang="en-US" i="1"/>
            </a:br>
            <a:r>
              <a:rPr lang="en-GB" altLang="en-US" sz="2400"/>
              <a:t>RF field as a method for </a:t>
            </a:r>
            <a:r>
              <a:rPr lang="en-GB" altLang="en-US" sz="2400" u="sng"/>
              <a:t>mix particles of energy </a:t>
            </a:r>
            <a:endParaRPr lang="en-GB" altLang="en-US" sz="2400"/>
          </a:p>
        </p:txBody>
      </p:sp>
      <p:sp>
        <p:nvSpPr>
          <p:cNvPr id="3" name="Content Placeholder 2">
            <a:extLst>
              <a:ext uri="{FF2B5EF4-FFF2-40B4-BE49-F238E27FC236}">
                <a16:creationId xmlns:a16="http://schemas.microsoft.com/office/drawing/2014/main" id="{54757EB0-2FCA-4B2A-898C-4328C2D47A63}"/>
              </a:ext>
            </a:extLst>
          </p:cNvPr>
          <p:cNvSpPr>
            <a:spLocks noGrp="1" noRot="1" noChangeAspect="1" noMove="1" noResize="1" noEditPoints="1" noAdjustHandles="1" noChangeArrowheads="1" noChangeShapeType="1" noTextEdit="1"/>
          </p:cNvSpPr>
          <p:nvPr>
            <p:ph idx="1"/>
          </p:nvPr>
        </p:nvSpPr>
        <p:spPr>
          <a:blipFill rotWithShape="1">
            <a:blip r:embed="rId2"/>
            <a:stretch>
              <a:fillRect t="-1926" r="-1490"/>
            </a:stretch>
          </a:blipFill>
        </p:spPr>
        <p:txBody>
          <a:bodyPr/>
          <a:lstStyle/>
          <a:p>
            <a:pPr>
              <a:defRPr/>
            </a:pPr>
            <a:r>
              <a:rPr lang="en-GB" dirty="0">
                <a:noFill/>
              </a:rPr>
              <a:t> </a:t>
            </a:r>
          </a:p>
        </p:txBody>
      </p:sp>
      <p:graphicFrame>
        <p:nvGraphicFramePr>
          <p:cNvPr id="25604" name="Object 3">
            <a:extLst>
              <a:ext uri="{FF2B5EF4-FFF2-40B4-BE49-F238E27FC236}">
                <a16:creationId xmlns:a16="http://schemas.microsoft.com/office/drawing/2014/main" id="{CABD1C01-C812-4236-8278-B66692FB506F}"/>
              </a:ext>
            </a:extLst>
          </p:cNvPr>
          <p:cNvGraphicFramePr>
            <a:graphicFrameLocks noChangeAspect="1"/>
          </p:cNvGraphicFramePr>
          <p:nvPr/>
        </p:nvGraphicFramePr>
        <p:xfrm>
          <a:off x="2866232" y="1845062"/>
          <a:ext cx="4251596" cy="612769"/>
        </p:xfrm>
        <a:graphic>
          <a:graphicData uri="http://schemas.openxmlformats.org/presentationml/2006/ole">
            <mc:AlternateContent xmlns:mc="http://schemas.openxmlformats.org/markup-compatibility/2006">
              <mc:Choice xmlns:v="urn:schemas-microsoft-com:vml" Requires="v">
                <p:oleObj name="Equation" r:id="rId3" imgW="1587500" imgH="228600" progId="Equation.3">
                  <p:embed/>
                </p:oleObj>
              </mc:Choice>
              <mc:Fallback>
                <p:oleObj name="Equation" r:id="rId3" imgW="1587500" imgH="228600" progId="Equation.3">
                  <p:embed/>
                  <p:pic>
                    <p:nvPicPr>
                      <p:cNvPr id="25604" name="Object 3">
                        <a:extLst>
                          <a:ext uri="{FF2B5EF4-FFF2-40B4-BE49-F238E27FC236}">
                            <a16:creationId xmlns:a16="http://schemas.microsoft.com/office/drawing/2014/main" id="{CABD1C01-C812-4236-8278-B66692FB50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66232" y="1845062"/>
                        <a:ext cx="4251596" cy="612769"/>
                      </a:xfrm>
                      <a:prstGeom prst="rect">
                        <a:avLst/>
                      </a:prstGeom>
                      <a:noFill/>
                      <a:ln>
                        <a:noFill/>
                      </a:ln>
                    </p:spPr>
                  </p:pic>
                </p:oleObj>
              </mc:Fallback>
            </mc:AlternateContent>
          </a:graphicData>
        </a:graphic>
      </p:graphicFrame>
      <p:cxnSp>
        <p:nvCxnSpPr>
          <p:cNvPr id="6" name="Straight Arrow Connector 5">
            <a:extLst>
              <a:ext uri="{FF2B5EF4-FFF2-40B4-BE49-F238E27FC236}">
                <a16:creationId xmlns:a16="http://schemas.microsoft.com/office/drawing/2014/main" id="{F8DD638D-8B7E-4DFA-8DBD-6E0B535DC7EA}"/>
              </a:ext>
            </a:extLst>
          </p:cNvPr>
          <p:cNvCxnSpPr/>
          <p:nvPr/>
        </p:nvCxnSpPr>
        <p:spPr>
          <a:xfrm>
            <a:off x="2484438" y="2135188"/>
            <a:ext cx="358775"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5606" name="Object 7">
            <a:extLst>
              <a:ext uri="{FF2B5EF4-FFF2-40B4-BE49-F238E27FC236}">
                <a16:creationId xmlns:a16="http://schemas.microsoft.com/office/drawing/2014/main" id="{352387F3-84BC-48D7-AF8A-1ECBEE856540}"/>
              </a:ext>
            </a:extLst>
          </p:cNvPr>
          <p:cNvGraphicFramePr>
            <a:graphicFrameLocks noChangeAspect="1"/>
          </p:cNvGraphicFramePr>
          <p:nvPr/>
        </p:nvGraphicFramePr>
        <p:xfrm>
          <a:off x="3059832" y="3861048"/>
          <a:ext cx="3289407" cy="863327"/>
        </p:xfrm>
        <a:graphic>
          <a:graphicData uri="http://schemas.openxmlformats.org/presentationml/2006/ole">
            <mc:AlternateContent xmlns:mc="http://schemas.openxmlformats.org/markup-compatibility/2006">
              <mc:Choice xmlns:v="urn:schemas-microsoft-com:vml" Requires="v">
                <p:oleObj name="Equation" r:id="rId5" imgW="1701800" imgH="444500" progId="Equation.3">
                  <p:embed/>
                </p:oleObj>
              </mc:Choice>
              <mc:Fallback>
                <p:oleObj name="Equation" r:id="rId5" imgW="1701800" imgH="444500" progId="Equation.3">
                  <p:embed/>
                  <p:pic>
                    <p:nvPicPr>
                      <p:cNvPr id="25606" name="Object 7">
                        <a:extLst>
                          <a:ext uri="{FF2B5EF4-FFF2-40B4-BE49-F238E27FC236}">
                            <a16:creationId xmlns:a16="http://schemas.microsoft.com/office/drawing/2014/main" id="{352387F3-84BC-48D7-AF8A-1ECBEE85654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59832" y="3861048"/>
                        <a:ext cx="3289407" cy="863327"/>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548437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26412549-65AF-4CE1-BDD8-A8A9E82A8FDC}"/>
              </a:ext>
            </a:extLst>
          </p:cNvPr>
          <p:cNvSpPr>
            <a:spLocks noGrp="1" noChangeArrowheads="1"/>
          </p:cNvSpPr>
          <p:nvPr>
            <p:ph type="title"/>
          </p:nvPr>
        </p:nvSpPr>
        <p:spPr>
          <a:xfrm>
            <a:off x="719138" y="609600"/>
            <a:ext cx="7772400" cy="515938"/>
          </a:xfrm>
        </p:spPr>
        <p:txBody>
          <a:bodyPr/>
          <a:lstStyle/>
          <a:p>
            <a:pPr algn="ctr"/>
            <a:r>
              <a:rPr lang="en-GB" altLang="en-US" sz="2400" dirty="0"/>
              <a:t>Orbit lengthening effects</a:t>
            </a:r>
            <a:r>
              <a:rPr lang="ru-RU" altLang="en-US" sz="2400" dirty="0"/>
              <a:t> </a:t>
            </a:r>
            <a:r>
              <a:rPr lang="en-US" altLang="en-US" sz="2400" dirty="0"/>
              <a:t>and effective gamma</a:t>
            </a:r>
            <a:endParaRPr lang="en-GB" altLang="en-US" sz="2400" dirty="0"/>
          </a:p>
        </p:txBody>
      </p:sp>
      <p:sp>
        <p:nvSpPr>
          <p:cNvPr id="16387" name="Rectangle 3">
            <a:extLst>
              <a:ext uri="{FF2B5EF4-FFF2-40B4-BE49-F238E27FC236}">
                <a16:creationId xmlns:a16="http://schemas.microsoft.com/office/drawing/2014/main" id="{C9C38763-C044-4280-9564-CC94E1FF87E6}"/>
              </a:ext>
            </a:extLst>
          </p:cNvPr>
          <p:cNvSpPr>
            <a:spLocks noGrp="1" noChangeArrowheads="1"/>
          </p:cNvSpPr>
          <p:nvPr>
            <p:ph type="body" idx="1"/>
          </p:nvPr>
        </p:nvSpPr>
        <p:spPr>
          <a:xfrm>
            <a:off x="323850" y="1268412"/>
            <a:ext cx="7988300" cy="5184923"/>
          </a:xfrm>
        </p:spPr>
        <p:txBody>
          <a:bodyPr/>
          <a:lstStyle/>
          <a:p>
            <a:r>
              <a:rPr lang="en-GB" altLang="en-US" sz="1600" dirty="0"/>
              <a:t>Momentum deviation is described by </a:t>
            </a:r>
            <a:r>
              <a:rPr lang="en-GB" altLang="en-US" sz="1600" dirty="0" err="1"/>
              <a:t>eq</a:t>
            </a:r>
            <a:r>
              <a:rPr lang="en-GB" altLang="en-US" sz="1600" dirty="0"/>
              <a:t>:</a:t>
            </a:r>
          </a:p>
          <a:p>
            <a:endParaRPr lang="en-GB" altLang="en-US" sz="1600" dirty="0"/>
          </a:p>
          <a:p>
            <a:endParaRPr lang="en-GB" altLang="en-US" sz="1600" dirty="0"/>
          </a:p>
          <a:p>
            <a:endParaRPr lang="en-GB" altLang="en-US" sz="1600" dirty="0"/>
          </a:p>
          <a:p>
            <a:r>
              <a:rPr lang="en-US" altLang="en-US" sz="1600" dirty="0"/>
              <a:t>Thus due to the </a:t>
            </a:r>
            <a:r>
              <a:rPr lang="en-US" altLang="en-US" sz="1600" dirty="0" err="1"/>
              <a:t>betatron</a:t>
            </a:r>
            <a:r>
              <a:rPr lang="en-US" altLang="en-US" sz="1600" dirty="0"/>
              <a:t> oscillation, the square term of momentum compaction factor   </a:t>
            </a:r>
          </a:p>
          <a:p>
            <a:endParaRPr lang="en-US" altLang="en-US" sz="1600" dirty="0"/>
          </a:p>
          <a:p>
            <a:r>
              <a:rPr lang="en-US" altLang="en-US" sz="1600" dirty="0"/>
              <a:t>and the slip factor      dependent on  the equilibrium level energy               is shifted </a:t>
            </a:r>
          </a:p>
          <a:p>
            <a:r>
              <a:rPr lang="en-US" altLang="en-US" sz="1600" dirty="0"/>
              <a:t>by the value :</a:t>
            </a:r>
            <a:endParaRPr lang="en-GB" altLang="en-US" sz="1600" dirty="0"/>
          </a:p>
        </p:txBody>
      </p:sp>
      <p:sp>
        <p:nvSpPr>
          <p:cNvPr id="16388" name="Rectangle 5">
            <a:extLst>
              <a:ext uri="{FF2B5EF4-FFF2-40B4-BE49-F238E27FC236}">
                <a16:creationId xmlns:a16="http://schemas.microsoft.com/office/drawing/2014/main" id="{F9224478-0540-44E6-8A08-08F92B92387B}"/>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rgbClr val="009EE0"/>
              </a:buClr>
              <a:defRPr sz="2200">
                <a:solidFill>
                  <a:schemeClr val="tx1"/>
                </a:solidFill>
                <a:latin typeface="Arial" panose="020B0604020202020204" pitchFamily="34" charset="0"/>
              </a:defRPr>
            </a:lvl1pPr>
            <a:lvl2pPr marL="742950" indent="-285750">
              <a:spcBef>
                <a:spcPct val="20000"/>
              </a:spcBef>
              <a:buClr>
                <a:srgbClr val="005B82"/>
              </a:buClr>
              <a:buFont typeface="Wingdings" panose="05000000000000000000" pitchFamily="2" charset="2"/>
              <a:buChar char="§"/>
              <a:defRPr sz="2200">
                <a:solidFill>
                  <a:schemeClr val="tx1"/>
                </a:solidFill>
                <a:latin typeface="Arial" panose="020B0604020202020204" pitchFamily="34" charset="0"/>
              </a:defRPr>
            </a:lvl2pPr>
            <a:lvl3pPr marL="1143000" indent="-228600">
              <a:spcBef>
                <a:spcPct val="20000"/>
              </a:spcBef>
              <a:buClr>
                <a:srgbClr val="005B82"/>
              </a:buClr>
              <a:buFont typeface="Wingdings" panose="05000000000000000000" pitchFamily="2" charset="2"/>
              <a:buChar char="§"/>
              <a:defRPr sz="2200" i="1">
                <a:solidFill>
                  <a:schemeClr val="tx1"/>
                </a:solidFill>
                <a:latin typeface="Arial" panose="020B0604020202020204" pitchFamily="34" charset="0"/>
              </a:defRPr>
            </a:lvl3pPr>
            <a:lvl4pPr marL="1600200" indent="-228600">
              <a:spcBef>
                <a:spcPct val="20000"/>
              </a:spcBef>
              <a:buClr>
                <a:srgbClr val="009EE0"/>
              </a:buClr>
              <a:defRPr sz="2000">
                <a:solidFill>
                  <a:schemeClr val="tx1"/>
                </a:solidFill>
                <a:latin typeface="Arial" panose="020B0604020202020204" pitchFamily="34" charset="0"/>
              </a:defRPr>
            </a:lvl4pPr>
            <a:lvl5pPr marL="2057400" indent="-228600">
              <a:spcBef>
                <a:spcPct val="20000"/>
              </a:spcBef>
              <a:buClr>
                <a:srgbClr val="009EE0"/>
              </a:buCl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9EE0"/>
              </a:buCl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9EE0"/>
              </a:buCl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9EE0"/>
              </a:buCl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9EE0"/>
              </a:buClr>
              <a:defRPr sz="2000">
                <a:solidFill>
                  <a:schemeClr val="tx1"/>
                </a:solidFill>
                <a:latin typeface="Arial" panose="020B0604020202020204" pitchFamily="34" charset="0"/>
              </a:defRPr>
            </a:lvl9pPr>
          </a:lstStyle>
          <a:p>
            <a:pPr algn="ctr" eaLnBrk="1" hangingPunct="1">
              <a:spcBef>
                <a:spcPct val="0"/>
              </a:spcBef>
              <a:buClrTx/>
            </a:pPr>
            <a:endParaRPr lang="en-GB" altLang="en-US" sz="1600"/>
          </a:p>
        </p:txBody>
      </p:sp>
      <p:graphicFrame>
        <p:nvGraphicFramePr>
          <p:cNvPr id="16389" name="Object 4">
            <a:extLst>
              <a:ext uri="{FF2B5EF4-FFF2-40B4-BE49-F238E27FC236}">
                <a16:creationId xmlns:a16="http://schemas.microsoft.com/office/drawing/2014/main" id="{76CD8BB7-EE79-4EDD-8ACF-5C349C5DB5C4}"/>
              </a:ext>
            </a:extLst>
          </p:cNvPr>
          <p:cNvGraphicFramePr>
            <a:graphicFrameLocks noChangeAspect="1"/>
          </p:cNvGraphicFramePr>
          <p:nvPr/>
        </p:nvGraphicFramePr>
        <p:xfrm>
          <a:off x="1763713" y="1703388"/>
          <a:ext cx="5616575" cy="674687"/>
        </p:xfrm>
        <a:graphic>
          <a:graphicData uri="http://schemas.openxmlformats.org/presentationml/2006/ole">
            <mc:AlternateContent xmlns:mc="http://schemas.openxmlformats.org/markup-compatibility/2006">
              <mc:Choice xmlns:v="urn:schemas-microsoft-com:vml" Requires="v">
                <p:oleObj name="Equation" r:id="rId2" imgW="4432300" imgH="533400" progId="Equation.3">
                  <p:embed/>
                </p:oleObj>
              </mc:Choice>
              <mc:Fallback>
                <p:oleObj name="Equation" r:id="rId2" imgW="4432300" imgH="533400" progId="Equation.3">
                  <p:embed/>
                  <p:pic>
                    <p:nvPicPr>
                      <p:cNvPr id="16389" name="Object 4">
                        <a:extLst>
                          <a:ext uri="{FF2B5EF4-FFF2-40B4-BE49-F238E27FC236}">
                            <a16:creationId xmlns:a16="http://schemas.microsoft.com/office/drawing/2014/main" id="{76CD8BB7-EE79-4EDD-8ACF-5C349C5DB5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713" y="1703388"/>
                        <a:ext cx="5616575" cy="67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90" name="Rectangle 7">
            <a:extLst>
              <a:ext uri="{FF2B5EF4-FFF2-40B4-BE49-F238E27FC236}">
                <a16:creationId xmlns:a16="http://schemas.microsoft.com/office/drawing/2014/main" id="{C2AB1256-9E95-43C9-BD2F-E171F836C3BC}"/>
              </a:ext>
            </a:extLst>
          </p:cNvPr>
          <p:cNvSpPr>
            <a:spLocks noChangeArrowheads="1"/>
          </p:cNvSpPr>
          <p:nvPr/>
        </p:nvSpPr>
        <p:spPr bwMode="auto">
          <a:xfrm>
            <a:off x="0" y="33258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rgbClr val="009EE0"/>
              </a:buClr>
              <a:defRPr sz="2200">
                <a:solidFill>
                  <a:schemeClr val="tx1"/>
                </a:solidFill>
                <a:latin typeface="Arial" panose="020B0604020202020204" pitchFamily="34" charset="0"/>
              </a:defRPr>
            </a:lvl1pPr>
            <a:lvl2pPr marL="742950" indent="-285750">
              <a:spcBef>
                <a:spcPct val="20000"/>
              </a:spcBef>
              <a:buClr>
                <a:srgbClr val="005B82"/>
              </a:buClr>
              <a:buFont typeface="Wingdings" panose="05000000000000000000" pitchFamily="2" charset="2"/>
              <a:buChar char="§"/>
              <a:defRPr sz="2200">
                <a:solidFill>
                  <a:schemeClr val="tx1"/>
                </a:solidFill>
                <a:latin typeface="Arial" panose="020B0604020202020204" pitchFamily="34" charset="0"/>
              </a:defRPr>
            </a:lvl2pPr>
            <a:lvl3pPr marL="1143000" indent="-228600">
              <a:spcBef>
                <a:spcPct val="20000"/>
              </a:spcBef>
              <a:buClr>
                <a:srgbClr val="005B82"/>
              </a:buClr>
              <a:buFont typeface="Wingdings" panose="05000000000000000000" pitchFamily="2" charset="2"/>
              <a:buChar char="§"/>
              <a:defRPr sz="2200" i="1">
                <a:solidFill>
                  <a:schemeClr val="tx1"/>
                </a:solidFill>
                <a:latin typeface="Arial" panose="020B0604020202020204" pitchFamily="34" charset="0"/>
              </a:defRPr>
            </a:lvl3pPr>
            <a:lvl4pPr marL="1600200" indent="-228600">
              <a:spcBef>
                <a:spcPct val="20000"/>
              </a:spcBef>
              <a:buClr>
                <a:srgbClr val="009EE0"/>
              </a:buClr>
              <a:defRPr sz="2000">
                <a:solidFill>
                  <a:schemeClr val="tx1"/>
                </a:solidFill>
                <a:latin typeface="Arial" panose="020B0604020202020204" pitchFamily="34" charset="0"/>
              </a:defRPr>
            </a:lvl4pPr>
            <a:lvl5pPr marL="2057400" indent="-228600">
              <a:spcBef>
                <a:spcPct val="20000"/>
              </a:spcBef>
              <a:buClr>
                <a:srgbClr val="009EE0"/>
              </a:buCl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9EE0"/>
              </a:buCl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9EE0"/>
              </a:buCl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9EE0"/>
              </a:buCl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9EE0"/>
              </a:buClr>
              <a:defRPr sz="2000">
                <a:solidFill>
                  <a:schemeClr val="tx1"/>
                </a:solidFill>
                <a:latin typeface="Arial" panose="020B0604020202020204" pitchFamily="34" charset="0"/>
              </a:defRPr>
            </a:lvl9pPr>
          </a:lstStyle>
          <a:p>
            <a:pPr algn="ctr" eaLnBrk="1" hangingPunct="1">
              <a:spcBef>
                <a:spcPct val="0"/>
              </a:spcBef>
              <a:buClrTx/>
            </a:pPr>
            <a:endParaRPr lang="en-GB" altLang="en-US" sz="1600"/>
          </a:p>
        </p:txBody>
      </p:sp>
      <p:graphicFrame>
        <p:nvGraphicFramePr>
          <p:cNvPr id="16391" name="Object 6">
            <a:extLst>
              <a:ext uri="{FF2B5EF4-FFF2-40B4-BE49-F238E27FC236}">
                <a16:creationId xmlns:a16="http://schemas.microsoft.com/office/drawing/2014/main" id="{D24BD055-436E-48EC-AEBD-BE1C4EF81ABE}"/>
              </a:ext>
            </a:extLst>
          </p:cNvPr>
          <p:cNvGraphicFramePr>
            <a:graphicFrameLocks noChangeAspect="1"/>
          </p:cNvGraphicFramePr>
          <p:nvPr/>
        </p:nvGraphicFramePr>
        <p:xfrm>
          <a:off x="8101013" y="2420938"/>
          <a:ext cx="304800" cy="360362"/>
        </p:xfrm>
        <a:graphic>
          <a:graphicData uri="http://schemas.openxmlformats.org/presentationml/2006/ole">
            <mc:AlternateContent xmlns:mc="http://schemas.openxmlformats.org/markup-compatibility/2006">
              <mc:Choice xmlns:v="urn:schemas-microsoft-com:vml" Requires="v">
                <p:oleObj name="Equation" r:id="rId4" imgW="177569" imgH="202936" progId="Equation.3">
                  <p:embed/>
                </p:oleObj>
              </mc:Choice>
              <mc:Fallback>
                <p:oleObj name="Equation" r:id="rId4" imgW="177569" imgH="202936" progId="Equation.3">
                  <p:embed/>
                  <p:pic>
                    <p:nvPicPr>
                      <p:cNvPr id="16391" name="Object 6">
                        <a:extLst>
                          <a:ext uri="{FF2B5EF4-FFF2-40B4-BE49-F238E27FC236}">
                            <a16:creationId xmlns:a16="http://schemas.microsoft.com/office/drawing/2014/main" id="{D24BD055-436E-48EC-AEBD-BE1C4EF81AB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01013" y="2420938"/>
                        <a:ext cx="304800"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92" name="Rectangle 9">
            <a:extLst>
              <a:ext uri="{FF2B5EF4-FFF2-40B4-BE49-F238E27FC236}">
                <a16:creationId xmlns:a16="http://schemas.microsoft.com/office/drawing/2014/main" id="{E4C994CD-CA45-4618-9786-DE92C8C9E1F1}"/>
              </a:ext>
            </a:extLst>
          </p:cNvPr>
          <p:cNvSpPr>
            <a:spLocks noChangeArrowheads="1"/>
          </p:cNvSpPr>
          <p:nvPr/>
        </p:nvSpPr>
        <p:spPr bwMode="auto">
          <a:xfrm>
            <a:off x="0" y="33448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rgbClr val="009EE0"/>
              </a:buClr>
              <a:defRPr sz="2200">
                <a:solidFill>
                  <a:schemeClr val="tx1"/>
                </a:solidFill>
                <a:latin typeface="Arial" panose="020B0604020202020204" pitchFamily="34" charset="0"/>
              </a:defRPr>
            </a:lvl1pPr>
            <a:lvl2pPr marL="742950" indent="-285750">
              <a:spcBef>
                <a:spcPct val="20000"/>
              </a:spcBef>
              <a:buClr>
                <a:srgbClr val="005B82"/>
              </a:buClr>
              <a:buFont typeface="Wingdings" panose="05000000000000000000" pitchFamily="2" charset="2"/>
              <a:buChar char="§"/>
              <a:defRPr sz="2200">
                <a:solidFill>
                  <a:schemeClr val="tx1"/>
                </a:solidFill>
                <a:latin typeface="Arial" panose="020B0604020202020204" pitchFamily="34" charset="0"/>
              </a:defRPr>
            </a:lvl2pPr>
            <a:lvl3pPr marL="1143000" indent="-228600">
              <a:spcBef>
                <a:spcPct val="20000"/>
              </a:spcBef>
              <a:buClr>
                <a:srgbClr val="005B82"/>
              </a:buClr>
              <a:buFont typeface="Wingdings" panose="05000000000000000000" pitchFamily="2" charset="2"/>
              <a:buChar char="§"/>
              <a:defRPr sz="2200" i="1">
                <a:solidFill>
                  <a:schemeClr val="tx1"/>
                </a:solidFill>
                <a:latin typeface="Arial" panose="020B0604020202020204" pitchFamily="34" charset="0"/>
              </a:defRPr>
            </a:lvl3pPr>
            <a:lvl4pPr marL="1600200" indent="-228600">
              <a:spcBef>
                <a:spcPct val="20000"/>
              </a:spcBef>
              <a:buClr>
                <a:srgbClr val="009EE0"/>
              </a:buClr>
              <a:defRPr sz="2000">
                <a:solidFill>
                  <a:schemeClr val="tx1"/>
                </a:solidFill>
                <a:latin typeface="Arial" panose="020B0604020202020204" pitchFamily="34" charset="0"/>
              </a:defRPr>
            </a:lvl4pPr>
            <a:lvl5pPr marL="2057400" indent="-228600">
              <a:spcBef>
                <a:spcPct val="20000"/>
              </a:spcBef>
              <a:buClr>
                <a:srgbClr val="009EE0"/>
              </a:buCl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9EE0"/>
              </a:buCl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9EE0"/>
              </a:buCl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9EE0"/>
              </a:buCl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9EE0"/>
              </a:buClr>
              <a:defRPr sz="2000">
                <a:solidFill>
                  <a:schemeClr val="tx1"/>
                </a:solidFill>
                <a:latin typeface="Arial" panose="020B0604020202020204" pitchFamily="34" charset="0"/>
              </a:defRPr>
            </a:lvl9pPr>
          </a:lstStyle>
          <a:p>
            <a:pPr algn="ctr" eaLnBrk="1" hangingPunct="1">
              <a:spcBef>
                <a:spcPct val="0"/>
              </a:spcBef>
              <a:buClrTx/>
            </a:pPr>
            <a:endParaRPr lang="en-GB" altLang="en-US" sz="1600"/>
          </a:p>
        </p:txBody>
      </p:sp>
      <p:graphicFrame>
        <p:nvGraphicFramePr>
          <p:cNvPr id="16393" name="Object 8">
            <a:extLst>
              <a:ext uri="{FF2B5EF4-FFF2-40B4-BE49-F238E27FC236}">
                <a16:creationId xmlns:a16="http://schemas.microsoft.com/office/drawing/2014/main" id="{46C626FB-9644-40D3-9324-C26AE3C5A60C}"/>
              </a:ext>
            </a:extLst>
          </p:cNvPr>
          <p:cNvGraphicFramePr>
            <a:graphicFrameLocks noChangeAspect="1"/>
          </p:cNvGraphicFramePr>
          <p:nvPr/>
        </p:nvGraphicFramePr>
        <p:xfrm>
          <a:off x="2051050" y="3068638"/>
          <a:ext cx="185738" cy="239712"/>
        </p:xfrm>
        <a:graphic>
          <a:graphicData uri="http://schemas.openxmlformats.org/presentationml/2006/ole">
            <mc:AlternateContent xmlns:mc="http://schemas.openxmlformats.org/markup-compatibility/2006">
              <mc:Choice xmlns:v="urn:schemas-microsoft-com:vml" Requires="v">
                <p:oleObj name="Equation" r:id="rId6" imgW="126780" imgH="164814" progId="Equation.3">
                  <p:embed/>
                </p:oleObj>
              </mc:Choice>
              <mc:Fallback>
                <p:oleObj name="Equation" r:id="rId6" imgW="126780" imgH="164814" progId="Equation.3">
                  <p:embed/>
                  <p:pic>
                    <p:nvPicPr>
                      <p:cNvPr id="16393" name="Object 8">
                        <a:extLst>
                          <a:ext uri="{FF2B5EF4-FFF2-40B4-BE49-F238E27FC236}">
                            <a16:creationId xmlns:a16="http://schemas.microsoft.com/office/drawing/2014/main" id="{46C626FB-9644-40D3-9324-C26AE3C5A60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51050" y="3068638"/>
                        <a:ext cx="185738"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94" name="Rectangle 11">
            <a:extLst>
              <a:ext uri="{FF2B5EF4-FFF2-40B4-BE49-F238E27FC236}">
                <a16:creationId xmlns:a16="http://schemas.microsoft.com/office/drawing/2014/main" id="{6DA3046A-F919-4402-8F33-64D1836EE19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rgbClr val="009EE0"/>
              </a:buClr>
              <a:defRPr sz="2200">
                <a:solidFill>
                  <a:schemeClr val="tx1"/>
                </a:solidFill>
                <a:latin typeface="Arial" panose="020B0604020202020204" pitchFamily="34" charset="0"/>
              </a:defRPr>
            </a:lvl1pPr>
            <a:lvl2pPr marL="742950" indent="-285750">
              <a:spcBef>
                <a:spcPct val="20000"/>
              </a:spcBef>
              <a:buClr>
                <a:srgbClr val="005B82"/>
              </a:buClr>
              <a:buFont typeface="Wingdings" panose="05000000000000000000" pitchFamily="2" charset="2"/>
              <a:buChar char="§"/>
              <a:defRPr sz="2200">
                <a:solidFill>
                  <a:schemeClr val="tx1"/>
                </a:solidFill>
                <a:latin typeface="Arial" panose="020B0604020202020204" pitchFamily="34" charset="0"/>
              </a:defRPr>
            </a:lvl2pPr>
            <a:lvl3pPr marL="1143000" indent="-228600">
              <a:spcBef>
                <a:spcPct val="20000"/>
              </a:spcBef>
              <a:buClr>
                <a:srgbClr val="005B82"/>
              </a:buClr>
              <a:buFont typeface="Wingdings" panose="05000000000000000000" pitchFamily="2" charset="2"/>
              <a:buChar char="§"/>
              <a:defRPr sz="2200" i="1">
                <a:solidFill>
                  <a:schemeClr val="tx1"/>
                </a:solidFill>
                <a:latin typeface="Arial" panose="020B0604020202020204" pitchFamily="34" charset="0"/>
              </a:defRPr>
            </a:lvl3pPr>
            <a:lvl4pPr marL="1600200" indent="-228600">
              <a:spcBef>
                <a:spcPct val="20000"/>
              </a:spcBef>
              <a:buClr>
                <a:srgbClr val="009EE0"/>
              </a:buClr>
              <a:defRPr sz="2000">
                <a:solidFill>
                  <a:schemeClr val="tx1"/>
                </a:solidFill>
                <a:latin typeface="Arial" panose="020B0604020202020204" pitchFamily="34" charset="0"/>
              </a:defRPr>
            </a:lvl4pPr>
            <a:lvl5pPr marL="2057400" indent="-228600">
              <a:spcBef>
                <a:spcPct val="20000"/>
              </a:spcBef>
              <a:buClr>
                <a:srgbClr val="009EE0"/>
              </a:buCl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9EE0"/>
              </a:buCl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9EE0"/>
              </a:buCl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9EE0"/>
              </a:buCl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9EE0"/>
              </a:buClr>
              <a:defRPr sz="2000">
                <a:solidFill>
                  <a:schemeClr val="tx1"/>
                </a:solidFill>
                <a:latin typeface="Arial" panose="020B0604020202020204" pitchFamily="34" charset="0"/>
              </a:defRPr>
            </a:lvl9pPr>
          </a:lstStyle>
          <a:p>
            <a:pPr algn="ctr" eaLnBrk="1" hangingPunct="1">
              <a:spcBef>
                <a:spcPct val="0"/>
              </a:spcBef>
              <a:buClrTx/>
            </a:pPr>
            <a:endParaRPr lang="en-GB" altLang="en-US" sz="1600"/>
          </a:p>
        </p:txBody>
      </p:sp>
      <p:graphicFrame>
        <p:nvGraphicFramePr>
          <p:cNvPr id="16395" name="Object 10">
            <a:extLst>
              <a:ext uri="{FF2B5EF4-FFF2-40B4-BE49-F238E27FC236}">
                <a16:creationId xmlns:a16="http://schemas.microsoft.com/office/drawing/2014/main" id="{9DF005C7-376C-4728-A74D-AAE1A6CCCF2B}"/>
              </a:ext>
            </a:extLst>
          </p:cNvPr>
          <p:cNvGraphicFramePr>
            <a:graphicFrameLocks noChangeAspect="1"/>
          </p:cNvGraphicFramePr>
          <p:nvPr>
            <p:extLst>
              <p:ext uri="{D42A27DB-BD31-4B8C-83A1-F6EECF244321}">
                <p14:modId xmlns:p14="http://schemas.microsoft.com/office/powerpoint/2010/main" val="4270525703"/>
              </p:ext>
            </p:extLst>
          </p:nvPr>
        </p:nvGraphicFramePr>
        <p:xfrm>
          <a:off x="6182519" y="3062287"/>
          <a:ext cx="576262" cy="282575"/>
        </p:xfrm>
        <a:graphic>
          <a:graphicData uri="http://schemas.openxmlformats.org/presentationml/2006/ole">
            <mc:AlternateContent xmlns:mc="http://schemas.openxmlformats.org/markup-compatibility/2006">
              <mc:Choice xmlns:v="urn:schemas-microsoft-com:vml" Requires="v">
                <p:oleObj name="Equation" r:id="rId8" imgW="342603" imgH="164957" progId="Equation.3">
                  <p:embed/>
                </p:oleObj>
              </mc:Choice>
              <mc:Fallback>
                <p:oleObj name="Equation" r:id="rId8" imgW="342603" imgH="164957" progId="Equation.3">
                  <p:embed/>
                  <p:pic>
                    <p:nvPicPr>
                      <p:cNvPr id="16395" name="Object 10">
                        <a:extLst>
                          <a:ext uri="{FF2B5EF4-FFF2-40B4-BE49-F238E27FC236}">
                            <a16:creationId xmlns:a16="http://schemas.microsoft.com/office/drawing/2014/main" id="{9DF005C7-376C-4728-A74D-AAE1A6CCCF2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82519" y="3062287"/>
                        <a:ext cx="576262"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96" name="Rectangle 13">
            <a:extLst>
              <a:ext uri="{FF2B5EF4-FFF2-40B4-BE49-F238E27FC236}">
                <a16:creationId xmlns:a16="http://schemas.microsoft.com/office/drawing/2014/main" id="{24E373B3-23BA-436B-A474-BED20516DF47}"/>
              </a:ext>
            </a:extLst>
          </p:cNvPr>
          <p:cNvSpPr>
            <a:spLocks noChangeArrowheads="1"/>
          </p:cNvSpPr>
          <p:nvPr/>
        </p:nvSpPr>
        <p:spPr bwMode="auto">
          <a:xfrm>
            <a:off x="0" y="3154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rgbClr val="009EE0"/>
              </a:buClr>
              <a:defRPr sz="2200">
                <a:solidFill>
                  <a:schemeClr val="tx1"/>
                </a:solidFill>
                <a:latin typeface="Arial" panose="020B0604020202020204" pitchFamily="34" charset="0"/>
              </a:defRPr>
            </a:lvl1pPr>
            <a:lvl2pPr marL="742950" indent="-285750">
              <a:spcBef>
                <a:spcPct val="20000"/>
              </a:spcBef>
              <a:buClr>
                <a:srgbClr val="005B82"/>
              </a:buClr>
              <a:buFont typeface="Wingdings" panose="05000000000000000000" pitchFamily="2" charset="2"/>
              <a:buChar char="§"/>
              <a:defRPr sz="2200">
                <a:solidFill>
                  <a:schemeClr val="tx1"/>
                </a:solidFill>
                <a:latin typeface="Arial" panose="020B0604020202020204" pitchFamily="34" charset="0"/>
              </a:defRPr>
            </a:lvl2pPr>
            <a:lvl3pPr marL="1143000" indent="-228600">
              <a:spcBef>
                <a:spcPct val="20000"/>
              </a:spcBef>
              <a:buClr>
                <a:srgbClr val="005B82"/>
              </a:buClr>
              <a:buFont typeface="Wingdings" panose="05000000000000000000" pitchFamily="2" charset="2"/>
              <a:buChar char="§"/>
              <a:defRPr sz="2200" i="1">
                <a:solidFill>
                  <a:schemeClr val="tx1"/>
                </a:solidFill>
                <a:latin typeface="Arial" panose="020B0604020202020204" pitchFamily="34" charset="0"/>
              </a:defRPr>
            </a:lvl3pPr>
            <a:lvl4pPr marL="1600200" indent="-228600">
              <a:spcBef>
                <a:spcPct val="20000"/>
              </a:spcBef>
              <a:buClr>
                <a:srgbClr val="009EE0"/>
              </a:buClr>
              <a:defRPr sz="2000">
                <a:solidFill>
                  <a:schemeClr val="tx1"/>
                </a:solidFill>
                <a:latin typeface="Arial" panose="020B0604020202020204" pitchFamily="34" charset="0"/>
              </a:defRPr>
            </a:lvl4pPr>
            <a:lvl5pPr marL="2057400" indent="-228600">
              <a:spcBef>
                <a:spcPct val="20000"/>
              </a:spcBef>
              <a:buClr>
                <a:srgbClr val="009EE0"/>
              </a:buCl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9EE0"/>
              </a:buCl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9EE0"/>
              </a:buCl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9EE0"/>
              </a:buCl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9EE0"/>
              </a:buClr>
              <a:defRPr sz="2000">
                <a:solidFill>
                  <a:schemeClr val="tx1"/>
                </a:solidFill>
                <a:latin typeface="Arial" panose="020B0604020202020204" pitchFamily="34" charset="0"/>
              </a:defRPr>
            </a:lvl9pPr>
          </a:lstStyle>
          <a:p>
            <a:pPr algn="ctr" eaLnBrk="1" hangingPunct="1">
              <a:spcBef>
                <a:spcPct val="0"/>
              </a:spcBef>
              <a:buClrTx/>
            </a:pPr>
            <a:endParaRPr lang="en-GB" altLang="en-US" sz="1600"/>
          </a:p>
        </p:txBody>
      </p:sp>
      <p:graphicFrame>
        <p:nvGraphicFramePr>
          <p:cNvPr id="16397" name="Object 12">
            <a:extLst>
              <a:ext uri="{FF2B5EF4-FFF2-40B4-BE49-F238E27FC236}">
                <a16:creationId xmlns:a16="http://schemas.microsoft.com/office/drawing/2014/main" id="{340F8FC4-6B7E-4C83-B487-E59E3D2D9531}"/>
              </a:ext>
            </a:extLst>
          </p:cNvPr>
          <p:cNvGraphicFramePr>
            <a:graphicFrameLocks noChangeAspect="1"/>
          </p:cNvGraphicFramePr>
          <p:nvPr/>
        </p:nvGraphicFramePr>
        <p:xfrm>
          <a:off x="627449" y="3646487"/>
          <a:ext cx="3887787" cy="747712"/>
        </p:xfrm>
        <a:graphic>
          <a:graphicData uri="http://schemas.openxmlformats.org/presentationml/2006/ole">
            <mc:AlternateContent xmlns:mc="http://schemas.openxmlformats.org/markup-compatibility/2006">
              <mc:Choice xmlns:v="urn:schemas-microsoft-com:vml" Requires="v">
                <p:oleObj name="Equation" r:id="rId10" imgW="2857500" imgH="546100" progId="Equation.3">
                  <p:embed/>
                </p:oleObj>
              </mc:Choice>
              <mc:Fallback>
                <p:oleObj name="Equation" r:id="rId10" imgW="2857500" imgH="546100" progId="Equation.3">
                  <p:embed/>
                  <p:pic>
                    <p:nvPicPr>
                      <p:cNvPr id="16397" name="Object 12">
                        <a:extLst>
                          <a:ext uri="{FF2B5EF4-FFF2-40B4-BE49-F238E27FC236}">
                            <a16:creationId xmlns:a16="http://schemas.microsoft.com/office/drawing/2014/main" id="{340F8FC4-6B7E-4C83-B487-E59E3D2D953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27449" y="3646487"/>
                        <a:ext cx="3887787" cy="74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6398" name="Picture 14" descr="fig2">
            <a:extLst>
              <a:ext uri="{FF2B5EF4-FFF2-40B4-BE49-F238E27FC236}">
                <a16:creationId xmlns:a16="http://schemas.microsoft.com/office/drawing/2014/main" id="{BC1795B6-714F-44A4-B3D0-109A3551692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72000" y="3344863"/>
            <a:ext cx="4105275" cy="177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6399" name="Object 1">
            <a:extLst>
              <a:ext uri="{FF2B5EF4-FFF2-40B4-BE49-F238E27FC236}">
                <a16:creationId xmlns:a16="http://schemas.microsoft.com/office/drawing/2014/main" id="{2DD5B488-EA50-4233-AA35-57E4B22FA873}"/>
              </a:ext>
            </a:extLst>
          </p:cNvPr>
          <p:cNvGraphicFramePr>
            <a:graphicFrameLocks noChangeAspect="1"/>
          </p:cNvGraphicFramePr>
          <p:nvPr/>
        </p:nvGraphicFramePr>
        <p:xfrm>
          <a:off x="427037" y="4567236"/>
          <a:ext cx="4392613" cy="858837"/>
        </p:xfrm>
        <a:graphic>
          <a:graphicData uri="http://schemas.openxmlformats.org/presentationml/2006/ole">
            <mc:AlternateContent xmlns:mc="http://schemas.openxmlformats.org/markup-compatibility/2006">
              <mc:Choice xmlns:v="urn:schemas-microsoft-com:vml" Requires="v">
                <p:oleObj name="Equation" r:id="rId13" imgW="3200400" imgH="622300" progId="Equation.3">
                  <p:embed/>
                </p:oleObj>
              </mc:Choice>
              <mc:Fallback>
                <p:oleObj name="Equation" r:id="rId13" imgW="3200400" imgH="622300" progId="Equation.3">
                  <p:embed/>
                  <p:pic>
                    <p:nvPicPr>
                      <p:cNvPr id="16399" name="Object 1">
                        <a:extLst>
                          <a:ext uri="{FF2B5EF4-FFF2-40B4-BE49-F238E27FC236}">
                            <a16:creationId xmlns:a16="http://schemas.microsoft.com/office/drawing/2014/main" id="{2DD5B488-EA50-4233-AA35-57E4B22FA873}"/>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27037" y="4567236"/>
                        <a:ext cx="4392613"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6400" name="Picture 3">
            <a:extLst>
              <a:ext uri="{FF2B5EF4-FFF2-40B4-BE49-F238E27FC236}">
                <a16:creationId xmlns:a16="http://schemas.microsoft.com/office/drawing/2014/main" id="{D99B8CF0-046C-4D28-96B1-4B060A563917}"/>
              </a:ext>
            </a:extLst>
          </p:cNvPr>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651500" y="5124450"/>
            <a:ext cx="2214563" cy="147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18" name="Object 4">
                <a:extLst>
                  <a:ext uri="{FF2B5EF4-FFF2-40B4-BE49-F238E27FC236}">
                    <a16:creationId xmlns:a16="http://schemas.microsoft.com/office/drawing/2014/main" id="{69A2AAD6-6729-4656-AC56-B0C292E699A2}"/>
                  </a:ext>
                </a:extLst>
              </p:cNvPr>
              <p:cNvSpPr txBox="1"/>
              <p:nvPr/>
            </p:nvSpPr>
            <p:spPr>
              <a:xfrm>
                <a:off x="1096168" y="5532437"/>
                <a:ext cx="2467719" cy="715963"/>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𝛾</m:t>
                          </m:r>
                        </m:e>
                        <m:sub>
                          <m:r>
                            <a:rPr lang="en-US" i="1">
                              <a:solidFill>
                                <a:srgbClr val="000000"/>
                              </a:solidFill>
                              <a:latin typeface="Cambria Math" panose="02040503050406030204" pitchFamily="18" charset="0"/>
                            </a:rPr>
                            <m:t>𝑒𝑓𝑓</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𝛾</m:t>
                          </m:r>
                        </m:e>
                        <m:sub>
                          <m:r>
                            <a:rPr lang="en-US" i="1">
                              <a:solidFill>
                                <a:srgbClr val="000000"/>
                              </a:solidFill>
                              <a:latin typeface="Cambria Math" panose="02040503050406030204" pitchFamily="18" charset="0"/>
                            </a:rPr>
                            <m:t>𝑠</m:t>
                          </m:r>
                        </m:sub>
                      </m:sSub>
                      <m:r>
                        <a:rPr lang="en-US" i="1">
                          <a:solidFill>
                            <a:srgbClr val="000000"/>
                          </a:solidFill>
                          <a:latin typeface="Cambria Math" panose="02040503050406030204" pitchFamily="18" charset="0"/>
                        </a:rPr>
                        <m:t>+</m:t>
                      </m:r>
                      <m:sSubSup>
                        <m:sSubSupPr>
                          <m:ctrlPr>
                            <a:rPr lang="en-US" i="1">
                              <a:solidFill>
                                <a:srgbClr val="000000"/>
                              </a:solidFill>
                              <a:latin typeface="Cambria Math" panose="02040503050406030204" pitchFamily="18" charset="0"/>
                            </a:rPr>
                          </m:ctrlPr>
                        </m:sSubSupPr>
                        <m:e>
                          <m:r>
                            <a:rPr lang="en-US" i="1">
                              <a:solidFill>
                                <a:srgbClr val="000000"/>
                              </a:solidFill>
                              <a:latin typeface="Cambria Math" panose="02040503050406030204" pitchFamily="18" charset="0"/>
                            </a:rPr>
                            <m:t>𝛽</m:t>
                          </m:r>
                        </m:e>
                        <m:sub>
                          <m:r>
                            <a:rPr lang="en-US" i="1">
                              <a:solidFill>
                                <a:srgbClr val="000000"/>
                              </a:solidFill>
                              <a:latin typeface="Cambria Math" panose="02040503050406030204" pitchFamily="18" charset="0"/>
                            </a:rPr>
                            <m:t>𝑠</m:t>
                          </m:r>
                        </m:sub>
                        <m:sup>
                          <m:r>
                            <a:rPr lang="en-US" i="1">
                              <a:solidFill>
                                <a:srgbClr val="000000"/>
                              </a:solidFill>
                              <a:latin typeface="Cambria Math" panose="02040503050406030204" pitchFamily="18" charset="0"/>
                            </a:rPr>
                            <m:t>2</m:t>
                          </m:r>
                        </m:sup>
                      </m:sSubSup>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𝛾</m:t>
                          </m:r>
                        </m:e>
                        <m:sub>
                          <m:r>
                            <a:rPr lang="en-US" i="1">
                              <a:solidFill>
                                <a:srgbClr val="000000"/>
                              </a:solidFill>
                              <a:latin typeface="Cambria Math" panose="02040503050406030204" pitchFamily="18" charset="0"/>
                            </a:rPr>
                            <m:t>𝑠</m:t>
                          </m:r>
                        </m:sub>
                      </m:sSub>
                      <m:r>
                        <a:rPr lang="en-US" i="1">
                          <a:solidFill>
                            <a:srgbClr val="000000"/>
                          </a:solidFill>
                          <a:latin typeface="Cambria Math" panose="02040503050406030204" pitchFamily="18" charset="0"/>
                        </a:rPr>
                        <m:t>⋅</m:t>
                      </m:r>
                      <m:r>
                        <m:rPr>
                          <m:sty m:val="p"/>
                        </m:rPr>
                        <a:rPr lang="en-US" i="1">
                          <a:solidFill>
                            <a:srgbClr val="000000"/>
                          </a:solidFill>
                          <a:latin typeface="Cambria Math" panose="02040503050406030204" pitchFamily="18" charset="0"/>
                        </a:rPr>
                        <m:t>Δ</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𝛿</m:t>
                          </m:r>
                        </m:e>
                        <m:sub>
                          <m:r>
                            <a:rPr lang="en-US" i="1">
                              <a:solidFill>
                                <a:srgbClr val="000000"/>
                              </a:solidFill>
                              <a:latin typeface="Cambria Math" panose="02040503050406030204" pitchFamily="18" charset="0"/>
                            </a:rPr>
                            <m:t>𝑒𝑞</m:t>
                          </m:r>
                        </m:sub>
                      </m:sSub>
                    </m:oMath>
                  </m:oMathPara>
                </a14:m>
                <a:endParaRPr lang="en-US" dirty="0"/>
              </a:p>
            </p:txBody>
          </p:sp>
        </mc:Choice>
        <mc:Fallback xmlns="">
          <p:sp>
            <p:nvSpPr>
              <p:cNvPr id="18" name="Object 4">
                <a:extLst>
                  <a:ext uri="{FF2B5EF4-FFF2-40B4-BE49-F238E27FC236}">
                    <a16:creationId xmlns:a16="http://schemas.microsoft.com/office/drawing/2014/main" id="{69A2AAD6-6729-4656-AC56-B0C292E699A2}"/>
                  </a:ext>
                </a:extLst>
              </p:cNvPr>
              <p:cNvSpPr txBox="1">
                <a:spLocks noRot="1" noChangeAspect="1" noMove="1" noResize="1" noEditPoints="1" noAdjustHandles="1" noChangeArrowheads="1" noChangeShapeType="1" noTextEdit="1"/>
              </p:cNvSpPr>
              <p:nvPr/>
            </p:nvSpPr>
            <p:spPr>
              <a:xfrm>
                <a:off x="1096168" y="5532437"/>
                <a:ext cx="2467719" cy="715963"/>
              </a:xfrm>
              <a:prstGeom prst="rect">
                <a:avLst/>
              </a:prstGeom>
              <a:blipFill>
                <a:blip r:embed="rId1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8144169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Systematic errors: ring with </a:t>
            </a:r>
            <a:r>
              <a:rPr lang="en-US" dirty="0">
                <a:solidFill>
                  <a:srgbClr val="FF0000"/>
                </a:solidFill>
              </a:rPr>
              <a:t>Imperfections</a:t>
            </a:r>
            <a:endParaRPr lang="en-GB" dirty="0">
              <a:solidFill>
                <a:srgbClr val="FF0000"/>
              </a:solidFill>
            </a:endParaRPr>
          </a:p>
        </p:txBody>
      </p:sp>
      <p:sp>
        <p:nvSpPr>
          <p:cNvPr id="3" name="Content Placeholder 2"/>
          <p:cNvSpPr>
            <a:spLocks noGrp="1"/>
          </p:cNvSpPr>
          <p:nvPr>
            <p:ph idx="1"/>
          </p:nvPr>
        </p:nvSpPr>
        <p:spPr/>
        <p:txBody>
          <a:bodyPr>
            <a:normAutofit/>
          </a:bodyPr>
          <a:lstStyle/>
          <a:p>
            <a:pPr marL="0" indent="0" algn="just">
              <a:buNone/>
            </a:pPr>
            <a:endParaRPr lang="en-GB" sz="1800" dirty="0"/>
          </a:p>
          <a:p>
            <a:pPr marL="0" indent="0" algn="just">
              <a:buNone/>
            </a:pPr>
            <a:r>
              <a:rPr lang="en-GB" sz="2400" dirty="0"/>
              <a:t>The difference between rings construction do not play an essential role with respect to the spin-orbital motion, so long as the motion of the reference particle in the perfect ring without imperfections is considered </a:t>
            </a:r>
          </a:p>
          <a:p>
            <a:endParaRPr lang="en-GB" dirty="0"/>
          </a:p>
        </p:txBody>
      </p:sp>
    </p:spTree>
    <p:extLst>
      <p:ext uri="{BB962C8B-B14F-4D97-AF65-F5344CB8AC3E}">
        <p14:creationId xmlns:p14="http://schemas.microsoft.com/office/powerpoint/2010/main" val="17275309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1F4B4FF-A721-4691-9BED-7009ADDAF147}"/>
              </a:ext>
            </a:extLst>
          </p:cNvPr>
          <p:cNvSpPr>
            <a:spLocks noGrp="1"/>
          </p:cNvSpPr>
          <p:nvPr>
            <p:ph type="title"/>
          </p:nvPr>
        </p:nvSpPr>
        <p:spPr/>
        <p:txBody>
          <a:bodyPr/>
          <a:lstStyle/>
          <a:p>
            <a:r>
              <a:rPr lang="en-US" i="1" u="sng" dirty="0"/>
              <a:t>Introduction</a:t>
            </a:r>
            <a:endParaRPr lang="ru-RU" i="1" u="sng" dirty="0"/>
          </a:p>
        </p:txBody>
      </p:sp>
      <p:sp>
        <p:nvSpPr>
          <p:cNvPr id="3" name="Объект 2">
            <a:extLst>
              <a:ext uri="{FF2B5EF4-FFF2-40B4-BE49-F238E27FC236}">
                <a16:creationId xmlns:a16="http://schemas.microsoft.com/office/drawing/2014/main" id="{345E6E6E-03CC-42EE-BF6A-57455E0FE882}"/>
              </a:ext>
            </a:extLst>
          </p:cNvPr>
          <p:cNvSpPr>
            <a:spLocks noGrp="1"/>
          </p:cNvSpPr>
          <p:nvPr>
            <p:ph idx="1"/>
          </p:nvPr>
        </p:nvSpPr>
        <p:spPr/>
        <p:txBody>
          <a:bodyPr/>
          <a:lstStyle/>
          <a:p>
            <a:pPr marL="0" indent="0">
              <a:buNone/>
            </a:pPr>
            <a:r>
              <a:rPr lang="en-US" dirty="0"/>
              <a:t>Accelerating complex NICA is the best candidate for searching for </a:t>
            </a:r>
            <a:r>
              <a:rPr lang="en-US" dirty="0" err="1">
                <a:solidFill>
                  <a:srgbClr val="FF0000"/>
                </a:solidFill>
              </a:rPr>
              <a:t>dEDM</a:t>
            </a:r>
            <a:r>
              <a:rPr lang="en-US" dirty="0"/>
              <a:t> and </a:t>
            </a:r>
            <a:r>
              <a:rPr lang="en-US" dirty="0">
                <a:solidFill>
                  <a:srgbClr val="0070C0"/>
                </a:solidFill>
              </a:rPr>
              <a:t>Axion</a:t>
            </a:r>
            <a:endParaRPr lang="ru-RU" dirty="0">
              <a:solidFill>
                <a:srgbClr val="0070C0"/>
              </a:solidFill>
            </a:endParaRPr>
          </a:p>
        </p:txBody>
      </p:sp>
    </p:spTree>
    <p:extLst>
      <p:ext uri="{BB962C8B-B14F-4D97-AF65-F5344CB8AC3E}">
        <p14:creationId xmlns:p14="http://schemas.microsoft.com/office/powerpoint/2010/main" val="5532048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719138" y="609600"/>
                <a:ext cx="7772400" cy="659160"/>
              </a:xfrm>
            </p:spPr>
            <p:txBody>
              <a:bodyPr>
                <a:normAutofit fontScale="90000"/>
              </a:bodyPr>
              <a:lstStyle/>
              <a:p>
                <a:pPr algn="ctr"/>
                <a:r>
                  <a:rPr lang="en-US" dirty="0">
                    <a:solidFill>
                      <a:srgbClr val="FF0000"/>
                    </a:solidFill>
                  </a:rPr>
                  <a:t>Radial </a:t>
                </a:r>
                <a14:m>
                  <m:oMath xmlns:m="http://schemas.openxmlformats.org/officeDocument/2006/math">
                    <m:sSub>
                      <m:sSubPr>
                        <m:ctrlPr>
                          <a:rPr lang="en-US" i="1" smtClean="0">
                            <a:solidFill>
                              <a:srgbClr val="FF0000"/>
                            </a:solidFill>
                            <a:latin typeface="Cambria Math" panose="02040503050406030204" pitchFamily="18" charset="0"/>
                          </a:rPr>
                        </m:ctrlPr>
                      </m:sSubPr>
                      <m:e>
                        <m:r>
                          <a:rPr lang="en-US" i="1">
                            <a:solidFill>
                              <a:srgbClr val="FF0000"/>
                            </a:solidFill>
                            <a:latin typeface="Cambria Math"/>
                          </a:rPr>
                          <m:t>𝑩</m:t>
                        </m:r>
                      </m:e>
                      <m:sub>
                        <m:r>
                          <a:rPr lang="en-US" i="1">
                            <a:solidFill>
                              <a:srgbClr val="FF0000"/>
                            </a:solidFill>
                            <a:latin typeface="Cambria Math"/>
                          </a:rPr>
                          <m:t>𝒓</m:t>
                        </m:r>
                      </m:sub>
                    </m:sSub>
                  </m:oMath>
                </a14:m>
                <a:r>
                  <a:rPr lang="en-GB" dirty="0"/>
                  <a:t>, </a:t>
                </a:r>
                <a:r>
                  <a:rPr lang="en-GB" dirty="0">
                    <a:solidFill>
                      <a:srgbClr val="0033CC"/>
                    </a:solidFill>
                  </a:rPr>
                  <a:t>vertical </a:t>
                </a:r>
                <a14:m>
                  <m:oMath xmlns:m="http://schemas.openxmlformats.org/officeDocument/2006/math">
                    <m:sSub>
                      <m:sSubPr>
                        <m:ctrlPr>
                          <a:rPr lang="en-GB" i="1" smtClean="0">
                            <a:solidFill>
                              <a:srgbClr val="0033CC"/>
                            </a:solidFill>
                            <a:latin typeface="Cambria Math" panose="02040503050406030204" pitchFamily="18" charset="0"/>
                          </a:rPr>
                        </m:ctrlPr>
                      </m:sSubPr>
                      <m:e>
                        <m:r>
                          <a:rPr lang="en-US" i="1">
                            <a:solidFill>
                              <a:srgbClr val="0033CC"/>
                            </a:solidFill>
                            <a:latin typeface="Cambria Math"/>
                          </a:rPr>
                          <m:t>𝑬</m:t>
                        </m:r>
                      </m:e>
                      <m:sub>
                        <m:r>
                          <a:rPr lang="en-US" i="1">
                            <a:solidFill>
                              <a:srgbClr val="0033CC"/>
                            </a:solidFill>
                            <a:latin typeface="Cambria Math"/>
                          </a:rPr>
                          <m:t>𝒗</m:t>
                        </m:r>
                      </m:sub>
                    </m:sSub>
                  </m:oMath>
                </a14:m>
                <a:r>
                  <a:rPr lang="en-GB" dirty="0"/>
                  <a:t> fields </a:t>
                </a:r>
                <a:r>
                  <a:rPr lang="en-GB" dirty="0">
                    <a:solidFill>
                      <a:schemeClr val="tx1"/>
                    </a:solidFill>
                  </a:rPr>
                  <a:t>       fake EDM signal</a:t>
                </a:r>
                <a:br>
                  <a:rPr lang="en-GB" dirty="0">
                    <a:solidFill>
                      <a:schemeClr val="tx1"/>
                    </a:solidFill>
                  </a:rPr>
                </a:br>
                <a:endParaRPr lang="en-GB" dirty="0">
                  <a:solidFill>
                    <a:schemeClr val="tx1"/>
                  </a:solidFill>
                </a:endParaRPr>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719138" y="609600"/>
                <a:ext cx="7772400" cy="659160"/>
              </a:xfrm>
              <a:blipFill rotWithShape="1">
                <a:blip r:embed="rId2"/>
                <a:stretch>
                  <a:fillRect l="-1490" t="-112037" r="-3059" b="-43519"/>
                </a:stretch>
              </a:blipFill>
            </p:spPr>
            <p:txBody>
              <a:bodyPr/>
              <a:lstStyle/>
              <a:p>
                <a:r>
                  <a:rPr lang="en-GB">
                    <a:noFill/>
                  </a:rPr>
                  <a:t> </a:t>
                </a:r>
              </a:p>
            </p:txBody>
          </p:sp>
        </mc:Fallback>
      </mc:AlternateContent>
      <p:sp>
        <p:nvSpPr>
          <p:cNvPr id="3" name="Content Placeholder 2"/>
          <p:cNvSpPr>
            <a:spLocks noGrp="1"/>
          </p:cNvSpPr>
          <p:nvPr>
            <p:ph idx="1"/>
          </p:nvPr>
        </p:nvSpPr>
        <p:spPr>
          <a:xfrm>
            <a:off x="719138" y="1340768"/>
            <a:ext cx="7885310" cy="4679032"/>
          </a:xfrm>
        </p:spPr>
        <p:txBody>
          <a:bodyPr>
            <a:normAutofit/>
          </a:bodyPr>
          <a:lstStyle/>
          <a:p>
            <a:pPr marL="0" indent="0" algn="just">
              <a:buNone/>
            </a:pPr>
            <a:r>
              <a:rPr lang="en-GB" sz="1800" dirty="0"/>
              <a:t>The presence of errors in the installation of the elements (imperfections) of the ring leads to the appearance of vertical  and radial  components of the electric and magnetic fields, respectively.</a:t>
            </a:r>
          </a:p>
          <a:p>
            <a:pPr algn="just"/>
            <a:endParaRPr lang="en-US" sz="1800" dirty="0"/>
          </a:p>
          <a:p>
            <a:pPr algn="just"/>
            <a:endParaRPr lang="en-GB" sz="1800" dirty="0"/>
          </a:p>
          <a:p>
            <a:pPr algn="just"/>
            <a:endParaRPr lang="en-GB" sz="1800" dirty="0"/>
          </a:p>
          <a:p>
            <a:pPr algn="just"/>
            <a:endParaRPr lang="en-GB" sz="1800" dirty="0"/>
          </a:p>
          <a:p>
            <a:pPr algn="just"/>
            <a:r>
              <a:rPr lang="en-GB" sz="1800" dirty="0"/>
              <a:t> </a:t>
            </a:r>
          </a:p>
          <a:p>
            <a:pPr algn="just"/>
            <a:endParaRPr lang="en-GB" sz="1800" dirty="0"/>
          </a:p>
          <a:p>
            <a:pPr algn="just"/>
            <a:r>
              <a:rPr lang="en-GB" sz="1800" dirty="0"/>
              <a:t>	</a:t>
            </a:r>
          </a:p>
          <a:p>
            <a:pPr marL="0" indent="0" algn="just">
              <a:buNone/>
            </a:pPr>
            <a:r>
              <a:rPr lang="en-GB" sz="1800" dirty="0"/>
              <a:t>	</a:t>
            </a:r>
          </a:p>
          <a:p>
            <a:pPr marL="0" indent="0" algn="just">
              <a:buNone/>
            </a:pPr>
            <a:r>
              <a:rPr lang="en-GB" sz="1800" dirty="0"/>
              <a:t>They both change the spin components in the vertical plane, in which   the EDM signal is expected, and create the systematic errors that initiate </a:t>
            </a:r>
            <a:r>
              <a:rPr lang="en-GB" sz="1800" u="sng" dirty="0"/>
              <a:t>the “fake EDM” signal</a:t>
            </a:r>
            <a:r>
              <a:rPr lang="en-GB" sz="1800" dirty="0"/>
              <a:t>.</a:t>
            </a:r>
          </a:p>
          <a:p>
            <a:endParaRPr lang="en-GB" dirty="0"/>
          </a:p>
        </p:txBody>
      </p:sp>
      <p:pic>
        <p:nvPicPr>
          <p:cNvPr id="5" name="Content Placeholder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6" y="2297098"/>
            <a:ext cx="3341405" cy="2202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Content Placeholder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04048" y="2339312"/>
            <a:ext cx="3425660" cy="216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ight Arrow 3"/>
          <p:cNvSpPr/>
          <p:nvPr/>
        </p:nvSpPr>
        <p:spPr>
          <a:xfrm>
            <a:off x="4211960" y="3092188"/>
            <a:ext cx="648072" cy="3777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ight Arrow 6"/>
          <p:cNvSpPr/>
          <p:nvPr/>
        </p:nvSpPr>
        <p:spPr>
          <a:xfrm>
            <a:off x="6691402" y="268536"/>
            <a:ext cx="576064" cy="2423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724826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FF0000"/>
                </a:solidFill>
              </a:rPr>
              <a:t>CW and CCW </a:t>
            </a:r>
            <a:r>
              <a:rPr lang="en-US" dirty="0"/>
              <a:t>procedures</a:t>
            </a:r>
            <a:endParaRPr lang="en-GB" dirty="0"/>
          </a:p>
        </p:txBody>
      </p:sp>
      <p:sp>
        <p:nvSpPr>
          <p:cNvPr id="3" name="Content Placeholder 2"/>
          <p:cNvSpPr>
            <a:spLocks noGrp="1"/>
          </p:cNvSpPr>
          <p:nvPr>
            <p:ph idx="1"/>
          </p:nvPr>
        </p:nvSpPr>
        <p:spPr>
          <a:xfrm>
            <a:off x="719138" y="1556792"/>
            <a:ext cx="7525270" cy="4463008"/>
          </a:xfrm>
        </p:spPr>
        <p:txBody>
          <a:bodyPr/>
          <a:lstStyle/>
          <a:p>
            <a:pPr marL="0" indent="0" algn="just">
              <a:buNone/>
            </a:pPr>
            <a:r>
              <a:rPr lang="en-GB" sz="1800" dirty="0"/>
              <a:t>To solve this problem in the case of a proton beam, it was suggested that the procedure of simultaneously injecting two beams in the ring in two opposite directions, clockwise (CW) and counter clockwise (CCW) [BNL], be used.</a:t>
            </a:r>
          </a:p>
          <a:p>
            <a:endParaRPr lang="en-GB" sz="1800" dirty="0"/>
          </a:p>
          <a:p>
            <a:endParaRPr lang="en-GB" sz="1800" dirty="0"/>
          </a:p>
          <a:p>
            <a:endParaRPr lang="en-GB" sz="1800" dirty="0"/>
          </a:p>
          <a:p>
            <a:endParaRPr lang="en-GB" sz="1800" dirty="0"/>
          </a:p>
          <a:p>
            <a:endParaRPr lang="en-GB" sz="1800" dirty="0"/>
          </a:p>
          <a:p>
            <a:endParaRPr lang="en-GB" sz="1800" dirty="0"/>
          </a:p>
          <a:p>
            <a:endParaRPr lang="en-GB" sz="1800" dirty="0"/>
          </a:p>
          <a:p>
            <a:pPr marL="0" indent="0" algn="just">
              <a:buNone/>
            </a:pPr>
            <a:r>
              <a:rPr lang="en-GB" sz="1800" dirty="0"/>
              <a:t>Adding the CW and CCW results together, the EDM can be separated from a systematic error arising due to MDM.  </a:t>
            </a:r>
          </a:p>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9832" y="2708920"/>
            <a:ext cx="2736304" cy="1945517"/>
          </a:xfrm>
          <a:prstGeom prst="rect">
            <a:avLst/>
          </a:prstGeom>
        </p:spPr>
      </p:pic>
    </p:spTree>
    <p:extLst>
      <p:ext uri="{BB962C8B-B14F-4D97-AF65-F5344CB8AC3E}">
        <p14:creationId xmlns:p14="http://schemas.microsoft.com/office/powerpoint/2010/main" val="13817041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p:cNvSpPr>
            <a:spLocks noGrp="1"/>
          </p:cNvSpPr>
          <p:nvPr>
            <p:ph type="title"/>
          </p:nvPr>
        </p:nvSpPr>
        <p:spPr/>
        <p:txBody>
          <a:bodyPr>
            <a:normAutofit/>
          </a:bodyPr>
          <a:lstStyle/>
          <a:p>
            <a:pPr algn="ctr"/>
            <a:r>
              <a:rPr lang="en-GB" sz="3200" dirty="0"/>
              <a:t>Currently four methods for measuring EDM are considered as working:</a:t>
            </a:r>
          </a:p>
        </p:txBody>
      </p:sp>
      <p:sp>
        <p:nvSpPr>
          <p:cNvPr id="84994" name="Content Placeholder 2"/>
          <p:cNvSpPr>
            <a:spLocks noGrp="1"/>
          </p:cNvSpPr>
          <p:nvPr>
            <p:ph idx="1"/>
          </p:nvPr>
        </p:nvSpPr>
        <p:spPr>
          <a:xfrm>
            <a:off x="611560" y="2996952"/>
            <a:ext cx="3456384" cy="1728192"/>
          </a:xfrm>
        </p:spPr>
        <p:txBody>
          <a:bodyPr>
            <a:normAutofit/>
          </a:bodyPr>
          <a:lstStyle/>
          <a:p>
            <a:pPr marL="0" indent="0" algn="just">
              <a:buNone/>
            </a:pPr>
            <a:r>
              <a:rPr lang="en-GB" sz="1800" dirty="0"/>
              <a:t>-BNL method</a:t>
            </a:r>
          </a:p>
          <a:p>
            <a:pPr marL="0" indent="0" algn="just">
              <a:buNone/>
            </a:pPr>
            <a:r>
              <a:rPr lang="en-US" sz="1800" dirty="0"/>
              <a:t>-</a:t>
            </a:r>
            <a:r>
              <a:rPr lang="en-US" sz="1800" u="sng" dirty="0"/>
              <a:t>Koop Wheel </a:t>
            </a:r>
            <a:r>
              <a:rPr lang="en-US" sz="1800" dirty="0"/>
              <a:t>method</a:t>
            </a:r>
          </a:p>
          <a:p>
            <a:pPr marL="0" indent="0" algn="just">
              <a:buNone/>
            </a:pPr>
            <a:r>
              <a:rPr lang="en-US" sz="1800" dirty="0"/>
              <a:t>-</a:t>
            </a:r>
            <a:r>
              <a:rPr lang="en-US" sz="1800" u="sng" dirty="0"/>
              <a:t>Frequency Domain </a:t>
            </a:r>
            <a:r>
              <a:rPr lang="en-US" sz="1800" dirty="0"/>
              <a:t>method</a:t>
            </a:r>
          </a:p>
          <a:p>
            <a:pPr marL="0" indent="0" algn="just">
              <a:buNone/>
            </a:pPr>
            <a:r>
              <a:rPr lang="en-US" sz="1800" dirty="0"/>
              <a:t>	</a:t>
            </a:r>
            <a:endParaRPr lang="en-GB" sz="1800" dirty="0"/>
          </a:p>
          <a:p>
            <a:pPr algn="just"/>
            <a:endParaRPr lang="en-GB" sz="1800" dirty="0"/>
          </a:p>
          <a:p>
            <a:endParaRPr lang="en-GB" dirty="0"/>
          </a:p>
        </p:txBody>
      </p:sp>
      <p:sp>
        <p:nvSpPr>
          <p:cNvPr id="3" name="Rectangle 2"/>
          <p:cNvSpPr/>
          <p:nvPr/>
        </p:nvSpPr>
        <p:spPr>
          <a:xfrm>
            <a:off x="611560" y="3004502"/>
            <a:ext cx="3312368" cy="1872208"/>
          </a:xfrm>
          <a:prstGeom prst="rect">
            <a:avLst/>
          </a:prstGeom>
          <a:solidFill>
            <a:schemeClr val="accent1">
              <a:alpha val="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ectangle 3"/>
          <p:cNvSpPr/>
          <p:nvPr/>
        </p:nvSpPr>
        <p:spPr>
          <a:xfrm>
            <a:off x="4139952" y="2996952"/>
            <a:ext cx="4752528" cy="1872208"/>
          </a:xfrm>
          <a:prstGeom prst="rect">
            <a:avLst/>
          </a:prstGeom>
          <a:solidFill>
            <a:srgbClr val="00B0F0">
              <a:alpha val="2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p:cNvSpPr txBox="1"/>
          <p:nvPr/>
        </p:nvSpPr>
        <p:spPr>
          <a:xfrm>
            <a:off x="4211960" y="2924943"/>
            <a:ext cx="4680520" cy="2031325"/>
          </a:xfrm>
          <a:prstGeom prst="rect">
            <a:avLst/>
          </a:prstGeom>
          <a:noFill/>
        </p:spPr>
        <p:txBody>
          <a:bodyPr wrap="square" rtlCol="0">
            <a:spAutoFit/>
          </a:bodyPr>
          <a:lstStyle/>
          <a:p>
            <a:r>
              <a:rPr lang="en-GB" dirty="0"/>
              <a:t>The main tasks to be solved by the methods </a:t>
            </a:r>
          </a:p>
          <a:p>
            <a:r>
              <a:rPr lang="en-GB" dirty="0"/>
              <a:t>under consideration are:</a:t>
            </a:r>
          </a:p>
          <a:p>
            <a:pPr marL="285750" indent="-285750">
              <a:buFontTx/>
              <a:buChar char="-"/>
            </a:pPr>
            <a:r>
              <a:rPr lang="en-GB" dirty="0"/>
              <a:t>what do we measure;</a:t>
            </a:r>
          </a:p>
          <a:p>
            <a:pPr marL="285750" indent="-285750">
              <a:buFontTx/>
              <a:buChar char="-"/>
            </a:pPr>
            <a:r>
              <a:rPr lang="en-GB" dirty="0" err="1"/>
              <a:t>decoherence</a:t>
            </a:r>
            <a:r>
              <a:rPr lang="en-GB" dirty="0"/>
              <a:t> suppression mechanism</a:t>
            </a:r>
          </a:p>
          <a:p>
            <a:pPr marL="285750" indent="-285750">
              <a:buFontTx/>
              <a:buChar char="-"/>
            </a:pPr>
            <a:r>
              <a:rPr lang="en-GB" dirty="0"/>
              <a:t>implementation of the reverse field </a:t>
            </a:r>
          </a:p>
          <a:p>
            <a:r>
              <a:rPr lang="en-GB" dirty="0"/>
              <a:t>     at CW and CCW;</a:t>
            </a:r>
          </a:p>
          <a:p>
            <a:pPr marL="285750" indent="-285750">
              <a:buFontTx/>
              <a:buChar char="-"/>
            </a:pPr>
            <a:r>
              <a:rPr lang="en-GB" dirty="0"/>
              <a:t>systematic errors.</a:t>
            </a:r>
          </a:p>
        </p:txBody>
      </p:sp>
    </p:spTree>
    <p:extLst>
      <p:ext uri="{BB962C8B-B14F-4D97-AF65-F5344CB8AC3E}">
        <p14:creationId xmlns:p14="http://schemas.microsoft.com/office/powerpoint/2010/main" val="3972508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9138" y="609600"/>
            <a:ext cx="7772400" cy="803176"/>
          </a:xfrm>
        </p:spPr>
        <p:txBody>
          <a:bodyPr>
            <a:normAutofit fontScale="90000"/>
          </a:bodyPr>
          <a:lstStyle/>
          <a:p>
            <a:pPr algn="ctr"/>
            <a:r>
              <a:rPr lang="en-GB" u="sng" dirty="0"/>
              <a:t>BNL</a:t>
            </a:r>
            <a:r>
              <a:rPr lang="en-GB" dirty="0"/>
              <a:t>: what does the method measure? </a:t>
            </a:r>
            <a:br>
              <a:rPr lang="en-GB" dirty="0"/>
            </a:br>
            <a:endParaRPr lang="en-GB" dirty="0"/>
          </a:p>
        </p:txBody>
      </p:sp>
      <p:sp>
        <p:nvSpPr>
          <p:cNvPr id="3" name="Content Placeholder 2"/>
          <p:cNvSpPr>
            <a:spLocks noGrp="1"/>
          </p:cNvSpPr>
          <p:nvPr>
            <p:ph idx="1"/>
          </p:nvPr>
        </p:nvSpPr>
        <p:spPr>
          <a:xfrm>
            <a:off x="719138" y="1268760"/>
            <a:ext cx="7772400" cy="4751040"/>
          </a:xfrm>
        </p:spPr>
        <p:txBody>
          <a:bodyPr>
            <a:normAutofit fontScale="77500" lnSpcReduction="20000"/>
          </a:bodyPr>
          <a:lstStyle/>
          <a:p>
            <a:pPr marL="0" indent="0">
              <a:buNone/>
            </a:pPr>
            <a:r>
              <a:rPr lang="en-GB" sz="3100" dirty="0"/>
              <a:t>In the frozen spin regime it measures </a:t>
            </a:r>
            <a:r>
              <a:rPr lang="en-GB" sz="3100" b="1" dirty="0"/>
              <a:t>the vertical projection of the spin</a:t>
            </a:r>
            <a:r>
              <a:rPr lang="en-GB" sz="3100" dirty="0"/>
              <a:t>, that is, the amplitude of the changing part of the signal          during a long time ~1000 sec, namely</a:t>
            </a:r>
          </a:p>
          <a:p>
            <a:endParaRPr lang="en-GB" dirty="0"/>
          </a:p>
          <a:p>
            <a:pPr marL="0" indent="0">
              <a:buNone/>
            </a:pPr>
            <a:endParaRPr lang="en-GB" dirty="0"/>
          </a:p>
          <a:p>
            <a:endParaRPr lang="en-US" dirty="0"/>
          </a:p>
          <a:p>
            <a:pPr marL="0" indent="0">
              <a:buNone/>
            </a:pPr>
            <a:r>
              <a:rPr lang="en-US" dirty="0"/>
              <a:t>	</a:t>
            </a:r>
          </a:p>
          <a:p>
            <a:pPr marL="0" indent="0">
              <a:buNone/>
            </a:pPr>
            <a:endParaRPr lang="en-US" dirty="0"/>
          </a:p>
          <a:p>
            <a:pPr marL="0" indent="0">
              <a:buNone/>
            </a:pPr>
            <a:endParaRPr lang="en-US" dirty="0"/>
          </a:p>
          <a:p>
            <a:pPr marL="0" indent="0">
              <a:buNone/>
            </a:pPr>
            <a:r>
              <a:rPr lang="en-US" dirty="0"/>
              <a:t>where                     are frequencies of spin precession in X,Y and Z planes.</a:t>
            </a:r>
            <a:endParaRPr lang="en-GB" dirty="0"/>
          </a:p>
          <a:p>
            <a:pPr marL="0" indent="0">
              <a:buNone/>
            </a:pPr>
            <a:endParaRPr lang="en-GB" dirty="0"/>
          </a:p>
          <a:p>
            <a:pPr marL="0" indent="0">
              <a:buNone/>
            </a:pPr>
            <a:r>
              <a:rPr lang="en-GB" dirty="0"/>
              <a:t>	</a:t>
            </a:r>
          </a:p>
        </p:txBody>
      </p:sp>
      <p:graphicFrame>
        <p:nvGraphicFramePr>
          <p:cNvPr id="4" name="Object 3"/>
          <p:cNvGraphicFramePr>
            <a:graphicFrameLocks noChangeAspect="1"/>
          </p:cNvGraphicFramePr>
          <p:nvPr>
            <p:extLst>
              <p:ext uri="{D42A27DB-BD31-4B8C-83A1-F6EECF244321}">
                <p14:modId xmlns:p14="http://schemas.microsoft.com/office/powerpoint/2010/main" val="2961377177"/>
              </p:ext>
            </p:extLst>
          </p:nvPr>
        </p:nvGraphicFramePr>
        <p:xfrm>
          <a:off x="1691680" y="1844824"/>
          <a:ext cx="432048" cy="482877"/>
        </p:xfrm>
        <a:graphic>
          <a:graphicData uri="http://schemas.openxmlformats.org/presentationml/2006/ole">
            <mc:AlternateContent xmlns:mc="http://schemas.openxmlformats.org/markup-compatibility/2006">
              <mc:Choice xmlns:v="urn:schemas-microsoft-com:vml" Requires="v">
                <p:oleObj name="Equation" r:id="rId2" imgW="215640" imgH="241200" progId="Equation.3">
                  <p:embed/>
                </p:oleObj>
              </mc:Choice>
              <mc:Fallback>
                <p:oleObj name="Equation" r:id="rId2" imgW="215640" imgH="241200" progId="Equation.3">
                  <p:embed/>
                  <p:pic>
                    <p:nvPicPr>
                      <p:cNvPr id="0" name=""/>
                      <p:cNvPicPr/>
                      <p:nvPr/>
                    </p:nvPicPr>
                    <p:blipFill>
                      <a:blip r:embed="rId3"/>
                      <a:stretch>
                        <a:fillRect/>
                      </a:stretch>
                    </p:blipFill>
                    <p:spPr>
                      <a:xfrm>
                        <a:off x="1691680" y="1844824"/>
                        <a:ext cx="432048" cy="482877"/>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502207702"/>
              </p:ext>
            </p:extLst>
          </p:nvPr>
        </p:nvGraphicFramePr>
        <p:xfrm>
          <a:off x="1763688" y="2420888"/>
          <a:ext cx="3456384" cy="1152128"/>
        </p:xfrm>
        <a:graphic>
          <a:graphicData uri="http://schemas.openxmlformats.org/presentationml/2006/ole">
            <mc:AlternateContent xmlns:mc="http://schemas.openxmlformats.org/markup-compatibility/2006">
              <mc:Choice xmlns:v="urn:schemas-microsoft-com:vml" Requires="v">
                <p:oleObj name="Equation" r:id="rId4" imgW="2019240" imgH="672840" progId="Equation.3">
                  <p:embed/>
                </p:oleObj>
              </mc:Choice>
              <mc:Fallback>
                <p:oleObj name="Equation" r:id="rId4" imgW="2019240" imgH="672840" progId="Equation.3">
                  <p:embed/>
                  <p:pic>
                    <p:nvPicPr>
                      <p:cNvPr id="0" name=""/>
                      <p:cNvPicPr/>
                      <p:nvPr/>
                    </p:nvPicPr>
                    <p:blipFill>
                      <a:blip r:embed="rId5"/>
                      <a:stretch>
                        <a:fillRect/>
                      </a:stretch>
                    </p:blipFill>
                    <p:spPr>
                      <a:xfrm>
                        <a:off x="1763688" y="2420888"/>
                        <a:ext cx="3456384" cy="1152128"/>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456747701"/>
              </p:ext>
            </p:extLst>
          </p:nvPr>
        </p:nvGraphicFramePr>
        <p:xfrm>
          <a:off x="1763688" y="4538349"/>
          <a:ext cx="1058503" cy="359891"/>
        </p:xfrm>
        <a:graphic>
          <a:graphicData uri="http://schemas.openxmlformats.org/presentationml/2006/ole">
            <mc:AlternateContent xmlns:mc="http://schemas.openxmlformats.org/markup-compatibility/2006">
              <mc:Choice xmlns:v="urn:schemas-microsoft-com:vml" Requires="v">
                <p:oleObj name="Equation" r:id="rId6" imgW="634680" imgH="215640" progId="Equation.3">
                  <p:embed/>
                </p:oleObj>
              </mc:Choice>
              <mc:Fallback>
                <p:oleObj name="Equation" r:id="rId6" imgW="634680" imgH="215640" progId="Equation.3">
                  <p:embed/>
                  <p:pic>
                    <p:nvPicPr>
                      <p:cNvPr id="0" name=""/>
                      <p:cNvPicPr/>
                      <p:nvPr/>
                    </p:nvPicPr>
                    <p:blipFill>
                      <a:blip r:embed="rId7"/>
                      <a:stretch>
                        <a:fillRect/>
                      </a:stretch>
                    </p:blipFill>
                    <p:spPr>
                      <a:xfrm>
                        <a:off x="1763688" y="4538349"/>
                        <a:ext cx="1058503" cy="359891"/>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8" name="Object 7"/>
              <p:cNvSpPr txBox="1"/>
              <p:nvPr/>
            </p:nvSpPr>
            <p:spPr>
              <a:xfrm>
                <a:off x="1763712" y="3644900"/>
                <a:ext cx="4968528" cy="803176"/>
              </a:xfrm>
              <a:prstGeom prst="rect">
                <a:avLst/>
              </a:prstGeom>
            </p:spPr>
            <p:txBody>
              <a:bodyPr>
                <a:normAutofit fontScale="92500"/>
              </a:bodyPr>
              <a:lstStyle/>
              <a:p>
                <a:pPr/>
                <a14:m>
                  <m:oMathPara xmlns:m="http://schemas.openxmlformats.org/officeDocument/2006/math">
                    <m:oMathParaPr>
                      <m:jc m:val="left"/>
                    </m:oMathParaPr>
                    <m:oMath xmlns:m="http://schemas.openxmlformats.org/officeDocument/2006/math">
                      <m:sSub>
                        <m:sSubPr>
                          <m:ctrlPr>
                            <a:rPr lang="ru-RU" sz="1600" i="1">
                              <a:solidFill>
                                <a:srgbClr val="000000"/>
                              </a:solidFill>
                              <a:latin typeface="Cambria Math" panose="02040503050406030204" pitchFamily="18" charset="0"/>
                            </a:rPr>
                          </m:ctrlPr>
                        </m:sSubPr>
                        <m:e>
                          <m:r>
                            <m:rPr>
                              <m:sty m:val="p"/>
                            </m:rPr>
                            <a:rPr lang="ru-RU" sz="1600" i="1">
                              <a:solidFill>
                                <a:srgbClr val="000000"/>
                              </a:solidFill>
                              <a:latin typeface="Cambria Math" panose="02040503050406030204" pitchFamily="18" charset="0"/>
                            </a:rPr>
                            <m:t>Ω</m:t>
                          </m:r>
                        </m:e>
                        <m:sub>
                          <m:r>
                            <a:rPr lang="ru-RU" sz="1600" i="1">
                              <a:solidFill>
                                <a:srgbClr val="000000"/>
                              </a:solidFill>
                              <a:latin typeface="Cambria Math" panose="02040503050406030204" pitchFamily="18" charset="0"/>
                            </a:rPr>
                            <m:t>𝑥</m:t>
                          </m:r>
                        </m:sub>
                      </m:sSub>
                      <m:r>
                        <a:rPr lang="ru-RU" sz="1600" i="1">
                          <a:solidFill>
                            <a:srgbClr val="000000"/>
                          </a:solidFill>
                          <a:latin typeface="Cambria Math" panose="02040503050406030204" pitchFamily="18" charset="0"/>
                        </a:rPr>
                        <m:t>=</m:t>
                      </m:r>
                      <m:sSub>
                        <m:sSubPr>
                          <m:ctrlPr>
                            <a:rPr lang="ru-RU" sz="1600" b="1" i="1" smtClean="0">
                              <a:solidFill>
                                <a:srgbClr val="FF0000"/>
                              </a:solidFill>
                              <a:latin typeface="Cambria Math" panose="02040503050406030204" pitchFamily="18" charset="0"/>
                            </a:rPr>
                          </m:ctrlPr>
                        </m:sSubPr>
                        <m:e>
                          <m:r>
                            <a:rPr lang="ru-RU" sz="1600" b="1" i="1">
                              <a:solidFill>
                                <a:srgbClr val="FF0000"/>
                              </a:solidFill>
                              <a:latin typeface="Cambria Math" panose="02040503050406030204" pitchFamily="18" charset="0"/>
                            </a:rPr>
                            <m:t>𝜴</m:t>
                          </m:r>
                        </m:e>
                        <m:sub>
                          <m:r>
                            <a:rPr lang="ru-RU" sz="1600" b="1" i="1">
                              <a:solidFill>
                                <a:srgbClr val="FF0000"/>
                              </a:solidFill>
                              <a:latin typeface="Cambria Math" panose="02040503050406030204" pitchFamily="18" charset="0"/>
                            </a:rPr>
                            <m:t>𝒆𝒅𝒎</m:t>
                          </m:r>
                        </m:sub>
                      </m:sSub>
                      <m:r>
                        <a:rPr lang="ru-RU" sz="1600" i="1" smtClean="0">
                          <a:solidFill>
                            <a:schemeClr val="tx1"/>
                          </a:solidFill>
                          <a:latin typeface="Cambria Math" panose="02040503050406030204" pitchFamily="18" charset="0"/>
                        </a:rPr>
                        <m:t>+</m:t>
                      </m:r>
                      <m:sSub>
                        <m:sSubPr>
                          <m:ctrlPr>
                            <a:rPr lang="ru-RU" sz="1600" i="1">
                              <a:solidFill>
                                <a:srgbClr val="000000"/>
                              </a:solidFill>
                              <a:latin typeface="Cambria Math" panose="02040503050406030204" pitchFamily="18" charset="0"/>
                            </a:rPr>
                          </m:ctrlPr>
                        </m:sSubPr>
                        <m:e>
                          <m:r>
                            <m:rPr>
                              <m:sty m:val="p"/>
                            </m:rPr>
                            <a:rPr lang="ru-RU" sz="1600" i="1">
                              <a:solidFill>
                                <a:srgbClr val="000000"/>
                              </a:solidFill>
                              <a:latin typeface="Cambria Math" panose="02040503050406030204" pitchFamily="18" charset="0"/>
                            </a:rPr>
                            <m:t>Ω</m:t>
                          </m:r>
                        </m:e>
                        <m:sub>
                          <m:sSub>
                            <m:sSubPr>
                              <m:ctrlPr>
                                <a:rPr lang="ru-RU" sz="1600" i="1">
                                  <a:solidFill>
                                    <a:srgbClr val="000000"/>
                                  </a:solidFill>
                                  <a:latin typeface="Cambria Math" panose="02040503050406030204" pitchFamily="18" charset="0"/>
                                </a:rPr>
                              </m:ctrlPr>
                            </m:sSubPr>
                            <m:e>
                              <m:r>
                                <a:rPr lang="ru-RU" sz="1600" i="1">
                                  <a:solidFill>
                                    <a:srgbClr val="000000"/>
                                  </a:solidFill>
                                  <a:latin typeface="Cambria Math" panose="02040503050406030204" pitchFamily="18" charset="0"/>
                                </a:rPr>
                                <m:t>𝐵</m:t>
                              </m:r>
                            </m:e>
                            <m:sub>
                              <m:r>
                                <a:rPr lang="ru-RU" sz="1600" i="1">
                                  <a:solidFill>
                                    <a:srgbClr val="000000"/>
                                  </a:solidFill>
                                  <a:latin typeface="Cambria Math" panose="02040503050406030204" pitchFamily="18" charset="0"/>
                                </a:rPr>
                                <m:t>𝑟</m:t>
                              </m:r>
                            </m:sub>
                          </m:sSub>
                        </m:sub>
                      </m:sSub>
                      <m:r>
                        <m:rPr>
                          <m:nor/>
                        </m:rPr>
                        <a:rPr lang="ru-RU" sz="1600" i="0">
                          <a:solidFill>
                            <a:srgbClr val="000000"/>
                          </a:solidFill>
                          <a:latin typeface="Cambria Math" panose="02040503050406030204" pitchFamily="18" charset="0"/>
                        </a:rPr>
                        <m:t>          </m:t>
                      </m:r>
                      <m:r>
                        <m:rPr>
                          <m:sty m:val="p"/>
                        </m:rPr>
                        <a:rPr lang="ru-RU" sz="1600" i="1">
                          <a:solidFill>
                            <a:srgbClr val="000000"/>
                          </a:solidFill>
                          <a:latin typeface="Cambria Math" panose="02040503050406030204" pitchFamily="18" charset="0"/>
                        </a:rPr>
                        <m:t>Ω</m:t>
                      </m:r>
                      <m:r>
                        <a:rPr lang="ru-RU" sz="1600" i="1">
                          <a:solidFill>
                            <a:srgbClr val="000000"/>
                          </a:solidFill>
                          <a:latin typeface="Cambria Math" panose="02040503050406030204" pitchFamily="18" charset="0"/>
                        </a:rPr>
                        <m:t>=</m:t>
                      </m:r>
                      <m:rad>
                        <m:radPr>
                          <m:degHide m:val="on"/>
                          <m:ctrlPr>
                            <a:rPr lang="ru-RU" sz="1600" i="1">
                              <a:solidFill>
                                <a:srgbClr val="000000"/>
                              </a:solidFill>
                              <a:latin typeface="Cambria Math" panose="02040503050406030204" pitchFamily="18" charset="0"/>
                            </a:rPr>
                          </m:ctrlPr>
                        </m:radPr>
                        <m:deg/>
                        <m:e>
                          <m:sSup>
                            <m:sSupPr>
                              <m:ctrlPr>
                                <a:rPr lang="ru-RU" sz="1600" i="1">
                                  <a:solidFill>
                                    <a:srgbClr val="000000"/>
                                  </a:solidFill>
                                  <a:latin typeface="Cambria Math" panose="02040503050406030204" pitchFamily="18" charset="0"/>
                                </a:rPr>
                              </m:ctrlPr>
                            </m:sSupPr>
                            <m:e>
                              <m:d>
                                <m:dPr>
                                  <m:ctrlPr>
                                    <a:rPr lang="ru-RU" sz="1600" i="1">
                                      <a:solidFill>
                                        <a:srgbClr val="000000"/>
                                      </a:solidFill>
                                      <a:latin typeface="Cambria Math" panose="02040503050406030204" pitchFamily="18" charset="0"/>
                                    </a:rPr>
                                  </m:ctrlPr>
                                </m:dPr>
                                <m:e>
                                  <m:sSub>
                                    <m:sSubPr>
                                      <m:ctrlPr>
                                        <a:rPr lang="ru-RU" sz="1600" b="1" i="1" smtClean="0">
                                          <a:solidFill>
                                            <a:srgbClr val="FF0000"/>
                                          </a:solidFill>
                                          <a:latin typeface="Cambria Math" panose="02040503050406030204" pitchFamily="18" charset="0"/>
                                        </a:rPr>
                                      </m:ctrlPr>
                                    </m:sSubPr>
                                    <m:e>
                                      <m:r>
                                        <a:rPr lang="ru-RU" sz="1600" b="1" i="1">
                                          <a:solidFill>
                                            <a:srgbClr val="FF0000"/>
                                          </a:solidFill>
                                          <a:latin typeface="Cambria Math" panose="02040503050406030204" pitchFamily="18" charset="0"/>
                                        </a:rPr>
                                        <m:t>𝜴</m:t>
                                      </m:r>
                                    </m:e>
                                    <m:sub>
                                      <m:r>
                                        <a:rPr lang="ru-RU" sz="1600" b="1" i="1">
                                          <a:solidFill>
                                            <a:srgbClr val="FF0000"/>
                                          </a:solidFill>
                                          <a:latin typeface="Cambria Math" panose="02040503050406030204" pitchFamily="18" charset="0"/>
                                        </a:rPr>
                                        <m:t>𝒆𝒅𝒎</m:t>
                                      </m:r>
                                    </m:sub>
                                  </m:sSub>
                                  <m:r>
                                    <a:rPr lang="ru-RU" sz="1600" b="1" i="1" smtClean="0">
                                      <a:solidFill>
                                        <a:schemeClr val="tx1"/>
                                      </a:solidFill>
                                      <a:latin typeface="Cambria Math" panose="02040503050406030204" pitchFamily="18" charset="0"/>
                                    </a:rPr>
                                    <m:t>+</m:t>
                                  </m:r>
                                  <m:sSub>
                                    <m:sSubPr>
                                      <m:ctrlPr>
                                        <a:rPr lang="ru-RU" sz="1600" i="1">
                                          <a:solidFill>
                                            <a:srgbClr val="000000"/>
                                          </a:solidFill>
                                          <a:latin typeface="Cambria Math" panose="02040503050406030204" pitchFamily="18" charset="0"/>
                                        </a:rPr>
                                      </m:ctrlPr>
                                    </m:sSubPr>
                                    <m:e>
                                      <m:r>
                                        <m:rPr>
                                          <m:sty m:val="p"/>
                                        </m:rPr>
                                        <a:rPr lang="ru-RU" sz="1600" i="1">
                                          <a:solidFill>
                                            <a:srgbClr val="000000"/>
                                          </a:solidFill>
                                          <a:latin typeface="Cambria Math" panose="02040503050406030204" pitchFamily="18" charset="0"/>
                                        </a:rPr>
                                        <m:t>Ω</m:t>
                                      </m:r>
                                    </m:e>
                                    <m:sub>
                                      <m:sSub>
                                        <m:sSubPr>
                                          <m:ctrlPr>
                                            <a:rPr lang="ru-RU" sz="1600" i="1">
                                              <a:solidFill>
                                                <a:srgbClr val="000000"/>
                                              </a:solidFill>
                                              <a:latin typeface="Cambria Math" panose="02040503050406030204" pitchFamily="18" charset="0"/>
                                            </a:rPr>
                                          </m:ctrlPr>
                                        </m:sSubPr>
                                        <m:e>
                                          <m:r>
                                            <a:rPr lang="ru-RU" sz="1600" i="1">
                                              <a:solidFill>
                                                <a:srgbClr val="000000"/>
                                              </a:solidFill>
                                              <a:latin typeface="Cambria Math" panose="02040503050406030204" pitchFamily="18" charset="0"/>
                                            </a:rPr>
                                            <m:t>𝐵</m:t>
                                          </m:r>
                                        </m:e>
                                        <m:sub>
                                          <m:r>
                                            <a:rPr lang="ru-RU" sz="1600" i="1">
                                              <a:solidFill>
                                                <a:srgbClr val="000000"/>
                                              </a:solidFill>
                                              <a:latin typeface="Cambria Math" panose="02040503050406030204" pitchFamily="18" charset="0"/>
                                            </a:rPr>
                                            <m:t>𝑟</m:t>
                                          </m:r>
                                        </m:sub>
                                      </m:sSub>
                                    </m:sub>
                                  </m:sSub>
                                </m:e>
                              </m:d>
                            </m:e>
                            <m:sup>
                              <m:r>
                                <a:rPr lang="ru-RU" sz="1600" i="1">
                                  <a:solidFill>
                                    <a:srgbClr val="000000"/>
                                  </a:solidFill>
                                  <a:latin typeface="Cambria Math" panose="02040503050406030204" pitchFamily="18" charset="0"/>
                                </a:rPr>
                                <m:t>2</m:t>
                              </m:r>
                            </m:sup>
                          </m:sSup>
                          <m:r>
                            <a:rPr lang="ru-RU" sz="1600" i="1">
                              <a:solidFill>
                                <a:srgbClr val="000000"/>
                              </a:solidFill>
                              <a:latin typeface="Cambria Math" panose="02040503050406030204" pitchFamily="18" charset="0"/>
                            </a:rPr>
                            <m:t>+</m:t>
                          </m:r>
                          <m:sSubSup>
                            <m:sSubSupPr>
                              <m:ctrlPr>
                                <a:rPr lang="ru-RU" sz="1600" i="1">
                                  <a:solidFill>
                                    <a:srgbClr val="000000"/>
                                  </a:solidFill>
                                  <a:latin typeface="Cambria Math" panose="02040503050406030204" pitchFamily="18" charset="0"/>
                                </a:rPr>
                              </m:ctrlPr>
                            </m:sSubSupPr>
                            <m:e>
                              <m:r>
                                <m:rPr>
                                  <m:sty m:val="p"/>
                                </m:rPr>
                                <a:rPr lang="ru-RU" sz="1600" i="1">
                                  <a:solidFill>
                                    <a:srgbClr val="000000"/>
                                  </a:solidFill>
                                  <a:latin typeface="Cambria Math" panose="02040503050406030204" pitchFamily="18" charset="0"/>
                                </a:rPr>
                                <m:t>Ω</m:t>
                              </m:r>
                            </m:e>
                            <m:sub>
                              <m:r>
                                <a:rPr lang="ru-RU" sz="1600" i="1">
                                  <a:solidFill>
                                    <a:srgbClr val="000000"/>
                                  </a:solidFill>
                                  <a:latin typeface="Cambria Math" panose="02040503050406030204" pitchFamily="18" charset="0"/>
                                </a:rPr>
                                <m:t>𝑦</m:t>
                              </m:r>
                            </m:sub>
                            <m:sup>
                              <m:r>
                                <a:rPr lang="ru-RU" sz="1600" i="1">
                                  <a:solidFill>
                                    <a:srgbClr val="000000"/>
                                  </a:solidFill>
                                  <a:latin typeface="Cambria Math" panose="02040503050406030204" pitchFamily="18" charset="0"/>
                                </a:rPr>
                                <m:t>2</m:t>
                              </m:r>
                            </m:sup>
                          </m:sSubSup>
                          <m:r>
                            <a:rPr lang="ru-RU" sz="1600" i="1">
                              <a:solidFill>
                                <a:srgbClr val="000000"/>
                              </a:solidFill>
                              <a:latin typeface="Cambria Math" panose="02040503050406030204" pitchFamily="18" charset="0"/>
                            </a:rPr>
                            <m:t>+</m:t>
                          </m:r>
                          <m:sSubSup>
                            <m:sSubSupPr>
                              <m:ctrlPr>
                                <a:rPr lang="ru-RU" sz="1600" i="1">
                                  <a:solidFill>
                                    <a:srgbClr val="000000"/>
                                  </a:solidFill>
                                  <a:latin typeface="Cambria Math" panose="02040503050406030204" pitchFamily="18" charset="0"/>
                                </a:rPr>
                              </m:ctrlPr>
                            </m:sSubSupPr>
                            <m:e>
                              <m:r>
                                <m:rPr>
                                  <m:sty m:val="p"/>
                                </m:rPr>
                                <a:rPr lang="ru-RU" sz="1600" i="1">
                                  <a:solidFill>
                                    <a:srgbClr val="000000"/>
                                  </a:solidFill>
                                  <a:latin typeface="Cambria Math" panose="02040503050406030204" pitchFamily="18" charset="0"/>
                                </a:rPr>
                                <m:t>Ω</m:t>
                              </m:r>
                            </m:e>
                            <m:sub>
                              <m:r>
                                <a:rPr lang="ru-RU" sz="1600" i="1">
                                  <a:solidFill>
                                    <a:srgbClr val="000000"/>
                                  </a:solidFill>
                                  <a:latin typeface="Cambria Math" panose="02040503050406030204" pitchFamily="18" charset="0"/>
                                </a:rPr>
                                <m:t>𝑧</m:t>
                              </m:r>
                            </m:sub>
                            <m:sup>
                              <m:r>
                                <a:rPr lang="ru-RU" sz="1600" i="1">
                                  <a:solidFill>
                                    <a:srgbClr val="000000"/>
                                  </a:solidFill>
                                  <a:latin typeface="Cambria Math" panose="02040503050406030204" pitchFamily="18" charset="0"/>
                                </a:rPr>
                                <m:t>2</m:t>
                              </m:r>
                            </m:sup>
                          </m:sSubSup>
                        </m:e>
                      </m:rad>
                    </m:oMath>
                  </m:oMathPara>
                </a14:m>
                <a:endParaRPr lang="ru-RU" sz="1600" dirty="0"/>
              </a:p>
            </p:txBody>
          </p:sp>
        </mc:Choice>
        <mc:Fallback xmlns="">
          <p:sp>
            <p:nvSpPr>
              <p:cNvPr id="8" name="Object 7"/>
              <p:cNvSpPr txBox="1">
                <a:spLocks noRot="1" noChangeAspect="1" noMove="1" noResize="1" noEditPoints="1" noAdjustHandles="1" noChangeArrowheads="1" noChangeShapeType="1" noTextEdit="1"/>
              </p:cNvSpPr>
              <p:nvPr/>
            </p:nvSpPr>
            <p:spPr>
              <a:xfrm>
                <a:off x="1763712" y="3644900"/>
                <a:ext cx="4968528" cy="803176"/>
              </a:xfrm>
              <a:prstGeom prst="rect">
                <a:avLst/>
              </a:prstGeom>
              <a:blipFill>
                <a:blip r:embed="rId8"/>
                <a:stretch>
                  <a:fillRect/>
                </a:stretch>
              </a:blipFill>
            </p:spPr>
            <p:txBody>
              <a:bodyPr/>
              <a:lstStyle/>
              <a:p>
                <a:r>
                  <a:rPr lang="ru-RU">
                    <a:noFill/>
                  </a:rPr>
                  <a:t> </a:t>
                </a:r>
              </a:p>
            </p:txBody>
          </p:sp>
        </mc:Fallback>
      </mc:AlternateContent>
      <p:sp>
        <p:nvSpPr>
          <p:cNvPr id="9" name="TextBox 8"/>
          <p:cNvSpPr txBox="1"/>
          <p:nvPr/>
        </p:nvSpPr>
        <p:spPr>
          <a:xfrm>
            <a:off x="5868144" y="2640691"/>
            <a:ext cx="2952328" cy="830997"/>
          </a:xfrm>
          <a:prstGeom prst="rect">
            <a:avLst/>
          </a:prstGeom>
          <a:noFill/>
        </p:spPr>
        <p:txBody>
          <a:bodyPr wrap="square" rtlCol="0">
            <a:spAutoFit/>
          </a:bodyPr>
          <a:lstStyle/>
          <a:p>
            <a:r>
              <a:rPr lang="en-GB" sz="1200" dirty="0"/>
              <a:t>the solution at the initial conditions for zero horizontal, vertical </a:t>
            </a:r>
            <a:r>
              <a:rPr lang="en-GB" sz="1200" dirty="0" err="1"/>
              <a:t>Sx,Sy</a:t>
            </a:r>
            <a:r>
              <a:rPr lang="en-GB" sz="1200" dirty="0"/>
              <a:t> and for longitudinal components </a:t>
            </a:r>
            <a:r>
              <a:rPr lang="en-GB" sz="1200" dirty="0" err="1"/>
              <a:t>Sz</a:t>
            </a:r>
            <a:r>
              <a:rPr lang="en-GB" sz="1200" dirty="0"/>
              <a:t>=1 in the general form</a:t>
            </a:r>
          </a:p>
        </p:txBody>
      </p:sp>
    </p:spTree>
    <p:extLst>
      <p:ext uri="{BB962C8B-B14F-4D97-AF65-F5344CB8AC3E}">
        <p14:creationId xmlns:p14="http://schemas.microsoft.com/office/powerpoint/2010/main" val="12840082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9138" y="609600"/>
            <a:ext cx="7772400" cy="587152"/>
          </a:xfrm>
        </p:spPr>
        <p:txBody>
          <a:bodyPr>
            <a:normAutofit fontScale="90000"/>
          </a:bodyPr>
          <a:lstStyle/>
          <a:p>
            <a:pPr algn="ctr"/>
            <a:r>
              <a:rPr lang="en-US" dirty="0"/>
              <a:t>Basic concept of </a:t>
            </a:r>
            <a:r>
              <a:rPr lang="en-US" u="sng" dirty="0"/>
              <a:t>BNL</a:t>
            </a:r>
            <a:r>
              <a:rPr lang="en-US" dirty="0"/>
              <a:t> method</a:t>
            </a:r>
            <a:endParaRPr lang="en-GB" dirty="0"/>
          </a:p>
        </p:txBody>
      </p:sp>
      <p:sp>
        <p:nvSpPr>
          <p:cNvPr id="3" name="Content Placeholder 2"/>
          <p:cNvSpPr>
            <a:spLocks noGrp="1"/>
          </p:cNvSpPr>
          <p:nvPr>
            <p:ph idx="1"/>
          </p:nvPr>
        </p:nvSpPr>
        <p:spPr>
          <a:xfrm>
            <a:off x="683568" y="1268760"/>
            <a:ext cx="7772400" cy="4896544"/>
          </a:xfrm>
        </p:spPr>
        <p:txBody>
          <a:bodyPr>
            <a:normAutofit fontScale="77500" lnSpcReduction="20000"/>
          </a:bodyPr>
          <a:lstStyle/>
          <a:p>
            <a:r>
              <a:rPr lang="en-GB" dirty="0"/>
              <a:t>Expecting the EDM value at the level of                        after 1000 sec and assuming that </a:t>
            </a:r>
            <a:r>
              <a:rPr lang="en-GB" b="1" dirty="0"/>
              <a:t>the systematic errors </a:t>
            </a:r>
            <a:r>
              <a:rPr lang="en-GB" dirty="0"/>
              <a:t>arise due to  imperfection</a:t>
            </a:r>
            <a:r>
              <a:rPr lang="en-GB" b="1" dirty="0"/>
              <a:t>  </a:t>
            </a:r>
            <a:r>
              <a:rPr lang="en-GB" dirty="0"/>
              <a:t>it is necessary to correct all misalignments to such a magnitude                              </a:t>
            </a:r>
          </a:p>
          <a:p>
            <a:endParaRPr lang="en-GB" dirty="0"/>
          </a:p>
          <a:p>
            <a:pPr marL="0" indent="0">
              <a:buNone/>
            </a:pPr>
            <a:r>
              <a:rPr lang="en-GB" dirty="0"/>
              <a:t>	 </a:t>
            </a:r>
          </a:p>
          <a:p>
            <a:r>
              <a:rPr lang="en-GB" dirty="0"/>
              <a:t>This mode will be called </a:t>
            </a:r>
            <a:r>
              <a:rPr lang="en-GB" b="1" dirty="0">
                <a:solidFill>
                  <a:srgbClr val="FF0000"/>
                </a:solidFill>
              </a:rPr>
              <a:t>the 3-D frozen spin </a:t>
            </a:r>
            <a:r>
              <a:rPr lang="en-GB" dirty="0"/>
              <a:t>or zero order spin resonance in 3D space, when the direction of the spin is fixed relative to the pulse in all three space directions.</a:t>
            </a:r>
          </a:p>
          <a:p>
            <a:endParaRPr lang="en-GB" dirty="0"/>
          </a:p>
          <a:p>
            <a:r>
              <a:rPr lang="en-GB" dirty="0"/>
              <a:t>	In that case the contribution will be determined only by the EDM signal, that is the total frequency                 . </a:t>
            </a:r>
          </a:p>
        </p:txBody>
      </p:sp>
      <p:graphicFrame>
        <p:nvGraphicFramePr>
          <p:cNvPr id="4" name="Object 3"/>
          <p:cNvGraphicFramePr>
            <a:graphicFrameLocks noChangeAspect="1"/>
          </p:cNvGraphicFramePr>
          <p:nvPr>
            <p:extLst>
              <p:ext uri="{D42A27DB-BD31-4B8C-83A1-F6EECF244321}">
                <p14:modId xmlns:p14="http://schemas.microsoft.com/office/powerpoint/2010/main" val="3737261357"/>
              </p:ext>
            </p:extLst>
          </p:nvPr>
        </p:nvGraphicFramePr>
        <p:xfrm>
          <a:off x="6372200" y="1196752"/>
          <a:ext cx="1485519" cy="504056"/>
        </p:xfrm>
        <a:graphic>
          <a:graphicData uri="http://schemas.openxmlformats.org/presentationml/2006/ole">
            <mc:AlternateContent xmlns:mc="http://schemas.openxmlformats.org/markup-compatibility/2006">
              <mc:Choice xmlns:v="urn:schemas-microsoft-com:vml" Requires="v">
                <p:oleObj name="Equation" r:id="rId2" imgW="749160" imgH="253800" progId="Equation.3">
                  <p:embed/>
                </p:oleObj>
              </mc:Choice>
              <mc:Fallback>
                <p:oleObj name="Equation" r:id="rId2" imgW="749160" imgH="253800"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00" y="1196752"/>
                        <a:ext cx="1485519" cy="504056"/>
                      </a:xfrm>
                      <a:prstGeom prst="rect">
                        <a:avLst/>
                      </a:prstGeom>
                      <a:noFill/>
                      <a:ln>
                        <a:noFill/>
                      </a:ln>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70478888"/>
              </p:ext>
            </p:extLst>
          </p:nvPr>
        </p:nvGraphicFramePr>
        <p:xfrm>
          <a:off x="1619672" y="2492896"/>
          <a:ext cx="5719763" cy="504825"/>
        </p:xfrm>
        <a:graphic>
          <a:graphicData uri="http://schemas.openxmlformats.org/presentationml/2006/ole">
            <mc:AlternateContent xmlns:mc="http://schemas.openxmlformats.org/markup-compatibility/2006">
              <mc:Choice xmlns:v="urn:schemas-microsoft-com:vml" Requires="v">
                <p:oleObj name="Equation" r:id="rId4" imgW="2450880" imgH="215640" progId="Equation.3">
                  <p:embed/>
                </p:oleObj>
              </mc:Choice>
              <mc:Fallback>
                <p:oleObj name="Equation" r:id="rId4" imgW="2450880" imgH="215640" progId="Equation.3">
                  <p:embed/>
                  <p:pic>
                    <p:nvPicPr>
                      <p:cNvPr id="0" name=""/>
                      <p:cNvPicPr/>
                      <p:nvPr/>
                    </p:nvPicPr>
                    <p:blipFill>
                      <a:blip r:embed="rId5"/>
                      <a:stretch>
                        <a:fillRect/>
                      </a:stretch>
                    </p:blipFill>
                    <p:spPr>
                      <a:xfrm>
                        <a:off x="1619672" y="2492896"/>
                        <a:ext cx="5719763" cy="504825"/>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6" name="Object 5"/>
              <p:cNvSpPr txBox="1"/>
              <p:nvPr/>
            </p:nvSpPr>
            <p:spPr>
              <a:xfrm>
                <a:off x="3132138" y="5768975"/>
                <a:ext cx="2446337" cy="417513"/>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m:rPr>
                          <m:sty m:val="p"/>
                        </m:rPr>
                        <a:rPr lang="ru-RU" i="1">
                          <a:solidFill>
                            <a:srgbClr val="000000"/>
                          </a:solidFill>
                          <a:latin typeface="Cambria Math" panose="02040503050406030204" pitchFamily="18" charset="0"/>
                        </a:rPr>
                        <m:t>Ω</m:t>
                      </m:r>
                      <m:r>
                        <a:rPr lang="ru-RU" i="1">
                          <a:solidFill>
                            <a:srgbClr val="000000"/>
                          </a:solidFill>
                          <a:latin typeface="Cambria Math" panose="02040503050406030204" pitchFamily="18" charset="0"/>
                        </a:rPr>
                        <m:t>≈</m:t>
                      </m:r>
                      <m:sSub>
                        <m:sSubPr>
                          <m:ctrlPr>
                            <a:rPr lang="ru-RU" b="1" i="1" smtClean="0">
                              <a:solidFill>
                                <a:srgbClr val="FF0000"/>
                              </a:solidFill>
                              <a:latin typeface="Cambria Math" panose="02040503050406030204" pitchFamily="18" charset="0"/>
                            </a:rPr>
                          </m:ctrlPr>
                        </m:sSubPr>
                        <m:e>
                          <m:r>
                            <a:rPr lang="ru-RU" b="1" i="1">
                              <a:solidFill>
                                <a:srgbClr val="FF0000"/>
                              </a:solidFill>
                              <a:latin typeface="Cambria Math" panose="02040503050406030204" pitchFamily="18" charset="0"/>
                            </a:rPr>
                            <m:t>𝜴</m:t>
                          </m:r>
                        </m:e>
                        <m:sub>
                          <m:r>
                            <m:rPr>
                              <m:nor/>
                            </m:rPr>
                            <a:rPr lang="ru-RU" b="1" i="0">
                              <a:solidFill>
                                <a:srgbClr val="FF0000"/>
                              </a:solidFill>
                              <a:latin typeface="Cambria Math" panose="02040503050406030204" pitchFamily="18" charset="0"/>
                            </a:rPr>
                            <m:t>edm</m:t>
                          </m:r>
                        </m:sub>
                      </m:sSub>
                      <m:r>
                        <a:rPr lang="ru-RU" i="1">
                          <a:solidFill>
                            <a:srgbClr val="000000"/>
                          </a:solidFill>
                          <a:latin typeface="Cambria Math" panose="02040503050406030204" pitchFamily="18" charset="0"/>
                        </a:rPr>
                        <m:t>+</m:t>
                      </m:r>
                      <m:r>
                        <a:rPr lang="ru-RU" i="1">
                          <a:solidFill>
                            <a:srgbClr val="000000"/>
                          </a:solidFill>
                          <a:latin typeface="Cambria Math" panose="02040503050406030204" pitchFamily="18" charset="0"/>
                        </a:rPr>
                        <m:t>𝑜</m:t>
                      </m:r>
                      <m:r>
                        <a:rPr lang="ru-RU" i="1">
                          <a:solidFill>
                            <a:srgbClr val="000000"/>
                          </a:solidFill>
                          <a:latin typeface="Cambria Math" panose="02040503050406030204" pitchFamily="18" charset="0"/>
                        </a:rPr>
                        <m:t>(</m:t>
                      </m:r>
                      <m:sSub>
                        <m:sSubPr>
                          <m:ctrlPr>
                            <a:rPr lang="ru-RU" i="1">
                              <a:solidFill>
                                <a:srgbClr val="000000"/>
                              </a:solidFill>
                              <a:latin typeface="Cambria Math" panose="02040503050406030204" pitchFamily="18" charset="0"/>
                            </a:rPr>
                          </m:ctrlPr>
                        </m:sSubPr>
                        <m:e>
                          <m:r>
                            <m:rPr>
                              <m:sty m:val="p"/>
                            </m:rPr>
                            <a:rPr lang="ru-RU" i="1">
                              <a:solidFill>
                                <a:srgbClr val="000000"/>
                              </a:solidFill>
                              <a:latin typeface="Cambria Math" panose="02040503050406030204" pitchFamily="18" charset="0"/>
                            </a:rPr>
                            <m:t>Ω</m:t>
                          </m:r>
                        </m:e>
                        <m:sub>
                          <m:r>
                            <a:rPr lang="ru-RU" i="1">
                              <a:solidFill>
                                <a:srgbClr val="000000"/>
                              </a:solidFill>
                              <a:latin typeface="Cambria Math" panose="02040503050406030204" pitchFamily="18" charset="0"/>
                            </a:rPr>
                            <m:t>𝑒𝑑𝑚</m:t>
                          </m:r>
                        </m:sub>
                      </m:sSub>
                      <m:r>
                        <a:rPr lang="ru-RU" i="1">
                          <a:solidFill>
                            <a:srgbClr val="000000"/>
                          </a:solidFill>
                          <a:latin typeface="Cambria Math" panose="02040503050406030204" pitchFamily="18" charset="0"/>
                        </a:rPr>
                        <m:t>)</m:t>
                      </m:r>
                    </m:oMath>
                  </m:oMathPara>
                </a14:m>
                <a:endParaRPr lang="ru-RU" dirty="0"/>
              </a:p>
            </p:txBody>
          </p:sp>
        </mc:Choice>
        <mc:Fallback xmlns="">
          <p:sp>
            <p:nvSpPr>
              <p:cNvPr id="6" name="Object 5"/>
              <p:cNvSpPr txBox="1">
                <a:spLocks noRot="1" noChangeAspect="1" noMove="1" noResize="1" noEditPoints="1" noAdjustHandles="1" noChangeArrowheads="1" noChangeShapeType="1" noTextEdit="1"/>
              </p:cNvSpPr>
              <p:nvPr/>
            </p:nvSpPr>
            <p:spPr>
              <a:xfrm>
                <a:off x="3132138" y="5768975"/>
                <a:ext cx="2446337" cy="417513"/>
              </a:xfrm>
              <a:prstGeom prst="rect">
                <a:avLst/>
              </a:prstGeom>
              <a:blipFill>
                <a:blip r:embed="rId6"/>
                <a:stretch>
                  <a:fillRect b="-1449"/>
                </a:stretch>
              </a:blipFill>
            </p:spPr>
            <p:txBody>
              <a:bodyPr/>
              <a:lstStyle/>
              <a:p>
                <a:r>
                  <a:rPr lang="ru-RU">
                    <a:noFill/>
                  </a:rPr>
                  <a:t> </a:t>
                </a:r>
              </a:p>
            </p:txBody>
          </p:sp>
        </mc:Fallback>
      </mc:AlternateContent>
      <p:graphicFrame>
        <p:nvGraphicFramePr>
          <p:cNvPr id="7" name="Object 6"/>
          <p:cNvGraphicFramePr>
            <a:graphicFrameLocks noChangeAspect="1"/>
          </p:cNvGraphicFramePr>
          <p:nvPr>
            <p:extLst>
              <p:ext uri="{D42A27DB-BD31-4B8C-83A1-F6EECF244321}">
                <p14:modId xmlns:p14="http://schemas.microsoft.com/office/powerpoint/2010/main" val="1593736015"/>
              </p:ext>
            </p:extLst>
          </p:nvPr>
        </p:nvGraphicFramePr>
        <p:xfrm>
          <a:off x="5796136" y="2132856"/>
          <a:ext cx="1382713" cy="519112"/>
        </p:xfrm>
        <a:graphic>
          <a:graphicData uri="http://schemas.openxmlformats.org/presentationml/2006/ole">
            <mc:AlternateContent xmlns:mc="http://schemas.openxmlformats.org/markup-compatibility/2006">
              <mc:Choice xmlns:v="urn:schemas-microsoft-com:vml" Requires="v">
                <p:oleObj name="Equation" r:id="rId7" imgW="609480" imgH="228600" progId="Equation.3">
                  <p:embed/>
                </p:oleObj>
              </mc:Choice>
              <mc:Fallback>
                <p:oleObj name="Equation" r:id="rId7" imgW="609480" imgH="228600" progId="Equation.3">
                  <p:embed/>
                  <p:pic>
                    <p:nvPicPr>
                      <p:cNvPr id="0" name=""/>
                      <p:cNvPicPr/>
                      <p:nvPr/>
                    </p:nvPicPr>
                    <p:blipFill>
                      <a:blip r:embed="rId8"/>
                      <a:stretch>
                        <a:fillRect/>
                      </a:stretch>
                    </p:blipFill>
                    <p:spPr>
                      <a:xfrm>
                        <a:off x="5796136" y="2132856"/>
                        <a:ext cx="1382713" cy="519112"/>
                      </a:xfrm>
                      <a:prstGeom prst="rect">
                        <a:avLst/>
                      </a:prstGeom>
                    </p:spPr>
                  </p:pic>
                </p:oleObj>
              </mc:Fallback>
            </mc:AlternateContent>
          </a:graphicData>
        </a:graphic>
      </p:graphicFrame>
    </p:spTree>
    <p:extLst>
      <p:ext uri="{BB962C8B-B14F-4D97-AF65-F5344CB8AC3E}">
        <p14:creationId xmlns:p14="http://schemas.microsoft.com/office/powerpoint/2010/main" val="20602913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476672"/>
            <a:ext cx="7772400" cy="587152"/>
          </a:xfrm>
        </p:spPr>
        <p:txBody>
          <a:bodyPr>
            <a:normAutofit fontScale="90000"/>
          </a:bodyPr>
          <a:lstStyle/>
          <a:p>
            <a:pPr algn="ctr"/>
            <a:r>
              <a:rPr lang="en-US" dirty="0"/>
              <a:t>   </a:t>
            </a:r>
            <a:r>
              <a:rPr lang="en-US" sz="3100" u="sng" dirty="0"/>
              <a:t>BNL</a:t>
            </a:r>
            <a:r>
              <a:rPr lang="en-US" sz="3100" dirty="0"/>
              <a:t>: requirements to imperfections</a:t>
            </a:r>
            <a:endParaRPr lang="en-GB" sz="3100" dirty="0"/>
          </a:p>
        </p:txBody>
      </p:sp>
      <p:sp>
        <p:nvSpPr>
          <p:cNvPr id="3" name="Content Placeholder 2"/>
          <p:cNvSpPr>
            <a:spLocks noGrp="1"/>
          </p:cNvSpPr>
          <p:nvPr>
            <p:ph idx="1"/>
          </p:nvPr>
        </p:nvSpPr>
        <p:spPr>
          <a:xfrm>
            <a:off x="719138" y="1340768"/>
            <a:ext cx="7772400" cy="4679032"/>
          </a:xfrm>
        </p:spPr>
        <p:txBody>
          <a:bodyPr>
            <a:normAutofit fontScale="70000" lnSpcReduction="20000"/>
          </a:bodyPr>
          <a:lstStyle/>
          <a:p>
            <a:r>
              <a:rPr lang="en-GB" dirty="0"/>
              <a:t>	</a:t>
            </a:r>
            <a:r>
              <a:rPr lang="en-GB" i="1" dirty="0"/>
              <a:t>first, </a:t>
            </a:r>
            <a:r>
              <a:rPr lang="en-GB" dirty="0"/>
              <a:t>the accuracy of the installation of magnets should be less than 10</a:t>
            </a:r>
            <a:r>
              <a:rPr lang="en-GB" baseline="30000" dirty="0"/>
              <a:t>-9</a:t>
            </a:r>
            <a:r>
              <a:rPr lang="en-GB" dirty="0"/>
              <a:t> meters (</a:t>
            </a:r>
            <a:r>
              <a:rPr lang="en-GB" b="1" dirty="0"/>
              <a:t>super unrealistic !!!);</a:t>
            </a:r>
            <a:r>
              <a:rPr lang="en-GB" dirty="0"/>
              <a:t> </a:t>
            </a:r>
          </a:p>
          <a:p>
            <a:pPr marL="0" indent="0">
              <a:buNone/>
            </a:pPr>
            <a:r>
              <a:rPr lang="en-GB" dirty="0"/>
              <a:t>	</a:t>
            </a:r>
          </a:p>
          <a:p>
            <a:r>
              <a:rPr lang="en-GB" i="1" dirty="0"/>
              <a:t>	second</a:t>
            </a:r>
            <a:r>
              <a:rPr lang="en-GB" dirty="0"/>
              <a:t>, the amplitude of           depends on                      ,           </a:t>
            </a:r>
          </a:p>
          <a:p>
            <a:endParaRPr lang="en-US" dirty="0"/>
          </a:p>
          <a:p>
            <a:endParaRPr lang="en-US" dirty="0"/>
          </a:p>
          <a:p>
            <a:endParaRPr lang="en-US" dirty="0"/>
          </a:p>
          <a:p>
            <a:endParaRPr lang="en-US" dirty="0"/>
          </a:p>
          <a:p>
            <a:pPr marL="0" indent="0">
              <a:buNone/>
            </a:pPr>
            <a:endParaRPr lang="en-US" dirty="0"/>
          </a:p>
          <a:p>
            <a:pPr marL="0" indent="0">
              <a:buNone/>
            </a:pPr>
            <a:r>
              <a:rPr lang="en-US" dirty="0"/>
              <a:t>At                </a:t>
            </a:r>
          </a:p>
          <a:p>
            <a:pPr marL="0" indent="0">
              <a:buNone/>
            </a:pPr>
            <a:r>
              <a:rPr lang="en-US" dirty="0"/>
              <a:t>                       </a:t>
            </a:r>
            <a:endParaRPr lang="en-GB" dirty="0"/>
          </a:p>
          <a:p>
            <a:pPr marL="0" indent="0">
              <a:buNone/>
            </a:pPr>
            <a:r>
              <a:rPr lang="en-GB" dirty="0"/>
              <a:t>and                            of  the same order with                we do not </a:t>
            </a:r>
          </a:p>
          <a:p>
            <a:pPr marL="0" indent="0">
              <a:buNone/>
            </a:pPr>
            <a:r>
              <a:rPr lang="en-GB" dirty="0"/>
              <a:t>know the value of          . </a:t>
            </a:r>
          </a:p>
          <a:p>
            <a:endParaRPr lang="en-GB" dirty="0"/>
          </a:p>
        </p:txBody>
      </p:sp>
      <p:graphicFrame>
        <p:nvGraphicFramePr>
          <p:cNvPr id="4" name="Object 3"/>
          <p:cNvGraphicFramePr>
            <a:graphicFrameLocks noChangeAspect="1"/>
          </p:cNvGraphicFramePr>
          <p:nvPr>
            <p:extLst>
              <p:ext uri="{D42A27DB-BD31-4B8C-83A1-F6EECF244321}">
                <p14:modId xmlns:p14="http://schemas.microsoft.com/office/powerpoint/2010/main" val="1053340955"/>
              </p:ext>
            </p:extLst>
          </p:nvPr>
        </p:nvGraphicFramePr>
        <p:xfrm>
          <a:off x="6804248" y="2276872"/>
          <a:ext cx="1321559" cy="432048"/>
        </p:xfrm>
        <a:graphic>
          <a:graphicData uri="http://schemas.openxmlformats.org/presentationml/2006/ole">
            <mc:AlternateContent xmlns:mc="http://schemas.openxmlformats.org/markup-compatibility/2006">
              <mc:Choice xmlns:v="urn:schemas-microsoft-com:vml" Requires="v">
                <p:oleObj name="Equation" r:id="rId2" imgW="660240" imgH="215640" progId="Equation.3">
                  <p:embed/>
                </p:oleObj>
              </mc:Choice>
              <mc:Fallback>
                <p:oleObj name="Equation" r:id="rId2" imgW="660240" imgH="215640" progId="Equation.3">
                  <p:embed/>
                  <p:pic>
                    <p:nvPicPr>
                      <p:cNvPr id="0" name=""/>
                      <p:cNvPicPr/>
                      <p:nvPr/>
                    </p:nvPicPr>
                    <p:blipFill>
                      <a:blip r:embed="rId3"/>
                      <a:stretch>
                        <a:fillRect/>
                      </a:stretch>
                    </p:blipFill>
                    <p:spPr>
                      <a:xfrm>
                        <a:off x="6804248" y="2276872"/>
                        <a:ext cx="1321559" cy="432048"/>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4038671629"/>
              </p:ext>
            </p:extLst>
          </p:nvPr>
        </p:nvGraphicFramePr>
        <p:xfrm>
          <a:off x="4716016" y="2204864"/>
          <a:ext cx="360040" cy="456050"/>
        </p:xfrm>
        <a:graphic>
          <a:graphicData uri="http://schemas.openxmlformats.org/presentationml/2006/ole">
            <mc:AlternateContent xmlns:mc="http://schemas.openxmlformats.org/markup-compatibility/2006">
              <mc:Choice xmlns:v="urn:schemas-microsoft-com:vml" Requires="v">
                <p:oleObj name="Equation" r:id="rId4" imgW="190440" imgH="241200" progId="Equation.3">
                  <p:embed/>
                </p:oleObj>
              </mc:Choice>
              <mc:Fallback>
                <p:oleObj name="Equation" r:id="rId4" imgW="190440" imgH="241200" progId="Equation.3">
                  <p:embed/>
                  <p:pic>
                    <p:nvPicPr>
                      <p:cNvPr id="0" name=""/>
                      <p:cNvPicPr/>
                      <p:nvPr/>
                    </p:nvPicPr>
                    <p:blipFill>
                      <a:blip r:embed="rId5"/>
                      <a:stretch>
                        <a:fillRect/>
                      </a:stretch>
                    </p:blipFill>
                    <p:spPr>
                      <a:xfrm>
                        <a:off x="4716016" y="2204864"/>
                        <a:ext cx="360040" cy="456050"/>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6" name="Object 5"/>
              <p:cNvSpPr txBox="1"/>
              <p:nvPr/>
            </p:nvSpPr>
            <p:spPr bwMode="auto">
              <a:xfrm>
                <a:off x="2195513" y="2708275"/>
                <a:ext cx="4652962" cy="1325563"/>
              </a:xfrm>
              <a:prstGeom prst="rect">
                <a:avLst/>
              </a:prstGeom>
              <a:noFill/>
              <a:ln>
                <a:noFill/>
              </a:ln>
            </p:spPr>
            <p:txBody>
              <a:bodyPr>
                <a:normAutofit fontScale="85000" lnSpcReduction="10000"/>
              </a:bodyPr>
              <a:lstStyle/>
              <a:p>
                <a:pPr/>
                <a14:m>
                  <m:oMathPara xmlns:m="http://schemas.openxmlformats.org/officeDocument/2006/math">
                    <m:oMathParaPr>
                      <m:jc m:val="left"/>
                    </m:oMathParaPr>
                    <m:oMath xmlns:m="http://schemas.openxmlformats.org/officeDocument/2006/math">
                      <m:sSub>
                        <m:sSubPr>
                          <m:ctrlPr>
                            <a:rPr lang="ru-RU" i="1">
                              <a:solidFill>
                                <a:srgbClr val="000000"/>
                              </a:solidFill>
                              <a:latin typeface="Cambria Math" panose="02040503050406030204" pitchFamily="18" charset="0"/>
                            </a:rPr>
                          </m:ctrlPr>
                        </m:sSubPr>
                        <m:e>
                          <m:acc>
                            <m:accPr>
                              <m:chr m:val="̃"/>
                              <m:ctrlPr>
                                <a:rPr lang="ru-RU" i="1">
                                  <a:solidFill>
                                    <a:srgbClr val="000000"/>
                                  </a:solidFill>
                                  <a:latin typeface="Cambria Math" panose="02040503050406030204" pitchFamily="18" charset="0"/>
                                </a:rPr>
                              </m:ctrlPr>
                            </m:accPr>
                            <m:e>
                              <m:r>
                                <a:rPr lang="ru-RU" i="1">
                                  <a:solidFill>
                                    <a:srgbClr val="000000"/>
                                  </a:solidFill>
                                  <a:latin typeface="Cambria Math" panose="02040503050406030204" pitchFamily="18" charset="0"/>
                                </a:rPr>
                                <m:t>𝑆</m:t>
                              </m:r>
                            </m:e>
                          </m:acc>
                        </m:e>
                        <m:sub>
                          <m:r>
                            <a:rPr lang="ru-RU" i="1">
                              <a:solidFill>
                                <a:srgbClr val="000000"/>
                              </a:solidFill>
                              <a:latin typeface="Cambria Math" panose="02040503050406030204" pitchFamily="18" charset="0"/>
                            </a:rPr>
                            <m:t>𝑦</m:t>
                          </m:r>
                        </m:sub>
                      </m:sSub>
                      <m:r>
                        <a:rPr lang="ru-RU" i="1">
                          <a:solidFill>
                            <a:srgbClr val="000000"/>
                          </a:solidFill>
                          <a:latin typeface="Cambria Math" panose="02040503050406030204" pitchFamily="18" charset="0"/>
                        </a:rPr>
                        <m:t>=</m:t>
                      </m:r>
                      <m:rad>
                        <m:radPr>
                          <m:degHide m:val="on"/>
                          <m:ctrlPr>
                            <a:rPr lang="ru-RU" i="1">
                              <a:solidFill>
                                <a:srgbClr val="000000"/>
                              </a:solidFill>
                              <a:latin typeface="Cambria Math" panose="02040503050406030204" pitchFamily="18" charset="0"/>
                            </a:rPr>
                          </m:ctrlPr>
                        </m:radPr>
                        <m:deg/>
                        <m:e>
                          <m:sSup>
                            <m:sSupPr>
                              <m:ctrlPr>
                                <a:rPr lang="ru-RU" i="1">
                                  <a:solidFill>
                                    <a:srgbClr val="000000"/>
                                  </a:solidFill>
                                  <a:latin typeface="Cambria Math" panose="02040503050406030204" pitchFamily="18" charset="0"/>
                                </a:rPr>
                              </m:ctrlPr>
                            </m:sSupPr>
                            <m:e>
                              <m:d>
                                <m:dPr>
                                  <m:ctrlPr>
                                    <a:rPr lang="ru-RU" i="1">
                                      <a:solidFill>
                                        <a:srgbClr val="000000"/>
                                      </a:solidFill>
                                      <a:latin typeface="Cambria Math" panose="02040503050406030204" pitchFamily="18" charset="0"/>
                                    </a:rPr>
                                  </m:ctrlPr>
                                </m:dPr>
                                <m:e>
                                  <m:f>
                                    <m:fPr>
                                      <m:ctrlPr>
                                        <a:rPr lang="ru-RU" i="1">
                                          <a:solidFill>
                                            <a:srgbClr val="000000"/>
                                          </a:solidFill>
                                          <a:latin typeface="Cambria Math" panose="02040503050406030204" pitchFamily="18" charset="0"/>
                                        </a:rPr>
                                      </m:ctrlPr>
                                    </m:fPr>
                                    <m:num>
                                      <m:sSub>
                                        <m:sSubPr>
                                          <m:ctrlPr>
                                            <a:rPr lang="ru-RU" i="1">
                                              <a:solidFill>
                                                <a:srgbClr val="000000"/>
                                              </a:solidFill>
                                              <a:latin typeface="Cambria Math" panose="02040503050406030204" pitchFamily="18" charset="0"/>
                                            </a:rPr>
                                          </m:ctrlPr>
                                        </m:sSubPr>
                                        <m:e>
                                          <m:r>
                                            <m:rPr>
                                              <m:sty m:val="p"/>
                                            </m:rPr>
                                            <a:rPr lang="ru-RU" i="1">
                                              <a:solidFill>
                                                <a:srgbClr val="000000"/>
                                              </a:solidFill>
                                              <a:latin typeface="Cambria Math" panose="02040503050406030204" pitchFamily="18" charset="0"/>
                                            </a:rPr>
                                            <m:t>Ω</m:t>
                                          </m:r>
                                        </m:e>
                                        <m:sub>
                                          <m:r>
                                            <a:rPr lang="ru-RU" i="1">
                                              <a:solidFill>
                                                <a:srgbClr val="000000"/>
                                              </a:solidFill>
                                              <a:latin typeface="Cambria Math" panose="02040503050406030204" pitchFamily="18" charset="0"/>
                                            </a:rPr>
                                            <m:t>𝑦</m:t>
                                          </m:r>
                                        </m:sub>
                                      </m:sSub>
                                      <m:sSub>
                                        <m:sSubPr>
                                          <m:ctrlPr>
                                            <a:rPr lang="ru-RU" i="1">
                                              <a:solidFill>
                                                <a:srgbClr val="000000"/>
                                              </a:solidFill>
                                              <a:latin typeface="Cambria Math" panose="02040503050406030204" pitchFamily="18" charset="0"/>
                                            </a:rPr>
                                          </m:ctrlPr>
                                        </m:sSubPr>
                                        <m:e>
                                          <m:r>
                                            <m:rPr>
                                              <m:sty m:val="p"/>
                                            </m:rPr>
                                            <a:rPr lang="ru-RU" i="1">
                                              <a:solidFill>
                                                <a:srgbClr val="000000"/>
                                              </a:solidFill>
                                              <a:latin typeface="Cambria Math" panose="02040503050406030204" pitchFamily="18" charset="0"/>
                                            </a:rPr>
                                            <m:t>Ω</m:t>
                                          </m:r>
                                        </m:e>
                                        <m:sub>
                                          <m:r>
                                            <a:rPr lang="ru-RU" i="1">
                                              <a:solidFill>
                                                <a:srgbClr val="000000"/>
                                              </a:solidFill>
                                              <a:latin typeface="Cambria Math" panose="02040503050406030204" pitchFamily="18" charset="0"/>
                                            </a:rPr>
                                            <m:t>𝑧</m:t>
                                          </m:r>
                                        </m:sub>
                                      </m:sSub>
                                    </m:num>
                                    <m:den>
                                      <m:r>
                                        <m:rPr>
                                          <m:sty m:val="p"/>
                                        </m:rPr>
                                        <a:rPr lang="ru-RU" i="1">
                                          <a:solidFill>
                                            <a:srgbClr val="000000"/>
                                          </a:solidFill>
                                          <a:latin typeface="Cambria Math" panose="02040503050406030204" pitchFamily="18" charset="0"/>
                                        </a:rPr>
                                        <m:t>Ω</m:t>
                                      </m:r>
                                    </m:den>
                                  </m:f>
                                </m:e>
                              </m:d>
                            </m:e>
                            <m:sup>
                              <m:r>
                                <a:rPr lang="ru-RU" i="1">
                                  <a:solidFill>
                                    <a:srgbClr val="000000"/>
                                  </a:solidFill>
                                  <a:latin typeface="Cambria Math" panose="02040503050406030204" pitchFamily="18" charset="0"/>
                                </a:rPr>
                                <m:t>2</m:t>
                              </m:r>
                            </m:sup>
                          </m:sSup>
                          <m:r>
                            <a:rPr lang="ru-RU" i="1">
                              <a:solidFill>
                                <a:srgbClr val="000000"/>
                              </a:solidFill>
                              <a:latin typeface="Cambria Math" panose="02040503050406030204" pitchFamily="18" charset="0"/>
                            </a:rPr>
                            <m:t>+</m:t>
                          </m:r>
                          <m:sSup>
                            <m:sSupPr>
                              <m:ctrlPr>
                                <a:rPr lang="ru-RU" i="1">
                                  <a:solidFill>
                                    <a:srgbClr val="000000"/>
                                  </a:solidFill>
                                  <a:latin typeface="Cambria Math" panose="02040503050406030204" pitchFamily="18" charset="0"/>
                                </a:rPr>
                              </m:ctrlPr>
                            </m:sSupPr>
                            <m:e>
                              <m:d>
                                <m:dPr>
                                  <m:ctrlPr>
                                    <a:rPr lang="ru-RU" i="1">
                                      <a:solidFill>
                                        <a:srgbClr val="000000"/>
                                      </a:solidFill>
                                      <a:latin typeface="Cambria Math" panose="02040503050406030204" pitchFamily="18" charset="0"/>
                                    </a:rPr>
                                  </m:ctrlPr>
                                </m:dPr>
                                <m:e>
                                  <m:f>
                                    <m:fPr>
                                      <m:ctrlPr>
                                        <a:rPr lang="ru-RU" i="1">
                                          <a:solidFill>
                                            <a:srgbClr val="000000"/>
                                          </a:solidFill>
                                          <a:latin typeface="Cambria Math" panose="02040503050406030204" pitchFamily="18" charset="0"/>
                                        </a:rPr>
                                      </m:ctrlPr>
                                    </m:fPr>
                                    <m:num>
                                      <m:sSub>
                                        <m:sSubPr>
                                          <m:ctrlPr>
                                            <a:rPr lang="ru-RU" i="1">
                                              <a:solidFill>
                                                <a:srgbClr val="000000"/>
                                              </a:solidFill>
                                              <a:latin typeface="Cambria Math" panose="02040503050406030204" pitchFamily="18" charset="0"/>
                                            </a:rPr>
                                          </m:ctrlPr>
                                        </m:sSubPr>
                                        <m:e>
                                          <m:r>
                                            <m:rPr>
                                              <m:sty m:val="p"/>
                                            </m:rPr>
                                            <a:rPr lang="ru-RU" i="1">
                                              <a:solidFill>
                                                <a:srgbClr val="000000"/>
                                              </a:solidFill>
                                              <a:latin typeface="Cambria Math" panose="02040503050406030204" pitchFamily="18" charset="0"/>
                                            </a:rPr>
                                            <m:t>Ω</m:t>
                                          </m:r>
                                        </m:e>
                                        <m:sub>
                                          <m:sSub>
                                            <m:sSubPr>
                                              <m:ctrlPr>
                                                <a:rPr lang="ru-RU" i="1">
                                                  <a:solidFill>
                                                    <a:srgbClr val="000000"/>
                                                  </a:solidFill>
                                                  <a:latin typeface="Cambria Math" panose="02040503050406030204" pitchFamily="18" charset="0"/>
                                                </a:rPr>
                                              </m:ctrlPr>
                                            </m:sSubPr>
                                            <m:e>
                                              <m:r>
                                                <a:rPr lang="ru-RU" i="1">
                                                  <a:solidFill>
                                                    <a:srgbClr val="000000"/>
                                                  </a:solidFill>
                                                  <a:latin typeface="Cambria Math" panose="02040503050406030204" pitchFamily="18" charset="0"/>
                                                </a:rPr>
                                                <m:t>𝐵</m:t>
                                              </m:r>
                                            </m:e>
                                            <m:sub>
                                              <m:r>
                                                <a:rPr lang="ru-RU" i="1">
                                                  <a:solidFill>
                                                    <a:srgbClr val="000000"/>
                                                  </a:solidFill>
                                                  <a:latin typeface="Cambria Math" panose="02040503050406030204" pitchFamily="18" charset="0"/>
                                                </a:rPr>
                                                <m:t>𝑟</m:t>
                                              </m:r>
                                            </m:sub>
                                          </m:sSub>
                                        </m:sub>
                                      </m:sSub>
                                      <m:r>
                                        <a:rPr lang="ru-RU" i="1">
                                          <a:solidFill>
                                            <a:srgbClr val="000000"/>
                                          </a:solidFill>
                                          <a:latin typeface="Cambria Math" panose="02040503050406030204" pitchFamily="18" charset="0"/>
                                        </a:rPr>
                                        <m:t>+</m:t>
                                      </m:r>
                                      <m:sSub>
                                        <m:sSubPr>
                                          <m:ctrlPr>
                                            <a:rPr lang="ru-RU" i="1" smtClean="0">
                                              <a:solidFill>
                                                <a:srgbClr val="FF0000"/>
                                              </a:solidFill>
                                              <a:latin typeface="Cambria Math" panose="02040503050406030204" pitchFamily="18" charset="0"/>
                                            </a:rPr>
                                          </m:ctrlPr>
                                        </m:sSubPr>
                                        <m:e>
                                          <m:r>
                                            <m:rPr>
                                              <m:sty m:val="p"/>
                                            </m:rPr>
                                            <a:rPr lang="ru-RU" i="1">
                                              <a:solidFill>
                                                <a:srgbClr val="FF0000"/>
                                              </a:solidFill>
                                              <a:latin typeface="Cambria Math" panose="02040503050406030204" pitchFamily="18" charset="0"/>
                                            </a:rPr>
                                            <m:t>Ω</m:t>
                                          </m:r>
                                        </m:e>
                                        <m:sub>
                                          <m:r>
                                            <a:rPr lang="ru-RU" i="1">
                                              <a:solidFill>
                                                <a:srgbClr val="FF0000"/>
                                              </a:solidFill>
                                              <a:latin typeface="Cambria Math" panose="02040503050406030204" pitchFamily="18" charset="0"/>
                                            </a:rPr>
                                            <m:t>𝑒𝑑𝑚</m:t>
                                          </m:r>
                                        </m:sub>
                                      </m:sSub>
                                    </m:num>
                                    <m:den>
                                      <m:r>
                                        <m:rPr>
                                          <m:sty m:val="p"/>
                                        </m:rPr>
                                        <a:rPr lang="ru-RU" i="1">
                                          <a:solidFill>
                                            <a:srgbClr val="000000"/>
                                          </a:solidFill>
                                          <a:latin typeface="Cambria Math" panose="02040503050406030204" pitchFamily="18" charset="0"/>
                                        </a:rPr>
                                        <m:t>Ω</m:t>
                                      </m:r>
                                    </m:den>
                                  </m:f>
                                </m:e>
                              </m:d>
                            </m:e>
                            <m:sup>
                              <m:r>
                                <a:rPr lang="ru-RU" i="1">
                                  <a:solidFill>
                                    <a:srgbClr val="000000"/>
                                  </a:solidFill>
                                  <a:latin typeface="Cambria Math" panose="02040503050406030204" pitchFamily="18" charset="0"/>
                                </a:rPr>
                                <m:t>2</m:t>
                              </m:r>
                            </m:sup>
                          </m:sSup>
                        </m:e>
                      </m:rad>
                      <m:func>
                        <m:funcPr>
                          <m:ctrlPr>
                            <a:rPr lang="ru-RU" i="1">
                              <a:solidFill>
                                <a:srgbClr val="000000"/>
                              </a:solidFill>
                              <a:latin typeface="Cambria Math" panose="02040503050406030204" pitchFamily="18" charset="0"/>
                            </a:rPr>
                          </m:ctrlPr>
                        </m:funcPr>
                        <m:fName>
                          <m:r>
                            <m:rPr>
                              <m:sty m:val="p"/>
                            </m:rPr>
                            <a:rPr lang="ru-RU" i="0">
                              <a:solidFill>
                                <a:srgbClr val="000000"/>
                              </a:solidFill>
                              <a:latin typeface="Cambria Math" panose="02040503050406030204" pitchFamily="18" charset="0"/>
                            </a:rPr>
                            <m:t>sin</m:t>
                          </m:r>
                        </m:fName>
                        <m:e>
                          <m:r>
                            <a:rPr lang="ru-RU" i="1">
                              <a:solidFill>
                                <a:srgbClr val="000000"/>
                              </a:solidFill>
                              <a:latin typeface="Cambria Math" panose="02040503050406030204" pitchFamily="18" charset="0"/>
                            </a:rPr>
                            <m:t>(</m:t>
                          </m:r>
                        </m:e>
                      </m:func>
                      <m:r>
                        <m:rPr>
                          <m:sty m:val="p"/>
                        </m:rPr>
                        <a:rPr lang="ru-RU" i="1">
                          <a:solidFill>
                            <a:srgbClr val="000000"/>
                          </a:solidFill>
                          <a:latin typeface="Cambria Math" panose="02040503050406030204" pitchFamily="18" charset="0"/>
                        </a:rPr>
                        <m:t>Ω</m:t>
                      </m:r>
                      <m:r>
                        <a:rPr lang="ru-RU" i="1">
                          <a:solidFill>
                            <a:srgbClr val="000000"/>
                          </a:solidFill>
                          <a:latin typeface="Cambria Math" panose="02040503050406030204" pitchFamily="18" charset="0"/>
                        </a:rPr>
                        <m:t>𝑡</m:t>
                      </m:r>
                      <m:r>
                        <a:rPr lang="ru-RU" i="1">
                          <a:solidFill>
                            <a:srgbClr val="000000"/>
                          </a:solidFill>
                          <a:latin typeface="Cambria Math" panose="02040503050406030204" pitchFamily="18" charset="0"/>
                        </a:rPr>
                        <m:t>+</m:t>
                      </m:r>
                      <m:r>
                        <a:rPr lang="ru-RU" i="1">
                          <a:solidFill>
                            <a:srgbClr val="000000"/>
                          </a:solidFill>
                          <a:latin typeface="Cambria Math" panose="02040503050406030204" pitchFamily="18" charset="0"/>
                        </a:rPr>
                        <m:t>𝜙</m:t>
                      </m:r>
                      <m:r>
                        <a:rPr lang="ru-RU" i="1">
                          <a:solidFill>
                            <a:srgbClr val="000000"/>
                          </a:solidFill>
                          <a:latin typeface="Cambria Math" panose="02040503050406030204" pitchFamily="18" charset="0"/>
                        </a:rPr>
                        <m:t>)</m:t>
                      </m:r>
                      <m:r>
                        <a:rPr lang="ru-RU" i="0">
                          <a:solidFill>
                            <a:srgbClr val="000000"/>
                          </a:solidFill>
                          <a:latin typeface="Cambria Math" panose="02040503050406030204" pitchFamily="18" charset="0"/>
                        </a:rPr>
                        <m:t> </m:t>
                      </m:r>
                    </m:oMath>
                    <m:oMath xmlns:m="http://schemas.openxmlformats.org/officeDocument/2006/math">
                      <m:r>
                        <a:rPr lang="ru-RU" i="1">
                          <a:solidFill>
                            <a:srgbClr val="000000"/>
                          </a:solidFill>
                          <a:latin typeface="Cambria Math" panose="02040503050406030204" pitchFamily="18" charset="0"/>
                        </a:rPr>
                        <m:t>𝛼</m:t>
                      </m:r>
                      <m:r>
                        <a:rPr lang="ru-RU" i="1">
                          <a:solidFill>
                            <a:srgbClr val="000000"/>
                          </a:solidFill>
                          <a:latin typeface="Cambria Math" panose="02040503050406030204" pitchFamily="18" charset="0"/>
                        </a:rPr>
                        <m:t>=</m:t>
                      </m:r>
                      <m:r>
                        <m:rPr>
                          <m:sty m:val="p"/>
                        </m:rPr>
                        <a:rPr lang="ru-RU" i="1">
                          <a:solidFill>
                            <a:srgbClr val="000000"/>
                          </a:solidFill>
                          <a:latin typeface="Cambria Math" panose="02040503050406030204" pitchFamily="18" charset="0"/>
                        </a:rPr>
                        <m:t>Ω</m:t>
                      </m:r>
                      <m:r>
                        <a:rPr lang="ru-RU" i="1">
                          <a:solidFill>
                            <a:srgbClr val="000000"/>
                          </a:solidFill>
                          <a:latin typeface="Cambria Math" panose="02040503050406030204" pitchFamily="18" charset="0"/>
                        </a:rPr>
                        <m:t>⋅</m:t>
                      </m:r>
                      <m:r>
                        <m:rPr>
                          <m:nor/>
                        </m:rPr>
                        <a:rPr lang="ru-RU" i="0">
                          <a:solidFill>
                            <a:srgbClr val="000000"/>
                          </a:solidFill>
                          <a:latin typeface="Cambria Math" panose="02040503050406030204" pitchFamily="18" charset="0"/>
                        </a:rPr>
                        <m:t>t</m:t>
                      </m:r>
                      <m:r>
                        <m:rPr>
                          <m:nor/>
                        </m:rPr>
                        <a:rPr lang="ru-RU" i="0">
                          <a:solidFill>
                            <a:srgbClr val="000000"/>
                          </a:solidFill>
                          <a:latin typeface="Cambria Math" panose="02040503050406030204" pitchFamily="18" charset="0"/>
                        </a:rPr>
                        <m:t>     </m:t>
                      </m:r>
                      <m:r>
                        <m:rPr>
                          <m:nor/>
                        </m:rPr>
                        <a:rPr lang="ru-RU" i="0">
                          <a:solidFill>
                            <a:srgbClr val="000000"/>
                          </a:solidFill>
                          <a:latin typeface="Cambria Math" panose="02040503050406030204" pitchFamily="18" charset="0"/>
                        </a:rPr>
                        <m:t>where</m:t>
                      </m:r>
                      <m:r>
                        <m:rPr>
                          <m:nor/>
                        </m:rPr>
                        <a:rPr lang="ru-RU" i="0">
                          <a:solidFill>
                            <a:srgbClr val="000000"/>
                          </a:solidFill>
                          <a:latin typeface="Cambria Math" panose="02040503050406030204" pitchFamily="18" charset="0"/>
                        </a:rPr>
                        <m:t>  </m:t>
                      </m:r>
                      <m:sSup>
                        <m:sSupPr>
                          <m:ctrlPr>
                            <a:rPr lang="ru-RU" i="1">
                              <a:solidFill>
                                <a:srgbClr val="000000"/>
                              </a:solidFill>
                              <a:latin typeface="Cambria Math" panose="02040503050406030204" pitchFamily="18" charset="0"/>
                            </a:rPr>
                          </m:ctrlPr>
                        </m:sSupPr>
                        <m:e>
                          <m:r>
                            <m:rPr>
                              <m:sty m:val="p"/>
                            </m:rPr>
                            <a:rPr lang="ru-RU" i="1">
                              <a:solidFill>
                                <a:srgbClr val="000000"/>
                              </a:solidFill>
                              <a:latin typeface="Cambria Math" panose="02040503050406030204" pitchFamily="18" charset="0"/>
                            </a:rPr>
                            <m:t>Ω</m:t>
                          </m:r>
                        </m:e>
                        <m:sup>
                          <m:r>
                            <a:rPr lang="ru-RU" i="0">
                              <a:solidFill>
                                <a:srgbClr val="000000"/>
                              </a:solidFill>
                              <a:latin typeface="Cambria Math" panose="02040503050406030204" pitchFamily="18" charset="0"/>
                            </a:rPr>
                            <m:t>2</m:t>
                          </m:r>
                        </m:sup>
                      </m:sSup>
                      <m:r>
                        <a:rPr lang="ru-RU" i="1">
                          <a:solidFill>
                            <a:srgbClr val="000000"/>
                          </a:solidFill>
                          <a:latin typeface="Cambria Math" panose="02040503050406030204" pitchFamily="18" charset="0"/>
                        </a:rPr>
                        <m:t>=(</m:t>
                      </m:r>
                      <m:sSub>
                        <m:sSubPr>
                          <m:ctrlPr>
                            <a:rPr lang="ru-RU" i="1">
                              <a:solidFill>
                                <a:srgbClr val="000000"/>
                              </a:solidFill>
                              <a:latin typeface="Cambria Math" panose="02040503050406030204" pitchFamily="18" charset="0"/>
                            </a:rPr>
                          </m:ctrlPr>
                        </m:sSubPr>
                        <m:e>
                          <m:r>
                            <m:rPr>
                              <m:sty m:val="p"/>
                            </m:rPr>
                            <a:rPr lang="ru-RU" i="1">
                              <a:solidFill>
                                <a:srgbClr val="000000"/>
                              </a:solidFill>
                              <a:latin typeface="Cambria Math" panose="02040503050406030204" pitchFamily="18" charset="0"/>
                            </a:rPr>
                            <m:t>Ω</m:t>
                          </m:r>
                        </m:e>
                        <m:sub>
                          <m:sSub>
                            <m:sSubPr>
                              <m:ctrlPr>
                                <a:rPr lang="ru-RU" i="1">
                                  <a:solidFill>
                                    <a:srgbClr val="000000"/>
                                  </a:solidFill>
                                  <a:latin typeface="Cambria Math" panose="02040503050406030204" pitchFamily="18" charset="0"/>
                                </a:rPr>
                              </m:ctrlPr>
                            </m:sSubPr>
                            <m:e>
                              <m:r>
                                <a:rPr lang="ru-RU" i="1">
                                  <a:solidFill>
                                    <a:srgbClr val="000000"/>
                                  </a:solidFill>
                                  <a:latin typeface="Cambria Math" panose="02040503050406030204" pitchFamily="18" charset="0"/>
                                </a:rPr>
                                <m:t>𝐵</m:t>
                              </m:r>
                            </m:e>
                            <m:sub>
                              <m:r>
                                <a:rPr lang="ru-RU" i="1">
                                  <a:solidFill>
                                    <a:srgbClr val="000000"/>
                                  </a:solidFill>
                                  <a:latin typeface="Cambria Math" panose="02040503050406030204" pitchFamily="18" charset="0"/>
                                </a:rPr>
                                <m:t>𝑟</m:t>
                              </m:r>
                            </m:sub>
                          </m:sSub>
                        </m:sub>
                      </m:sSub>
                      <m:r>
                        <a:rPr lang="ru-RU" i="1">
                          <a:solidFill>
                            <a:srgbClr val="000000"/>
                          </a:solidFill>
                          <a:latin typeface="Cambria Math" panose="02040503050406030204" pitchFamily="18" charset="0"/>
                        </a:rPr>
                        <m:t>+</m:t>
                      </m:r>
                      <m:sSub>
                        <m:sSubPr>
                          <m:ctrlPr>
                            <a:rPr lang="ru-RU" i="1" smtClean="0">
                              <a:solidFill>
                                <a:srgbClr val="FF0000"/>
                              </a:solidFill>
                              <a:latin typeface="Cambria Math" panose="02040503050406030204" pitchFamily="18" charset="0"/>
                            </a:rPr>
                          </m:ctrlPr>
                        </m:sSubPr>
                        <m:e>
                          <m:r>
                            <m:rPr>
                              <m:sty m:val="p"/>
                            </m:rPr>
                            <a:rPr lang="ru-RU" i="1">
                              <a:solidFill>
                                <a:srgbClr val="FF0000"/>
                              </a:solidFill>
                              <a:latin typeface="Cambria Math" panose="02040503050406030204" pitchFamily="18" charset="0"/>
                            </a:rPr>
                            <m:t>Ω</m:t>
                          </m:r>
                        </m:e>
                        <m:sub>
                          <m:r>
                            <a:rPr lang="ru-RU" i="1">
                              <a:solidFill>
                                <a:srgbClr val="FF0000"/>
                              </a:solidFill>
                              <a:latin typeface="Cambria Math" panose="02040503050406030204" pitchFamily="18" charset="0"/>
                            </a:rPr>
                            <m:t>𝑒𝑑𝑚</m:t>
                          </m:r>
                        </m:sub>
                      </m:sSub>
                      <m:sSup>
                        <m:sSupPr>
                          <m:ctrlPr>
                            <a:rPr lang="ru-RU" i="1">
                              <a:solidFill>
                                <a:srgbClr val="000000"/>
                              </a:solidFill>
                              <a:latin typeface="Cambria Math" panose="02040503050406030204" pitchFamily="18" charset="0"/>
                            </a:rPr>
                          </m:ctrlPr>
                        </m:sSupPr>
                        <m:e>
                          <m:r>
                            <a:rPr lang="ru-RU" i="1">
                              <a:solidFill>
                                <a:srgbClr val="000000"/>
                              </a:solidFill>
                              <a:latin typeface="Cambria Math" panose="02040503050406030204" pitchFamily="18" charset="0"/>
                            </a:rPr>
                            <m:t>)</m:t>
                          </m:r>
                        </m:e>
                        <m:sup>
                          <m:r>
                            <a:rPr lang="ru-RU" i="1">
                              <a:solidFill>
                                <a:srgbClr val="000000"/>
                              </a:solidFill>
                              <a:latin typeface="Cambria Math" panose="02040503050406030204" pitchFamily="18" charset="0"/>
                            </a:rPr>
                            <m:t>2</m:t>
                          </m:r>
                        </m:sup>
                      </m:sSup>
                      <m:r>
                        <a:rPr lang="ru-RU" i="1">
                          <a:solidFill>
                            <a:srgbClr val="000000"/>
                          </a:solidFill>
                          <a:latin typeface="Cambria Math" panose="02040503050406030204" pitchFamily="18" charset="0"/>
                        </a:rPr>
                        <m:t>+</m:t>
                      </m:r>
                      <m:sSup>
                        <m:sSupPr>
                          <m:ctrlPr>
                            <a:rPr lang="ru-RU" i="1">
                              <a:solidFill>
                                <a:srgbClr val="000000"/>
                              </a:solidFill>
                              <a:latin typeface="Cambria Math" panose="02040503050406030204" pitchFamily="18" charset="0"/>
                            </a:rPr>
                          </m:ctrlPr>
                        </m:sSupPr>
                        <m:e>
                          <m:sSub>
                            <m:sSubPr>
                              <m:ctrlPr>
                                <a:rPr lang="ru-RU" i="1">
                                  <a:solidFill>
                                    <a:srgbClr val="000000"/>
                                  </a:solidFill>
                                  <a:latin typeface="Cambria Math" panose="02040503050406030204" pitchFamily="18" charset="0"/>
                                </a:rPr>
                              </m:ctrlPr>
                            </m:sSubPr>
                            <m:e>
                              <m:r>
                                <m:rPr>
                                  <m:sty m:val="p"/>
                                </m:rPr>
                                <a:rPr lang="ru-RU" i="1">
                                  <a:solidFill>
                                    <a:srgbClr val="000000"/>
                                  </a:solidFill>
                                  <a:latin typeface="Cambria Math" panose="02040503050406030204" pitchFamily="18" charset="0"/>
                                </a:rPr>
                                <m:t>Ω</m:t>
                              </m:r>
                            </m:e>
                            <m:sub>
                              <m:r>
                                <a:rPr lang="ru-RU" i="1">
                                  <a:solidFill>
                                    <a:srgbClr val="000000"/>
                                  </a:solidFill>
                                  <a:latin typeface="Cambria Math" panose="02040503050406030204" pitchFamily="18" charset="0"/>
                                </a:rPr>
                                <m:t>𝑦</m:t>
                              </m:r>
                            </m:sub>
                          </m:sSub>
                        </m:e>
                        <m:sup>
                          <m:r>
                            <a:rPr lang="ru-RU" i="1">
                              <a:solidFill>
                                <a:srgbClr val="000000"/>
                              </a:solidFill>
                              <a:latin typeface="Cambria Math" panose="02040503050406030204" pitchFamily="18" charset="0"/>
                            </a:rPr>
                            <m:t>2</m:t>
                          </m:r>
                        </m:sup>
                      </m:sSup>
                      <m:r>
                        <a:rPr lang="ru-RU" i="1">
                          <a:solidFill>
                            <a:srgbClr val="000000"/>
                          </a:solidFill>
                          <a:latin typeface="Cambria Math" panose="02040503050406030204" pitchFamily="18" charset="0"/>
                        </a:rPr>
                        <m:t>+</m:t>
                      </m:r>
                      <m:sSup>
                        <m:sSupPr>
                          <m:ctrlPr>
                            <a:rPr lang="ru-RU" i="1">
                              <a:solidFill>
                                <a:srgbClr val="000000"/>
                              </a:solidFill>
                              <a:latin typeface="Cambria Math" panose="02040503050406030204" pitchFamily="18" charset="0"/>
                            </a:rPr>
                          </m:ctrlPr>
                        </m:sSupPr>
                        <m:e>
                          <m:sSub>
                            <m:sSubPr>
                              <m:ctrlPr>
                                <a:rPr lang="ru-RU" i="1">
                                  <a:solidFill>
                                    <a:srgbClr val="000000"/>
                                  </a:solidFill>
                                  <a:latin typeface="Cambria Math" panose="02040503050406030204" pitchFamily="18" charset="0"/>
                                </a:rPr>
                              </m:ctrlPr>
                            </m:sSubPr>
                            <m:e>
                              <m:r>
                                <m:rPr>
                                  <m:sty m:val="p"/>
                                </m:rPr>
                                <a:rPr lang="ru-RU" i="1">
                                  <a:solidFill>
                                    <a:srgbClr val="000000"/>
                                  </a:solidFill>
                                  <a:latin typeface="Cambria Math" panose="02040503050406030204" pitchFamily="18" charset="0"/>
                                </a:rPr>
                                <m:t>Ω</m:t>
                              </m:r>
                            </m:e>
                            <m:sub>
                              <m:r>
                                <a:rPr lang="ru-RU" i="1">
                                  <a:solidFill>
                                    <a:srgbClr val="000000"/>
                                  </a:solidFill>
                                  <a:latin typeface="Cambria Math" panose="02040503050406030204" pitchFamily="18" charset="0"/>
                                </a:rPr>
                                <m:t>𝑧</m:t>
                              </m:r>
                            </m:sub>
                          </m:sSub>
                        </m:e>
                        <m:sup>
                          <m:r>
                            <a:rPr lang="ru-RU" i="1">
                              <a:solidFill>
                                <a:srgbClr val="000000"/>
                              </a:solidFill>
                              <a:latin typeface="Cambria Math" panose="02040503050406030204" pitchFamily="18" charset="0"/>
                            </a:rPr>
                            <m:t>2</m:t>
                          </m:r>
                        </m:sup>
                      </m:sSup>
                    </m:oMath>
                  </m:oMathPara>
                </a14:m>
                <a:endParaRPr lang="ru-RU" dirty="0"/>
              </a:p>
            </p:txBody>
          </p:sp>
        </mc:Choice>
        <mc:Fallback xmlns="">
          <p:sp>
            <p:nvSpPr>
              <p:cNvPr id="6" name="Object 5"/>
              <p:cNvSpPr txBox="1">
                <a:spLocks noRot="1" noChangeAspect="1" noMove="1" noResize="1" noEditPoints="1" noAdjustHandles="1" noChangeArrowheads="1" noChangeShapeType="1" noTextEdit="1"/>
              </p:cNvSpPr>
              <p:nvPr/>
            </p:nvSpPr>
            <p:spPr bwMode="auto">
              <a:xfrm>
                <a:off x="2195513" y="2708275"/>
                <a:ext cx="4652962" cy="1325563"/>
              </a:xfrm>
              <a:prstGeom prst="rect">
                <a:avLst/>
              </a:prstGeom>
              <a:blipFill>
                <a:blip r:embed="rId6"/>
                <a:stretch>
                  <a:fillRect/>
                </a:stretch>
              </a:blipFill>
              <a:ln>
                <a:noFill/>
              </a:ln>
            </p:spPr>
            <p:txBody>
              <a:bodyPr/>
              <a:lstStyle/>
              <a:p>
                <a:r>
                  <a:rPr lang="ru-RU">
                    <a:noFill/>
                  </a:rPr>
                  <a:t> </a:t>
                </a:r>
              </a:p>
            </p:txBody>
          </p:sp>
        </mc:Fallback>
      </mc:AlternateContent>
      <p:graphicFrame>
        <p:nvGraphicFramePr>
          <p:cNvPr id="7" name="Object 6"/>
          <p:cNvGraphicFramePr>
            <a:graphicFrameLocks noChangeAspect="1"/>
          </p:cNvGraphicFramePr>
          <p:nvPr>
            <p:extLst>
              <p:ext uri="{D42A27DB-BD31-4B8C-83A1-F6EECF244321}">
                <p14:modId xmlns:p14="http://schemas.microsoft.com/office/powerpoint/2010/main" val="2724407610"/>
              </p:ext>
            </p:extLst>
          </p:nvPr>
        </p:nvGraphicFramePr>
        <p:xfrm>
          <a:off x="1403648" y="4206658"/>
          <a:ext cx="933143" cy="347216"/>
        </p:xfrm>
        <a:graphic>
          <a:graphicData uri="http://schemas.openxmlformats.org/presentationml/2006/ole">
            <mc:AlternateContent xmlns:mc="http://schemas.openxmlformats.org/markup-compatibility/2006">
              <mc:Choice xmlns:v="urn:schemas-microsoft-com:vml" Requires="v">
                <p:oleObj name="Equation" r:id="rId7" imgW="545760" imgH="203040" progId="Equation.3">
                  <p:embed/>
                </p:oleObj>
              </mc:Choice>
              <mc:Fallback>
                <p:oleObj name="Equation" r:id="rId7" imgW="545760" imgH="203040" progId="Equation.3">
                  <p:embed/>
                  <p:pic>
                    <p:nvPicPr>
                      <p:cNvPr id="0" name=""/>
                      <p:cNvPicPr/>
                      <p:nvPr/>
                    </p:nvPicPr>
                    <p:blipFill>
                      <a:blip r:embed="rId8"/>
                      <a:stretch>
                        <a:fillRect/>
                      </a:stretch>
                    </p:blipFill>
                    <p:spPr>
                      <a:xfrm>
                        <a:off x="1403648" y="4206658"/>
                        <a:ext cx="933143" cy="347216"/>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8" name="Object 7"/>
              <p:cNvSpPr txBox="1"/>
              <p:nvPr/>
            </p:nvSpPr>
            <p:spPr>
              <a:xfrm>
                <a:off x="3348038" y="4213225"/>
                <a:ext cx="3024162" cy="655935"/>
              </a:xfrm>
              <a:prstGeom prst="rect">
                <a:avLst/>
              </a:prstGeom>
            </p:spPr>
            <p:txBody>
              <a:bodyPr>
                <a:normAutofit fontScale="77500" lnSpcReduction="20000"/>
              </a:bodyPr>
              <a:lstStyle/>
              <a:p>
                <a:pPr/>
                <a14:m>
                  <m:oMathPara xmlns:m="http://schemas.openxmlformats.org/officeDocument/2006/math">
                    <m:oMathParaPr>
                      <m:jc m:val="left"/>
                    </m:oMathParaPr>
                    <m:oMath xmlns:m="http://schemas.openxmlformats.org/officeDocument/2006/math">
                      <m:sSub>
                        <m:sSubPr>
                          <m:ctrlPr>
                            <a:rPr lang="ru-RU" i="1">
                              <a:solidFill>
                                <a:srgbClr val="000000"/>
                              </a:solidFill>
                              <a:latin typeface="Cambria Math" panose="02040503050406030204" pitchFamily="18" charset="0"/>
                            </a:rPr>
                          </m:ctrlPr>
                        </m:sSubPr>
                        <m:e>
                          <m:acc>
                            <m:accPr>
                              <m:chr m:val="̃"/>
                              <m:ctrlPr>
                                <a:rPr lang="ru-RU" i="1">
                                  <a:solidFill>
                                    <a:srgbClr val="000000"/>
                                  </a:solidFill>
                                  <a:latin typeface="Cambria Math" panose="02040503050406030204" pitchFamily="18" charset="0"/>
                                </a:rPr>
                              </m:ctrlPr>
                            </m:accPr>
                            <m:e>
                              <m:r>
                                <a:rPr lang="ru-RU" i="1">
                                  <a:solidFill>
                                    <a:srgbClr val="000000"/>
                                  </a:solidFill>
                                  <a:latin typeface="Cambria Math" panose="02040503050406030204" pitchFamily="18" charset="0"/>
                                </a:rPr>
                                <m:t>𝑆</m:t>
                              </m:r>
                            </m:e>
                          </m:acc>
                        </m:e>
                        <m:sub>
                          <m:r>
                            <a:rPr lang="ru-RU" i="1">
                              <a:solidFill>
                                <a:srgbClr val="000000"/>
                              </a:solidFill>
                              <a:latin typeface="Cambria Math" panose="02040503050406030204" pitchFamily="18" charset="0"/>
                            </a:rPr>
                            <m:t>𝑦</m:t>
                          </m:r>
                        </m:sub>
                      </m:sSub>
                      <m:r>
                        <a:rPr lang="ru-RU" i="1">
                          <a:solidFill>
                            <a:srgbClr val="000000"/>
                          </a:solidFill>
                          <a:latin typeface="Cambria Math" panose="02040503050406030204" pitchFamily="18" charset="0"/>
                        </a:rPr>
                        <m:t>=</m:t>
                      </m:r>
                      <m:rad>
                        <m:radPr>
                          <m:degHide m:val="on"/>
                          <m:ctrlPr>
                            <a:rPr lang="ru-RU" i="1">
                              <a:solidFill>
                                <a:srgbClr val="000000"/>
                              </a:solidFill>
                              <a:latin typeface="Cambria Math" panose="02040503050406030204" pitchFamily="18" charset="0"/>
                            </a:rPr>
                          </m:ctrlPr>
                        </m:radPr>
                        <m:deg/>
                        <m:e>
                          <m:sSup>
                            <m:sSupPr>
                              <m:ctrlPr>
                                <a:rPr lang="ru-RU" i="1">
                                  <a:solidFill>
                                    <a:srgbClr val="000000"/>
                                  </a:solidFill>
                                  <a:latin typeface="Cambria Math" panose="02040503050406030204" pitchFamily="18" charset="0"/>
                                </a:rPr>
                              </m:ctrlPr>
                            </m:sSupPr>
                            <m:e>
                              <m:d>
                                <m:dPr>
                                  <m:ctrlPr>
                                    <a:rPr lang="ru-RU" i="1">
                                      <a:solidFill>
                                        <a:srgbClr val="000000"/>
                                      </a:solidFill>
                                      <a:latin typeface="Cambria Math" panose="02040503050406030204" pitchFamily="18" charset="0"/>
                                    </a:rPr>
                                  </m:ctrlPr>
                                </m:dPr>
                                <m:e>
                                  <m:sSub>
                                    <m:sSubPr>
                                      <m:ctrlPr>
                                        <a:rPr lang="ru-RU" i="1">
                                          <a:solidFill>
                                            <a:srgbClr val="000000"/>
                                          </a:solidFill>
                                          <a:latin typeface="Cambria Math" panose="02040503050406030204" pitchFamily="18" charset="0"/>
                                        </a:rPr>
                                      </m:ctrlPr>
                                    </m:sSubPr>
                                    <m:e>
                                      <m:r>
                                        <m:rPr>
                                          <m:sty m:val="p"/>
                                        </m:rPr>
                                        <a:rPr lang="ru-RU" i="1">
                                          <a:solidFill>
                                            <a:srgbClr val="000000"/>
                                          </a:solidFill>
                                          <a:latin typeface="Cambria Math" panose="02040503050406030204" pitchFamily="18" charset="0"/>
                                        </a:rPr>
                                        <m:t>Ω</m:t>
                                      </m:r>
                                    </m:e>
                                    <m:sub>
                                      <m:r>
                                        <a:rPr lang="ru-RU" i="1">
                                          <a:solidFill>
                                            <a:srgbClr val="000000"/>
                                          </a:solidFill>
                                          <a:latin typeface="Cambria Math" panose="02040503050406030204" pitchFamily="18" charset="0"/>
                                        </a:rPr>
                                        <m:t>𝑦</m:t>
                                      </m:r>
                                    </m:sub>
                                  </m:sSub>
                                  <m:sSub>
                                    <m:sSubPr>
                                      <m:ctrlPr>
                                        <a:rPr lang="ru-RU" i="1">
                                          <a:solidFill>
                                            <a:srgbClr val="000000"/>
                                          </a:solidFill>
                                          <a:latin typeface="Cambria Math" panose="02040503050406030204" pitchFamily="18" charset="0"/>
                                        </a:rPr>
                                      </m:ctrlPr>
                                    </m:sSubPr>
                                    <m:e>
                                      <m:r>
                                        <m:rPr>
                                          <m:sty m:val="p"/>
                                        </m:rPr>
                                        <a:rPr lang="ru-RU" i="1">
                                          <a:solidFill>
                                            <a:srgbClr val="000000"/>
                                          </a:solidFill>
                                          <a:latin typeface="Cambria Math" panose="02040503050406030204" pitchFamily="18" charset="0"/>
                                        </a:rPr>
                                        <m:t>Ω</m:t>
                                      </m:r>
                                    </m:e>
                                    <m:sub>
                                      <m:r>
                                        <a:rPr lang="ru-RU" i="1">
                                          <a:solidFill>
                                            <a:srgbClr val="000000"/>
                                          </a:solidFill>
                                          <a:latin typeface="Cambria Math" panose="02040503050406030204" pitchFamily="18" charset="0"/>
                                        </a:rPr>
                                        <m:t>𝑧</m:t>
                                      </m:r>
                                    </m:sub>
                                  </m:sSub>
                                </m:e>
                              </m:d>
                            </m:e>
                            <m:sup>
                              <m:r>
                                <a:rPr lang="ru-RU" i="1">
                                  <a:solidFill>
                                    <a:srgbClr val="000000"/>
                                  </a:solidFill>
                                  <a:latin typeface="Cambria Math" panose="02040503050406030204" pitchFamily="18" charset="0"/>
                                </a:rPr>
                                <m:t>2</m:t>
                              </m:r>
                            </m:sup>
                          </m:sSup>
                          <m:r>
                            <a:rPr lang="ru-RU" i="1">
                              <a:solidFill>
                                <a:srgbClr val="000000"/>
                              </a:solidFill>
                              <a:latin typeface="Cambria Math" panose="02040503050406030204" pitchFamily="18" charset="0"/>
                            </a:rPr>
                            <m:t>+</m:t>
                          </m:r>
                          <m:sSup>
                            <m:sSupPr>
                              <m:ctrlPr>
                                <a:rPr lang="ru-RU" i="1">
                                  <a:solidFill>
                                    <a:srgbClr val="000000"/>
                                  </a:solidFill>
                                  <a:latin typeface="Cambria Math" panose="02040503050406030204" pitchFamily="18" charset="0"/>
                                </a:rPr>
                              </m:ctrlPr>
                            </m:sSupPr>
                            <m:e>
                              <m:d>
                                <m:dPr>
                                  <m:ctrlPr>
                                    <a:rPr lang="ru-RU" i="1">
                                      <a:solidFill>
                                        <a:srgbClr val="000000"/>
                                      </a:solidFill>
                                      <a:latin typeface="Cambria Math" panose="02040503050406030204" pitchFamily="18" charset="0"/>
                                    </a:rPr>
                                  </m:ctrlPr>
                                </m:dPr>
                                <m:e>
                                  <m:sSub>
                                    <m:sSubPr>
                                      <m:ctrlPr>
                                        <a:rPr lang="ru-RU" i="1">
                                          <a:solidFill>
                                            <a:srgbClr val="000000"/>
                                          </a:solidFill>
                                          <a:latin typeface="Cambria Math" panose="02040503050406030204" pitchFamily="18" charset="0"/>
                                        </a:rPr>
                                      </m:ctrlPr>
                                    </m:sSubPr>
                                    <m:e>
                                      <m:r>
                                        <m:rPr>
                                          <m:sty m:val="p"/>
                                        </m:rPr>
                                        <a:rPr lang="ru-RU" i="1">
                                          <a:solidFill>
                                            <a:srgbClr val="000000"/>
                                          </a:solidFill>
                                          <a:latin typeface="Cambria Math" panose="02040503050406030204" pitchFamily="18" charset="0"/>
                                        </a:rPr>
                                        <m:t>Ω</m:t>
                                      </m:r>
                                    </m:e>
                                    <m:sub>
                                      <m:sSub>
                                        <m:sSubPr>
                                          <m:ctrlPr>
                                            <a:rPr lang="ru-RU" i="1">
                                              <a:solidFill>
                                                <a:srgbClr val="000000"/>
                                              </a:solidFill>
                                              <a:latin typeface="Cambria Math" panose="02040503050406030204" pitchFamily="18" charset="0"/>
                                            </a:rPr>
                                          </m:ctrlPr>
                                        </m:sSubPr>
                                        <m:e>
                                          <m:r>
                                            <a:rPr lang="ru-RU" i="1">
                                              <a:solidFill>
                                                <a:srgbClr val="000000"/>
                                              </a:solidFill>
                                              <a:latin typeface="Cambria Math" panose="02040503050406030204" pitchFamily="18" charset="0"/>
                                            </a:rPr>
                                            <m:t>𝐵</m:t>
                                          </m:r>
                                        </m:e>
                                        <m:sub>
                                          <m:r>
                                            <a:rPr lang="ru-RU" i="1">
                                              <a:solidFill>
                                                <a:srgbClr val="000000"/>
                                              </a:solidFill>
                                              <a:latin typeface="Cambria Math" panose="02040503050406030204" pitchFamily="18" charset="0"/>
                                            </a:rPr>
                                            <m:t>𝑟</m:t>
                                          </m:r>
                                        </m:sub>
                                      </m:sSub>
                                    </m:sub>
                                  </m:sSub>
                                  <m:r>
                                    <a:rPr lang="ru-RU" i="1">
                                      <a:solidFill>
                                        <a:srgbClr val="000000"/>
                                      </a:solidFill>
                                      <a:latin typeface="Cambria Math" panose="02040503050406030204" pitchFamily="18" charset="0"/>
                                    </a:rPr>
                                    <m:t>+</m:t>
                                  </m:r>
                                  <m:sSub>
                                    <m:sSubPr>
                                      <m:ctrlPr>
                                        <a:rPr lang="ru-RU" i="1" smtClean="0">
                                          <a:solidFill>
                                            <a:srgbClr val="FF0000"/>
                                          </a:solidFill>
                                          <a:latin typeface="Cambria Math" panose="02040503050406030204" pitchFamily="18" charset="0"/>
                                        </a:rPr>
                                      </m:ctrlPr>
                                    </m:sSubPr>
                                    <m:e>
                                      <m:r>
                                        <m:rPr>
                                          <m:sty m:val="p"/>
                                        </m:rPr>
                                        <a:rPr lang="ru-RU" i="1">
                                          <a:solidFill>
                                            <a:srgbClr val="FF0000"/>
                                          </a:solidFill>
                                          <a:latin typeface="Cambria Math" panose="02040503050406030204" pitchFamily="18" charset="0"/>
                                        </a:rPr>
                                        <m:t>Ω</m:t>
                                      </m:r>
                                    </m:e>
                                    <m:sub>
                                      <m:r>
                                        <a:rPr lang="ru-RU" i="1">
                                          <a:solidFill>
                                            <a:srgbClr val="FF0000"/>
                                          </a:solidFill>
                                          <a:latin typeface="Cambria Math" panose="02040503050406030204" pitchFamily="18" charset="0"/>
                                        </a:rPr>
                                        <m:t>𝑒𝑑𝑚</m:t>
                                      </m:r>
                                    </m:sub>
                                  </m:sSub>
                                </m:e>
                              </m:d>
                            </m:e>
                            <m:sup>
                              <m:r>
                                <a:rPr lang="ru-RU" i="1">
                                  <a:solidFill>
                                    <a:srgbClr val="000000"/>
                                  </a:solidFill>
                                  <a:latin typeface="Cambria Math" panose="02040503050406030204" pitchFamily="18" charset="0"/>
                                </a:rPr>
                                <m:t>2</m:t>
                              </m:r>
                            </m:sup>
                          </m:sSup>
                        </m:e>
                      </m:rad>
                      <m:r>
                        <a:rPr lang="ru-RU" i="1">
                          <a:solidFill>
                            <a:srgbClr val="000000"/>
                          </a:solidFill>
                          <a:latin typeface="Cambria Math" panose="02040503050406030204" pitchFamily="18" charset="0"/>
                        </a:rPr>
                        <m:t>⋅</m:t>
                      </m:r>
                      <m:r>
                        <a:rPr lang="ru-RU" i="1">
                          <a:solidFill>
                            <a:srgbClr val="000000"/>
                          </a:solidFill>
                          <a:latin typeface="Cambria Math" panose="02040503050406030204" pitchFamily="18" charset="0"/>
                        </a:rPr>
                        <m:t>𝑡</m:t>
                      </m:r>
                    </m:oMath>
                  </m:oMathPara>
                </a14:m>
                <a:endParaRPr lang="ru-RU" dirty="0"/>
              </a:p>
            </p:txBody>
          </p:sp>
        </mc:Choice>
        <mc:Fallback xmlns="">
          <p:sp>
            <p:nvSpPr>
              <p:cNvPr id="8" name="Object 7"/>
              <p:cNvSpPr txBox="1">
                <a:spLocks noRot="1" noChangeAspect="1" noMove="1" noResize="1" noEditPoints="1" noAdjustHandles="1" noChangeArrowheads="1" noChangeShapeType="1" noTextEdit="1"/>
              </p:cNvSpPr>
              <p:nvPr/>
            </p:nvSpPr>
            <p:spPr>
              <a:xfrm>
                <a:off x="3348038" y="4213225"/>
                <a:ext cx="3024162" cy="655935"/>
              </a:xfrm>
              <a:prstGeom prst="rect">
                <a:avLst/>
              </a:prstGeom>
              <a:blipFill>
                <a:blip r:embed="rId9"/>
                <a:stretch>
                  <a:fillRect/>
                </a:stretch>
              </a:blipFill>
            </p:spPr>
            <p:txBody>
              <a:bodyPr/>
              <a:lstStyle/>
              <a:p>
                <a:r>
                  <a:rPr lang="ru-RU">
                    <a:noFill/>
                  </a:rPr>
                  <a:t> </a:t>
                </a:r>
              </a:p>
            </p:txBody>
          </p:sp>
        </mc:Fallback>
      </mc:AlternateContent>
      <p:graphicFrame>
        <p:nvGraphicFramePr>
          <p:cNvPr id="9" name="Object 8"/>
          <p:cNvGraphicFramePr>
            <a:graphicFrameLocks noChangeAspect="1"/>
          </p:cNvGraphicFramePr>
          <p:nvPr>
            <p:extLst>
              <p:ext uri="{D42A27DB-BD31-4B8C-83A1-F6EECF244321}">
                <p14:modId xmlns:p14="http://schemas.microsoft.com/office/powerpoint/2010/main" val="44304681"/>
              </p:ext>
            </p:extLst>
          </p:nvPr>
        </p:nvGraphicFramePr>
        <p:xfrm>
          <a:off x="1406945" y="4941168"/>
          <a:ext cx="1374775" cy="431800"/>
        </p:xfrm>
        <a:graphic>
          <a:graphicData uri="http://schemas.openxmlformats.org/presentationml/2006/ole">
            <mc:AlternateContent xmlns:mc="http://schemas.openxmlformats.org/markup-compatibility/2006">
              <mc:Choice xmlns:v="urn:schemas-microsoft-com:vml" Requires="v">
                <p:oleObj name="Equation" r:id="rId10" imgW="685800" imgH="215640" progId="Equation.3">
                  <p:embed/>
                </p:oleObj>
              </mc:Choice>
              <mc:Fallback>
                <p:oleObj name="Equation" r:id="rId10" imgW="685800" imgH="215640" progId="Equation.3">
                  <p:embed/>
                  <p:pic>
                    <p:nvPicPr>
                      <p:cNvPr id="0" name=""/>
                      <p:cNvPicPr>
                        <a:picLocks noChangeAspect="1" noChangeArrowheads="1"/>
                      </p:cNvPicPr>
                      <p:nvPr/>
                    </p:nvPicPr>
                    <p:blipFill>
                      <a:blip r:embed="rId11"/>
                      <a:srcRect/>
                      <a:stretch>
                        <a:fillRect/>
                      </a:stretch>
                    </p:blipFill>
                    <p:spPr bwMode="auto">
                      <a:xfrm>
                        <a:off x="1406945" y="4941168"/>
                        <a:ext cx="13747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10" name="Object 9"/>
              <p:cNvSpPr txBox="1"/>
              <p:nvPr/>
            </p:nvSpPr>
            <p:spPr bwMode="auto">
              <a:xfrm>
                <a:off x="5867400" y="4941888"/>
                <a:ext cx="660400" cy="381000"/>
              </a:xfrm>
              <a:prstGeom prst="rect">
                <a:avLst/>
              </a:prstGeom>
              <a:noFill/>
              <a:ln>
                <a:noFill/>
              </a:ln>
            </p:spPr>
            <p:txBody>
              <a:bodyPr>
                <a:normAutofit fontScale="92500"/>
              </a:bodyPr>
              <a:lstStyle/>
              <a:p>
                <a:pPr/>
                <a14:m>
                  <m:oMathPara xmlns:m="http://schemas.openxmlformats.org/officeDocument/2006/math">
                    <m:oMathParaPr>
                      <m:jc m:val="left"/>
                    </m:oMathParaPr>
                    <m:oMath xmlns:m="http://schemas.openxmlformats.org/officeDocument/2006/math">
                      <m:sSub>
                        <m:sSubPr>
                          <m:ctrlPr>
                            <a:rPr lang="ru-RU" i="1" smtClean="0">
                              <a:solidFill>
                                <a:srgbClr val="FF0000"/>
                              </a:solidFill>
                              <a:latin typeface="Cambria Math" panose="02040503050406030204" pitchFamily="18" charset="0"/>
                            </a:rPr>
                          </m:ctrlPr>
                        </m:sSubPr>
                        <m:e>
                          <m:r>
                            <m:rPr>
                              <m:sty m:val="p"/>
                            </m:rPr>
                            <a:rPr lang="ru-RU" i="1">
                              <a:solidFill>
                                <a:srgbClr val="FF0000"/>
                              </a:solidFill>
                              <a:latin typeface="Cambria Math" panose="02040503050406030204" pitchFamily="18" charset="0"/>
                            </a:rPr>
                            <m:t>Ω</m:t>
                          </m:r>
                        </m:e>
                        <m:sub>
                          <m:r>
                            <m:rPr>
                              <m:nor/>
                            </m:rPr>
                            <a:rPr lang="ru-RU" i="0">
                              <a:solidFill>
                                <a:srgbClr val="FF0000"/>
                              </a:solidFill>
                              <a:latin typeface="Cambria Math" panose="02040503050406030204" pitchFamily="18" charset="0"/>
                            </a:rPr>
                            <m:t>edm</m:t>
                          </m:r>
                        </m:sub>
                      </m:sSub>
                    </m:oMath>
                  </m:oMathPara>
                </a14:m>
                <a:endParaRPr lang="ru-RU" dirty="0"/>
              </a:p>
            </p:txBody>
          </p:sp>
        </mc:Choice>
        <mc:Fallback xmlns="">
          <p:sp>
            <p:nvSpPr>
              <p:cNvPr id="10" name="Object 9"/>
              <p:cNvSpPr txBox="1">
                <a:spLocks noRot="1" noChangeAspect="1" noMove="1" noResize="1" noEditPoints="1" noAdjustHandles="1" noChangeArrowheads="1" noChangeShapeType="1" noTextEdit="1"/>
              </p:cNvSpPr>
              <p:nvPr/>
            </p:nvSpPr>
            <p:spPr bwMode="auto">
              <a:xfrm>
                <a:off x="5867400" y="4941888"/>
                <a:ext cx="660400" cy="381000"/>
              </a:xfrm>
              <a:prstGeom prst="rect">
                <a:avLst/>
              </a:prstGeom>
              <a:blipFill>
                <a:blip r:embed="rId12"/>
                <a:stretch>
                  <a:fillRect r="-7407" b="-6452"/>
                </a:stretch>
              </a:blipFill>
              <a:ln>
                <a:noFill/>
              </a:ln>
            </p:spPr>
            <p:txBody>
              <a:bodyPr/>
              <a:lstStyle/>
              <a:p>
                <a:r>
                  <a:rPr lang="ru-RU">
                    <a:noFill/>
                  </a:rPr>
                  <a:t> </a:t>
                </a:r>
              </a:p>
            </p:txBody>
          </p:sp>
        </mc:Fallback>
      </mc:AlternateContent>
      <p:graphicFrame>
        <p:nvGraphicFramePr>
          <p:cNvPr id="11" name="Object 10"/>
          <p:cNvGraphicFramePr>
            <a:graphicFrameLocks noChangeAspect="1"/>
          </p:cNvGraphicFramePr>
          <p:nvPr>
            <p:extLst>
              <p:ext uri="{D42A27DB-BD31-4B8C-83A1-F6EECF244321}">
                <p14:modId xmlns:p14="http://schemas.microsoft.com/office/powerpoint/2010/main" val="3128564006"/>
              </p:ext>
            </p:extLst>
          </p:nvPr>
        </p:nvGraphicFramePr>
        <p:xfrm>
          <a:off x="3016802" y="5301208"/>
          <a:ext cx="288032" cy="391025"/>
        </p:xfrm>
        <a:graphic>
          <a:graphicData uri="http://schemas.openxmlformats.org/presentationml/2006/ole">
            <mc:AlternateContent xmlns:mc="http://schemas.openxmlformats.org/markup-compatibility/2006">
              <mc:Choice xmlns:v="urn:schemas-microsoft-com:vml" Requires="v">
                <p:oleObj name="Equation" r:id="rId13" imgW="177480" imgH="241200" progId="Equation.3">
                  <p:embed/>
                </p:oleObj>
              </mc:Choice>
              <mc:Fallback>
                <p:oleObj name="Equation" r:id="rId13" imgW="177480" imgH="241200" progId="Equation.3">
                  <p:embed/>
                  <p:pic>
                    <p:nvPicPr>
                      <p:cNvPr id="0" name=""/>
                      <p:cNvPicPr>
                        <a:picLocks noChangeAspect="1" noChangeArrowheads="1"/>
                      </p:cNvPicPr>
                      <p:nvPr/>
                    </p:nvPicPr>
                    <p:blipFill>
                      <a:blip r:embed="rId14"/>
                      <a:srcRect/>
                      <a:stretch>
                        <a:fillRect/>
                      </a:stretch>
                    </p:blipFill>
                    <p:spPr bwMode="auto">
                      <a:xfrm>
                        <a:off x="3016802" y="5301208"/>
                        <a:ext cx="288032" cy="391025"/>
                      </a:xfrm>
                      <a:prstGeom prst="rect">
                        <a:avLst/>
                      </a:prstGeom>
                      <a:noFill/>
                      <a:ln>
                        <a:noFill/>
                      </a:ln>
                    </p:spPr>
                  </p:pic>
                </p:oleObj>
              </mc:Fallback>
            </mc:AlternateContent>
          </a:graphicData>
        </a:graphic>
      </p:graphicFrame>
      <p:sp>
        <p:nvSpPr>
          <p:cNvPr id="12" name="Right Arrow 11"/>
          <p:cNvSpPr/>
          <p:nvPr/>
        </p:nvSpPr>
        <p:spPr>
          <a:xfrm>
            <a:off x="2512746" y="4329100"/>
            <a:ext cx="504056"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896654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u="sng" dirty="0"/>
              <a:t>BNL</a:t>
            </a:r>
            <a:r>
              <a:rPr lang="en-GB" dirty="0"/>
              <a:t>: the geometric phase</a:t>
            </a:r>
          </a:p>
        </p:txBody>
      </p:sp>
      <p:sp>
        <p:nvSpPr>
          <p:cNvPr id="3" name="Content Placeholder 2"/>
          <p:cNvSpPr>
            <a:spLocks noGrp="1"/>
          </p:cNvSpPr>
          <p:nvPr>
            <p:ph idx="1"/>
          </p:nvPr>
        </p:nvSpPr>
        <p:spPr>
          <a:xfrm>
            <a:off x="719138" y="1772816"/>
            <a:ext cx="7772400" cy="4246984"/>
          </a:xfrm>
        </p:spPr>
        <p:txBody>
          <a:bodyPr>
            <a:normAutofit fontScale="77500" lnSpcReduction="20000"/>
          </a:bodyPr>
          <a:lstStyle/>
          <a:p>
            <a:pPr marL="0" indent="0">
              <a:buNone/>
            </a:pPr>
            <a:r>
              <a:rPr lang="en-GB" dirty="0"/>
              <a:t>the </a:t>
            </a:r>
            <a:r>
              <a:rPr lang="en-GB" dirty="0">
                <a:solidFill>
                  <a:srgbClr val="FF0000"/>
                </a:solidFill>
              </a:rPr>
              <a:t>GEOMETRIC PHASE </a:t>
            </a:r>
            <a:r>
              <a:rPr lang="en-GB" dirty="0"/>
              <a:t>occurs when the invariant spin axis changes direction from element to element, and when the total angle of spin rotation in each of the planes          </a:t>
            </a:r>
          </a:p>
          <a:p>
            <a:pPr marL="0" indent="0">
              <a:buNone/>
            </a:pPr>
            <a:r>
              <a:rPr lang="en-GB" dirty="0"/>
              <a:t>	</a:t>
            </a:r>
          </a:p>
          <a:p>
            <a:endParaRPr lang="en-GB" dirty="0"/>
          </a:p>
          <a:p>
            <a:pPr marL="0" indent="0">
              <a:buNone/>
            </a:pPr>
            <a:r>
              <a:rPr lang="en-GB" dirty="0"/>
              <a:t>is zero, nevertheless after </a:t>
            </a:r>
            <a:r>
              <a:rPr lang="en-GB" b="1" dirty="0">
                <a:solidFill>
                  <a:srgbClr val="FF0000"/>
                </a:solidFill>
              </a:rPr>
              <a:t>n</a:t>
            </a:r>
            <a:r>
              <a:rPr lang="en-GB" dirty="0"/>
              <a:t>-pairs of elements of one turn we have the non-zero MDM deviation:</a:t>
            </a:r>
          </a:p>
          <a:p>
            <a:endParaRPr lang="en-US" dirty="0"/>
          </a:p>
          <a:p>
            <a:endParaRPr lang="en-US" dirty="0"/>
          </a:p>
          <a:p>
            <a:endParaRPr lang="en-US" dirty="0"/>
          </a:p>
          <a:p>
            <a:pPr marL="0" indent="0" algn="ctr">
              <a:buNone/>
            </a:pPr>
            <a:r>
              <a:rPr lang="en-GB" dirty="0"/>
              <a:t>This is an real fact!!!</a:t>
            </a:r>
          </a:p>
          <a:p>
            <a:endParaRPr lang="en-GB" dirty="0"/>
          </a:p>
          <a:p>
            <a:endParaRPr lang="en-GB" dirty="0"/>
          </a:p>
        </p:txBody>
      </p:sp>
      <p:graphicFrame>
        <p:nvGraphicFramePr>
          <p:cNvPr id="4" name="Object 3"/>
          <p:cNvGraphicFramePr>
            <a:graphicFrameLocks noChangeAspect="1"/>
          </p:cNvGraphicFramePr>
          <p:nvPr>
            <p:extLst>
              <p:ext uri="{D42A27DB-BD31-4B8C-83A1-F6EECF244321}">
                <p14:modId xmlns:p14="http://schemas.microsoft.com/office/powerpoint/2010/main" val="1093899594"/>
              </p:ext>
            </p:extLst>
          </p:nvPr>
        </p:nvGraphicFramePr>
        <p:xfrm>
          <a:off x="3203848" y="4581128"/>
          <a:ext cx="2430270" cy="648072"/>
        </p:xfrm>
        <a:graphic>
          <a:graphicData uri="http://schemas.openxmlformats.org/presentationml/2006/ole">
            <mc:AlternateContent xmlns:mc="http://schemas.openxmlformats.org/markup-compatibility/2006">
              <mc:Choice xmlns:v="urn:schemas-microsoft-com:vml" Requires="v">
                <p:oleObj name="Equation" r:id="rId2" imgW="952200" imgH="253800" progId="Equation.3">
                  <p:embed/>
                </p:oleObj>
              </mc:Choice>
              <mc:Fallback>
                <p:oleObj name="Equation" r:id="rId2" imgW="952200" imgH="253800" progId="Equation.3">
                  <p:embed/>
                  <p:pic>
                    <p:nvPicPr>
                      <p:cNvPr id="0" name=""/>
                      <p:cNvPicPr/>
                      <p:nvPr/>
                    </p:nvPicPr>
                    <p:blipFill>
                      <a:blip r:embed="rId3"/>
                      <a:stretch>
                        <a:fillRect/>
                      </a:stretch>
                    </p:blipFill>
                    <p:spPr>
                      <a:xfrm>
                        <a:off x="3203848" y="4581128"/>
                        <a:ext cx="2430270" cy="648072"/>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033090505"/>
              </p:ext>
            </p:extLst>
          </p:nvPr>
        </p:nvGraphicFramePr>
        <p:xfrm>
          <a:off x="3779912" y="2780928"/>
          <a:ext cx="841375" cy="733425"/>
        </p:xfrm>
        <a:graphic>
          <a:graphicData uri="http://schemas.openxmlformats.org/presentationml/2006/ole">
            <mc:AlternateContent xmlns:mc="http://schemas.openxmlformats.org/markup-compatibility/2006">
              <mc:Choice xmlns:v="urn:schemas-microsoft-com:vml" Requires="v">
                <p:oleObj name="Equation" r:id="rId4" imgW="482400" imgH="419040" progId="Equation.3">
                  <p:embed/>
                </p:oleObj>
              </mc:Choice>
              <mc:Fallback>
                <p:oleObj name="Equation" r:id="rId4" imgW="482400" imgH="419040" progId="Equation.3">
                  <p:embed/>
                  <p:pic>
                    <p:nvPicPr>
                      <p:cNvPr id="0" name=""/>
                      <p:cNvPicPr>
                        <a:picLocks noChangeAspect="1" noChangeArrowheads="1"/>
                      </p:cNvPicPr>
                      <p:nvPr/>
                    </p:nvPicPr>
                    <p:blipFill>
                      <a:blip r:embed="rId5"/>
                      <a:srcRect/>
                      <a:stretch>
                        <a:fillRect/>
                      </a:stretch>
                    </p:blipFill>
                    <p:spPr bwMode="auto">
                      <a:xfrm>
                        <a:off x="3779912" y="2780928"/>
                        <a:ext cx="841375" cy="733425"/>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41564048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u="sng" dirty="0"/>
              <a:t>BNL</a:t>
            </a:r>
            <a:r>
              <a:rPr lang="en-GB" dirty="0"/>
              <a:t>: criterion for minimizing the contribution of the </a:t>
            </a:r>
            <a:r>
              <a:rPr lang="en-GB" dirty="0">
                <a:solidFill>
                  <a:srgbClr val="FF0000"/>
                </a:solidFill>
              </a:rPr>
              <a:t>geometric phase</a:t>
            </a:r>
          </a:p>
        </p:txBody>
      </p:sp>
      <p:sp>
        <p:nvSpPr>
          <p:cNvPr id="3" name="Content Placeholder 2"/>
          <p:cNvSpPr>
            <a:spLocks noGrp="1"/>
          </p:cNvSpPr>
          <p:nvPr>
            <p:ph idx="1"/>
          </p:nvPr>
        </p:nvSpPr>
        <p:spPr>
          <a:xfrm>
            <a:off x="719138" y="1905000"/>
            <a:ext cx="7772400" cy="4620344"/>
          </a:xfrm>
        </p:spPr>
        <p:txBody>
          <a:bodyPr>
            <a:normAutofit fontScale="77500" lnSpcReduction="20000"/>
          </a:bodyPr>
          <a:lstStyle/>
          <a:p>
            <a:pPr marL="0" indent="0">
              <a:buNone/>
            </a:pPr>
            <a:r>
              <a:rPr lang="en-GB" dirty="0"/>
              <a:t>Obviously, this contribution should be less than the EDM angle  rotation per turn</a:t>
            </a:r>
          </a:p>
          <a:p>
            <a:endParaRPr lang="en-US" dirty="0"/>
          </a:p>
          <a:p>
            <a:endParaRPr lang="en-GB" dirty="0"/>
          </a:p>
          <a:p>
            <a:pPr marL="0" indent="0">
              <a:buNone/>
            </a:pPr>
            <a:r>
              <a:rPr lang="en-GB" dirty="0"/>
              <a:t>that is</a:t>
            </a:r>
          </a:p>
          <a:p>
            <a:endParaRPr lang="en-GB" dirty="0"/>
          </a:p>
          <a:p>
            <a:endParaRPr lang="en-GB" dirty="0"/>
          </a:p>
          <a:p>
            <a:pPr marL="0" indent="0">
              <a:buNone/>
            </a:pPr>
            <a:r>
              <a:rPr lang="en-GB" dirty="0"/>
              <a:t>Thus, at  n≈100 elements per one turn  we must provide: </a:t>
            </a:r>
          </a:p>
          <a:p>
            <a:endParaRPr lang="en-GB" dirty="0"/>
          </a:p>
          <a:p>
            <a:endParaRPr lang="en-GB" dirty="0"/>
          </a:p>
          <a:p>
            <a:pPr algn="ctr"/>
            <a:r>
              <a:rPr lang="en-GB" dirty="0">
                <a:solidFill>
                  <a:srgbClr val="FF0000"/>
                </a:solidFill>
              </a:rPr>
              <a:t>This is again </a:t>
            </a:r>
            <a:r>
              <a:rPr lang="en-GB" b="1" dirty="0">
                <a:solidFill>
                  <a:srgbClr val="FF0000"/>
                </a:solidFill>
              </a:rPr>
              <a:t>super unreal</a:t>
            </a:r>
            <a:r>
              <a:rPr lang="en-GB" dirty="0">
                <a:solidFill>
                  <a:srgbClr val="FF0000"/>
                </a:solidFill>
              </a:rPr>
              <a:t>!!! </a:t>
            </a:r>
          </a:p>
        </p:txBody>
      </p:sp>
      <p:graphicFrame>
        <p:nvGraphicFramePr>
          <p:cNvPr id="4" name="Object 3"/>
          <p:cNvGraphicFramePr>
            <a:graphicFrameLocks noChangeAspect="1"/>
          </p:cNvGraphicFramePr>
          <p:nvPr>
            <p:extLst>
              <p:ext uri="{D42A27DB-BD31-4B8C-83A1-F6EECF244321}">
                <p14:modId xmlns:p14="http://schemas.microsoft.com/office/powerpoint/2010/main" val="3693325661"/>
              </p:ext>
            </p:extLst>
          </p:nvPr>
        </p:nvGraphicFramePr>
        <p:xfrm>
          <a:off x="3131840" y="2780928"/>
          <a:ext cx="2428875" cy="649287"/>
        </p:xfrm>
        <a:graphic>
          <a:graphicData uri="http://schemas.openxmlformats.org/presentationml/2006/ole">
            <mc:AlternateContent xmlns:mc="http://schemas.openxmlformats.org/markup-compatibility/2006">
              <mc:Choice xmlns:v="urn:schemas-microsoft-com:vml" Requires="v">
                <p:oleObj name="Equation" r:id="rId2" imgW="952200" imgH="253800" progId="Equation.3">
                  <p:embed/>
                </p:oleObj>
              </mc:Choice>
              <mc:Fallback>
                <p:oleObj name="Equation" r:id="rId2" imgW="952200" imgH="253800"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1840" y="2780928"/>
                        <a:ext cx="2428875"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Oval 4"/>
          <p:cNvSpPr/>
          <p:nvPr/>
        </p:nvSpPr>
        <p:spPr>
          <a:xfrm>
            <a:off x="4729212" y="2852936"/>
            <a:ext cx="634876" cy="504056"/>
          </a:xfrm>
          <a:prstGeom prst="ellipse">
            <a:avLst/>
          </a:prstGeom>
          <a:solidFill>
            <a:schemeClr val="accent1">
              <a:alpha val="1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Arrow Connector 6"/>
          <p:cNvCxnSpPr>
            <a:endCxn id="5" idx="1"/>
          </p:cNvCxnSpPr>
          <p:nvPr/>
        </p:nvCxnSpPr>
        <p:spPr>
          <a:xfrm>
            <a:off x="3779912" y="2204864"/>
            <a:ext cx="1042275" cy="72188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8" name="Object 7"/>
          <p:cNvGraphicFramePr>
            <a:graphicFrameLocks noChangeAspect="1"/>
          </p:cNvGraphicFramePr>
          <p:nvPr>
            <p:extLst>
              <p:ext uri="{D42A27DB-BD31-4B8C-83A1-F6EECF244321}">
                <p14:modId xmlns:p14="http://schemas.microsoft.com/office/powerpoint/2010/main" val="3370813501"/>
              </p:ext>
            </p:extLst>
          </p:nvPr>
        </p:nvGraphicFramePr>
        <p:xfrm>
          <a:off x="2670175" y="3740150"/>
          <a:ext cx="4583113" cy="625475"/>
        </p:xfrm>
        <a:graphic>
          <a:graphicData uri="http://schemas.openxmlformats.org/presentationml/2006/ole">
            <mc:AlternateContent xmlns:mc="http://schemas.openxmlformats.org/markup-compatibility/2006">
              <mc:Choice xmlns:v="urn:schemas-microsoft-com:vml" Requires="v">
                <p:oleObj name="Equation" r:id="rId4" imgW="1676160" imgH="228600" progId="Equation.3">
                  <p:embed/>
                </p:oleObj>
              </mc:Choice>
              <mc:Fallback>
                <p:oleObj name="Equation" r:id="rId4" imgW="1676160" imgH="228600" progId="Equation.3">
                  <p:embed/>
                  <p:pic>
                    <p:nvPicPr>
                      <p:cNvPr id="0" name=""/>
                      <p:cNvPicPr/>
                      <p:nvPr/>
                    </p:nvPicPr>
                    <p:blipFill>
                      <a:blip r:embed="rId5"/>
                      <a:stretch>
                        <a:fillRect/>
                      </a:stretch>
                    </p:blipFill>
                    <p:spPr>
                      <a:xfrm>
                        <a:off x="2670175" y="3740150"/>
                        <a:ext cx="4583113" cy="625475"/>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560794683"/>
              </p:ext>
            </p:extLst>
          </p:nvPr>
        </p:nvGraphicFramePr>
        <p:xfrm>
          <a:off x="1337518" y="4869160"/>
          <a:ext cx="6783387" cy="576262"/>
        </p:xfrm>
        <a:graphic>
          <a:graphicData uri="http://schemas.openxmlformats.org/presentationml/2006/ole">
            <mc:AlternateContent xmlns:mc="http://schemas.openxmlformats.org/markup-compatibility/2006">
              <mc:Choice xmlns:v="urn:schemas-microsoft-com:vml" Requires="v">
                <p:oleObj name="Equation" r:id="rId6" imgW="2692080" imgH="228600" progId="Equation.3">
                  <p:embed/>
                </p:oleObj>
              </mc:Choice>
              <mc:Fallback>
                <p:oleObj name="Equation" r:id="rId6" imgW="2692080" imgH="228600" progId="Equation.3">
                  <p:embed/>
                  <p:pic>
                    <p:nvPicPr>
                      <p:cNvPr id="0" name=""/>
                      <p:cNvPicPr/>
                      <p:nvPr/>
                    </p:nvPicPr>
                    <p:blipFill>
                      <a:blip r:embed="rId7"/>
                      <a:stretch>
                        <a:fillRect/>
                      </a:stretch>
                    </p:blipFill>
                    <p:spPr>
                      <a:xfrm>
                        <a:off x="1337518" y="4869160"/>
                        <a:ext cx="6783387" cy="576262"/>
                      </a:xfrm>
                      <a:prstGeom prst="rect">
                        <a:avLst/>
                      </a:prstGeom>
                    </p:spPr>
                  </p:pic>
                </p:oleObj>
              </mc:Fallback>
            </mc:AlternateContent>
          </a:graphicData>
        </a:graphic>
      </p:graphicFrame>
    </p:spTree>
    <p:extLst>
      <p:ext uri="{BB962C8B-B14F-4D97-AF65-F5344CB8AC3E}">
        <p14:creationId xmlns:p14="http://schemas.microsoft.com/office/powerpoint/2010/main" val="979385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u="sng" dirty="0"/>
              <a:t>BNL</a:t>
            </a:r>
            <a:r>
              <a:rPr lang="en-US" sz="3200" dirty="0"/>
              <a:t>: </a:t>
            </a:r>
            <a:r>
              <a:rPr lang="en-GB" sz="3200" dirty="0"/>
              <a:t>how to restore conditions for a polarized beam at passing from CW to CCW</a:t>
            </a:r>
          </a:p>
        </p:txBody>
      </p:sp>
      <p:sp>
        <p:nvSpPr>
          <p:cNvPr id="3" name="Content Placeholder 2"/>
          <p:cNvSpPr>
            <a:spLocks noGrp="1"/>
          </p:cNvSpPr>
          <p:nvPr>
            <p:ph idx="1"/>
          </p:nvPr>
        </p:nvSpPr>
        <p:spPr>
          <a:xfrm>
            <a:off x="719138" y="1772816"/>
            <a:ext cx="7772400" cy="4246984"/>
          </a:xfrm>
        </p:spPr>
        <p:txBody>
          <a:bodyPr/>
          <a:lstStyle/>
          <a:p>
            <a:endParaRPr lang="en-US" dirty="0"/>
          </a:p>
          <a:p>
            <a:endParaRPr lang="en-US" dirty="0"/>
          </a:p>
          <a:p>
            <a:endParaRPr lang="en-US" dirty="0"/>
          </a:p>
          <a:p>
            <a:endParaRPr lang="en-US" dirty="0"/>
          </a:p>
          <a:p>
            <a:pPr marL="0" indent="0">
              <a:buNone/>
            </a:pPr>
            <a:r>
              <a:rPr lang="en-US" dirty="0"/>
              <a:t>                  </a:t>
            </a:r>
            <a:r>
              <a:rPr lang="en-GB" sz="3600" dirty="0"/>
              <a:t>no reasonable ideas</a:t>
            </a:r>
            <a:endParaRPr lang="en-GB" sz="3600" dirty="0">
              <a:solidFill>
                <a:srgbClr val="FF0000"/>
              </a:solidFill>
            </a:endParaRPr>
          </a:p>
        </p:txBody>
      </p:sp>
    </p:spTree>
    <p:extLst>
      <p:ext uri="{BB962C8B-B14F-4D97-AF65-F5344CB8AC3E}">
        <p14:creationId xmlns:p14="http://schemas.microsoft.com/office/powerpoint/2010/main" val="18853454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p:cNvSpPr>
            <a:spLocks noGrp="1"/>
          </p:cNvSpPr>
          <p:nvPr>
            <p:ph type="title"/>
          </p:nvPr>
        </p:nvSpPr>
        <p:spPr>
          <a:xfrm>
            <a:off x="251520" y="188640"/>
            <a:ext cx="8240018" cy="1368152"/>
          </a:xfrm>
        </p:spPr>
        <p:txBody>
          <a:bodyPr>
            <a:normAutofit fontScale="90000"/>
          </a:bodyPr>
          <a:lstStyle/>
          <a:p>
            <a:r>
              <a:rPr lang="en-US" sz="3600" u="sng" dirty="0">
                <a:solidFill>
                  <a:srgbClr val="FF0000"/>
                </a:solidFill>
              </a:rPr>
              <a:t>Koop Wheel method</a:t>
            </a:r>
            <a:r>
              <a:rPr lang="en-US" sz="3600" dirty="0">
                <a:solidFill>
                  <a:srgbClr val="FF0000"/>
                </a:solidFill>
              </a:rPr>
              <a:t>: instead CW       </a:t>
            </a:r>
            <a:r>
              <a:rPr lang="en-US" sz="3100" dirty="0">
                <a:solidFill>
                  <a:srgbClr val="FF0000"/>
                </a:solidFill>
              </a:rPr>
              <a:t>CCW</a:t>
            </a:r>
            <a:br>
              <a:rPr lang="en-US" dirty="0">
                <a:solidFill>
                  <a:srgbClr val="FF0000"/>
                </a:solidFill>
              </a:rPr>
            </a:br>
            <a:r>
              <a:rPr lang="en-US" sz="3600" dirty="0">
                <a:solidFill>
                  <a:srgbClr val="FF0000"/>
                </a:solidFill>
              </a:rPr>
              <a:t>split average trajectory in vertical plane </a:t>
            </a:r>
            <a:r>
              <a:rPr lang="el-GR" sz="3600" dirty="0">
                <a:solidFill>
                  <a:srgbClr val="FF0000"/>
                </a:solidFill>
              </a:rPr>
              <a:t>Δ</a:t>
            </a:r>
            <a:r>
              <a:rPr lang="en-GB" sz="3600" dirty="0">
                <a:solidFill>
                  <a:srgbClr val="FF0000"/>
                </a:solidFill>
              </a:rPr>
              <a:t>     </a:t>
            </a:r>
            <a:r>
              <a:rPr lang="en-GB" dirty="0">
                <a:solidFill>
                  <a:srgbClr val="FF0000"/>
                </a:solidFill>
              </a:rPr>
              <a:t>-</a:t>
            </a:r>
            <a:r>
              <a:rPr lang="el-GR" sz="3600" dirty="0">
                <a:solidFill>
                  <a:srgbClr val="FF0000"/>
                </a:solidFill>
              </a:rPr>
              <a:t>Δ</a:t>
            </a:r>
            <a:br>
              <a:rPr lang="en-US" dirty="0"/>
            </a:br>
            <a:endParaRPr lang="en-GB" dirty="0"/>
          </a:p>
        </p:txBody>
      </p:sp>
      <p:sp>
        <p:nvSpPr>
          <p:cNvPr id="79874" name="Content Placeholder 2"/>
          <p:cNvSpPr>
            <a:spLocks noGrp="1"/>
          </p:cNvSpPr>
          <p:nvPr>
            <p:ph idx="1"/>
          </p:nvPr>
        </p:nvSpPr>
        <p:spPr>
          <a:xfrm>
            <a:off x="719138" y="1196975"/>
            <a:ext cx="7772400" cy="5040313"/>
          </a:xfrm>
        </p:spPr>
        <p:txBody>
          <a:bodyPr>
            <a:normAutofit fontScale="85000" lnSpcReduction="10000"/>
          </a:bodyPr>
          <a:lstStyle/>
          <a:p>
            <a:pPr marL="0" indent="0">
              <a:buNone/>
            </a:pPr>
            <a:endParaRPr lang="en-GB" dirty="0"/>
          </a:p>
          <a:p>
            <a:pPr marL="0" indent="0">
              <a:buNone/>
            </a:pPr>
            <a:r>
              <a:rPr lang="en-GB" dirty="0"/>
              <a:t>The idea of measuring EDM by introducing a transverse coil and measuring the spin precession in the vertical plane was proposed in the wheel concept by I. Koop [[I A Koop 2015 Phys. Scr.2015 014034].  </a:t>
            </a:r>
          </a:p>
          <a:p>
            <a:pPr marL="0" indent="0">
              <a:buNone/>
            </a:pPr>
            <a:endParaRPr lang="en-US" dirty="0"/>
          </a:p>
          <a:p>
            <a:pPr marL="0" indent="0">
              <a:buNone/>
            </a:pPr>
            <a:r>
              <a:rPr lang="en-GB" dirty="0"/>
              <a:t>Ivan Koop proposes to install a transverse magnetic dipole and changing the polarity of the field in the dipole to use the separation of trajectories to calibrate the magnetic field in solenoid and try to measure the EDM.</a:t>
            </a:r>
          </a:p>
          <a:p>
            <a:pPr marL="0" indent="0">
              <a:buNone/>
            </a:pPr>
            <a:r>
              <a:rPr lang="en-GB" dirty="0"/>
              <a:t>	</a:t>
            </a:r>
          </a:p>
        </p:txBody>
      </p:sp>
      <p:sp>
        <p:nvSpPr>
          <p:cNvPr id="6" name="Left-Right Arrow 5"/>
          <p:cNvSpPr/>
          <p:nvPr/>
        </p:nvSpPr>
        <p:spPr>
          <a:xfrm>
            <a:off x="7380312" y="800708"/>
            <a:ext cx="360040" cy="144016"/>
          </a:xfrm>
          <a:prstGeom prst="leftRightArrow">
            <a:avLst/>
          </a:prstGeom>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Left-Right Arrow 8"/>
          <p:cNvSpPr/>
          <p:nvPr/>
        </p:nvSpPr>
        <p:spPr>
          <a:xfrm>
            <a:off x="6660232" y="260648"/>
            <a:ext cx="360040" cy="144016"/>
          </a:xfrm>
          <a:prstGeom prst="leftRightArrow">
            <a:avLst/>
          </a:prstGeom>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519534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574328AD-38A4-42FF-8D81-EDEC72B2CFE4}"/>
              </a:ext>
            </a:extLst>
          </p:cNvPr>
          <p:cNvSpPr>
            <a:spLocks noGrp="1"/>
          </p:cNvSpPr>
          <p:nvPr>
            <p:ph type="title"/>
          </p:nvPr>
        </p:nvSpPr>
        <p:spPr>
          <a:xfrm>
            <a:off x="695301" y="404664"/>
            <a:ext cx="7772400" cy="1595438"/>
          </a:xfrm>
        </p:spPr>
        <p:txBody>
          <a:bodyPr/>
          <a:lstStyle/>
          <a:p>
            <a:pPr algn="just"/>
            <a:r>
              <a:rPr lang="en-GB" sz="2000" dirty="0"/>
              <a:t>The analysis done by the AD Sakharov, showed that this </a:t>
            </a:r>
            <a:r>
              <a:rPr lang="en-GB" sz="2000" u="sng" dirty="0"/>
              <a:t>CP-violation is absolutely necessary </a:t>
            </a:r>
            <a:r>
              <a:rPr lang="en-GB" sz="2000" dirty="0"/>
              <a:t>to explain why on earth and in the visible universe there is a </a:t>
            </a:r>
            <a:r>
              <a:rPr lang="en-GB" sz="2000" dirty="0">
                <a:solidFill>
                  <a:schemeClr val="accent6">
                    <a:lumMod val="60000"/>
                    <a:lumOff val="40000"/>
                  </a:schemeClr>
                </a:solidFill>
              </a:rPr>
              <a:t>MATTER</a:t>
            </a:r>
            <a:r>
              <a:rPr lang="en-GB" sz="2000" dirty="0">
                <a:solidFill>
                  <a:srgbClr val="FF0000"/>
                </a:solidFill>
              </a:rPr>
              <a:t>, </a:t>
            </a:r>
            <a:r>
              <a:rPr lang="en-GB" sz="2000" dirty="0"/>
              <a:t>but there is practically no </a:t>
            </a:r>
            <a:r>
              <a:rPr lang="en-GB" sz="2000" dirty="0">
                <a:solidFill>
                  <a:srgbClr val="D60093"/>
                </a:solidFill>
              </a:rPr>
              <a:t>ANTIMATTER</a:t>
            </a:r>
            <a:endParaRPr lang="en-GB" altLang="en-US" sz="2000" i="1" dirty="0">
              <a:solidFill>
                <a:srgbClr val="CC0099"/>
              </a:solidFill>
            </a:endParaRPr>
          </a:p>
        </p:txBody>
      </p:sp>
      <p:sp>
        <p:nvSpPr>
          <p:cNvPr id="3" name="Content Placeholder 2">
            <a:extLst>
              <a:ext uri="{FF2B5EF4-FFF2-40B4-BE49-F238E27FC236}">
                <a16:creationId xmlns:a16="http://schemas.microsoft.com/office/drawing/2014/main" id="{5681A22D-D72E-4FAB-AC97-F586E185C212}"/>
              </a:ext>
            </a:extLst>
          </p:cNvPr>
          <p:cNvSpPr>
            <a:spLocks noGrp="1"/>
          </p:cNvSpPr>
          <p:nvPr>
            <p:ph idx="1"/>
          </p:nvPr>
        </p:nvSpPr>
        <p:spPr>
          <a:xfrm>
            <a:off x="669770" y="3531656"/>
            <a:ext cx="7772400" cy="2057584"/>
          </a:xfrm>
        </p:spPr>
        <p:txBody>
          <a:bodyPr/>
          <a:lstStyle/>
          <a:p>
            <a:pPr marL="0" indent="0" algn="just">
              <a:buNone/>
              <a:defRPr/>
            </a:pPr>
            <a:r>
              <a:rPr lang="en-GB" altLang="en-US" sz="2000" u="sng" dirty="0"/>
              <a:t>First message </a:t>
            </a:r>
            <a:r>
              <a:rPr lang="en-GB" altLang="en-US" sz="2000" dirty="0"/>
              <a:t>to search for </a:t>
            </a:r>
            <a:r>
              <a:rPr lang="en-GB" altLang="en-US" sz="2000" dirty="0">
                <a:solidFill>
                  <a:srgbClr val="FF0000"/>
                </a:solidFill>
              </a:rPr>
              <a:t>Electric Dipole Moments(EDM) </a:t>
            </a:r>
            <a:r>
              <a:rPr lang="en-GB" altLang="en-US" sz="2000" dirty="0"/>
              <a:t>of fundamental particles: </a:t>
            </a:r>
            <a:r>
              <a:rPr lang="en-GB" altLang="en-US" sz="2000" i="1" dirty="0">
                <a:solidFill>
                  <a:srgbClr val="CC0099"/>
                </a:solidFill>
              </a:rPr>
              <a:t>it came to understand the CP violation</a:t>
            </a:r>
            <a:br>
              <a:rPr lang="en-GB" altLang="en-US" sz="2000" i="1" dirty="0"/>
            </a:br>
            <a:br>
              <a:rPr lang="en-GB" altLang="en-US" sz="2000" i="1" dirty="0"/>
            </a:br>
            <a:r>
              <a:rPr lang="en-GB" altLang="en-US" sz="2000" u="sng" dirty="0"/>
              <a:t>Second message</a:t>
            </a:r>
            <a:r>
              <a:rPr lang="en-GB" altLang="en-US" sz="2000" dirty="0"/>
              <a:t> for </a:t>
            </a:r>
            <a:r>
              <a:rPr lang="en-GB" altLang="en-US" sz="2000" dirty="0">
                <a:solidFill>
                  <a:srgbClr val="FF0000"/>
                </a:solidFill>
              </a:rPr>
              <a:t>Electric Dipole Moments </a:t>
            </a:r>
            <a:r>
              <a:rPr lang="en-GB" altLang="en-US" sz="2000" dirty="0"/>
              <a:t>of fundamental particles</a:t>
            </a:r>
            <a:r>
              <a:rPr lang="en-GB" altLang="en-US" sz="2000" i="1" dirty="0"/>
              <a:t>: </a:t>
            </a:r>
            <a:r>
              <a:rPr lang="en-GB" altLang="en-US" sz="2000" i="1" dirty="0">
                <a:solidFill>
                  <a:srgbClr val="CC0099"/>
                </a:solidFill>
              </a:rPr>
              <a:t>the baryon asymmetry of the Universe that represents the fact of the prevalence of matter over antimatter</a:t>
            </a:r>
            <a:endParaRPr lang="en-GB" sz="2000" dirty="0"/>
          </a:p>
          <a:p>
            <a:pPr marL="0" indent="0" algn="just">
              <a:defRPr/>
            </a:pPr>
            <a:endParaRPr lang="en-US" sz="1400" dirty="0"/>
          </a:p>
          <a:p>
            <a:pPr marL="0" indent="0" algn="just">
              <a:defRPr/>
            </a:pPr>
            <a:endParaRPr lang="en-GB" sz="1400" dirty="0"/>
          </a:p>
          <a:p>
            <a:pPr>
              <a:defRPr/>
            </a:pPr>
            <a:endParaRPr lang="en-GB" dirty="0"/>
          </a:p>
        </p:txBody>
      </p:sp>
      <p:sp>
        <p:nvSpPr>
          <p:cNvPr id="4" name="Rectangle 3">
            <a:extLst>
              <a:ext uri="{FF2B5EF4-FFF2-40B4-BE49-F238E27FC236}">
                <a16:creationId xmlns:a16="http://schemas.microsoft.com/office/drawing/2014/main" id="{6D44853A-ADAE-4593-B250-87C68E611803}"/>
              </a:ext>
            </a:extLst>
          </p:cNvPr>
          <p:cNvSpPr/>
          <p:nvPr/>
        </p:nvSpPr>
        <p:spPr>
          <a:xfrm>
            <a:off x="513532" y="589608"/>
            <a:ext cx="8135937" cy="1410494"/>
          </a:xfrm>
          <a:prstGeom prst="rect">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2" name="Стрелка: вниз 1">
            <a:extLst>
              <a:ext uri="{FF2B5EF4-FFF2-40B4-BE49-F238E27FC236}">
                <a16:creationId xmlns:a16="http://schemas.microsoft.com/office/drawing/2014/main" id="{FEDD83FF-C7B2-4D97-83C0-C090F24F1DB3}"/>
              </a:ext>
            </a:extLst>
          </p:cNvPr>
          <p:cNvSpPr/>
          <p:nvPr/>
        </p:nvSpPr>
        <p:spPr>
          <a:xfrm>
            <a:off x="4149452" y="2185046"/>
            <a:ext cx="864096" cy="12255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610015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9138" y="609600"/>
            <a:ext cx="7772400" cy="515144"/>
          </a:xfrm>
        </p:spPr>
        <p:txBody>
          <a:bodyPr>
            <a:noAutofit/>
          </a:bodyPr>
          <a:lstStyle/>
          <a:p>
            <a:pPr algn="ctr"/>
            <a:r>
              <a:rPr lang="en-US" sz="2800" u="sng" dirty="0"/>
              <a:t>Koop Wheel Method</a:t>
            </a:r>
            <a:r>
              <a:rPr lang="en-GB" sz="2800" u="sng" dirty="0"/>
              <a:t>:  </a:t>
            </a:r>
            <a:r>
              <a:rPr lang="en-US" sz="2800" dirty="0"/>
              <a:t>Systematic errors</a:t>
            </a:r>
            <a:endParaRPr lang="en-GB" sz="2800" u="sng"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95536" y="1196752"/>
                <a:ext cx="8424936" cy="4823048"/>
              </a:xfrm>
            </p:spPr>
            <p:txBody>
              <a:bodyPr>
                <a:normAutofit fontScale="85000" lnSpcReduction="20000"/>
              </a:bodyPr>
              <a:lstStyle/>
              <a:p>
                <a:pPr marL="0" indent="0">
                  <a:buNone/>
                </a:pPr>
                <a:r>
                  <a:rPr lang="en-GB" sz="2800" dirty="0"/>
                  <a:t>First, we have modelled Koop’s method in a special structure with a large beta function in the vertical plane of ~ 1000 m, and even in this case the trajectories are separated by the distance of 10</a:t>
                </a:r>
                <a:r>
                  <a:rPr lang="en-GB" sz="2800" baseline="30000" dirty="0"/>
                  <a:t>-9</a:t>
                </a:r>
                <a:r>
                  <a:rPr lang="en-GB" sz="2800" dirty="0"/>
                  <a:t> m. </a:t>
                </a:r>
              </a:p>
              <a:p>
                <a:endParaRPr lang="en-GB" sz="2800" dirty="0"/>
              </a:p>
              <a:p>
                <a:pPr marL="0" indent="0">
                  <a:buNone/>
                </a:pPr>
                <a:r>
                  <a:rPr lang="en-GB" sz="2800" dirty="0"/>
                  <a:t>Second, taking into account the systematic errors in the method, we have:</a:t>
                </a:r>
              </a:p>
              <a:p>
                <a:pPr marL="0" indent="0">
                  <a:buNone/>
                </a:pPr>
                <a14:m>
                  <m:oMathPara xmlns:m="http://schemas.openxmlformats.org/officeDocument/2006/math">
                    <m:oMathParaPr>
                      <m:jc m:val="centerGroup"/>
                    </m:oMathParaPr>
                    <m:oMath xmlns:m="http://schemas.openxmlformats.org/officeDocument/2006/math">
                      <m:sSub>
                        <m:sSubPr>
                          <m:ctrlPr>
                            <a:rPr lang="ru-RU" sz="2400" i="1" smtClean="0">
                              <a:effectLst/>
                              <a:latin typeface="Cambria Math" panose="02040503050406030204" pitchFamily="18" charset="0"/>
                              <a:ea typeface="Times New Roman" panose="02020603050405020304" pitchFamily="18" charset="0"/>
                            </a:rPr>
                          </m:ctrlPr>
                        </m:sSubPr>
                        <m:e>
                          <m:r>
                            <a:rPr lang="en-GB" sz="2400" i="1">
                              <a:effectLst/>
                              <a:latin typeface="Cambria Math" panose="02040503050406030204" pitchFamily="18" charset="0"/>
                              <a:ea typeface="Times New Roman" panose="02020603050405020304" pitchFamily="18" charset="0"/>
                            </a:rPr>
                            <m:t>𝛺</m:t>
                          </m:r>
                        </m:e>
                        <m:sub>
                          <m:r>
                            <a:rPr lang="en-GB" sz="2400" i="1">
                              <a:effectLst/>
                              <a:latin typeface="Cambria Math" panose="02040503050406030204" pitchFamily="18" charset="0"/>
                              <a:ea typeface="Times New Roman" panose="02020603050405020304" pitchFamily="18" charset="0"/>
                            </a:rPr>
                            <m:t>𝑥</m:t>
                          </m:r>
                        </m:sub>
                      </m:sSub>
                      <m:d>
                        <m:dPr>
                          <m:ctrlPr>
                            <a:rPr lang="ru-RU" sz="2400" i="1">
                              <a:effectLst/>
                              <a:latin typeface="Cambria Math" panose="02040503050406030204" pitchFamily="18" charset="0"/>
                              <a:ea typeface="Times New Roman" panose="02020603050405020304" pitchFamily="18" charset="0"/>
                            </a:rPr>
                          </m:ctrlPr>
                        </m:dPr>
                        <m:e>
                          <m:r>
                            <a:rPr lang="en-GB" sz="2400" i="1">
                              <a:effectLst/>
                              <a:latin typeface="Cambria Math" panose="02040503050406030204" pitchFamily="18" charset="0"/>
                              <a:ea typeface="Times New Roman" panose="02020603050405020304" pitchFamily="18" charset="0"/>
                            </a:rPr>
                            <m:t>±∆</m:t>
                          </m:r>
                        </m:e>
                      </m:d>
                      <m:r>
                        <a:rPr lang="en-GB" sz="2400" i="1">
                          <a:effectLst/>
                          <a:latin typeface="Cambria Math" panose="02040503050406030204" pitchFamily="18" charset="0"/>
                          <a:ea typeface="Times New Roman" panose="02020603050405020304" pitchFamily="18" charset="0"/>
                        </a:rPr>
                        <m:t>=</m:t>
                      </m:r>
                      <m:d>
                        <m:dPr>
                          <m:ctrlPr>
                            <a:rPr lang="ru-RU" sz="2400" i="1">
                              <a:effectLst/>
                              <a:latin typeface="Cambria Math" panose="02040503050406030204" pitchFamily="18" charset="0"/>
                              <a:ea typeface="Times New Roman" panose="02020603050405020304" pitchFamily="18" charset="0"/>
                            </a:rPr>
                          </m:ctrlPr>
                        </m:dPr>
                        <m:e>
                          <m:sSub>
                            <m:sSubPr>
                              <m:ctrlPr>
                                <a:rPr lang="ru-RU" sz="2400" i="1">
                                  <a:effectLst/>
                                  <a:latin typeface="Cambria Math" panose="02040503050406030204" pitchFamily="18" charset="0"/>
                                  <a:ea typeface="Times New Roman" panose="02020603050405020304" pitchFamily="18" charset="0"/>
                                </a:rPr>
                              </m:ctrlPr>
                            </m:sSubPr>
                            <m:e>
                              <m:r>
                                <a:rPr lang="en-GB" sz="2400" i="1">
                                  <a:effectLst/>
                                  <a:latin typeface="Cambria Math" panose="02040503050406030204" pitchFamily="18" charset="0"/>
                                  <a:ea typeface="Times New Roman" panose="02020603050405020304" pitchFamily="18" charset="0"/>
                                </a:rPr>
                                <m:t>𝛺</m:t>
                              </m:r>
                            </m:e>
                            <m:sub>
                              <m:r>
                                <a:rPr lang="en-GB" sz="2400" i="1">
                                  <a:effectLst/>
                                  <a:latin typeface="Cambria Math" panose="02040503050406030204" pitchFamily="18" charset="0"/>
                                  <a:ea typeface="Times New Roman" panose="02020603050405020304" pitchFamily="18" charset="0"/>
                                </a:rPr>
                                <m:t>𝑒𝑑𝑚</m:t>
                              </m:r>
                            </m:sub>
                          </m:sSub>
                          <m:r>
                            <a:rPr lang="en-GB" sz="2400" i="1">
                              <a:effectLst/>
                              <a:latin typeface="Cambria Math" panose="02040503050406030204" pitchFamily="18" charset="0"/>
                              <a:ea typeface="Times New Roman" panose="02020603050405020304" pitchFamily="18" charset="0"/>
                            </a:rPr>
                            <m:t>+</m:t>
                          </m:r>
                          <m:sSub>
                            <m:sSubPr>
                              <m:ctrlPr>
                                <a:rPr lang="ru-RU" sz="2400" i="1">
                                  <a:effectLst/>
                                  <a:latin typeface="Cambria Math" panose="02040503050406030204" pitchFamily="18" charset="0"/>
                                  <a:ea typeface="Times New Roman" panose="02020603050405020304" pitchFamily="18" charset="0"/>
                                </a:rPr>
                              </m:ctrlPr>
                            </m:sSubPr>
                            <m:e>
                              <m:r>
                                <a:rPr lang="en-GB" sz="2400" i="1">
                                  <a:effectLst/>
                                  <a:latin typeface="Cambria Math" panose="02040503050406030204" pitchFamily="18" charset="0"/>
                                  <a:ea typeface="Times New Roman" panose="02020603050405020304" pitchFamily="18" charset="0"/>
                                </a:rPr>
                                <m:t>𝛺</m:t>
                              </m:r>
                            </m:e>
                            <m:sub>
                              <m:r>
                                <a:rPr lang="en-GB" sz="2400" i="1">
                                  <a:effectLst/>
                                  <a:latin typeface="Cambria Math" panose="02040503050406030204" pitchFamily="18" charset="0"/>
                                  <a:ea typeface="Times New Roman" panose="02020603050405020304" pitchFamily="18" charset="0"/>
                                </a:rPr>
                                <m:t>𝑟</m:t>
                              </m:r>
                              <m:r>
                                <a:rPr lang="en-GB" sz="2400" i="1">
                                  <a:effectLst/>
                                  <a:latin typeface="Cambria Math" panose="02040503050406030204" pitchFamily="18" charset="0"/>
                                  <a:ea typeface="Times New Roman" panose="02020603050405020304" pitchFamily="18" charset="0"/>
                                </a:rPr>
                                <m:t>,</m:t>
                              </m:r>
                              <m:r>
                                <a:rPr lang="en-GB" sz="2400" i="1">
                                  <a:effectLst/>
                                  <a:latin typeface="Cambria Math" panose="02040503050406030204" pitchFamily="18" charset="0"/>
                                  <a:ea typeface="Times New Roman" panose="02020603050405020304" pitchFamily="18" charset="0"/>
                                </a:rPr>
                                <m:t>𝑚𝑑𝑚</m:t>
                              </m:r>
                            </m:sub>
                          </m:sSub>
                          <m:r>
                            <a:rPr lang="en-GB" sz="2400" i="1">
                              <a:effectLst/>
                              <a:latin typeface="Cambria Math" panose="02040503050406030204" pitchFamily="18" charset="0"/>
                              <a:ea typeface="Times New Roman" panose="02020603050405020304" pitchFamily="18" charset="0"/>
                            </a:rPr>
                            <m:t>±</m:t>
                          </m:r>
                          <m:sSub>
                            <m:sSubPr>
                              <m:ctrlPr>
                                <a:rPr lang="ru-RU" sz="2400" i="1">
                                  <a:effectLst/>
                                  <a:latin typeface="Cambria Math" panose="02040503050406030204" pitchFamily="18" charset="0"/>
                                  <a:ea typeface="Times New Roman" panose="02020603050405020304" pitchFamily="18" charset="0"/>
                                </a:rPr>
                              </m:ctrlPr>
                            </m:sSubPr>
                            <m:e>
                              <m:r>
                                <a:rPr lang="en-GB" sz="2400" i="1">
                                  <a:effectLst/>
                                  <a:latin typeface="Cambria Math" panose="02040503050406030204" pitchFamily="18" charset="0"/>
                                  <a:ea typeface="Times New Roman" panose="02020603050405020304" pitchFamily="18" charset="0"/>
                                </a:rPr>
                                <m:t>𝛺</m:t>
                              </m:r>
                            </m:e>
                            <m:sub>
                              <m:sSub>
                                <m:sSubPr>
                                  <m:ctrlPr>
                                    <a:rPr lang="ru-RU" sz="2400" i="1">
                                      <a:effectLst/>
                                      <a:latin typeface="Cambria Math" panose="02040503050406030204" pitchFamily="18" charset="0"/>
                                      <a:ea typeface="Times New Roman" panose="02020603050405020304" pitchFamily="18" charset="0"/>
                                    </a:rPr>
                                  </m:ctrlPr>
                                </m:sSubPr>
                                <m:e>
                                  <m:r>
                                    <a:rPr lang="en-GB" sz="2400" i="1">
                                      <a:effectLst/>
                                      <a:latin typeface="Cambria Math" panose="02040503050406030204" pitchFamily="18" charset="0"/>
                                      <a:ea typeface="Times New Roman" panose="02020603050405020304" pitchFamily="18" charset="0"/>
                                    </a:rPr>
                                    <m:t>𝐵</m:t>
                                  </m:r>
                                </m:e>
                                <m:sub>
                                  <m:r>
                                    <a:rPr lang="en-GB" sz="2400" i="1">
                                      <a:effectLst/>
                                      <a:latin typeface="Cambria Math" panose="02040503050406030204" pitchFamily="18" charset="0"/>
                                      <a:ea typeface="Times New Roman" panose="02020603050405020304" pitchFamily="18" charset="0"/>
                                    </a:rPr>
                                    <m:t>𝑥</m:t>
                                  </m:r>
                                </m:sub>
                              </m:sSub>
                            </m:sub>
                          </m:sSub>
                        </m:e>
                      </m:d>
                      <m:rad>
                        <m:radPr>
                          <m:degHide m:val="on"/>
                          <m:ctrlPr>
                            <a:rPr lang="ru-RU" sz="2400" i="1">
                              <a:effectLst/>
                              <a:latin typeface="Cambria Math" panose="02040503050406030204" pitchFamily="18" charset="0"/>
                              <a:ea typeface="Times New Roman" panose="02020603050405020304" pitchFamily="18" charset="0"/>
                            </a:rPr>
                          </m:ctrlPr>
                        </m:radPr>
                        <m:deg/>
                        <m:e>
                          <m:r>
                            <a:rPr lang="en-GB" sz="2400" i="1">
                              <a:effectLst/>
                              <a:latin typeface="Cambria Math" panose="02040503050406030204" pitchFamily="18" charset="0"/>
                              <a:ea typeface="Times New Roman" panose="02020603050405020304" pitchFamily="18" charset="0"/>
                            </a:rPr>
                            <m:t>1+</m:t>
                          </m:r>
                          <m:sSubSup>
                            <m:sSubSupPr>
                              <m:ctrlPr>
                                <a:rPr lang="ru-RU" sz="2400" i="1">
                                  <a:effectLst/>
                                  <a:latin typeface="Cambria Math" panose="02040503050406030204" pitchFamily="18" charset="0"/>
                                  <a:ea typeface="Times New Roman" panose="02020603050405020304" pitchFamily="18" charset="0"/>
                                </a:rPr>
                              </m:ctrlPr>
                            </m:sSubSupPr>
                            <m:e>
                              <m:r>
                                <a:rPr lang="en-GB" sz="2400" i="1">
                                  <a:effectLst/>
                                  <a:latin typeface="Cambria Math" panose="02040503050406030204" pitchFamily="18" charset="0"/>
                                  <a:ea typeface="Times New Roman" panose="02020603050405020304" pitchFamily="18" charset="0"/>
                                </a:rPr>
                                <m:t>(</m:t>
                              </m:r>
                              <m:r>
                                <a:rPr lang="en-GB" sz="2400" i="1">
                                  <a:effectLst/>
                                  <a:latin typeface="Cambria Math" panose="02040503050406030204" pitchFamily="18" charset="0"/>
                                  <a:ea typeface="Times New Roman" panose="02020603050405020304" pitchFamily="18" charset="0"/>
                                </a:rPr>
                                <m:t>𝛺</m:t>
                              </m:r>
                            </m:e>
                            <m:sub>
                              <m:r>
                                <a:rPr lang="en-GB" sz="2400" i="1">
                                  <a:effectLst/>
                                  <a:latin typeface="Cambria Math" panose="02040503050406030204" pitchFamily="18" charset="0"/>
                                  <a:ea typeface="Times New Roman" panose="02020603050405020304" pitchFamily="18" charset="0"/>
                                </a:rPr>
                                <m:t>𝑦</m:t>
                              </m:r>
                            </m:sub>
                            <m:sup>
                              <m:r>
                                <a:rPr lang="en-GB" sz="2400" i="1">
                                  <a:effectLst/>
                                  <a:latin typeface="Cambria Math" panose="02040503050406030204" pitchFamily="18" charset="0"/>
                                  <a:ea typeface="Times New Roman" panose="02020603050405020304" pitchFamily="18" charset="0"/>
                                </a:rPr>
                                <m:t>2</m:t>
                              </m:r>
                            </m:sup>
                          </m:sSubSup>
                          <m:r>
                            <a:rPr lang="en-GB" sz="2400" i="1">
                              <a:effectLst/>
                              <a:latin typeface="Cambria Math" panose="02040503050406030204" pitchFamily="18" charset="0"/>
                              <a:ea typeface="Times New Roman" panose="02020603050405020304" pitchFamily="18" charset="0"/>
                            </a:rPr>
                            <m:t>+</m:t>
                          </m:r>
                          <m:sSubSup>
                            <m:sSubSupPr>
                              <m:ctrlPr>
                                <a:rPr lang="ru-RU" sz="2400" i="1">
                                  <a:effectLst/>
                                  <a:latin typeface="Cambria Math" panose="02040503050406030204" pitchFamily="18" charset="0"/>
                                  <a:ea typeface="Times New Roman" panose="02020603050405020304" pitchFamily="18" charset="0"/>
                                </a:rPr>
                              </m:ctrlPr>
                            </m:sSubSupPr>
                            <m:e>
                              <m:r>
                                <a:rPr lang="en-GB" sz="2400" i="1">
                                  <a:effectLst/>
                                  <a:latin typeface="Cambria Math" panose="02040503050406030204" pitchFamily="18" charset="0"/>
                                  <a:ea typeface="Times New Roman" panose="02020603050405020304" pitchFamily="18" charset="0"/>
                                </a:rPr>
                                <m:t>𝛺</m:t>
                              </m:r>
                            </m:e>
                            <m:sub>
                              <m:r>
                                <a:rPr lang="en-GB" sz="2400" i="1">
                                  <a:effectLst/>
                                  <a:latin typeface="Cambria Math" panose="02040503050406030204" pitchFamily="18" charset="0"/>
                                  <a:ea typeface="Times New Roman" panose="02020603050405020304" pitchFamily="18" charset="0"/>
                                </a:rPr>
                                <m:t>𝑧</m:t>
                              </m:r>
                            </m:sub>
                            <m:sup>
                              <m:r>
                                <a:rPr lang="en-GB" sz="2400" i="1">
                                  <a:effectLst/>
                                  <a:latin typeface="Cambria Math" panose="02040503050406030204" pitchFamily="18" charset="0"/>
                                  <a:ea typeface="Times New Roman" panose="02020603050405020304" pitchFamily="18" charset="0"/>
                                </a:rPr>
                                <m:t>2</m:t>
                              </m:r>
                            </m:sup>
                          </m:sSubSup>
                          <m:r>
                            <a:rPr lang="en-GB" sz="2400" i="1">
                              <a:effectLst/>
                              <a:latin typeface="Cambria Math" panose="02040503050406030204" pitchFamily="18" charset="0"/>
                              <a:ea typeface="Times New Roman" panose="02020603050405020304" pitchFamily="18" charset="0"/>
                            </a:rPr>
                            <m:t>)/</m:t>
                          </m:r>
                          <m:d>
                            <m:dPr>
                              <m:ctrlPr>
                                <a:rPr lang="ru-RU" sz="2400" i="1">
                                  <a:effectLst/>
                                  <a:latin typeface="Cambria Math" panose="02040503050406030204" pitchFamily="18" charset="0"/>
                                  <a:ea typeface="Times New Roman" panose="02020603050405020304" pitchFamily="18" charset="0"/>
                                </a:rPr>
                              </m:ctrlPr>
                            </m:dPr>
                            <m:e>
                              <m:sSub>
                                <m:sSubPr>
                                  <m:ctrlPr>
                                    <a:rPr lang="ru-RU" sz="2400" i="1">
                                      <a:effectLst/>
                                      <a:latin typeface="Cambria Math" panose="02040503050406030204" pitchFamily="18" charset="0"/>
                                      <a:ea typeface="Times New Roman" panose="02020603050405020304" pitchFamily="18" charset="0"/>
                                    </a:rPr>
                                  </m:ctrlPr>
                                </m:sSubPr>
                                <m:e>
                                  <m:r>
                                    <a:rPr lang="en-GB" sz="2400" i="1">
                                      <a:effectLst/>
                                      <a:latin typeface="Cambria Math" panose="02040503050406030204" pitchFamily="18" charset="0"/>
                                      <a:ea typeface="Times New Roman" panose="02020603050405020304" pitchFamily="18" charset="0"/>
                                    </a:rPr>
                                    <m:t>𝛺</m:t>
                                  </m:r>
                                </m:e>
                                <m:sub>
                                  <m:r>
                                    <a:rPr lang="en-GB" sz="2400" i="1">
                                      <a:effectLst/>
                                      <a:latin typeface="Cambria Math" panose="02040503050406030204" pitchFamily="18" charset="0"/>
                                      <a:ea typeface="Times New Roman" panose="02020603050405020304" pitchFamily="18" charset="0"/>
                                    </a:rPr>
                                    <m:t>𝑒𝑑𝑚</m:t>
                                  </m:r>
                                </m:sub>
                              </m:sSub>
                              <m:r>
                                <a:rPr lang="en-GB" sz="2400" i="1">
                                  <a:effectLst/>
                                  <a:latin typeface="Cambria Math" panose="02040503050406030204" pitchFamily="18" charset="0"/>
                                  <a:ea typeface="Times New Roman" panose="02020603050405020304" pitchFamily="18" charset="0"/>
                                </a:rPr>
                                <m:t>+</m:t>
                              </m:r>
                              <m:sSub>
                                <m:sSubPr>
                                  <m:ctrlPr>
                                    <a:rPr lang="ru-RU" sz="2400" i="1">
                                      <a:effectLst/>
                                      <a:latin typeface="Cambria Math" panose="02040503050406030204" pitchFamily="18" charset="0"/>
                                      <a:ea typeface="Times New Roman" panose="02020603050405020304" pitchFamily="18" charset="0"/>
                                    </a:rPr>
                                  </m:ctrlPr>
                                </m:sSubPr>
                                <m:e>
                                  <m:r>
                                    <a:rPr lang="en-GB" sz="2400" i="1">
                                      <a:effectLst/>
                                      <a:latin typeface="Cambria Math" panose="02040503050406030204" pitchFamily="18" charset="0"/>
                                      <a:ea typeface="Times New Roman" panose="02020603050405020304" pitchFamily="18" charset="0"/>
                                    </a:rPr>
                                    <m:t>𝛺</m:t>
                                  </m:r>
                                </m:e>
                                <m:sub>
                                  <m:r>
                                    <a:rPr lang="en-GB" sz="2400" i="1">
                                      <a:effectLst/>
                                      <a:latin typeface="Cambria Math" panose="02040503050406030204" pitchFamily="18" charset="0"/>
                                      <a:ea typeface="Times New Roman" panose="02020603050405020304" pitchFamily="18" charset="0"/>
                                    </a:rPr>
                                    <m:t>𝑟</m:t>
                                  </m:r>
                                  <m:r>
                                    <a:rPr lang="en-GB" sz="2400" i="1">
                                      <a:effectLst/>
                                      <a:latin typeface="Cambria Math" panose="02040503050406030204" pitchFamily="18" charset="0"/>
                                      <a:ea typeface="Times New Roman" panose="02020603050405020304" pitchFamily="18" charset="0"/>
                                    </a:rPr>
                                    <m:t>,</m:t>
                                  </m:r>
                                  <m:r>
                                    <a:rPr lang="en-GB" sz="2400" i="1">
                                      <a:effectLst/>
                                      <a:latin typeface="Cambria Math" panose="02040503050406030204" pitchFamily="18" charset="0"/>
                                      <a:ea typeface="Times New Roman" panose="02020603050405020304" pitchFamily="18" charset="0"/>
                                    </a:rPr>
                                    <m:t>𝑚𝑑𝑚</m:t>
                                  </m:r>
                                </m:sub>
                              </m:sSub>
                              <m:r>
                                <a:rPr lang="en-GB" sz="2400" i="1">
                                  <a:effectLst/>
                                  <a:latin typeface="Cambria Math" panose="02040503050406030204" pitchFamily="18" charset="0"/>
                                  <a:ea typeface="Times New Roman" panose="02020603050405020304" pitchFamily="18" charset="0"/>
                                </a:rPr>
                                <m:t>±</m:t>
                              </m:r>
                              <m:sSub>
                                <m:sSubPr>
                                  <m:ctrlPr>
                                    <a:rPr lang="ru-RU" sz="2400" i="1">
                                      <a:effectLst/>
                                      <a:latin typeface="Cambria Math" panose="02040503050406030204" pitchFamily="18" charset="0"/>
                                      <a:ea typeface="Times New Roman" panose="02020603050405020304" pitchFamily="18" charset="0"/>
                                    </a:rPr>
                                  </m:ctrlPr>
                                </m:sSubPr>
                                <m:e>
                                  <m:r>
                                    <a:rPr lang="en-GB" sz="2400" i="1">
                                      <a:effectLst/>
                                      <a:latin typeface="Cambria Math" panose="02040503050406030204" pitchFamily="18" charset="0"/>
                                      <a:ea typeface="Times New Roman" panose="02020603050405020304" pitchFamily="18" charset="0"/>
                                    </a:rPr>
                                    <m:t>𝛺</m:t>
                                  </m:r>
                                </m:e>
                                <m:sub>
                                  <m:sSub>
                                    <m:sSubPr>
                                      <m:ctrlPr>
                                        <a:rPr lang="ru-RU" sz="2400" i="1">
                                          <a:effectLst/>
                                          <a:latin typeface="Cambria Math" panose="02040503050406030204" pitchFamily="18" charset="0"/>
                                          <a:ea typeface="Times New Roman" panose="02020603050405020304" pitchFamily="18" charset="0"/>
                                        </a:rPr>
                                      </m:ctrlPr>
                                    </m:sSubPr>
                                    <m:e>
                                      <m:r>
                                        <a:rPr lang="en-GB" sz="2400" i="1">
                                          <a:effectLst/>
                                          <a:latin typeface="Cambria Math" panose="02040503050406030204" pitchFamily="18" charset="0"/>
                                          <a:ea typeface="Times New Roman" panose="02020603050405020304" pitchFamily="18" charset="0"/>
                                        </a:rPr>
                                        <m:t>𝐵</m:t>
                                      </m:r>
                                    </m:e>
                                    <m:sub>
                                      <m:r>
                                        <a:rPr lang="en-GB" sz="2400" i="1">
                                          <a:effectLst/>
                                          <a:latin typeface="Cambria Math" panose="02040503050406030204" pitchFamily="18" charset="0"/>
                                          <a:ea typeface="Times New Roman" panose="02020603050405020304" pitchFamily="18" charset="0"/>
                                        </a:rPr>
                                        <m:t>𝑥</m:t>
                                      </m:r>
                                    </m:sub>
                                  </m:sSub>
                                </m:sub>
                              </m:sSub>
                            </m:e>
                          </m:d>
                        </m:e>
                      </m:rad>
                    </m:oMath>
                  </m:oMathPara>
                </a14:m>
                <a:endParaRPr lang="en-US" sz="2400" dirty="0">
                  <a:effectLst/>
                  <a:ea typeface="Times New Roman" panose="02020603050405020304" pitchFamily="18" charset="0"/>
                </a:endParaRPr>
              </a:p>
              <a:p>
                <a:pPr marL="0" indent="0">
                  <a:buNone/>
                </a:pPr>
                <a:endParaRPr lang="en-US" i="1" dirty="0">
                  <a:effectLst/>
                  <a:latin typeface="Cambria Math" panose="02040503050406030204" pitchFamily="18" charset="0"/>
                </a:endParaRPr>
              </a:p>
              <a:p>
                <a:pPr marL="0" indent="0">
                  <a:buNone/>
                </a:pPr>
                <a:endParaRPr lang="en-US" i="1" dirty="0">
                  <a:effectLst/>
                  <a:latin typeface="Cambria Math" panose="02040503050406030204" pitchFamily="18" charset="0"/>
                </a:endParaRPr>
              </a:p>
              <a:p>
                <a:pPr marL="0" indent="0">
                  <a:buNone/>
                </a:pPr>
                <a:r>
                  <a:rPr lang="en-US" i="1" dirty="0">
                    <a:effectLst/>
                    <a:latin typeface="Cambria Math" panose="02040503050406030204" pitchFamily="18" charset="0"/>
                  </a:rPr>
                  <a:t> </a:t>
                </a:r>
                <a14:m>
                  <m:oMath xmlns:m="http://schemas.openxmlformats.org/officeDocument/2006/math">
                    <m:sSub>
                      <m:sSubPr>
                        <m:ctrlPr>
                          <a:rPr lang="ru-RU" sz="2400" i="1" smtClean="0">
                            <a:effectLst/>
                            <a:latin typeface="Cambria Math" panose="02040503050406030204" pitchFamily="18" charset="0"/>
                            <a:ea typeface="Times New Roman" panose="02020603050405020304" pitchFamily="18" charset="0"/>
                          </a:rPr>
                        </m:ctrlPr>
                      </m:sSubPr>
                      <m:e>
                        <m:r>
                          <a:rPr lang="en-GB" sz="2400" i="1">
                            <a:effectLst/>
                            <a:latin typeface="Cambria Math" panose="02040503050406030204" pitchFamily="18" charset="0"/>
                            <a:ea typeface="Times New Roman" panose="02020603050405020304" pitchFamily="18" charset="0"/>
                          </a:rPr>
                          <m:t>𝛺</m:t>
                        </m:r>
                      </m:e>
                      <m:sub>
                        <m:r>
                          <a:rPr lang="en-GB" sz="2400" i="1">
                            <a:effectLst/>
                            <a:latin typeface="Cambria Math" panose="02040503050406030204" pitchFamily="18" charset="0"/>
                            <a:ea typeface="Times New Roman" panose="02020603050405020304" pitchFamily="18" charset="0"/>
                          </a:rPr>
                          <m:t>𝑒𝑑𝑚</m:t>
                        </m:r>
                      </m:sub>
                    </m:sSub>
                    <m:r>
                      <a:rPr lang="en-GB" sz="2400" i="1">
                        <a:effectLst/>
                        <a:latin typeface="Cambria Math" panose="02040503050406030204" pitchFamily="18" charset="0"/>
                        <a:ea typeface="Times New Roman" panose="02020603050405020304" pitchFamily="18" charset="0"/>
                      </a:rPr>
                      <m:t>+</m:t>
                    </m:r>
                    <m:sSub>
                      <m:sSubPr>
                        <m:ctrlPr>
                          <a:rPr lang="ru-RU" sz="2400" i="1">
                            <a:effectLst/>
                            <a:latin typeface="Cambria Math" panose="02040503050406030204" pitchFamily="18" charset="0"/>
                            <a:ea typeface="Times New Roman" panose="02020603050405020304" pitchFamily="18" charset="0"/>
                          </a:rPr>
                        </m:ctrlPr>
                      </m:sSubPr>
                      <m:e>
                        <m:r>
                          <a:rPr lang="en-GB" sz="2400" i="1">
                            <a:effectLst/>
                            <a:latin typeface="Cambria Math" panose="02040503050406030204" pitchFamily="18" charset="0"/>
                            <a:ea typeface="Times New Roman" panose="02020603050405020304" pitchFamily="18" charset="0"/>
                          </a:rPr>
                          <m:t>𝛺</m:t>
                        </m:r>
                      </m:e>
                      <m:sub>
                        <m:r>
                          <a:rPr lang="en-GB" sz="2400" i="1">
                            <a:effectLst/>
                            <a:latin typeface="Cambria Math" panose="02040503050406030204" pitchFamily="18" charset="0"/>
                            <a:ea typeface="Times New Roman" panose="02020603050405020304" pitchFamily="18" charset="0"/>
                          </a:rPr>
                          <m:t>𝑟</m:t>
                        </m:r>
                        <m:r>
                          <a:rPr lang="en-GB" sz="2400" i="1">
                            <a:effectLst/>
                            <a:latin typeface="Cambria Math" panose="02040503050406030204" pitchFamily="18" charset="0"/>
                            <a:ea typeface="Times New Roman" panose="02020603050405020304" pitchFamily="18" charset="0"/>
                          </a:rPr>
                          <m:t>,</m:t>
                        </m:r>
                        <m:r>
                          <a:rPr lang="en-GB" sz="2400" i="1">
                            <a:effectLst/>
                            <a:latin typeface="Cambria Math" panose="02040503050406030204" pitchFamily="18" charset="0"/>
                            <a:ea typeface="Times New Roman" panose="02020603050405020304" pitchFamily="18" charset="0"/>
                          </a:rPr>
                          <m:t>𝑚𝑑𝑚</m:t>
                        </m:r>
                      </m:sub>
                    </m:sSub>
                    <m:r>
                      <a:rPr lang="en-US" sz="2400" b="0" i="1" smtClean="0">
                        <a:effectLst/>
                        <a:latin typeface="Cambria Math" panose="02040503050406030204" pitchFamily="18" charset="0"/>
                        <a:ea typeface="Times New Roman" panose="02020603050405020304" pitchFamily="18" charset="0"/>
                      </a:rPr>
                      <m:t>+</m:t>
                    </m:r>
                    <m:sSub>
                      <m:sSubPr>
                        <m:ctrlPr>
                          <a:rPr lang="ru-RU" sz="2400" i="1">
                            <a:effectLst/>
                            <a:latin typeface="Cambria Math" panose="02040503050406030204" pitchFamily="18" charset="0"/>
                            <a:ea typeface="Times New Roman" panose="02020603050405020304" pitchFamily="18" charset="0"/>
                          </a:rPr>
                        </m:ctrlPr>
                      </m:sSubPr>
                      <m:e>
                        <m:r>
                          <a:rPr lang="en-GB" sz="2400" i="1">
                            <a:effectLst/>
                            <a:latin typeface="Cambria Math" panose="02040503050406030204" pitchFamily="18" charset="0"/>
                            <a:ea typeface="Times New Roman" panose="02020603050405020304" pitchFamily="18" charset="0"/>
                          </a:rPr>
                          <m:t>𝛺</m:t>
                        </m:r>
                      </m:e>
                      <m:sub>
                        <m:sSub>
                          <m:sSubPr>
                            <m:ctrlPr>
                              <a:rPr lang="ru-RU" sz="2400" i="1">
                                <a:effectLst/>
                                <a:latin typeface="Cambria Math" panose="02040503050406030204" pitchFamily="18" charset="0"/>
                                <a:ea typeface="Times New Roman" panose="02020603050405020304" pitchFamily="18" charset="0"/>
                              </a:rPr>
                            </m:ctrlPr>
                          </m:sSubPr>
                          <m:e>
                            <m:r>
                              <a:rPr lang="en-GB" sz="2400" i="1">
                                <a:effectLst/>
                                <a:latin typeface="Cambria Math" panose="02040503050406030204" pitchFamily="18" charset="0"/>
                                <a:ea typeface="Times New Roman" panose="02020603050405020304" pitchFamily="18" charset="0"/>
                              </a:rPr>
                              <m:t>𝐵</m:t>
                            </m:r>
                          </m:e>
                          <m:sub>
                            <m:r>
                              <a:rPr lang="en-GB" sz="2400" i="1">
                                <a:effectLst/>
                                <a:latin typeface="Cambria Math" panose="02040503050406030204" pitchFamily="18" charset="0"/>
                                <a:ea typeface="Times New Roman" panose="02020603050405020304" pitchFamily="18" charset="0"/>
                              </a:rPr>
                              <m:t>𝑥</m:t>
                            </m:r>
                            <m:r>
                              <a:rPr lang="en-US" sz="2400" b="0" i="1" smtClean="0">
                                <a:effectLst/>
                                <a:latin typeface="Cambria Math" panose="02040503050406030204" pitchFamily="18" charset="0"/>
                                <a:ea typeface="Times New Roman" panose="02020603050405020304" pitchFamily="18" charset="0"/>
                              </a:rPr>
                              <m:t>1</m:t>
                            </m:r>
                          </m:sub>
                        </m:sSub>
                      </m:sub>
                    </m:sSub>
                  </m:oMath>
                </a14:m>
                <a:r>
                  <a:rPr lang="en-US" sz="2400" i="1" dirty="0">
                    <a:effectLst/>
                    <a:latin typeface="Cambria Math" panose="02040503050406030204" pitchFamily="18" charset="0"/>
                  </a:rPr>
                  <a:t>=</a:t>
                </a:r>
                <a:r>
                  <a:rPr lang="ru-RU" sz="2400" dirty="0">
                    <a:ea typeface="Times New Roman" panose="02020603050405020304" pitchFamily="18" charset="0"/>
                  </a:rPr>
                  <a:t> </a:t>
                </a:r>
                <a14:m>
                  <m:oMath xmlns:m="http://schemas.openxmlformats.org/officeDocument/2006/math">
                    <m:sSub>
                      <m:sSubPr>
                        <m:ctrlPr>
                          <a:rPr lang="ru-RU" sz="2400" i="1">
                            <a:latin typeface="Cambria Math" panose="02040503050406030204" pitchFamily="18" charset="0"/>
                            <a:ea typeface="Times New Roman" panose="02020603050405020304" pitchFamily="18" charset="0"/>
                          </a:rPr>
                        </m:ctrlPr>
                      </m:sSubPr>
                      <m:e>
                        <m:r>
                          <a:rPr lang="en-GB" sz="2400" i="1">
                            <a:latin typeface="Cambria Math" panose="02040503050406030204" pitchFamily="18" charset="0"/>
                            <a:ea typeface="Times New Roman" panose="02020603050405020304" pitchFamily="18" charset="0"/>
                          </a:rPr>
                          <m:t>𝛺</m:t>
                        </m:r>
                      </m:e>
                      <m:sub>
                        <m:r>
                          <a:rPr lang="en-GB" sz="2400" i="1">
                            <a:latin typeface="Cambria Math" panose="02040503050406030204" pitchFamily="18" charset="0"/>
                            <a:ea typeface="Times New Roman" panose="02020603050405020304" pitchFamily="18" charset="0"/>
                          </a:rPr>
                          <m:t>𝑒𝑑𝑚</m:t>
                        </m:r>
                      </m:sub>
                    </m:sSub>
                    <m:r>
                      <a:rPr lang="en-GB" sz="2400" i="1">
                        <a:latin typeface="Cambria Math" panose="02040503050406030204" pitchFamily="18" charset="0"/>
                        <a:ea typeface="Times New Roman" panose="02020603050405020304" pitchFamily="18" charset="0"/>
                      </a:rPr>
                      <m:t>+</m:t>
                    </m:r>
                    <m:sSub>
                      <m:sSubPr>
                        <m:ctrlPr>
                          <a:rPr lang="ru-RU" sz="2400" i="1">
                            <a:latin typeface="Cambria Math" panose="02040503050406030204" pitchFamily="18" charset="0"/>
                            <a:ea typeface="Times New Roman" panose="02020603050405020304" pitchFamily="18" charset="0"/>
                          </a:rPr>
                        </m:ctrlPr>
                      </m:sSubPr>
                      <m:e>
                        <m:r>
                          <a:rPr lang="en-GB" sz="2400" i="1">
                            <a:latin typeface="Cambria Math" panose="02040503050406030204" pitchFamily="18" charset="0"/>
                            <a:ea typeface="Times New Roman" panose="02020603050405020304" pitchFamily="18" charset="0"/>
                          </a:rPr>
                          <m:t>𝛺</m:t>
                        </m:r>
                      </m:e>
                      <m:sub>
                        <m:r>
                          <a:rPr lang="en-GB" sz="2400" i="1">
                            <a:latin typeface="Cambria Math" panose="02040503050406030204" pitchFamily="18" charset="0"/>
                            <a:ea typeface="Times New Roman" panose="02020603050405020304" pitchFamily="18" charset="0"/>
                          </a:rPr>
                          <m:t>𝑟</m:t>
                        </m:r>
                        <m:r>
                          <a:rPr lang="en-GB" sz="2400" i="1">
                            <a:latin typeface="Cambria Math" panose="02040503050406030204" pitchFamily="18" charset="0"/>
                            <a:ea typeface="Times New Roman" panose="02020603050405020304" pitchFamily="18" charset="0"/>
                          </a:rPr>
                          <m:t>,</m:t>
                        </m:r>
                        <m:r>
                          <a:rPr lang="en-GB" sz="2400" i="1">
                            <a:latin typeface="Cambria Math" panose="02040503050406030204" pitchFamily="18" charset="0"/>
                            <a:ea typeface="Times New Roman" panose="02020603050405020304" pitchFamily="18" charset="0"/>
                          </a:rPr>
                          <m:t>𝑚𝑑𝑚</m:t>
                        </m:r>
                      </m:sub>
                    </m:sSub>
                    <m:r>
                      <a:rPr lang="en-US" sz="2400" b="0" i="1" smtClean="0">
                        <a:latin typeface="Cambria Math" panose="02040503050406030204" pitchFamily="18" charset="0"/>
                        <a:ea typeface="Times New Roman" panose="02020603050405020304" pitchFamily="18" charset="0"/>
                      </a:rPr>
                      <m:t>−</m:t>
                    </m:r>
                    <m:sSub>
                      <m:sSubPr>
                        <m:ctrlPr>
                          <a:rPr lang="ru-RU" sz="2400" i="1">
                            <a:latin typeface="Cambria Math" panose="02040503050406030204" pitchFamily="18" charset="0"/>
                            <a:ea typeface="Times New Roman" panose="02020603050405020304" pitchFamily="18" charset="0"/>
                          </a:rPr>
                        </m:ctrlPr>
                      </m:sSubPr>
                      <m:e>
                        <m:r>
                          <a:rPr lang="en-GB" sz="2400" i="1">
                            <a:latin typeface="Cambria Math" panose="02040503050406030204" pitchFamily="18" charset="0"/>
                            <a:ea typeface="Times New Roman" panose="02020603050405020304" pitchFamily="18" charset="0"/>
                          </a:rPr>
                          <m:t>𝛺</m:t>
                        </m:r>
                      </m:e>
                      <m:sub>
                        <m:sSub>
                          <m:sSubPr>
                            <m:ctrlPr>
                              <a:rPr lang="ru-RU" sz="2400" i="1">
                                <a:latin typeface="Cambria Math" panose="02040503050406030204" pitchFamily="18" charset="0"/>
                                <a:ea typeface="Times New Roman" panose="02020603050405020304" pitchFamily="18" charset="0"/>
                              </a:rPr>
                            </m:ctrlPr>
                          </m:sSubPr>
                          <m:e>
                            <m:r>
                              <a:rPr lang="en-GB" sz="2400" i="1">
                                <a:latin typeface="Cambria Math" panose="02040503050406030204" pitchFamily="18" charset="0"/>
                                <a:ea typeface="Times New Roman" panose="02020603050405020304" pitchFamily="18" charset="0"/>
                              </a:rPr>
                              <m:t>𝐵</m:t>
                            </m:r>
                          </m:e>
                          <m:sub>
                            <m:r>
                              <a:rPr lang="en-GB" sz="2400" i="1">
                                <a:latin typeface="Cambria Math" panose="02040503050406030204" pitchFamily="18" charset="0"/>
                                <a:ea typeface="Times New Roman" panose="02020603050405020304" pitchFamily="18" charset="0"/>
                              </a:rPr>
                              <m:t>𝑥</m:t>
                            </m:r>
                            <m:r>
                              <a:rPr lang="en-US" sz="2400" b="0" i="1" smtClean="0">
                                <a:latin typeface="Cambria Math" panose="02040503050406030204" pitchFamily="18" charset="0"/>
                                <a:ea typeface="Times New Roman" panose="02020603050405020304" pitchFamily="18" charset="0"/>
                              </a:rPr>
                              <m:t>2</m:t>
                            </m:r>
                          </m:sub>
                        </m:sSub>
                      </m:sub>
                    </m:sSub>
                  </m:oMath>
                </a14:m>
                <a:endParaRPr lang="en-US" sz="2400" i="1" dirty="0">
                  <a:effectLst/>
                  <a:latin typeface="Cambria Math" panose="02040503050406030204" pitchFamily="18" charset="0"/>
                </a:endParaRPr>
              </a:p>
              <a:p>
                <a:pPr marL="0" indent="0">
                  <a:buNone/>
                </a:pPr>
                <a:r>
                  <a:rPr lang="en-US" dirty="0">
                    <a:effectLst/>
                  </a:rPr>
                  <a:t>         </a:t>
                </a:r>
              </a:p>
              <a:p>
                <a:pPr marL="0" indent="0">
                  <a:buNone/>
                </a:pPr>
                <a:r>
                  <a:rPr lang="en-US" sz="2600" dirty="0">
                    <a:effectLst/>
                  </a:rPr>
                  <a:t>         </a:t>
                </a:r>
                <a14:m>
                  <m:oMath xmlns:m="http://schemas.openxmlformats.org/officeDocument/2006/math">
                    <m:f>
                      <m:fPr>
                        <m:ctrlPr>
                          <a:rPr lang="ru-RU" sz="2600" i="1" smtClean="0">
                            <a:effectLst/>
                            <a:latin typeface="Cambria Math" panose="02040503050406030204" pitchFamily="18" charset="0"/>
                          </a:rPr>
                        </m:ctrlPr>
                      </m:fPr>
                      <m:num>
                        <m:sSub>
                          <m:sSubPr>
                            <m:ctrlPr>
                              <a:rPr lang="ru-RU" sz="2600" i="1">
                                <a:effectLst/>
                                <a:latin typeface="Cambria Math" panose="02040503050406030204" pitchFamily="18" charset="0"/>
                              </a:rPr>
                            </m:ctrlPr>
                          </m:sSubPr>
                          <m:e>
                            <m:r>
                              <a:rPr lang="en-GB" sz="2600" i="1">
                                <a:effectLst/>
                                <a:latin typeface="Cambria Math" panose="02040503050406030204" pitchFamily="18" charset="0"/>
                                <a:ea typeface="Times New Roman" panose="02020603050405020304" pitchFamily="18" charset="0"/>
                                <a:cs typeface="Times New Roman" panose="02020603050405020304" pitchFamily="18" charset="0"/>
                              </a:rPr>
                              <m:t>𝛺</m:t>
                            </m:r>
                          </m:e>
                          <m:sub>
                            <m:r>
                              <a:rPr lang="en-GB" sz="2600" i="1">
                                <a:effectLst/>
                                <a:latin typeface="Cambria Math" panose="02040503050406030204" pitchFamily="18" charset="0"/>
                                <a:ea typeface="Times New Roman" panose="02020603050405020304" pitchFamily="18" charset="0"/>
                                <a:cs typeface="Times New Roman" panose="02020603050405020304" pitchFamily="18" charset="0"/>
                              </a:rPr>
                              <m:t>𝑥</m:t>
                            </m:r>
                          </m:sub>
                        </m:sSub>
                        <m:d>
                          <m:dPr>
                            <m:ctrlPr>
                              <a:rPr lang="ru-RU" sz="2600" i="1">
                                <a:effectLst/>
                                <a:latin typeface="Cambria Math" panose="02040503050406030204" pitchFamily="18" charset="0"/>
                              </a:rPr>
                            </m:ctrlPr>
                          </m:dPr>
                          <m:e>
                            <m:r>
                              <a:rPr lang="en-GB" sz="2600" i="1">
                                <a:effectLst/>
                                <a:latin typeface="Cambria Math" panose="02040503050406030204" pitchFamily="18" charset="0"/>
                                <a:ea typeface="Times New Roman" panose="02020603050405020304" pitchFamily="18" charset="0"/>
                                <a:cs typeface="Times New Roman" panose="02020603050405020304" pitchFamily="18" charset="0"/>
                              </a:rPr>
                              <m:t>+∆</m:t>
                            </m:r>
                          </m:e>
                        </m:d>
                        <m:r>
                          <a:rPr lang="en-GB" sz="26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ru-RU" sz="2600" i="1">
                                <a:effectLst/>
                                <a:latin typeface="Cambria Math" panose="02040503050406030204" pitchFamily="18" charset="0"/>
                              </a:rPr>
                            </m:ctrlPr>
                          </m:sSubPr>
                          <m:e>
                            <m:r>
                              <a:rPr lang="en-GB" sz="2600" i="1">
                                <a:effectLst/>
                                <a:latin typeface="Cambria Math" panose="02040503050406030204" pitchFamily="18" charset="0"/>
                                <a:ea typeface="Times New Roman" panose="02020603050405020304" pitchFamily="18" charset="0"/>
                                <a:cs typeface="Times New Roman" panose="02020603050405020304" pitchFamily="18" charset="0"/>
                              </a:rPr>
                              <m:t>𝛺</m:t>
                            </m:r>
                          </m:e>
                          <m:sub>
                            <m:r>
                              <a:rPr lang="en-GB" sz="2600" i="1">
                                <a:effectLst/>
                                <a:latin typeface="Cambria Math" panose="02040503050406030204" pitchFamily="18" charset="0"/>
                                <a:ea typeface="Times New Roman" panose="02020603050405020304" pitchFamily="18" charset="0"/>
                                <a:cs typeface="Times New Roman" panose="02020603050405020304" pitchFamily="18" charset="0"/>
                              </a:rPr>
                              <m:t>𝑥</m:t>
                            </m:r>
                          </m:sub>
                        </m:sSub>
                        <m:d>
                          <m:dPr>
                            <m:ctrlPr>
                              <a:rPr lang="ru-RU" sz="2600" i="1">
                                <a:effectLst/>
                                <a:latin typeface="Cambria Math" panose="02040503050406030204" pitchFamily="18" charset="0"/>
                              </a:rPr>
                            </m:ctrlPr>
                          </m:dPr>
                          <m:e>
                            <m:r>
                              <a:rPr lang="en-GB" sz="2600" i="1">
                                <a:effectLst/>
                                <a:latin typeface="Cambria Math" panose="02040503050406030204" pitchFamily="18" charset="0"/>
                                <a:ea typeface="Times New Roman" panose="02020603050405020304" pitchFamily="18" charset="0"/>
                                <a:cs typeface="Times New Roman" panose="02020603050405020304" pitchFamily="18" charset="0"/>
                              </a:rPr>
                              <m:t>−∆</m:t>
                            </m:r>
                          </m:e>
                        </m:d>
                      </m:num>
                      <m:den>
                        <m:r>
                          <a:rPr lang="en-GB" sz="2600" i="1">
                            <a:effectLst/>
                            <a:latin typeface="Cambria Math" panose="02040503050406030204" pitchFamily="18" charset="0"/>
                            <a:ea typeface="Times New Roman" panose="02020603050405020304" pitchFamily="18" charset="0"/>
                            <a:cs typeface="Times New Roman" panose="02020603050405020304" pitchFamily="18" charset="0"/>
                          </a:rPr>
                          <m:t>2</m:t>
                        </m:r>
                      </m:den>
                    </m:f>
                    <m:r>
                      <a:rPr lang="en-GB" sz="26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ru-RU" sz="2600" i="1">
                            <a:effectLst/>
                            <a:latin typeface="Cambria Math" panose="02040503050406030204" pitchFamily="18" charset="0"/>
                          </a:rPr>
                        </m:ctrlPr>
                      </m:sSubPr>
                      <m:e>
                        <m:r>
                          <a:rPr lang="en-GB" sz="2600" i="1">
                            <a:effectLst/>
                            <a:latin typeface="Cambria Math" panose="02040503050406030204" pitchFamily="18" charset="0"/>
                            <a:ea typeface="Times New Roman" panose="02020603050405020304" pitchFamily="18" charset="0"/>
                            <a:cs typeface="Times New Roman" panose="02020603050405020304" pitchFamily="18" charset="0"/>
                          </a:rPr>
                          <m:t>𝛺</m:t>
                        </m:r>
                      </m:e>
                      <m:sub>
                        <m:r>
                          <a:rPr lang="en-GB" sz="2600" i="1">
                            <a:effectLst/>
                            <a:latin typeface="Cambria Math" panose="02040503050406030204" pitchFamily="18" charset="0"/>
                            <a:ea typeface="Times New Roman" panose="02020603050405020304" pitchFamily="18" charset="0"/>
                            <a:cs typeface="Times New Roman" panose="02020603050405020304" pitchFamily="18" charset="0"/>
                          </a:rPr>
                          <m:t>𝑒𝑑𝑚</m:t>
                        </m:r>
                      </m:sub>
                    </m:sSub>
                    <m:r>
                      <a:rPr lang="en-GB" sz="26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ru-RU" sz="2600" i="1" smtClean="0">
                            <a:solidFill>
                              <a:srgbClr val="FF0000"/>
                            </a:solidFill>
                            <a:latin typeface="Cambria Math" panose="02040503050406030204" pitchFamily="18" charset="0"/>
                            <a:ea typeface="Times New Roman" panose="02020603050405020304" pitchFamily="18" charset="0"/>
                          </a:rPr>
                        </m:ctrlPr>
                      </m:sSubPr>
                      <m:e>
                        <m:r>
                          <a:rPr lang="en-GB" sz="2600" i="1">
                            <a:solidFill>
                              <a:srgbClr val="FF0000"/>
                            </a:solidFill>
                            <a:latin typeface="Cambria Math" panose="02040503050406030204" pitchFamily="18" charset="0"/>
                            <a:ea typeface="Times New Roman" panose="02020603050405020304" pitchFamily="18" charset="0"/>
                          </a:rPr>
                          <m:t>𝛺</m:t>
                        </m:r>
                      </m:e>
                      <m:sub>
                        <m:r>
                          <a:rPr lang="en-GB" sz="2600" i="1">
                            <a:solidFill>
                              <a:srgbClr val="FF0000"/>
                            </a:solidFill>
                            <a:latin typeface="Cambria Math" panose="02040503050406030204" pitchFamily="18" charset="0"/>
                            <a:ea typeface="Times New Roman" panose="02020603050405020304" pitchFamily="18" charset="0"/>
                          </a:rPr>
                          <m:t>𝑟</m:t>
                        </m:r>
                        <m:r>
                          <a:rPr lang="en-GB" sz="2600" i="1">
                            <a:solidFill>
                              <a:srgbClr val="FF0000"/>
                            </a:solidFill>
                            <a:latin typeface="Cambria Math" panose="02040503050406030204" pitchFamily="18" charset="0"/>
                            <a:ea typeface="Times New Roman" panose="02020603050405020304" pitchFamily="18" charset="0"/>
                          </a:rPr>
                          <m:t>,</m:t>
                        </m:r>
                        <m:r>
                          <a:rPr lang="en-GB" sz="2600" i="1">
                            <a:solidFill>
                              <a:srgbClr val="FF0000"/>
                            </a:solidFill>
                            <a:latin typeface="Cambria Math" panose="02040503050406030204" pitchFamily="18" charset="0"/>
                            <a:ea typeface="Times New Roman" panose="02020603050405020304" pitchFamily="18" charset="0"/>
                          </a:rPr>
                          <m:t>𝑚𝑑𝑚</m:t>
                        </m:r>
                      </m:sub>
                    </m:sSub>
                  </m:oMath>
                </a14:m>
                <a:r>
                  <a:rPr lang="en-GB" sz="2600" dirty="0">
                    <a:solidFill>
                      <a:srgbClr val="FF0000"/>
                    </a:solidFill>
                    <a:effectLst/>
                    <a:latin typeface="Times" panose="02020603050405020304" pitchFamily="18" charset="0"/>
                    <a:ea typeface="Times New Roman" panose="02020603050405020304" pitchFamily="18" charset="0"/>
                    <a:cs typeface="Times New Roman" panose="02020603050405020304" pitchFamily="18" charset="0"/>
                  </a:rPr>
                  <a:t>,</a:t>
                </a:r>
                <a:endParaRPr lang="en-US" sz="2600" dirty="0">
                  <a:solidFill>
                    <a:srgbClr val="FF0000"/>
                  </a:solidFill>
                </a:endParaRPr>
              </a:p>
              <a:p>
                <a:endParaRPr lang="en-US" dirty="0"/>
              </a:p>
              <a:p>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95536" y="1196752"/>
                <a:ext cx="8424936" cy="4823048"/>
              </a:xfrm>
              <a:blipFill>
                <a:blip r:embed="rId2"/>
                <a:stretch>
                  <a:fillRect l="-1158" t="-2399" r="-1158" b="-126"/>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4" name="Object 3"/>
              <p:cNvSpPr txBox="1"/>
              <p:nvPr/>
            </p:nvSpPr>
            <p:spPr>
              <a:xfrm>
                <a:off x="2987824" y="3861048"/>
                <a:ext cx="1939925" cy="479425"/>
              </a:xfrm>
              <a:prstGeom prst="rect">
                <a:avLst/>
              </a:prstGeom>
            </p:spPr>
            <p:txBody>
              <a:bodyPr>
                <a:normAutofit fontScale="92500"/>
              </a:bodyPr>
              <a:lstStyle/>
              <a:p>
                <a:pPr/>
                <a14:m>
                  <m:oMathPara xmlns:m="http://schemas.openxmlformats.org/officeDocument/2006/math">
                    <m:oMathParaPr>
                      <m:jc m:val="left"/>
                    </m:oMathParaPr>
                    <m:oMath xmlns:m="http://schemas.openxmlformats.org/officeDocument/2006/math">
                      <m:sSub>
                        <m:sSubPr>
                          <m:ctrlPr>
                            <a:rPr lang="ru-RU" sz="2000" i="1">
                              <a:solidFill>
                                <a:srgbClr val="000000"/>
                              </a:solidFill>
                              <a:latin typeface="Cambria Math" panose="02040503050406030204" pitchFamily="18" charset="0"/>
                            </a:rPr>
                          </m:ctrlPr>
                        </m:sSubPr>
                        <m:e>
                          <m:r>
                            <m:rPr>
                              <m:sty m:val="p"/>
                            </m:rPr>
                            <a:rPr lang="ru-RU" sz="2000" i="1">
                              <a:solidFill>
                                <a:srgbClr val="000000"/>
                              </a:solidFill>
                              <a:latin typeface="Cambria Math" panose="02040503050406030204" pitchFamily="18" charset="0"/>
                            </a:rPr>
                            <m:t>Ω</m:t>
                          </m:r>
                        </m:e>
                        <m:sub>
                          <m:r>
                            <a:rPr lang="ru-RU" sz="2000" i="1">
                              <a:solidFill>
                                <a:srgbClr val="000000"/>
                              </a:solidFill>
                              <a:latin typeface="Cambria Math" panose="02040503050406030204" pitchFamily="18" charset="0"/>
                            </a:rPr>
                            <m:t>𝑥</m:t>
                          </m:r>
                        </m:sub>
                      </m:sSub>
                      <m:r>
                        <a:rPr lang="ru-RU" sz="2000" i="1">
                          <a:solidFill>
                            <a:srgbClr val="000000"/>
                          </a:solidFill>
                          <a:latin typeface="Cambria Math" panose="02040503050406030204" pitchFamily="18" charset="0"/>
                        </a:rPr>
                        <m:t>(</m:t>
                      </m:r>
                      <m:r>
                        <m:rPr>
                          <m:sty m:val="p"/>
                        </m:rPr>
                        <a:rPr lang="ru-RU" sz="2000" i="1">
                          <a:solidFill>
                            <a:srgbClr val="000000"/>
                          </a:solidFill>
                          <a:latin typeface="Cambria Math" panose="02040503050406030204" pitchFamily="18" charset="0"/>
                        </a:rPr>
                        <m:t>Δ</m:t>
                      </m:r>
                      <m:r>
                        <a:rPr lang="ru-RU" sz="2000" i="1">
                          <a:solidFill>
                            <a:srgbClr val="000000"/>
                          </a:solidFill>
                          <a:latin typeface="Cambria Math" panose="02040503050406030204" pitchFamily="18" charset="0"/>
                        </a:rPr>
                        <m:t>)=</m:t>
                      </m:r>
                      <m:sSub>
                        <m:sSubPr>
                          <m:ctrlPr>
                            <a:rPr lang="ru-RU" sz="2000" i="1" smtClean="0">
                              <a:solidFill>
                                <a:srgbClr val="000000"/>
                              </a:solidFill>
                              <a:latin typeface="Cambria Math" panose="02040503050406030204" pitchFamily="18" charset="0"/>
                            </a:rPr>
                          </m:ctrlPr>
                        </m:sSubPr>
                        <m:e>
                          <m:r>
                            <m:rPr>
                              <m:sty m:val="p"/>
                            </m:rPr>
                            <a:rPr lang="ru-RU" sz="2000" i="1">
                              <a:solidFill>
                                <a:srgbClr val="000000"/>
                              </a:solidFill>
                              <a:latin typeface="Cambria Math" panose="02040503050406030204" pitchFamily="18" charset="0"/>
                            </a:rPr>
                            <m:t>Ω</m:t>
                          </m:r>
                        </m:e>
                        <m:sub>
                          <m:r>
                            <a:rPr lang="ru-RU" sz="2000" i="1">
                              <a:solidFill>
                                <a:srgbClr val="000000"/>
                              </a:solidFill>
                              <a:latin typeface="Cambria Math" panose="02040503050406030204" pitchFamily="18" charset="0"/>
                            </a:rPr>
                            <m:t>𝑥</m:t>
                          </m:r>
                        </m:sub>
                      </m:sSub>
                      <m:r>
                        <a:rPr lang="ru-RU" sz="2000" i="1">
                          <a:solidFill>
                            <a:srgbClr val="000000"/>
                          </a:solidFill>
                          <a:latin typeface="Cambria Math" panose="02040503050406030204" pitchFamily="18" charset="0"/>
                        </a:rPr>
                        <m:t>(−</m:t>
                      </m:r>
                      <m:r>
                        <m:rPr>
                          <m:sty m:val="p"/>
                        </m:rPr>
                        <a:rPr lang="ru-RU" sz="2000" i="1">
                          <a:solidFill>
                            <a:srgbClr val="000000"/>
                          </a:solidFill>
                          <a:latin typeface="Cambria Math" panose="02040503050406030204" pitchFamily="18" charset="0"/>
                        </a:rPr>
                        <m:t>Δ</m:t>
                      </m:r>
                      <m:r>
                        <a:rPr lang="ru-RU" sz="2000" i="1">
                          <a:solidFill>
                            <a:srgbClr val="000000"/>
                          </a:solidFill>
                          <a:latin typeface="Cambria Math" panose="02040503050406030204" pitchFamily="18" charset="0"/>
                        </a:rPr>
                        <m:t>)</m:t>
                      </m:r>
                    </m:oMath>
                  </m:oMathPara>
                </a14:m>
                <a:endParaRPr lang="ru-RU" sz="2000" dirty="0"/>
              </a:p>
            </p:txBody>
          </p:sp>
        </mc:Choice>
        <mc:Fallback xmlns="">
          <p:sp>
            <p:nvSpPr>
              <p:cNvPr id="4" name="Object 3"/>
              <p:cNvSpPr txBox="1">
                <a:spLocks noRot="1" noChangeAspect="1" noMove="1" noResize="1" noEditPoints="1" noAdjustHandles="1" noChangeArrowheads="1" noChangeShapeType="1" noTextEdit="1"/>
              </p:cNvSpPr>
              <p:nvPr/>
            </p:nvSpPr>
            <p:spPr>
              <a:xfrm>
                <a:off x="2987824" y="3861048"/>
                <a:ext cx="1939925" cy="479425"/>
              </a:xfrm>
              <a:prstGeom prst="rect">
                <a:avLst/>
              </a:prstGeom>
              <a:blipFill>
                <a:blip r:embed="rId3"/>
                <a:stretch>
                  <a:fillRect r="-1258"/>
                </a:stretch>
              </a:blipFill>
            </p:spPr>
            <p:txBody>
              <a:bodyPr/>
              <a:lstStyle/>
              <a:p>
                <a:r>
                  <a:rPr lang="ru-RU">
                    <a:noFill/>
                  </a:rPr>
                  <a:t> </a:t>
                </a:r>
              </a:p>
            </p:txBody>
          </p:sp>
        </mc:Fallback>
      </mc:AlternateContent>
    </p:spTree>
    <p:extLst>
      <p:ext uri="{BB962C8B-B14F-4D97-AF65-F5344CB8AC3E}">
        <p14:creationId xmlns:p14="http://schemas.microsoft.com/office/powerpoint/2010/main" val="31910638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9138" y="609600"/>
            <a:ext cx="7772400" cy="515144"/>
          </a:xfrm>
        </p:spPr>
        <p:txBody>
          <a:bodyPr>
            <a:noAutofit/>
          </a:bodyPr>
          <a:lstStyle/>
          <a:p>
            <a:pPr algn="ctr"/>
            <a:r>
              <a:rPr lang="en-US" sz="2800" u="sng" dirty="0"/>
              <a:t>Koop Wheel Method</a:t>
            </a:r>
            <a:r>
              <a:rPr lang="en-GB" sz="2800" u="sng" dirty="0"/>
              <a:t>:  </a:t>
            </a:r>
            <a:r>
              <a:rPr lang="en-US" sz="2800" dirty="0"/>
              <a:t>spin </a:t>
            </a:r>
            <a:r>
              <a:rPr lang="en-US" sz="2800" dirty="0" err="1"/>
              <a:t>decoherence</a:t>
            </a:r>
            <a:endParaRPr lang="en-GB" sz="2800" dirty="0"/>
          </a:p>
        </p:txBody>
      </p:sp>
      <p:sp>
        <p:nvSpPr>
          <p:cNvPr id="3" name="Content Placeholder 2"/>
          <p:cNvSpPr>
            <a:spLocks noGrp="1"/>
          </p:cNvSpPr>
          <p:nvPr>
            <p:ph idx="1"/>
          </p:nvPr>
        </p:nvSpPr>
        <p:spPr>
          <a:xfrm>
            <a:off x="539552" y="1340768"/>
            <a:ext cx="8424936" cy="5184576"/>
          </a:xfrm>
        </p:spPr>
        <p:txBody>
          <a:bodyPr>
            <a:normAutofit/>
          </a:bodyPr>
          <a:lstStyle/>
          <a:p>
            <a:endParaRPr lang="en-US" dirty="0"/>
          </a:p>
          <a:p>
            <a:endParaRPr lang="en-US" dirty="0"/>
          </a:p>
          <a:p>
            <a:pPr marL="0" indent="0">
              <a:buNone/>
            </a:pPr>
            <a:r>
              <a:rPr lang="en-GB" dirty="0"/>
              <a:t>The </a:t>
            </a:r>
            <a:r>
              <a:rPr lang="en-GB" dirty="0" err="1"/>
              <a:t>decoherence</a:t>
            </a:r>
            <a:r>
              <a:rPr lang="en-GB" dirty="0"/>
              <a:t> in the horizontal plane becomes almost zero, but simultaneously the spin </a:t>
            </a:r>
            <a:r>
              <a:rPr lang="en-GB" dirty="0" err="1"/>
              <a:t>decoherence</a:t>
            </a:r>
            <a:r>
              <a:rPr lang="en-GB" dirty="0"/>
              <a:t> arises in the vertical plane, where we are going to measure EDM, and it plays the major role.</a:t>
            </a:r>
            <a:endParaRPr lang="en-US" dirty="0"/>
          </a:p>
          <a:p>
            <a:endParaRPr lang="en-US" dirty="0"/>
          </a:p>
          <a:p>
            <a:endParaRPr lang="en-US" dirty="0"/>
          </a:p>
          <a:p>
            <a:endParaRPr lang="en-US" dirty="0"/>
          </a:p>
          <a:p>
            <a:endParaRPr lang="en-GB" dirty="0"/>
          </a:p>
        </p:txBody>
      </p:sp>
      <p:graphicFrame>
        <p:nvGraphicFramePr>
          <p:cNvPr id="7" name="Object 6"/>
          <p:cNvGraphicFramePr>
            <a:graphicFrameLocks noChangeAspect="1"/>
          </p:cNvGraphicFramePr>
          <p:nvPr>
            <p:extLst>
              <p:ext uri="{D42A27DB-BD31-4B8C-83A1-F6EECF244321}">
                <p14:modId xmlns:p14="http://schemas.microsoft.com/office/powerpoint/2010/main" val="1429126783"/>
              </p:ext>
            </p:extLst>
          </p:nvPr>
        </p:nvGraphicFramePr>
        <p:xfrm>
          <a:off x="2843808" y="5121151"/>
          <a:ext cx="2998787" cy="792162"/>
        </p:xfrm>
        <a:graphic>
          <a:graphicData uri="http://schemas.openxmlformats.org/presentationml/2006/ole">
            <mc:AlternateContent xmlns:mc="http://schemas.openxmlformats.org/markup-compatibility/2006">
              <mc:Choice xmlns:v="urn:schemas-microsoft-com:vml" Requires="v">
                <p:oleObj name="Equation" r:id="rId2" imgW="1346040" imgH="355320" progId="Equation.3">
                  <p:embed/>
                </p:oleObj>
              </mc:Choice>
              <mc:Fallback>
                <p:oleObj name="Equation" r:id="rId2" imgW="1346040" imgH="355320" progId="Equation.3">
                  <p:embed/>
                  <p:pic>
                    <p:nvPicPr>
                      <p:cNvPr id="0" name=""/>
                      <p:cNvPicPr/>
                      <p:nvPr/>
                    </p:nvPicPr>
                    <p:blipFill>
                      <a:blip r:embed="rId3"/>
                      <a:stretch>
                        <a:fillRect/>
                      </a:stretch>
                    </p:blipFill>
                    <p:spPr>
                      <a:xfrm>
                        <a:off x="2843808" y="5121151"/>
                        <a:ext cx="2998787" cy="792162"/>
                      </a:xfrm>
                      <a:prstGeom prst="rect">
                        <a:avLst/>
                      </a:prstGeom>
                    </p:spPr>
                  </p:pic>
                </p:oleObj>
              </mc:Fallback>
            </mc:AlternateContent>
          </a:graphicData>
        </a:graphic>
      </p:graphicFrame>
    </p:spTree>
    <p:extLst>
      <p:ext uri="{BB962C8B-B14F-4D97-AF65-F5344CB8AC3E}">
        <p14:creationId xmlns:p14="http://schemas.microsoft.com/office/powerpoint/2010/main" val="23255003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FED28BE4-7D00-4186-8A4A-F63F2E0AA70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7584" y="201020"/>
            <a:ext cx="7848892" cy="5925144"/>
          </a:xfrm>
        </p:spPr>
      </p:pic>
    </p:spTree>
    <p:extLst>
      <p:ext uri="{BB962C8B-B14F-4D97-AF65-F5344CB8AC3E}">
        <p14:creationId xmlns:p14="http://schemas.microsoft.com/office/powerpoint/2010/main" val="25467864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0" fontAlgn="base" hangingPunct="0">
              <a:spcAft>
                <a:spcPct val="0"/>
              </a:spcAft>
            </a:pPr>
            <a:r>
              <a:rPr lang="en-GB" sz="2600" b="1" u="sng" dirty="0">
                <a:solidFill>
                  <a:srgbClr val="005B82"/>
                </a:solidFill>
              </a:rPr>
              <a:t>Frequency Domain Method: systematic errors</a:t>
            </a:r>
          </a:p>
        </p:txBody>
      </p:sp>
      <p:sp>
        <p:nvSpPr>
          <p:cNvPr id="3" name="Content Placeholder 2"/>
          <p:cNvSpPr>
            <a:spLocks noGrp="1"/>
          </p:cNvSpPr>
          <p:nvPr>
            <p:ph idx="1"/>
          </p:nvPr>
        </p:nvSpPr>
        <p:spPr>
          <a:xfrm>
            <a:off x="539552" y="1628800"/>
            <a:ext cx="8280920" cy="4752528"/>
          </a:xfrm>
        </p:spPr>
        <p:txBody>
          <a:bodyPr>
            <a:normAutofit/>
          </a:bodyPr>
          <a:lstStyle/>
          <a:p>
            <a:pPr eaLnBrk="0" fontAlgn="base" hangingPunct="0">
              <a:spcAft>
                <a:spcPct val="0"/>
              </a:spcAft>
              <a:buClr>
                <a:srgbClr val="009EE0"/>
              </a:buClr>
              <a:buNone/>
            </a:pPr>
            <a:r>
              <a:rPr lang="en-GB" sz="2200" dirty="0"/>
              <a:t>Let us to consider the case when in</a:t>
            </a:r>
          </a:p>
          <a:p>
            <a:pPr eaLnBrk="0" fontAlgn="base" hangingPunct="0">
              <a:spcAft>
                <a:spcPct val="0"/>
              </a:spcAft>
              <a:buClr>
                <a:srgbClr val="009EE0"/>
              </a:buClr>
            </a:pPr>
            <a:endParaRPr lang="en-US" sz="2200" dirty="0"/>
          </a:p>
          <a:p>
            <a:pPr eaLnBrk="0" fontAlgn="base" hangingPunct="0">
              <a:spcAft>
                <a:spcPct val="0"/>
              </a:spcAft>
              <a:buClr>
                <a:srgbClr val="009EE0"/>
              </a:buClr>
            </a:pPr>
            <a:endParaRPr lang="en-US" sz="2200" dirty="0"/>
          </a:p>
          <a:p>
            <a:pPr eaLnBrk="0" fontAlgn="base" hangingPunct="0">
              <a:spcAft>
                <a:spcPct val="0"/>
              </a:spcAft>
              <a:buClr>
                <a:srgbClr val="009EE0"/>
              </a:buClr>
            </a:pPr>
            <a:endParaRPr lang="en-US" sz="2200" dirty="0"/>
          </a:p>
          <a:p>
            <a:pPr eaLnBrk="0" fontAlgn="base" hangingPunct="0">
              <a:spcAft>
                <a:spcPct val="0"/>
              </a:spcAft>
              <a:buClr>
                <a:srgbClr val="009EE0"/>
              </a:buClr>
              <a:buNone/>
            </a:pPr>
            <a:r>
              <a:rPr lang="en-US" sz="2200" dirty="0"/>
              <a:t>We can not realize relation                                           , </a:t>
            </a:r>
          </a:p>
          <a:p>
            <a:pPr eaLnBrk="0" fontAlgn="base" hangingPunct="0">
              <a:spcAft>
                <a:spcPct val="0"/>
              </a:spcAft>
              <a:buClr>
                <a:srgbClr val="009EE0"/>
              </a:buClr>
              <a:buNone/>
            </a:pPr>
            <a:r>
              <a:rPr lang="en-US" sz="2200" dirty="0"/>
              <a:t>but we can</a:t>
            </a:r>
          </a:p>
          <a:p>
            <a:pPr eaLnBrk="0" fontAlgn="base" hangingPunct="0">
              <a:spcAft>
                <a:spcPct val="0"/>
              </a:spcAft>
              <a:buClr>
                <a:srgbClr val="009EE0"/>
              </a:buClr>
            </a:pPr>
            <a:endParaRPr lang="en-US" sz="2200" dirty="0"/>
          </a:p>
          <a:p>
            <a:pPr eaLnBrk="0" fontAlgn="base" hangingPunct="0">
              <a:spcAft>
                <a:spcPct val="0"/>
              </a:spcAft>
              <a:buClr>
                <a:srgbClr val="009EE0"/>
              </a:buClr>
            </a:pPr>
            <a:endParaRPr lang="en-US" sz="2200" dirty="0"/>
          </a:p>
          <a:p>
            <a:pPr eaLnBrk="0" fontAlgn="base" hangingPunct="0">
              <a:spcAft>
                <a:spcPct val="0"/>
              </a:spcAft>
              <a:buClr>
                <a:srgbClr val="009EE0"/>
              </a:buClr>
              <a:buNone/>
            </a:pPr>
            <a:r>
              <a:rPr lang="en-US" sz="2200" dirty="0"/>
              <a:t>we have  so called </a:t>
            </a:r>
            <a:r>
              <a:rPr lang="en-US" sz="2200" dirty="0">
                <a:solidFill>
                  <a:srgbClr val="FF0000"/>
                </a:solidFill>
              </a:rPr>
              <a:t>2D frozen spin option</a:t>
            </a:r>
            <a:r>
              <a:rPr lang="en-US" sz="2200" dirty="0"/>
              <a:t>:	</a:t>
            </a:r>
          </a:p>
          <a:p>
            <a:endParaRPr lang="en-US" dirty="0"/>
          </a:p>
          <a:p>
            <a:endParaRPr lang="en-GB" dirty="0"/>
          </a:p>
          <a:p>
            <a:endParaRPr lang="en-GB" dirty="0"/>
          </a:p>
          <a:p>
            <a:endParaRPr lang="en-GB" dirty="0"/>
          </a:p>
          <a:p>
            <a:endParaRPr lang="en-GB" dirty="0"/>
          </a:p>
          <a:p>
            <a:endParaRPr lang="en-GB" dirty="0"/>
          </a:p>
          <a:p>
            <a:endParaRPr lang="en-GB" dirty="0"/>
          </a:p>
          <a:p>
            <a:pPr marL="0" indent="0">
              <a:buNone/>
            </a:pPr>
            <a:endParaRPr lang="en-GB" dirty="0"/>
          </a:p>
        </p:txBody>
      </p:sp>
      <p:graphicFrame>
        <p:nvGraphicFramePr>
          <p:cNvPr id="5" name="Object 4"/>
          <p:cNvGraphicFramePr>
            <a:graphicFrameLocks noChangeAspect="1"/>
          </p:cNvGraphicFramePr>
          <p:nvPr>
            <p:extLst>
              <p:ext uri="{D42A27DB-BD31-4B8C-83A1-F6EECF244321}">
                <p14:modId xmlns:p14="http://schemas.microsoft.com/office/powerpoint/2010/main" val="389127197"/>
              </p:ext>
            </p:extLst>
          </p:nvPr>
        </p:nvGraphicFramePr>
        <p:xfrm>
          <a:off x="2555180" y="1988840"/>
          <a:ext cx="3457575" cy="574675"/>
        </p:xfrm>
        <a:graphic>
          <a:graphicData uri="http://schemas.openxmlformats.org/presentationml/2006/ole">
            <mc:AlternateContent xmlns:mc="http://schemas.openxmlformats.org/markup-compatibility/2006">
              <mc:Choice xmlns:v="urn:schemas-microsoft-com:vml" Requires="v">
                <p:oleObj name="Equation" r:id="rId2" imgW="1981080" imgH="330120" progId="Equation.3">
                  <p:embed/>
                </p:oleObj>
              </mc:Choice>
              <mc:Fallback>
                <p:oleObj name="Equation" r:id="rId2" imgW="1981080" imgH="330120"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180" y="1988840"/>
                        <a:ext cx="3457575"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291014928"/>
              </p:ext>
            </p:extLst>
          </p:nvPr>
        </p:nvGraphicFramePr>
        <p:xfrm>
          <a:off x="3779912" y="4077072"/>
          <a:ext cx="2968625" cy="485775"/>
        </p:xfrm>
        <a:graphic>
          <a:graphicData uri="http://schemas.openxmlformats.org/presentationml/2006/ole">
            <mc:AlternateContent xmlns:mc="http://schemas.openxmlformats.org/markup-compatibility/2006">
              <mc:Choice xmlns:v="urn:schemas-microsoft-com:vml" Requires="v">
                <p:oleObj name="Equation" r:id="rId4" imgW="1701720" imgH="279360" progId="Equation.3">
                  <p:embed/>
                </p:oleObj>
              </mc:Choice>
              <mc:Fallback>
                <p:oleObj name="Equation" r:id="rId4" imgW="1701720" imgH="279360" progId="Equation.3">
                  <p:embed/>
                  <p:pic>
                    <p:nvPicPr>
                      <p:cNvPr id="0" name=""/>
                      <p:cNvPicPr>
                        <a:picLocks noChangeAspect="1" noChangeArrowheads="1"/>
                      </p:cNvPicPr>
                      <p:nvPr/>
                    </p:nvPicPr>
                    <p:blipFill>
                      <a:blip r:embed="rId5"/>
                      <a:srcRect/>
                      <a:stretch>
                        <a:fillRect/>
                      </a:stretch>
                    </p:blipFill>
                    <p:spPr bwMode="auto">
                      <a:xfrm>
                        <a:off x="3779912" y="4077072"/>
                        <a:ext cx="296862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1740080544"/>
              </p:ext>
            </p:extLst>
          </p:nvPr>
        </p:nvGraphicFramePr>
        <p:xfrm>
          <a:off x="4139952" y="3212976"/>
          <a:ext cx="2149475" cy="485775"/>
        </p:xfrm>
        <a:graphic>
          <a:graphicData uri="http://schemas.openxmlformats.org/presentationml/2006/ole">
            <mc:AlternateContent xmlns:mc="http://schemas.openxmlformats.org/markup-compatibility/2006">
              <mc:Choice xmlns:v="urn:schemas-microsoft-com:vml" Requires="v">
                <p:oleObj name="Equation" r:id="rId6" imgW="1231560" imgH="279360" progId="Equation.3">
                  <p:embed/>
                </p:oleObj>
              </mc:Choice>
              <mc:Fallback>
                <p:oleObj name="Equation" r:id="rId6" imgW="1231560" imgH="279360" progId="Equation.3">
                  <p:embed/>
                  <p:pic>
                    <p:nvPicPr>
                      <p:cNvPr id="0" name=""/>
                      <p:cNvPicPr>
                        <a:picLocks noChangeAspect="1" noChangeArrowheads="1"/>
                      </p:cNvPicPr>
                      <p:nvPr/>
                    </p:nvPicPr>
                    <p:blipFill>
                      <a:blip r:embed="rId7"/>
                      <a:srcRect/>
                      <a:stretch>
                        <a:fillRect/>
                      </a:stretch>
                    </p:blipFill>
                    <p:spPr bwMode="auto">
                      <a:xfrm>
                        <a:off x="4139952" y="3212976"/>
                        <a:ext cx="214947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20" name="Straight Arrow Connector 19"/>
          <p:cNvCxnSpPr/>
          <p:nvPr/>
        </p:nvCxnSpPr>
        <p:spPr>
          <a:xfrm>
            <a:off x="1915636" y="3933056"/>
            <a:ext cx="1792268" cy="36004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1" name="Object 20"/>
          <p:cNvGraphicFramePr>
            <a:graphicFrameLocks noChangeAspect="1"/>
          </p:cNvGraphicFramePr>
          <p:nvPr>
            <p:extLst>
              <p:ext uri="{D42A27DB-BD31-4B8C-83A1-F6EECF244321}">
                <p14:modId xmlns:p14="http://schemas.microsoft.com/office/powerpoint/2010/main" val="3675074616"/>
              </p:ext>
            </p:extLst>
          </p:nvPr>
        </p:nvGraphicFramePr>
        <p:xfrm>
          <a:off x="3846513" y="5516563"/>
          <a:ext cx="2259012" cy="485775"/>
        </p:xfrm>
        <a:graphic>
          <a:graphicData uri="http://schemas.openxmlformats.org/presentationml/2006/ole">
            <mc:AlternateContent xmlns:mc="http://schemas.openxmlformats.org/markup-compatibility/2006">
              <mc:Choice xmlns:v="urn:schemas-microsoft-com:vml" Requires="v">
                <p:oleObj name="Equation" r:id="rId8" imgW="1295280" imgH="279360" progId="Equation.3">
                  <p:embed/>
                </p:oleObj>
              </mc:Choice>
              <mc:Fallback>
                <p:oleObj name="Equation" r:id="rId8" imgW="1295280" imgH="279360" progId="Equation.3">
                  <p:embed/>
                  <p:pic>
                    <p:nvPicPr>
                      <p:cNvPr id="0" name=""/>
                      <p:cNvPicPr>
                        <a:picLocks noChangeAspect="1" noChangeArrowheads="1"/>
                      </p:cNvPicPr>
                      <p:nvPr/>
                    </p:nvPicPr>
                    <p:blipFill>
                      <a:blip r:embed="rId9"/>
                      <a:srcRect/>
                      <a:stretch>
                        <a:fillRect/>
                      </a:stretch>
                    </p:blipFill>
                    <p:spPr bwMode="auto">
                      <a:xfrm>
                        <a:off x="3846513" y="5516563"/>
                        <a:ext cx="2259012"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0651057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9138" y="609600"/>
            <a:ext cx="7772400" cy="515144"/>
          </a:xfrm>
        </p:spPr>
        <p:txBody>
          <a:bodyPr>
            <a:normAutofit/>
          </a:bodyPr>
          <a:lstStyle/>
          <a:p>
            <a:r>
              <a:rPr lang="en-GB" sz="2600" u="sng" dirty="0">
                <a:latin typeface="Arial" panose="020B0604020202020204" pitchFamily="34" charset="0"/>
                <a:cs typeface="Arial" panose="020B0604020202020204" pitchFamily="34" charset="0"/>
              </a:rPr>
              <a:t>Frequency Domain Method:</a:t>
            </a:r>
            <a:r>
              <a:rPr lang="en-GB" sz="2600" dirty="0">
                <a:latin typeface="Arial" panose="020B0604020202020204" pitchFamily="34" charset="0"/>
                <a:cs typeface="Arial" panose="020B0604020202020204" pitchFamily="34" charset="0"/>
              </a:rPr>
              <a:t> basic relationships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39552" y="1268760"/>
                <a:ext cx="8208912" cy="5544616"/>
              </a:xfrm>
            </p:spPr>
            <p:txBody>
              <a:bodyPr>
                <a:normAutofit fontScale="92500"/>
              </a:bodyPr>
              <a:lstStyle/>
              <a:p>
                <a:endParaRPr lang="en-US" dirty="0"/>
              </a:p>
              <a:p>
                <a:endParaRPr lang="en-US" dirty="0"/>
              </a:p>
              <a:p>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                                       finally</a:t>
                </a:r>
              </a:p>
              <a:p>
                <a:pPr marL="0" indent="0">
                  <a:buNone/>
                </a:pPr>
                <a:r>
                  <a:rPr lang="en-US" dirty="0"/>
                  <a:t>				</a:t>
                </a:r>
                <a:r>
                  <a:rPr lang="en-GB" sz="2400" b="1" u="sng" dirty="0">
                    <a:latin typeface="Arial" panose="020B0604020202020204" pitchFamily="34" charset="0"/>
                    <a:cs typeface="Arial" panose="020B0604020202020204" pitchFamily="34" charset="0"/>
                  </a:rPr>
                  <a:t>Main idea</a:t>
                </a:r>
                <a:r>
                  <a:rPr lang="en-GB" sz="2400" b="1" dirty="0">
                    <a:latin typeface="Arial" panose="020B0604020202020204" pitchFamily="34" charset="0"/>
                    <a:cs typeface="Arial" panose="020B0604020202020204" pitchFamily="34" charset="0"/>
                  </a:rPr>
                  <a:t>:      </a:t>
                </a:r>
              </a:p>
              <a:p>
                <a:pPr marL="0" indent="0">
                  <a:buNone/>
                </a:pPr>
                <a:r>
                  <a:rPr lang="en-GB" sz="2400" dirty="0">
                    <a:latin typeface="Arial" panose="020B0604020202020204" pitchFamily="34" charset="0"/>
                    <a:cs typeface="Arial" panose="020B0604020202020204" pitchFamily="34" charset="0"/>
                  </a:rPr>
                  <a:t>to make the contribution from EDM frequency into the total  frequency </a:t>
                </a:r>
                <a14:m>
                  <m:oMath xmlns:m="http://schemas.openxmlformats.org/officeDocument/2006/math">
                    <m:sSub>
                      <m:sSubPr>
                        <m:ctrlPr>
                          <a:rPr lang="ru-RU" sz="2100" i="1" smtClean="0">
                            <a:solidFill>
                              <a:srgbClr val="000000"/>
                            </a:solidFill>
                            <a:latin typeface="Cambria Math" panose="02040503050406030204" pitchFamily="18" charset="0"/>
                          </a:rPr>
                        </m:ctrlPr>
                      </m:sSubPr>
                      <m:e>
                        <m:r>
                          <m:rPr>
                            <m:sty m:val="p"/>
                          </m:rPr>
                          <a:rPr lang="ru-RU" sz="2100" i="1">
                            <a:solidFill>
                              <a:srgbClr val="000000"/>
                            </a:solidFill>
                            <a:latin typeface="Cambria Math" panose="02040503050406030204" pitchFamily="18" charset="0"/>
                          </a:rPr>
                          <m:t>Ω</m:t>
                        </m:r>
                      </m:e>
                      <m:sub>
                        <m:r>
                          <a:rPr lang="ru-RU" sz="2100" i="1">
                            <a:solidFill>
                              <a:srgbClr val="000000"/>
                            </a:solidFill>
                            <a:latin typeface="Cambria Math" panose="02040503050406030204" pitchFamily="18" charset="0"/>
                          </a:rPr>
                          <m:t>𝑒𝑑𝑚</m:t>
                        </m:r>
                      </m:sub>
                    </m:sSub>
                    <m:r>
                      <a:rPr lang="ru-RU" sz="2100" i="1">
                        <a:solidFill>
                          <a:srgbClr val="000000"/>
                        </a:solidFill>
                        <a:latin typeface="Cambria Math" panose="02040503050406030204" pitchFamily="18" charset="0"/>
                      </a:rPr>
                      <m:t>+</m:t>
                    </m:r>
                    <m:sSub>
                      <m:sSubPr>
                        <m:ctrlPr>
                          <a:rPr lang="ru-RU" sz="2100" i="1">
                            <a:solidFill>
                              <a:srgbClr val="000000"/>
                            </a:solidFill>
                            <a:latin typeface="Cambria Math" panose="02040503050406030204" pitchFamily="18" charset="0"/>
                          </a:rPr>
                        </m:ctrlPr>
                      </m:sSubPr>
                      <m:e>
                        <m:r>
                          <m:rPr>
                            <m:sty m:val="p"/>
                          </m:rPr>
                          <a:rPr lang="ru-RU" sz="2100" i="1">
                            <a:solidFill>
                              <a:srgbClr val="000000"/>
                            </a:solidFill>
                            <a:latin typeface="Cambria Math" panose="02040503050406030204" pitchFamily="18" charset="0"/>
                          </a:rPr>
                          <m:t>Ω</m:t>
                        </m:r>
                      </m:e>
                      <m:sub>
                        <m:sSub>
                          <m:sSubPr>
                            <m:ctrlPr>
                              <a:rPr lang="ru-RU" sz="2100" i="1">
                                <a:solidFill>
                                  <a:srgbClr val="000000"/>
                                </a:solidFill>
                                <a:latin typeface="Cambria Math" panose="02040503050406030204" pitchFamily="18" charset="0"/>
                              </a:rPr>
                            </m:ctrlPr>
                          </m:sSubPr>
                          <m:e>
                            <m:r>
                              <a:rPr lang="ru-RU" sz="2100" i="1">
                                <a:solidFill>
                                  <a:srgbClr val="000000"/>
                                </a:solidFill>
                                <a:latin typeface="Cambria Math" panose="02040503050406030204" pitchFamily="18" charset="0"/>
                              </a:rPr>
                              <m:t>𝐵</m:t>
                            </m:r>
                          </m:e>
                          <m:sub>
                            <m:r>
                              <a:rPr lang="ru-RU" sz="2100" i="1">
                                <a:solidFill>
                                  <a:srgbClr val="000000"/>
                                </a:solidFill>
                                <a:latin typeface="Cambria Math" panose="02040503050406030204" pitchFamily="18" charset="0"/>
                              </a:rPr>
                              <m:t>𝑟</m:t>
                            </m:r>
                          </m:sub>
                        </m:sSub>
                      </m:sub>
                    </m:sSub>
                    <m:r>
                      <a:rPr lang="ru-RU" sz="2100" i="1">
                        <a:solidFill>
                          <a:srgbClr val="000000"/>
                        </a:solidFill>
                        <a:latin typeface="Cambria Math" panose="02040503050406030204" pitchFamily="18" charset="0"/>
                      </a:rPr>
                      <m:t> </m:t>
                    </m:r>
                  </m:oMath>
                </a14:m>
                <a:r>
                  <a:rPr lang="en-GB" sz="2400" dirty="0">
                    <a:latin typeface="Arial" panose="020B0604020202020204" pitchFamily="34" charset="0"/>
                    <a:cs typeface="Arial" panose="020B0604020202020204" pitchFamily="34" charset="0"/>
                  </a:rPr>
                  <a:t>   bigger than from MDM  additions           </a:t>
                </a:r>
              </a:p>
              <a:p>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39552" y="1268760"/>
                <a:ext cx="8208912" cy="5544616"/>
              </a:xfrm>
              <a:blipFill>
                <a:blip r:embed="rId2"/>
                <a:stretch>
                  <a:fillRect l="-966"/>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4" name="Object 3"/>
              <p:cNvSpPr txBox="1"/>
              <p:nvPr/>
            </p:nvSpPr>
            <p:spPr bwMode="auto">
              <a:xfrm>
                <a:off x="755650" y="1844675"/>
                <a:ext cx="4081463" cy="1008063"/>
              </a:xfrm>
              <a:prstGeom prst="rect">
                <a:avLst/>
              </a:prstGeom>
              <a:noFill/>
              <a:ln>
                <a:noFill/>
              </a:ln>
            </p:spPr>
            <p:txBody>
              <a:bodyPr>
                <a:normAutofit fontScale="92500"/>
              </a:bodyPr>
              <a:lstStyle/>
              <a:p>
                <a:pPr/>
                <a14:m>
                  <m:oMathPara xmlns:m="http://schemas.openxmlformats.org/officeDocument/2006/math">
                    <m:oMathParaPr>
                      <m:jc m:val="left"/>
                    </m:oMathParaPr>
                    <m:oMath xmlns:m="http://schemas.openxmlformats.org/officeDocument/2006/math">
                      <m:r>
                        <m:rPr>
                          <m:sty m:val="p"/>
                        </m:rPr>
                        <a:rPr lang="ru-RU" i="1">
                          <a:solidFill>
                            <a:srgbClr val="000000"/>
                          </a:solidFill>
                          <a:latin typeface="Cambria Math" panose="02040503050406030204" pitchFamily="18" charset="0"/>
                        </a:rPr>
                        <m:t>Ω</m:t>
                      </m:r>
                      <m:r>
                        <a:rPr lang="ru-RU" i="1">
                          <a:solidFill>
                            <a:srgbClr val="000000"/>
                          </a:solidFill>
                          <a:latin typeface="Cambria Math" panose="02040503050406030204" pitchFamily="18" charset="0"/>
                        </a:rPr>
                        <m:t>=</m:t>
                      </m:r>
                      <m:d>
                        <m:dPr>
                          <m:ctrlPr>
                            <a:rPr lang="ru-RU" i="1">
                              <a:solidFill>
                                <a:srgbClr val="000000"/>
                              </a:solidFill>
                              <a:latin typeface="Cambria Math" panose="02040503050406030204" pitchFamily="18" charset="0"/>
                            </a:rPr>
                          </m:ctrlPr>
                        </m:dPr>
                        <m:e>
                          <m:sSub>
                            <m:sSubPr>
                              <m:ctrlPr>
                                <a:rPr lang="ru-RU" i="1">
                                  <a:solidFill>
                                    <a:srgbClr val="000000"/>
                                  </a:solidFill>
                                  <a:latin typeface="Cambria Math" panose="02040503050406030204" pitchFamily="18" charset="0"/>
                                </a:rPr>
                              </m:ctrlPr>
                            </m:sSubPr>
                            <m:e>
                              <m:r>
                                <m:rPr>
                                  <m:sty m:val="p"/>
                                </m:rPr>
                                <a:rPr lang="ru-RU" i="1">
                                  <a:solidFill>
                                    <a:srgbClr val="000000"/>
                                  </a:solidFill>
                                  <a:latin typeface="Cambria Math" panose="02040503050406030204" pitchFamily="18" charset="0"/>
                                </a:rPr>
                                <m:t>Ω</m:t>
                              </m:r>
                            </m:e>
                            <m:sub>
                              <m:r>
                                <a:rPr lang="ru-RU" i="1">
                                  <a:solidFill>
                                    <a:srgbClr val="000000"/>
                                  </a:solidFill>
                                  <a:latin typeface="Cambria Math" panose="02040503050406030204" pitchFamily="18" charset="0"/>
                                </a:rPr>
                                <m:t>𝑒𝑑𝑚</m:t>
                              </m:r>
                            </m:sub>
                          </m:sSub>
                          <m:r>
                            <a:rPr lang="ru-RU" i="1">
                              <a:solidFill>
                                <a:srgbClr val="000000"/>
                              </a:solidFill>
                              <a:latin typeface="Cambria Math" panose="02040503050406030204" pitchFamily="18" charset="0"/>
                            </a:rPr>
                            <m:t>+</m:t>
                          </m:r>
                          <m:sSub>
                            <m:sSubPr>
                              <m:ctrlPr>
                                <a:rPr lang="ru-RU" i="1">
                                  <a:solidFill>
                                    <a:srgbClr val="000000"/>
                                  </a:solidFill>
                                  <a:latin typeface="Cambria Math" panose="02040503050406030204" pitchFamily="18" charset="0"/>
                                </a:rPr>
                              </m:ctrlPr>
                            </m:sSubPr>
                            <m:e>
                              <m:r>
                                <m:rPr>
                                  <m:sty m:val="p"/>
                                </m:rPr>
                                <a:rPr lang="ru-RU" i="1">
                                  <a:solidFill>
                                    <a:srgbClr val="000000"/>
                                  </a:solidFill>
                                  <a:latin typeface="Cambria Math" panose="02040503050406030204" pitchFamily="18" charset="0"/>
                                </a:rPr>
                                <m:t>Ω</m:t>
                              </m:r>
                            </m:e>
                            <m:sub>
                              <m:sSub>
                                <m:sSubPr>
                                  <m:ctrlPr>
                                    <a:rPr lang="ru-RU" i="1">
                                      <a:solidFill>
                                        <a:srgbClr val="000000"/>
                                      </a:solidFill>
                                      <a:latin typeface="Cambria Math" panose="02040503050406030204" pitchFamily="18" charset="0"/>
                                    </a:rPr>
                                  </m:ctrlPr>
                                </m:sSubPr>
                                <m:e>
                                  <m:r>
                                    <a:rPr lang="ru-RU" i="1">
                                      <a:solidFill>
                                        <a:srgbClr val="000000"/>
                                      </a:solidFill>
                                      <a:latin typeface="Cambria Math" panose="02040503050406030204" pitchFamily="18" charset="0"/>
                                    </a:rPr>
                                    <m:t>𝐵</m:t>
                                  </m:r>
                                </m:e>
                                <m:sub>
                                  <m:r>
                                    <a:rPr lang="ru-RU" i="1">
                                      <a:solidFill>
                                        <a:srgbClr val="000000"/>
                                      </a:solidFill>
                                      <a:latin typeface="Cambria Math" panose="02040503050406030204" pitchFamily="18" charset="0"/>
                                    </a:rPr>
                                    <m:t>𝑟</m:t>
                                  </m:r>
                                </m:sub>
                              </m:sSub>
                            </m:sub>
                          </m:sSub>
                        </m:e>
                      </m:d>
                      <m:d>
                        <m:dPr>
                          <m:begChr m:val="["/>
                          <m:endChr m:val="]"/>
                          <m:ctrlPr>
                            <a:rPr lang="ru-RU" i="1">
                              <a:solidFill>
                                <a:srgbClr val="000000"/>
                              </a:solidFill>
                              <a:latin typeface="Cambria Math" panose="02040503050406030204" pitchFamily="18" charset="0"/>
                            </a:rPr>
                          </m:ctrlPr>
                        </m:dPr>
                        <m:e>
                          <m:r>
                            <a:rPr lang="ru-RU" i="1">
                              <a:solidFill>
                                <a:srgbClr val="000000"/>
                              </a:solidFill>
                              <a:latin typeface="Cambria Math" panose="02040503050406030204" pitchFamily="18" charset="0"/>
                            </a:rPr>
                            <m:t>1+</m:t>
                          </m:r>
                          <m:f>
                            <m:fPr>
                              <m:ctrlPr>
                                <a:rPr lang="ru-RU" i="1">
                                  <a:solidFill>
                                    <a:srgbClr val="000000"/>
                                  </a:solidFill>
                                  <a:latin typeface="Cambria Math" panose="02040503050406030204" pitchFamily="18" charset="0"/>
                                </a:rPr>
                              </m:ctrlPr>
                            </m:fPr>
                            <m:num>
                              <m:r>
                                <a:rPr lang="ru-RU" i="1">
                                  <a:solidFill>
                                    <a:srgbClr val="000000"/>
                                  </a:solidFill>
                                  <a:latin typeface="Cambria Math" panose="02040503050406030204" pitchFamily="18" charset="0"/>
                                </a:rPr>
                                <m:t>1</m:t>
                              </m:r>
                            </m:num>
                            <m:den>
                              <m:r>
                                <a:rPr lang="ru-RU" i="1">
                                  <a:solidFill>
                                    <a:srgbClr val="000000"/>
                                  </a:solidFill>
                                  <a:latin typeface="Cambria Math" panose="02040503050406030204" pitchFamily="18" charset="0"/>
                                </a:rPr>
                                <m:t>2</m:t>
                              </m:r>
                            </m:den>
                          </m:f>
                          <m:f>
                            <m:fPr>
                              <m:ctrlPr>
                                <a:rPr lang="ru-RU" i="1">
                                  <a:solidFill>
                                    <a:srgbClr val="000000"/>
                                  </a:solidFill>
                                  <a:latin typeface="Cambria Math" panose="02040503050406030204" pitchFamily="18" charset="0"/>
                                </a:rPr>
                              </m:ctrlPr>
                            </m:fPr>
                            <m:num>
                              <m:sSubSup>
                                <m:sSubSupPr>
                                  <m:ctrlPr>
                                    <a:rPr lang="ru-RU" i="1">
                                      <a:solidFill>
                                        <a:srgbClr val="000000"/>
                                      </a:solidFill>
                                      <a:latin typeface="Cambria Math" panose="02040503050406030204" pitchFamily="18" charset="0"/>
                                    </a:rPr>
                                  </m:ctrlPr>
                                </m:sSubSupPr>
                                <m:e>
                                  <m:r>
                                    <m:rPr>
                                      <m:sty m:val="p"/>
                                    </m:rPr>
                                    <a:rPr lang="ru-RU" i="1">
                                      <a:solidFill>
                                        <a:srgbClr val="000000"/>
                                      </a:solidFill>
                                      <a:latin typeface="Cambria Math" panose="02040503050406030204" pitchFamily="18" charset="0"/>
                                    </a:rPr>
                                    <m:t>Ω</m:t>
                                  </m:r>
                                </m:e>
                                <m:sub>
                                  <m:sSub>
                                    <m:sSubPr>
                                      <m:ctrlPr>
                                        <a:rPr lang="ru-RU" i="1">
                                          <a:solidFill>
                                            <a:srgbClr val="000000"/>
                                          </a:solidFill>
                                          <a:latin typeface="Cambria Math" panose="02040503050406030204" pitchFamily="18" charset="0"/>
                                        </a:rPr>
                                      </m:ctrlPr>
                                    </m:sSubPr>
                                    <m:e>
                                      <m:r>
                                        <a:rPr lang="ru-RU" i="1">
                                          <a:solidFill>
                                            <a:srgbClr val="000000"/>
                                          </a:solidFill>
                                          <a:latin typeface="Cambria Math" panose="02040503050406030204" pitchFamily="18" charset="0"/>
                                        </a:rPr>
                                        <m:t>𝐵</m:t>
                                      </m:r>
                                    </m:e>
                                    <m:sub>
                                      <m:r>
                                        <a:rPr lang="ru-RU" i="1">
                                          <a:solidFill>
                                            <a:srgbClr val="000000"/>
                                          </a:solidFill>
                                          <a:latin typeface="Cambria Math" panose="02040503050406030204" pitchFamily="18" charset="0"/>
                                        </a:rPr>
                                        <m:t>𝑣</m:t>
                                      </m:r>
                                    </m:sub>
                                  </m:sSub>
                                  <m:r>
                                    <a:rPr lang="ru-RU" i="1">
                                      <a:solidFill>
                                        <a:srgbClr val="000000"/>
                                      </a:solidFill>
                                      <a:latin typeface="Cambria Math" panose="02040503050406030204" pitchFamily="18" charset="0"/>
                                    </a:rPr>
                                    <m:t>,</m:t>
                                  </m:r>
                                  <m:sSub>
                                    <m:sSubPr>
                                      <m:ctrlPr>
                                        <a:rPr lang="ru-RU" i="1">
                                          <a:solidFill>
                                            <a:srgbClr val="000000"/>
                                          </a:solidFill>
                                          <a:latin typeface="Cambria Math" panose="02040503050406030204" pitchFamily="18" charset="0"/>
                                        </a:rPr>
                                      </m:ctrlPr>
                                    </m:sSubPr>
                                    <m:e>
                                      <m:r>
                                        <a:rPr lang="ru-RU" i="1">
                                          <a:solidFill>
                                            <a:srgbClr val="000000"/>
                                          </a:solidFill>
                                          <a:latin typeface="Cambria Math" panose="02040503050406030204" pitchFamily="18" charset="0"/>
                                        </a:rPr>
                                        <m:t>𝐸</m:t>
                                      </m:r>
                                    </m:e>
                                    <m:sub>
                                      <m:r>
                                        <a:rPr lang="ru-RU" i="1">
                                          <a:solidFill>
                                            <a:srgbClr val="000000"/>
                                          </a:solidFill>
                                          <a:latin typeface="Cambria Math" panose="02040503050406030204" pitchFamily="18" charset="0"/>
                                        </a:rPr>
                                        <m:t>𝑟</m:t>
                                      </m:r>
                                    </m:sub>
                                  </m:sSub>
                                </m:sub>
                                <m:sup>
                                  <m:r>
                                    <a:rPr lang="ru-RU" i="1">
                                      <a:solidFill>
                                        <a:srgbClr val="000000"/>
                                      </a:solidFill>
                                      <a:latin typeface="Cambria Math" panose="02040503050406030204" pitchFamily="18" charset="0"/>
                                    </a:rPr>
                                    <m:t>2</m:t>
                                  </m:r>
                                </m:sup>
                              </m:sSubSup>
                              <m:r>
                                <a:rPr lang="ru-RU" i="1">
                                  <a:solidFill>
                                    <a:srgbClr val="000000"/>
                                  </a:solidFill>
                                  <a:latin typeface="Cambria Math" panose="02040503050406030204" pitchFamily="18" charset="0"/>
                                </a:rPr>
                                <m:t>+</m:t>
                              </m:r>
                              <m:sSubSup>
                                <m:sSubSupPr>
                                  <m:ctrlPr>
                                    <a:rPr lang="ru-RU" i="1">
                                      <a:solidFill>
                                        <a:srgbClr val="000000"/>
                                      </a:solidFill>
                                      <a:latin typeface="Cambria Math" panose="02040503050406030204" pitchFamily="18" charset="0"/>
                                    </a:rPr>
                                  </m:ctrlPr>
                                </m:sSubSupPr>
                                <m:e>
                                  <m:r>
                                    <m:rPr>
                                      <m:sty m:val="p"/>
                                    </m:rPr>
                                    <a:rPr lang="ru-RU" i="1">
                                      <a:solidFill>
                                        <a:srgbClr val="000000"/>
                                      </a:solidFill>
                                      <a:latin typeface="Cambria Math" panose="02040503050406030204" pitchFamily="18" charset="0"/>
                                    </a:rPr>
                                    <m:t>Ω</m:t>
                                  </m:r>
                                </m:e>
                                <m:sub>
                                  <m:sSub>
                                    <m:sSubPr>
                                      <m:ctrlPr>
                                        <a:rPr lang="ru-RU" i="1">
                                          <a:solidFill>
                                            <a:srgbClr val="000000"/>
                                          </a:solidFill>
                                          <a:latin typeface="Cambria Math" panose="02040503050406030204" pitchFamily="18" charset="0"/>
                                        </a:rPr>
                                      </m:ctrlPr>
                                    </m:sSubPr>
                                    <m:e>
                                      <m:r>
                                        <a:rPr lang="ru-RU" i="1">
                                          <a:solidFill>
                                            <a:srgbClr val="000000"/>
                                          </a:solidFill>
                                          <a:latin typeface="Cambria Math" panose="02040503050406030204" pitchFamily="18" charset="0"/>
                                        </a:rPr>
                                        <m:t>𝐵</m:t>
                                      </m:r>
                                    </m:e>
                                    <m:sub>
                                      <m:r>
                                        <a:rPr lang="ru-RU" i="1">
                                          <a:solidFill>
                                            <a:srgbClr val="000000"/>
                                          </a:solidFill>
                                          <a:latin typeface="Cambria Math" panose="02040503050406030204" pitchFamily="18" charset="0"/>
                                        </a:rPr>
                                        <m:t>𝑧</m:t>
                                      </m:r>
                                    </m:sub>
                                  </m:sSub>
                                </m:sub>
                                <m:sup>
                                  <m:r>
                                    <a:rPr lang="ru-RU" i="1">
                                      <a:solidFill>
                                        <a:srgbClr val="000000"/>
                                      </a:solidFill>
                                      <a:latin typeface="Cambria Math" panose="02040503050406030204" pitchFamily="18" charset="0"/>
                                    </a:rPr>
                                    <m:t>2</m:t>
                                  </m:r>
                                </m:sup>
                              </m:sSubSup>
                            </m:num>
                            <m:den>
                              <m:sSup>
                                <m:sSupPr>
                                  <m:ctrlPr>
                                    <a:rPr lang="ru-RU" i="1">
                                      <a:solidFill>
                                        <a:srgbClr val="000000"/>
                                      </a:solidFill>
                                      <a:latin typeface="Cambria Math" panose="02040503050406030204" pitchFamily="18" charset="0"/>
                                    </a:rPr>
                                  </m:ctrlPr>
                                </m:sSupPr>
                                <m:e>
                                  <m:d>
                                    <m:dPr>
                                      <m:ctrlPr>
                                        <a:rPr lang="ru-RU" i="1">
                                          <a:solidFill>
                                            <a:srgbClr val="000000"/>
                                          </a:solidFill>
                                          <a:latin typeface="Cambria Math" panose="02040503050406030204" pitchFamily="18" charset="0"/>
                                        </a:rPr>
                                      </m:ctrlPr>
                                    </m:dPr>
                                    <m:e>
                                      <m:sSub>
                                        <m:sSubPr>
                                          <m:ctrlPr>
                                            <a:rPr lang="ru-RU" i="1">
                                              <a:solidFill>
                                                <a:srgbClr val="000000"/>
                                              </a:solidFill>
                                              <a:latin typeface="Cambria Math" panose="02040503050406030204" pitchFamily="18" charset="0"/>
                                            </a:rPr>
                                          </m:ctrlPr>
                                        </m:sSubPr>
                                        <m:e>
                                          <m:r>
                                            <m:rPr>
                                              <m:sty m:val="p"/>
                                            </m:rPr>
                                            <a:rPr lang="ru-RU" i="1">
                                              <a:solidFill>
                                                <a:srgbClr val="000000"/>
                                              </a:solidFill>
                                              <a:latin typeface="Cambria Math" panose="02040503050406030204" pitchFamily="18" charset="0"/>
                                            </a:rPr>
                                            <m:t>Ω</m:t>
                                          </m:r>
                                        </m:e>
                                        <m:sub>
                                          <m:r>
                                            <a:rPr lang="ru-RU" i="1">
                                              <a:solidFill>
                                                <a:srgbClr val="000000"/>
                                              </a:solidFill>
                                              <a:latin typeface="Cambria Math" panose="02040503050406030204" pitchFamily="18" charset="0"/>
                                            </a:rPr>
                                            <m:t>𝑒𝑑𝑚</m:t>
                                          </m:r>
                                        </m:sub>
                                      </m:sSub>
                                      <m:r>
                                        <a:rPr lang="ru-RU" i="1">
                                          <a:solidFill>
                                            <a:srgbClr val="000000"/>
                                          </a:solidFill>
                                          <a:latin typeface="Cambria Math" panose="02040503050406030204" pitchFamily="18" charset="0"/>
                                        </a:rPr>
                                        <m:t>+</m:t>
                                      </m:r>
                                      <m:sSub>
                                        <m:sSubPr>
                                          <m:ctrlPr>
                                            <a:rPr lang="ru-RU" i="1">
                                              <a:solidFill>
                                                <a:srgbClr val="000000"/>
                                              </a:solidFill>
                                              <a:latin typeface="Cambria Math" panose="02040503050406030204" pitchFamily="18" charset="0"/>
                                            </a:rPr>
                                          </m:ctrlPr>
                                        </m:sSubPr>
                                        <m:e>
                                          <m:r>
                                            <m:rPr>
                                              <m:sty m:val="p"/>
                                            </m:rPr>
                                            <a:rPr lang="ru-RU" i="1">
                                              <a:solidFill>
                                                <a:srgbClr val="000000"/>
                                              </a:solidFill>
                                              <a:latin typeface="Cambria Math" panose="02040503050406030204" pitchFamily="18" charset="0"/>
                                            </a:rPr>
                                            <m:t>Ω</m:t>
                                          </m:r>
                                        </m:e>
                                        <m:sub>
                                          <m:sSub>
                                            <m:sSubPr>
                                              <m:ctrlPr>
                                                <a:rPr lang="ru-RU" i="1">
                                                  <a:solidFill>
                                                    <a:srgbClr val="000000"/>
                                                  </a:solidFill>
                                                  <a:latin typeface="Cambria Math" panose="02040503050406030204" pitchFamily="18" charset="0"/>
                                                </a:rPr>
                                              </m:ctrlPr>
                                            </m:sSubPr>
                                            <m:e>
                                              <m:r>
                                                <a:rPr lang="ru-RU" i="1">
                                                  <a:solidFill>
                                                    <a:srgbClr val="000000"/>
                                                  </a:solidFill>
                                                  <a:latin typeface="Cambria Math" panose="02040503050406030204" pitchFamily="18" charset="0"/>
                                                </a:rPr>
                                                <m:t>𝐵</m:t>
                                              </m:r>
                                            </m:e>
                                            <m:sub>
                                              <m:r>
                                                <a:rPr lang="ru-RU" i="1">
                                                  <a:solidFill>
                                                    <a:srgbClr val="000000"/>
                                                  </a:solidFill>
                                                  <a:latin typeface="Cambria Math" panose="02040503050406030204" pitchFamily="18" charset="0"/>
                                                </a:rPr>
                                                <m:t>𝑟</m:t>
                                              </m:r>
                                            </m:sub>
                                          </m:sSub>
                                        </m:sub>
                                      </m:sSub>
                                    </m:e>
                                  </m:d>
                                </m:e>
                                <m:sup>
                                  <m:r>
                                    <a:rPr lang="ru-RU" i="1">
                                      <a:solidFill>
                                        <a:srgbClr val="000000"/>
                                      </a:solidFill>
                                      <a:latin typeface="Cambria Math" panose="02040503050406030204" pitchFamily="18" charset="0"/>
                                    </a:rPr>
                                    <m:t>2</m:t>
                                  </m:r>
                                </m:sup>
                              </m:sSup>
                            </m:den>
                          </m:f>
                        </m:e>
                      </m:d>
                    </m:oMath>
                  </m:oMathPara>
                </a14:m>
                <a:endParaRPr lang="ru-RU" dirty="0"/>
              </a:p>
            </p:txBody>
          </p:sp>
        </mc:Choice>
        <mc:Fallback xmlns="">
          <p:sp>
            <p:nvSpPr>
              <p:cNvPr id="4" name="Object 3"/>
              <p:cNvSpPr txBox="1">
                <a:spLocks noRot="1" noChangeAspect="1" noMove="1" noResize="1" noEditPoints="1" noAdjustHandles="1" noChangeArrowheads="1" noChangeShapeType="1" noTextEdit="1"/>
              </p:cNvSpPr>
              <p:nvPr/>
            </p:nvSpPr>
            <p:spPr bwMode="auto">
              <a:xfrm>
                <a:off x="755650" y="1844675"/>
                <a:ext cx="4081463" cy="1008063"/>
              </a:xfrm>
              <a:prstGeom prst="rect">
                <a:avLst/>
              </a:prstGeom>
              <a:blipFill>
                <a:blip r:embed="rId3"/>
                <a:stretch>
                  <a:fillRect/>
                </a:stretch>
              </a:blipFill>
              <a:ln>
                <a:noFill/>
              </a:ln>
            </p:spPr>
            <p:txBody>
              <a:bodyPr/>
              <a:lstStyle/>
              <a:p>
                <a:r>
                  <a:rPr lang="ru-RU">
                    <a:noFill/>
                  </a:rPr>
                  <a:t> </a:t>
                </a:r>
              </a:p>
            </p:txBody>
          </p:sp>
        </mc:Fallback>
      </mc:AlternateContent>
      <p:sp>
        <p:nvSpPr>
          <p:cNvPr id="5" name="Right Arrow 4"/>
          <p:cNvSpPr/>
          <p:nvPr/>
        </p:nvSpPr>
        <p:spPr>
          <a:xfrm>
            <a:off x="4932040" y="2276872"/>
            <a:ext cx="288032"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Object 5"/>
          <p:cNvGraphicFramePr>
            <a:graphicFrameLocks noChangeAspect="1"/>
          </p:cNvGraphicFramePr>
          <p:nvPr>
            <p:extLst>
              <p:ext uri="{D42A27DB-BD31-4B8C-83A1-F6EECF244321}">
                <p14:modId xmlns:p14="http://schemas.microsoft.com/office/powerpoint/2010/main" val="3910714777"/>
              </p:ext>
            </p:extLst>
          </p:nvPr>
        </p:nvGraphicFramePr>
        <p:xfrm>
          <a:off x="5220072" y="1809353"/>
          <a:ext cx="3540125" cy="935038"/>
        </p:xfrm>
        <a:graphic>
          <a:graphicData uri="http://schemas.openxmlformats.org/presentationml/2006/ole">
            <mc:AlternateContent xmlns:mc="http://schemas.openxmlformats.org/markup-compatibility/2006">
              <mc:Choice xmlns:v="urn:schemas-microsoft-com:vml" Requires="v">
                <p:oleObj name="Equation" r:id="rId4" imgW="1828800" imgH="482400" progId="Equation.3">
                  <p:embed/>
                </p:oleObj>
              </mc:Choice>
              <mc:Fallback>
                <p:oleObj name="Equation" r:id="rId4" imgW="1828800" imgH="4824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20072" y="1809353"/>
                        <a:ext cx="3540125"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7" name="Object 6"/>
              <p:cNvSpPr txBox="1"/>
              <p:nvPr/>
            </p:nvSpPr>
            <p:spPr bwMode="auto">
              <a:xfrm>
                <a:off x="827088" y="3425825"/>
                <a:ext cx="2482850" cy="935038"/>
              </a:xfrm>
              <a:prstGeom prst="rect">
                <a:avLst/>
              </a:prstGeom>
              <a:noFill/>
              <a:ln>
                <a:noFill/>
              </a:ln>
            </p:spPr>
            <p:txBody>
              <a:bodyPr>
                <a:normAutofit/>
              </a:bodyPr>
              <a:lstStyle/>
              <a:p>
                <a:pPr/>
                <a14:m>
                  <m:oMathPara xmlns:m="http://schemas.openxmlformats.org/officeDocument/2006/math">
                    <m:oMathParaPr>
                      <m:jc m:val="left"/>
                    </m:oMathParaPr>
                    <m:oMath xmlns:m="http://schemas.openxmlformats.org/officeDocument/2006/math">
                      <m:sSub>
                        <m:sSubPr>
                          <m:ctrlPr>
                            <a:rPr lang="ru-RU" i="1">
                              <a:solidFill>
                                <a:srgbClr val="000000"/>
                              </a:solidFill>
                              <a:latin typeface="Cambria Math" panose="02040503050406030204" pitchFamily="18" charset="0"/>
                            </a:rPr>
                          </m:ctrlPr>
                        </m:sSubPr>
                        <m:e>
                          <m:r>
                            <m:rPr>
                              <m:sty m:val="p"/>
                            </m:rPr>
                            <a:rPr lang="ru-RU" i="1">
                              <a:solidFill>
                                <a:srgbClr val="000000"/>
                              </a:solidFill>
                              <a:latin typeface="Cambria Math" panose="02040503050406030204" pitchFamily="18" charset="0"/>
                            </a:rPr>
                            <m:t>Ω</m:t>
                          </m:r>
                        </m:e>
                        <m:sub>
                          <m:r>
                            <a:rPr lang="ru-RU" i="1">
                              <a:solidFill>
                                <a:srgbClr val="000000"/>
                              </a:solidFill>
                              <a:latin typeface="Cambria Math" panose="02040503050406030204" pitchFamily="18" charset="0"/>
                            </a:rPr>
                            <m:t>𝑒𝑑𝑚</m:t>
                          </m:r>
                        </m:sub>
                      </m:sSub>
                      <m:r>
                        <a:rPr lang="ru-RU" i="1">
                          <a:solidFill>
                            <a:srgbClr val="000000"/>
                          </a:solidFill>
                          <a:latin typeface="Cambria Math" panose="02040503050406030204" pitchFamily="18" charset="0"/>
                        </a:rPr>
                        <m:t>&gt;</m:t>
                      </m:r>
                      <m:f>
                        <m:fPr>
                          <m:ctrlPr>
                            <a:rPr lang="ru-RU" i="1">
                              <a:solidFill>
                                <a:srgbClr val="000000"/>
                              </a:solidFill>
                              <a:latin typeface="Cambria Math" panose="02040503050406030204" pitchFamily="18" charset="0"/>
                            </a:rPr>
                          </m:ctrlPr>
                        </m:fPr>
                        <m:num>
                          <m:r>
                            <a:rPr lang="ru-RU" i="1">
                              <a:solidFill>
                                <a:srgbClr val="000000"/>
                              </a:solidFill>
                              <a:latin typeface="Cambria Math" panose="02040503050406030204" pitchFamily="18" charset="0"/>
                            </a:rPr>
                            <m:t>1</m:t>
                          </m:r>
                        </m:num>
                        <m:den>
                          <m:r>
                            <a:rPr lang="ru-RU" i="1">
                              <a:solidFill>
                                <a:srgbClr val="000000"/>
                              </a:solidFill>
                              <a:latin typeface="Cambria Math" panose="02040503050406030204" pitchFamily="18" charset="0"/>
                            </a:rPr>
                            <m:t>2</m:t>
                          </m:r>
                        </m:den>
                      </m:f>
                      <m:f>
                        <m:fPr>
                          <m:ctrlPr>
                            <a:rPr lang="ru-RU" i="1">
                              <a:solidFill>
                                <a:srgbClr val="000000"/>
                              </a:solidFill>
                              <a:latin typeface="Cambria Math" panose="02040503050406030204" pitchFamily="18" charset="0"/>
                            </a:rPr>
                          </m:ctrlPr>
                        </m:fPr>
                        <m:num>
                          <m:sSubSup>
                            <m:sSubSupPr>
                              <m:ctrlPr>
                                <a:rPr lang="ru-RU" i="1">
                                  <a:solidFill>
                                    <a:srgbClr val="000000"/>
                                  </a:solidFill>
                                  <a:latin typeface="Cambria Math" panose="02040503050406030204" pitchFamily="18" charset="0"/>
                                </a:rPr>
                              </m:ctrlPr>
                            </m:sSubSupPr>
                            <m:e>
                              <m:r>
                                <m:rPr>
                                  <m:sty m:val="p"/>
                                </m:rPr>
                                <a:rPr lang="ru-RU" i="1">
                                  <a:solidFill>
                                    <a:srgbClr val="000000"/>
                                  </a:solidFill>
                                  <a:latin typeface="Cambria Math" panose="02040503050406030204" pitchFamily="18" charset="0"/>
                                </a:rPr>
                                <m:t>Ω</m:t>
                              </m:r>
                            </m:e>
                            <m:sub>
                              <m:sSub>
                                <m:sSubPr>
                                  <m:ctrlPr>
                                    <a:rPr lang="ru-RU" i="1">
                                      <a:solidFill>
                                        <a:srgbClr val="000000"/>
                                      </a:solidFill>
                                      <a:latin typeface="Cambria Math" panose="02040503050406030204" pitchFamily="18" charset="0"/>
                                    </a:rPr>
                                  </m:ctrlPr>
                                </m:sSubPr>
                                <m:e>
                                  <m:r>
                                    <a:rPr lang="ru-RU" i="1">
                                      <a:solidFill>
                                        <a:srgbClr val="000000"/>
                                      </a:solidFill>
                                      <a:latin typeface="Cambria Math" panose="02040503050406030204" pitchFamily="18" charset="0"/>
                                    </a:rPr>
                                    <m:t>𝐵</m:t>
                                  </m:r>
                                </m:e>
                                <m:sub>
                                  <m:r>
                                    <a:rPr lang="ru-RU" i="1">
                                      <a:solidFill>
                                        <a:srgbClr val="000000"/>
                                      </a:solidFill>
                                      <a:latin typeface="Cambria Math" panose="02040503050406030204" pitchFamily="18" charset="0"/>
                                    </a:rPr>
                                    <m:t>𝑣</m:t>
                                  </m:r>
                                </m:sub>
                              </m:sSub>
                              <m:r>
                                <a:rPr lang="ru-RU" i="1">
                                  <a:solidFill>
                                    <a:srgbClr val="000000"/>
                                  </a:solidFill>
                                  <a:latin typeface="Cambria Math" panose="02040503050406030204" pitchFamily="18" charset="0"/>
                                </a:rPr>
                                <m:t>,</m:t>
                              </m:r>
                              <m:sSub>
                                <m:sSubPr>
                                  <m:ctrlPr>
                                    <a:rPr lang="ru-RU" i="1">
                                      <a:solidFill>
                                        <a:srgbClr val="000000"/>
                                      </a:solidFill>
                                      <a:latin typeface="Cambria Math" panose="02040503050406030204" pitchFamily="18" charset="0"/>
                                    </a:rPr>
                                  </m:ctrlPr>
                                </m:sSubPr>
                                <m:e>
                                  <m:r>
                                    <a:rPr lang="ru-RU" i="1">
                                      <a:solidFill>
                                        <a:srgbClr val="000000"/>
                                      </a:solidFill>
                                      <a:latin typeface="Cambria Math" panose="02040503050406030204" pitchFamily="18" charset="0"/>
                                    </a:rPr>
                                    <m:t>𝐸</m:t>
                                  </m:r>
                                </m:e>
                                <m:sub>
                                  <m:r>
                                    <a:rPr lang="ru-RU" i="1">
                                      <a:solidFill>
                                        <a:srgbClr val="000000"/>
                                      </a:solidFill>
                                      <a:latin typeface="Cambria Math" panose="02040503050406030204" pitchFamily="18" charset="0"/>
                                    </a:rPr>
                                    <m:t>𝑟</m:t>
                                  </m:r>
                                </m:sub>
                              </m:sSub>
                            </m:sub>
                            <m:sup>
                              <m:r>
                                <a:rPr lang="ru-RU" i="1">
                                  <a:solidFill>
                                    <a:srgbClr val="000000"/>
                                  </a:solidFill>
                                  <a:latin typeface="Cambria Math" panose="02040503050406030204" pitchFamily="18" charset="0"/>
                                </a:rPr>
                                <m:t>2</m:t>
                              </m:r>
                            </m:sup>
                          </m:sSubSup>
                          <m:r>
                            <a:rPr lang="ru-RU" i="1">
                              <a:solidFill>
                                <a:srgbClr val="000000"/>
                              </a:solidFill>
                              <a:latin typeface="Cambria Math" panose="02040503050406030204" pitchFamily="18" charset="0"/>
                            </a:rPr>
                            <m:t>+</m:t>
                          </m:r>
                          <m:sSubSup>
                            <m:sSubSupPr>
                              <m:ctrlPr>
                                <a:rPr lang="ru-RU" i="1">
                                  <a:solidFill>
                                    <a:srgbClr val="000000"/>
                                  </a:solidFill>
                                  <a:latin typeface="Cambria Math" panose="02040503050406030204" pitchFamily="18" charset="0"/>
                                </a:rPr>
                              </m:ctrlPr>
                            </m:sSubSupPr>
                            <m:e>
                              <m:r>
                                <m:rPr>
                                  <m:sty m:val="p"/>
                                </m:rPr>
                                <a:rPr lang="ru-RU" i="1">
                                  <a:solidFill>
                                    <a:srgbClr val="000000"/>
                                  </a:solidFill>
                                  <a:latin typeface="Cambria Math" panose="02040503050406030204" pitchFamily="18" charset="0"/>
                                </a:rPr>
                                <m:t>Ω</m:t>
                              </m:r>
                            </m:e>
                            <m:sub>
                              <m:sSub>
                                <m:sSubPr>
                                  <m:ctrlPr>
                                    <a:rPr lang="ru-RU" i="1">
                                      <a:solidFill>
                                        <a:srgbClr val="000000"/>
                                      </a:solidFill>
                                      <a:latin typeface="Cambria Math" panose="02040503050406030204" pitchFamily="18" charset="0"/>
                                    </a:rPr>
                                  </m:ctrlPr>
                                </m:sSubPr>
                                <m:e>
                                  <m:r>
                                    <a:rPr lang="ru-RU" i="1">
                                      <a:solidFill>
                                        <a:srgbClr val="000000"/>
                                      </a:solidFill>
                                      <a:latin typeface="Cambria Math" panose="02040503050406030204" pitchFamily="18" charset="0"/>
                                    </a:rPr>
                                    <m:t>𝐵</m:t>
                                  </m:r>
                                </m:e>
                                <m:sub>
                                  <m:r>
                                    <a:rPr lang="ru-RU" i="1">
                                      <a:solidFill>
                                        <a:srgbClr val="000000"/>
                                      </a:solidFill>
                                      <a:latin typeface="Cambria Math" panose="02040503050406030204" pitchFamily="18" charset="0"/>
                                    </a:rPr>
                                    <m:t>𝑧</m:t>
                                  </m:r>
                                </m:sub>
                              </m:sSub>
                            </m:sub>
                            <m:sup>
                              <m:r>
                                <a:rPr lang="ru-RU" i="1">
                                  <a:solidFill>
                                    <a:srgbClr val="000000"/>
                                  </a:solidFill>
                                  <a:latin typeface="Cambria Math" panose="02040503050406030204" pitchFamily="18" charset="0"/>
                                </a:rPr>
                                <m:t>2</m:t>
                              </m:r>
                            </m:sup>
                          </m:sSubSup>
                        </m:num>
                        <m:den>
                          <m:sSub>
                            <m:sSubPr>
                              <m:ctrlPr>
                                <a:rPr lang="ru-RU" i="1">
                                  <a:solidFill>
                                    <a:srgbClr val="000000"/>
                                  </a:solidFill>
                                  <a:latin typeface="Cambria Math" panose="02040503050406030204" pitchFamily="18" charset="0"/>
                                </a:rPr>
                              </m:ctrlPr>
                            </m:sSubPr>
                            <m:e>
                              <m:r>
                                <m:rPr>
                                  <m:sty m:val="p"/>
                                </m:rPr>
                                <a:rPr lang="ru-RU" i="1">
                                  <a:solidFill>
                                    <a:srgbClr val="000000"/>
                                  </a:solidFill>
                                  <a:latin typeface="Cambria Math" panose="02040503050406030204" pitchFamily="18" charset="0"/>
                                </a:rPr>
                                <m:t>Ω</m:t>
                              </m:r>
                            </m:e>
                            <m:sub>
                              <m:r>
                                <a:rPr lang="ru-RU" i="1">
                                  <a:solidFill>
                                    <a:srgbClr val="000000"/>
                                  </a:solidFill>
                                  <a:latin typeface="Cambria Math" panose="02040503050406030204" pitchFamily="18" charset="0"/>
                                </a:rPr>
                                <m:t>𝑒𝑑𝑚</m:t>
                              </m:r>
                            </m:sub>
                          </m:sSub>
                          <m:r>
                            <a:rPr lang="ru-RU" i="1">
                              <a:solidFill>
                                <a:srgbClr val="000000"/>
                              </a:solidFill>
                              <a:latin typeface="Cambria Math" panose="02040503050406030204" pitchFamily="18" charset="0"/>
                            </a:rPr>
                            <m:t>+</m:t>
                          </m:r>
                          <m:sSub>
                            <m:sSubPr>
                              <m:ctrlPr>
                                <a:rPr lang="ru-RU" i="1">
                                  <a:solidFill>
                                    <a:srgbClr val="000000"/>
                                  </a:solidFill>
                                  <a:latin typeface="Cambria Math" panose="02040503050406030204" pitchFamily="18" charset="0"/>
                                </a:rPr>
                              </m:ctrlPr>
                            </m:sSubPr>
                            <m:e>
                              <m:r>
                                <m:rPr>
                                  <m:sty m:val="p"/>
                                </m:rPr>
                                <a:rPr lang="ru-RU" i="1">
                                  <a:solidFill>
                                    <a:srgbClr val="000000"/>
                                  </a:solidFill>
                                  <a:latin typeface="Cambria Math" panose="02040503050406030204" pitchFamily="18" charset="0"/>
                                </a:rPr>
                                <m:t>Ω</m:t>
                              </m:r>
                            </m:e>
                            <m:sub>
                              <m:sSub>
                                <m:sSubPr>
                                  <m:ctrlPr>
                                    <a:rPr lang="ru-RU" i="1">
                                      <a:solidFill>
                                        <a:srgbClr val="000000"/>
                                      </a:solidFill>
                                      <a:latin typeface="Cambria Math" panose="02040503050406030204" pitchFamily="18" charset="0"/>
                                    </a:rPr>
                                  </m:ctrlPr>
                                </m:sSubPr>
                                <m:e>
                                  <m:r>
                                    <a:rPr lang="ru-RU" i="1">
                                      <a:solidFill>
                                        <a:srgbClr val="000000"/>
                                      </a:solidFill>
                                      <a:latin typeface="Cambria Math" panose="02040503050406030204" pitchFamily="18" charset="0"/>
                                    </a:rPr>
                                    <m:t>𝐵</m:t>
                                  </m:r>
                                </m:e>
                                <m:sub>
                                  <m:r>
                                    <a:rPr lang="ru-RU" i="1">
                                      <a:solidFill>
                                        <a:srgbClr val="000000"/>
                                      </a:solidFill>
                                      <a:latin typeface="Cambria Math" panose="02040503050406030204" pitchFamily="18" charset="0"/>
                                    </a:rPr>
                                    <m:t>𝑟</m:t>
                                  </m:r>
                                </m:sub>
                              </m:sSub>
                            </m:sub>
                          </m:sSub>
                        </m:den>
                      </m:f>
                    </m:oMath>
                  </m:oMathPara>
                </a14:m>
                <a:endParaRPr lang="ru-RU" dirty="0"/>
              </a:p>
            </p:txBody>
          </p:sp>
        </mc:Choice>
        <mc:Fallback xmlns="">
          <p:sp>
            <p:nvSpPr>
              <p:cNvPr id="7" name="Object 6"/>
              <p:cNvSpPr txBox="1">
                <a:spLocks noRot="1" noChangeAspect="1" noMove="1" noResize="1" noEditPoints="1" noAdjustHandles="1" noChangeArrowheads="1" noChangeShapeType="1" noTextEdit="1"/>
              </p:cNvSpPr>
              <p:nvPr/>
            </p:nvSpPr>
            <p:spPr bwMode="auto">
              <a:xfrm>
                <a:off x="827088" y="3425825"/>
                <a:ext cx="2482850" cy="935038"/>
              </a:xfrm>
              <a:prstGeom prst="rect">
                <a:avLst/>
              </a:prstGeom>
              <a:blipFill>
                <a:blip r:embed="rId6"/>
                <a:stretch>
                  <a:fillRect/>
                </a:stretch>
              </a:blipFill>
              <a:ln>
                <a:noFill/>
              </a:ln>
            </p:spPr>
            <p:txBody>
              <a:bodyPr/>
              <a:lstStyle/>
              <a:p>
                <a:r>
                  <a:rPr lang="ru-RU">
                    <a:noFill/>
                  </a:rPr>
                  <a:t> </a:t>
                </a:r>
              </a:p>
            </p:txBody>
          </p:sp>
        </mc:Fallback>
      </mc:AlternateContent>
      <p:graphicFrame>
        <p:nvGraphicFramePr>
          <p:cNvPr id="8" name="Object 7"/>
          <p:cNvGraphicFramePr>
            <a:graphicFrameLocks noChangeAspect="1"/>
          </p:cNvGraphicFramePr>
          <p:nvPr>
            <p:extLst>
              <p:ext uri="{D42A27DB-BD31-4B8C-83A1-F6EECF244321}">
                <p14:modId xmlns:p14="http://schemas.microsoft.com/office/powerpoint/2010/main" val="1486471429"/>
              </p:ext>
            </p:extLst>
          </p:nvPr>
        </p:nvGraphicFramePr>
        <p:xfrm>
          <a:off x="5582577" y="3643984"/>
          <a:ext cx="2360612" cy="885825"/>
        </p:xfrm>
        <a:graphic>
          <a:graphicData uri="http://schemas.openxmlformats.org/presentationml/2006/ole">
            <mc:AlternateContent xmlns:mc="http://schemas.openxmlformats.org/markup-compatibility/2006">
              <mc:Choice xmlns:v="urn:schemas-microsoft-com:vml" Requires="v">
                <p:oleObj name="Equation" r:id="rId7" imgW="1218960" imgH="457200" progId="Equation.3">
                  <p:embed/>
                </p:oleObj>
              </mc:Choice>
              <mc:Fallback>
                <p:oleObj name="Equation" r:id="rId7" imgW="1218960" imgH="4572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82577" y="3643984"/>
                        <a:ext cx="2360612"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Rectangle 8"/>
          <p:cNvSpPr/>
          <p:nvPr/>
        </p:nvSpPr>
        <p:spPr>
          <a:xfrm>
            <a:off x="5580112" y="3582841"/>
            <a:ext cx="2664296" cy="1008112"/>
          </a:xfrm>
          <a:prstGeom prst="rect">
            <a:avLst/>
          </a:prstGeom>
          <a:solidFill>
            <a:srgbClr val="FF0000">
              <a:alpha val="1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ight Arrow 9"/>
          <p:cNvSpPr/>
          <p:nvPr/>
        </p:nvSpPr>
        <p:spPr>
          <a:xfrm>
            <a:off x="4689621" y="3776007"/>
            <a:ext cx="262694" cy="3108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2" name="Object 11"/>
          <p:cNvGraphicFramePr>
            <a:graphicFrameLocks noChangeAspect="1"/>
          </p:cNvGraphicFramePr>
          <p:nvPr>
            <p:extLst>
              <p:ext uri="{D42A27DB-BD31-4B8C-83A1-F6EECF244321}">
                <p14:modId xmlns:p14="http://schemas.microsoft.com/office/powerpoint/2010/main" val="1970958752"/>
              </p:ext>
            </p:extLst>
          </p:nvPr>
        </p:nvGraphicFramePr>
        <p:xfrm>
          <a:off x="7614170" y="5949280"/>
          <a:ext cx="1260475" cy="503237"/>
        </p:xfrm>
        <a:graphic>
          <a:graphicData uri="http://schemas.openxmlformats.org/presentationml/2006/ole">
            <mc:AlternateContent xmlns:mc="http://schemas.openxmlformats.org/markup-compatibility/2006">
              <mc:Choice xmlns:v="urn:schemas-microsoft-com:vml" Requires="v">
                <p:oleObj name="Equation" r:id="rId9" imgW="698500" imgH="279400" progId="Equation.3">
                  <p:embed/>
                </p:oleObj>
              </mc:Choice>
              <mc:Fallback>
                <p:oleObj name="Equation" r:id="rId9" imgW="698500" imgH="2794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14170" y="5949280"/>
                        <a:ext cx="1260475"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9275124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764704"/>
            <a:ext cx="7772400" cy="731168"/>
          </a:xfrm>
        </p:spPr>
        <p:txBody>
          <a:bodyPr>
            <a:normAutofit/>
          </a:bodyPr>
          <a:lstStyle/>
          <a:p>
            <a:r>
              <a:rPr lang="en-GB" sz="2600" u="sng" dirty="0">
                <a:latin typeface="Arial" panose="020B0604020202020204" pitchFamily="34" charset="0"/>
                <a:cs typeface="Arial" panose="020B0604020202020204" pitchFamily="34" charset="0"/>
              </a:rPr>
              <a:t>Frequency Domain Method:</a:t>
            </a:r>
            <a:r>
              <a:rPr lang="en-GB" sz="2600" dirty="0">
                <a:latin typeface="Arial" panose="020B0604020202020204" pitchFamily="34" charset="0"/>
                <a:cs typeface="Arial" panose="020B0604020202020204" pitchFamily="34" charset="0"/>
              </a:rPr>
              <a:t> </a:t>
            </a:r>
            <a:r>
              <a:rPr lang="en-GB" sz="2600" dirty="0">
                <a:solidFill>
                  <a:srgbClr val="FF0000"/>
                </a:solidFill>
                <a:latin typeface="Arial" panose="020B0604020202020204" pitchFamily="34" charset="0"/>
                <a:cs typeface="Arial" panose="020B0604020202020204" pitchFamily="34" charset="0"/>
              </a:rPr>
              <a:t>2D frozen spin</a:t>
            </a:r>
          </a:p>
        </p:txBody>
      </p:sp>
      <p:sp>
        <p:nvSpPr>
          <p:cNvPr id="3" name="Content Placeholder 2"/>
          <p:cNvSpPr>
            <a:spLocks noGrp="1"/>
          </p:cNvSpPr>
          <p:nvPr>
            <p:ph idx="1"/>
          </p:nvPr>
        </p:nvSpPr>
        <p:spPr>
          <a:xfrm>
            <a:off x="719138" y="1556792"/>
            <a:ext cx="7772400" cy="4752528"/>
          </a:xfrm>
        </p:spPr>
        <p:txBody>
          <a:bodyPr>
            <a:normAutofit fontScale="70000" lnSpcReduction="20000"/>
          </a:bodyPr>
          <a:lstStyle/>
          <a:p>
            <a:pPr algn="just"/>
            <a:r>
              <a:rPr lang="en-GB" dirty="0"/>
              <a:t>Thus, we do not require </a:t>
            </a:r>
            <a:r>
              <a:rPr lang="en-GB" u="sng" dirty="0"/>
              <a:t>3D frozen </a:t>
            </a:r>
            <a:r>
              <a:rPr lang="en-GB" dirty="0"/>
              <a:t>spin when all three</a:t>
            </a:r>
          </a:p>
          <a:p>
            <a:pPr algn="just"/>
            <a:r>
              <a:rPr lang="en-GB" dirty="0"/>
              <a:t> frequencies close to zero: </a:t>
            </a:r>
          </a:p>
          <a:p>
            <a:pPr algn="just"/>
            <a:endParaRPr lang="en-GB" dirty="0"/>
          </a:p>
          <a:p>
            <a:pPr algn="just"/>
            <a:endParaRPr lang="en-GB" dirty="0"/>
          </a:p>
          <a:p>
            <a:pPr marL="0" indent="0" algn="just">
              <a:buNone/>
            </a:pPr>
            <a:r>
              <a:rPr lang="en-GB" dirty="0"/>
              <a:t>Now we realize </a:t>
            </a:r>
            <a:r>
              <a:rPr lang="en-GB" u="sng" dirty="0"/>
              <a:t>2D frozen </a:t>
            </a:r>
            <a:r>
              <a:rPr lang="en-GB" dirty="0"/>
              <a:t>spin with simple condition:                        </a:t>
            </a:r>
          </a:p>
          <a:p>
            <a:pPr marL="0" indent="0" algn="just">
              <a:buNone/>
            </a:pPr>
            <a:endParaRPr lang="en-GB" dirty="0"/>
          </a:p>
          <a:p>
            <a:pPr marL="0" indent="0" algn="just">
              <a:buNone/>
            </a:pPr>
            <a:endParaRPr lang="en-GB" dirty="0"/>
          </a:p>
          <a:p>
            <a:pPr marL="0" indent="0" algn="just">
              <a:buNone/>
            </a:pPr>
            <a:r>
              <a:rPr lang="en-GB" dirty="0"/>
              <a:t>Having the frequency           ~50÷100 rad/sec   in the vertical plane</a:t>
            </a:r>
          </a:p>
          <a:p>
            <a:pPr marL="0" indent="0" algn="just">
              <a:buNone/>
            </a:pPr>
            <a:r>
              <a:rPr lang="en-GB" dirty="0"/>
              <a:t>and making the frequencies                  and           in other planes</a:t>
            </a:r>
          </a:p>
          <a:p>
            <a:pPr marL="0" indent="0" algn="just">
              <a:buNone/>
            </a:pPr>
            <a:r>
              <a:rPr lang="en-GB" dirty="0"/>
              <a:t> much smaller ~10</a:t>
            </a:r>
            <a:r>
              <a:rPr lang="en-GB" baseline="30000" dirty="0"/>
              <a:t>-3</a:t>
            </a:r>
            <a:r>
              <a:rPr lang="en-GB" dirty="0"/>
              <a:t> rad/sec we realize conditions, when the </a:t>
            </a:r>
          </a:p>
          <a:p>
            <a:pPr marL="0" indent="0" algn="just">
              <a:buNone/>
            </a:pPr>
            <a:r>
              <a:rPr lang="en-GB" dirty="0"/>
              <a:t>contribution of other frequencies is less than the contribution</a:t>
            </a:r>
          </a:p>
          <a:p>
            <a:pPr marL="0" indent="0" algn="just">
              <a:buNone/>
            </a:pPr>
            <a:r>
              <a:rPr lang="en-GB" dirty="0"/>
              <a:t> of the expected EDM frequency in the vertical frequency. </a:t>
            </a:r>
          </a:p>
          <a:p>
            <a:endParaRPr lang="en-GB" dirty="0"/>
          </a:p>
        </p:txBody>
      </p:sp>
      <p:graphicFrame>
        <p:nvGraphicFramePr>
          <p:cNvPr id="4" name="Object 3"/>
          <p:cNvGraphicFramePr>
            <a:graphicFrameLocks noChangeAspect="1"/>
          </p:cNvGraphicFramePr>
          <p:nvPr>
            <p:extLst>
              <p:ext uri="{D42A27DB-BD31-4B8C-83A1-F6EECF244321}">
                <p14:modId xmlns:p14="http://schemas.microsoft.com/office/powerpoint/2010/main" val="3587741186"/>
              </p:ext>
            </p:extLst>
          </p:nvPr>
        </p:nvGraphicFramePr>
        <p:xfrm>
          <a:off x="1115616" y="3212976"/>
          <a:ext cx="5446712" cy="579437"/>
        </p:xfrm>
        <a:graphic>
          <a:graphicData uri="http://schemas.openxmlformats.org/presentationml/2006/ole">
            <mc:AlternateContent xmlns:mc="http://schemas.openxmlformats.org/markup-compatibility/2006">
              <mc:Choice xmlns:v="urn:schemas-microsoft-com:vml" Requires="v">
                <p:oleObj name="Equation" r:id="rId2" imgW="2400120" imgH="253800" progId="Equation.3">
                  <p:embed/>
                </p:oleObj>
              </mc:Choice>
              <mc:Fallback>
                <p:oleObj name="Equation" r:id="rId2" imgW="2400120" imgH="253800" progId="Equation.3">
                  <p:embed/>
                  <p:pic>
                    <p:nvPicPr>
                      <p:cNvPr id="0" name=""/>
                      <p:cNvPicPr>
                        <a:picLocks noChangeAspect="1" noChangeArrowheads="1"/>
                      </p:cNvPicPr>
                      <p:nvPr/>
                    </p:nvPicPr>
                    <p:blipFill>
                      <a:blip r:embed="rId3"/>
                      <a:srcRect/>
                      <a:stretch>
                        <a:fillRect/>
                      </a:stretch>
                    </p:blipFill>
                    <p:spPr bwMode="auto">
                      <a:xfrm>
                        <a:off x="1115616" y="3212976"/>
                        <a:ext cx="5446712" cy="579437"/>
                      </a:xfrm>
                      <a:prstGeom prst="rect">
                        <a:avLst/>
                      </a:prstGeom>
                      <a:noFill/>
                      <a:ln>
                        <a:noFill/>
                      </a:ln>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506558301"/>
              </p:ext>
            </p:extLst>
          </p:nvPr>
        </p:nvGraphicFramePr>
        <p:xfrm>
          <a:off x="3275856" y="3861048"/>
          <a:ext cx="576262" cy="492125"/>
        </p:xfrm>
        <a:graphic>
          <a:graphicData uri="http://schemas.openxmlformats.org/presentationml/2006/ole">
            <mc:AlternateContent xmlns:mc="http://schemas.openxmlformats.org/markup-compatibility/2006">
              <mc:Choice xmlns:v="urn:schemas-microsoft-com:vml" Requires="v">
                <p:oleObj name="Equation" r:id="rId4" imgW="253800" imgH="215640" progId="Equation.3">
                  <p:embed/>
                </p:oleObj>
              </mc:Choice>
              <mc:Fallback>
                <p:oleObj name="Equation" r:id="rId4" imgW="253800" imgH="2156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5856" y="3861048"/>
                        <a:ext cx="576262"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038162297"/>
              </p:ext>
            </p:extLst>
          </p:nvPr>
        </p:nvGraphicFramePr>
        <p:xfrm>
          <a:off x="3995936" y="4149080"/>
          <a:ext cx="893762" cy="492125"/>
        </p:xfrm>
        <a:graphic>
          <a:graphicData uri="http://schemas.openxmlformats.org/presentationml/2006/ole">
            <mc:AlternateContent xmlns:mc="http://schemas.openxmlformats.org/markup-compatibility/2006">
              <mc:Choice xmlns:v="urn:schemas-microsoft-com:vml" Requires="v">
                <p:oleObj name="Equation" r:id="rId6" imgW="393480" imgH="215640" progId="Equation.3">
                  <p:embed/>
                </p:oleObj>
              </mc:Choice>
              <mc:Fallback>
                <p:oleObj name="Equation" r:id="rId6" imgW="393480" imgH="215640" progId="Equation.3">
                  <p:embed/>
                  <p:pic>
                    <p:nvPicPr>
                      <p:cNvPr id="0" name=""/>
                      <p:cNvPicPr>
                        <a:picLocks noChangeAspect="1" noChangeArrowheads="1"/>
                      </p:cNvPicPr>
                      <p:nvPr/>
                    </p:nvPicPr>
                    <p:blipFill>
                      <a:blip r:embed="rId7"/>
                      <a:srcRect/>
                      <a:stretch>
                        <a:fillRect/>
                      </a:stretch>
                    </p:blipFill>
                    <p:spPr bwMode="auto">
                      <a:xfrm>
                        <a:off x="3995936" y="4149080"/>
                        <a:ext cx="893762"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756496704"/>
              </p:ext>
            </p:extLst>
          </p:nvPr>
        </p:nvGraphicFramePr>
        <p:xfrm>
          <a:off x="5652120" y="4149080"/>
          <a:ext cx="576262" cy="492125"/>
        </p:xfrm>
        <a:graphic>
          <a:graphicData uri="http://schemas.openxmlformats.org/presentationml/2006/ole">
            <mc:AlternateContent xmlns:mc="http://schemas.openxmlformats.org/markup-compatibility/2006">
              <mc:Choice xmlns:v="urn:schemas-microsoft-com:vml" Requires="v">
                <p:oleObj name="Equation" r:id="rId8" imgW="253800" imgH="215640" progId="Equation.3">
                  <p:embed/>
                </p:oleObj>
              </mc:Choice>
              <mc:Fallback>
                <p:oleObj name="Equation" r:id="rId8" imgW="253800" imgH="215640" progId="Equation.3">
                  <p:embed/>
                  <p:pic>
                    <p:nvPicPr>
                      <p:cNvPr id="0" name=""/>
                      <p:cNvPicPr>
                        <a:picLocks noChangeAspect="1" noChangeArrowheads="1"/>
                      </p:cNvPicPr>
                      <p:nvPr/>
                    </p:nvPicPr>
                    <p:blipFill>
                      <a:blip r:embed="rId9"/>
                      <a:srcRect/>
                      <a:stretch>
                        <a:fillRect/>
                      </a:stretch>
                    </p:blipFill>
                    <p:spPr bwMode="auto">
                      <a:xfrm>
                        <a:off x="5652120" y="4149080"/>
                        <a:ext cx="576262"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682735223"/>
              </p:ext>
            </p:extLst>
          </p:nvPr>
        </p:nvGraphicFramePr>
        <p:xfrm>
          <a:off x="1619672" y="2420888"/>
          <a:ext cx="5721350" cy="504825"/>
        </p:xfrm>
        <a:graphic>
          <a:graphicData uri="http://schemas.openxmlformats.org/presentationml/2006/ole">
            <mc:AlternateContent xmlns:mc="http://schemas.openxmlformats.org/markup-compatibility/2006">
              <mc:Choice xmlns:v="urn:schemas-microsoft-com:vml" Requires="v">
                <p:oleObj name="Equation" r:id="rId10" imgW="2450880" imgH="215640" progId="Equation.3">
                  <p:embed/>
                </p:oleObj>
              </mc:Choice>
              <mc:Fallback>
                <p:oleObj name="Equation" r:id="rId10" imgW="2450880" imgH="21564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19672" y="2420888"/>
                        <a:ext cx="572135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Rectangle 9"/>
          <p:cNvSpPr/>
          <p:nvPr/>
        </p:nvSpPr>
        <p:spPr>
          <a:xfrm>
            <a:off x="755576" y="1556792"/>
            <a:ext cx="6696744" cy="1368152"/>
          </a:xfrm>
          <a:prstGeom prst="rect">
            <a:avLst/>
          </a:prstGeom>
          <a:solidFill>
            <a:schemeClr val="accent1">
              <a:alpha val="1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222869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9138" y="609600"/>
            <a:ext cx="7772400" cy="587152"/>
          </a:xfrm>
        </p:spPr>
        <p:txBody>
          <a:bodyPr>
            <a:normAutofit/>
          </a:bodyPr>
          <a:lstStyle/>
          <a:p>
            <a:pPr algn="l" eaLnBrk="0" fontAlgn="base" hangingPunct="0">
              <a:spcAft>
                <a:spcPct val="0"/>
              </a:spcAft>
            </a:pPr>
            <a:r>
              <a:rPr lang="en-GB" sz="2600" b="1" u="sng" dirty="0">
                <a:solidFill>
                  <a:srgbClr val="005B82"/>
                </a:solidFill>
              </a:rPr>
              <a:t>Frequency Domain Method: </a:t>
            </a:r>
            <a:r>
              <a:rPr lang="en-GB" sz="2600" b="1" u="sng" dirty="0">
                <a:solidFill>
                  <a:srgbClr val="FF0000"/>
                </a:solidFill>
              </a:rPr>
              <a:t>geometric phase</a:t>
            </a:r>
          </a:p>
        </p:txBody>
      </p:sp>
      <p:sp>
        <p:nvSpPr>
          <p:cNvPr id="3" name="Content Placeholder 2"/>
          <p:cNvSpPr>
            <a:spLocks noGrp="1"/>
          </p:cNvSpPr>
          <p:nvPr>
            <p:ph idx="1"/>
          </p:nvPr>
        </p:nvSpPr>
        <p:spPr>
          <a:xfrm>
            <a:off x="539552" y="1412776"/>
            <a:ext cx="8352928" cy="4896544"/>
          </a:xfrm>
        </p:spPr>
        <p:txBody>
          <a:bodyPr>
            <a:normAutofit fontScale="70000" lnSpcReduction="20000"/>
          </a:bodyPr>
          <a:lstStyle/>
          <a:p>
            <a:pPr marL="0" indent="0" eaLnBrk="0" fontAlgn="base" hangingPunct="0">
              <a:spcAft>
                <a:spcPct val="0"/>
              </a:spcAft>
              <a:buClr>
                <a:srgbClr val="009EE0"/>
              </a:buClr>
              <a:buNone/>
            </a:pPr>
            <a:r>
              <a:rPr lang="en-GB" sz="3100" dirty="0"/>
              <a:t>Making frequencies               and            up to the value of ~</a:t>
            </a:r>
            <a:r>
              <a:rPr lang="en-GB" sz="2800" dirty="0"/>
              <a:t> 10</a:t>
            </a:r>
            <a:r>
              <a:rPr lang="en-GB" sz="2800" baseline="30000" dirty="0"/>
              <a:t>-3 </a:t>
            </a:r>
            <a:r>
              <a:rPr lang="en-GB" sz="3100" dirty="0"/>
              <a:t>rad/sec</a:t>
            </a:r>
          </a:p>
          <a:p>
            <a:pPr marL="0" indent="0" eaLnBrk="0" fontAlgn="base" hangingPunct="0">
              <a:spcAft>
                <a:spcPct val="0"/>
              </a:spcAft>
              <a:buClr>
                <a:srgbClr val="009EE0"/>
              </a:buClr>
              <a:buNone/>
            </a:pPr>
            <a:r>
              <a:rPr lang="en-GB" sz="3100" dirty="0"/>
              <a:t> (six orders higher of EDM) it does not mean we need to know </a:t>
            </a:r>
          </a:p>
          <a:p>
            <a:pPr marL="0" indent="0" eaLnBrk="0" fontAlgn="base" hangingPunct="0">
              <a:spcAft>
                <a:spcPct val="0"/>
              </a:spcAft>
              <a:buClr>
                <a:srgbClr val="009EE0"/>
              </a:buClr>
              <a:buNone/>
            </a:pPr>
            <a:r>
              <a:rPr lang="en-GB" sz="3100" dirty="0"/>
              <a:t>them precisely for both CW and CCW. </a:t>
            </a:r>
          </a:p>
          <a:p>
            <a:pPr marL="0" indent="0" eaLnBrk="0" fontAlgn="base" hangingPunct="0">
              <a:spcAft>
                <a:spcPct val="0"/>
              </a:spcAft>
              <a:buClr>
                <a:srgbClr val="009EE0"/>
              </a:buClr>
              <a:buNone/>
            </a:pPr>
            <a:r>
              <a:rPr lang="en-GB" sz="3100" dirty="0"/>
              <a:t>  </a:t>
            </a:r>
          </a:p>
          <a:p>
            <a:pPr marL="0" indent="0" eaLnBrk="0" fontAlgn="base" hangingPunct="0">
              <a:spcAft>
                <a:spcPct val="0"/>
              </a:spcAft>
              <a:buClr>
                <a:srgbClr val="009EE0"/>
              </a:buClr>
              <a:buNone/>
            </a:pPr>
            <a:r>
              <a:rPr lang="en-GB" sz="3100" dirty="0"/>
              <a:t>In Frequency Domain Method there is no problem of the geometric</a:t>
            </a:r>
          </a:p>
          <a:p>
            <a:pPr marL="0" indent="0" eaLnBrk="0" fontAlgn="base" hangingPunct="0">
              <a:spcAft>
                <a:spcPct val="0"/>
              </a:spcAft>
              <a:buClr>
                <a:srgbClr val="009EE0"/>
              </a:buClr>
              <a:buNone/>
            </a:pPr>
            <a:r>
              <a:rPr lang="en-GB" sz="3100" dirty="0"/>
              <a:t>phase, since the spin oscillates around the invariant spin axis</a:t>
            </a:r>
          </a:p>
          <a:p>
            <a:pPr marL="0" indent="0" eaLnBrk="0" fontAlgn="base" hangingPunct="0">
              <a:spcAft>
                <a:spcPct val="0"/>
              </a:spcAft>
              <a:buClr>
                <a:srgbClr val="009EE0"/>
              </a:buClr>
              <a:buNone/>
            </a:pPr>
            <a:r>
              <a:rPr lang="en-GB" sz="3100" dirty="0"/>
              <a:t>under the above condition, and the contribution from frequencies of</a:t>
            </a:r>
          </a:p>
          <a:p>
            <a:pPr marL="0" indent="0" eaLnBrk="0" fontAlgn="base" hangingPunct="0">
              <a:spcAft>
                <a:spcPct val="0"/>
              </a:spcAft>
              <a:buClr>
                <a:srgbClr val="009EE0"/>
              </a:buClr>
              <a:buNone/>
            </a:pPr>
            <a:r>
              <a:rPr lang="en-GB" sz="3100" dirty="0"/>
              <a:t> other planes is less than the EDM frequency. </a:t>
            </a:r>
          </a:p>
          <a:p>
            <a:pPr eaLnBrk="0" fontAlgn="base" hangingPunct="0">
              <a:spcAft>
                <a:spcPct val="0"/>
              </a:spcAft>
              <a:buClr>
                <a:srgbClr val="009EE0"/>
              </a:buClr>
            </a:pPr>
            <a:endParaRPr lang="en-GB" sz="3100" dirty="0"/>
          </a:p>
          <a:p>
            <a:pPr marL="0" indent="0" eaLnBrk="0" fontAlgn="base" hangingPunct="0">
              <a:spcAft>
                <a:spcPct val="0"/>
              </a:spcAft>
              <a:buClr>
                <a:srgbClr val="009EE0"/>
              </a:buClr>
              <a:buNone/>
            </a:pPr>
            <a:r>
              <a:rPr lang="en-GB" sz="3100" dirty="0"/>
              <a:t>During a revolution, the invariant axis does not jump, as in the BNL</a:t>
            </a:r>
          </a:p>
          <a:p>
            <a:pPr marL="0" indent="0" eaLnBrk="0" fontAlgn="base" hangingPunct="0">
              <a:spcAft>
                <a:spcPct val="0"/>
              </a:spcAft>
              <a:buClr>
                <a:srgbClr val="009EE0"/>
              </a:buClr>
              <a:buNone/>
            </a:pPr>
            <a:r>
              <a:rPr lang="en-GB" sz="3100" dirty="0"/>
              <a:t>variant, but is oriented all the time along the horizontal direction</a:t>
            </a:r>
          </a:p>
          <a:p>
            <a:pPr marL="0" indent="0" eaLnBrk="0" fontAlgn="base" hangingPunct="0">
              <a:spcAft>
                <a:spcPct val="0"/>
              </a:spcAft>
              <a:buClr>
                <a:srgbClr val="009EE0"/>
              </a:buClr>
              <a:buNone/>
            </a:pPr>
            <a:r>
              <a:rPr lang="en-GB" sz="3100" dirty="0"/>
              <a:t>with a kind of jitter, which on average gives zero contribution.</a:t>
            </a:r>
          </a:p>
          <a:p>
            <a:endParaRPr lang="en-GB" dirty="0"/>
          </a:p>
        </p:txBody>
      </p:sp>
      <p:graphicFrame>
        <p:nvGraphicFramePr>
          <p:cNvPr id="4" name="Object 3"/>
          <p:cNvGraphicFramePr>
            <a:graphicFrameLocks noChangeAspect="1"/>
          </p:cNvGraphicFramePr>
          <p:nvPr>
            <p:extLst>
              <p:ext uri="{D42A27DB-BD31-4B8C-83A1-F6EECF244321}">
                <p14:modId xmlns:p14="http://schemas.microsoft.com/office/powerpoint/2010/main" val="2694008593"/>
              </p:ext>
            </p:extLst>
          </p:nvPr>
        </p:nvGraphicFramePr>
        <p:xfrm>
          <a:off x="2987824" y="1340768"/>
          <a:ext cx="893762" cy="492125"/>
        </p:xfrm>
        <a:graphic>
          <a:graphicData uri="http://schemas.openxmlformats.org/presentationml/2006/ole">
            <mc:AlternateContent xmlns:mc="http://schemas.openxmlformats.org/markup-compatibility/2006">
              <mc:Choice xmlns:v="urn:schemas-microsoft-com:vml" Requires="v">
                <p:oleObj name="Equation" r:id="rId2" imgW="393480" imgH="215640" progId="Equation.3">
                  <p:embed/>
                </p:oleObj>
              </mc:Choice>
              <mc:Fallback>
                <p:oleObj name="Equation" r:id="rId2" imgW="393480" imgH="215640"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824" y="1340768"/>
                        <a:ext cx="893762"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45738753"/>
              </p:ext>
            </p:extLst>
          </p:nvPr>
        </p:nvGraphicFramePr>
        <p:xfrm>
          <a:off x="4427984" y="1340768"/>
          <a:ext cx="576263" cy="492125"/>
        </p:xfrm>
        <a:graphic>
          <a:graphicData uri="http://schemas.openxmlformats.org/presentationml/2006/ole">
            <mc:AlternateContent xmlns:mc="http://schemas.openxmlformats.org/markup-compatibility/2006">
              <mc:Choice xmlns:v="urn:schemas-microsoft-com:vml" Requires="v">
                <p:oleObj name="Equation" r:id="rId4" imgW="253800" imgH="215640" progId="Equation.3">
                  <p:embed/>
                </p:oleObj>
              </mc:Choice>
              <mc:Fallback>
                <p:oleObj name="Equation" r:id="rId4" imgW="253800" imgH="2156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27984" y="1340768"/>
                        <a:ext cx="576263"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2364602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D2B1FBBA-AB7F-409B-B7B8-567E13293844}"/>
              </a:ext>
            </a:extLst>
          </p:cNvPr>
          <p:cNvSpPr>
            <a:spLocks noGrp="1"/>
          </p:cNvSpPr>
          <p:nvPr>
            <p:ph type="title"/>
          </p:nvPr>
        </p:nvSpPr>
        <p:spPr>
          <a:xfrm>
            <a:off x="827088" y="476250"/>
            <a:ext cx="7772400" cy="319088"/>
          </a:xfrm>
        </p:spPr>
        <p:txBody>
          <a:bodyPr>
            <a:normAutofit fontScale="90000"/>
          </a:bodyPr>
          <a:lstStyle/>
          <a:p>
            <a:pPr eaLnBrk="0" fontAlgn="base" hangingPunct="0">
              <a:spcAft>
                <a:spcPct val="0"/>
              </a:spcAft>
            </a:pPr>
            <a:r>
              <a:rPr lang="en-GB" altLang="en-US" sz="2600" b="1" u="sng" dirty="0">
                <a:solidFill>
                  <a:srgbClr val="FF0000"/>
                </a:solidFill>
              </a:rPr>
              <a:t>Effective gamma</a:t>
            </a:r>
          </a:p>
        </p:txBody>
      </p:sp>
      <p:sp>
        <p:nvSpPr>
          <p:cNvPr id="26627" name="Text Placeholder 2">
            <a:extLst>
              <a:ext uri="{FF2B5EF4-FFF2-40B4-BE49-F238E27FC236}">
                <a16:creationId xmlns:a16="http://schemas.microsoft.com/office/drawing/2014/main" id="{CF2880CC-EF9C-417A-84B5-4C8A5D2865BE}"/>
              </a:ext>
            </a:extLst>
          </p:cNvPr>
          <p:cNvSpPr>
            <a:spLocks noGrp="1"/>
          </p:cNvSpPr>
          <p:nvPr>
            <p:ph type="body" sz="half" idx="1"/>
          </p:nvPr>
        </p:nvSpPr>
        <p:spPr>
          <a:xfrm>
            <a:off x="719138" y="990600"/>
            <a:ext cx="8174037" cy="5318125"/>
          </a:xfrm>
        </p:spPr>
        <p:txBody>
          <a:bodyPr/>
          <a:lstStyle/>
          <a:p>
            <a:pPr marL="0" indent="0">
              <a:buNone/>
            </a:pPr>
            <a:r>
              <a:rPr lang="en-US" altLang="en-US" sz="2000" dirty="0"/>
              <a:t>Equation of Longitudinal motion:                                                                                         </a:t>
            </a:r>
          </a:p>
          <a:p>
            <a:pPr marL="0" indent="0"/>
            <a:r>
              <a:rPr lang="en-US" altLang="en-US" sz="1200" dirty="0">
                <a:solidFill>
                  <a:srgbClr val="00B050"/>
                </a:solidFill>
              </a:rPr>
              <a:t>                                                                                                                         </a:t>
            </a:r>
          </a:p>
          <a:p>
            <a:pPr marL="0" indent="0"/>
            <a:endParaRPr lang="en-US" altLang="en-US" sz="1200" dirty="0"/>
          </a:p>
          <a:p>
            <a:pPr marL="0" indent="0"/>
            <a:endParaRPr lang="en-US" altLang="en-US" sz="1200" dirty="0"/>
          </a:p>
          <a:p>
            <a:pPr marL="0" indent="0"/>
            <a:endParaRPr lang="en-US" altLang="en-US" sz="1200" dirty="0"/>
          </a:p>
          <a:p>
            <a:pPr marL="0" indent="0"/>
            <a:endParaRPr lang="en-US" altLang="en-US" sz="1200" dirty="0"/>
          </a:p>
          <a:p>
            <a:pPr marL="0" indent="0"/>
            <a:r>
              <a:rPr lang="en-US" altLang="en-US" sz="1200" dirty="0">
                <a:solidFill>
                  <a:srgbClr val="0000FF"/>
                </a:solidFill>
              </a:rPr>
              <a:t>                                                                                                                </a:t>
            </a:r>
            <a:r>
              <a:rPr lang="en-US" altLang="en-US" sz="1400" dirty="0"/>
              <a:t>                                                                                                     </a:t>
            </a:r>
          </a:p>
          <a:p>
            <a:pPr marL="0" indent="0"/>
            <a:endParaRPr lang="en-US" altLang="en-US" sz="1400" dirty="0"/>
          </a:p>
          <a:p>
            <a:pPr marL="0" indent="0"/>
            <a:endParaRPr lang="en-GB" altLang="en-US" sz="1400" dirty="0"/>
          </a:p>
        </p:txBody>
      </p:sp>
      <p:sp>
        <p:nvSpPr>
          <p:cNvPr id="26628" name="Rectangle 5">
            <a:extLst>
              <a:ext uri="{FF2B5EF4-FFF2-40B4-BE49-F238E27FC236}">
                <a16:creationId xmlns:a16="http://schemas.microsoft.com/office/drawing/2014/main" id="{4F91A8BD-EDF7-404C-9089-61D29734FF6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rgbClr val="009EE0"/>
              </a:buClr>
              <a:defRPr sz="2200">
                <a:solidFill>
                  <a:schemeClr val="tx1"/>
                </a:solidFill>
                <a:latin typeface="Arial" panose="020B0604020202020204" pitchFamily="34" charset="0"/>
              </a:defRPr>
            </a:lvl1pPr>
            <a:lvl2pPr marL="742950" indent="-285750" eaLnBrk="0" hangingPunct="0">
              <a:spcBef>
                <a:spcPct val="20000"/>
              </a:spcBef>
              <a:buClr>
                <a:srgbClr val="005B82"/>
              </a:buClr>
              <a:buFont typeface="Wingdings" panose="05000000000000000000" pitchFamily="2" charset="2"/>
              <a:buChar char="§"/>
              <a:defRPr sz="2200">
                <a:solidFill>
                  <a:schemeClr val="tx1"/>
                </a:solidFill>
                <a:latin typeface="Arial" panose="020B0604020202020204" pitchFamily="34" charset="0"/>
              </a:defRPr>
            </a:lvl2pPr>
            <a:lvl3pPr marL="1143000" indent="-228600" eaLnBrk="0" hangingPunct="0">
              <a:spcBef>
                <a:spcPct val="20000"/>
              </a:spcBef>
              <a:buClr>
                <a:srgbClr val="005B82"/>
              </a:buClr>
              <a:buFont typeface="Wingdings" panose="05000000000000000000" pitchFamily="2" charset="2"/>
              <a:buChar char="§"/>
              <a:defRPr sz="2200" i="1">
                <a:solidFill>
                  <a:schemeClr val="tx1"/>
                </a:solidFill>
                <a:latin typeface="Arial" panose="020B0604020202020204" pitchFamily="34" charset="0"/>
              </a:defRPr>
            </a:lvl3pPr>
            <a:lvl4pPr marL="1600200" indent="-228600" eaLnBrk="0" hangingPunct="0">
              <a:spcBef>
                <a:spcPct val="20000"/>
              </a:spcBef>
              <a:buClr>
                <a:srgbClr val="009EE0"/>
              </a:buClr>
              <a:defRPr sz="2000">
                <a:solidFill>
                  <a:schemeClr val="tx1"/>
                </a:solidFill>
                <a:latin typeface="Arial" panose="020B0604020202020204" pitchFamily="34" charset="0"/>
              </a:defRPr>
            </a:lvl4pPr>
            <a:lvl5pPr marL="2057400" indent="-228600" eaLnBrk="0" hangingPunct="0">
              <a:spcBef>
                <a:spcPct val="20000"/>
              </a:spcBef>
              <a:buClr>
                <a:srgbClr val="009EE0"/>
              </a:buCl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9EE0"/>
              </a:buCl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9EE0"/>
              </a:buCl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9EE0"/>
              </a:buCl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9EE0"/>
              </a:buClr>
              <a:defRPr sz="2000">
                <a:solidFill>
                  <a:schemeClr val="tx1"/>
                </a:solidFill>
                <a:latin typeface="Arial" panose="020B0604020202020204" pitchFamily="34" charset="0"/>
              </a:defRPr>
            </a:lvl9pPr>
          </a:lstStyle>
          <a:p>
            <a:pPr algn="ctr" eaLnBrk="1" hangingPunct="1">
              <a:spcBef>
                <a:spcPct val="0"/>
              </a:spcBef>
              <a:buClrTx/>
            </a:pPr>
            <a:endParaRPr lang="en-GB" altLang="en-US" sz="1800"/>
          </a:p>
        </p:txBody>
      </p:sp>
      <p:sp>
        <p:nvSpPr>
          <p:cNvPr id="26629" name="Rectangle 10">
            <a:extLst>
              <a:ext uri="{FF2B5EF4-FFF2-40B4-BE49-F238E27FC236}">
                <a16:creationId xmlns:a16="http://schemas.microsoft.com/office/drawing/2014/main" id="{5B155A32-6DE1-4A91-8606-34901F5E3D4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rgbClr val="009EE0"/>
              </a:buClr>
              <a:defRPr sz="2200">
                <a:solidFill>
                  <a:schemeClr val="tx1"/>
                </a:solidFill>
                <a:latin typeface="Arial" panose="020B0604020202020204" pitchFamily="34" charset="0"/>
              </a:defRPr>
            </a:lvl1pPr>
            <a:lvl2pPr marL="742950" indent="-285750" eaLnBrk="0" hangingPunct="0">
              <a:spcBef>
                <a:spcPct val="20000"/>
              </a:spcBef>
              <a:buClr>
                <a:srgbClr val="005B82"/>
              </a:buClr>
              <a:buFont typeface="Wingdings" panose="05000000000000000000" pitchFamily="2" charset="2"/>
              <a:buChar char="§"/>
              <a:defRPr sz="2200">
                <a:solidFill>
                  <a:schemeClr val="tx1"/>
                </a:solidFill>
                <a:latin typeface="Arial" panose="020B0604020202020204" pitchFamily="34" charset="0"/>
              </a:defRPr>
            </a:lvl2pPr>
            <a:lvl3pPr marL="1143000" indent="-228600" eaLnBrk="0" hangingPunct="0">
              <a:spcBef>
                <a:spcPct val="20000"/>
              </a:spcBef>
              <a:buClr>
                <a:srgbClr val="005B82"/>
              </a:buClr>
              <a:buFont typeface="Wingdings" panose="05000000000000000000" pitchFamily="2" charset="2"/>
              <a:buChar char="§"/>
              <a:defRPr sz="2200" i="1">
                <a:solidFill>
                  <a:schemeClr val="tx1"/>
                </a:solidFill>
                <a:latin typeface="Arial" panose="020B0604020202020204" pitchFamily="34" charset="0"/>
              </a:defRPr>
            </a:lvl3pPr>
            <a:lvl4pPr marL="1600200" indent="-228600" eaLnBrk="0" hangingPunct="0">
              <a:spcBef>
                <a:spcPct val="20000"/>
              </a:spcBef>
              <a:buClr>
                <a:srgbClr val="009EE0"/>
              </a:buClr>
              <a:defRPr sz="2000">
                <a:solidFill>
                  <a:schemeClr val="tx1"/>
                </a:solidFill>
                <a:latin typeface="Arial" panose="020B0604020202020204" pitchFamily="34" charset="0"/>
              </a:defRPr>
            </a:lvl4pPr>
            <a:lvl5pPr marL="2057400" indent="-228600" eaLnBrk="0" hangingPunct="0">
              <a:spcBef>
                <a:spcPct val="20000"/>
              </a:spcBef>
              <a:buClr>
                <a:srgbClr val="009EE0"/>
              </a:buCl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9EE0"/>
              </a:buCl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9EE0"/>
              </a:buCl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9EE0"/>
              </a:buCl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9EE0"/>
              </a:buClr>
              <a:defRPr sz="2000">
                <a:solidFill>
                  <a:schemeClr val="tx1"/>
                </a:solidFill>
                <a:latin typeface="Arial" panose="020B0604020202020204" pitchFamily="34" charset="0"/>
              </a:defRPr>
            </a:lvl9pPr>
          </a:lstStyle>
          <a:p>
            <a:pPr algn="ctr" eaLnBrk="1" hangingPunct="1">
              <a:spcBef>
                <a:spcPct val="0"/>
              </a:spcBef>
              <a:buClrTx/>
            </a:pPr>
            <a:endParaRPr lang="en-GB" altLang="en-US" sz="1800"/>
          </a:p>
        </p:txBody>
      </p:sp>
      <p:sp>
        <p:nvSpPr>
          <p:cNvPr id="26630" name="Rectangle 17">
            <a:extLst>
              <a:ext uri="{FF2B5EF4-FFF2-40B4-BE49-F238E27FC236}">
                <a16:creationId xmlns:a16="http://schemas.microsoft.com/office/drawing/2014/main" id="{9C6EA72D-F559-47FF-89DB-ADCFF3EB044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rgbClr val="009EE0"/>
              </a:buClr>
              <a:defRPr sz="2200">
                <a:solidFill>
                  <a:schemeClr val="tx1"/>
                </a:solidFill>
                <a:latin typeface="Arial" panose="020B0604020202020204" pitchFamily="34" charset="0"/>
              </a:defRPr>
            </a:lvl1pPr>
            <a:lvl2pPr marL="742950" indent="-285750" eaLnBrk="0" hangingPunct="0">
              <a:spcBef>
                <a:spcPct val="20000"/>
              </a:spcBef>
              <a:buClr>
                <a:srgbClr val="005B82"/>
              </a:buClr>
              <a:buFont typeface="Wingdings" panose="05000000000000000000" pitchFamily="2" charset="2"/>
              <a:buChar char="§"/>
              <a:defRPr sz="2200">
                <a:solidFill>
                  <a:schemeClr val="tx1"/>
                </a:solidFill>
                <a:latin typeface="Arial" panose="020B0604020202020204" pitchFamily="34" charset="0"/>
              </a:defRPr>
            </a:lvl2pPr>
            <a:lvl3pPr marL="1143000" indent="-228600" eaLnBrk="0" hangingPunct="0">
              <a:spcBef>
                <a:spcPct val="20000"/>
              </a:spcBef>
              <a:buClr>
                <a:srgbClr val="005B82"/>
              </a:buClr>
              <a:buFont typeface="Wingdings" panose="05000000000000000000" pitchFamily="2" charset="2"/>
              <a:buChar char="§"/>
              <a:defRPr sz="2200" i="1">
                <a:solidFill>
                  <a:schemeClr val="tx1"/>
                </a:solidFill>
                <a:latin typeface="Arial" panose="020B0604020202020204" pitchFamily="34" charset="0"/>
              </a:defRPr>
            </a:lvl3pPr>
            <a:lvl4pPr marL="1600200" indent="-228600" eaLnBrk="0" hangingPunct="0">
              <a:spcBef>
                <a:spcPct val="20000"/>
              </a:spcBef>
              <a:buClr>
                <a:srgbClr val="009EE0"/>
              </a:buClr>
              <a:defRPr sz="2000">
                <a:solidFill>
                  <a:schemeClr val="tx1"/>
                </a:solidFill>
                <a:latin typeface="Arial" panose="020B0604020202020204" pitchFamily="34" charset="0"/>
              </a:defRPr>
            </a:lvl4pPr>
            <a:lvl5pPr marL="2057400" indent="-228600" eaLnBrk="0" hangingPunct="0">
              <a:spcBef>
                <a:spcPct val="20000"/>
              </a:spcBef>
              <a:buClr>
                <a:srgbClr val="009EE0"/>
              </a:buCl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9EE0"/>
              </a:buCl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9EE0"/>
              </a:buCl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9EE0"/>
              </a:buCl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9EE0"/>
              </a:buClr>
              <a:defRPr sz="2000">
                <a:solidFill>
                  <a:schemeClr val="tx1"/>
                </a:solidFill>
                <a:latin typeface="Arial" panose="020B0604020202020204" pitchFamily="34" charset="0"/>
              </a:defRPr>
            </a:lvl9pPr>
          </a:lstStyle>
          <a:p>
            <a:pPr eaLnBrk="1" hangingPunct="1">
              <a:spcBef>
                <a:spcPct val="0"/>
              </a:spcBef>
              <a:buClrTx/>
            </a:pPr>
            <a:endParaRPr lang="en-GB" altLang="en-US" sz="1800"/>
          </a:p>
        </p:txBody>
      </p:sp>
      <p:sp>
        <p:nvSpPr>
          <p:cNvPr id="26631" name="Rectangle 22">
            <a:extLst>
              <a:ext uri="{FF2B5EF4-FFF2-40B4-BE49-F238E27FC236}">
                <a16:creationId xmlns:a16="http://schemas.microsoft.com/office/drawing/2014/main" id="{6CAE95A1-B3D0-4D46-95AE-D7B887BCFA2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rgbClr val="009EE0"/>
              </a:buClr>
              <a:defRPr sz="2200">
                <a:solidFill>
                  <a:schemeClr val="tx1"/>
                </a:solidFill>
                <a:latin typeface="Arial" panose="020B0604020202020204" pitchFamily="34" charset="0"/>
              </a:defRPr>
            </a:lvl1pPr>
            <a:lvl2pPr marL="742950" indent="-285750" eaLnBrk="0" hangingPunct="0">
              <a:spcBef>
                <a:spcPct val="20000"/>
              </a:spcBef>
              <a:buClr>
                <a:srgbClr val="005B82"/>
              </a:buClr>
              <a:buFont typeface="Wingdings" panose="05000000000000000000" pitchFamily="2" charset="2"/>
              <a:buChar char="§"/>
              <a:defRPr sz="2200">
                <a:solidFill>
                  <a:schemeClr val="tx1"/>
                </a:solidFill>
                <a:latin typeface="Arial" panose="020B0604020202020204" pitchFamily="34" charset="0"/>
              </a:defRPr>
            </a:lvl2pPr>
            <a:lvl3pPr marL="1143000" indent="-228600" eaLnBrk="0" hangingPunct="0">
              <a:spcBef>
                <a:spcPct val="20000"/>
              </a:spcBef>
              <a:buClr>
                <a:srgbClr val="005B82"/>
              </a:buClr>
              <a:buFont typeface="Wingdings" panose="05000000000000000000" pitchFamily="2" charset="2"/>
              <a:buChar char="§"/>
              <a:defRPr sz="2200" i="1">
                <a:solidFill>
                  <a:schemeClr val="tx1"/>
                </a:solidFill>
                <a:latin typeface="Arial" panose="020B0604020202020204" pitchFamily="34" charset="0"/>
              </a:defRPr>
            </a:lvl3pPr>
            <a:lvl4pPr marL="1600200" indent="-228600" eaLnBrk="0" hangingPunct="0">
              <a:spcBef>
                <a:spcPct val="20000"/>
              </a:spcBef>
              <a:buClr>
                <a:srgbClr val="009EE0"/>
              </a:buClr>
              <a:defRPr sz="2000">
                <a:solidFill>
                  <a:schemeClr val="tx1"/>
                </a:solidFill>
                <a:latin typeface="Arial" panose="020B0604020202020204" pitchFamily="34" charset="0"/>
              </a:defRPr>
            </a:lvl4pPr>
            <a:lvl5pPr marL="2057400" indent="-228600" eaLnBrk="0" hangingPunct="0">
              <a:spcBef>
                <a:spcPct val="20000"/>
              </a:spcBef>
              <a:buClr>
                <a:srgbClr val="009EE0"/>
              </a:buCl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9EE0"/>
              </a:buCl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9EE0"/>
              </a:buCl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9EE0"/>
              </a:buCl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9EE0"/>
              </a:buClr>
              <a:defRPr sz="2000">
                <a:solidFill>
                  <a:schemeClr val="tx1"/>
                </a:solidFill>
                <a:latin typeface="Arial" panose="020B0604020202020204" pitchFamily="34" charset="0"/>
              </a:defRPr>
            </a:lvl9pPr>
          </a:lstStyle>
          <a:p>
            <a:pPr eaLnBrk="1" hangingPunct="1">
              <a:spcBef>
                <a:spcPct val="0"/>
              </a:spcBef>
              <a:buClrTx/>
            </a:pPr>
            <a:endParaRPr lang="en-GB" altLang="en-US" sz="1800"/>
          </a:p>
        </p:txBody>
      </p:sp>
      <p:sp>
        <p:nvSpPr>
          <p:cNvPr id="26632" name="Rectangle 26">
            <a:extLst>
              <a:ext uri="{FF2B5EF4-FFF2-40B4-BE49-F238E27FC236}">
                <a16:creationId xmlns:a16="http://schemas.microsoft.com/office/drawing/2014/main" id="{96270AE6-64C7-4C8B-BA96-50A10B959E7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rgbClr val="009EE0"/>
              </a:buClr>
              <a:defRPr sz="2200">
                <a:solidFill>
                  <a:schemeClr val="tx1"/>
                </a:solidFill>
                <a:latin typeface="Arial" panose="020B0604020202020204" pitchFamily="34" charset="0"/>
              </a:defRPr>
            </a:lvl1pPr>
            <a:lvl2pPr marL="742950" indent="-285750" eaLnBrk="0" hangingPunct="0">
              <a:spcBef>
                <a:spcPct val="20000"/>
              </a:spcBef>
              <a:buClr>
                <a:srgbClr val="005B82"/>
              </a:buClr>
              <a:buFont typeface="Wingdings" panose="05000000000000000000" pitchFamily="2" charset="2"/>
              <a:buChar char="§"/>
              <a:defRPr sz="2200">
                <a:solidFill>
                  <a:schemeClr val="tx1"/>
                </a:solidFill>
                <a:latin typeface="Arial" panose="020B0604020202020204" pitchFamily="34" charset="0"/>
              </a:defRPr>
            </a:lvl2pPr>
            <a:lvl3pPr marL="1143000" indent="-228600" eaLnBrk="0" hangingPunct="0">
              <a:spcBef>
                <a:spcPct val="20000"/>
              </a:spcBef>
              <a:buClr>
                <a:srgbClr val="005B82"/>
              </a:buClr>
              <a:buFont typeface="Wingdings" panose="05000000000000000000" pitchFamily="2" charset="2"/>
              <a:buChar char="§"/>
              <a:defRPr sz="2200" i="1">
                <a:solidFill>
                  <a:schemeClr val="tx1"/>
                </a:solidFill>
                <a:latin typeface="Arial" panose="020B0604020202020204" pitchFamily="34" charset="0"/>
              </a:defRPr>
            </a:lvl3pPr>
            <a:lvl4pPr marL="1600200" indent="-228600" eaLnBrk="0" hangingPunct="0">
              <a:spcBef>
                <a:spcPct val="20000"/>
              </a:spcBef>
              <a:buClr>
                <a:srgbClr val="009EE0"/>
              </a:buClr>
              <a:defRPr sz="2000">
                <a:solidFill>
                  <a:schemeClr val="tx1"/>
                </a:solidFill>
                <a:latin typeface="Arial" panose="020B0604020202020204" pitchFamily="34" charset="0"/>
              </a:defRPr>
            </a:lvl4pPr>
            <a:lvl5pPr marL="2057400" indent="-228600" eaLnBrk="0" hangingPunct="0">
              <a:spcBef>
                <a:spcPct val="20000"/>
              </a:spcBef>
              <a:buClr>
                <a:srgbClr val="009EE0"/>
              </a:buCl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9EE0"/>
              </a:buCl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9EE0"/>
              </a:buCl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9EE0"/>
              </a:buCl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9EE0"/>
              </a:buClr>
              <a:defRPr sz="2000">
                <a:solidFill>
                  <a:schemeClr val="tx1"/>
                </a:solidFill>
                <a:latin typeface="Arial" panose="020B0604020202020204" pitchFamily="34" charset="0"/>
              </a:defRPr>
            </a:lvl9pPr>
          </a:lstStyle>
          <a:p>
            <a:pPr eaLnBrk="1" hangingPunct="1">
              <a:spcBef>
                <a:spcPct val="0"/>
              </a:spcBef>
              <a:buClrTx/>
            </a:pPr>
            <a:endParaRPr lang="en-GB" altLang="en-US" sz="1800"/>
          </a:p>
        </p:txBody>
      </p:sp>
      <p:sp>
        <p:nvSpPr>
          <p:cNvPr id="26633" name="Rectangle 28">
            <a:extLst>
              <a:ext uri="{FF2B5EF4-FFF2-40B4-BE49-F238E27FC236}">
                <a16:creationId xmlns:a16="http://schemas.microsoft.com/office/drawing/2014/main" id="{3A3D66CA-C3C1-4291-8B12-156AF662C27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rgbClr val="009EE0"/>
              </a:buClr>
              <a:defRPr sz="2200">
                <a:solidFill>
                  <a:schemeClr val="tx1"/>
                </a:solidFill>
                <a:latin typeface="Arial" panose="020B0604020202020204" pitchFamily="34" charset="0"/>
              </a:defRPr>
            </a:lvl1pPr>
            <a:lvl2pPr marL="742950" indent="-285750" eaLnBrk="0" hangingPunct="0">
              <a:spcBef>
                <a:spcPct val="20000"/>
              </a:spcBef>
              <a:buClr>
                <a:srgbClr val="005B82"/>
              </a:buClr>
              <a:buFont typeface="Wingdings" panose="05000000000000000000" pitchFamily="2" charset="2"/>
              <a:buChar char="§"/>
              <a:defRPr sz="2200">
                <a:solidFill>
                  <a:schemeClr val="tx1"/>
                </a:solidFill>
                <a:latin typeface="Arial" panose="020B0604020202020204" pitchFamily="34" charset="0"/>
              </a:defRPr>
            </a:lvl2pPr>
            <a:lvl3pPr marL="1143000" indent="-228600" eaLnBrk="0" hangingPunct="0">
              <a:spcBef>
                <a:spcPct val="20000"/>
              </a:spcBef>
              <a:buClr>
                <a:srgbClr val="005B82"/>
              </a:buClr>
              <a:buFont typeface="Wingdings" panose="05000000000000000000" pitchFamily="2" charset="2"/>
              <a:buChar char="§"/>
              <a:defRPr sz="2200" i="1">
                <a:solidFill>
                  <a:schemeClr val="tx1"/>
                </a:solidFill>
                <a:latin typeface="Arial" panose="020B0604020202020204" pitchFamily="34" charset="0"/>
              </a:defRPr>
            </a:lvl3pPr>
            <a:lvl4pPr marL="1600200" indent="-228600" eaLnBrk="0" hangingPunct="0">
              <a:spcBef>
                <a:spcPct val="20000"/>
              </a:spcBef>
              <a:buClr>
                <a:srgbClr val="009EE0"/>
              </a:buClr>
              <a:defRPr sz="2000">
                <a:solidFill>
                  <a:schemeClr val="tx1"/>
                </a:solidFill>
                <a:latin typeface="Arial" panose="020B0604020202020204" pitchFamily="34" charset="0"/>
              </a:defRPr>
            </a:lvl4pPr>
            <a:lvl5pPr marL="2057400" indent="-228600" eaLnBrk="0" hangingPunct="0">
              <a:spcBef>
                <a:spcPct val="20000"/>
              </a:spcBef>
              <a:buClr>
                <a:srgbClr val="009EE0"/>
              </a:buCl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9EE0"/>
              </a:buCl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9EE0"/>
              </a:buCl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9EE0"/>
              </a:buCl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9EE0"/>
              </a:buClr>
              <a:defRPr sz="2000">
                <a:solidFill>
                  <a:schemeClr val="tx1"/>
                </a:solidFill>
                <a:latin typeface="Arial" panose="020B0604020202020204" pitchFamily="34" charset="0"/>
              </a:defRPr>
            </a:lvl9pPr>
          </a:lstStyle>
          <a:p>
            <a:pPr eaLnBrk="1" hangingPunct="1">
              <a:spcBef>
                <a:spcPct val="0"/>
              </a:spcBef>
              <a:buClrTx/>
            </a:pPr>
            <a:endParaRPr lang="en-GB" altLang="en-US" sz="1800"/>
          </a:p>
        </p:txBody>
      </p:sp>
      <p:sp>
        <p:nvSpPr>
          <p:cNvPr id="26634" name="Rectangle 30">
            <a:extLst>
              <a:ext uri="{FF2B5EF4-FFF2-40B4-BE49-F238E27FC236}">
                <a16:creationId xmlns:a16="http://schemas.microsoft.com/office/drawing/2014/main" id="{AC9C6608-CB7D-44AF-9714-8B227340E0C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rgbClr val="009EE0"/>
              </a:buClr>
              <a:defRPr sz="2200">
                <a:solidFill>
                  <a:schemeClr val="tx1"/>
                </a:solidFill>
                <a:latin typeface="Arial" panose="020B0604020202020204" pitchFamily="34" charset="0"/>
              </a:defRPr>
            </a:lvl1pPr>
            <a:lvl2pPr marL="742950" indent="-285750" eaLnBrk="0" hangingPunct="0">
              <a:spcBef>
                <a:spcPct val="20000"/>
              </a:spcBef>
              <a:buClr>
                <a:srgbClr val="005B82"/>
              </a:buClr>
              <a:buFont typeface="Wingdings" panose="05000000000000000000" pitchFamily="2" charset="2"/>
              <a:buChar char="§"/>
              <a:defRPr sz="2200">
                <a:solidFill>
                  <a:schemeClr val="tx1"/>
                </a:solidFill>
                <a:latin typeface="Arial" panose="020B0604020202020204" pitchFamily="34" charset="0"/>
              </a:defRPr>
            </a:lvl2pPr>
            <a:lvl3pPr marL="1143000" indent="-228600" eaLnBrk="0" hangingPunct="0">
              <a:spcBef>
                <a:spcPct val="20000"/>
              </a:spcBef>
              <a:buClr>
                <a:srgbClr val="005B82"/>
              </a:buClr>
              <a:buFont typeface="Wingdings" panose="05000000000000000000" pitchFamily="2" charset="2"/>
              <a:buChar char="§"/>
              <a:defRPr sz="2200" i="1">
                <a:solidFill>
                  <a:schemeClr val="tx1"/>
                </a:solidFill>
                <a:latin typeface="Arial" panose="020B0604020202020204" pitchFamily="34" charset="0"/>
              </a:defRPr>
            </a:lvl3pPr>
            <a:lvl4pPr marL="1600200" indent="-228600" eaLnBrk="0" hangingPunct="0">
              <a:spcBef>
                <a:spcPct val="20000"/>
              </a:spcBef>
              <a:buClr>
                <a:srgbClr val="009EE0"/>
              </a:buClr>
              <a:defRPr sz="2000">
                <a:solidFill>
                  <a:schemeClr val="tx1"/>
                </a:solidFill>
                <a:latin typeface="Arial" panose="020B0604020202020204" pitchFamily="34" charset="0"/>
              </a:defRPr>
            </a:lvl4pPr>
            <a:lvl5pPr marL="2057400" indent="-228600" eaLnBrk="0" hangingPunct="0">
              <a:spcBef>
                <a:spcPct val="20000"/>
              </a:spcBef>
              <a:buClr>
                <a:srgbClr val="009EE0"/>
              </a:buCl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9EE0"/>
              </a:buCl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9EE0"/>
              </a:buCl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9EE0"/>
              </a:buCl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9EE0"/>
              </a:buClr>
              <a:defRPr sz="2000">
                <a:solidFill>
                  <a:schemeClr val="tx1"/>
                </a:solidFill>
                <a:latin typeface="Arial" panose="020B0604020202020204" pitchFamily="34" charset="0"/>
              </a:defRPr>
            </a:lvl9pPr>
          </a:lstStyle>
          <a:p>
            <a:pPr eaLnBrk="1" hangingPunct="1">
              <a:spcBef>
                <a:spcPct val="0"/>
              </a:spcBef>
              <a:buClrTx/>
            </a:pPr>
            <a:endParaRPr lang="en-GB" altLang="en-US" sz="1800"/>
          </a:p>
        </p:txBody>
      </p:sp>
      <p:sp>
        <p:nvSpPr>
          <p:cNvPr id="26635" name="Rectangle 33">
            <a:extLst>
              <a:ext uri="{FF2B5EF4-FFF2-40B4-BE49-F238E27FC236}">
                <a16:creationId xmlns:a16="http://schemas.microsoft.com/office/drawing/2014/main" id="{F81CF500-5385-40B8-A039-51EFA0632E76}"/>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rgbClr val="009EE0"/>
              </a:buClr>
              <a:defRPr sz="2200">
                <a:solidFill>
                  <a:schemeClr val="tx1"/>
                </a:solidFill>
                <a:latin typeface="Arial" panose="020B0604020202020204" pitchFamily="34" charset="0"/>
              </a:defRPr>
            </a:lvl1pPr>
            <a:lvl2pPr marL="742950" indent="-285750" eaLnBrk="0" hangingPunct="0">
              <a:spcBef>
                <a:spcPct val="20000"/>
              </a:spcBef>
              <a:buClr>
                <a:srgbClr val="005B82"/>
              </a:buClr>
              <a:buFont typeface="Wingdings" panose="05000000000000000000" pitchFamily="2" charset="2"/>
              <a:buChar char="§"/>
              <a:defRPr sz="2200">
                <a:solidFill>
                  <a:schemeClr val="tx1"/>
                </a:solidFill>
                <a:latin typeface="Arial" panose="020B0604020202020204" pitchFamily="34" charset="0"/>
              </a:defRPr>
            </a:lvl2pPr>
            <a:lvl3pPr marL="1143000" indent="-228600" eaLnBrk="0" hangingPunct="0">
              <a:spcBef>
                <a:spcPct val="20000"/>
              </a:spcBef>
              <a:buClr>
                <a:srgbClr val="005B82"/>
              </a:buClr>
              <a:buFont typeface="Wingdings" panose="05000000000000000000" pitchFamily="2" charset="2"/>
              <a:buChar char="§"/>
              <a:defRPr sz="2200" i="1">
                <a:solidFill>
                  <a:schemeClr val="tx1"/>
                </a:solidFill>
                <a:latin typeface="Arial" panose="020B0604020202020204" pitchFamily="34" charset="0"/>
              </a:defRPr>
            </a:lvl3pPr>
            <a:lvl4pPr marL="1600200" indent="-228600" eaLnBrk="0" hangingPunct="0">
              <a:spcBef>
                <a:spcPct val="20000"/>
              </a:spcBef>
              <a:buClr>
                <a:srgbClr val="009EE0"/>
              </a:buClr>
              <a:defRPr sz="2000">
                <a:solidFill>
                  <a:schemeClr val="tx1"/>
                </a:solidFill>
                <a:latin typeface="Arial" panose="020B0604020202020204" pitchFamily="34" charset="0"/>
              </a:defRPr>
            </a:lvl4pPr>
            <a:lvl5pPr marL="2057400" indent="-228600" eaLnBrk="0" hangingPunct="0">
              <a:spcBef>
                <a:spcPct val="20000"/>
              </a:spcBef>
              <a:buClr>
                <a:srgbClr val="009EE0"/>
              </a:buCl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9EE0"/>
              </a:buCl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9EE0"/>
              </a:buCl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9EE0"/>
              </a:buCl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9EE0"/>
              </a:buClr>
              <a:defRPr sz="2000">
                <a:solidFill>
                  <a:schemeClr val="tx1"/>
                </a:solidFill>
                <a:latin typeface="Arial" panose="020B0604020202020204" pitchFamily="34" charset="0"/>
              </a:defRPr>
            </a:lvl9pPr>
          </a:lstStyle>
          <a:p>
            <a:pPr eaLnBrk="1" hangingPunct="1">
              <a:spcBef>
                <a:spcPct val="0"/>
              </a:spcBef>
              <a:buClrTx/>
            </a:pPr>
            <a:endParaRPr lang="en-GB" altLang="en-US" sz="1800"/>
          </a:p>
        </p:txBody>
      </p:sp>
      <p:sp>
        <p:nvSpPr>
          <p:cNvPr id="26636" name="Rectangle 40">
            <a:extLst>
              <a:ext uri="{FF2B5EF4-FFF2-40B4-BE49-F238E27FC236}">
                <a16:creationId xmlns:a16="http://schemas.microsoft.com/office/drawing/2014/main" id="{2A071D52-E6DD-497D-A3BA-A10CB180C40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rgbClr val="009EE0"/>
              </a:buClr>
              <a:defRPr sz="2200">
                <a:solidFill>
                  <a:schemeClr val="tx1"/>
                </a:solidFill>
                <a:latin typeface="Arial" panose="020B0604020202020204" pitchFamily="34" charset="0"/>
              </a:defRPr>
            </a:lvl1pPr>
            <a:lvl2pPr marL="742950" indent="-285750" eaLnBrk="0" hangingPunct="0">
              <a:spcBef>
                <a:spcPct val="20000"/>
              </a:spcBef>
              <a:buClr>
                <a:srgbClr val="005B82"/>
              </a:buClr>
              <a:buFont typeface="Wingdings" panose="05000000000000000000" pitchFamily="2" charset="2"/>
              <a:buChar char="§"/>
              <a:defRPr sz="2200">
                <a:solidFill>
                  <a:schemeClr val="tx1"/>
                </a:solidFill>
                <a:latin typeface="Arial" panose="020B0604020202020204" pitchFamily="34" charset="0"/>
              </a:defRPr>
            </a:lvl2pPr>
            <a:lvl3pPr marL="1143000" indent="-228600" eaLnBrk="0" hangingPunct="0">
              <a:spcBef>
                <a:spcPct val="20000"/>
              </a:spcBef>
              <a:buClr>
                <a:srgbClr val="005B82"/>
              </a:buClr>
              <a:buFont typeface="Wingdings" panose="05000000000000000000" pitchFamily="2" charset="2"/>
              <a:buChar char="§"/>
              <a:defRPr sz="2200" i="1">
                <a:solidFill>
                  <a:schemeClr val="tx1"/>
                </a:solidFill>
                <a:latin typeface="Arial" panose="020B0604020202020204" pitchFamily="34" charset="0"/>
              </a:defRPr>
            </a:lvl3pPr>
            <a:lvl4pPr marL="1600200" indent="-228600" eaLnBrk="0" hangingPunct="0">
              <a:spcBef>
                <a:spcPct val="20000"/>
              </a:spcBef>
              <a:buClr>
                <a:srgbClr val="009EE0"/>
              </a:buClr>
              <a:defRPr sz="2000">
                <a:solidFill>
                  <a:schemeClr val="tx1"/>
                </a:solidFill>
                <a:latin typeface="Arial" panose="020B0604020202020204" pitchFamily="34" charset="0"/>
              </a:defRPr>
            </a:lvl4pPr>
            <a:lvl5pPr marL="2057400" indent="-228600" eaLnBrk="0" hangingPunct="0">
              <a:spcBef>
                <a:spcPct val="20000"/>
              </a:spcBef>
              <a:buClr>
                <a:srgbClr val="009EE0"/>
              </a:buCl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9EE0"/>
              </a:buCl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9EE0"/>
              </a:buCl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9EE0"/>
              </a:buCl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9EE0"/>
              </a:buClr>
              <a:defRPr sz="2000">
                <a:solidFill>
                  <a:schemeClr val="tx1"/>
                </a:solidFill>
                <a:latin typeface="Arial" panose="020B0604020202020204" pitchFamily="34" charset="0"/>
              </a:defRPr>
            </a:lvl9pPr>
          </a:lstStyle>
          <a:p>
            <a:pPr eaLnBrk="1" hangingPunct="1">
              <a:spcBef>
                <a:spcPct val="0"/>
              </a:spcBef>
              <a:buClrTx/>
            </a:pPr>
            <a:endParaRPr lang="en-GB" altLang="en-US" sz="1800"/>
          </a:p>
        </p:txBody>
      </p:sp>
      <p:sp>
        <p:nvSpPr>
          <p:cNvPr id="26637" name="Rectangle 42">
            <a:extLst>
              <a:ext uri="{FF2B5EF4-FFF2-40B4-BE49-F238E27FC236}">
                <a16:creationId xmlns:a16="http://schemas.microsoft.com/office/drawing/2014/main" id="{2FBD3E88-8E5E-4D14-8CFE-8C4EF0F8A32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rgbClr val="009EE0"/>
              </a:buClr>
              <a:defRPr sz="2200">
                <a:solidFill>
                  <a:schemeClr val="tx1"/>
                </a:solidFill>
                <a:latin typeface="Arial" panose="020B0604020202020204" pitchFamily="34" charset="0"/>
              </a:defRPr>
            </a:lvl1pPr>
            <a:lvl2pPr marL="742950" indent="-285750" eaLnBrk="0" hangingPunct="0">
              <a:spcBef>
                <a:spcPct val="20000"/>
              </a:spcBef>
              <a:buClr>
                <a:srgbClr val="005B82"/>
              </a:buClr>
              <a:buFont typeface="Wingdings" panose="05000000000000000000" pitchFamily="2" charset="2"/>
              <a:buChar char="§"/>
              <a:defRPr sz="2200">
                <a:solidFill>
                  <a:schemeClr val="tx1"/>
                </a:solidFill>
                <a:latin typeface="Arial" panose="020B0604020202020204" pitchFamily="34" charset="0"/>
              </a:defRPr>
            </a:lvl2pPr>
            <a:lvl3pPr marL="1143000" indent="-228600" eaLnBrk="0" hangingPunct="0">
              <a:spcBef>
                <a:spcPct val="20000"/>
              </a:spcBef>
              <a:buClr>
                <a:srgbClr val="005B82"/>
              </a:buClr>
              <a:buFont typeface="Wingdings" panose="05000000000000000000" pitchFamily="2" charset="2"/>
              <a:buChar char="§"/>
              <a:defRPr sz="2200" i="1">
                <a:solidFill>
                  <a:schemeClr val="tx1"/>
                </a:solidFill>
                <a:latin typeface="Arial" panose="020B0604020202020204" pitchFamily="34" charset="0"/>
              </a:defRPr>
            </a:lvl3pPr>
            <a:lvl4pPr marL="1600200" indent="-228600" eaLnBrk="0" hangingPunct="0">
              <a:spcBef>
                <a:spcPct val="20000"/>
              </a:spcBef>
              <a:buClr>
                <a:srgbClr val="009EE0"/>
              </a:buClr>
              <a:defRPr sz="2000">
                <a:solidFill>
                  <a:schemeClr val="tx1"/>
                </a:solidFill>
                <a:latin typeface="Arial" panose="020B0604020202020204" pitchFamily="34" charset="0"/>
              </a:defRPr>
            </a:lvl4pPr>
            <a:lvl5pPr marL="2057400" indent="-228600" eaLnBrk="0" hangingPunct="0">
              <a:spcBef>
                <a:spcPct val="20000"/>
              </a:spcBef>
              <a:buClr>
                <a:srgbClr val="009EE0"/>
              </a:buCl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9EE0"/>
              </a:buCl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9EE0"/>
              </a:buCl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9EE0"/>
              </a:buCl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9EE0"/>
              </a:buClr>
              <a:defRPr sz="2000">
                <a:solidFill>
                  <a:schemeClr val="tx1"/>
                </a:solidFill>
                <a:latin typeface="Arial" panose="020B0604020202020204" pitchFamily="34" charset="0"/>
              </a:defRPr>
            </a:lvl9pPr>
          </a:lstStyle>
          <a:p>
            <a:pPr eaLnBrk="1" hangingPunct="1">
              <a:spcBef>
                <a:spcPct val="0"/>
              </a:spcBef>
              <a:buClrTx/>
            </a:pPr>
            <a:endParaRPr lang="en-GB" altLang="en-US" sz="1800"/>
          </a:p>
        </p:txBody>
      </p:sp>
      <mc:AlternateContent xmlns:mc="http://schemas.openxmlformats.org/markup-compatibility/2006" xmlns:a14="http://schemas.microsoft.com/office/drawing/2010/main">
        <mc:Choice Requires="a14">
          <p:sp>
            <p:nvSpPr>
              <p:cNvPr id="26638" name="Object 25599">
                <a:extLst>
                  <a:ext uri="{FF2B5EF4-FFF2-40B4-BE49-F238E27FC236}">
                    <a16:creationId xmlns:a16="http://schemas.microsoft.com/office/drawing/2014/main" id="{AE3CC6DE-8A7E-490C-AD10-8695C520A59A}"/>
                  </a:ext>
                </a:extLst>
              </p:cNvPr>
              <p:cNvSpPr txBox="1"/>
              <p:nvPr/>
            </p:nvSpPr>
            <p:spPr bwMode="auto">
              <a:xfrm>
                <a:off x="250825" y="1393727"/>
                <a:ext cx="6049367" cy="2919511"/>
              </a:xfrm>
              <a:prstGeom prst="rect">
                <a:avLst/>
              </a:prstGeom>
              <a:noFill/>
              <a:ln>
                <a:noFill/>
              </a:ln>
            </p:spPr>
            <p:txBody>
              <a:bodyPr>
                <a:normAutofit/>
              </a:bodyPr>
              <a:lstStyle/>
              <a:p>
                <a:pPr/>
                <a14:m>
                  <m:oMathPara xmlns:m="http://schemas.openxmlformats.org/officeDocument/2006/math">
                    <m:oMathParaPr>
                      <m:jc m:val="left"/>
                    </m:oMathParaPr>
                    <m:oMath xmlns:m="http://schemas.openxmlformats.org/officeDocument/2006/math">
                      <m:f>
                        <m:fPr>
                          <m:ctrlPr>
                            <a:rPr lang="ru-RU" i="1">
                              <a:solidFill>
                                <a:srgbClr val="000000"/>
                              </a:solidFill>
                              <a:latin typeface="Cambria Math" panose="02040503050406030204" pitchFamily="18" charset="0"/>
                            </a:rPr>
                          </m:ctrlPr>
                        </m:fPr>
                        <m:num>
                          <m:r>
                            <a:rPr lang="ru-RU" i="1">
                              <a:solidFill>
                                <a:srgbClr val="000000"/>
                              </a:solidFill>
                              <a:latin typeface="Cambria Math" panose="02040503050406030204" pitchFamily="18" charset="0"/>
                            </a:rPr>
                            <m:t>𝑑</m:t>
                          </m:r>
                          <m:r>
                            <a:rPr lang="ru-RU" i="1">
                              <a:solidFill>
                                <a:srgbClr val="000000"/>
                              </a:solidFill>
                              <a:latin typeface="Cambria Math" panose="02040503050406030204" pitchFamily="18" charset="0"/>
                            </a:rPr>
                            <m:t>𝜙</m:t>
                          </m:r>
                        </m:num>
                        <m:den>
                          <m:r>
                            <a:rPr lang="ru-RU" i="1">
                              <a:solidFill>
                                <a:srgbClr val="000000"/>
                              </a:solidFill>
                              <a:latin typeface="Cambria Math" panose="02040503050406030204" pitchFamily="18" charset="0"/>
                            </a:rPr>
                            <m:t>𝑑𝑡</m:t>
                          </m:r>
                        </m:den>
                      </m:f>
                      <m:r>
                        <a:rPr lang="ru-RU" i="1">
                          <a:solidFill>
                            <a:srgbClr val="000000"/>
                          </a:solidFill>
                          <a:latin typeface="Cambria Math" panose="02040503050406030204" pitchFamily="18" charset="0"/>
                        </a:rPr>
                        <m:t>=−</m:t>
                      </m:r>
                      <m:sSub>
                        <m:sSubPr>
                          <m:ctrlPr>
                            <a:rPr lang="ru-RU" i="1">
                              <a:solidFill>
                                <a:srgbClr val="000000"/>
                              </a:solidFill>
                              <a:latin typeface="Cambria Math" panose="02040503050406030204" pitchFamily="18" charset="0"/>
                            </a:rPr>
                          </m:ctrlPr>
                        </m:sSubPr>
                        <m:e>
                          <m:r>
                            <a:rPr lang="ru-RU" i="1">
                              <a:solidFill>
                                <a:srgbClr val="000000"/>
                              </a:solidFill>
                              <a:latin typeface="Cambria Math" panose="02040503050406030204" pitchFamily="18" charset="0"/>
                            </a:rPr>
                            <m:t>𝜔</m:t>
                          </m:r>
                        </m:e>
                        <m:sub>
                          <m:r>
                            <a:rPr lang="ru-RU" i="1">
                              <a:solidFill>
                                <a:srgbClr val="000000"/>
                              </a:solidFill>
                              <a:latin typeface="Cambria Math" panose="02040503050406030204" pitchFamily="18" charset="0"/>
                            </a:rPr>
                            <m:t>𝑟𝑓</m:t>
                          </m:r>
                        </m:sub>
                      </m:sSub>
                      <m:d>
                        <m:dPr>
                          <m:begChr m:val="["/>
                          <m:endChr m:val="]"/>
                          <m:ctrlPr>
                            <a:rPr lang="ru-RU" i="1">
                              <a:solidFill>
                                <a:srgbClr val="000000"/>
                              </a:solidFill>
                              <a:latin typeface="Cambria Math" panose="02040503050406030204" pitchFamily="18" charset="0"/>
                            </a:rPr>
                          </m:ctrlPr>
                        </m:dPr>
                        <m:e>
                          <m:d>
                            <m:dPr>
                              <m:ctrlPr>
                                <a:rPr lang="ru-RU" i="1">
                                  <a:solidFill>
                                    <a:srgbClr val="000000"/>
                                  </a:solidFill>
                                  <a:latin typeface="Cambria Math" panose="02040503050406030204" pitchFamily="18" charset="0"/>
                                </a:rPr>
                              </m:ctrlPr>
                            </m:dPr>
                            <m:e>
                              <m:sSub>
                                <m:sSubPr>
                                  <m:ctrlPr>
                                    <a:rPr lang="ru-RU" i="1">
                                      <a:solidFill>
                                        <a:srgbClr val="000000"/>
                                      </a:solidFill>
                                      <a:latin typeface="Cambria Math" panose="02040503050406030204" pitchFamily="18" charset="0"/>
                                    </a:rPr>
                                  </m:ctrlPr>
                                </m:sSubPr>
                                <m:e>
                                  <m:r>
                                    <a:rPr lang="ru-RU" i="1">
                                      <a:solidFill>
                                        <a:srgbClr val="000000"/>
                                      </a:solidFill>
                                      <a:latin typeface="Cambria Math" panose="02040503050406030204" pitchFamily="18" charset="0"/>
                                    </a:rPr>
                                    <m:t>𝛼</m:t>
                                  </m:r>
                                </m:e>
                                <m:sub>
                                  <m:r>
                                    <a:rPr lang="ru-RU" i="1">
                                      <a:solidFill>
                                        <a:srgbClr val="000000"/>
                                      </a:solidFill>
                                      <a:latin typeface="Cambria Math" panose="02040503050406030204" pitchFamily="18" charset="0"/>
                                    </a:rPr>
                                    <m:t>0</m:t>
                                  </m:r>
                                </m:sub>
                              </m:sSub>
                              <m:r>
                                <a:rPr lang="ru-RU" i="1">
                                  <a:solidFill>
                                    <a:srgbClr val="000000"/>
                                  </a:solidFill>
                                  <a:latin typeface="Cambria Math" panose="02040503050406030204" pitchFamily="18" charset="0"/>
                                </a:rPr>
                                <m:t>−</m:t>
                              </m:r>
                              <m:f>
                                <m:fPr>
                                  <m:ctrlPr>
                                    <a:rPr lang="ru-RU" i="1">
                                      <a:solidFill>
                                        <a:srgbClr val="000000"/>
                                      </a:solidFill>
                                      <a:latin typeface="Cambria Math" panose="02040503050406030204" pitchFamily="18" charset="0"/>
                                    </a:rPr>
                                  </m:ctrlPr>
                                </m:fPr>
                                <m:num>
                                  <m:r>
                                    <a:rPr lang="ru-RU" i="1">
                                      <a:solidFill>
                                        <a:srgbClr val="000000"/>
                                      </a:solidFill>
                                      <a:latin typeface="Cambria Math" panose="02040503050406030204" pitchFamily="18" charset="0"/>
                                    </a:rPr>
                                    <m:t>1</m:t>
                                  </m:r>
                                </m:num>
                                <m:den>
                                  <m:sSup>
                                    <m:sSupPr>
                                      <m:ctrlPr>
                                        <a:rPr lang="ru-RU" i="1">
                                          <a:solidFill>
                                            <a:srgbClr val="000000"/>
                                          </a:solidFill>
                                          <a:latin typeface="Cambria Math" panose="02040503050406030204" pitchFamily="18" charset="0"/>
                                        </a:rPr>
                                      </m:ctrlPr>
                                    </m:sSupPr>
                                    <m:e>
                                      <m:r>
                                        <a:rPr lang="ru-RU" i="1">
                                          <a:solidFill>
                                            <a:srgbClr val="000000"/>
                                          </a:solidFill>
                                          <a:latin typeface="Cambria Math" panose="02040503050406030204" pitchFamily="18" charset="0"/>
                                        </a:rPr>
                                        <m:t>𝛾</m:t>
                                      </m:r>
                                    </m:e>
                                    <m:sup>
                                      <m:r>
                                        <a:rPr lang="ru-RU" i="1">
                                          <a:solidFill>
                                            <a:srgbClr val="000000"/>
                                          </a:solidFill>
                                          <a:latin typeface="Cambria Math" panose="02040503050406030204" pitchFamily="18" charset="0"/>
                                        </a:rPr>
                                        <m:t>2</m:t>
                                      </m:r>
                                    </m:sup>
                                  </m:sSup>
                                </m:den>
                              </m:f>
                            </m:e>
                          </m:d>
                          <m:r>
                            <a:rPr lang="ru-RU" i="1">
                              <a:solidFill>
                                <a:srgbClr val="000000"/>
                              </a:solidFill>
                              <a:latin typeface="Cambria Math" panose="02040503050406030204" pitchFamily="18" charset="0"/>
                            </a:rPr>
                            <m:t>⋅</m:t>
                          </m:r>
                          <m:r>
                            <a:rPr lang="ru-RU" i="1">
                              <a:solidFill>
                                <a:srgbClr val="000000"/>
                              </a:solidFill>
                              <a:latin typeface="Cambria Math" panose="02040503050406030204" pitchFamily="18" charset="0"/>
                            </a:rPr>
                            <m:t>𝛿</m:t>
                          </m:r>
                          <m:r>
                            <a:rPr lang="ru-RU" i="1">
                              <a:solidFill>
                                <a:srgbClr val="000000"/>
                              </a:solidFill>
                              <a:latin typeface="Cambria Math" panose="02040503050406030204" pitchFamily="18" charset="0"/>
                            </a:rPr>
                            <m:t>+</m:t>
                          </m:r>
                          <m:d>
                            <m:dPr>
                              <m:ctrlPr>
                                <a:rPr lang="ru-RU" i="1">
                                  <a:solidFill>
                                    <a:srgbClr val="000000"/>
                                  </a:solidFill>
                                  <a:latin typeface="Cambria Math" panose="02040503050406030204" pitchFamily="18" charset="0"/>
                                </a:rPr>
                              </m:ctrlPr>
                            </m:dPr>
                            <m:e>
                              <m:sSub>
                                <m:sSubPr>
                                  <m:ctrlPr>
                                    <a:rPr lang="ru-RU" i="1">
                                      <a:solidFill>
                                        <a:srgbClr val="000000"/>
                                      </a:solidFill>
                                      <a:latin typeface="Cambria Math" panose="02040503050406030204" pitchFamily="18" charset="0"/>
                                    </a:rPr>
                                  </m:ctrlPr>
                                </m:sSubPr>
                                <m:e>
                                  <m:r>
                                    <a:rPr lang="ru-RU" i="1">
                                      <a:solidFill>
                                        <a:srgbClr val="000000"/>
                                      </a:solidFill>
                                      <a:latin typeface="Cambria Math" panose="02040503050406030204" pitchFamily="18" charset="0"/>
                                    </a:rPr>
                                    <m:t>𝛼</m:t>
                                  </m:r>
                                </m:e>
                                <m:sub>
                                  <m:r>
                                    <a:rPr lang="ru-RU" i="1">
                                      <a:solidFill>
                                        <a:srgbClr val="000000"/>
                                      </a:solidFill>
                                      <a:latin typeface="Cambria Math" panose="02040503050406030204" pitchFamily="18" charset="0"/>
                                    </a:rPr>
                                    <m:t>1</m:t>
                                  </m:r>
                                </m:sub>
                              </m:sSub>
                              <m:r>
                                <a:rPr lang="ru-RU" i="1">
                                  <a:solidFill>
                                    <a:srgbClr val="000000"/>
                                  </a:solidFill>
                                  <a:latin typeface="Cambria Math" panose="02040503050406030204" pitchFamily="18" charset="0"/>
                                </a:rPr>
                                <m:t>−</m:t>
                              </m:r>
                              <m:f>
                                <m:fPr>
                                  <m:ctrlPr>
                                    <a:rPr lang="ru-RU" i="1">
                                      <a:solidFill>
                                        <a:srgbClr val="000000"/>
                                      </a:solidFill>
                                      <a:latin typeface="Cambria Math" panose="02040503050406030204" pitchFamily="18" charset="0"/>
                                    </a:rPr>
                                  </m:ctrlPr>
                                </m:fPr>
                                <m:num>
                                  <m:sSub>
                                    <m:sSubPr>
                                      <m:ctrlPr>
                                        <a:rPr lang="ru-RU" i="1">
                                          <a:solidFill>
                                            <a:srgbClr val="000000"/>
                                          </a:solidFill>
                                          <a:latin typeface="Cambria Math" panose="02040503050406030204" pitchFamily="18" charset="0"/>
                                        </a:rPr>
                                      </m:ctrlPr>
                                    </m:sSubPr>
                                    <m:e>
                                      <m:r>
                                        <a:rPr lang="ru-RU" i="1">
                                          <a:solidFill>
                                            <a:srgbClr val="000000"/>
                                          </a:solidFill>
                                          <a:latin typeface="Cambria Math" panose="02040503050406030204" pitchFamily="18" charset="0"/>
                                        </a:rPr>
                                        <m:t>𝛼</m:t>
                                      </m:r>
                                    </m:e>
                                    <m:sub>
                                      <m:r>
                                        <a:rPr lang="ru-RU" i="1">
                                          <a:solidFill>
                                            <a:srgbClr val="000000"/>
                                          </a:solidFill>
                                          <a:latin typeface="Cambria Math" panose="02040503050406030204" pitchFamily="18" charset="0"/>
                                        </a:rPr>
                                        <m:t>0</m:t>
                                      </m:r>
                                    </m:sub>
                                  </m:sSub>
                                </m:num>
                                <m:den>
                                  <m:sSup>
                                    <m:sSupPr>
                                      <m:ctrlPr>
                                        <a:rPr lang="ru-RU" i="1">
                                          <a:solidFill>
                                            <a:srgbClr val="000000"/>
                                          </a:solidFill>
                                          <a:latin typeface="Cambria Math" panose="02040503050406030204" pitchFamily="18" charset="0"/>
                                        </a:rPr>
                                      </m:ctrlPr>
                                    </m:sSupPr>
                                    <m:e>
                                      <m:r>
                                        <a:rPr lang="ru-RU" i="1">
                                          <a:solidFill>
                                            <a:srgbClr val="000000"/>
                                          </a:solidFill>
                                          <a:latin typeface="Cambria Math" panose="02040503050406030204" pitchFamily="18" charset="0"/>
                                        </a:rPr>
                                        <m:t>𝛾</m:t>
                                      </m:r>
                                    </m:e>
                                    <m:sup>
                                      <m:r>
                                        <a:rPr lang="ru-RU" i="1">
                                          <a:solidFill>
                                            <a:srgbClr val="000000"/>
                                          </a:solidFill>
                                          <a:latin typeface="Cambria Math" panose="02040503050406030204" pitchFamily="18" charset="0"/>
                                        </a:rPr>
                                        <m:t>2</m:t>
                                      </m:r>
                                    </m:sup>
                                  </m:sSup>
                                </m:den>
                              </m:f>
                              <m:r>
                                <a:rPr lang="ru-RU" i="1">
                                  <a:solidFill>
                                    <a:srgbClr val="000000"/>
                                  </a:solidFill>
                                  <a:latin typeface="Cambria Math" panose="02040503050406030204" pitchFamily="18" charset="0"/>
                                </a:rPr>
                                <m:t>+</m:t>
                              </m:r>
                              <m:f>
                                <m:fPr>
                                  <m:ctrlPr>
                                    <a:rPr lang="ru-RU" i="1">
                                      <a:solidFill>
                                        <a:srgbClr val="000000"/>
                                      </a:solidFill>
                                      <a:latin typeface="Cambria Math" panose="02040503050406030204" pitchFamily="18" charset="0"/>
                                    </a:rPr>
                                  </m:ctrlPr>
                                </m:fPr>
                                <m:num>
                                  <m:r>
                                    <a:rPr lang="ru-RU" i="1">
                                      <a:solidFill>
                                        <a:srgbClr val="000000"/>
                                      </a:solidFill>
                                      <a:latin typeface="Cambria Math" panose="02040503050406030204" pitchFamily="18" charset="0"/>
                                    </a:rPr>
                                    <m:t>1</m:t>
                                  </m:r>
                                </m:num>
                                <m:den>
                                  <m:sSup>
                                    <m:sSupPr>
                                      <m:ctrlPr>
                                        <a:rPr lang="ru-RU" i="1">
                                          <a:solidFill>
                                            <a:srgbClr val="000000"/>
                                          </a:solidFill>
                                          <a:latin typeface="Cambria Math" panose="02040503050406030204" pitchFamily="18" charset="0"/>
                                        </a:rPr>
                                      </m:ctrlPr>
                                    </m:sSupPr>
                                    <m:e>
                                      <m:r>
                                        <a:rPr lang="ru-RU" i="1">
                                          <a:solidFill>
                                            <a:srgbClr val="000000"/>
                                          </a:solidFill>
                                          <a:latin typeface="Cambria Math" panose="02040503050406030204" pitchFamily="18" charset="0"/>
                                        </a:rPr>
                                        <m:t>𝛾</m:t>
                                      </m:r>
                                    </m:e>
                                    <m:sup>
                                      <m:r>
                                        <a:rPr lang="ru-RU" i="1">
                                          <a:solidFill>
                                            <a:srgbClr val="000000"/>
                                          </a:solidFill>
                                          <a:latin typeface="Cambria Math" panose="02040503050406030204" pitchFamily="18" charset="0"/>
                                        </a:rPr>
                                        <m:t>4</m:t>
                                      </m:r>
                                    </m:sup>
                                  </m:sSup>
                                </m:den>
                              </m:f>
                            </m:e>
                          </m:d>
                          <m:r>
                            <a:rPr lang="ru-RU" i="1">
                              <a:solidFill>
                                <a:srgbClr val="000000"/>
                              </a:solidFill>
                              <a:latin typeface="Cambria Math" panose="02040503050406030204" pitchFamily="18" charset="0"/>
                            </a:rPr>
                            <m:t>⋅</m:t>
                          </m:r>
                          <m:sSup>
                            <m:sSupPr>
                              <m:ctrlPr>
                                <a:rPr lang="ru-RU" i="1">
                                  <a:solidFill>
                                    <a:srgbClr val="000000"/>
                                  </a:solidFill>
                                  <a:latin typeface="Cambria Math" panose="02040503050406030204" pitchFamily="18" charset="0"/>
                                </a:rPr>
                              </m:ctrlPr>
                            </m:sSupPr>
                            <m:e>
                              <m:r>
                                <a:rPr lang="ru-RU" i="1">
                                  <a:solidFill>
                                    <a:srgbClr val="000000"/>
                                  </a:solidFill>
                                  <a:latin typeface="Cambria Math" panose="02040503050406030204" pitchFamily="18" charset="0"/>
                                </a:rPr>
                                <m:t>𝛿</m:t>
                              </m:r>
                            </m:e>
                            <m:sup>
                              <m:r>
                                <a:rPr lang="ru-RU" i="1">
                                  <a:solidFill>
                                    <a:srgbClr val="000000"/>
                                  </a:solidFill>
                                  <a:latin typeface="Cambria Math" panose="02040503050406030204" pitchFamily="18" charset="0"/>
                                </a:rPr>
                                <m:t>2</m:t>
                              </m:r>
                            </m:sup>
                          </m:sSup>
                          <m:r>
                            <a:rPr lang="ru-RU" i="1">
                              <a:solidFill>
                                <a:srgbClr val="000000"/>
                              </a:solidFill>
                              <a:latin typeface="Cambria Math" panose="02040503050406030204" pitchFamily="18" charset="0"/>
                            </a:rPr>
                            <m:t>+</m:t>
                          </m:r>
                          <m:sSub>
                            <m:sSubPr>
                              <m:ctrlPr>
                                <a:rPr lang="ru-RU" i="1">
                                  <a:solidFill>
                                    <a:srgbClr val="000000"/>
                                  </a:solidFill>
                                  <a:latin typeface="Cambria Math" panose="02040503050406030204" pitchFamily="18" charset="0"/>
                                </a:rPr>
                              </m:ctrlPr>
                            </m:sSubPr>
                            <m:e>
                              <m:d>
                                <m:dPr>
                                  <m:ctrlPr>
                                    <a:rPr lang="ru-RU" i="1">
                                      <a:solidFill>
                                        <a:srgbClr val="000000"/>
                                      </a:solidFill>
                                      <a:latin typeface="Cambria Math" panose="02040503050406030204" pitchFamily="18" charset="0"/>
                                    </a:rPr>
                                  </m:ctrlPr>
                                </m:dPr>
                                <m:e>
                                  <m:f>
                                    <m:fPr>
                                      <m:ctrlPr>
                                        <a:rPr lang="ru-RU" i="1">
                                          <a:solidFill>
                                            <a:srgbClr val="000000"/>
                                          </a:solidFill>
                                          <a:latin typeface="Cambria Math" panose="02040503050406030204" pitchFamily="18" charset="0"/>
                                        </a:rPr>
                                      </m:ctrlPr>
                                    </m:fPr>
                                    <m:num>
                                      <m:r>
                                        <m:rPr>
                                          <m:sty m:val="p"/>
                                        </m:rPr>
                                        <a:rPr lang="ru-RU" i="1">
                                          <a:solidFill>
                                            <a:srgbClr val="000000"/>
                                          </a:solidFill>
                                          <a:latin typeface="Cambria Math" panose="02040503050406030204" pitchFamily="18" charset="0"/>
                                        </a:rPr>
                                        <m:t>Δ</m:t>
                                      </m:r>
                                      <m:r>
                                        <a:rPr lang="ru-RU" i="1">
                                          <a:solidFill>
                                            <a:srgbClr val="000000"/>
                                          </a:solidFill>
                                          <a:latin typeface="Cambria Math" panose="02040503050406030204" pitchFamily="18" charset="0"/>
                                        </a:rPr>
                                        <m:t>𝐿</m:t>
                                      </m:r>
                                    </m:num>
                                    <m:den>
                                      <m:r>
                                        <a:rPr lang="ru-RU" i="1">
                                          <a:solidFill>
                                            <a:srgbClr val="000000"/>
                                          </a:solidFill>
                                          <a:latin typeface="Cambria Math" panose="02040503050406030204" pitchFamily="18" charset="0"/>
                                        </a:rPr>
                                        <m:t>𝐿</m:t>
                                      </m:r>
                                    </m:den>
                                  </m:f>
                                </m:e>
                              </m:d>
                            </m:e>
                            <m:sub>
                              <m:r>
                                <a:rPr lang="ru-RU" i="1">
                                  <a:solidFill>
                                    <a:srgbClr val="000000"/>
                                  </a:solidFill>
                                  <a:latin typeface="Cambria Math" panose="02040503050406030204" pitchFamily="18" charset="0"/>
                                </a:rPr>
                                <m:t>𝛽</m:t>
                              </m:r>
                            </m:sub>
                          </m:sSub>
                        </m:e>
                      </m:d>
                      <m:r>
                        <a:rPr lang="ru-RU" i="0">
                          <a:solidFill>
                            <a:srgbClr val="000000"/>
                          </a:solidFill>
                          <a:latin typeface="Cambria Math" panose="02040503050406030204" pitchFamily="18" charset="0"/>
                        </a:rPr>
                        <m:t> </m:t>
                      </m:r>
                    </m:oMath>
                    <m:oMath xmlns:m="http://schemas.openxmlformats.org/officeDocument/2006/math">
                      <m:f>
                        <m:fPr>
                          <m:ctrlPr>
                            <a:rPr lang="ru-RU" i="1">
                              <a:solidFill>
                                <a:srgbClr val="000000"/>
                              </a:solidFill>
                              <a:latin typeface="Cambria Math" panose="02040503050406030204" pitchFamily="18" charset="0"/>
                            </a:rPr>
                          </m:ctrlPr>
                        </m:fPr>
                        <m:num>
                          <m:r>
                            <a:rPr lang="ru-RU" i="1">
                              <a:solidFill>
                                <a:srgbClr val="000000"/>
                              </a:solidFill>
                              <a:latin typeface="Cambria Math" panose="02040503050406030204" pitchFamily="18" charset="0"/>
                            </a:rPr>
                            <m:t>𝑑</m:t>
                          </m:r>
                          <m:r>
                            <a:rPr lang="ru-RU" i="1">
                              <a:solidFill>
                                <a:srgbClr val="000000"/>
                              </a:solidFill>
                              <a:latin typeface="Cambria Math" panose="02040503050406030204" pitchFamily="18" charset="0"/>
                            </a:rPr>
                            <m:t>𝛿</m:t>
                          </m:r>
                        </m:num>
                        <m:den>
                          <m:r>
                            <a:rPr lang="ru-RU" i="1">
                              <a:solidFill>
                                <a:srgbClr val="000000"/>
                              </a:solidFill>
                              <a:latin typeface="Cambria Math" panose="02040503050406030204" pitchFamily="18" charset="0"/>
                            </a:rPr>
                            <m:t>𝑑𝑡</m:t>
                          </m:r>
                        </m:den>
                      </m:f>
                      <m:r>
                        <a:rPr lang="ru-RU" i="1">
                          <a:solidFill>
                            <a:srgbClr val="000000"/>
                          </a:solidFill>
                          <a:latin typeface="Cambria Math" panose="02040503050406030204" pitchFamily="18" charset="0"/>
                        </a:rPr>
                        <m:t>=</m:t>
                      </m:r>
                      <m:f>
                        <m:fPr>
                          <m:ctrlPr>
                            <a:rPr lang="ru-RU" i="1">
                              <a:solidFill>
                                <a:srgbClr val="000000"/>
                              </a:solidFill>
                              <a:latin typeface="Cambria Math" panose="02040503050406030204" pitchFamily="18" charset="0"/>
                            </a:rPr>
                          </m:ctrlPr>
                        </m:fPr>
                        <m:num>
                          <m:r>
                            <a:rPr lang="ru-RU" i="1">
                              <a:solidFill>
                                <a:srgbClr val="000000"/>
                              </a:solidFill>
                              <a:latin typeface="Cambria Math" panose="02040503050406030204" pitchFamily="18" charset="0"/>
                            </a:rPr>
                            <m:t>𝑒</m:t>
                          </m:r>
                          <m:sSub>
                            <m:sSubPr>
                              <m:ctrlPr>
                                <a:rPr lang="ru-RU" i="1">
                                  <a:solidFill>
                                    <a:srgbClr val="000000"/>
                                  </a:solidFill>
                                  <a:latin typeface="Cambria Math" panose="02040503050406030204" pitchFamily="18" charset="0"/>
                                </a:rPr>
                              </m:ctrlPr>
                            </m:sSubPr>
                            <m:e>
                              <m:r>
                                <a:rPr lang="ru-RU" i="1">
                                  <a:solidFill>
                                    <a:srgbClr val="000000"/>
                                  </a:solidFill>
                                  <a:latin typeface="Cambria Math" panose="02040503050406030204" pitchFamily="18" charset="0"/>
                                </a:rPr>
                                <m:t>𝑉</m:t>
                              </m:r>
                            </m:e>
                            <m:sub>
                              <m:r>
                                <a:rPr lang="ru-RU" i="1">
                                  <a:solidFill>
                                    <a:srgbClr val="000000"/>
                                  </a:solidFill>
                                  <a:latin typeface="Cambria Math" panose="02040503050406030204" pitchFamily="18" charset="0"/>
                                </a:rPr>
                                <m:t>𝑟𝑓</m:t>
                              </m:r>
                            </m:sub>
                          </m:sSub>
                          <m:sSub>
                            <m:sSubPr>
                              <m:ctrlPr>
                                <a:rPr lang="ru-RU" i="1">
                                  <a:solidFill>
                                    <a:srgbClr val="000000"/>
                                  </a:solidFill>
                                  <a:latin typeface="Cambria Math" panose="02040503050406030204" pitchFamily="18" charset="0"/>
                                </a:rPr>
                              </m:ctrlPr>
                            </m:sSubPr>
                            <m:e>
                              <m:r>
                                <a:rPr lang="ru-RU" i="1">
                                  <a:solidFill>
                                    <a:srgbClr val="000000"/>
                                  </a:solidFill>
                                  <a:latin typeface="Cambria Math" panose="02040503050406030204" pitchFamily="18" charset="0"/>
                                </a:rPr>
                                <m:t>𝜔</m:t>
                              </m:r>
                            </m:e>
                            <m:sub>
                              <m:r>
                                <a:rPr lang="ru-RU" i="1">
                                  <a:solidFill>
                                    <a:srgbClr val="000000"/>
                                  </a:solidFill>
                                  <a:latin typeface="Cambria Math" panose="02040503050406030204" pitchFamily="18" charset="0"/>
                                </a:rPr>
                                <m:t>𝑟𝑓</m:t>
                              </m:r>
                            </m:sub>
                          </m:sSub>
                        </m:num>
                        <m:den>
                          <m:r>
                            <a:rPr lang="ru-RU" i="1">
                              <a:solidFill>
                                <a:srgbClr val="000000"/>
                              </a:solidFill>
                              <a:latin typeface="Cambria Math" panose="02040503050406030204" pitchFamily="18" charset="0"/>
                            </a:rPr>
                            <m:t>2</m:t>
                          </m:r>
                          <m:r>
                            <a:rPr lang="ru-RU" i="1">
                              <a:solidFill>
                                <a:srgbClr val="000000"/>
                              </a:solidFill>
                              <a:latin typeface="Cambria Math" panose="02040503050406030204" pitchFamily="18" charset="0"/>
                            </a:rPr>
                            <m:t>𝜋</m:t>
                          </m:r>
                          <m:r>
                            <a:rPr lang="ru-RU" i="1">
                              <a:solidFill>
                                <a:srgbClr val="000000"/>
                              </a:solidFill>
                              <a:latin typeface="Cambria Math" panose="02040503050406030204" pitchFamily="18" charset="0"/>
                            </a:rPr>
                            <m:t>h</m:t>
                          </m:r>
                          <m:sSup>
                            <m:sSupPr>
                              <m:ctrlPr>
                                <a:rPr lang="ru-RU" i="1">
                                  <a:solidFill>
                                    <a:srgbClr val="000000"/>
                                  </a:solidFill>
                                  <a:latin typeface="Cambria Math" panose="02040503050406030204" pitchFamily="18" charset="0"/>
                                </a:rPr>
                              </m:ctrlPr>
                            </m:sSupPr>
                            <m:e>
                              <m:r>
                                <a:rPr lang="ru-RU" i="1">
                                  <a:solidFill>
                                    <a:srgbClr val="000000"/>
                                  </a:solidFill>
                                  <a:latin typeface="Cambria Math" panose="02040503050406030204" pitchFamily="18" charset="0"/>
                                </a:rPr>
                                <m:t>𝛽</m:t>
                              </m:r>
                            </m:e>
                            <m:sup>
                              <m:r>
                                <a:rPr lang="ru-RU" i="1">
                                  <a:solidFill>
                                    <a:srgbClr val="000000"/>
                                  </a:solidFill>
                                  <a:latin typeface="Cambria Math" panose="02040503050406030204" pitchFamily="18" charset="0"/>
                                </a:rPr>
                                <m:t>2</m:t>
                              </m:r>
                            </m:sup>
                          </m:sSup>
                          <m:r>
                            <a:rPr lang="ru-RU" i="1">
                              <a:solidFill>
                                <a:srgbClr val="000000"/>
                              </a:solidFill>
                              <a:latin typeface="Cambria Math" panose="02040503050406030204" pitchFamily="18" charset="0"/>
                            </a:rPr>
                            <m:t>𝐸</m:t>
                          </m:r>
                        </m:den>
                      </m:f>
                      <m:r>
                        <a:rPr lang="ru-RU" i="1">
                          <a:solidFill>
                            <a:srgbClr val="000000"/>
                          </a:solidFill>
                          <a:latin typeface="Cambria Math" panose="02040503050406030204" pitchFamily="18" charset="0"/>
                        </a:rPr>
                        <m:t>𝜙</m:t>
                      </m:r>
                      <m:r>
                        <m:rPr>
                          <m:nor/>
                        </m:rPr>
                        <a:rPr lang="ru-RU" i="0">
                          <a:solidFill>
                            <a:srgbClr val="000000"/>
                          </a:solidFill>
                          <a:latin typeface="Cambria Math" panose="02040503050406030204" pitchFamily="18" charset="0"/>
                        </a:rPr>
                        <m:t>   </m:t>
                      </m:r>
                    </m:oMath>
                  </m:oMathPara>
                </a14:m>
                <a:endParaRPr lang="en-US" i="0" dirty="0">
                  <a:solidFill>
                    <a:srgbClr val="000000"/>
                  </a:solidFill>
                  <a:latin typeface="Cambria Math" panose="02040503050406030204" pitchFamily="18" charset="0"/>
                </a:endParaRPr>
              </a:p>
              <a:p>
                <a:endParaRPr lang="en-US" sz="2000" dirty="0">
                  <a:solidFill>
                    <a:srgbClr val="000000"/>
                  </a:solidFill>
                  <a:latin typeface="Cambria Math" panose="02040503050406030204" pitchFamily="18" charset="0"/>
                </a:endParaRPr>
              </a:p>
              <a:p>
                <a:endParaRPr lang="en-US" sz="2000" i="0" dirty="0">
                  <a:solidFill>
                    <a:srgbClr val="000000"/>
                  </a:solidFill>
                  <a:latin typeface="Cambria Math" panose="02040503050406030204" pitchFamily="18" charset="0"/>
                </a:endParaRPr>
              </a:p>
            </p:txBody>
          </p:sp>
        </mc:Choice>
        <mc:Fallback xmlns="">
          <p:sp>
            <p:nvSpPr>
              <p:cNvPr id="26638" name="Object 25599">
                <a:extLst>
                  <a:ext uri="{FF2B5EF4-FFF2-40B4-BE49-F238E27FC236}">
                    <a16:creationId xmlns:a16="http://schemas.microsoft.com/office/drawing/2014/main" id="{AE3CC6DE-8A7E-490C-AD10-8695C520A59A}"/>
                  </a:ext>
                </a:extLst>
              </p:cNvPr>
              <p:cNvSpPr txBox="1">
                <a:spLocks noRot="1" noChangeAspect="1" noMove="1" noResize="1" noEditPoints="1" noAdjustHandles="1" noChangeArrowheads="1" noChangeShapeType="1" noTextEdit="1"/>
              </p:cNvSpPr>
              <p:nvPr/>
            </p:nvSpPr>
            <p:spPr bwMode="auto">
              <a:xfrm>
                <a:off x="250825" y="1393727"/>
                <a:ext cx="6049367" cy="2919511"/>
              </a:xfrm>
              <a:prstGeom prst="rect">
                <a:avLst/>
              </a:prstGeom>
              <a:blipFill>
                <a:blip r:embed="rId2"/>
                <a:stretch>
                  <a:fillRect/>
                </a:stretch>
              </a:blipFill>
              <a:ln>
                <a:noFill/>
              </a:ln>
            </p:spPr>
            <p:txBody>
              <a:bodyPr/>
              <a:lstStyle/>
              <a:p>
                <a:r>
                  <a:rPr lang="ru-RU">
                    <a:noFill/>
                  </a:rPr>
                  <a:t> </a:t>
                </a:r>
              </a:p>
            </p:txBody>
          </p:sp>
        </mc:Fallback>
      </mc:AlternateContent>
      <p:pic>
        <p:nvPicPr>
          <p:cNvPr id="26643" name="Picture 37">
            <a:extLst>
              <a:ext uri="{FF2B5EF4-FFF2-40B4-BE49-F238E27FC236}">
                <a16:creationId xmlns:a16="http://schemas.microsoft.com/office/drawing/2014/main" id="{897C3815-5A21-4E9B-ACE7-D6BCE162148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0195" y="4275138"/>
            <a:ext cx="2517775" cy="152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26644" name="Object 1">
                <a:extLst>
                  <a:ext uri="{FF2B5EF4-FFF2-40B4-BE49-F238E27FC236}">
                    <a16:creationId xmlns:a16="http://schemas.microsoft.com/office/drawing/2014/main" id="{0C0062DD-64CC-49E8-8A0F-955BC7C2FC19}"/>
                  </a:ext>
                </a:extLst>
              </p:cNvPr>
              <p:cNvSpPr txBox="1"/>
              <p:nvPr/>
            </p:nvSpPr>
            <p:spPr bwMode="auto">
              <a:xfrm>
                <a:off x="278387" y="2906713"/>
                <a:ext cx="1223615" cy="522287"/>
              </a:xfrm>
              <a:prstGeom prst="rect">
                <a:avLst/>
              </a:prstGeom>
              <a:noFill/>
              <a:ln>
                <a:noFill/>
              </a:ln>
            </p:spPr>
            <p:txBody>
              <a:bodyPr>
                <a:noAutofit/>
              </a:bodyPr>
              <a:lstStyle/>
              <a:p>
                <a:pPr/>
                <a14:m>
                  <m:oMathPara xmlns:m="http://schemas.openxmlformats.org/officeDocument/2006/math">
                    <m:oMathParaPr>
                      <m:jc m:val="left"/>
                    </m:oMathParaPr>
                    <m:oMath xmlns:m="http://schemas.openxmlformats.org/officeDocument/2006/math">
                      <m:r>
                        <a:rPr lang="ru-RU" sz="2000" i="1">
                          <a:solidFill>
                            <a:srgbClr val="000000"/>
                          </a:solidFill>
                          <a:latin typeface="Cambria Math" panose="02040503050406030204" pitchFamily="18" charset="0"/>
                        </a:rPr>
                        <m:t>𝛿</m:t>
                      </m:r>
                      <m:r>
                        <a:rPr lang="ru-RU" sz="2000" i="1">
                          <a:solidFill>
                            <a:srgbClr val="000000"/>
                          </a:solidFill>
                          <a:latin typeface="Cambria Math" panose="02040503050406030204" pitchFamily="18" charset="0"/>
                        </a:rPr>
                        <m:t>=</m:t>
                      </m:r>
                      <m:f>
                        <m:fPr>
                          <m:ctrlPr>
                            <a:rPr lang="ru-RU" sz="2000" i="1">
                              <a:solidFill>
                                <a:srgbClr val="000000"/>
                              </a:solidFill>
                              <a:latin typeface="Cambria Math" panose="02040503050406030204" pitchFamily="18" charset="0"/>
                            </a:rPr>
                          </m:ctrlPr>
                        </m:fPr>
                        <m:num>
                          <m:r>
                            <m:rPr>
                              <m:sty m:val="p"/>
                            </m:rPr>
                            <a:rPr lang="ru-RU" sz="2000" i="1">
                              <a:solidFill>
                                <a:srgbClr val="000000"/>
                              </a:solidFill>
                              <a:latin typeface="Cambria Math" panose="02040503050406030204" pitchFamily="18" charset="0"/>
                            </a:rPr>
                            <m:t>Δ</m:t>
                          </m:r>
                          <m:r>
                            <a:rPr lang="ru-RU" sz="2000" i="1">
                              <a:solidFill>
                                <a:srgbClr val="000000"/>
                              </a:solidFill>
                              <a:latin typeface="Cambria Math" panose="02040503050406030204" pitchFamily="18" charset="0"/>
                            </a:rPr>
                            <m:t>𝛾</m:t>
                          </m:r>
                        </m:num>
                        <m:den>
                          <m:r>
                            <a:rPr lang="ru-RU" sz="2000" i="1">
                              <a:solidFill>
                                <a:srgbClr val="000000"/>
                              </a:solidFill>
                              <a:latin typeface="Cambria Math" panose="02040503050406030204" pitchFamily="18" charset="0"/>
                            </a:rPr>
                            <m:t>𝛾</m:t>
                          </m:r>
                        </m:den>
                      </m:f>
                    </m:oMath>
                  </m:oMathPara>
                </a14:m>
                <a:endParaRPr lang="ru-RU" sz="2000" dirty="0"/>
              </a:p>
            </p:txBody>
          </p:sp>
        </mc:Choice>
        <mc:Fallback xmlns="">
          <p:sp>
            <p:nvSpPr>
              <p:cNvPr id="26644" name="Object 1">
                <a:extLst>
                  <a:ext uri="{FF2B5EF4-FFF2-40B4-BE49-F238E27FC236}">
                    <a16:creationId xmlns:a16="http://schemas.microsoft.com/office/drawing/2014/main" id="{0C0062DD-64CC-49E8-8A0F-955BC7C2FC19}"/>
                  </a:ext>
                </a:extLst>
              </p:cNvPr>
              <p:cNvSpPr txBox="1">
                <a:spLocks noRot="1" noChangeAspect="1" noMove="1" noResize="1" noEditPoints="1" noAdjustHandles="1" noChangeArrowheads="1" noChangeShapeType="1" noTextEdit="1"/>
              </p:cNvSpPr>
              <p:nvPr/>
            </p:nvSpPr>
            <p:spPr bwMode="auto">
              <a:xfrm>
                <a:off x="278387" y="2906713"/>
                <a:ext cx="1223615" cy="522287"/>
              </a:xfrm>
              <a:prstGeom prst="rect">
                <a:avLst/>
              </a:prstGeom>
              <a:blipFill>
                <a:blip r:embed="rId4"/>
                <a:stretch>
                  <a:fillRect b="-27907"/>
                </a:stretch>
              </a:blipFill>
              <a:ln>
                <a:noFill/>
              </a:ln>
            </p:spPr>
            <p:txBody>
              <a:bodyPr/>
              <a:lstStyle/>
              <a:p>
                <a:r>
                  <a:rPr lang="ru-RU">
                    <a:noFill/>
                  </a:rPr>
                  <a:t> </a:t>
                </a:r>
              </a:p>
            </p:txBody>
          </p:sp>
        </mc:Fallback>
      </mc:AlternateContent>
      <p:sp>
        <p:nvSpPr>
          <p:cNvPr id="26647" name="TextBox 30720">
            <a:extLst>
              <a:ext uri="{FF2B5EF4-FFF2-40B4-BE49-F238E27FC236}">
                <a16:creationId xmlns:a16="http://schemas.microsoft.com/office/drawing/2014/main" id="{0666E948-7142-44A3-98A7-38D3890EECA6}"/>
              </a:ext>
            </a:extLst>
          </p:cNvPr>
          <p:cNvSpPr txBox="1">
            <a:spLocks noChangeArrowheads="1"/>
          </p:cNvSpPr>
          <p:nvPr/>
        </p:nvSpPr>
        <p:spPr bwMode="auto">
          <a:xfrm>
            <a:off x="6588125" y="5467350"/>
            <a:ext cx="7318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9EE0"/>
              </a:buClr>
              <a:defRPr sz="2200">
                <a:solidFill>
                  <a:schemeClr val="tx1"/>
                </a:solidFill>
                <a:latin typeface="Arial" panose="020B0604020202020204" pitchFamily="34" charset="0"/>
              </a:defRPr>
            </a:lvl1pPr>
            <a:lvl2pPr marL="742950" indent="-285750" eaLnBrk="0" hangingPunct="0">
              <a:spcBef>
                <a:spcPct val="20000"/>
              </a:spcBef>
              <a:buClr>
                <a:srgbClr val="005B82"/>
              </a:buClr>
              <a:buFont typeface="Wingdings" panose="05000000000000000000" pitchFamily="2" charset="2"/>
              <a:buChar char="§"/>
              <a:defRPr sz="2200">
                <a:solidFill>
                  <a:schemeClr val="tx1"/>
                </a:solidFill>
                <a:latin typeface="Arial" panose="020B0604020202020204" pitchFamily="34" charset="0"/>
              </a:defRPr>
            </a:lvl2pPr>
            <a:lvl3pPr marL="1143000" indent="-228600" eaLnBrk="0" hangingPunct="0">
              <a:spcBef>
                <a:spcPct val="20000"/>
              </a:spcBef>
              <a:buClr>
                <a:srgbClr val="005B82"/>
              </a:buClr>
              <a:buFont typeface="Wingdings" panose="05000000000000000000" pitchFamily="2" charset="2"/>
              <a:buChar char="§"/>
              <a:defRPr sz="2200" i="1">
                <a:solidFill>
                  <a:schemeClr val="tx1"/>
                </a:solidFill>
                <a:latin typeface="Arial" panose="020B0604020202020204" pitchFamily="34" charset="0"/>
              </a:defRPr>
            </a:lvl3pPr>
            <a:lvl4pPr marL="1600200" indent="-228600" eaLnBrk="0" hangingPunct="0">
              <a:spcBef>
                <a:spcPct val="20000"/>
              </a:spcBef>
              <a:buClr>
                <a:srgbClr val="009EE0"/>
              </a:buClr>
              <a:defRPr sz="2000">
                <a:solidFill>
                  <a:schemeClr val="tx1"/>
                </a:solidFill>
                <a:latin typeface="Arial" panose="020B0604020202020204" pitchFamily="34" charset="0"/>
              </a:defRPr>
            </a:lvl4pPr>
            <a:lvl5pPr marL="2057400" indent="-228600" eaLnBrk="0" hangingPunct="0">
              <a:spcBef>
                <a:spcPct val="20000"/>
              </a:spcBef>
              <a:buClr>
                <a:srgbClr val="009EE0"/>
              </a:buCl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9EE0"/>
              </a:buCl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9EE0"/>
              </a:buCl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9EE0"/>
              </a:buCl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9EE0"/>
              </a:buClr>
              <a:defRPr sz="2000">
                <a:solidFill>
                  <a:schemeClr val="tx1"/>
                </a:solidFill>
                <a:latin typeface="Arial" panose="020B0604020202020204" pitchFamily="34" charset="0"/>
              </a:defRPr>
            </a:lvl9pPr>
          </a:lstStyle>
          <a:p>
            <a:pPr eaLnBrk="1" hangingPunct="1">
              <a:spcBef>
                <a:spcPct val="0"/>
              </a:spcBef>
              <a:buClrTx/>
            </a:pPr>
            <a:r>
              <a:rPr lang="en-US" altLang="en-US" sz="1000"/>
              <a:t>Nonlinear</a:t>
            </a:r>
          </a:p>
          <a:p>
            <a:pPr eaLnBrk="1" hangingPunct="1">
              <a:spcBef>
                <a:spcPct val="0"/>
              </a:spcBef>
              <a:buClrTx/>
            </a:pPr>
            <a:r>
              <a:rPr lang="en-US" altLang="en-US" sz="1000"/>
              <a:t>Z motion</a:t>
            </a:r>
            <a:endParaRPr lang="en-GB" altLang="en-US" sz="1000"/>
          </a:p>
        </p:txBody>
      </p:sp>
      <p:sp>
        <p:nvSpPr>
          <p:cNvPr id="26648" name="TextBox 30721">
            <a:extLst>
              <a:ext uri="{FF2B5EF4-FFF2-40B4-BE49-F238E27FC236}">
                <a16:creationId xmlns:a16="http://schemas.microsoft.com/office/drawing/2014/main" id="{E2DC0498-A483-493C-BB94-ADACE4041583}"/>
              </a:ext>
            </a:extLst>
          </p:cNvPr>
          <p:cNvSpPr txBox="1">
            <a:spLocks noChangeArrowheads="1"/>
          </p:cNvSpPr>
          <p:nvPr/>
        </p:nvSpPr>
        <p:spPr bwMode="auto">
          <a:xfrm>
            <a:off x="8027988" y="5421313"/>
            <a:ext cx="666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9EE0"/>
              </a:buClr>
              <a:defRPr sz="2200">
                <a:solidFill>
                  <a:schemeClr val="tx1"/>
                </a:solidFill>
                <a:latin typeface="Arial" panose="020B0604020202020204" pitchFamily="34" charset="0"/>
              </a:defRPr>
            </a:lvl1pPr>
            <a:lvl2pPr marL="742950" indent="-285750" eaLnBrk="0" hangingPunct="0">
              <a:spcBef>
                <a:spcPct val="20000"/>
              </a:spcBef>
              <a:buClr>
                <a:srgbClr val="005B82"/>
              </a:buClr>
              <a:buFont typeface="Wingdings" panose="05000000000000000000" pitchFamily="2" charset="2"/>
              <a:buChar char="§"/>
              <a:defRPr sz="2200">
                <a:solidFill>
                  <a:schemeClr val="tx1"/>
                </a:solidFill>
                <a:latin typeface="Arial" panose="020B0604020202020204" pitchFamily="34" charset="0"/>
              </a:defRPr>
            </a:lvl2pPr>
            <a:lvl3pPr marL="1143000" indent="-228600" eaLnBrk="0" hangingPunct="0">
              <a:spcBef>
                <a:spcPct val="20000"/>
              </a:spcBef>
              <a:buClr>
                <a:srgbClr val="005B82"/>
              </a:buClr>
              <a:buFont typeface="Wingdings" panose="05000000000000000000" pitchFamily="2" charset="2"/>
              <a:buChar char="§"/>
              <a:defRPr sz="2200" i="1">
                <a:solidFill>
                  <a:schemeClr val="tx1"/>
                </a:solidFill>
                <a:latin typeface="Arial" panose="020B0604020202020204" pitchFamily="34" charset="0"/>
              </a:defRPr>
            </a:lvl3pPr>
            <a:lvl4pPr marL="1600200" indent="-228600" eaLnBrk="0" hangingPunct="0">
              <a:spcBef>
                <a:spcPct val="20000"/>
              </a:spcBef>
              <a:buClr>
                <a:srgbClr val="009EE0"/>
              </a:buClr>
              <a:defRPr sz="2000">
                <a:solidFill>
                  <a:schemeClr val="tx1"/>
                </a:solidFill>
                <a:latin typeface="Arial" panose="020B0604020202020204" pitchFamily="34" charset="0"/>
              </a:defRPr>
            </a:lvl4pPr>
            <a:lvl5pPr marL="2057400" indent="-228600" eaLnBrk="0" hangingPunct="0">
              <a:spcBef>
                <a:spcPct val="20000"/>
              </a:spcBef>
              <a:buClr>
                <a:srgbClr val="009EE0"/>
              </a:buCl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9EE0"/>
              </a:buCl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9EE0"/>
              </a:buCl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9EE0"/>
              </a:buCl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9EE0"/>
              </a:buClr>
              <a:defRPr sz="2000">
                <a:solidFill>
                  <a:schemeClr val="tx1"/>
                </a:solidFill>
                <a:latin typeface="Arial" panose="020B0604020202020204" pitchFamily="34" charset="0"/>
              </a:defRPr>
            </a:lvl9pPr>
          </a:lstStyle>
          <a:p>
            <a:pPr eaLnBrk="1" hangingPunct="1">
              <a:spcBef>
                <a:spcPct val="0"/>
              </a:spcBef>
              <a:buClrTx/>
            </a:pPr>
            <a:r>
              <a:rPr lang="en-US" altLang="en-US" sz="1000"/>
              <a:t>Betatron</a:t>
            </a:r>
          </a:p>
          <a:p>
            <a:pPr eaLnBrk="1" hangingPunct="1">
              <a:spcBef>
                <a:spcPct val="0"/>
              </a:spcBef>
              <a:buClrTx/>
            </a:pPr>
            <a:r>
              <a:rPr lang="en-US" altLang="en-US" sz="1000"/>
              <a:t>motion</a:t>
            </a:r>
            <a:endParaRPr lang="en-GB" altLang="en-US" sz="1000"/>
          </a:p>
        </p:txBody>
      </p:sp>
      <p:graphicFrame>
        <p:nvGraphicFramePr>
          <p:cNvPr id="26650" name="Object 11">
            <a:extLst>
              <a:ext uri="{FF2B5EF4-FFF2-40B4-BE49-F238E27FC236}">
                <a16:creationId xmlns:a16="http://schemas.microsoft.com/office/drawing/2014/main" id="{C1C01605-9092-479A-869D-4EBDF31647F6}"/>
              </a:ext>
            </a:extLst>
          </p:cNvPr>
          <p:cNvGraphicFramePr>
            <a:graphicFrameLocks noChangeAspect="1"/>
          </p:cNvGraphicFramePr>
          <p:nvPr>
            <p:extLst>
              <p:ext uri="{D42A27DB-BD31-4B8C-83A1-F6EECF244321}">
                <p14:modId xmlns:p14="http://schemas.microsoft.com/office/powerpoint/2010/main" val="1515746688"/>
              </p:ext>
            </p:extLst>
          </p:nvPr>
        </p:nvGraphicFramePr>
        <p:xfrm>
          <a:off x="4438650" y="4694237"/>
          <a:ext cx="4454525" cy="828675"/>
        </p:xfrm>
        <a:graphic>
          <a:graphicData uri="http://schemas.openxmlformats.org/presentationml/2006/ole">
            <mc:AlternateContent xmlns:mc="http://schemas.openxmlformats.org/markup-compatibility/2006">
              <mc:Choice xmlns:v="urn:schemas-microsoft-com:vml" Requires="v">
                <p:oleObj name="Equation" r:id="rId5" imgW="2730500" imgH="508000" progId="Equation.3">
                  <p:embed/>
                </p:oleObj>
              </mc:Choice>
              <mc:Fallback>
                <p:oleObj name="Equation" r:id="rId5" imgW="2730500" imgH="508000" progId="Equation.3">
                  <p:embed/>
                  <p:pic>
                    <p:nvPicPr>
                      <p:cNvPr id="26650" name="Object 11">
                        <a:extLst>
                          <a:ext uri="{FF2B5EF4-FFF2-40B4-BE49-F238E27FC236}">
                            <a16:creationId xmlns:a16="http://schemas.microsoft.com/office/drawing/2014/main" id="{C1C01605-9092-479A-869D-4EBDF31647F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38650" y="4694237"/>
                        <a:ext cx="445452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09600"/>
            <a:ext cx="8023994" cy="1143000"/>
          </a:xfrm>
        </p:spPr>
        <p:txBody>
          <a:bodyPr>
            <a:normAutofit/>
          </a:bodyPr>
          <a:lstStyle/>
          <a:p>
            <a:pPr eaLnBrk="0" fontAlgn="base" hangingPunct="0">
              <a:spcAft>
                <a:spcPct val="0"/>
              </a:spcAft>
            </a:pPr>
            <a:r>
              <a:rPr lang="en-US" sz="2600" b="1" dirty="0">
                <a:solidFill>
                  <a:srgbClr val="005B82"/>
                </a:solidFill>
              </a:rPr>
              <a:t>Frequency Domain method:</a:t>
            </a:r>
            <a:br>
              <a:rPr lang="en-US" sz="2600" b="1" dirty="0">
                <a:solidFill>
                  <a:srgbClr val="005B82"/>
                </a:solidFill>
              </a:rPr>
            </a:br>
            <a:r>
              <a:rPr lang="en-US" sz="2600" b="1" dirty="0">
                <a:solidFill>
                  <a:srgbClr val="FF0000"/>
                </a:solidFill>
              </a:rPr>
              <a:t>calibration of effective gamma</a:t>
            </a:r>
            <a:endParaRPr lang="en-GB" sz="2600" b="1" dirty="0">
              <a:solidFill>
                <a:srgbClr val="FF0000"/>
              </a:solidFill>
            </a:endParaRPr>
          </a:p>
        </p:txBody>
      </p:sp>
      <p:sp>
        <p:nvSpPr>
          <p:cNvPr id="3" name="Content Placeholder 2"/>
          <p:cNvSpPr>
            <a:spLocks noGrp="1"/>
          </p:cNvSpPr>
          <p:nvPr>
            <p:ph idx="1"/>
          </p:nvPr>
        </p:nvSpPr>
        <p:spPr>
          <a:xfrm>
            <a:off x="395536" y="1905000"/>
            <a:ext cx="3816424" cy="4548336"/>
          </a:xfrm>
        </p:spPr>
        <p:txBody>
          <a:bodyPr>
            <a:normAutofit fontScale="92500"/>
          </a:bodyPr>
          <a:lstStyle/>
          <a:p>
            <a:pPr marL="0" indent="0" algn="just" eaLnBrk="0" fontAlgn="base" hangingPunct="0">
              <a:spcAft>
                <a:spcPct val="0"/>
              </a:spcAft>
              <a:buClr>
                <a:srgbClr val="009EE0"/>
              </a:buClr>
              <a:buNone/>
            </a:pPr>
            <a:r>
              <a:rPr lang="en-GB" sz="2200" dirty="0"/>
              <a:t>The second part of FDM strategy is when we calibrate the effective gamma by measuring the spin precession frequency in the horizontal plane, where there is no EDM, and we have the precession frequency of the spin in the horizontal plane much larger than the frequencies in other planes, that is the invariant spin axis coincides with the vertical axis, and we exclude the influence of frequencies in other planes on the calibration in the horizontal plane</a:t>
            </a:r>
          </a:p>
        </p:txBody>
      </p:sp>
      <p:pic>
        <p:nvPicPr>
          <p:cNvPr id="5" name="Рисунок 4">
            <a:extLst>
              <a:ext uri="{FF2B5EF4-FFF2-40B4-BE49-F238E27FC236}">
                <a16:creationId xmlns:a16="http://schemas.microsoft.com/office/drawing/2014/main" id="{7CAAFE2B-A837-45F4-AEEB-81E5B08A5E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1960" y="2996952"/>
            <a:ext cx="4860032" cy="2685223"/>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C515962F-C2B9-4E9A-8F5F-73E38DA69C87}"/>
                  </a:ext>
                </a:extLst>
              </p:cNvPr>
              <p:cNvSpPr txBox="1"/>
              <p:nvPr/>
            </p:nvSpPr>
            <p:spPr>
              <a:xfrm>
                <a:off x="4211960" y="1943611"/>
                <a:ext cx="4824536" cy="1098570"/>
              </a:xfrm>
              <a:prstGeom prst="rect">
                <a:avLst/>
              </a:prstGeom>
              <a:noFill/>
            </p:spPr>
            <p:txBody>
              <a:bodyPr wrap="square" rtlCol="0">
                <a:spAutoFit/>
              </a:bodyPr>
              <a:lstStyle/>
              <a:p>
                <a:r>
                  <a:rPr lang="en-GB" sz="1800" dirty="0">
                    <a:effectLst/>
                    <a:latin typeface="Times New Roman" panose="02020603050405020304" pitchFamily="18" charset="0"/>
                    <a:ea typeface="Times New Roman" panose="02020603050405020304" pitchFamily="18" charset="0"/>
                  </a:rPr>
                  <a:t>Since the tilt of the spin precession axis is the same for the CW and the CCW beams, </a:t>
                </a:r>
                <a14:m>
                  <m:oMath xmlns:m="http://schemas.openxmlformats.org/officeDocument/2006/math">
                    <m:func>
                      <m:funcPr>
                        <m:ctrlPr>
                          <a:rPr lang="ru-RU" i="1">
                            <a:effectLst/>
                            <a:latin typeface="Cambria Math" panose="02040503050406030204" pitchFamily="18" charset="0"/>
                          </a:rPr>
                        </m:ctrlPr>
                      </m:funcPr>
                      <m:fName>
                        <m:limLow>
                          <m:limLowPr>
                            <m:ctrlPr>
                              <a:rPr lang="ru-RU" i="1">
                                <a:effectLst/>
                                <a:latin typeface="Cambria Math" panose="02040503050406030204" pitchFamily="18" charset="0"/>
                              </a:rPr>
                            </m:ctrlPr>
                          </m:limLowPr>
                          <m:e>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𝑙𝑖𝑚</m:t>
                            </m:r>
                          </m:e>
                          <m:lim>
                            <m:sSubSup>
                              <m:sSubSupPr>
                                <m:ctrlPr>
                                  <a:rPr lang="ru-RU" i="1">
                                    <a:effectLst/>
                                    <a:latin typeface="Cambria Math" panose="02040503050406030204" pitchFamily="18" charset="0"/>
                                  </a:rPr>
                                </m:ctrlPr>
                              </m:sSubSupPr>
                              <m:e>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𝜈</m:t>
                                </m:r>
                              </m:e>
                              <m:sub>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𝑠</m:t>
                                </m:r>
                              </m:sub>
                              <m:sup>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𝐶𝐶𝑊</m:t>
                                </m:r>
                              </m:sup>
                            </m:sSubSup>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m:t>
                            </m:r>
                            <m:sSubSup>
                              <m:sSubSupPr>
                                <m:ctrlPr>
                                  <a:rPr lang="ru-RU" i="1">
                                    <a:effectLst/>
                                    <a:latin typeface="Cambria Math" panose="02040503050406030204" pitchFamily="18" charset="0"/>
                                  </a:rPr>
                                </m:ctrlPr>
                              </m:sSubSupPr>
                              <m:e>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𝜈</m:t>
                                </m:r>
                              </m:e>
                              <m:sub>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𝑠</m:t>
                                </m:r>
                              </m:sub>
                              <m:sup>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𝐶𝑊</m:t>
                                </m:r>
                              </m:sup>
                            </m:sSubSup>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→0</m:t>
                            </m:r>
                          </m:lim>
                        </m:limLow>
                      </m:fName>
                      <m:e>
                        <m:sSubSup>
                          <m:sSubSupPr>
                            <m:ctrlPr>
                              <a:rPr lang="ru-RU" i="1">
                                <a:effectLst/>
                                <a:latin typeface="Cambria Math" panose="02040503050406030204" pitchFamily="18" charset="0"/>
                              </a:rPr>
                            </m:ctrlPr>
                          </m:sSubSupPr>
                          <m:e>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𝛺</m:t>
                            </m:r>
                          </m:e>
                          <m:sub>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𝑟</m:t>
                            </m:r>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𝑚𝑑𝑚</m:t>
                            </m:r>
                          </m:sub>
                          <m:sup>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𝐶𝐶𝑊</m:t>
                            </m:r>
                          </m:sup>
                        </m:sSubSup>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m:t>
                        </m:r>
                        <m:sSubSup>
                          <m:sSubSupPr>
                            <m:ctrlPr>
                              <a:rPr lang="ru-RU" i="1">
                                <a:effectLst/>
                                <a:latin typeface="Cambria Math" panose="02040503050406030204" pitchFamily="18" charset="0"/>
                              </a:rPr>
                            </m:ctrlPr>
                          </m:sSubSupPr>
                          <m:e>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𝛺</m:t>
                            </m:r>
                          </m:e>
                          <m:sub>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𝑟</m:t>
                            </m:r>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𝑚𝑑𝑚</m:t>
                            </m:r>
                          </m:sub>
                          <m:sup>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𝐶𝑊</m:t>
                            </m:r>
                          </m:sup>
                        </m:sSubSup>
                      </m:e>
                    </m:func>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→0</m:t>
                    </m:r>
                  </m:oMath>
                </a14:m>
                <a:r>
                  <a:rPr lang="en-GB" sz="1800" dirty="0">
                    <a:effectLst/>
                    <a:latin typeface="Times New Roman" panose="02020603050405020304" pitchFamily="18" charset="0"/>
                    <a:ea typeface="Times New Roman" panose="02020603050405020304" pitchFamily="18" charset="0"/>
                  </a:rPr>
                  <a:t>. </a:t>
                </a:r>
                <a:endParaRPr lang="ru-RU" dirty="0"/>
              </a:p>
            </p:txBody>
          </p:sp>
        </mc:Choice>
        <mc:Fallback xmlns="">
          <p:sp>
            <p:nvSpPr>
              <p:cNvPr id="6" name="TextBox 5">
                <a:extLst>
                  <a:ext uri="{FF2B5EF4-FFF2-40B4-BE49-F238E27FC236}">
                    <a16:creationId xmlns:a16="http://schemas.microsoft.com/office/drawing/2014/main" id="{C515962F-C2B9-4E9A-8F5F-73E38DA69C87}"/>
                  </a:ext>
                </a:extLst>
              </p:cNvPr>
              <p:cNvSpPr txBox="1">
                <a:spLocks noRot="1" noChangeAspect="1" noMove="1" noResize="1" noEditPoints="1" noAdjustHandles="1" noChangeArrowheads="1" noChangeShapeType="1" noTextEdit="1"/>
              </p:cNvSpPr>
              <p:nvPr/>
            </p:nvSpPr>
            <p:spPr>
              <a:xfrm>
                <a:off x="4211960" y="1943611"/>
                <a:ext cx="4824536" cy="1098570"/>
              </a:xfrm>
              <a:prstGeom prst="rect">
                <a:avLst/>
              </a:prstGeom>
              <a:blipFill>
                <a:blip r:embed="rId3"/>
                <a:stretch>
                  <a:fillRect l="-1138" t="-3333"/>
                </a:stretch>
              </a:blipFill>
            </p:spPr>
            <p:txBody>
              <a:bodyPr/>
              <a:lstStyle/>
              <a:p>
                <a:r>
                  <a:rPr lang="ru-RU">
                    <a:noFill/>
                  </a:rPr>
                  <a:t> </a:t>
                </a:r>
              </a:p>
            </p:txBody>
          </p:sp>
        </mc:Fallback>
      </mc:AlternateContent>
      <p:cxnSp>
        <p:nvCxnSpPr>
          <p:cNvPr id="8" name="Прямая соединительная линия 7">
            <a:extLst>
              <a:ext uri="{FF2B5EF4-FFF2-40B4-BE49-F238E27FC236}">
                <a16:creationId xmlns:a16="http://schemas.microsoft.com/office/drawing/2014/main" id="{96761C00-6B87-4BDD-95EA-25780026CDA0}"/>
              </a:ext>
            </a:extLst>
          </p:cNvPr>
          <p:cNvCxnSpPr/>
          <p:nvPr/>
        </p:nvCxnSpPr>
        <p:spPr>
          <a:xfrm>
            <a:off x="4211960" y="2060848"/>
            <a:ext cx="0" cy="4104456"/>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9694784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62" name="Title 1"/>
          <p:cNvSpPr>
            <a:spLocks noGrp="1"/>
          </p:cNvSpPr>
          <p:nvPr>
            <p:ph type="title"/>
          </p:nvPr>
        </p:nvSpPr>
        <p:spPr>
          <a:xfrm>
            <a:off x="684213" y="333375"/>
            <a:ext cx="7772400" cy="514350"/>
          </a:xfrm>
        </p:spPr>
        <p:txBody>
          <a:bodyPr>
            <a:normAutofit fontScale="90000"/>
          </a:bodyPr>
          <a:lstStyle/>
          <a:p>
            <a:pPr algn="ctr"/>
            <a:r>
              <a:rPr lang="en-US" dirty="0">
                <a:solidFill>
                  <a:srgbClr val="C00000"/>
                </a:solidFill>
              </a:rPr>
              <a:t>EDM measurement precision</a:t>
            </a:r>
            <a:endParaRPr lang="en-GB" dirty="0">
              <a:solidFill>
                <a:srgbClr val="C000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2889" y="928338"/>
            <a:ext cx="7678222" cy="5001323"/>
          </a:xfrm>
          <a:prstGeom prst="rect">
            <a:avLst/>
          </a:prstGeom>
        </p:spPr>
      </p:pic>
    </p:spTree>
    <p:extLst>
      <p:ext uri="{BB962C8B-B14F-4D97-AF65-F5344CB8AC3E}">
        <p14:creationId xmlns:p14="http://schemas.microsoft.com/office/powerpoint/2010/main" val="4697186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40F2DCC4-E666-46E9-B29B-0BE11BFDB4AD}"/>
              </a:ext>
            </a:extLst>
          </p:cNvPr>
          <p:cNvSpPr>
            <a:spLocks noGrp="1"/>
          </p:cNvSpPr>
          <p:nvPr>
            <p:ph type="title"/>
          </p:nvPr>
        </p:nvSpPr>
        <p:spPr>
          <a:xfrm>
            <a:off x="755650" y="620713"/>
            <a:ext cx="7772400" cy="504825"/>
          </a:xfrm>
        </p:spPr>
        <p:txBody>
          <a:bodyPr/>
          <a:lstStyle/>
          <a:p>
            <a:r>
              <a:rPr lang="en-US" altLang="en-US" sz="1800"/>
              <a:t>Current results for </a:t>
            </a:r>
            <a:r>
              <a:rPr lang="en-US" altLang="en-US" sz="1800" u="sng"/>
              <a:t>neutron</a:t>
            </a:r>
            <a:r>
              <a:rPr lang="en-US" altLang="en-US" sz="1800"/>
              <a:t>:</a:t>
            </a:r>
            <a:endParaRPr lang="en-GB" altLang="en-US" sz="1800"/>
          </a:p>
        </p:txBody>
      </p:sp>
      <p:pic>
        <p:nvPicPr>
          <p:cNvPr id="6147" name="Content Placeholder 3">
            <a:extLst>
              <a:ext uri="{FF2B5EF4-FFF2-40B4-BE49-F238E27FC236}">
                <a16:creationId xmlns:a16="http://schemas.microsoft.com/office/drawing/2014/main" id="{E801945C-AEC6-437F-9038-4E8AB45EB1A8}"/>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403350" y="1125538"/>
            <a:ext cx="5727700" cy="5314950"/>
          </a:xfr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C129BF6-4357-447A-9FC1-CC009CED5AEB}"/>
              </a:ext>
            </a:extLst>
          </p:cNvPr>
          <p:cNvSpPr>
            <a:spLocks noGrp="1"/>
          </p:cNvSpPr>
          <p:nvPr>
            <p:ph type="title"/>
          </p:nvPr>
        </p:nvSpPr>
        <p:spPr>
          <a:xfrm>
            <a:off x="685800" y="188640"/>
            <a:ext cx="7772400" cy="649560"/>
          </a:xfrm>
        </p:spPr>
        <p:txBody>
          <a:bodyPr>
            <a:normAutofit/>
          </a:bodyPr>
          <a:lstStyle/>
          <a:p>
            <a:pPr algn="ctr"/>
            <a:r>
              <a:rPr lang="ru-RU" sz="2800" b="1" dirty="0">
                <a:solidFill>
                  <a:srgbClr val="FF0000"/>
                </a:solidFill>
              </a:rPr>
              <a:t>Что уже сделано на данный момент?</a:t>
            </a:r>
            <a:endParaRPr lang="en-US" sz="2800" b="1" dirty="0">
              <a:solidFill>
                <a:srgbClr val="FF0000"/>
              </a:solidFill>
            </a:endParaRPr>
          </a:p>
        </p:txBody>
      </p:sp>
      <mc:AlternateContent xmlns:mc="http://schemas.openxmlformats.org/markup-compatibility/2006" xmlns:a14="http://schemas.microsoft.com/office/drawing/2010/main">
        <mc:Choice Requires="a14">
          <p:sp>
            <p:nvSpPr>
              <p:cNvPr id="3" name="Объект 2">
                <a:extLst>
                  <a:ext uri="{FF2B5EF4-FFF2-40B4-BE49-F238E27FC236}">
                    <a16:creationId xmlns:a16="http://schemas.microsoft.com/office/drawing/2014/main" id="{D4C6B126-BABC-4203-9B1B-D22618CC750A}"/>
                  </a:ext>
                </a:extLst>
              </p:cNvPr>
              <p:cNvSpPr>
                <a:spLocks noGrp="1"/>
              </p:cNvSpPr>
              <p:nvPr>
                <p:ph idx="1"/>
              </p:nvPr>
            </p:nvSpPr>
            <p:spPr>
              <a:xfrm>
                <a:off x="719138" y="838200"/>
                <a:ext cx="7772400" cy="5615136"/>
              </a:xfrm>
            </p:spPr>
            <p:txBody>
              <a:bodyPr>
                <a:normAutofit fontScale="77500" lnSpcReduction="20000"/>
              </a:bodyPr>
              <a:lstStyle/>
              <a:p>
                <a:pPr marL="457200" indent="-457200">
                  <a:buAutoNum type="arabicPeriod"/>
                </a:pPr>
                <a:endParaRPr lang="en-US" dirty="0"/>
              </a:p>
              <a:p>
                <a:pPr marL="457200" indent="-457200">
                  <a:buAutoNum type="arabicPeriod"/>
                </a:pPr>
                <a:r>
                  <a:rPr lang="ru-RU" dirty="0"/>
                  <a:t>Разработана методика подавления </a:t>
                </a:r>
                <a:r>
                  <a:rPr lang="ru-RU" dirty="0" err="1"/>
                  <a:t>декогеренции</a:t>
                </a:r>
                <a:r>
                  <a:rPr lang="ru-RU" dirty="0"/>
                  <a:t> спина на </a:t>
                </a:r>
                <a:r>
                  <a:rPr lang="en-US" dirty="0"/>
                  <a:t>COSY</a:t>
                </a:r>
                <a:r>
                  <a:rPr lang="ru-RU" dirty="0"/>
                  <a:t> кольце за счет </a:t>
                </a:r>
                <a:r>
                  <a:rPr lang="ru-RU" dirty="0" err="1"/>
                  <a:t>секступолей</a:t>
                </a:r>
                <a:r>
                  <a:rPr lang="ru-RU" dirty="0"/>
                  <a:t> и экспериментально достигнуто время сохранения поляризации порядка 1000 секунд</a:t>
                </a:r>
              </a:p>
              <a:p>
                <a:pPr marL="457200" indent="-457200">
                  <a:buAutoNum type="arabicPeriod"/>
                </a:pPr>
                <a:r>
                  <a:rPr lang="ru-RU" dirty="0"/>
                  <a:t>Экспериментально достигнута абсолютная точность измерения прецессии спина на уровне </a:t>
                </a:r>
                <a14:m>
                  <m:oMath xmlns:m="http://schemas.openxmlformats.org/officeDocument/2006/math">
                    <m:sSup>
                      <m:sSupPr>
                        <m:ctrlPr>
                          <a:rPr lang="ru-RU" i="1" smtClean="0">
                            <a:latin typeface="Cambria Math" panose="02040503050406030204" pitchFamily="18" charset="0"/>
                          </a:rPr>
                        </m:ctrlPr>
                      </m:sSupPr>
                      <m:e>
                        <m:r>
                          <a:rPr lang="ru-RU" b="0" i="1" smtClean="0">
                            <a:latin typeface="Cambria Math" panose="02040503050406030204" pitchFamily="18" charset="0"/>
                          </a:rPr>
                          <m:t>10</m:t>
                        </m:r>
                      </m:e>
                      <m:sup>
                        <m:r>
                          <a:rPr lang="ru-RU" b="0" i="1" smtClean="0">
                            <a:latin typeface="Cambria Math" panose="02040503050406030204" pitchFamily="18" charset="0"/>
                          </a:rPr>
                          <m:t>−7</m:t>
                        </m:r>
                      </m:sup>
                    </m:sSup>
                  </m:oMath>
                </a14:m>
                <a:r>
                  <a:rPr lang="ru-RU" dirty="0"/>
                  <a:t> за один </a:t>
                </a:r>
                <a:r>
                  <a:rPr lang="en-US" dirty="0"/>
                  <a:t>run.</a:t>
                </a:r>
              </a:p>
              <a:p>
                <a:pPr marL="457200" indent="-457200">
                  <a:buAutoNum type="arabicPeriod"/>
                </a:pPr>
                <a:r>
                  <a:rPr lang="ru-RU" dirty="0"/>
                  <a:t>Исследовано влияние </a:t>
                </a:r>
                <a:r>
                  <a:rPr lang="en-US" dirty="0"/>
                  <a:t>e-cooling</a:t>
                </a:r>
                <a:r>
                  <a:rPr lang="ru-RU" dirty="0"/>
                  <a:t> на длительность </a:t>
                </a:r>
                <a:r>
                  <a:rPr lang="en-US" dirty="0"/>
                  <a:t>spin coherence time.</a:t>
                </a:r>
              </a:p>
              <a:p>
                <a:pPr marL="457200" indent="-457200">
                  <a:buAutoNum type="arabicPeriod"/>
                </a:pPr>
                <a:r>
                  <a:rPr lang="ru-RU" dirty="0"/>
                  <a:t>Исследован метод измерения</a:t>
                </a:r>
                <a:r>
                  <a:rPr lang="en-US" dirty="0"/>
                  <a:t> EDM</a:t>
                </a:r>
                <a:r>
                  <a:rPr lang="ru-RU" dirty="0"/>
                  <a:t> с использованием </a:t>
                </a:r>
                <a:r>
                  <a:rPr lang="en-US" dirty="0"/>
                  <a:t>RF flipper</a:t>
                </a:r>
              </a:p>
              <a:p>
                <a:pPr marL="457200" indent="-457200">
                  <a:buAutoNum type="arabicPeriod"/>
                </a:pPr>
                <a:r>
                  <a:rPr lang="ru-RU" dirty="0"/>
                  <a:t> Разработан </a:t>
                </a:r>
                <a:r>
                  <a:rPr lang="en-US" dirty="0"/>
                  <a:t>Frequency Domain Method </a:t>
                </a:r>
                <a:r>
                  <a:rPr lang="ru-RU" dirty="0"/>
                  <a:t>исследования </a:t>
                </a:r>
                <a:r>
                  <a:rPr lang="en-US" dirty="0"/>
                  <a:t>EDM</a:t>
                </a:r>
                <a:r>
                  <a:rPr lang="ru-RU" dirty="0"/>
                  <a:t> малочувствительный к систематическим ошибкам.</a:t>
                </a:r>
                <a:endParaRPr lang="en-US" dirty="0"/>
              </a:p>
              <a:p>
                <a:pPr marL="457200" indent="-457200">
                  <a:buAutoNum type="arabicPeriod"/>
                </a:pPr>
                <a:r>
                  <a:rPr lang="ru-RU" dirty="0"/>
                  <a:t>Изучена </a:t>
                </a:r>
                <a:r>
                  <a:rPr lang="en-US" dirty="0"/>
                  <a:t>3D</a:t>
                </a:r>
                <a:r>
                  <a:rPr lang="ru-RU" dirty="0"/>
                  <a:t> спин-орбитальная динамика пучка</a:t>
                </a:r>
              </a:p>
              <a:p>
                <a:pPr marL="457200" indent="-457200">
                  <a:buAutoNum type="arabicPeriod"/>
                </a:pPr>
                <a:endParaRPr lang="en-US" dirty="0"/>
              </a:p>
            </p:txBody>
          </p:sp>
        </mc:Choice>
        <mc:Fallback xmlns="">
          <p:sp>
            <p:nvSpPr>
              <p:cNvPr id="3" name="Объект 2">
                <a:extLst>
                  <a:ext uri="{FF2B5EF4-FFF2-40B4-BE49-F238E27FC236}">
                    <a16:creationId xmlns:a16="http://schemas.microsoft.com/office/drawing/2014/main" id="{D4C6B126-BABC-4203-9B1B-D22618CC750A}"/>
                  </a:ext>
                </a:extLst>
              </p:cNvPr>
              <p:cNvSpPr>
                <a:spLocks noGrp="1" noRot="1" noChangeAspect="1" noMove="1" noResize="1" noEditPoints="1" noAdjustHandles="1" noChangeArrowheads="1" noChangeShapeType="1" noTextEdit="1"/>
              </p:cNvSpPr>
              <p:nvPr>
                <p:ph idx="1"/>
              </p:nvPr>
            </p:nvSpPr>
            <p:spPr>
              <a:xfrm>
                <a:off x="719138" y="838200"/>
                <a:ext cx="7772400" cy="5615136"/>
              </a:xfrm>
              <a:blipFill>
                <a:blip r:embed="rId2"/>
                <a:stretch>
                  <a:fillRect l="-1412" r="-1020"/>
                </a:stretch>
              </a:blipFill>
            </p:spPr>
            <p:txBody>
              <a:bodyPr/>
              <a:lstStyle/>
              <a:p>
                <a:r>
                  <a:rPr lang="ru-RU">
                    <a:noFill/>
                  </a:rPr>
                  <a:t> </a:t>
                </a:r>
              </a:p>
            </p:txBody>
          </p:sp>
        </mc:Fallback>
      </mc:AlternateContent>
    </p:spTree>
    <p:extLst>
      <p:ext uri="{BB962C8B-B14F-4D97-AF65-F5344CB8AC3E}">
        <p14:creationId xmlns:p14="http://schemas.microsoft.com/office/powerpoint/2010/main" val="33307165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5"/>
          <p:cNvSpPr>
            <a:spLocks noGrp="1"/>
          </p:cNvSpPr>
          <p:nvPr>
            <p:ph idx="17"/>
          </p:nvPr>
        </p:nvSpPr>
        <p:spPr>
          <a:xfrm>
            <a:off x="210005" y="369974"/>
            <a:ext cx="6588000" cy="576064"/>
          </a:xfrm>
        </p:spPr>
        <p:txBody>
          <a:bodyPr>
            <a:normAutofit fontScale="70000" lnSpcReduction="20000"/>
          </a:bodyPr>
          <a:lstStyle/>
          <a:p>
            <a:r>
              <a:rPr lang="en-US" dirty="0">
                <a:solidFill>
                  <a:srgbClr val="FF0000"/>
                </a:solidFill>
              </a:rPr>
              <a:t>        </a:t>
            </a:r>
            <a:r>
              <a:rPr lang="en-US" u="sng" dirty="0">
                <a:solidFill>
                  <a:srgbClr val="FF0000"/>
                </a:solidFill>
              </a:rPr>
              <a:t>Co</a:t>
            </a:r>
            <a:r>
              <a:rPr lang="en-US" dirty="0"/>
              <a:t>oler </a:t>
            </a:r>
            <a:r>
              <a:rPr lang="en-US" u="sng" dirty="0">
                <a:solidFill>
                  <a:srgbClr val="FF0000"/>
                </a:solidFill>
              </a:rPr>
              <a:t>Sy</a:t>
            </a:r>
            <a:r>
              <a:rPr lang="en-US" dirty="0"/>
              <a:t>nchrotron </a:t>
            </a:r>
            <a:r>
              <a:rPr lang="en-US" dirty="0">
                <a:solidFill>
                  <a:srgbClr val="FF0000"/>
                </a:solidFill>
              </a:rPr>
              <a:t>COSY</a:t>
            </a:r>
            <a:r>
              <a:rPr lang="en-US" dirty="0"/>
              <a:t> </a:t>
            </a:r>
          </a:p>
          <a:p>
            <a:r>
              <a:rPr lang="en-US" dirty="0"/>
              <a:t>                        in </a:t>
            </a:r>
            <a:r>
              <a:rPr lang="en-US" dirty="0" err="1"/>
              <a:t>Jülich</a:t>
            </a:r>
            <a:endParaRPr lang="en-US" dirty="0"/>
          </a:p>
        </p:txBody>
      </p:sp>
      <p:pic>
        <p:nvPicPr>
          <p:cNvPr id="9" name="Inhaltsplatzhalter 8"/>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22599" y="1766152"/>
            <a:ext cx="6003136" cy="4068210"/>
          </a:xfrm>
        </p:spPr>
      </p:pic>
      <p:sp>
        <p:nvSpPr>
          <p:cNvPr id="10" name="Textfeld 9"/>
          <p:cNvSpPr txBox="1"/>
          <p:nvPr/>
        </p:nvSpPr>
        <p:spPr>
          <a:xfrm>
            <a:off x="1331640" y="3562854"/>
            <a:ext cx="2088232"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dirty="0"/>
              <a:t>EDDA </a:t>
            </a:r>
            <a:r>
              <a:rPr lang="en-GB" dirty="0" err="1"/>
              <a:t>Polarimeter</a:t>
            </a:r>
            <a:endParaRPr lang="en-GB" dirty="0"/>
          </a:p>
        </p:txBody>
      </p:sp>
      <p:sp>
        <p:nvSpPr>
          <p:cNvPr id="11" name="Textfeld 10"/>
          <p:cNvSpPr txBox="1"/>
          <p:nvPr/>
        </p:nvSpPr>
        <p:spPr>
          <a:xfrm>
            <a:off x="1088620" y="5579948"/>
            <a:ext cx="2993576"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GB" dirty="0"/>
              <a:t>Polarized Protons / Deuterons</a:t>
            </a:r>
          </a:p>
        </p:txBody>
      </p:sp>
      <p:sp>
        <p:nvSpPr>
          <p:cNvPr id="12" name="Textfeld 11"/>
          <p:cNvSpPr txBox="1"/>
          <p:nvPr/>
        </p:nvSpPr>
        <p:spPr>
          <a:xfrm>
            <a:off x="5718465" y="2276872"/>
            <a:ext cx="1628459"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GB" dirty="0"/>
              <a:t>Electron Cooler</a:t>
            </a:r>
          </a:p>
        </p:txBody>
      </p:sp>
      <p:sp>
        <p:nvSpPr>
          <p:cNvPr id="14" name="Textfeld 13"/>
          <p:cNvSpPr txBox="1"/>
          <p:nvPr/>
        </p:nvSpPr>
        <p:spPr>
          <a:xfrm>
            <a:off x="5718465" y="5003884"/>
            <a:ext cx="2813975"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GB" dirty="0"/>
              <a:t>Momentum up to 3.5 </a:t>
            </a:r>
            <a:r>
              <a:rPr lang="en-GB" dirty="0" err="1"/>
              <a:t>GeV</a:t>
            </a:r>
            <a:r>
              <a:rPr lang="en-GB" dirty="0"/>
              <a:t>/c</a:t>
            </a:r>
          </a:p>
        </p:txBody>
      </p:sp>
      <p:sp>
        <p:nvSpPr>
          <p:cNvPr id="15" name="Textfeld 14"/>
          <p:cNvSpPr txBox="1"/>
          <p:nvPr/>
        </p:nvSpPr>
        <p:spPr>
          <a:xfrm>
            <a:off x="5718465" y="5579948"/>
            <a:ext cx="2189317"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GB" dirty="0"/>
              <a:t>Circumference 184 m</a:t>
            </a:r>
          </a:p>
        </p:txBody>
      </p:sp>
      <p:sp>
        <p:nvSpPr>
          <p:cNvPr id="16" name="Textfeld 15"/>
          <p:cNvSpPr txBox="1"/>
          <p:nvPr/>
        </p:nvSpPr>
        <p:spPr>
          <a:xfrm>
            <a:off x="872832" y="1591925"/>
            <a:ext cx="1990738" cy="646331"/>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GB" dirty="0"/>
              <a:t>RF Devices for </a:t>
            </a:r>
          </a:p>
          <a:p>
            <a:r>
              <a:rPr lang="en-GB" dirty="0"/>
              <a:t>Spin Manipulations</a:t>
            </a:r>
          </a:p>
        </p:txBody>
      </p:sp>
      <p:sp>
        <p:nvSpPr>
          <p:cNvPr id="17" name="Textfeld 16"/>
          <p:cNvSpPr txBox="1"/>
          <p:nvPr/>
        </p:nvSpPr>
        <p:spPr>
          <a:xfrm>
            <a:off x="3745617" y="1545759"/>
            <a:ext cx="1972848"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GB" dirty="0" err="1"/>
              <a:t>Sextupole</a:t>
            </a:r>
            <a:r>
              <a:rPr lang="en-GB" dirty="0"/>
              <a:t> magnets</a:t>
            </a:r>
          </a:p>
        </p:txBody>
      </p:sp>
      <p:pic>
        <p:nvPicPr>
          <p:cNvPr id="13" name="Picture 42" descr="Cosy">
            <a:extLst>
              <a:ext uri="{FF2B5EF4-FFF2-40B4-BE49-F238E27FC236}">
                <a16:creationId xmlns:a16="http://schemas.microsoft.com/office/drawing/2014/main" id="{7EE8BDE2-18CB-4E38-B403-52752E1689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3460" b="16106"/>
          <a:stretch>
            <a:fillRect/>
          </a:stretch>
        </p:blipFill>
        <p:spPr bwMode="auto">
          <a:xfrm>
            <a:off x="5922311" y="402674"/>
            <a:ext cx="2873375" cy="151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spTree>
    <p:extLst>
      <p:ext uri="{BB962C8B-B14F-4D97-AF65-F5344CB8AC3E}">
        <p14:creationId xmlns:p14="http://schemas.microsoft.com/office/powerpoint/2010/main" val="2066666726"/>
      </p:ext>
    </p:extLst>
  </p:cSld>
  <p:clrMapOvr>
    <a:masterClrMapping/>
  </p:clrMapOvr>
  <mc:AlternateContent xmlns:mc="http://schemas.openxmlformats.org/markup-compatibility/2006" xmlns:p14="http://schemas.microsoft.com/office/powerpoint/2010/main">
    <mc:Choice Requires="p14">
      <p:transition spd="slow" p14:dur="2000" advTm="305"/>
    </mc:Choice>
    <mc:Fallback xmlns="">
      <p:transition spd="slow" advTm="305"/>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5"/>
          <p:cNvSpPr>
            <a:spLocks noGrp="1"/>
          </p:cNvSpPr>
          <p:nvPr>
            <p:ph idx="17"/>
          </p:nvPr>
        </p:nvSpPr>
        <p:spPr/>
        <p:txBody>
          <a:bodyPr/>
          <a:lstStyle/>
          <a:p>
            <a:r>
              <a:rPr lang="en-US" dirty="0"/>
              <a:t>EDDA </a:t>
            </a:r>
            <a:r>
              <a:rPr lang="en-US" dirty="0" err="1"/>
              <a:t>Polarimeter</a:t>
            </a:r>
            <a:endParaRPr lang="en-US" dirty="0"/>
          </a:p>
        </p:txBody>
      </p:sp>
      <p:pic>
        <p:nvPicPr>
          <p:cNvPr id="7" name="Inhaltsplatzhalter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16016" y="836712"/>
            <a:ext cx="3960440" cy="2160240"/>
          </a:xfrm>
          <a:prstGeom prst="roundRect">
            <a:avLst>
              <a:gd name="adj" fmla="val 4167"/>
            </a:avLst>
          </a:prstGeom>
          <a:solidFill>
            <a:srgbClr val="FFFFFF"/>
          </a:solidFill>
          <a:ln w="76200" cap="sq">
            <a:solidFill>
              <a:schemeClr val="tx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9"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800" t="5055" r="4435" b="6817"/>
          <a:stretch/>
        </p:blipFill>
        <p:spPr bwMode="auto">
          <a:xfrm>
            <a:off x="4866467" y="3347634"/>
            <a:ext cx="3915513" cy="2529638"/>
          </a:xfrm>
          <a:prstGeom prst="rect">
            <a:avLst/>
          </a:prstGeom>
          <a:solidFill>
            <a:srgbClr val="FFFFFF">
              <a:shade val="85000"/>
            </a:srgbClr>
          </a:solidFill>
          <a:ln w="9525">
            <a:solidFill>
              <a:schemeClr val="bg1"/>
            </a:solidFill>
            <a:miter lim="800000"/>
            <a:headEnd/>
            <a:tailEnd/>
          </a:ln>
          <a:effectLst/>
        </p:spPr>
      </p:pic>
      <mc:AlternateContent xmlns:mc="http://schemas.openxmlformats.org/markup-compatibility/2006" xmlns:a14="http://schemas.microsoft.com/office/drawing/2010/main">
        <mc:Choice Requires="a14">
          <p:sp>
            <p:nvSpPr>
              <p:cNvPr id="10" name="Textplatzhalter 9"/>
              <p:cNvSpPr txBox="1">
                <a:spLocks/>
              </p:cNvSpPr>
              <p:nvPr/>
            </p:nvSpPr>
            <p:spPr>
              <a:xfrm>
                <a:off x="529208" y="1052736"/>
                <a:ext cx="3898776" cy="3531929"/>
              </a:xfrm>
              <a:prstGeom prst="rect">
                <a:avLst/>
              </a:prstGeom>
            </p:spPr>
            <p:txBody>
              <a:bodyPr>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GB" sz="1800" b="1" i="1" dirty="0"/>
              </a:p>
              <a:p>
                <a:r>
                  <a:rPr lang="en-GB" sz="1800" b="1" i="1" dirty="0"/>
                  <a:t>Left-Right</a:t>
                </a:r>
                <a:r>
                  <a:rPr lang="en-GB" sz="1800" dirty="0"/>
                  <a:t> asymmetry </a:t>
                </a:r>
              </a:p>
              <a:p>
                <a:pPr marL="457200" lvl="1" indent="0">
                  <a:buNone/>
                </a:pPr>
                <a14:m>
                  <m:oMath xmlns:m="http://schemas.openxmlformats.org/officeDocument/2006/math">
                    <m:r>
                      <a:rPr lang="de-DE" sz="1800" i="1" smtClean="0">
                        <a:latin typeface="Cambria Math"/>
                      </a:rPr>
                      <m:t>⇒ </m:t>
                    </m:r>
                  </m:oMath>
                </a14:m>
                <a:r>
                  <a:rPr lang="en-GB" sz="1800" b="1" i="1" dirty="0"/>
                  <a:t>vertical</a:t>
                </a:r>
                <a:r>
                  <a:rPr lang="en-GB" sz="1800" dirty="0"/>
                  <a:t> polarization</a:t>
                </a:r>
              </a:p>
              <a:p>
                <a:pPr marL="457200" lvl="1" indent="0">
                  <a:buNone/>
                </a:pPr>
                <a14:m>
                  <m:oMathPara xmlns:m="http://schemas.openxmlformats.org/officeDocument/2006/math">
                    <m:oMathParaPr>
                      <m:jc m:val="centerGroup"/>
                    </m:oMathParaPr>
                    <m:oMath xmlns:m="http://schemas.openxmlformats.org/officeDocument/2006/math">
                      <m:sSub>
                        <m:sSubPr>
                          <m:ctrlPr>
                            <a:rPr lang="de-DE" sz="1800" i="1" smtClean="0">
                              <a:latin typeface="Cambria Math" panose="02040503050406030204" pitchFamily="18" charset="0"/>
                            </a:rPr>
                          </m:ctrlPr>
                        </m:sSubPr>
                        <m:e>
                          <m:r>
                            <a:rPr lang="de-DE" sz="1800" b="0" i="1" smtClean="0">
                              <a:latin typeface="Cambria Math"/>
                            </a:rPr>
                            <m:t>𝑃</m:t>
                          </m:r>
                        </m:e>
                        <m:sub>
                          <m:r>
                            <a:rPr lang="de-DE" sz="1800" b="0" i="1" smtClean="0">
                              <a:latin typeface="Cambria Math"/>
                            </a:rPr>
                            <m:t>𝑉</m:t>
                          </m:r>
                        </m:sub>
                      </m:sSub>
                      <m:r>
                        <a:rPr lang="de-DE" sz="1800" b="0" i="1" smtClean="0">
                          <a:latin typeface="Cambria Math"/>
                        </a:rPr>
                        <m:t>∝</m:t>
                      </m:r>
                      <m:sSub>
                        <m:sSubPr>
                          <m:ctrlPr>
                            <a:rPr lang="de-DE" sz="1800" i="1" smtClean="0">
                              <a:latin typeface="Cambria Math" panose="02040503050406030204" pitchFamily="18" charset="0"/>
                            </a:rPr>
                          </m:ctrlPr>
                        </m:sSubPr>
                        <m:e>
                          <m:r>
                            <a:rPr lang="de-DE" sz="1800" b="0" i="1" smtClean="0">
                              <a:latin typeface="Cambria Math"/>
                            </a:rPr>
                            <m:t>𝜖</m:t>
                          </m:r>
                        </m:e>
                        <m:sub>
                          <m:r>
                            <a:rPr lang="de-DE" sz="1800" b="0" i="1" smtClean="0">
                              <a:latin typeface="Cambria Math"/>
                            </a:rPr>
                            <m:t>𝑣𝑒𝑟</m:t>
                          </m:r>
                        </m:sub>
                      </m:sSub>
                      <m:r>
                        <a:rPr lang="de-DE" sz="1800" b="0" i="1" smtClean="0">
                          <a:latin typeface="Cambria Math"/>
                        </a:rPr>
                        <m:t>=</m:t>
                      </m:r>
                      <m:f>
                        <m:fPr>
                          <m:ctrlPr>
                            <a:rPr lang="de-DE" sz="1800" i="1" smtClean="0">
                              <a:latin typeface="Cambria Math" panose="02040503050406030204" pitchFamily="18" charset="0"/>
                            </a:rPr>
                          </m:ctrlPr>
                        </m:fPr>
                        <m:num>
                          <m:sSub>
                            <m:sSubPr>
                              <m:ctrlPr>
                                <a:rPr lang="de-DE" sz="1800" b="0" i="1" smtClean="0">
                                  <a:latin typeface="Cambria Math" panose="02040503050406030204" pitchFamily="18" charset="0"/>
                                </a:rPr>
                              </m:ctrlPr>
                            </m:sSubPr>
                            <m:e>
                              <m:r>
                                <a:rPr lang="de-DE" sz="1800" b="0" i="1" smtClean="0">
                                  <a:latin typeface="Cambria Math"/>
                                </a:rPr>
                                <m:t>𝑁</m:t>
                              </m:r>
                            </m:e>
                            <m:sub>
                              <m:r>
                                <a:rPr lang="de-DE" sz="1800" b="0" i="1" smtClean="0">
                                  <a:latin typeface="Cambria Math"/>
                                </a:rPr>
                                <m:t>𝑙</m:t>
                              </m:r>
                            </m:sub>
                          </m:sSub>
                          <m:r>
                            <a:rPr lang="de-DE" sz="1800" b="0" i="1" smtClean="0">
                              <a:latin typeface="Cambria Math"/>
                            </a:rPr>
                            <m:t>−</m:t>
                          </m:r>
                          <m:sSub>
                            <m:sSubPr>
                              <m:ctrlPr>
                                <a:rPr lang="de-DE" sz="1800" b="0" i="1" smtClean="0">
                                  <a:latin typeface="Cambria Math" panose="02040503050406030204" pitchFamily="18" charset="0"/>
                                </a:rPr>
                              </m:ctrlPr>
                            </m:sSubPr>
                            <m:e>
                              <m:r>
                                <a:rPr lang="de-DE" sz="1800" b="0" i="1" smtClean="0">
                                  <a:latin typeface="Cambria Math"/>
                                </a:rPr>
                                <m:t>𝑁</m:t>
                              </m:r>
                            </m:e>
                            <m:sub>
                              <m:r>
                                <a:rPr lang="de-DE" sz="1800" b="0" i="1" smtClean="0">
                                  <a:latin typeface="Cambria Math"/>
                                </a:rPr>
                                <m:t>𝑟</m:t>
                              </m:r>
                            </m:sub>
                          </m:sSub>
                        </m:num>
                        <m:den>
                          <m:sSub>
                            <m:sSubPr>
                              <m:ctrlPr>
                                <a:rPr lang="de-DE" sz="1800" b="0" i="1" smtClean="0">
                                  <a:latin typeface="Cambria Math" panose="02040503050406030204" pitchFamily="18" charset="0"/>
                                </a:rPr>
                              </m:ctrlPr>
                            </m:sSubPr>
                            <m:e>
                              <m:r>
                                <a:rPr lang="de-DE" sz="1800" b="0" i="1" smtClean="0">
                                  <a:latin typeface="Cambria Math"/>
                                </a:rPr>
                                <m:t>𝑁</m:t>
                              </m:r>
                            </m:e>
                            <m:sub>
                              <m:r>
                                <a:rPr lang="de-DE" sz="1800" b="0" i="1" smtClean="0">
                                  <a:latin typeface="Cambria Math"/>
                                </a:rPr>
                                <m:t>𝑙</m:t>
                              </m:r>
                            </m:sub>
                          </m:sSub>
                          <m:r>
                            <a:rPr lang="de-DE" sz="1800" b="0" i="1" smtClean="0">
                              <a:latin typeface="Cambria Math"/>
                            </a:rPr>
                            <m:t>+</m:t>
                          </m:r>
                          <m:sSub>
                            <m:sSubPr>
                              <m:ctrlPr>
                                <a:rPr lang="de-DE" sz="1800" b="0" i="1" smtClean="0">
                                  <a:latin typeface="Cambria Math" panose="02040503050406030204" pitchFamily="18" charset="0"/>
                                </a:rPr>
                              </m:ctrlPr>
                            </m:sSubPr>
                            <m:e>
                              <m:r>
                                <a:rPr lang="de-DE" sz="1800" b="0" i="1" smtClean="0">
                                  <a:latin typeface="Cambria Math"/>
                                </a:rPr>
                                <m:t>𝑁</m:t>
                              </m:r>
                            </m:e>
                            <m:sub>
                              <m:r>
                                <a:rPr lang="de-DE" sz="1800" b="0" i="1" smtClean="0">
                                  <a:latin typeface="Cambria Math"/>
                                </a:rPr>
                                <m:t>𝑟</m:t>
                              </m:r>
                            </m:sub>
                          </m:sSub>
                        </m:den>
                      </m:f>
                    </m:oMath>
                  </m:oMathPara>
                </a14:m>
                <a:endParaRPr lang="en-GB" sz="1800" i="1" dirty="0"/>
              </a:p>
              <a:p>
                <a:endParaRPr lang="en-GB" sz="1800" b="1" i="1" dirty="0"/>
              </a:p>
              <a:p>
                <a:endParaRPr lang="en-GB" sz="1800" b="1" i="1" dirty="0"/>
              </a:p>
              <a:p>
                <a:r>
                  <a:rPr lang="en-GB" sz="1800" b="1" i="1" dirty="0"/>
                  <a:t>Up-Down</a:t>
                </a:r>
                <a:r>
                  <a:rPr lang="en-GB" sz="1800" dirty="0"/>
                  <a:t> asymmetry </a:t>
                </a:r>
                <a:endParaRPr lang="de-DE" sz="1800" i="1" dirty="0"/>
              </a:p>
              <a:p>
                <a:pPr marL="457200" lvl="1" indent="0">
                  <a:buNone/>
                </a:pPr>
                <a14:m>
                  <m:oMath xmlns:m="http://schemas.openxmlformats.org/officeDocument/2006/math">
                    <m:r>
                      <a:rPr lang="de-DE" sz="1800" i="1" smtClean="0">
                        <a:latin typeface="Cambria Math"/>
                      </a:rPr>
                      <m:t>⇒</m:t>
                    </m:r>
                  </m:oMath>
                </a14:m>
                <a:r>
                  <a:rPr lang="en-GB" sz="1800" dirty="0"/>
                  <a:t> </a:t>
                </a:r>
                <a:r>
                  <a:rPr lang="en-GB" sz="1800" b="1" i="1" dirty="0"/>
                  <a:t>horizontal</a:t>
                </a:r>
                <a:r>
                  <a:rPr lang="en-GB" sz="1800" dirty="0"/>
                  <a:t> polarization</a:t>
                </a:r>
              </a:p>
              <a:p>
                <a:pPr marL="457200" lvl="1" indent="0">
                  <a:buNone/>
                </a:pPr>
                <a14:m>
                  <m:oMathPara xmlns:m="http://schemas.openxmlformats.org/officeDocument/2006/math">
                    <m:oMathParaPr>
                      <m:jc m:val="centerGroup"/>
                    </m:oMathParaPr>
                    <m:oMath xmlns:m="http://schemas.openxmlformats.org/officeDocument/2006/math">
                      <m:sSub>
                        <m:sSubPr>
                          <m:ctrlPr>
                            <a:rPr lang="de-DE" sz="1800" i="1">
                              <a:latin typeface="Cambria Math" panose="02040503050406030204" pitchFamily="18" charset="0"/>
                            </a:rPr>
                          </m:ctrlPr>
                        </m:sSubPr>
                        <m:e>
                          <m:r>
                            <a:rPr lang="de-DE" sz="1800" b="0" i="1">
                              <a:latin typeface="Cambria Math"/>
                            </a:rPr>
                            <m:t>𝑃</m:t>
                          </m:r>
                        </m:e>
                        <m:sub>
                          <m:r>
                            <a:rPr lang="de-DE" sz="1800" b="0" i="1" smtClean="0">
                              <a:latin typeface="Cambria Math"/>
                            </a:rPr>
                            <m:t>𝐻</m:t>
                          </m:r>
                        </m:sub>
                      </m:sSub>
                      <m:r>
                        <a:rPr lang="de-DE" sz="1800" b="0" i="1">
                          <a:latin typeface="Cambria Math"/>
                        </a:rPr>
                        <m:t>∝</m:t>
                      </m:r>
                      <m:sSub>
                        <m:sSubPr>
                          <m:ctrlPr>
                            <a:rPr lang="de-DE" sz="1800" i="1">
                              <a:latin typeface="Cambria Math" panose="02040503050406030204" pitchFamily="18" charset="0"/>
                            </a:rPr>
                          </m:ctrlPr>
                        </m:sSubPr>
                        <m:e>
                          <m:r>
                            <a:rPr lang="de-DE" sz="1800" b="0" i="1" smtClean="0">
                              <a:latin typeface="Cambria Math"/>
                            </a:rPr>
                            <m:t>𝜖</m:t>
                          </m:r>
                        </m:e>
                        <m:sub>
                          <m:r>
                            <a:rPr lang="de-DE" sz="1800" b="0" i="1" smtClean="0">
                              <a:latin typeface="Cambria Math"/>
                            </a:rPr>
                            <m:t>h𝑜𝑟</m:t>
                          </m:r>
                        </m:sub>
                      </m:sSub>
                      <m:r>
                        <a:rPr lang="de-DE" sz="1800" b="0" i="1">
                          <a:latin typeface="Cambria Math"/>
                        </a:rPr>
                        <m:t>=</m:t>
                      </m:r>
                      <m:f>
                        <m:fPr>
                          <m:ctrlPr>
                            <a:rPr lang="de-DE" sz="1800" i="1">
                              <a:latin typeface="Cambria Math" panose="02040503050406030204" pitchFamily="18" charset="0"/>
                            </a:rPr>
                          </m:ctrlPr>
                        </m:fPr>
                        <m:num>
                          <m:sSub>
                            <m:sSubPr>
                              <m:ctrlPr>
                                <a:rPr lang="de-DE" sz="1800" b="0" i="1" smtClean="0">
                                  <a:latin typeface="Cambria Math" panose="02040503050406030204" pitchFamily="18" charset="0"/>
                                </a:rPr>
                              </m:ctrlPr>
                            </m:sSubPr>
                            <m:e>
                              <m:r>
                                <a:rPr lang="de-DE" sz="1800" b="0" i="1" smtClean="0">
                                  <a:latin typeface="Cambria Math"/>
                                </a:rPr>
                                <m:t>𝑁</m:t>
                              </m:r>
                            </m:e>
                            <m:sub>
                              <m:r>
                                <a:rPr lang="de-DE" sz="1800" b="0" i="1" smtClean="0">
                                  <a:latin typeface="Cambria Math"/>
                                </a:rPr>
                                <m:t>𝑢𝑝</m:t>
                              </m:r>
                            </m:sub>
                          </m:sSub>
                          <m:r>
                            <a:rPr lang="de-DE" sz="1800" b="0" i="1" smtClean="0">
                              <a:latin typeface="Cambria Math"/>
                            </a:rPr>
                            <m:t>−</m:t>
                          </m:r>
                          <m:sSub>
                            <m:sSubPr>
                              <m:ctrlPr>
                                <a:rPr lang="de-DE" sz="1800" b="0" i="1" smtClean="0">
                                  <a:latin typeface="Cambria Math" panose="02040503050406030204" pitchFamily="18" charset="0"/>
                                </a:rPr>
                              </m:ctrlPr>
                            </m:sSubPr>
                            <m:e>
                              <m:r>
                                <a:rPr lang="de-DE" sz="1800" b="0" i="1" smtClean="0">
                                  <a:latin typeface="Cambria Math"/>
                                </a:rPr>
                                <m:t>𝑁</m:t>
                              </m:r>
                            </m:e>
                            <m:sub>
                              <m:r>
                                <a:rPr lang="de-DE" sz="1800" b="0" i="1" smtClean="0">
                                  <a:latin typeface="Cambria Math"/>
                                </a:rPr>
                                <m:t>𝑑𝑛</m:t>
                              </m:r>
                            </m:sub>
                          </m:sSub>
                        </m:num>
                        <m:den>
                          <m:sSub>
                            <m:sSubPr>
                              <m:ctrlPr>
                                <a:rPr lang="de-DE" sz="1800" b="0" i="1" smtClean="0">
                                  <a:latin typeface="Cambria Math" panose="02040503050406030204" pitchFamily="18" charset="0"/>
                                </a:rPr>
                              </m:ctrlPr>
                            </m:sSubPr>
                            <m:e>
                              <m:r>
                                <a:rPr lang="de-DE" sz="1800" b="0" i="1" smtClean="0">
                                  <a:latin typeface="Cambria Math"/>
                                </a:rPr>
                                <m:t>𝑁</m:t>
                              </m:r>
                            </m:e>
                            <m:sub>
                              <m:r>
                                <a:rPr lang="de-DE" sz="1800" b="0" i="1" smtClean="0">
                                  <a:latin typeface="Cambria Math"/>
                                </a:rPr>
                                <m:t>𝑢𝑝</m:t>
                              </m:r>
                            </m:sub>
                          </m:sSub>
                          <m:r>
                            <a:rPr lang="de-DE" sz="1800" b="0" i="1" smtClean="0">
                              <a:latin typeface="Cambria Math"/>
                            </a:rPr>
                            <m:t>+</m:t>
                          </m:r>
                          <m:sSub>
                            <m:sSubPr>
                              <m:ctrlPr>
                                <a:rPr lang="de-DE" sz="1800" b="0" i="1" smtClean="0">
                                  <a:latin typeface="Cambria Math" panose="02040503050406030204" pitchFamily="18" charset="0"/>
                                </a:rPr>
                              </m:ctrlPr>
                            </m:sSubPr>
                            <m:e>
                              <m:r>
                                <a:rPr lang="de-DE" sz="1800" b="0" i="1" smtClean="0">
                                  <a:latin typeface="Cambria Math"/>
                                </a:rPr>
                                <m:t>𝑁</m:t>
                              </m:r>
                            </m:e>
                            <m:sub>
                              <m:r>
                                <a:rPr lang="de-DE" sz="1800" b="0" i="1" smtClean="0">
                                  <a:latin typeface="Cambria Math"/>
                                </a:rPr>
                                <m:t>𝑑𝑛</m:t>
                              </m:r>
                            </m:sub>
                          </m:sSub>
                        </m:den>
                      </m:f>
                    </m:oMath>
                  </m:oMathPara>
                </a14:m>
                <a:endParaRPr lang="en-GB" sz="1800" i="1" dirty="0"/>
              </a:p>
            </p:txBody>
          </p:sp>
        </mc:Choice>
        <mc:Fallback xmlns="">
          <p:sp>
            <p:nvSpPr>
              <p:cNvPr id="10" name="Textplatzhalter 9"/>
              <p:cNvSpPr txBox="1">
                <a:spLocks noRot="1" noChangeAspect="1" noMove="1" noResize="1" noEditPoints="1" noAdjustHandles="1" noChangeArrowheads="1" noChangeShapeType="1" noTextEdit="1"/>
              </p:cNvSpPr>
              <p:nvPr/>
            </p:nvSpPr>
            <p:spPr>
              <a:xfrm>
                <a:off x="529208" y="1052736"/>
                <a:ext cx="3898776" cy="3531929"/>
              </a:xfrm>
              <a:prstGeom prst="rect">
                <a:avLst/>
              </a:prstGeom>
              <a:blipFill rotWithShape="1">
                <a:blip r:embed="rId4"/>
                <a:stretch>
                  <a:fillRect l="-1095"/>
                </a:stretch>
              </a:blipFill>
            </p:spPr>
            <p:txBody>
              <a:bodyPr/>
              <a:lstStyle/>
              <a:p>
                <a:r>
                  <a:rPr lang="en-US">
                    <a:noFill/>
                  </a:rPr>
                  <a:t> </a:t>
                </a:r>
              </a:p>
            </p:txBody>
          </p:sp>
        </mc:Fallback>
      </mc:AlternateContent>
    </p:spTree>
    <p:extLst>
      <p:ext uri="{BB962C8B-B14F-4D97-AF65-F5344CB8AC3E}">
        <p14:creationId xmlns:p14="http://schemas.microsoft.com/office/powerpoint/2010/main" val="905042292"/>
      </p:ext>
    </p:extLst>
  </p:cSld>
  <p:clrMapOvr>
    <a:masterClrMapping/>
  </p:clrMapOvr>
  <mc:AlternateContent xmlns:mc="http://schemas.openxmlformats.org/markup-compatibility/2006" xmlns:p14="http://schemas.microsoft.com/office/powerpoint/2010/main">
    <mc:Choice Requires="p14">
      <p:transition spd="slow" p14:dur="2000" advTm="585"/>
    </mc:Choice>
    <mc:Fallback xmlns="">
      <p:transition spd="slow" advTm="585"/>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Inhaltsplatzhalter 1"/>
              <p:cNvSpPr>
                <a:spLocks noGrp="1"/>
              </p:cNvSpPr>
              <p:nvPr>
                <p:ph idx="1"/>
              </p:nvPr>
            </p:nvSpPr>
            <p:spPr/>
            <p:txBody>
              <a:bodyPr>
                <a:normAutofit lnSpcReduction="10000"/>
              </a:bodyPr>
              <a:lstStyle/>
              <a:p>
                <a:r>
                  <a:rPr lang="en-US" b="0" dirty="0"/>
                  <a:t>Spin vector </a:t>
                </a:r>
                <a:r>
                  <a:rPr lang="en-US" b="0" dirty="0" err="1"/>
                  <a:t>precesses</a:t>
                </a:r>
                <a:r>
                  <a:rPr lang="en-US" b="0" dirty="0"/>
                  <a:t> with </a:t>
                </a:r>
                <a14:m>
                  <m:oMath xmlns:m="http://schemas.openxmlformats.org/officeDocument/2006/math">
                    <m:sSub>
                      <m:sSubPr>
                        <m:ctrlPr>
                          <a:rPr lang="de-DE" b="0" i="1" smtClean="0">
                            <a:latin typeface="Cambria Math" panose="02040503050406030204" pitchFamily="18" charset="0"/>
                          </a:rPr>
                        </m:ctrlPr>
                      </m:sSubPr>
                      <m:e>
                        <m:r>
                          <a:rPr lang="de-DE" b="0" i="1" smtClean="0">
                            <a:latin typeface="Cambria Math"/>
                          </a:rPr>
                          <m:t>𝑓</m:t>
                        </m:r>
                      </m:e>
                      <m:sub>
                        <m:r>
                          <m:rPr>
                            <m:sty m:val="p"/>
                          </m:rPr>
                          <a:rPr lang="de-DE" b="0" i="0" smtClean="0">
                            <a:latin typeface="Cambria Math"/>
                          </a:rPr>
                          <m:t>Spin</m:t>
                        </m:r>
                      </m:sub>
                    </m:sSub>
                    <m:r>
                      <a:rPr lang="de-DE" b="0" i="0" smtClean="0">
                        <a:latin typeface="Cambria Math"/>
                      </a:rPr>
                      <m:t>=</m:t>
                    </m:r>
                    <m:r>
                      <a:rPr lang="de-DE" b="0" i="1" smtClean="0">
                        <a:latin typeface="Cambria Math"/>
                      </a:rPr>
                      <m:t>𝜈</m:t>
                    </m:r>
                    <m:sSub>
                      <m:sSubPr>
                        <m:ctrlPr>
                          <a:rPr lang="de-DE" b="0" i="1" smtClean="0">
                            <a:latin typeface="Cambria Math" panose="02040503050406030204" pitchFamily="18" charset="0"/>
                          </a:rPr>
                        </m:ctrlPr>
                      </m:sSubPr>
                      <m:e>
                        <m:r>
                          <a:rPr lang="de-DE" b="0" i="1" smtClean="0">
                            <a:latin typeface="Cambria Math"/>
                          </a:rPr>
                          <m:t>𝑓</m:t>
                        </m:r>
                      </m:e>
                      <m:sub>
                        <m:r>
                          <a:rPr lang="de-DE" b="0" i="1" smtClean="0">
                            <a:latin typeface="Cambria Math"/>
                          </a:rPr>
                          <m:t>𝑟𝑒𝑣</m:t>
                        </m:r>
                      </m:sub>
                    </m:sSub>
                  </m:oMath>
                </a14:m>
                <a:r>
                  <a:rPr lang="en-US" dirty="0"/>
                  <a:t> in the horizontal plane</a:t>
                </a:r>
              </a:p>
              <a:p>
                <a:endParaRPr lang="en-US" dirty="0"/>
              </a:p>
              <a:p>
                <a:r>
                  <a:rPr lang="en-US" dirty="0"/>
                  <a:t>Asymmetry given by:</a:t>
                </a:r>
              </a:p>
              <a:p>
                <a:endParaRPr lang="en-US" dirty="0"/>
              </a:p>
              <a:p>
                <a:pPr/>
                <a14:m>
                  <m:oMathPara xmlns:m="http://schemas.openxmlformats.org/officeDocument/2006/math">
                    <m:oMathParaPr>
                      <m:jc m:val="centerGroup"/>
                    </m:oMathParaPr>
                    <m:oMath xmlns:m="http://schemas.openxmlformats.org/officeDocument/2006/math">
                      <m:sSub>
                        <m:sSubPr>
                          <m:ctrlPr>
                            <a:rPr lang="de-DE" b="0" i="1" smtClean="0">
                              <a:latin typeface="Cambria Math" panose="02040503050406030204" pitchFamily="18" charset="0"/>
                            </a:rPr>
                          </m:ctrlPr>
                        </m:sSubPr>
                        <m:e>
                          <m:r>
                            <a:rPr lang="de-DE" b="0" i="1" smtClean="0">
                              <a:latin typeface="Cambria Math"/>
                            </a:rPr>
                            <m:t>𝜖</m:t>
                          </m:r>
                        </m:e>
                        <m:sub>
                          <m:r>
                            <a:rPr lang="de-DE" b="0" i="1" smtClean="0">
                              <a:latin typeface="Cambria Math"/>
                            </a:rPr>
                            <m:t>𝑉</m:t>
                          </m:r>
                        </m:sub>
                      </m:sSub>
                      <m:d>
                        <m:dPr>
                          <m:ctrlPr>
                            <a:rPr lang="en-US" b="0" i="1" smtClean="0">
                              <a:latin typeface="Cambria Math" panose="02040503050406030204" pitchFamily="18" charset="0"/>
                            </a:rPr>
                          </m:ctrlPr>
                        </m:dPr>
                        <m:e>
                          <m:r>
                            <a:rPr lang="en-US" b="0" i="1" smtClean="0">
                              <a:latin typeface="Cambria Math"/>
                            </a:rPr>
                            <m:t>𝑡</m:t>
                          </m:r>
                        </m:e>
                      </m:d>
                      <m:r>
                        <a:rPr lang="en-US" b="0" i="1" smtClean="0">
                          <a:latin typeface="Cambria Math"/>
                        </a:rPr>
                        <m:t>= </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a:rPr>
                                <m:t>𝑁</m:t>
                              </m:r>
                            </m:e>
                            <m:sub>
                              <m:r>
                                <a:rPr lang="en-US" b="0" i="1" smtClean="0">
                                  <a:latin typeface="Cambria Math"/>
                                </a:rPr>
                                <m:t>𝑢𝑝</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𝑁</m:t>
                              </m:r>
                            </m:e>
                            <m:sub>
                              <m:r>
                                <a:rPr lang="en-US" b="0" i="1" smtClean="0">
                                  <a:latin typeface="Cambria Math"/>
                                </a:rPr>
                                <m:t>𝑑𝑛</m:t>
                              </m:r>
                            </m:sub>
                          </m:sSub>
                        </m:num>
                        <m:den>
                          <m:sSub>
                            <m:sSubPr>
                              <m:ctrlPr>
                                <a:rPr lang="en-US" b="0" i="1" smtClean="0">
                                  <a:latin typeface="Cambria Math" panose="02040503050406030204" pitchFamily="18" charset="0"/>
                                </a:rPr>
                              </m:ctrlPr>
                            </m:sSubPr>
                            <m:e>
                              <m:r>
                                <a:rPr lang="en-US" b="0" i="1" smtClean="0">
                                  <a:latin typeface="Cambria Math"/>
                                </a:rPr>
                                <m:t>𝑁</m:t>
                              </m:r>
                            </m:e>
                            <m:sub>
                              <m:r>
                                <a:rPr lang="en-US" b="0" i="1" smtClean="0">
                                  <a:latin typeface="Cambria Math"/>
                                </a:rPr>
                                <m:t>𝑢𝑝</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𝑁</m:t>
                              </m:r>
                            </m:e>
                            <m:sub>
                              <m:r>
                                <a:rPr lang="en-US" b="0" i="1" smtClean="0">
                                  <a:latin typeface="Cambria Math"/>
                                </a:rPr>
                                <m:t>𝑑𝑛</m:t>
                              </m:r>
                            </m:sub>
                          </m:sSub>
                        </m:den>
                      </m:f>
                      <m:r>
                        <a:rPr lang="de-DE" b="0" i="1" smtClean="0">
                          <a:latin typeface="Cambria Math"/>
                        </a:rPr>
                        <m:t>≈</m:t>
                      </m:r>
                      <m:r>
                        <a:rPr lang="de-DE" b="0" i="1" smtClean="0">
                          <a:latin typeface="Cambria Math"/>
                        </a:rPr>
                        <m:t>𝐴𝑃</m:t>
                      </m:r>
                      <m:d>
                        <m:dPr>
                          <m:ctrlPr>
                            <a:rPr lang="de-DE" b="0" i="1" smtClean="0">
                              <a:latin typeface="Cambria Math" panose="02040503050406030204" pitchFamily="18" charset="0"/>
                            </a:rPr>
                          </m:ctrlPr>
                        </m:dPr>
                        <m:e>
                          <m:r>
                            <a:rPr lang="de-DE" b="0" i="1" smtClean="0">
                              <a:latin typeface="Cambria Math"/>
                            </a:rPr>
                            <m:t>𝑡</m:t>
                          </m:r>
                        </m:e>
                      </m:d>
                      <m:func>
                        <m:funcPr>
                          <m:ctrlPr>
                            <a:rPr lang="de-DE" b="0" i="1" smtClean="0">
                              <a:latin typeface="Cambria Math" panose="02040503050406030204" pitchFamily="18" charset="0"/>
                            </a:rPr>
                          </m:ctrlPr>
                        </m:funcPr>
                        <m:fName>
                          <m:r>
                            <m:rPr>
                              <m:sty m:val="p"/>
                            </m:rPr>
                            <a:rPr lang="de-DE" b="0" i="0" smtClean="0">
                              <a:latin typeface="Cambria Math"/>
                            </a:rPr>
                            <m:t>sin</m:t>
                          </m:r>
                        </m:fName>
                        <m:e>
                          <m:r>
                            <a:rPr lang="de-DE" b="0" i="1" smtClean="0">
                              <a:latin typeface="Cambria Math"/>
                            </a:rPr>
                            <m:t>(2</m:t>
                          </m:r>
                          <m:r>
                            <a:rPr lang="de-DE" b="0" i="1" smtClean="0">
                              <a:latin typeface="Cambria Math"/>
                            </a:rPr>
                            <m:t>𝜋𝜈</m:t>
                          </m:r>
                          <m:sSub>
                            <m:sSubPr>
                              <m:ctrlPr>
                                <a:rPr lang="de-DE" b="0" i="1" smtClean="0">
                                  <a:latin typeface="Cambria Math" panose="02040503050406030204" pitchFamily="18" charset="0"/>
                                </a:rPr>
                              </m:ctrlPr>
                            </m:sSubPr>
                            <m:e>
                              <m:r>
                                <a:rPr lang="de-DE" b="0" i="1" smtClean="0">
                                  <a:latin typeface="Cambria Math"/>
                                </a:rPr>
                                <m:t>𝑓</m:t>
                              </m:r>
                            </m:e>
                            <m:sub>
                              <m:r>
                                <a:rPr lang="de-DE" b="0" i="1" smtClean="0">
                                  <a:latin typeface="Cambria Math"/>
                                </a:rPr>
                                <m:t>𝑟𝑒𝑣</m:t>
                              </m:r>
                            </m:sub>
                          </m:sSub>
                          <m:r>
                            <a:rPr lang="de-DE" b="0" i="1" smtClean="0">
                              <a:latin typeface="Cambria Math"/>
                            </a:rPr>
                            <m:t>𝑡</m:t>
                          </m:r>
                          <m:r>
                            <a:rPr lang="de-DE" b="0" i="1" smtClean="0">
                              <a:latin typeface="Cambria Math"/>
                            </a:rPr>
                            <m:t>+</m:t>
                          </m:r>
                          <m:r>
                            <a:rPr lang="de-DE" b="0" i="1" smtClean="0">
                              <a:latin typeface="Cambria Math"/>
                            </a:rPr>
                            <m:t>𝜙</m:t>
                          </m:r>
                          <m:r>
                            <a:rPr lang="de-DE" b="0" i="1" smtClean="0">
                              <a:latin typeface="Cambria Math"/>
                            </a:rPr>
                            <m:t>)</m:t>
                          </m:r>
                        </m:e>
                      </m:func>
                    </m:oMath>
                  </m:oMathPara>
                </a14:m>
                <a:endParaRPr lang="en-US" dirty="0"/>
              </a:p>
              <a:p>
                <a:endParaRPr lang="en-US" dirty="0"/>
              </a:p>
              <a:p>
                <a:r>
                  <a:rPr lang="en-US" dirty="0"/>
                  <a:t>What do we expect? (Deuterons, </a:t>
                </a:r>
                <a14:m>
                  <m:oMath xmlns:m="http://schemas.openxmlformats.org/officeDocument/2006/math">
                    <m:r>
                      <a:rPr lang="de-DE" b="0" i="1" smtClean="0">
                        <a:latin typeface="Cambria Math"/>
                      </a:rPr>
                      <m:t>𝑝</m:t>
                    </m:r>
                    <m:r>
                      <a:rPr lang="de-DE" b="0" i="1" smtClean="0">
                        <a:latin typeface="Cambria Math"/>
                      </a:rPr>
                      <m:t>=0.97 </m:t>
                    </m:r>
                    <m:r>
                      <m:rPr>
                        <m:nor/>
                      </m:rPr>
                      <a:rPr lang="de-DE" b="0" i="0" smtClean="0">
                        <a:latin typeface="Cambria Math"/>
                      </a:rPr>
                      <m:t>GeV</m:t>
                    </m:r>
                    <m:r>
                      <m:rPr>
                        <m:nor/>
                      </m:rPr>
                      <a:rPr lang="de-DE" b="0" i="0" smtClean="0">
                        <a:latin typeface="Cambria Math"/>
                      </a:rPr>
                      <m:t>/</m:t>
                    </m:r>
                    <m:r>
                      <m:rPr>
                        <m:nor/>
                      </m:rPr>
                      <a:rPr lang="de-DE" b="0" i="0" smtClean="0">
                        <a:latin typeface="Cambria Math"/>
                      </a:rPr>
                      <m:t>c</m:t>
                    </m:r>
                  </m:oMath>
                </a14:m>
                <a:r>
                  <a:rPr lang="en-US" dirty="0"/>
                  <a:t>)</a:t>
                </a:r>
              </a:p>
              <a:p>
                <a:pPr/>
                <a14:m>
                  <m:oMathPara xmlns:m="http://schemas.openxmlformats.org/officeDocument/2006/math">
                    <m:oMathParaPr>
                      <m:jc m:val="centerGroup"/>
                    </m:oMathParaPr>
                    <m:oMath xmlns:m="http://schemas.openxmlformats.org/officeDocument/2006/math">
                      <m:r>
                        <a:rPr lang="en-US" b="0" i="1" smtClean="0">
                          <a:latin typeface="Cambria Math"/>
                        </a:rPr>
                        <m:t>𝜈</m:t>
                      </m:r>
                      <m:r>
                        <a:rPr lang="en-US" b="0" i="1" smtClean="0">
                          <a:latin typeface="Cambria Math"/>
                        </a:rPr>
                        <m:t>≈0.16,  </m:t>
                      </m:r>
                      <m:sSub>
                        <m:sSubPr>
                          <m:ctrlPr>
                            <a:rPr lang="en-US" b="0" i="1" smtClean="0">
                              <a:latin typeface="Cambria Math" panose="02040503050406030204" pitchFamily="18" charset="0"/>
                            </a:rPr>
                          </m:ctrlPr>
                        </m:sSubPr>
                        <m:e>
                          <m:r>
                            <a:rPr lang="en-US" b="0" i="1" smtClean="0">
                              <a:latin typeface="Cambria Math"/>
                            </a:rPr>
                            <m:t>𝑓</m:t>
                          </m:r>
                        </m:e>
                        <m:sub>
                          <m:r>
                            <a:rPr lang="en-US" b="0" i="1" smtClean="0">
                              <a:latin typeface="Cambria Math"/>
                            </a:rPr>
                            <m:t>𝑟𝑒𝑣</m:t>
                          </m:r>
                        </m:sub>
                      </m:sSub>
                      <m:r>
                        <a:rPr lang="en-US" b="0" i="1" smtClean="0">
                          <a:latin typeface="Cambria Math"/>
                        </a:rPr>
                        <m:t>=750 </m:t>
                      </m:r>
                      <m:r>
                        <m:rPr>
                          <m:sty m:val="p"/>
                        </m:rPr>
                        <a:rPr lang="en-US" b="0" i="0" smtClean="0">
                          <a:latin typeface="Cambria Math"/>
                        </a:rPr>
                        <m:t>kHz</m:t>
                      </m:r>
                    </m:oMath>
                  </m:oMathPara>
                </a14:m>
                <a:endParaRPr lang="en-US" b="0" dirty="0"/>
              </a:p>
              <a:p>
                <a:r>
                  <a:rPr lang="en-US" dirty="0"/>
                  <a:t>Spin precession frequency: </a:t>
                </a:r>
                <a14:m>
                  <m:oMath xmlns:m="http://schemas.openxmlformats.org/officeDocument/2006/math">
                    <m:r>
                      <a:rPr lang="en-US" b="0" i="1" smtClean="0">
                        <a:latin typeface="Cambria Math"/>
                      </a:rPr>
                      <m:t>𝜈</m:t>
                    </m:r>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𝑓</m:t>
                        </m:r>
                      </m:e>
                      <m:sub>
                        <m:r>
                          <a:rPr lang="en-US" b="0" i="1" smtClean="0">
                            <a:latin typeface="Cambria Math"/>
                          </a:rPr>
                          <m:t>𝑟𝑒𝑣</m:t>
                        </m:r>
                      </m:sub>
                    </m:sSub>
                    <m:r>
                      <a:rPr lang="en-US" b="0" i="1" smtClean="0">
                        <a:latin typeface="Cambria Math"/>
                      </a:rPr>
                      <m:t>≈125 </m:t>
                    </m:r>
                    <m:r>
                      <m:rPr>
                        <m:nor/>
                      </m:rPr>
                      <a:rPr lang="en-US" b="0" i="0" smtClean="0">
                        <a:latin typeface="Cambria Math"/>
                      </a:rPr>
                      <m:t>kHz</m:t>
                    </m:r>
                  </m:oMath>
                </a14:m>
                <a:endParaRPr lang="en-US" dirty="0"/>
              </a:p>
              <a:p>
                <a:r>
                  <a:rPr lang="en-US" dirty="0"/>
                  <a:t>Detector rates: </a:t>
                </a:r>
                <a14:m>
                  <m:oMath xmlns:m="http://schemas.openxmlformats.org/officeDocument/2006/math">
                    <m:r>
                      <a:rPr lang="en-US" b="0" i="1" smtClean="0">
                        <a:latin typeface="Cambria Math"/>
                      </a:rPr>
                      <m:t>5 </m:t>
                    </m:r>
                    <m:r>
                      <m:rPr>
                        <m:nor/>
                      </m:rPr>
                      <a:rPr lang="en-US" b="0" i="0" smtClean="0">
                        <a:latin typeface="Cambria Math"/>
                      </a:rPr>
                      <m:t>kHz</m:t>
                    </m:r>
                  </m:oMath>
                </a14:m>
                <a:endParaRPr lang="en-US" dirty="0"/>
              </a:p>
              <a:p>
                <a:r>
                  <a:rPr lang="en-US" dirty="0"/>
                  <a:t>Only every 25</a:t>
                </a:r>
                <a:r>
                  <a:rPr lang="en-US" baseline="30000" dirty="0"/>
                  <a:t>th</a:t>
                </a:r>
                <a:r>
                  <a:rPr lang="en-US" dirty="0"/>
                  <a:t> spin revolution is detected</a:t>
                </a:r>
              </a:p>
              <a:p>
                <a:r>
                  <a:rPr lang="en-US" dirty="0"/>
                  <a:t> </a:t>
                </a:r>
                <a14:m>
                  <m:oMath xmlns:m="http://schemas.openxmlformats.org/officeDocument/2006/math">
                    <m:r>
                      <a:rPr lang="en-US" b="0" i="1" smtClean="0">
                        <a:latin typeface="Cambria Math"/>
                      </a:rPr>
                      <m:t>⇒</m:t>
                    </m:r>
                  </m:oMath>
                </a14:m>
                <a:r>
                  <a:rPr lang="en-US" dirty="0"/>
                  <a:t> No direct fit is possible</a:t>
                </a:r>
              </a:p>
            </p:txBody>
          </p:sp>
        </mc:Choice>
        <mc:Fallback xmlns="">
          <p:sp>
            <p:nvSpPr>
              <p:cNvPr id="2" name="Inhaltsplatzhalter 1"/>
              <p:cNvSpPr>
                <a:spLocks noGrp="1" noRot="1" noChangeAspect="1" noMove="1" noResize="1" noEditPoints="1" noAdjustHandles="1" noChangeArrowheads="1" noChangeShapeType="1" noTextEdit="1"/>
              </p:cNvSpPr>
              <p:nvPr>
                <p:ph idx="1"/>
              </p:nvPr>
            </p:nvSpPr>
            <p:spPr>
              <a:blipFill>
                <a:blip r:embed="rId2"/>
                <a:stretch>
                  <a:fillRect l="-2113" t="-2399" b="-1263"/>
                </a:stretch>
              </a:blipFill>
            </p:spPr>
            <p:txBody>
              <a:bodyPr/>
              <a:lstStyle/>
              <a:p>
                <a:r>
                  <a:rPr lang="ru-RU">
                    <a:noFill/>
                  </a:rPr>
                  <a:t> </a:t>
                </a:r>
              </a:p>
            </p:txBody>
          </p:sp>
        </mc:Fallback>
      </mc:AlternateContent>
      <p:sp>
        <p:nvSpPr>
          <p:cNvPr id="6" name="Inhaltsplatzhalter 5"/>
          <p:cNvSpPr>
            <a:spLocks noGrp="1"/>
          </p:cNvSpPr>
          <p:nvPr>
            <p:ph idx="17"/>
          </p:nvPr>
        </p:nvSpPr>
        <p:spPr/>
        <p:txBody>
          <a:bodyPr/>
          <a:lstStyle/>
          <a:p>
            <a:r>
              <a:rPr lang="en-US" dirty="0"/>
              <a:t>Spin Tune Measurement</a:t>
            </a:r>
          </a:p>
        </p:txBody>
      </p:sp>
    </p:spTree>
    <p:extLst>
      <p:ext uri="{BB962C8B-B14F-4D97-AF65-F5344CB8AC3E}">
        <p14:creationId xmlns:p14="http://schemas.microsoft.com/office/powerpoint/2010/main" val="3675622111"/>
      </p:ext>
    </p:extLst>
  </p:cSld>
  <p:clrMapOvr>
    <a:masterClrMapping/>
  </p:clrMapOvr>
  <mc:AlternateContent xmlns:mc="http://schemas.openxmlformats.org/markup-compatibility/2006" xmlns:p14="http://schemas.microsoft.com/office/powerpoint/2010/main">
    <mc:Choice Requires="p14">
      <p:transition spd="slow" p14:dur="2000" advTm="175099"/>
    </mc:Choice>
    <mc:Fallback xmlns="">
      <p:transition spd="slow" advTm="175099"/>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5742A5D-194C-48A6-84BC-F67B06E94608}"/>
              </a:ext>
            </a:extLst>
          </p:cNvPr>
          <p:cNvSpPr>
            <a:spLocks noGrp="1"/>
          </p:cNvSpPr>
          <p:nvPr>
            <p:ph type="title"/>
          </p:nvPr>
        </p:nvSpPr>
        <p:spPr>
          <a:xfrm>
            <a:off x="719138" y="609600"/>
            <a:ext cx="4003974" cy="1019200"/>
          </a:xfrm>
        </p:spPr>
        <p:txBody>
          <a:bodyPr>
            <a:normAutofit fontScale="90000"/>
          </a:bodyPr>
          <a:lstStyle/>
          <a:p>
            <a:r>
              <a:rPr lang="en-US" dirty="0"/>
              <a:t>Measurement of polarization asymmetry</a:t>
            </a:r>
          </a:p>
        </p:txBody>
      </p:sp>
      <p:pic>
        <p:nvPicPr>
          <p:cNvPr id="5" name="Объект 4">
            <a:extLst>
              <a:ext uri="{FF2B5EF4-FFF2-40B4-BE49-F238E27FC236}">
                <a16:creationId xmlns:a16="http://schemas.microsoft.com/office/drawing/2014/main" id="{B74CFA1F-38C2-4DD5-B880-406ECE76D99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27984" y="367630"/>
            <a:ext cx="4176464" cy="5873420"/>
          </a:xfrm>
        </p:spPr>
      </p:pic>
      <p:sp>
        <p:nvSpPr>
          <p:cNvPr id="6" name="TextBox 5">
            <a:extLst>
              <a:ext uri="{FF2B5EF4-FFF2-40B4-BE49-F238E27FC236}">
                <a16:creationId xmlns:a16="http://schemas.microsoft.com/office/drawing/2014/main" id="{B15F9291-5765-4439-9CE3-47A774BB7607}"/>
              </a:ext>
            </a:extLst>
          </p:cNvPr>
          <p:cNvSpPr txBox="1"/>
          <p:nvPr/>
        </p:nvSpPr>
        <p:spPr>
          <a:xfrm>
            <a:off x="467544" y="1844824"/>
            <a:ext cx="3600400" cy="3754874"/>
          </a:xfrm>
          <a:prstGeom prst="rect">
            <a:avLst/>
          </a:prstGeom>
          <a:noFill/>
        </p:spPr>
        <p:txBody>
          <a:bodyPr wrap="square" rtlCol="0">
            <a:spAutoFit/>
          </a:bodyPr>
          <a:lstStyle/>
          <a:p>
            <a:pPr algn="just"/>
            <a:r>
              <a:rPr lang="en-US" sz="1400" dirty="0"/>
              <a:t>An rf solenoid-induced spin resonance was employed to rotate the spin by 90° from the initial vertical direction into the transverse horizontal direction. Subsequently, the beam was slowly extracted onto an internal carbon target using a white noise electric field applied to a </a:t>
            </a:r>
            <a:r>
              <a:rPr lang="en-US" sz="1400" dirty="0" err="1"/>
              <a:t>stripline</a:t>
            </a:r>
            <a:r>
              <a:rPr lang="en-US" sz="1400" dirty="0"/>
              <a:t> unit. Scattered deuterons were detected in scintillation detectors, consisting of rings and bars around the beam pipe[, and their energy deposit was measured by stopping them in the outer scintillator rings. The event arrival times, with respect to the beginning of each cycle and the frequency of the COSY rf cavity, were recorded in one long-range time-to digital converter; </a:t>
            </a:r>
            <a:r>
              <a:rPr lang="en-US" sz="1400" dirty="0" err="1"/>
              <a:t>i.e.,the</a:t>
            </a:r>
            <a:r>
              <a:rPr lang="en-US" sz="1400" dirty="0"/>
              <a:t> same reference clock was used for all signals.</a:t>
            </a:r>
          </a:p>
        </p:txBody>
      </p:sp>
    </p:spTree>
    <p:extLst>
      <p:ext uri="{BB962C8B-B14F-4D97-AF65-F5344CB8AC3E}">
        <p14:creationId xmlns:p14="http://schemas.microsoft.com/office/powerpoint/2010/main" val="9562347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08C625C8-4C81-4BC2-B20B-78413F7E39D6}"/>
              </a:ext>
            </a:extLst>
          </p:cNvPr>
          <p:cNvSpPr>
            <a:spLocks noGrp="1" noChangeArrowheads="1"/>
          </p:cNvSpPr>
          <p:nvPr>
            <p:ph type="title"/>
          </p:nvPr>
        </p:nvSpPr>
        <p:spPr>
          <a:xfrm>
            <a:off x="719138" y="609600"/>
            <a:ext cx="7772400" cy="587375"/>
          </a:xfrm>
        </p:spPr>
        <p:txBody>
          <a:bodyPr/>
          <a:lstStyle/>
          <a:p>
            <a:pPr algn="ctr"/>
            <a:r>
              <a:rPr lang="en-US" altLang="en-US" sz="1800"/>
              <a:t>Figure Of Merit vs Energy: choice of energy</a:t>
            </a:r>
            <a:endParaRPr lang="en-GB" altLang="en-US" sz="1800"/>
          </a:p>
        </p:txBody>
      </p:sp>
      <p:sp>
        <p:nvSpPr>
          <p:cNvPr id="13315" name="Content Placeholder 2">
            <a:extLst>
              <a:ext uri="{FF2B5EF4-FFF2-40B4-BE49-F238E27FC236}">
                <a16:creationId xmlns:a16="http://schemas.microsoft.com/office/drawing/2014/main" id="{B1A67738-A856-47C9-A6D1-CFEF067C5AC7}"/>
              </a:ext>
            </a:extLst>
          </p:cNvPr>
          <p:cNvSpPr>
            <a:spLocks noGrp="1" noChangeArrowheads="1"/>
          </p:cNvSpPr>
          <p:nvPr>
            <p:ph idx="1"/>
          </p:nvPr>
        </p:nvSpPr>
        <p:spPr>
          <a:xfrm>
            <a:off x="719138" y="1341438"/>
            <a:ext cx="7772400" cy="4678362"/>
          </a:xfrm>
        </p:spPr>
        <p:txBody>
          <a:bodyPr/>
          <a:lstStyle/>
          <a:p>
            <a:r>
              <a:rPr lang="en-US" altLang="en-US"/>
              <a:t>          </a:t>
            </a:r>
            <a:r>
              <a:rPr lang="en-US" altLang="en-US" sz="1800"/>
              <a:t>76 MeV                             200 MeV		  270 Mev</a:t>
            </a:r>
            <a:r>
              <a:rPr lang="en-US" altLang="en-US"/>
              <a:t>			</a:t>
            </a:r>
            <a:endParaRPr lang="en-GB" altLang="en-US"/>
          </a:p>
        </p:txBody>
      </p:sp>
      <p:pic>
        <p:nvPicPr>
          <p:cNvPr id="13316" name="Picture 4">
            <a:extLst>
              <a:ext uri="{FF2B5EF4-FFF2-40B4-BE49-F238E27FC236}">
                <a16:creationId xmlns:a16="http://schemas.microsoft.com/office/drawing/2014/main" id="{3BE2CC97-A0BE-4A3D-85C1-5045A4E832C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4213" y="1841500"/>
            <a:ext cx="2609850" cy="182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5">
            <a:extLst>
              <a:ext uri="{FF2B5EF4-FFF2-40B4-BE49-F238E27FC236}">
                <a16:creationId xmlns:a16="http://schemas.microsoft.com/office/drawing/2014/main" id="{9A948D59-6AB1-4CED-ACF8-A5DEF05BDAC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8038" y="1841500"/>
            <a:ext cx="2555875" cy="186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6">
            <a:extLst>
              <a:ext uri="{FF2B5EF4-FFF2-40B4-BE49-F238E27FC236}">
                <a16:creationId xmlns:a16="http://schemas.microsoft.com/office/drawing/2014/main" id="{9AFCEB21-3F10-4E4F-B065-7D6EFADDCF8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24525" y="1789113"/>
            <a:ext cx="3179763"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96604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1BACE32-655E-4269-87A0-3455A13D853A}"/>
              </a:ext>
            </a:extLst>
          </p:cNvPr>
          <p:cNvSpPr>
            <a:spLocks noGrp="1"/>
          </p:cNvSpPr>
          <p:nvPr>
            <p:ph type="title"/>
          </p:nvPr>
        </p:nvSpPr>
        <p:spPr/>
        <p:txBody>
          <a:bodyPr/>
          <a:lstStyle/>
          <a:p>
            <a:r>
              <a:rPr lang="en-US" dirty="0"/>
              <a:t>Axion</a:t>
            </a:r>
            <a:endParaRPr lang="ru-RU" dirty="0"/>
          </a:p>
        </p:txBody>
      </p:sp>
      <mc:AlternateContent xmlns:mc="http://schemas.openxmlformats.org/markup-compatibility/2006" xmlns:a14="http://schemas.microsoft.com/office/drawing/2010/main">
        <mc:Choice Requires="a14">
          <p:sp>
            <p:nvSpPr>
              <p:cNvPr id="3" name="Объект 2">
                <a:extLst>
                  <a:ext uri="{FF2B5EF4-FFF2-40B4-BE49-F238E27FC236}">
                    <a16:creationId xmlns:a16="http://schemas.microsoft.com/office/drawing/2014/main" id="{4C634F0B-B51D-4DC3-B3BF-EEAB6E28C47E}"/>
                  </a:ext>
                </a:extLst>
              </p:cNvPr>
              <p:cNvSpPr>
                <a:spLocks noGrp="1"/>
              </p:cNvSpPr>
              <p:nvPr>
                <p:ph idx="1"/>
              </p:nvPr>
            </p:nvSpPr>
            <p:spPr/>
            <p:txBody>
              <a:bodyPr>
                <a:normAutofit lnSpcReduction="10000"/>
              </a:bodyPr>
              <a:lstStyle/>
              <a:p>
                <a:pPr marL="0" indent="0">
                  <a:buNone/>
                </a:pPr>
                <a:r>
                  <a:rPr lang="en-US" dirty="0"/>
                  <a:t>Peccei and Quinn proposed a dynamic oscillating field to solve the strong CP problem [1] and that oscillating field is called an axion. An axion in the parameter range of</a:t>
                </a:r>
                <a:r>
                  <a:rPr lang="ru-RU" dirty="0"/>
                  <a:t> </a:t>
                </a:r>
                <a14:m>
                  <m:oMath xmlns:m="http://schemas.openxmlformats.org/officeDocument/2006/math">
                    <m:sSup>
                      <m:sSupPr>
                        <m:ctrlPr>
                          <a:rPr lang="ru-RU" i="1" smtClean="0">
                            <a:solidFill>
                              <a:srgbClr val="FF0000"/>
                            </a:solidFill>
                            <a:latin typeface="Cambria Math" panose="02040503050406030204" pitchFamily="18" charset="0"/>
                          </a:rPr>
                        </m:ctrlPr>
                      </m:sSupPr>
                      <m:e>
                        <m:r>
                          <a:rPr lang="ru-RU" i="1">
                            <a:solidFill>
                              <a:srgbClr val="FF0000"/>
                            </a:solidFill>
                            <a:latin typeface="Cambria Math" panose="02040503050406030204" pitchFamily="18" charset="0"/>
                          </a:rPr>
                          <m:t>10</m:t>
                        </m:r>
                      </m:e>
                      <m:sup>
                        <m:r>
                          <a:rPr lang="en-US" i="1">
                            <a:solidFill>
                              <a:srgbClr val="FF0000"/>
                            </a:solidFill>
                            <a:latin typeface="Cambria Math" panose="02040503050406030204" pitchFamily="18" charset="0"/>
                          </a:rPr>
                          <m:t>1</m:t>
                        </m:r>
                        <m:r>
                          <a:rPr lang="en-US" b="0" i="1" smtClean="0">
                            <a:solidFill>
                              <a:srgbClr val="FF0000"/>
                            </a:solidFill>
                            <a:latin typeface="Cambria Math" panose="02040503050406030204" pitchFamily="18" charset="0"/>
                          </a:rPr>
                          <m:t>1</m:t>
                        </m:r>
                      </m:sup>
                    </m:sSup>
                  </m:oMath>
                </a14:m>
                <a:r>
                  <a:rPr lang="en-US" dirty="0">
                    <a:solidFill>
                      <a:srgbClr val="FF0000"/>
                    </a:solidFill>
                  </a:rPr>
                  <a:t> GeV ≤ </a:t>
                </a:r>
                <a:r>
                  <a:rPr lang="en-US" dirty="0" err="1">
                    <a:solidFill>
                      <a:srgbClr val="FF0000"/>
                    </a:solidFill>
                    <a:latin typeface="Symbol" panose="05050102010706020507" pitchFamily="18" charset="2"/>
                  </a:rPr>
                  <a:t>w</a:t>
                </a:r>
                <a:r>
                  <a:rPr lang="en-US" baseline="-25000" dirty="0" err="1">
                    <a:solidFill>
                      <a:srgbClr val="FF0000"/>
                    </a:solidFill>
                  </a:rPr>
                  <a:t>a</a:t>
                </a:r>
                <a:r>
                  <a:rPr lang="en-US" dirty="0">
                    <a:solidFill>
                      <a:srgbClr val="FF0000"/>
                    </a:solidFill>
                  </a:rPr>
                  <a:t> ≤ </a:t>
                </a:r>
                <a14:m>
                  <m:oMath xmlns:m="http://schemas.openxmlformats.org/officeDocument/2006/math">
                    <m:sSup>
                      <m:sSupPr>
                        <m:ctrlPr>
                          <a:rPr lang="ru-RU" i="1">
                            <a:solidFill>
                              <a:srgbClr val="FF0000"/>
                            </a:solidFill>
                            <a:latin typeface="Cambria Math" panose="02040503050406030204" pitchFamily="18" charset="0"/>
                          </a:rPr>
                        </m:ctrlPr>
                      </m:sSupPr>
                      <m:e>
                        <m:r>
                          <a:rPr lang="ru-RU" i="1">
                            <a:solidFill>
                              <a:srgbClr val="FF0000"/>
                            </a:solidFill>
                            <a:latin typeface="Cambria Math" panose="02040503050406030204" pitchFamily="18" charset="0"/>
                          </a:rPr>
                          <m:t>10</m:t>
                        </m:r>
                      </m:e>
                      <m:sup>
                        <m:r>
                          <a:rPr lang="en-US" i="1">
                            <a:solidFill>
                              <a:srgbClr val="FF0000"/>
                            </a:solidFill>
                            <a:latin typeface="Cambria Math" panose="02040503050406030204" pitchFamily="18" charset="0"/>
                          </a:rPr>
                          <m:t>13</m:t>
                        </m:r>
                      </m:sup>
                    </m:sSup>
                  </m:oMath>
                </a14:m>
                <a:r>
                  <a:rPr lang="en-US" dirty="0">
                    <a:solidFill>
                      <a:srgbClr val="FF0000"/>
                    </a:solidFill>
                  </a:rPr>
                  <a:t> GeV </a:t>
                </a:r>
                <a:endParaRPr lang="en-US" dirty="0"/>
              </a:p>
              <a:p>
                <a:pPr marL="0" indent="0">
                  <a:buNone/>
                </a:pPr>
                <a:endParaRPr lang="en-US" dirty="0"/>
              </a:p>
              <a:p>
                <a:pPr marL="0" indent="0">
                  <a:buNone/>
                </a:pPr>
                <a:r>
                  <a:rPr lang="en-US" dirty="0"/>
                  <a:t>Using the storage ring method, one can scan the frequency range from </a:t>
                </a:r>
                <a14:m>
                  <m:oMath xmlns:m="http://schemas.openxmlformats.org/officeDocument/2006/math">
                    <m:sSup>
                      <m:sSupPr>
                        <m:ctrlPr>
                          <a:rPr lang="ru-RU" i="1" smtClean="0">
                            <a:latin typeface="Cambria Math" panose="02040503050406030204" pitchFamily="18" charset="0"/>
                          </a:rPr>
                        </m:ctrlPr>
                      </m:sSupPr>
                      <m:e>
                        <m:r>
                          <a:rPr lang="ru-RU" b="0" i="1" smtClean="0">
                            <a:latin typeface="Cambria Math" panose="02040503050406030204" pitchFamily="18" charset="0"/>
                          </a:rPr>
                          <m:t>10</m:t>
                        </m:r>
                      </m:e>
                      <m:sup>
                        <m:r>
                          <a:rPr lang="ru-RU" b="0" i="1" smtClean="0">
                            <a:latin typeface="Cambria Math" panose="02040503050406030204" pitchFamily="18" charset="0"/>
                          </a:rPr>
                          <m:t>−</m:t>
                        </m:r>
                        <m:r>
                          <a:rPr lang="en-US" b="0" i="1" smtClean="0">
                            <a:latin typeface="Cambria Math" panose="02040503050406030204" pitchFamily="18" charset="0"/>
                          </a:rPr>
                          <m:t>9</m:t>
                        </m:r>
                      </m:sup>
                    </m:sSup>
                    <m:r>
                      <a:rPr lang="ru-RU" b="0" i="1" smtClean="0">
                        <a:latin typeface="Cambria Math" panose="02040503050406030204" pitchFamily="18" charset="0"/>
                      </a:rPr>
                      <m:t> </m:t>
                    </m:r>
                  </m:oMath>
                </a14:m>
                <a:r>
                  <a:rPr lang="en-US" dirty="0"/>
                  <a:t>Hz up to 100 MHz, which corresponds to an axion parameter space of about </a:t>
                </a:r>
                <a14:m>
                  <m:oMath xmlns:m="http://schemas.openxmlformats.org/officeDocument/2006/math">
                    <m:sSup>
                      <m:sSupPr>
                        <m:ctrlPr>
                          <a:rPr lang="ru-RU" i="1" smtClean="0">
                            <a:solidFill>
                              <a:srgbClr val="FF0000"/>
                            </a:solidFill>
                            <a:latin typeface="Cambria Math" panose="02040503050406030204" pitchFamily="18" charset="0"/>
                          </a:rPr>
                        </m:ctrlPr>
                      </m:sSupPr>
                      <m:e>
                        <m:r>
                          <a:rPr lang="ru-RU" i="1">
                            <a:solidFill>
                              <a:srgbClr val="FF0000"/>
                            </a:solidFill>
                            <a:latin typeface="Cambria Math" panose="02040503050406030204" pitchFamily="18" charset="0"/>
                          </a:rPr>
                          <m:t>10</m:t>
                        </m:r>
                      </m:e>
                      <m:sup>
                        <m:r>
                          <a:rPr lang="en-US" b="0" i="1" smtClean="0">
                            <a:solidFill>
                              <a:srgbClr val="FF0000"/>
                            </a:solidFill>
                            <a:latin typeface="Cambria Math" panose="02040503050406030204" pitchFamily="18" charset="0"/>
                          </a:rPr>
                          <m:t>13</m:t>
                        </m:r>
                      </m:sup>
                    </m:sSup>
                  </m:oMath>
                </a14:m>
                <a:r>
                  <a:rPr lang="en-US" dirty="0">
                    <a:solidFill>
                      <a:srgbClr val="FF0000"/>
                    </a:solidFill>
                  </a:rPr>
                  <a:t> GeV ≤ </a:t>
                </a:r>
                <a:r>
                  <a:rPr lang="en-US" dirty="0" err="1">
                    <a:solidFill>
                      <a:srgbClr val="FF0000"/>
                    </a:solidFill>
                    <a:latin typeface="Symbol" panose="05050102010706020507" pitchFamily="18" charset="2"/>
                  </a:rPr>
                  <a:t>w</a:t>
                </a:r>
                <a:r>
                  <a:rPr lang="en-US" baseline="-25000" dirty="0" err="1">
                    <a:solidFill>
                      <a:srgbClr val="FF0000"/>
                    </a:solidFill>
                  </a:rPr>
                  <a:t>a</a:t>
                </a:r>
                <a:r>
                  <a:rPr lang="en-US" dirty="0">
                    <a:solidFill>
                      <a:srgbClr val="FF0000"/>
                    </a:solidFill>
                  </a:rPr>
                  <a:t> ≤ </a:t>
                </a:r>
                <a14:m>
                  <m:oMath xmlns:m="http://schemas.openxmlformats.org/officeDocument/2006/math">
                    <m:sSup>
                      <m:sSupPr>
                        <m:ctrlPr>
                          <a:rPr lang="ru-RU" i="1">
                            <a:solidFill>
                              <a:srgbClr val="FF0000"/>
                            </a:solidFill>
                            <a:latin typeface="Cambria Math" panose="02040503050406030204" pitchFamily="18" charset="0"/>
                          </a:rPr>
                        </m:ctrlPr>
                      </m:sSupPr>
                      <m:e>
                        <m:r>
                          <a:rPr lang="ru-RU" i="1">
                            <a:solidFill>
                              <a:srgbClr val="FF0000"/>
                            </a:solidFill>
                            <a:latin typeface="Cambria Math" panose="02040503050406030204" pitchFamily="18" charset="0"/>
                          </a:rPr>
                          <m:t>10</m:t>
                        </m:r>
                      </m:e>
                      <m:sup>
                        <m:r>
                          <a:rPr lang="en-US" b="0" i="1" smtClean="0">
                            <a:solidFill>
                              <a:srgbClr val="FF0000"/>
                            </a:solidFill>
                            <a:latin typeface="Cambria Math" panose="02040503050406030204" pitchFamily="18" charset="0"/>
                          </a:rPr>
                          <m:t>30</m:t>
                        </m:r>
                      </m:sup>
                    </m:sSup>
                    <m:r>
                      <a:rPr lang="ru-RU" i="1">
                        <a:solidFill>
                          <a:srgbClr val="FF0000"/>
                        </a:solidFill>
                        <a:latin typeface="Cambria Math" panose="02040503050406030204" pitchFamily="18" charset="0"/>
                      </a:rPr>
                      <m:t> </m:t>
                    </m:r>
                  </m:oMath>
                </a14:m>
                <a:r>
                  <a:rPr lang="en-US" dirty="0">
                    <a:solidFill>
                      <a:srgbClr val="FF0000"/>
                    </a:solidFill>
                  </a:rPr>
                  <a:t> GeV.</a:t>
                </a:r>
                <a:endParaRPr lang="ru-RU" dirty="0"/>
              </a:p>
            </p:txBody>
          </p:sp>
        </mc:Choice>
        <mc:Fallback xmlns="">
          <p:sp>
            <p:nvSpPr>
              <p:cNvPr id="3" name="Объект 2">
                <a:extLst>
                  <a:ext uri="{FF2B5EF4-FFF2-40B4-BE49-F238E27FC236}">
                    <a16:creationId xmlns:a16="http://schemas.microsoft.com/office/drawing/2014/main" id="{4C634F0B-B51D-4DC3-B3BF-EEAB6E28C47E}"/>
                  </a:ext>
                </a:extLst>
              </p:cNvPr>
              <p:cNvSpPr>
                <a:spLocks noGrp="1" noRot="1" noChangeAspect="1" noMove="1" noResize="1" noEditPoints="1" noAdjustHandles="1" noChangeArrowheads="1" noChangeShapeType="1" noTextEdit="1"/>
              </p:cNvSpPr>
              <p:nvPr>
                <p:ph idx="1"/>
              </p:nvPr>
            </p:nvSpPr>
            <p:spPr>
              <a:blipFill>
                <a:blip r:embed="rId2"/>
                <a:stretch>
                  <a:fillRect l="-1852" t="-2830" r="-2889"/>
                </a:stretch>
              </a:blipFill>
            </p:spPr>
            <p:txBody>
              <a:bodyPr/>
              <a:lstStyle/>
              <a:p>
                <a:r>
                  <a:rPr lang="ru-RU">
                    <a:noFill/>
                  </a:rPr>
                  <a:t> </a:t>
                </a:r>
              </a:p>
            </p:txBody>
          </p:sp>
        </mc:Fallback>
      </mc:AlternateContent>
    </p:spTree>
    <p:extLst>
      <p:ext uri="{BB962C8B-B14F-4D97-AF65-F5344CB8AC3E}">
        <p14:creationId xmlns:p14="http://schemas.microsoft.com/office/powerpoint/2010/main" val="42368681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63642" y="404664"/>
            <a:ext cx="7577302" cy="411956"/>
          </a:xfrm>
        </p:spPr>
        <p:txBody>
          <a:bodyPr>
            <a:normAutofit/>
          </a:bodyPr>
          <a:lstStyle/>
          <a:p>
            <a:r>
              <a:rPr lang="en-US" sz="1800" i="1" dirty="0">
                <a:solidFill>
                  <a:srgbClr val="C00000"/>
                </a:solidFill>
                <a:latin typeface="Comic Sans MS" panose="030F0702030302020204" pitchFamily="66" charset="0"/>
              </a:rPr>
              <a:t>Search for </a:t>
            </a:r>
            <a:r>
              <a:rPr lang="en-US" sz="1800" i="1" dirty="0">
                <a:solidFill>
                  <a:srgbClr val="0070C0"/>
                </a:solidFill>
                <a:latin typeface="Comic Sans MS" panose="030F0702030302020204" pitchFamily="66" charset="0"/>
              </a:rPr>
              <a:t>AXION</a:t>
            </a:r>
            <a:r>
              <a:rPr lang="en-US" sz="1800" i="1" dirty="0">
                <a:solidFill>
                  <a:srgbClr val="C00000"/>
                </a:solidFill>
                <a:latin typeface="Comic Sans MS" panose="030F0702030302020204" pitchFamily="66" charset="0"/>
              </a:rPr>
              <a:t> dark matter at NICA</a:t>
            </a:r>
            <a:r>
              <a:rPr lang="ru-RU" sz="1800" i="1" dirty="0">
                <a:solidFill>
                  <a:srgbClr val="C00000"/>
                </a:solidFill>
                <a:latin typeface="Comic Sans MS" panose="030F0702030302020204" pitchFamily="66" charset="0"/>
              </a:rPr>
              <a:t> (</a:t>
            </a:r>
            <a:r>
              <a:rPr lang="en-US" sz="1800" i="1" u="sng" dirty="0" err="1">
                <a:solidFill>
                  <a:srgbClr val="C00000"/>
                </a:solidFill>
                <a:latin typeface="Comic Sans MS" panose="030F0702030302020204" pitchFamily="66" charset="0"/>
              </a:rPr>
              <a:t>K.Nikolaev</a:t>
            </a:r>
            <a:r>
              <a:rPr lang="en-US" sz="1800" i="1" u="sng" dirty="0">
                <a:solidFill>
                  <a:srgbClr val="C00000"/>
                </a:solidFill>
                <a:latin typeface="Comic Sans MS" panose="030F0702030302020204" pitchFamily="66" charset="0"/>
              </a:rPr>
              <a:t> ITP Landau</a:t>
            </a:r>
            <a:r>
              <a:rPr lang="ru-RU" sz="1800" i="1" dirty="0">
                <a:solidFill>
                  <a:srgbClr val="C00000"/>
                </a:solidFill>
                <a:latin typeface="Comic Sans MS" panose="030F0702030302020204" pitchFamily="66" charset="0"/>
              </a:rPr>
              <a:t>)</a:t>
            </a:r>
          </a:p>
        </p:txBody>
      </p:sp>
      <p:sp>
        <p:nvSpPr>
          <p:cNvPr id="3" name="Объект 2"/>
          <p:cNvSpPr>
            <a:spLocks noGrp="1"/>
          </p:cNvSpPr>
          <p:nvPr>
            <p:ph idx="1"/>
          </p:nvPr>
        </p:nvSpPr>
        <p:spPr>
          <a:xfrm>
            <a:off x="567559" y="908720"/>
            <a:ext cx="8036889" cy="5949280"/>
          </a:xfrm>
        </p:spPr>
        <p:txBody>
          <a:bodyPr>
            <a:noAutofit/>
          </a:bodyPr>
          <a:lstStyle/>
          <a:p>
            <a:r>
              <a:rPr lang="en-US" sz="1800" dirty="0">
                <a:latin typeface="Comic Sans MS" panose="030F0702030302020204" pitchFamily="66" charset="0"/>
              </a:rPr>
              <a:t>Peccei-Quinn (</a:t>
            </a:r>
            <a:r>
              <a:rPr lang="en-US" sz="1800" dirty="0" err="1">
                <a:latin typeface="Comic Sans MS" panose="030F0702030302020204" pitchFamily="66" charset="0"/>
              </a:rPr>
              <a:t>pseudogoldstone</a:t>
            </a:r>
            <a:r>
              <a:rPr lang="en-US" sz="1800" dirty="0">
                <a:latin typeface="Comic Sans MS" panose="030F0702030302020204" pitchFamily="66" charset="0"/>
              </a:rPr>
              <a:t>) </a:t>
            </a:r>
            <a:r>
              <a:rPr lang="en-US" sz="1800" dirty="0" err="1">
                <a:latin typeface="Comic Sans MS" panose="030F0702030302020204" pitchFamily="66" charset="0"/>
              </a:rPr>
              <a:t>axions</a:t>
            </a:r>
            <a:r>
              <a:rPr lang="en-US" sz="1800" dirty="0">
                <a:latin typeface="Comic Sans MS" panose="030F0702030302020204" pitchFamily="66" charset="0"/>
              </a:rPr>
              <a:t> solve the strong-CP problem</a:t>
            </a:r>
          </a:p>
          <a:p>
            <a:r>
              <a:rPr lang="en-US" sz="1800" dirty="0">
                <a:latin typeface="Comic Sans MS" panose="030F0702030302020204" pitchFamily="66" charset="0"/>
              </a:rPr>
              <a:t>Relic </a:t>
            </a:r>
            <a:r>
              <a:rPr lang="en-US" sz="1800" dirty="0">
                <a:solidFill>
                  <a:srgbClr val="C00000"/>
                </a:solidFill>
                <a:latin typeface="Comic Sans MS" panose="030F0702030302020204" pitchFamily="66" charset="0"/>
              </a:rPr>
              <a:t>very light </a:t>
            </a:r>
            <a:r>
              <a:rPr lang="en-US" sz="1800" dirty="0" err="1">
                <a:solidFill>
                  <a:srgbClr val="C00000"/>
                </a:solidFill>
                <a:latin typeface="Comic Sans MS" panose="030F0702030302020204" pitchFamily="66" charset="0"/>
              </a:rPr>
              <a:t>axions</a:t>
            </a:r>
            <a:r>
              <a:rPr lang="en-US" sz="1800" dirty="0">
                <a:solidFill>
                  <a:srgbClr val="C00000"/>
                </a:solidFill>
                <a:latin typeface="Comic Sans MS" panose="030F0702030302020204" pitchFamily="66" charset="0"/>
              </a:rPr>
              <a:t> as a credible candidate for dark matter</a:t>
            </a:r>
          </a:p>
          <a:p>
            <a:r>
              <a:rPr lang="en-US" sz="1800" dirty="0">
                <a:solidFill>
                  <a:srgbClr val="0070C0"/>
                </a:solidFill>
                <a:latin typeface="Comic Sans MS" panose="030F0702030302020204" pitchFamily="66" charset="0"/>
              </a:rPr>
              <a:t>Extensive </a:t>
            </a:r>
            <a:r>
              <a:rPr lang="en-US" sz="1800" dirty="0" err="1">
                <a:solidFill>
                  <a:srgbClr val="0070C0"/>
                </a:solidFill>
                <a:latin typeface="Comic Sans MS" panose="030F0702030302020204" pitchFamily="66" charset="0"/>
              </a:rPr>
              <a:t>serch</a:t>
            </a:r>
            <a:r>
              <a:rPr lang="en-US" sz="1800" dirty="0">
                <a:solidFill>
                  <a:srgbClr val="0070C0"/>
                </a:solidFill>
                <a:latin typeface="Comic Sans MS" panose="030F0702030302020204" pitchFamily="66" charset="0"/>
              </a:rPr>
              <a:t> for </a:t>
            </a:r>
            <a:r>
              <a:rPr lang="en-US" sz="1800" dirty="0" err="1">
                <a:solidFill>
                  <a:srgbClr val="0070C0"/>
                </a:solidFill>
                <a:latin typeface="Comic Sans MS" panose="030F0702030302020204" pitchFamily="66" charset="0"/>
              </a:rPr>
              <a:t>axions</a:t>
            </a:r>
            <a:r>
              <a:rPr lang="en-US" sz="1800" dirty="0">
                <a:solidFill>
                  <a:srgbClr val="0070C0"/>
                </a:solidFill>
                <a:latin typeface="Comic Sans MS" panose="030F0702030302020204" pitchFamily="66" charset="0"/>
              </a:rPr>
              <a:t> in dozen </a:t>
            </a:r>
            <a:r>
              <a:rPr lang="en-US" sz="1800" dirty="0" err="1">
                <a:solidFill>
                  <a:srgbClr val="0070C0"/>
                </a:solidFill>
                <a:latin typeface="Comic Sans MS" panose="030F0702030302020204" pitchFamily="66" charset="0"/>
              </a:rPr>
              <a:t>expts</a:t>
            </a:r>
            <a:r>
              <a:rPr lang="en-US" sz="1800" dirty="0">
                <a:solidFill>
                  <a:srgbClr val="0070C0"/>
                </a:solidFill>
                <a:latin typeface="Comic Sans MS" panose="030F0702030302020204" pitchFamily="66" charset="0"/>
              </a:rPr>
              <a:t> </a:t>
            </a:r>
            <a:r>
              <a:rPr lang="en-US" sz="1800" dirty="0" err="1">
                <a:solidFill>
                  <a:srgbClr val="0070C0"/>
                </a:solidFill>
                <a:latin typeface="Comic Sans MS" panose="030F0702030302020204" pitchFamily="66" charset="0"/>
              </a:rPr>
              <a:t>worlwide</a:t>
            </a:r>
            <a:endParaRPr lang="en-US" sz="1800" dirty="0">
              <a:solidFill>
                <a:srgbClr val="0070C0"/>
              </a:solidFill>
              <a:latin typeface="Comic Sans MS" panose="030F0702030302020204" pitchFamily="66" charset="0"/>
            </a:endParaRPr>
          </a:p>
          <a:p>
            <a:r>
              <a:rPr lang="en-US" sz="1800" dirty="0">
                <a:latin typeface="Comic Sans MS" panose="030F0702030302020204" pitchFamily="66" charset="0"/>
              </a:rPr>
              <a:t>Galactic </a:t>
            </a:r>
            <a:r>
              <a:rPr lang="en-US" sz="1800" dirty="0" err="1">
                <a:latin typeface="Comic Sans MS" panose="030F0702030302020204" pitchFamily="66" charset="0"/>
              </a:rPr>
              <a:t>axion</a:t>
            </a:r>
            <a:r>
              <a:rPr lang="en-US" sz="1800" dirty="0">
                <a:latin typeface="Comic Sans MS" panose="030F0702030302020204" pitchFamily="66" charset="0"/>
              </a:rPr>
              <a:t> field generates oscillating EDM and </a:t>
            </a:r>
            <a:r>
              <a:rPr lang="en-US" sz="1800" dirty="0" err="1">
                <a:latin typeface="Comic Sans MS" panose="030F0702030302020204" pitchFamily="66" charset="0"/>
              </a:rPr>
              <a:t>pseudomagnetic</a:t>
            </a:r>
            <a:r>
              <a:rPr lang="en-US" sz="1800" dirty="0">
                <a:latin typeface="Comic Sans MS" panose="030F0702030302020204" pitchFamily="66" charset="0"/>
              </a:rPr>
              <a:t> oscillating solenoidal field in the storage ring </a:t>
            </a:r>
            <a:r>
              <a:rPr lang="en-US" sz="1800" dirty="0">
                <a:solidFill>
                  <a:srgbClr val="C00000"/>
                </a:solidFill>
                <a:latin typeface="Comic Sans MS" panose="030F0702030302020204" pitchFamily="66" charset="0"/>
              </a:rPr>
              <a:t>(</a:t>
            </a:r>
            <a:r>
              <a:rPr lang="en-US" sz="1800" dirty="0" err="1">
                <a:solidFill>
                  <a:srgbClr val="C00000"/>
                </a:solidFill>
                <a:latin typeface="Comic Sans MS" panose="030F0702030302020204" pitchFamily="66" charset="0"/>
              </a:rPr>
              <a:t>Silenko</a:t>
            </a:r>
            <a:r>
              <a:rPr lang="en-US" sz="1800" dirty="0">
                <a:solidFill>
                  <a:srgbClr val="C00000"/>
                </a:solidFill>
                <a:latin typeface="Comic Sans MS" panose="030F0702030302020204" pitchFamily="66" charset="0"/>
              </a:rPr>
              <a:t> 2021) </a:t>
            </a:r>
          </a:p>
          <a:p>
            <a:r>
              <a:rPr lang="en-US" sz="1800" dirty="0" err="1">
                <a:latin typeface="Comic Sans MS" panose="030F0702030302020204" pitchFamily="66" charset="0"/>
              </a:rPr>
              <a:t>Axion</a:t>
            </a:r>
            <a:r>
              <a:rPr lang="en-US" sz="1800" dirty="0">
                <a:latin typeface="Comic Sans MS" panose="030F0702030302020204" pitchFamily="66" charset="0"/>
              </a:rPr>
              <a:t> oscillation frequency  </a:t>
            </a:r>
            <a:r>
              <a:rPr lang="en-US" sz="1800" dirty="0">
                <a:latin typeface="Symbol" panose="05050102010706020507" pitchFamily="18" charset="2"/>
              </a:rPr>
              <a:t>   </a:t>
            </a:r>
            <a:r>
              <a:rPr lang="en-US" sz="1800" dirty="0" err="1">
                <a:latin typeface="Symbol" panose="05050102010706020507" pitchFamily="18" charset="2"/>
              </a:rPr>
              <a:t>w</a:t>
            </a:r>
            <a:r>
              <a:rPr lang="en-US" sz="1800" baseline="-25000" dirty="0" err="1"/>
              <a:t>a</a:t>
            </a:r>
            <a:r>
              <a:rPr lang="en-US" sz="1800" dirty="0"/>
              <a:t>=m</a:t>
            </a:r>
            <a:r>
              <a:rPr lang="en-US" sz="1800" baseline="-25000" dirty="0"/>
              <a:t>a</a:t>
            </a:r>
            <a:r>
              <a:rPr lang="en-US" sz="1800" dirty="0"/>
              <a:t>c</a:t>
            </a:r>
            <a:r>
              <a:rPr lang="en-US" sz="1800" baseline="30000" dirty="0"/>
              <a:t>2</a:t>
            </a:r>
            <a:endParaRPr lang="ru-RU" sz="1800" baseline="30000" dirty="0"/>
          </a:p>
          <a:p>
            <a:r>
              <a:rPr lang="en-US" sz="1800" dirty="0">
                <a:latin typeface="Comic Sans MS" panose="030F0702030302020204" pitchFamily="66" charset="0"/>
              </a:rPr>
              <a:t>Scan spin precession frequency ramping magnetic field in the ring until hitting the </a:t>
            </a:r>
            <a:r>
              <a:rPr lang="en-US" sz="1800" dirty="0" err="1">
                <a:latin typeface="Comic Sans MS" panose="030F0702030302020204" pitchFamily="66" charset="0"/>
              </a:rPr>
              <a:t>axion</a:t>
            </a:r>
            <a:r>
              <a:rPr lang="en-US" sz="1800" dirty="0">
                <a:latin typeface="Comic Sans MS" panose="030F0702030302020204" pitchFamily="66" charset="0"/>
              </a:rPr>
              <a:t> frequency (with good luck!): </a:t>
            </a:r>
            <a:r>
              <a:rPr lang="en-US" sz="1800" dirty="0">
                <a:solidFill>
                  <a:srgbClr val="C00000"/>
                </a:solidFill>
                <a:latin typeface="Comic Sans MS" panose="030F0702030302020204" pitchFamily="66" charset="0"/>
              </a:rPr>
              <a:t>the </a:t>
            </a:r>
            <a:r>
              <a:rPr lang="en-US" sz="1800" dirty="0" err="1">
                <a:solidFill>
                  <a:srgbClr val="C00000"/>
                </a:solidFill>
                <a:latin typeface="Comic Sans MS" panose="030F0702030302020204" pitchFamily="66" charset="0"/>
              </a:rPr>
              <a:t>axion</a:t>
            </a:r>
            <a:r>
              <a:rPr lang="en-US" sz="1800" dirty="0">
                <a:solidFill>
                  <a:srgbClr val="C00000"/>
                </a:solidFill>
                <a:latin typeface="Comic Sans MS" panose="030F0702030302020204" pitchFamily="66" charset="0"/>
              </a:rPr>
              <a:t> signal is a sudden resonance (Froissart-</a:t>
            </a:r>
            <a:r>
              <a:rPr lang="en-US" sz="1800" dirty="0" err="1">
                <a:solidFill>
                  <a:srgbClr val="C00000"/>
                </a:solidFill>
                <a:latin typeface="Comic Sans MS" panose="030F0702030302020204" pitchFamily="66" charset="0"/>
              </a:rPr>
              <a:t>Stora</a:t>
            </a:r>
            <a:r>
              <a:rPr lang="en-US" sz="1800" dirty="0">
                <a:solidFill>
                  <a:srgbClr val="C00000"/>
                </a:solidFill>
                <a:latin typeface="Comic Sans MS" panose="030F0702030302020204" pitchFamily="66" charset="0"/>
              </a:rPr>
              <a:t>) rotation of </a:t>
            </a:r>
            <a:r>
              <a:rPr lang="en-US" sz="1800" dirty="0">
                <a:solidFill>
                  <a:srgbClr val="0070C0"/>
                </a:solidFill>
                <a:latin typeface="Comic Sans MS" panose="030F0702030302020204" pitchFamily="66" charset="0"/>
              </a:rPr>
              <a:t>vertical polarization </a:t>
            </a:r>
            <a:r>
              <a:rPr lang="en-US" sz="1800" dirty="0">
                <a:solidFill>
                  <a:srgbClr val="C00000"/>
                </a:solidFill>
                <a:latin typeface="Comic Sans MS" panose="030F0702030302020204" pitchFamily="66" charset="0"/>
              </a:rPr>
              <a:t>towards </a:t>
            </a:r>
            <a:r>
              <a:rPr lang="en-US" sz="1800" dirty="0">
                <a:solidFill>
                  <a:srgbClr val="0070C0"/>
                </a:solidFill>
                <a:latin typeface="Comic Sans MS" panose="030F0702030302020204" pitchFamily="66" charset="0"/>
              </a:rPr>
              <a:t>horizontal one</a:t>
            </a:r>
          </a:p>
          <a:p>
            <a:r>
              <a:rPr lang="en-US" sz="1800" dirty="0">
                <a:latin typeface="Comic Sans MS" panose="030F0702030302020204" pitchFamily="66" charset="0"/>
              </a:rPr>
              <a:t>Detect the buildup of </a:t>
            </a:r>
            <a:r>
              <a:rPr lang="en-US" sz="1800" dirty="0" err="1">
                <a:latin typeface="Comic Sans MS" panose="030F0702030302020204" pitchFamily="66" charset="0"/>
              </a:rPr>
              <a:t>precessing</a:t>
            </a:r>
            <a:r>
              <a:rPr lang="en-US" sz="1800" dirty="0">
                <a:latin typeface="Comic Sans MS" panose="030F0702030302020204" pitchFamily="66" charset="0"/>
              </a:rPr>
              <a:t> horizontal polarization at SPD by the JEDI time stamp technique via azimuthal asymmetry of  elastic scattering in the internal carbon target in SPD</a:t>
            </a:r>
          </a:p>
          <a:p>
            <a:r>
              <a:rPr lang="en-US" sz="1800" dirty="0">
                <a:latin typeface="Comic Sans MS" panose="030F0702030302020204" pitchFamily="66" charset="0"/>
              </a:rPr>
              <a:t>The beam halo is brought into interaction with the target heating the beam</a:t>
            </a:r>
          </a:p>
          <a:p>
            <a:r>
              <a:rPr lang="en-US" sz="1800" dirty="0">
                <a:solidFill>
                  <a:srgbClr val="C00000"/>
                </a:solidFill>
                <a:latin typeface="Comic Sans MS" panose="030F0702030302020204" pitchFamily="66" charset="0"/>
              </a:rPr>
              <a:t>Detuned quasi-frozen spin regime gives access to very small </a:t>
            </a:r>
            <a:r>
              <a:rPr lang="en-US" sz="1800" dirty="0" err="1">
                <a:solidFill>
                  <a:srgbClr val="C00000"/>
                </a:solidFill>
                <a:latin typeface="Comic Sans MS" panose="030F0702030302020204" pitchFamily="66" charset="0"/>
              </a:rPr>
              <a:t>axion</a:t>
            </a:r>
            <a:r>
              <a:rPr lang="en-US" sz="1800" dirty="0">
                <a:solidFill>
                  <a:srgbClr val="C00000"/>
                </a:solidFill>
                <a:latin typeface="Comic Sans MS" panose="030F0702030302020204" pitchFamily="66" charset="0"/>
              </a:rPr>
              <a:t> masses</a:t>
            </a:r>
          </a:p>
          <a:p>
            <a:r>
              <a:rPr lang="en-US" sz="1800" dirty="0">
                <a:solidFill>
                  <a:srgbClr val="C00000"/>
                </a:solidFill>
                <a:latin typeface="Comic Sans MS" panose="030F0702030302020204" pitchFamily="66" charset="0"/>
              </a:rPr>
              <a:t>No demand for any  extra equipment </a:t>
            </a:r>
            <a:r>
              <a:rPr lang="en-US" sz="1800" dirty="0">
                <a:latin typeface="Comic Sans MS" panose="030F0702030302020204" pitchFamily="66" charset="0"/>
              </a:rPr>
              <a:t>beyond the internal  target in SPD and heating the beam: just keep ramping the beam energy as much as possible</a:t>
            </a:r>
            <a:endParaRPr lang="ru-RU" sz="1800" dirty="0"/>
          </a:p>
        </p:txBody>
      </p:sp>
    </p:spTree>
    <p:extLst>
      <p:ext uri="{BB962C8B-B14F-4D97-AF65-F5344CB8AC3E}">
        <p14:creationId xmlns:p14="http://schemas.microsoft.com/office/powerpoint/2010/main" val="23175941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
          <p:cNvPicPr>
            <a:picLocks noChangeAspect="1" noChangeArrowheads="1"/>
          </p:cNvPicPr>
          <p:nvPr/>
        </p:nvPicPr>
        <p:blipFill>
          <a:blip r:embed="rId3">
            <a:extLst>
              <a:ext uri="{28A0092B-C50C-407E-A947-70E740481C1C}">
                <a14:useLocalDpi xmlns:a14="http://schemas.microsoft.com/office/drawing/2010/main" val="0"/>
              </a:ext>
            </a:extLst>
          </a:blip>
          <a:srcRect l="-4549" t="9096" r="-4823" b="-2145"/>
          <a:stretch>
            <a:fillRect/>
          </a:stretch>
        </p:blipFill>
        <p:spPr bwMode="auto">
          <a:xfrm>
            <a:off x="2503488" y="2092325"/>
            <a:ext cx="4167187" cy="26574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CAEE7C40-8CB0-4351-8FA0-B5CD3BAA99C4}"/>
              </a:ext>
            </a:extLst>
          </p:cNvPr>
          <p:cNvSpPr>
            <a:spLocks noGrp="1" noChangeArrowheads="1"/>
          </p:cNvSpPr>
          <p:nvPr>
            <p:ph type="title"/>
          </p:nvPr>
        </p:nvSpPr>
        <p:spPr>
          <a:xfrm>
            <a:off x="685800" y="-171450"/>
            <a:ext cx="7772400" cy="1143000"/>
          </a:xfrm>
        </p:spPr>
        <p:txBody>
          <a:bodyPr/>
          <a:lstStyle/>
          <a:p>
            <a:pPr algn="ctr" eaLnBrk="1" hangingPunct="1"/>
            <a:r>
              <a:rPr lang="de-DE" altLang="en-US" dirty="0"/>
              <a:t>Storage Ring EDM Project</a:t>
            </a:r>
            <a:endParaRPr lang="de-DE" altLang="en-US" dirty="0">
              <a:solidFill>
                <a:srgbClr val="C00000"/>
              </a:solidFill>
            </a:endParaRPr>
          </a:p>
        </p:txBody>
      </p:sp>
      <p:sp>
        <p:nvSpPr>
          <p:cNvPr id="23" name="Rechteck 22">
            <a:extLst>
              <a:ext uri="{FF2B5EF4-FFF2-40B4-BE49-F238E27FC236}">
                <a16:creationId xmlns:a16="http://schemas.microsoft.com/office/drawing/2014/main" id="{4D08DC0C-23A3-4513-86D9-970A35573087}"/>
              </a:ext>
            </a:extLst>
          </p:cNvPr>
          <p:cNvSpPr/>
          <p:nvPr/>
        </p:nvSpPr>
        <p:spPr bwMode="auto">
          <a:xfrm>
            <a:off x="323850" y="692150"/>
            <a:ext cx="8569325" cy="4537075"/>
          </a:xfrm>
          <a:prstGeom prst="rect">
            <a:avLst/>
          </a:prstGeom>
          <a:noFill/>
          <a:ln w="9525" cap="flat" cmpd="sng" algn="ctr">
            <a:solidFill>
              <a:schemeClr val="bg1">
                <a:lumMod val="75000"/>
              </a:schemeClr>
            </a:solidFill>
            <a:prstDash val="solid"/>
            <a:round/>
            <a:headEnd type="none" w="med" len="med"/>
            <a:tailEnd type="none" w="med" len="med"/>
          </a:ln>
          <a:effectLst/>
        </p:spPr>
        <p:txBody>
          <a:bodyPr lIns="90000" tIns="46800" rIns="90000" bIns="46800">
            <a:spAutoFit/>
          </a:bodyPr>
          <a:lstStyle/>
          <a:p>
            <a:pPr>
              <a:defRPr/>
            </a:pPr>
            <a:endParaRPr lang="de-DE" dirty="0">
              <a:latin typeface="Arial" charset="0"/>
            </a:endParaRPr>
          </a:p>
        </p:txBody>
      </p:sp>
      <p:sp>
        <p:nvSpPr>
          <p:cNvPr id="8196" name="Textfeld 1">
            <a:extLst>
              <a:ext uri="{FF2B5EF4-FFF2-40B4-BE49-F238E27FC236}">
                <a16:creationId xmlns:a16="http://schemas.microsoft.com/office/drawing/2014/main" id="{FAA7218E-7011-4830-BEE8-057292D941F4}"/>
              </a:ext>
            </a:extLst>
          </p:cNvPr>
          <p:cNvSpPr txBox="1">
            <a:spLocks noChangeArrowheads="1"/>
          </p:cNvSpPr>
          <p:nvPr/>
        </p:nvSpPr>
        <p:spPr bwMode="auto">
          <a:xfrm>
            <a:off x="760413" y="836613"/>
            <a:ext cx="7577137"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9EE0"/>
              </a:buClr>
              <a:defRPr sz="2200">
                <a:solidFill>
                  <a:schemeClr val="tx1"/>
                </a:solidFill>
                <a:latin typeface="Arial" panose="020B0604020202020204" pitchFamily="34" charset="0"/>
              </a:defRPr>
            </a:lvl1pPr>
            <a:lvl2pPr marL="742950" indent="-285750" eaLnBrk="0" hangingPunct="0">
              <a:spcBef>
                <a:spcPct val="20000"/>
              </a:spcBef>
              <a:buClr>
                <a:srgbClr val="005B82"/>
              </a:buClr>
              <a:buFont typeface="Wingdings" panose="05000000000000000000" pitchFamily="2" charset="2"/>
              <a:buChar char="§"/>
              <a:defRPr sz="2200">
                <a:solidFill>
                  <a:schemeClr val="tx1"/>
                </a:solidFill>
                <a:latin typeface="Arial" panose="020B0604020202020204" pitchFamily="34" charset="0"/>
              </a:defRPr>
            </a:lvl2pPr>
            <a:lvl3pPr marL="1143000" indent="-228600" eaLnBrk="0" hangingPunct="0">
              <a:spcBef>
                <a:spcPct val="20000"/>
              </a:spcBef>
              <a:buClr>
                <a:srgbClr val="005B82"/>
              </a:buClr>
              <a:buFont typeface="Wingdings" panose="05000000000000000000" pitchFamily="2" charset="2"/>
              <a:buChar char="§"/>
              <a:defRPr sz="2200" i="1">
                <a:solidFill>
                  <a:schemeClr val="tx1"/>
                </a:solidFill>
                <a:latin typeface="Arial" panose="020B0604020202020204" pitchFamily="34" charset="0"/>
              </a:defRPr>
            </a:lvl3pPr>
            <a:lvl4pPr marL="1600200" indent="-228600" eaLnBrk="0" hangingPunct="0">
              <a:spcBef>
                <a:spcPct val="20000"/>
              </a:spcBef>
              <a:buClr>
                <a:srgbClr val="009EE0"/>
              </a:buClr>
              <a:defRPr sz="2000">
                <a:solidFill>
                  <a:schemeClr val="tx1"/>
                </a:solidFill>
                <a:latin typeface="Arial" panose="020B0604020202020204" pitchFamily="34" charset="0"/>
              </a:defRPr>
            </a:lvl4pPr>
            <a:lvl5pPr marL="2057400" indent="-228600" eaLnBrk="0" hangingPunct="0">
              <a:spcBef>
                <a:spcPct val="20000"/>
              </a:spcBef>
              <a:buClr>
                <a:srgbClr val="009EE0"/>
              </a:buCl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9EE0"/>
              </a:buCl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9EE0"/>
              </a:buCl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9EE0"/>
              </a:buCl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9EE0"/>
              </a:buClr>
              <a:defRPr sz="2000">
                <a:solidFill>
                  <a:schemeClr val="tx1"/>
                </a:solidFill>
                <a:latin typeface="Arial" panose="020B0604020202020204" pitchFamily="34" charset="0"/>
              </a:defRPr>
            </a:lvl9pPr>
          </a:lstStyle>
          <a:p>
            <a:pPr algn="ctr" eaLnBrk="1" hangingPunct="1">
              <a:spcBef>
                <a:spcPct val="0"/>
              </a:spcBef>
              <a:buClrTx/>
            </a:pPr>
            <a:r>
              <a:rPr lang="de-DE" altLang="en-US" sz="2400" b="1" dirty="0">
                <a:solidFill>
                  <a:srgbClr val="3A6F8A"/>
                </a:solidFill>
              </a:rPr>
              <a:t>Options:</a:t>
            </a:r>
          </a:p>
          <a:p>
            <a:pPr algn="ctr" eaLnBrk="1" hangingPunct="1">
              <a:spcBef>
                <a:spcPct val="0"/>
              </a:spcBef>
              <a:buClrTx/>
            </a:pPr>
            <a:endParaRPr lang="de-DE" altLang="en-US" sz="800" dirty="0">
              <a:solidFill>
                <a:srgbClr val="3A6F8A"/>
              </a:solidFill>
            </a:endParaRPr>
          </a:p>
          <a:p>
            <a:pPr algn="ctr" eaLnBrk="1" hangingPunct="1">
              <a:spcBef>
                <a:spcPct val="0"/>
              </a:spcBef>
              <a:buClrTx/>
            </a:pPr>
            <a:r>
              <a:rPr lang="de-DE" altLang="en-US" sz="2400" dirty="0">
                <a:solidFill>
                  <a:srgbClr val="C00000"/>
                </a:solidFill>
              </a:rPr>
              <a:t>Electric</a:t>
            </a:r>
            <a:r>
              <a:rPr lang="de-DE" altLang="en-US" sz="2400" dirty="0">
                <a:solidFill>
                  <a:srgbClr val="3A6F8A"/>
                </a:solidFill>
              </a:rPr>
              <a:t> ring (</a:t>
            </a:r>
            <a:r>
              <a:rPr lang="de-DE" altLang="en-US" sz="2400" dirty="0" err="1">
                <a:solidFill>
                  <a:srgbClr val="3A6F8A"/>
                </a:solidFill>
              </a:rPr>
              <a:t>proton</a:t>
            </a:r>
            <a:r>
              <a:rPr lang="de-DE" altLang="en-US" sz="2400" dirty="0">
                <a:solidFill>
                  <a:srgbClr val="3A6F8A"/>
                </a:solidFill>
              </a:rPr>
              <a:t> </a:t>
            </a:r>
            <a:r>
              <a:rPr lang="de-DE" altLang="en-US" sz="2400" dirty="0" err="1">
                <a:solidFill>
                  <a:srgbClr val="3A6F8A"/>
                </a:solidFill>
              </a:rPr>
              <a:t>or</a:t>
            </a:r>
            <a:r>
              <a:rPr lang="de-DE" altLang="en-US" sz="2400" dirty="0">
                <a:solidFill>
                  <a:srgbClr val="3A6F8A"/>
                </a:solidFill>
              </a:rPr>
              <a:t> </a:t>
            </a:r>
            <a:r>
              <a:rPr lang="de-DE" altLang="en-US" sz="2400" dirty="0" err="1">
                <a:solidFill>
                  <a:srgbClr val="3A6F8A"/>
                </a:solidFill>
              </a:rPr>
              <a:t>electron</a:t>
            </a:r>
            <a:r>
              <a:rPr lang="de-DE" altLang="en-US" sz="2400" dirty="0">
                <a:solidFill>
                  <a:srgbClr val="3A6F8A"/>
                </a:solidFill>
              </a:rPr>
              <a:t>): </a:t>
            </a:r>
            <a:r>
              <a:rPr lang="de-DE" altLang="en-US" sz="2400" dirty="0" err="1">
                <a:solidFill>
                  <a:srgbClr val="3A6F8A"/>
                </a:solidFill>
              </a:rPr>
              <a:t>only</a:t>
            </a:r>
            <a:r>
              <a:rPr lang="de-DE" altLang="en-US" sz="2400" dirty="0">
                <a:solidFill>
                  <a:srgbClr val="3A6F8A"/>
                </a:solidFill>
              </a:rPr>
              <a:t> </a:t>
            </a:r>
            <a:r>
              <a:rPr lang="de-DE" altLang="en-US" sz="2400" b="1" dirty="0">
                <a:solidFill>
                  <a:srgbClr val="3A6F8A"/>
                </a:solidFill>
              </a:rPr>
              <a:t>E-</a:t>
            </a:r>
            <a:r>
              <a:rPr lang="de-DE" altLang="en-US" sz="2400" b="1" dirty="0" err="1">
                <a:solidFill>
                  <a:srgbClr val="3A6F8A"/>
                </a:solidFill>
              </a:rPr>
              <a:t>field</a:t>
            </a:r>
            <a:endParaRPr lang="de-DE" altLang="en-US" sz="2400" dirty="0">
              <a:solidFill>
                <a:srgbClr val="3A6F8A"/>
              </a:solidFill>
            </a:endParaRPr>
          </a:p>
          <a:p>
            <a:pPr algn="ctr" eaLnBrk="1" hangingPunct="1">
              <a:spcBef>
                <a:spcPct val="0"/>
              </a:spcBef>
              <a:buClrTx/>
            </a:pPr>
            <a:r>
              <a:rPr lang="de-DE" altLang="en-US" sz="2400" dirty="0">
                <a:solidFill>
                  <a:srgbClr val="C00000"/>
                </a:solidFill>
              </a:rPr>
              <a:t>Electro-</a:t>
            </a:r>
            <a:r>
              <a:rPr lang="de-DE" altLang="en-US" sz="2400" dirty="0" err="1">
                <a:solidFill>
                  <a:srgbClr val="C00000"/>
                </a:solidFill>
              </a:rPr>
              <a:t>magnetic</a:t>
            </a:r>
            <a:r>
              <a:rPr lang="de-DE" altLang="en-US" sz="2400" dirty="0">
                <a:solidFill>
                  <a:srgbClr val="C00000"/>
                </a:solidFill>
              </a:rPr>
              <a:t> </a:t>
            </a:r>
            <a:r>
              <a:rPr lang="de-DE" altLang="en-US" sz="2400" dirty="0" err="1">
                <a:solidFill>
                  <a:srgbClr val="C00000"/>
                </a:solidFill>
              </a:rPr>
              <a:t>field</a:t>
            </a:r>
            <a:r>
              <a:rPr lang="de-DE" altLang="en-US" sz="2400" dirty="0">
                <a:solidFill>
                  <a:srgbClr val="3A6F8A"/>
                </a:solidFill>
              </a:rPr>
              <a:t> ring (</a:t>
            </a:r>
            <a:r>
              <a:rPr lang="de-DE" altLang="en-US" sz="2400" dirty="0" err="1">
                <a:solidFill>
                  <a:srgbClr val="3A6F8A"/>
                </a:solidFill>
              </a:rPr>
              <a:t>deuteron</a:t>
            </a:r>
            <a:r>
              <a:rPr lang="de-DE" altLang="en-US" sz="2400" dirty="0">
                <a:solidFill>
                  <a:srgbClr val="3A6F8A"/>
                </a:solidFill>
              </a:rPr>
              <a:t>): </a:t>
            </a:r>
            <a:r>
              <a:rPr lang="de-DE" altLang="en-US" sz="2400" b="1" dirty="0">
                <a:solidFill>
                  <a:srgbClr val="3A6F8A"/>
                </a:solidFill>
              </a:rPr>
              <a:t>E- and B-</a:t>
            </a:r>
            <a:r>
              <a:rPr lang="de-DE" altLang="en-US" sz="2400" b="1" dirty="0" err="1">
                <a:solidFill>
                  <a:srgbClr val="3A6F8A"/>
                </a:solidFill>
              </a:rPr>
              <a:t>fields</a:t>
            </a:r>
            <a:endParaRPr lang="de-DE" altLang="en-US" sz="2400" b="1" dirty="0">
              <a:solidFill>
                <a:srgbClr val="3A6F8A"/>
              </a:solidFill>
            </a:endParaRPr>
          </a:p>
          <a:p>
            <a:pPr algn="ctr" eaLnBrk="1" hangingPunct="1">
              <a:spcBef>
                <a:spcPct val="0"/>
              </a:spcBef>
              <a:buClrTx/>
            </a:pPr>
            <a:endParaRPr lang="de-DE" altLang="en-US" sz="800" dirty="0">
              <a:solidFill>
                <a:srgbClr val="3A6F8A"/>
              </a:solidFill>
            </a:endParaRPr>
          </a:p>
        </p:txBody>
      </p:sp>
      <p:sp>
        <p:nvSpPr>
          <p:cNvPr id="10" name="Textfeld 9">
            <a:extLst>
              <a:ext uri="{FF2B5EF4-FFF2-40B4-BE49-F238E27FC236}">
                <a16:creationId xmlns:a16="http://schemas.microsoft.com/office/drawing/2014/main" id="{F54238BE-6E82-49A9-ADC6-8F8F1958882F}"/>
              </a:ext>
            </a:extLst>
          </p:cNvPr>
          <p:cNvSpPr txBox="1"/>
          <p:nvPr/>
        </p:nvSpPr>
        <p:spPr>
          <a:xfrm>
            <a:off x="323850" y="5373688"/>
            <a:ext cx="8569325" cy="830997"/>
          </a:xfrm>
          <a:prstGeom prst="rect">
            <a:avLst/>
          </a:prstGeom>
          <a:noFill/>
        </p:spPr>
        <p:txBody>
          <a:bodyPr wrap="square">
            <a:spAutoFit/>
          </a:bodyPr>
          <a:lstStyle/>
          <a:p>
            <a:pPr>
              <a:defRPr/>
            </a:pPr>
            <a:r>
              <a:rPr lang="de-DE" sz="24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JEDI </a:t>
            </a: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includes Russian  institutes</a:t>
            </a:r>
            <a:r>
              <a:rPr lang="en-US"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JINR, INR, ITP Landau, St-</a:t>
            </a:r>
            <a:r>
              <a:rPr lang="en-US" sz="2400"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PbSU</a:t>
            </a:r>
            <a:r>
              <a:rPr lang="en-US" sz="24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BINP, St-</a:t>
            </a:r>
            <a:r>
              <a:rPr lang="en-US" sz="2400" dirty="0" err="1">
                <a:solidFill>
                  <a:srgbClr val="FF0000"/>
                </a:solidFill>
              </a:rPr>
              <a:t>PbNPI</a:t>
            </a:r>
            <a:endParaRPr lang="de-DE" sz="24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Grafik 10" descr="logoEDM__0.tmp">
            <a:extLst>
              <a:ext uri="{FF2B5EF4-FFF2-40B4-BE49-F238E27FC236}">
                <a16:creationId xmlns:a16="http://schemas.microsoft.com/office/drawing/2014/main" id="{D886858D-2F4B-437F-BA2E-7592C02EA07B}"/>
              </a:ext>
            </a:extLst>
          </p:cNvPr>
          <p:cNvPicPr>
            <a:picLocks noChangeAspect="1"/>
          </p:cNvPicPr>
          <p:nvPr/>
        </p:nvPicPr>
        <p:blipFill>
          <a:blip r:embed="rId3" cstate="print"/>
          <a:stretch>
            <a:fillRect/>
          </a:stretch>
        </p:blipFill>
        <p:spPr>
          <a:xfrm>
            <a:off x="2483768" y="2169192"/>
            <a:ext cx="4824536" cy="2610149"/>
          </a:xfrm>
          <a:prstGeom prst="roundRect">
            <a:avLst/>
          </a:prstGeom>
          <a:ln>
            <a:noFill/>
          </a:ln>
          <a:effectLst/>
        </p:spPr>
      </p:pic>
      <p:sp>
        <p:nvSpPr>
          <p:cNvPr id="8199" name="Rechteck 1">
            <a:extLst>
              <a:ext uri="{FF2B5EF4-FFF2-40B4-BE49-F238E27FC236}">
                <a16:creationId xmlns:a16="http://schemas.microsoft.com/office/drawing/2014/main" id="{EAF5B89B-6020-4563-9065-72E12BB1B6CF}"/>
              </a:ext>
            </a:extLst>
          </p:cNvPr>
          <p:cNvSpPr>
            <a:spLocks noChangeArrowheads="1"/>
          </p:cNvSpPr>
          <p:nvPr/>
        </p:nvSpPr>
        <p:spPr bwMode="auto">
          <a:xfrm rot="-300000">
            <a:off x="2819400" y="3068638"/>
            <a:ext cx="3384550" cy="115252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lIns="90000" tIns="46800" rIns="90000" bIns="46800">
            <a:spAutoFit/>
          </a:bodyPr>
          <a:lstStyle>
            <a:lvl1pPr eaLnBrk="0" hangingPunct="0">
              <a:spcBef>
                <a:spcPct val="20000"/>
              </a:spcBef>
              <a:buClr>
                <a:srgbClr val="009EE0"/>
              </a:buClr>
              <a:defRPr sz="2200">
                <a:solidFill>
                  <a:schemeClr val="tx1"/>
                </a:solidFill>
                <a:latin typeface="Arial" panose="020B0604020202020204" pitchFamily="34" charset="0"/>
              </a:defRPr>
            </a:lvl1pPr>
            <a:lvl2pPr marL="742950" indent="-285750" eaLnBrk="0" hangingPunct="0">
              <a:spcBef>
                <a:spcPct val="20000"/>
              </a:spcBef>
              <a:buClr>
                <a:srgbClr val="005B82"/>
              </a:buClr>
              <a:buFont typeface="Wingdings" panose="05000000000000000000" pitchFamily="2" charset="2"/>
              <a:buChar char="§"/>
              <a:defRPr sz="2200">
                <a:solidFill>
                  <a:schemeClr val="tx1"/>
                </a:solidFill>
                <a:latin typeface="Arial" panose="020B0604020202020204" pitchFamily="34" charset="0"/>
              </a:defRPr>
            </a:lvl2pPr>
            <a:lvl3pPr marL="1143000" indent="-228600" eaLnBrk="0" hangingPunct="0">
              <a:spcBef>
                <a:spcPct val="20000"/>
              </a:spcBef>
              <a:buClr>
                <a:srgbClr val="005B82"/>
              </a:buClr>
              <a:buFont typeface="Wingdings" panose="05000000000000000000" pitchFamily="2" charset="2"/>
              <a:buChar char="§"/>
              <a:defRPr sz="2200" i="1">
                <a:solidFill>
                  <a:schemeClr val="tx1"/>
                </a:solidFill>
                <a:latin typeface="Arial" panose="020B0604020202020204" pitchFamily="34" charset="0"/>
              </a:defRPr>
            </a:lvl3pPr>
            <a:lvl4pPr marL="1600200" indent="-228600" eaLnBrk="0" hangingPunct="0">
              <a:spcBef>
                <a:spcPct val="20000"/>
              </a:spcBef>
              <a:buClr>
                <a:srgbClr val="009EE0"/>
              </a:buClr>
              <a:defRPr sz="2000">
                <a:solidFill>
                  <a:schemeClr val="tx1"/>
                </a:solidFill>
                <a:latin typeface="Arial" panose="020B0604020202020204" pitchFamily="34" charset="0"/>
              </a:defRPr>
            </a:lvl4pPr>
            <a:lvl5pPr marL="2057400" indent="-228600" eaLnBrk="0" hangingPunct="0">
              <a:spcBef>
                <a:spcPct val="20000"/>
              </a:spcBef>
              <a:buClr>
                <a:srgbClr val="009EE0"/>
              </a:buCl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9EE0"/>
              </a:buCl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9EE0"/>
              </a:buCl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9EE0"/>
              </a:buCl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9EE0"/>
              </a:buClr>
              <a:defRPr sz="2000">
                <a:solidFill>
                  <a:schemeClr val="tx1"/>
                </a:solidFill>
                <a:latin typeface="Arial" panose="020B0604020202020204" pitchFamily="34" charset="0"/>
              </a:defRPr>
            </a:lvl9pPr>
          </a:lstStyle>
          <a:p>
            <a:pPr eaLnBrk="1" hangingPunct="1">
              <a:spcBef>
                <a:spcPct val="0"/>
              </a:spcBef>
              <a:buClrTx/>
            </a:pPr>
            <a:endParaRPr lang="ru-RU" altLang="en-US" sz="3200"/>
          </a:p>
        </p:txBody>
      </p:sp>
      <p:sp>
        <p:nvSpPr>
          <p:cNvPr id="13" name="Textfeld 12">
            <a:extLst>
              <a:ext uri="{FF2B5EF4-FFF2-40B4-BE49-F238E27FC236}">
                <a16:creationId xmlns:a16="http://schemas.microsoft.com/office/drawing/2014/main" id="{22EEC08B-44FB-4877-B779-E3A0615770BF}"/>
              </a:ext>
            </a:extLst>
          </p:cNvPr>
          <p:cNvSpPr txBox="1"/>
          <p:nvPr/>
        </p:nvSpPr>
        <p:spPr>
          <a:xfrm>
            <a:off x="3203848" y="2778877"/>
            <a:ext cx="3384376" cy="1323439"/>
          </a:xfrm>
          <a:prstGeom prst="rect">
            <a:avLst/>
          </a:prstGeom>
          <a:noFill/>
        </p:spPr>
        <p:txBody>
          <a:bodyPr wrap="square">
            <a:spAutoFit/>
          </a:bodyPr>
          <a:lstStyle/>
          <a:p>
            <a:pPr algn="ctr">
              <a:defRPr/>
            </a:pPr>
            <a:r>
              <a:rPr lang="de-DE" sz="4800" b="1" dirty="0">
                <a:solidFill>
                  <a:srgbClr val="C00000"/>
                </a:solidFill>
                <a:latin typeface="Tempus Sans ITC" pitchFamily="82" charset="0"/>
              </a:rPr>
              <a:t>JEDI</a:t>
            </a:r>
          </a:p>
          <a:p>
            <a:pPr algn="ctr">
              <a:defRPr/>
            </a:pPr>
            <a:r>
              <a:rPr lang="de-DE" sz="1600" b="1" u="sng" dirty="0">
                <a:solidFill>
                  <a:srgbClr val="C00000"/>
                </a:solidFill>
                <a:latin typeface="+mn-lt"/>
              </a:rPr>
              <a:t>J</a:t>
            </a:r>
            <a:r>
              <a:rPr lang="de-DE" sz="1600" b="1" dirty="0">
                <a:solidFill>
                  <a:srgbClr val="C00000"/>
                </a:solidFill>
                <a:latin typeface="+mn-lt"/>
              </a:rPr>
              <a:t>ülich </a:t>
            </a:r>
            <a:r>
              <a:rPr lang="de-DE" sz="1600" b="1" u="sng" dirty="0" err="1">
                <a:solidFill>
                  <a:srgbClr val="C00000"/>
                </a:solidFill>
                <a:latin typeface="+mn-lt"/>
              </a:rPr>
              <a:t>E</a:t>
            </a:r>
            <a:r>
              <a:rPr lang="de-DE" sz="1600" b="1" dirty="0" err="1">
                <a:solidFill>
                  <a:srgbClr val="C00000"/>
                </a:solidFill>
                <a:latin typeface="+mn-lt"/>
              </a:rPr>
              <a:t>lectric</a:t>
            </a:r>
            <a:r>
              <a:rPr lang="de-DE" sz="1600" b="1" dirty="0">
                <a:solidFill>
                  <a:srgbClr val="C00000"/>
                </a:solidFill>
                <a:latin typeface="+mn-lt"/>
              </a:rPr>
              <a:t> </a:t>
            </a:r>
            <a:r>
              <a:rPr lang="de-DE" sz="1600" b="1" u="sng" dirty="0">
                <a:solidFill>
                  <a:srgbClr val="C00000"/>
                </a:solidFill>
                <a:latin typeface="+mn-lt"/>
              </a:rPr>
              <a:t>D</a:t>
            </a:r>
            <a:r>
              <a:rPr lang="de-DE" sz="1600" b="1" dirty="0">
                <a:solidFill>
                  <a:srgbClr val="C00000"/>
                </a:solidFill>
                <a:latin typeface="+mn-lt"/>
              </a:rPr>
              <a:t>ipole Moment </a:t>
            </a:r>
            <a:r>
              <a:rPr lang="de-DE" sz="1600" b="1" u="sng" dirty="0" err="1">
                <a:solidFill>
                  <a:srgbClr val="C00000"/>
                </a:solidFill>
                <a:latin typeface="+mn-lt"/>
              </a:rPr>
              <a:t>I</a:t>
            </a:r>
            <a:r>
              <a:rPr lang="de-DE" sz="1600" b="1" dirty="0" err="1">
                <a:solidFill>
                  <a:srgbClr val="C00000"/>
                </a:solidFill>
                <a:latin typeface="+mn-lt"/>
              </a:rPr>
              <a:t>nvestigations</a:t>
            </a:r>
            <a:endParaRPr lang="de-DE" sz="1600" b="1" dirty="0">
              <a:solidFill>
                <a:srgbClr val="C00000"/>
              </a:solidFill>
              <a:latin typeface="+mn-lt"/>
            </a:endParaRPr>
          </a:p>
        </p:txBody>
      </p:sp>
    </p:spTree>
  </p:cSld>
  <p:clrMapOvr>
    <a:masterClrMapping/>
  </p:clrMapOvr>
  <p:transition spd="slow">
    <p:dissolv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719138" y="609600"/>
            <a:ext cx="7772400" cy="587375"/>
          </a:xfrm>
        </p:spPr>
        <p:txBody>
          <a:bodyPr>
            <a:normAutofit fontScale="90000"/>
          </a:bodyPr>
          <a:lstStyle/>
          <a:p>
            <a:pPr algn="ctr"/>
            <a:r>
              <a:rPr lang="en-GB" altLang="en-US" sz="2000" u="sng" dirty="0">
                <a:solidFill>
                  <a:srgbClr val="C00000"/>
                </a:solidFill>
              </a:rPr>
              <a:t>Basic principle of EDM measurement </a:t>
            </a:r>
            <a:r>
              <a:rPr lang="en-GB" altLang="en-US" sz="2000" dirty="0">
                <a:solidFill>
                  <a:srgbClr val="C00000"/>
                </a:solidFill>
              </a:rPr>
              <a:t>in ring </a:t>
            </a:r>
            <a:r>
              <a:rPr lang="en-GB" altLang="en-US" sz="2000" dirty="0">
                <a:solidFill>
                  <a:srgbClr val="0000FF"/>
                </a:solidFill>
              </a:rPr>
              <a:t>comes from “Tomas-</a:t>
            </a:r>
            <a:r>
              <a:rPr lang="en-GB" altLang="en-US" sz="2000" dirty="0" err="1">
                <a:solidFill>
                  <a:srgbClr val="0000FF"/>
                </a:solidFill>
              </a:rPr>
              <a:t>Bargmann</a:t>
            </a:r>
            <a:r>
              <a:rPr lang="en-GB" altLang="en-US" sz="2000" dirty="0">
                <a:solidFill>
                  <a:srgbClr val="0000FF"/>
                </a:solidFill>
              </a:rPr>
              <a:t>, </a:t>
            </a:r>
            <a:r>
              <a:rPr lang="en-GB" altLang="en-US" sz="2000" dirty="0" err="1">
                <a:solidFill>
                  <a:srgbClr val="0000FF"/>
                </a:solidFill>
              </a:rPr>
              <a:t>Michel,Telegdi</a:t>
            </a:r>
            <a:r>
              <a:rPr lang="en-GB" altLang="en-US" sz="2000" dirty="0">
                <a:solidFill>
                  <a:srgbClr val="0000FF"/>
                </a:solidFill>
              </a:rPr>
              <a:t>” equation with EDM term</a:t>
            </a:r>
            <a:endParaRPr lang="ru-RU" altLang="en-US" sz="2000" dirty="0">
              <a:solidFill>
                <a:srgbClr val="0000FF"/>
              </a:solidFill>
            </a:endParaRPr>
          </a:p>
        </p:txBody>
      </p:sp>
      <p:sp>
        <p:nvSpPr>
          <p:cNvPr id="11267" name="Rectangle 3"/>
          <p:cNvSpPr>
            <a:spLocks noGrp="1" noChangeArrowheads="1"/>
          </p:cNvSpPr>
          <p:nvPr>
            <p:ph type="body" sz="half" idx="1"/>
          </p:nvPr>
        </p:nvSpPr>
        <p:spPr>
          <a:xfrm>
            <a:off x="719138" y="1484313"/>
            <a:ext cx="7524750" cy="4535487"/>
          </a:xfrm>
        </p:spPr>
        <p:txBody>
          <a:bodyPr/>
          <a:lstStyle/>
          <a:p>
            <a:pPr marL="0" indent="0">
              <a:lnSpc>
                <a:spcPct val="90000"/>
              </a:lnSpc>
              <a:buNone/>
            </a:pPr>
            <a:r>
              <a:rPr lang="en-GB" altLang="en-US" sz="1800" dirty="0"/>
              <a:t>The </a:t>
            </a:r>
            <a:r>
              <a:rPr lang="en-GB" altLang="en-US" sz="1800" dirty="0">
                <a:solidFill>
                  <a:srgbClr val="FF0000"/>
                </a:solidFill>
              </a:rPr>
              <a:t>spin is a quantum value</a:t>
            </a:r>
            <a:r>
              <a:rPr lang="en-GB" altLang="en-US" sz="1800" dirty="0"/>
              <a:t>, but in the classical physics representation the “spin” means an expectation value of a quantum mechanical spin operator: </a:t>
            </a:r>
          </a:p>
          <a:p>
            <a:pPr marL="0" indent="0">
              <a:lnSpc>
                <a:spcPct val="90000"/>
              </a:lnSpc>
            </a:pPr>
            <a:endParaRPr lang="en-GB" altLang="en-US" sz="1800" dirty="0"/>
          </a:p>
          <a:p>
            <a:pPr marL="0" indent="0">
              <a:lnSpc>
                <a:spcPct val="90000"/>
              </a:lnSpc>
            </a:pPr>
            <a:endParaRPr lang="en-GB" altLang="en-US" sz="1800" dirty="0"/>
          </a:p>
          <a:p>
            <a:pPr marL="0" indent="0">
              <a:lnSpc>
                <a:spcPct val="90000"/>
              </a:lnSpc>
            </a:pPr>
            <a:endParaRPr lang="en-US" altLang="en-US" sz="1800" dirty="0"/>
          </a:p>
          <a:p>
            <a:pPr marL="0" indent="0">
              <a:lnSpc>
                <a:spcPct val="90000"/>
              </a:lnSpc>
            </a:pPr>
            <a:endParaRPr lang="en-US" altLang="en-US" sz="1800" dirty="0"/>
          </a:p>
          <a:p>
            <a:pPr marL="0" indent="0">
              <a:lnSpc>
                <a:spcPct val="90000"/>
              </a:lnSpc>
            </a:pPr>
            <a:endParaRPr lang="en-US" altLang="en-US" sz="1800" dirty="0"/>
          </a:p>
          <a:p>
            <a:pPr marL="0" indent="0">
              <a:lnSpc>
                <a:spcPct val="90000"/>
              </a:lnSpc>
            </a:pPr>
            <a:endParaRPr lang="en-US" altLang="en-US" sz="1800" dirty="0"/>
          </a:p>
          <a:p>
            <a:pPr marL="0" indent="0">
              <a:lnSpc>
                <a:spcPct val="90000"/>
              </a:lnSpc>
            </a:pPr>
            <a:endParaRPr lang="en-US" altLang="en-US" sz="1800" dirty="0"/>
          </a:p>
        </p:txBody>
      </p:sp>
      <p:sp>
        <p:nvSpPr>
          <p:cNvPr id="11268" name="Rectangle 4"/>
          <p:cNvSpPr>
            <a:spLocks noChangeArrowheads="1"/>
          </p:cNvSpPr>
          <p:nvPr/>
        </p:nvSpPr>
        <p:spPr bwMode="auto">
          <a:xfrm>
            <a:off x="0" y="31813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rgbClr val="009EE0"/>
              </a:buClr>
              <a:defRPr sz="2200">
                <a:solidFill>
                  <a:schemeClr val="tx1"/>
                </a:solidFill>
                <a:latin typeface="Arial" pitchFamily="34" charset="0"/>
              </a:defRPr>
            </a:lvl1pPr>
            <a:lvl2pPr marL="742950" indent="-285750" eaLnBrk="0" hangingPunct="0">
              <a:spcBef>
                <a:spcPct val="20000"/>
              </a:spcBef>
              <a:buClr>
                <a:srgbClr val="005B82"/>
              </a:buClr>
              <a:buFont typeface="Wingdings" pitchFamily="2" charset="2"/>
              <a:buChar char="§"/>
              <a:defRPr sz="2200">
                <a:solidFill>
                  <a:schemeClr val="tx1"/>
                </a:solidFill>
                <a:latin typeface="Arial" pitchFamily="34" charset="0"/>
              </a:defRPr>
            </a:lvl2pPr>
            <a:lvl3pPr marL="1143000" indent="-228600" eaLnBrk="0" hangingPunct="0">
              <a:spcBef>
                <a:spcPct val="20000"/>
              </a:spcBef>
              <a:buClr>
                <a:srgbClr val="005B82"/>
              </a:buClr>
              <a:buFont typeface="Wingdings" pitchFamily="2" charset="2"/>
              <a:buChar char="§"/>
              <a:defRPr sz="2200" i="1">
                <a:solidFill>
                  <a:schemeClr val="tx1"/>
                </a:solidFill>
                <a:latin typeface="Arial" pitchFamily="34" charset="0"/>
              </a:defRPr>
            </a:lvl3pPr>
            <a:lvl4pPr marL="1600200" indent="-228600" eaLnBrk="0" hangingPunct="0">
              <a:spcBef>
                <a:spcPct val="20000"/>
              </a:spcBef>
              <a:buClr>
                <a:srgbClr val="009EE0"/>
              </a:buClr>
              <a:defRPr sz="2000">
                <a:solidFill>
                  <a:schemeClr val="tx1"/>
                </a:solidFill>
                <a:latin typeface="Arial" pitchFamily="34" charset="0"/>
              </a:defRPr>
            </a:lvl4pPr>
            <a:lvl5pPr marL="2057400" indent="-228600" eaLnBrk="0" hangingPunct="0">
              <a:spcBef>
                <a:spcPct val="20000"/>
              </a:spcBef>
              <a:buClr>
                <a:srgbClr val="009EE0"/>
              </a:buClr>
              <a:defRPr sz="2000">
                <a:solidFill>
                  <a:schemeClr val="tx1"/>
                </a:solidFill>
                <a:latin typeface="Arial" pitchFamily="34" charset="0"/>
              </a:defRPr>
            </a:lvl5pPr>
            <a:lvl6pPr marL="2514600" indent="-228600" eaLnBrk="0" fontAlgn="base" hangingPunct="0">
              <a:spcBef>
                <a:spcPct val="20000"/>
              </a:spcBef>
              <a:spcAft>
                <a:spcPct val="0"/>
              </a:spcAft>
              <a:buClr>
                <a:srgbClr val="009EE0"/>
              </a:buClr>
              <a:defRPr sz="2000">
                <a:solidFill>
                  <a:schemeClr val="tx1"/>
                </a:solidFill>
                <a:latin typeface="Arial" pitchFamily="34" charset="0"/>
              </a:defRPr>
            </a:lvl6pPr>
            <a:lvl7pPr marL="2971800" indent="-228600" eaLnBrk="0" fontAlgn="base" hangingPunct="0">
              <a:spcBef>
                <a:spcPct val="20000"/>
              </a:spcBef>
              <a:spcAft>
                <a:spcPct val="0"/>
              </a:spcAft>
              <a:buClr>
                <a:srgbClr val="009EE0"/>
              </a:buClr>
              <a:defRPr sz="2000">
                <a:solidFill>
                  <a:schemeClr val="tx1"/>
                </a:solidFill>
                <a:latin typeface="Arial" pitchFamily="34" charset="0"/>
              </a:defRPr>
            </a:lvl7pPr>
            <a:lvl8pPr marL="3429000" indent="-228600" eaLnBrk="0" fontAlgn="base" hangingPunct="0">
              <a:spcBef>
                <a:spcPct val="20000"/>
              </a:spcBef>
              <a:spcAft>
                <a:spcPct val="0"/>
              </a:spcAft>
              <a:buClr>
                <a:srgbClr val="009EE0"/>
              </a:buClr>
              <a:defRPr sz="2000">
                <a:solidFill>
                  <a:schemeClr val="tx1"/>
                </a:solidFill>
                <a:latin typeface="Arial" pitchFamily="34" charset="0"/>
              </a:defRPr>
            </a:lvl8pPr>
            <a:lvl9pPr marL="3886200" indent="-228600" eaLnBrk="0" fontAlgn="base" hangingPunct="0">
              <a:spcBef>
                <a:spcPct val="20000"/>
              </a:spcBef>
              <a:spcAft>
                <a:spcPct val="0"/>
              </a:spcAft>
              <a:buClr>
                <a:srgbClr val="009EE0"/>
              </a:buClr>
              <a:defRPr sz="2000">
                <a:solidFill>
                  <a:schemeClr val="tx1"/>
                </a:solidFill>
                <a:latin typeface="Arial" pitchFamily="34" charset="0"/>
              </a:defRPr>
            </a:lvl9pPr>
          </a:lstStyle>
          <a:p>
            <a:pPr eaLnBrk="1" hangingPunct="1">
              <a:spcBef>
                <a:spcPct val="0"/>
              </a:spcBef>
              <a:buClrTx/>
            </a:pPr>
            <a:endParaRPr lang="en-GB" altLang="en-US" sz="1600"/>
          </a:p>
        </p:txBody>
      </p:sp>
      <p:sp>
        <p:nvSpPr>
          <p:cNvPr id="11269" name="Rectangle 5"/>
          <p:cNvSpPr>
            <a:spLocks noChangeArrowheads="1"/>
          </p:cNvSpPr>
          <p:nvPr/>
        </p:nvSpPr>
        <p:spPr bwMode="auto">
          <a:xfrm>
            <a:off x="0" y="24114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rgbClr val="009EE0"/>
              </a:buClr>
              <a:defRPr sz="2200">
                <a:solidFill>
                  <a:schemeClr val="tx1"/>
                </a:solidFill>
                <a:latin typeface="Arial" pitchFamily="34" charset="0"/>
              </a:defRPr>
            </a:lvl1pPr>
            <a:lvl2pPr marL="742950" indent="-285750" eaLnBrk="0" hangingPunct="0">
              <a:spcBef>
                <a:spcPct val="20000"/>
              </a:spcBef>
              <a:buClr>
                <a:srgbClr val="005B82"/>
              </a:buClr>
              <a:buFont typeface="Wingdings" pitchFamily="2" charset="2"/>
              <a:buChar char="§"/>
              <a:defRPr sz="2200">
                <a:solidFill>
                  <a:schemeClr val="tx1"/>
                </a:solidFill>
                <a:latin typeface="Arial" pitchFamily="34" charset="0"/>
              </a:defRPr>
            </a:lvl2pPr>
            <a:lvl3pPr marL="1143000" indent="-228600" eaLnBrk="0" hangingPunct="0">
              <a:spcBef>
                <a:spcPct val="20000"/>
              </a:spcBef>
              <a:buClr>
                <a:srgbClr val="005B82"/>
              </a:buClr>
              <a:buFont typeface="Wingdings" pitchFamily="2" charset="2"/>
              <a:buChar char="§"/>
              <a:defRPr sz="2200" i="1">
                <a:solidFill>
                  <a:schemeClr val="tx1"/>
                </a:solidFill>
                <a:latin typeface="Arial" pitchFamily="34" charset="0"/>
              </a:defRPr>
            </a:lvl3pPr>
            <a:lvl4pPr marL="1600200" indent="-228600" eaLnBrk="0" hangingPunct="0">
              <a:spcBef>
                <a:spcPct val="20000"/>
              </a:spcBef>
              <a:buClr>
                <a:srgbClr val="009EE0"/>
              </a:buClr>
              <a:defRPr sz="2000">
                <a:solidFill>
                  <a:schemeClr val="tx1"/>
                </a:solidFill>
                <a:latin typeface="Arial" pitchFamily="34" charset="0"/>
              </a:defRPr>
            </a:lvl4pPr>
            <a:lvl5pPr marL="2057400" indent="-228600" eaLnBrk="0" hangingPunct="0">
              <a:spcBef>
                <a:spcPct val="20000"/>
              </a:spcBef>
              <a:buClr>
                <a:srgbClr val="009EE0"/>
              </a:buClr>
              <a:defRPr sz="2000">
                <a:solidFill>
                  <a:schemeClr val="tx1"/>
                </a:solidFill>
                <a:latin typeface="Arial" pitchFamily="34" charset="0"/>
              </a:defRPr>
            </a:lvl5pPr>
            <a:lvl6pPr marL="2514600" indent="-228600" eaLnBrk="0" fontAlgn="base" hangingPunct="0">
              <a:spcBef>
                <a:spcPct val="20000"/>
              </a:spcBef>
              <a:spcAft>
                <a:spcPct val="0"/>
              </a:spcAft>
              <a:buClr>
                <a:srgbClr val="009EE0"/>
              </a:buClr>
              <a:defRPr sz="2000">
                <a:solidFill>
                  <a:schemeClr val="tx1"/>
                </a:solidFill>
                <a:latin typeface="Arial" pitchFamily="34" charset="0"/>
              </a:defRPr>
            </a:lvl6pPr>
            <a:lvl7pPr marL="2971800" indent="-228600" eaLnBrk="0" fontAlgn="base" hangingPunct="0">
              <a:spcBef>
                <a:spcPct val="20000"/>
              </a:spcBef>
              <a:spcAft>
                <a:spcPct val="0"/>
              </a:spcAft>
              <a:buClr>
                <a:srgbClr val="009EE0"/>
              </a:buClr>
              <a:defRPr sz="2000">
                <a:solidFill>
                  <a:schemeClr val="tx1"/>
                </a:solidFill>
                <a:latin typeface="Arial" pitchFamily="34" charset="0"/>
              </a:defRPr>
            </a:lvl7pPr>
            <a:lvl8pPr marL="3429000" indent="-228600" eaLnBrk="0" fontAlgn="base" hangingPunct="0">
              <a:spcBef>
                <a:spcPct val="20000"/>
              </a:spcBef>
              <a:spcAft>
                <a:spcPct val="0"/>
              </a:spcAft>
              <a:buClr>
                <a:srgbClr val="009EE0"/>
              </a:buClr>
              <a:defRPr sz="2000">
                <a:solidFill>
                  <a:schemeClr val="tx1"/>
                </a:solidFill>
                <a:latin typeface="Arial" pitchFamily="34" charset="0"/>
              </a:defRPr>
            </a:lvl8pPr>
            <a:lvl9pPr marL="3886200" indent="-228600" eaLnBrk="0" fontAlgn="base" hangingPunct="0">
              <a:spcBef>
                <a:spcPct val="20000"/>
              </a:spcBef>
              <a:spcAft>
                <a:spcPct val="0"/>
              </a:spcAft>
              <a:buClr>
                <a:srgbClr val="009EE0"/>
              </a:buClr>
              <a:defRPr sz="2000">
                <a:solidFill>
                  <a:schemeClr val="tx1"/>
                </a:solidFill>
                <a:latin typeface="Arial" pitchFamily="34" charset="0"/>
              </a:defRPr>
            </a:lvl9pPr>
          </a:lstStyle>
          <a:p>
            <a:pPr eaLnBrk="1" hangingPunct="1">
              <a:spcBef>
                <a:spcPct val="0"/>
              </a:spcBef>
              <a:buClrTx/>
            </a:pPr>
            <a:endParaRPr lang="en-GB" altLang="en-US" sz="1600"/>
          </a:p>
        </p:txBody>
      </p:sp>
      <p:sp>
        <p:nvSpPr>
          <p:cNvPr id="11270" name="Rectangle 6"/>
          <p:cNvSpPr>
            <a:spLocks noChangeArrowheads="1"/>
          </p:cNvSpPr>
          <p:nvPr/>
        </p:nvSpPr>
        <p:spPr bwMode="auto">
          <a:xfrm>
            <a:off x="0" y="2906713"/>
            <a:ext cx="5270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rgbClr val="009EE0"/>
              </a:buClr>
              <a:defRPr sz="2200">
                <a:solidFill>
                  <a:schemeClr val="tx1"/>
                </a:solidFill>
                <a:latin typeface="Arial" pitchFamily="34" charset="0"/>
              </a:defRPr>
            </a:lvl1pPr>
            <a:lvl2pPr marL="742950" indent="-285750" eaLnBrk="0" hangingPunct="0">
              <a:spcBef>
                <a:spcPct val="20000"/>
              </a:spcBef>
              <a:buClr>
                <a:srgbClr val="005B82"/>
              </a:buClr>
              <a:buFont typeface="Wingdings" pitchFamily="2" charset="2"/>
              <a:buChar char="§"/>
              <a:defRPr sz="2200">
                <a:solidFill>
                  <a:schemeClr val="tx1"/>
                </a:solidFill>
                <a:latin typeface="Arial" pitchFamily="34" charset="0"/>
              </a:defRPr>
            </a:lvl2pPr>
            <a:lvl3pPr marL="1143000" indent="-228600" eaLnBrk="0" hangingPunct="0">
              <a:spcBef>
                <a:spcPct val="20000"/>
              </a:spcBef>
              <a:buClr>
                <a:srgbClr val="005B82"/>
              </a:buClr>
              <a:buFont typeface="Wingdings" pitchFamily="2" charset="2"/>
              <a:buChar char="§"/>
              <a:defRPr sz="2200" i="1">
                <a:solidFill>
                  <a:schemeClr val="tx1"/>
                </a:solidFill>
                <a:latin typeface="Arial" pitchFamily="34" charset="0"/>
              </a:defRPr>
            </a:lvl3pPr>
            <a:lvl4pPr marL="1600200" indent="-228600" eaLnBrk="0" hangingPunct="0">
              <a:spcBef>
                <a:spcPct val="20000"/>
              </a:spcBef>
              <a:buClr>
                <a:srgbClr val="009EE0"/>
              </a:buClr>
              <a:defRPr sz="2000">
                <a:solidFill>
                  <a:schemeClr val="tx1"/>
                </a:solidFill>
                <a:latin typeface="Arial" pitchFamily="34" charset="0"/>
              </a:defRPr>
            </a:lvl4pPr>
            <a:lvl5pPr marL="2057400" indent="-228600" eaLnBrk="0" hangingPunct="0">
              <a:spcBef>
                <a:spcPct val="20000"/>
              </a:spcBef>
              <a:buClr>
                <a:srgbClr val="009EE0"/>
              </a:buClr>
              <a:defRPr sz="2000">
                <a:solidFill>
                  <a:schemeClr val="tx1"/>
                </a:solidFill>
                <a:latin typeface="Arial" pitchFamily="34" charset="0"/>
              </a:defRPr>
            </a:lvl5pPr>
            <a:lvl6pPr marL="2514600" indent="-228600" eaLnBrk="0" fontAlgn="base" hangingPunct="0">
              <a:spcBef>
                <a:spcPct val="20000"/>
              </a:spcBef>
              <a:spcAft>
                <a:spcPct val="0"/>
              </a:spcAft>
              <a:buClr>
                <a:srgbClr val="009EE0"/>
              </a:buClr>
              <a:defRPr sz="2000">
                <a:solidFill>
                  <a:schemeClr val="tx1"/>
                </a:solidFill>
                <a:latin typeface="Arial" pitchFamily="34" charset="0"/>
              </a:defRPr>
            </a:lvl6pPr>
            <a:lvl7pPr marL="2971800" indent="-228600" eaLnBrk="0" fontAlgn="base" hangingPunct="0">
              <a:spcBef>
                <a:spcPct val="20000"/>
              </a:spcBef>
              <a:spcAft>
                <a:spcPct val="0"/>
              </a:spcAft>
              <a:buClr>
                <a:srgbClr val="009EE0"/>
              </a:buClr>
              <a:defRPr sz="2000">
                <a:solidFill>
                  <a:schemeClr val="tx1"/>
                </a:solidFill>
                <a:latin typeface="Arial" pitchFamily="34" charset="0"/>
              </a:defRPr>
            </a:lvl7pPr>
            <a:lvl8pPr marL="3429000" indent="-228600" eaLnBrk="0" fontAlgn="base" hangingPunct="0">
              <a:spcBef>
                <a:spcPct val="20000"/>
              </a:spcBef>
              <a:spcAft>
                <a:spcPct val="0"/>
              </a:spcAft>
              <a:buClr>
                <a:srgbClr val="009EE0"/>
              </a:buClr>
              <a:defRPr sz="2000">
                <a:solidFill>
                  <a:schemeClr val="tx1"/>
                </a:solidFill>
                <a:latin typeface="Arial" pitchFamily="34" charset="0"/>
              </a:defRPr>
            </a:lvl8pPr>
            <a:lvl9pPr marL="3886200" indent="-228600" eaLnBrk="0" fontAlgn="base" hangingPunct="0">
              <a:spcBef>
                <a:spcPct val="20000"/>
              </a:spcBef>
              <a:spcAft>
                <a:spcPct val="0"/>
              </a:spcAft>
              <a:buClr>
                <a:srgbClr val="009EE0"/>
              </a:buClr>
              <a:defRPr sz="2000">
                <a:solidFill>
                  <a:schemeClr val="tx1"/>
                </a:solidFill>
                <a:latin typeface="Arial" pitchFamily="34" charset="0"/>
              </a:defRPr>
            </a:lvl9pPr>
          </a:lstStyle>
          <a:p>
            <a:pPr>
              <a:spcBef>
                <a:spcPct val="0"/>
              </a:spcBef>
              <a:buClrTx/>
            </a:pPr>
            <a:r>
              <a:rPr lang="en-GB" altLang="en-US" sz="1200">
                <a:cs typeface="Times New Roman" pitchFamily="18" charset="0"/>
              </a:rPr>
              <a:t>        </a:t>
            </a:r>
            <a:endParaRPr lang="en-GB" altLang="en-US" sz="1800"/>
          </a:p>
        </p:txBody>
      </p:sp>
      <p:sp>
        <p:nvSpPr>
          <p:cNvPr id="11271" name="Rectangle 7"/>
          <p:cNvSpPr>
            <a:spLocks noChangeArrowheads="1"/>
          </p:cNvSpPr>
          <p:nvPr/>
        </p:nvSpPr>
        <p:spPr bwMode="auto">
          <a:xfrm>
            <a:off x="0" y="3714750"/>
            <a:ext cx="3556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rgbClr val="009EE0"/>
              </a:buClr>
              <a:defRPr sz="2200">
                <a:solidFill>
                  <a:schemeClr val="tx1"/>
                </a:solidFill>
                <a:latin typeface="Arial" pitchFamily="34" charset="0"/>
              </a:defRPr>
            </a:lvl1pPr>
            <a:lvl2pPr marL="742950" indent="-285750" eaLnBrk="0" hangingPunct="0">
              <a:spcBef>
                <a:spcPct val="20000"/>
              </a:spcBef>
              <a:buClr>
                <a:srgbClr val="005B82"/>
              </a:buClr>
              <a:buFont typeface="Wingdings" pitchFamily="2" charset="2"/>
              <a:buChar char="§"/>
              <a:defRPr sz="2200">
                <a:solidFill>
                  <a:schemeClr val="tx1"/>
                </a:solidFill>
                <a:latin typeface="Arial" pitchFamily="34" charset="0"/>
              </a:defRPr>
            </a:lvl2pPr>
            <a:lvl3pPr marL="1143000" indent="-228600" eaLnBrk="0" hangingPunct="0">
              <a:spcBef>
                <a:spcPct val="20000"/>
              </a:spcBef>
              <a:buClr>
                <a:srgbClr val="005B82"/>
              </a:buClr>
              <a:buFont typeface="Wingdings" pitchFamily="2" charset="2"/>
              <a:buChar char="§"/>
              <a:defRPr sz="2200" i="1">
                <a:solidFill>
                  <a:schemeClr val="tx1"/>
                </a:solidFill>
                <a:latin typeface="Arial" pitchFamily="34" charset="0"/>
              </a:defRPr>
            </a:lvl3pPr>
            <a:lvl4pPr marL="1600200" indent="-228600" eaLnBrk="0" hangingPunct="0">
              <a:spcBef>
                <a:spcPct val="20000"/>
              </a:spcBef>
              <a:buClr>
                <a:srgbClr val="009EE0"/>
              </a:buClr>
              <a:defRPr sz="2000">
                <a:solidFill>
                  <a:schemeClr val="tx1"/>
                </a:solidFill>
                <a:latin typeface="Arial" pitchFamily="34" charset="0"/>
              </a:defRPr>
            </a:lvl4pPr>
            <a:lvl5pPr marL="2057400" indent="-228600" eaLnBrk="0" hangingPunct="0">
              <a:spcBef>
                <a:spcPct val="20000"/>
              </a:spcBef>
              <a:buClr>
                <a:srgbClr val="009EE0"/>
              </a:buClr>
              <a:defRPr sz="2000">
                <a:solidFill>
                  <a:schemeClr val="tx1"/>
                </a:solidFill>
                <a:latin typeface="Arial" pitchFamily="34" charset="0"/>
              </a:defRPr>
            </a:lvl5pPr>
            <a:lvl6pPr marL="2514600" indent="-228600" eaLnBrk="0" fontAlgn="base" hangingPunct="0">
              <a:spcBef>
                <a:spcPct val="20000"/>
              </a:spcBef>
              <a:spcAft>
                <a:spcPct val="0"/>
              </a:spcAft>
              <a:buClr>
                <a:srgbClr val="009EE0"/>
              </a:buClr>
              <a:defRPr sz="2000">
                <a:solidFill>
                  <a:schemeClr val="tx1"/>
                </a:solidFill>
                <a:latin typeface="Arial" pitchFamily="34" charset="0"/>
              </a:defRPr>
            </a:lvl6pPr>
            <a:lvl7pPr marL="2971800" indent="-228600" eaLnBrk="0" fontAlgn="base" hangingPunct="0">
              <a:spcBef>
                <a:spcPct val="20000"/>
              </a:spcBef>
              <a:spcAft>
                <a:spcPct val="0"/>
              </a:spcAft>
              <a:buClr>
                <a:srgbClr val="009EE0"/>
              </a:buClr>
              <a:defRPr sz="2000">
                <a:solidFill>
                  <a:schemeClr val="tx1"/>
                </a:solidFill>
                <a:latin typeface="Arial" pitchFamily="34" charset="0"/>
              </a:defRPr>
            </a:lvl7pPr>
            <a:lvl8pPr marL="3429000" indent="-228600" eaLnBrk="0" fontAlgn="base" hangingPunct="0">
              <a:spcBef>
                <a:spcPct val="20000"/>
              </a:spcBef>
              <a:spcAft>
                <a:spcPct val="0"/>
              </a:spcAft>
              <a:buClr>
                <a:srgbClr val="009EE0"/>
              </a:buClr>
              <a:defRPr sz="2000">
                <a:solidFill>
                  <a:schemeClr val="tx1"/>
                </a:solidFill>
                <a:latin typeface="Arial" pitchFamily="34" charset="0"/>
              </a:defRPr>
            </a:lvl8pPr>
            <a:lvl9pPr marL="3886200" indent="-228600" eaLnBrk="0" fontAlgn="base" hangingPunct="0">
              <a:spcBef>
                <a:spcPct val="20000"/>
              </a:spcBef>
              <a:spcAft>
                <a:spcPct val="0"/>
              </a:spcAft>
              <a:buClr>
                <a:srgbClr val="009EE0"/>
              </a:buClr>
              <a:defRPr sz="2000">
                <a:solidFill>
                  <a:schemeClr val="tx1"/>
                </a:solidFill>
                <a:latin typeface="Arial" pitchFamily="34" charset="0"/>
              </a:defRPr>
            </a:lvl9pPr>
          </a:lstStyle>
          <a:p>
            <a:pPr>
              <a:spcBef>
                <a:spcPct val="0"/>
              </a:spcBef>
              <a:buClrTx/>
            </a:pPr>
            <a:r>
              <a:rPr lang="en-GB" altLang="en-US" sz="1200">
                <a:cs typeface="Times New Roman" pitchFamily="18" charset="0"/>
              </a:rPr>
              <a:t>    </a:t>
            </a:r>
            <a:endParaRPr lang="en-GB" altLang="en-US" sz="1800"/>
          </a:p>
        </p:txBody>
      </p:sp>
      <p:sp>
        <p:nvSpPr>
          <p:cNvPr id="11272" name="Rectangle 8"/>
          <p:cNvSpPr>
            <a:spLocks noChangeArrowheads="1"/>
          </p:cNvSpPr>
          <p:nvPr/>
        </p:nvSpPr>
        <p:spPr bwMode="auto">
          <a:xfrm>
            <a:off x="0" y="32464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rgbClr val="009EE0"/>
              </a:buClr>
              <a:defRPr sz="2200">
                <a:solidFill>
                  <a:schemeClr val="tx1"/>
                </a:solidFill>
                <a:latin typeface="Arial" pitchFamily="34" charset="0"/>
              </a:defRPr>
            </a:lvl1pPr>
            <a:lvl2pPr marL="742950" indent="-285750" eaLnBrk="0" hangingPunct="0">
              <a:spcBef>
                <a:spcPct val="20000"/>
              </a:spcBef>
              <a:buClr>
                <a:srgbClr val="005B82"/>
              </a:buClr>
              <a:buFont typeface="Wingdings" pitchFamily="2" charset="2"/>
              <a:buChar char="§"/>
              <a:defRPr sz="2200">
                <a:solidFill>
                  <a:schemeClr val="tx1"/>
                </a:solidFill>
                <a:latin typeface="Arial" pitchFamily="34" charset="0"/>
              </a:defRPr>
            </a:lvl2pPr>
            <a:lvl3pPr marL="1143000" indent="-228600" eaLnBrk="0" hangingPunct="0">
              <a:spcBef>
                <a:spcPct val="20000"/>
              </a:spcBef>
              <a:buClr>
                <a:srgbClr val="005B82"/>
              </a:buClr>
              <a:buFont typeface="Wingdings" pitchFamily="2" charset="2"/>
              <a:buChar char="§"/>
              <a:defRPr sz="2200" i="1">
                <a:solidFill>
                  <a:schemeClr val="tx1"/>
                </a:solidFill>
                <a:latin typeface="Arial" pitchFamily="34" charset="0"/>
              </a:defRPr>
            </a:lvl3pPr>
            <a:lvl4pPr marL="1600200" indent="-228600" eaLnBrk="0" hangingPunct="0">
              <a:spcBef>
                <a:spcPct val="20000"/>
              </a:spcBef>
              <a:buClr>
                <a:srgbClr val="009EE0"/>
              </a:buClr>
              <a:defRPr sz="2000">
                <a:solidFill>
                  <a:schemeClr val="tx1"/>
                </a:solidFill>
                <a:latin typeface="Arial" pitchFamily="34" charset="0"/>
              </a:defRPr>
            </a:lvl4pPr>
            <a:lvl5pPr marL="2057400" indent="-228600" eaLnBrk="0" hangingPunct="0">
              <a:spcBef>
                <a:spcPct val="20000"/>
              </a:spcBef>
              <a:buClr>
                <a:srgbClr val="009EE0"/>
              </a:buClr>
              <a:defRPr sz="2000">
                <a:solidFill>
                  <a:schemeClr val="tx1"/>
                </a:solidFill>
                <a:latin typeface="Arial" pitchFamily="34" charset="0"/>
              </a:defRPr>
            </a:lvl5pPr>
            <a:lvl6pPr marL="2514600" indent="-228600" eaLnBrk="0" fontAlgn="base" hangingPunct="0">
              <a:spcBef>
                <a:spcPct val="20000"/>
              </a:spcBef>
              <a:spcAft>
                <a:spcPct val="0"/>
              </a:spcAft>
              <a:buClr>
                <a:srgbClr val="009EE0"/>
              </a:buClr>
              <a:defRPr sz="2000">
                <a:solidFill>
                  <a:schemeClr val="tx1"/>
                </a:solidFill>
                <a:latin typeface="Arial" pitchFamily="34" charset="0"/>
              </a:defRPr>
            </a:lvl6pPr>
            <a:lvl7pPr marL="2971800" indent="-228600" eaLnBrk="0" fontAlgn="base" hangingPunct="0">
              <a:spcBef>
                <a:spcPct val="20000"/>
              </a:spcBef>
              <a:spcAft>
                <a:spcPct val="0"/>
              </a:spcAft>
              <a:buClr>
                <a:srgbClr val="009EE0"/>
              </a:buClr>
              <a:defRPr sz="2000">
                <a:solidFill>
                  <a:schemeClr val="tx1"/>
                </a:solidFill>
                <a:latin typeface="Arial" pitchFamily="34" charset="0"/>
              </a:defRPr>
            </a:lvl7pPr>
            <a:lvl8pPr marL="3429000" indent="-228600" eaLnBrk="0" fontAlgn="base" hangingPunct="0">
              <a:spcBef>
                <a:spcPct val="20000"/>
              </a:spcBef>
              <a:spcAft>
                <a:spcPct val="0"/>
              </a:spcAft>
              <a:buClr>
                <a:srgbClr val="009EE0"/>
              </a:buClr>
              <a:defRPr sz="2000">
                <a:solidFill>
                  <a:schemeClr val="tx1"/>
                </a:solidFill>
                <a:latin typeface="Arial" pitchFamily="34" charset="0"/>
              </a:defRPr>
            </a:lvl8pPr>
            <a:lvl9pPr marL="3886200" indent="-228600" eaLnBrk="0" fontAlgn="base" hangingPunct="0">
              <a:spcBef>
                <a:spcPct val="20000"/>
              </a:spcBef>
              <a:spcAft>
                <a:spcPct val="0"/>
              </a:spcAft>
              <a:buClr>
                <a:srgbClr val="009EE0"/>
              </a:buClr>
              <a:defRPr sz="2000">
                <a:solidFill>
                  <a:schemeClr val="tx1"/>
                </a:solidFill>
                <a:latin typeface="Arial" pitchFamily="34" charset="0"/>
              </a:defRPr>
            </a:lvl9pPr>
          </a:lstStyle>
          <a:p>
            <a:pPr eaLnBrk="1" hangingPunct="1">
              <a:spcBef>
                <a:spcPct val="0"/>
              </a:spcBef>
              <a:buClrTx/>
            </a:pPr>
            <a:endParaRPr lang="en-GB" altLang="en-US" sz="1600"/>
          </a:p>
        </p:txBody>
      </p:sp>
      <p:sp>
        <p:nvSpPr>
          <p:cNvPr id="11273" name="Rectangle 9"/>
          <p:cNvSpPr>
            <a:spLocks noChangeArrowheads="1"/>
          </p:cNvSpPr>
          <p:nvPr/>
        </p:nvSpPr>
        <p:spPr bwMode="auto">
          <a:xfrm>
            <a:off x="0" y="32273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rgbClr val="009EE0"/>
              </a:buClr>
              <a:defRPr sz="2200">
                <a:solidFill>
                  <a:schemeClr val="tx1"/>
                </a:solidFill>
                <a:latin typeface="Arial" pitchFamily="34" charset="0"/>
              </a:defRPr>
            </a:lvl1pPr>
            <a:lvl2pPr marL="742950" indent="-285750" eaLnBrk="0" hangingPunct="0">
              <a:spcBef>
                <a:spcPct val="20000"/>
              </a:spcBef>
              <a:buClr>
                <a:srgbClr val="005B82"/>
              </a:buClr>
              <a:buFont typeface="Wingdings" pitchFamily="2" charset="2"/>
              <a:buChar char="§"/>
              <a:defRPr sz="2200">
                <a:solidFill>
                  <a:schemeClr val="tx1"/>
                </a:solidFill>
                <a:latin typeface="Arial" pitchFamily="34" charset="0"/>
              </a:defRPr>
            </a:lvl2pPr>
            <a:lvl3pPr marL="1143000" indent="-228600" eaLnBrk="0" hangingPunct="0">
              <a:spcBef>
                <a:spcPct val="20000"/>
              </a:spcBef>
              <a:buClr>
                <a:srgbClr val="005B82"/>
              </a:buClr>
              <a:buFont typeface="Wingdings" pitchFamily="2" charset="2"/>
              <a:buChar char="§"/>
              <a:defRPr sz="2200" i="1">
                <a:solidFill>
                  <a:schemeClr val="tx1"/>
                </a:solidFill>
                <a:latin typeface="Arial" pitchFamily="34" charset="0"/>
              </a:defRPr>
            </a:lvl3pPr>
            <a:lvl4pPr marL="1600200" indent="-228600" eaLnBrk="0" hangingPunct="0">
              <a:spcBef>
                <a:spcPct val="20000"/>
              </a:spcBef>
              <a:buClr>
                <a:srgbClr val="009EE0"/>
              </a:buClr>
              <a:defRPr sz="2000">
                <a:solidFill>
                  <a:schemeClr val="tx1"/>
                </a:solidFill>
                <a:latin typeface="Arial" pitchFamily="34" charset="0"/>
              </a:defRPr>
            </a:lvl4pPr>
            <a:lvl5pPr marL="2057400" indent="-228600" eaLnBrk="0" hangingPunct="0">
              <a:spcBef>
                <a:spcPct val="20000"/>
              </a:spcBef>
              <a:buClr>
                <a:srgbClr val="009EE0"/>
              </a:buClr>
              <a:defRPr sz="2000">
                <a:solidFill>
                  <a:schemeClr val="tx1"/>
                </a:solidFill>
                <a:latin typeface="Arial" pitchFamily="34" charset="0"/>
              </a:defRPr>
            </a:lvl5pPr>
            <a:lvl6pPr marL="2514600" indent="-228600" eaLnBrk="0" fontAlgn="base" hangingPunct="0">
              <a:spcBef>
                <a:spcPct val="20000"/>
              </a:spcBef>
              <a:spcAft>
                <a:spcPct val="0"/>
              </a:spcAft>
              <a:buClr>
                <a:srgbClr val="009EE0"/>
              </a:buClr>
              <a:defRPr sz="2000">
                <a:solidFill>
                  <a:schemeClr val="tx1"/>
                </a:solidFill>
                <a:latin typeface="Arial" pitchFamily="34" charset="0"/>
              </a:defRPr>
            </a:lvl6pPr>
            <a:lvl7pPr marL="2971800" indent="-228600" eaLnBrk="0" fontAlgn="base" hangingPunct="0">
              <a:spcBef>
                <a:spcPct val="20000"/>
              </a:spcBef>
              <a:spcAft>
                <a:spcPct val="0"/>
              </a:spcAft>
              <a:buClr>
                <a:srgbClr val="009EE0"/>
              </a:buClr>
              <a:defRPr sz="2000">
                <a:solidFill>
                  <a:schemeClr val="tx1"/>
                </a:solidFill>
                <a:latin typeface="Arial" pitchFamily="34" charset="0"/>
              </a:defRPr>
            </a:lvl7pPr>
            <a:lvl8pPr marL="3429000" indent="-228600" eaLnBrk="0" fontAlgn="base" hangingPunct="0">
              <a:spcBef>
                <a:spcPct val="20000"/>
              </a:spcBef>
              <a:spcAft>
                <a:spcPct val="0"/>
              </a:spcAft>
              <a:buClr>
                <a:srgbClr val="009EE0"/>
              </a:buClr>
              <a:defRPr sz="2000">
                <a:solidFill>
                  <a:schemeClr val="tx1"/>
                </a:solidFill>
                <a:latin typeface="Arial" pitchFamily="34" charset="0"/>
              </a:defRPr>
            </a:lvl8pPr>
            <a:lvl9pPr marL="3886200" indent="-228600" eaLnBrk="0" fontAlgn="base" hangingPunct="0">
              <a:spcBef>
                <a:spcPct val="20000"/>
              </a:spcBef>
              <a:spcAft>
                <a:spcPct val="0"/>
              </a:spcAft>
              <a:buClr>
                <a:srgbClr val="009EE0"/>
              </a:buClr>
              <a:defRPr sz="2000">
                <a:solidFill>
                  <a:schemeClr val="tx1"/>
                </a:solidFill>
                <a:latin typeface="Arial" pitchFamily="34" charset="0"/>
              </a:defRPr>
            </a:lvl9pPr>
          </a:lstStyle>
          <a:p>
            <a:pPr eaLnBrk="1" hangingPunct="1">
              <a:spcBef>
                <a:spcPct val="0"/>
              </a:spcBef>
              <a:buClrTx/>
            </a:pPr>
            <a:endParaRPr lang="en-GB" altLang="en-US" sz="1600"/>
          </a:p>
        </p:txBody>
      </p:sp>
      <p:sp>
        <p:nvSpPr>
          <p:cNvPr id="11274" name="Rectangle 10"/>
          <p:cNvSpPr>
            <a:spLocks noChangeArrowheads="1"/>
          </p:cNvSpPr>
          <p:nvPr/>
        </p:nvSpPr>
        <p:spPr bwMode="auto">
          <a:xfrm>
            <a:off x="0" y="28082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rgbClr val="009EE0"/>
              </a:buClr>
              <a:defRPr sz="2200">
                <a:solidFill>
                  <a:schemeClr val="tx1"/>
                </a:solidFill>
                <a:latin typeface="Arial" pitchFamily="34" charset="0"/>
              </a:defRPr>
            </a:lvl1pPr>
            <a:lvl2pPr marL="742950" indent="-285750" eaLnBrk="0" hangingPunct="0">
              <a:spcBef>
                <a:spcPct val="20000"/>
              </a:spcBef>
              <a:buClr>
                <a:srgbClr val="005B82"/>
              </a:buClr>
              <a:buFont typeface="Wingdings" pitchFamily="2" charset="2"/>
              <a:buChar char="§"/>
              <a:defRPr sz="2200">
                <a:solidFill>
                  <a:schemeClr val="tx1"/>
                </a:solidFill>
                <a:latin typeface="Arial" pitchFamily="34" charset="0"/>
              </a:defRPr>
            </a:lvl2pPr>
            <a:lvl3pPr marL="1143000" indent="-228600" eaLnBrk="0" hangingPunct="0">
              <a:spcBef>
                <a:spcPct val="20000"/>
              </a:spcBef>
              <a:buClr>
                <a:srgbClr val="005B82"/>
              </a:buClr>
              <a:buFont typeface="Wingdings" pitchFamily="2" charset="2"/>
              <a:buChar char="§"/>
              <a:defRPr sz="2200" i="1">
                <a:solidFill>
                  <a:schemeClr val="tx1"/>
                </a:solidFill>
                <a:latin typeface="Arial" pitchFamily="34" charset="0"/>
              </a:defRPr>
            </a:lvl3pPr>
            <a:lvl4pPr marL="1600200" indent="-228600" eaLnBrk="0" hangingPunct="0">
              <a:spcBef>
                <a:spcPct val="20000"/>
              </a:spcBef>
              <a:buClr>
                <a:srgbClr val="009EE0"/>
              </a:buClr>
              <a:defRPr sz="2000">
                <a:solidFill>
                  <a:schemeClr val="tx1"/>
                </a:solidFill>
                <a:latin typeface="Arial" pitchFamily="34" charset="0"/>
              </a:defRPr>
            </a:lvl4pPr>
            <a:lvl5pPr marL="2057400" indent="-228600" eaLnBrk="0" hangingPunct="0">
              <a:spcBef>
                <a:spcPct val="20000"/>
              </a:spcBef>
              <a:buClr>
                <a:srgbClr val="009EE0"/>
              </a:buClr>
              <a:defRPr sz="2000">
                <a:solidFill>
                  <a:schemeClr val="tx1"/>
                </a:solidFill>
                <a:latin typeface="Arial" pitchFamily="34" charset="0"/>
              </a:defRPr>
            </a:lvl5pPr>
            <a:lvl6pPr marL="2514600" indent="-228600" eaLnBrk="0" fontAlgn="base" hangingPunct="0">
              <a:spcBef>
                <a:spcPct val="20000"/>
              </a:spcBef>
              <a:spcAft>
                <a:spcPct val="0"/>
              </a:spcAft>
              <a:buClr>
                <a:srgbClr val="009EE0"/>
              </a:buClr>
              <a:defRPr sz="2000">
                <a:solidFill>
                  <a:schemeClr val="tx1"/>
                </a:solidFill>
                <a:latin typeface="Arial" pitchFamily="34" charset="0"/>
              </a:defRPr>
            </a:lvl6pPr>
            <a:lvl7pPr marL="2971800" indent="-228600" eaLnBrk="0" fontAlgn="base" hangingPunct="0">
              <a:spcBef>
                <a:spcPct val="20000"/>
              </a:spcBef>
              <a:spcAft>
                <a:spcPct val="0"/>
              </a:spcAft>
              <a:buClr>
                <a:srgbClr val="009EE0"/>
              </a:buClr>
              <a:defRPr sz="2000">
                <a:solidFill>
                  <a:schemeClr val="tx1"/>
                </a:solidFill>
                <a:latin typeface="Arial" pitchFamily="34" charset="0"/>
              </a:defRPr>
            </a:lvl7pPr>
            <a:lvl8pPr marL="3429000" indent="-228600" eaLnBrk="0" fontAlgn="base" hangingPunct="0">
              <a:spcBef>
                <a:spcPct val="20000"/>
              </a:spcBef>
              <a:spcAft>
                <a:spcPct val="0"/>
              </a:spcAft>
              <a:buClr>
                <a:srgbClr val="009EE0"/>
              </a:buClr>
              <a:defRPr sz="2000">
                <a:solidFill>
                  <a:schemeClr val="tx1"/>
                </a:solidFill>
                <a:latin typeface="Arial" pitchFamily="34" charset="0"/>
              </a:defRPr>
            </a:lvl8pPr>
            <a:lvl9pPr marL="3886200" indent="-228600" eaLnBrk="0" fontAlgn="base" hangingPunct="0">
              <a:spcBef>
                <a:spcPct val="20000"/>
              </a:spcBef>
              <a:spcAft>
                <a:spcPct val="0"/>
              </a:spcAft>
              <a:buClr>
                <a:srgbClr val="009EE0"/>
              </a:buClr>
              <a:defRPr sz="2000">
                <a:solidFill>
                  <a:schemeClr val="tx1"/>
                </a:solidFill>
                <a:latin typeface="Arial" pitchFamily="34" charset="0"/>
              </a:defRPr>
            </a:lvl9pPr>
          </a:lstStyle>
          <a:p>
            <a:pPr eaLnBrk="1" hangingPunct="1">
              <a:spcBef>
                <a:spcPct val="0"/>
              </a:spcBef>
              <a:buClrTx/>
            </a:pPr>
            <a:endParaRPr lang="en-GB" altLang="en-US" sz="1600"/>
          </a:p>
        </p:txBody>
      </p:sp>
      <p:sp>
        <p:nvSpPr>
          <p:cNvPr id="11275"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rgbClr val="009EE0"/>
              </a:buClr>
              <a:defRPr sz="2200">
                <a:solidFill>
                  <a:schemeClr val="tx1"/>
                </a:solidFill>
                <a:latin typeface="Arial" pitchFamily="34" charset="0"/>
              </a:defRPr>
            </a:lvl1pPr>
            <a:lvl2pPr marL="742950" indent="-285750" eaLnBrk="0" hangingPunct="0">
              <a:spcBef>
                <a:spcPct val="20000"/>
              </a:spcBef>
              <a:buClr>
                <a:srgbClr val="005B82"/>
              </a:buClr>
              <a:buFont typeface="Wingdings" pitchFamily="2" charset="2"/>
              <a:buChar char="§"/>
              <a:defRPr sz="2200">
                <a:solidFill>
                  <a:schemeClr val="tx1"/>
                </a:solidFill>
                <a:latin typeface="Arial" pitchFamily="34" charset="0"/>
              </a:defRPr>
            </a:lvl2pPr>
            <a:lvl3pPr marL="1143000" indent="-228600" eaLnBrk="0" hangingPunct="0">
              <a:spcBef>
                <a:spcPct val="20000"/>
              </a:spcBef>
              <a:buClr>
                <a:srgbClr val="005B82"/>
              </a:buClr>
              <a:buFont typeface="Wingdings" pitchFamily="2" charset="2"/>
              <a:buChar char="§"/>
              <a:defRPr sz="2200" i="1">
                <a:solidFill>
                  <a:schemeClr val="tx1"/>
                </a:solidFill>
                <a:latin typeface="Arial" pitchFamily="34" charset="0"/>
              </a:defRPr>
            </a:lvl3pPr>
            <a:lvl4pPr marL="1600200" indent="-228600" eaLnBrk="0" hangingPunct="0">
              <a:spcBef>
                <a:spcPct val="20000"/>
              </a:spcBef>
              <a:buClr>
                <a:srgbClr val="009EE0"/>
              </a:buClr>
              <a:defRPr sz="2000">
                <a:solidFill>
                  <a:schemeClr val="tx1"/>
                </a:solidFill>
                <a:latin typeface="Arial" pitchFamily="34" charset="0"/>
              </a:defRPr>
            </a:lvl4pPr>
            <a:lvl5pPr marL="2057400" indent="-228600" eaLnBrk="0" hangingPunct="0">
              <a:spcBef>
                <a:spcPct val="20000"/>
              </a:spcBef>
              <a:buClr>
                <a:srgbClr val="009EE0"/>
              </a:buClr>
              <a:defRPr sz="2000">
                <a:solidFill>
                  <a:schemeClr val="tx1"/>
                </a:solidFill>
                <a:latin typeface="Arial" pitchFamily="34" charset="0"/>
              </a:defRPr>
            </a:lvl5pPr>
            <a:lvl6pPr marL="2514600" indent="-228600" eaLnBrk="0" fontAlgn="base" hangingPunct="0">
              <a:spcBef>
                <a:spcPct val="20000"/>
              </a:spcBef>
              <a:spcAft>
                <a:spcPct val="0"/>
              </a:spcAft>
              <a:buClr>
                <a:srgbClr val="009EE0"/>
              </a:buClr>
              <a:defRPr sz="2000">
                <a:solidFill>
                  <a:schemeClr val="tx1"/>
                </a:solidFill>
                <a:latin typeface="Arial" pitchFamily="34" charset="0"/>
              </a:defRPr>
            </a:lvl6pPr>
            <a:lvl7pPr marL="2971800" indent="-228600" eaLnBrk="0" fontAlgn="base" hangingPunct="0">
              <a:spcBef>
                <a:spcPct val="20000"/>
              </a:spcBef>
              <a:spcAft>
                <a:spcPct val="0"/>
              </a:spcAft>
              <a:buClr>
                <a:srgbClr val="009EE0"/>
              </a:buClr>
              <a:defRPr sz="2000">
                <a:solidFill>
                  <a:schemeClr val="tx1"/>
                </a:solidFill>
                <a:latin typeface="Arial" pitchFamily="34" charset="0"/>
              </a:defRPr>
            </a:lvl7pPr>
            <a:lvl8pPr marL="3429000" indent="-228600" eaLnBrk="0" fontAlgn="base" hangingPunct="0">
              <a:spcBef>
                <a:spcPct val="20000"/>
              </a:spcBef>
              <a:spcAft>
                <a:spcPct val="0"/>
              </a:spcAft>
              <a:buClr>
                <a:srgbClr val="009EE0"/>
              </a:buClr>
              <a:defRPr sz="2000">
                <a:solidFill>
                  <a:schemeClr val="tx1"/>
                </a:solidFill>
                <a:latin typeface="Arial" pitchFamily="34" charset="0"/>
              </a:defRPr>
            </a:lvl8pPr>
            <a:lvl9pPr marL="3886200" indent="-228600" eaLnBrk="0" fontAlgn="base" hangingPunct="0">
              <a:spcBef>
                <a:spcPct val="20000"/>
              </a:spcBef>
              <a:spcAft>
                <a:spcPct val="0"/>
              </a:spcAft>
              <a:buClr>
                <a:srgbClr val="009EE0"/>
              </a:buClr>
              <a:defRPr sz="2000">
                <a:solidFill>
                  <a:schemeClr val="tx1"/>
                </a:solidFill>
                <a:latin typeface="Arial" pitchFamily="34" charset="0"/>
              </a:defRPr>
            </a:lvl9pPr>
          </a:lstStyle>
          <a:p>
            <a:pPr eaLnBrk="1" hangingPunct="1">
              <a:spcBef>
                <a:spcPct val="0"/>
              </a:spcBef>
              <a:buClrTx/>
            </a:pPr>
            <a:endParaRPr lang="en-GB" altLang="en-US" sz="1600"/>
          </a:p>
        </p:txBody>
      </p:sp>
      <p:sp>
        <p:nvSpPr>
          <p:cNvPr id="11276" name="Rectangle 12"/>
          <p:cNvSpPr>
            <a:spLocks noChangeArrowheads="1"/>
          </p:cNvSpPr>
          <p:nvPr/>
        </p:nvSpPr>
        <p:spPr bwMode="auto">
          <a:xfrm>
            <a:off x="0" y="2838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rgbClr val="009EE0"/>
              </a:buClr>
              <a:defRPr sz="2200">
                <a:solidFill>
                  <a:schemeClr val="tx1"/>
                </a:solidFill>
                <a:latin typeface="Arial" pitchFamily="34" charset="0"/>
              </a:defRPr>
            </a:lvl1pPr>
            <a:lvl2pPr marL="742950" indent="-285750" eaLnBrk="0" hangingPunct="0">
              <a:spcBef>
                <a:spcPct val="20000"/>
              </a:spcBef>
              <a:buClr>
                <a:srgbClr val="005B82"/>
              </a:buClr>
              <a:buFont typeface="Wingdings" pitchFamily="2" charset="2"/>
              <a:buChar char="§"/>
              <a:defRPr sz="2200">
                <a:solidFill>
                  <a:schemeClr val="tx1"/>
                </a:solidFill>
                <a:latin typeface="Arial" pitchFamily="34" charset="0"/>
              </a:defRPr>
            </a:lvl2pPr>
            <a:lvl3pPr marL="1143000" indent="-228600" eaLnBrk="0" hangingPunct="0">
              <a:spcBef>
                <a:spcPct val="20000"/>
              </a:spcBef>
              <a:buClr>
                <a:srgbClr val="005B82"/>
              </a:buClr>
              <a:buFont typeface="Wingdings" pitchFamily="2" charset="2"/>
              <a:buChar char="§"/>
              <a:defRPr sz="2200" i="1">
                <a:solidFill>
                  <a:schemeClr val="tx1"/>
                </a:solidFill>
                <a:latin typeface="Arial" pitchFamily="34" charset="0"/>
              </a:defRPr>
            </a:lvl3pPr>
            <a:lvl4pPr marL="1600200" indent="-228600" eaLnBrk="0" hangingPunct="0">
              <a:spcBef>
                <a:spcPct val="20000"/>
              </a:spcBef>
              <a:buClr>
                <a:srgbClr val="009EE0"/>
              </a:buClr>
              <a:defRPr sz="2000">
                <a:solidFill>
                  <a:schemeClr val="tx1"/>
                </a:solidFill>
                <a:latin typeface="Arial" pitchFamily="34" charset="0"/>
              </a:defRPr>
            </a:lvl4pPr>
            <a:lvl5pPr marL="2057400" indent="-228600" eaLnBrk="0" hangingPunct="0">
              <a:spcBef>
                <a:spcPct val="20000"/>
              </a:spcBef>
              <a:buClr>
                <a:srgbClr val="009EE0"/>
              </a:buClr>
              <a:defRPr sz="2000">
                <a:solidFill>
                  <a:schemeClr val="tx1"/>
                </a:solidFill>
                <a:latin typeface="Arial" pitchFamily="34" charset="0"/>
              </a:defRPr>
            </a:lvl5pPr>
            <a:lvl6pPr marL="2514600" indent="-228600" eaLnBrk="0" fontAlgn="base" hangingPunct="0">
              <a:spcBef>
                <a:spcPct val="20000"/>
              </a:spcBef>
              <a:spcAft>
                <a:spcPct val="0"/>
              </a:spcAft>
              <a:buClr>
                <a:srgbClr val="009EE0"/>
              </a:buClr>
              <a:defRPr sz="2000">
                <a:solidFill>
                  <a:schemeClr val="tx1"/>
                </a:solidFill>
                <a:latin typeface="Arial" pitchFamily="34" charset="0"/>
              </a:defRPr>
            </a:lvl6pPr>
            <a:lvl7pPr marL="2971800" indent="-228600" eaLnBrk="0" fontAlgn="base" hangingPunct="0">
              <a:spcBef>
                <a:spcPct val="20000"/>
              </a:spcBef>
              <a:spcAft>
                <a:spcPct val="0"/>
              </a:spcAft>
              <a:buClr>
                <a:srgbClr val="009EE0"/>
              </a:buClr>
              <a:defRPr sz="2000">
                <a:solidFill>
                  <a:schemeClr val="tx1"/>
                </a:solidFill>
                <a:latin typeface="Arial" pitchFamily="34" charset="0"/>
              </a:defRPr>
            </a:lvl7pPr>
            <a:lvl8pPr marL="3429000" indent="-228600" eaLnBrk="0" fontAlgn="base" hangingPunct="0">
              <a:spcBef>
                <a:spcPct val="20000"/>
              </a:spcBef>
              <a:spcAft>
                <a:spcPct val="0"/>
              </a:spcAft>
              <a:buClr>
                <a:srgbClr val="009EE0"/>
              </a:buClr>
              <a:defRPr sz="2000">
                <a:solidFill>
                  <a:schemeClr val="tx1"/>
                </a:solidFill>
                <a:latin typeface="Arial" pitchFamily="34" charset="0"/>
              </a:defRPr>
            </a:lvl8pPr>
            <a:lvl9pPr marL="3886200" indent="-228600" eaLnBrk="0" fontAlgn="base" hangingPunct="0">
              <a:spcBef>
                <a:spcPct val="20000"/>
              </a:spcBef>
              <a:spcAft>
                <a:spcPct val="0"/>
              </a:spcAft>
              <a:buClr>
                <a:srgbClr val="009EE0"/>
              </a:buClr>
              <a:defRPr sz="2000">
                <a:solidFill>
                  <a:schemeClr val="tx1"/>
                </a:solidFill>
                <a:latin typeface="Arial" pitchFamily="34" charset="0"/>
              </a:defRPr>
            </a:lvl9pPr>
          </a:lstStyle>
          <a:p>
            <a:pPr eaLnBrk="1" hangingPunct="1">
              <a:spcBef>
                <a:spcPct val="0"/>
              </a:spcBef>
              <a:buClrTx/>
            </a:pPr>
            <a:endParaRPr lang="en-GB" altLang="en-US" sz="1600"/>
          </a:p>
        </p:txBody>
      </p:sp>
      <p:graphicFrame>
        <p:nvGraphicFramePr>
          <p:cNvPr id="11277" name="Object 13"/>
          <p:cNvGraphicFramePr>
            <a:graphicFrameLocks noChangeAspect="1"/>
          </p:cNvGraphicFramePr>
          <p:nvPr/>
        </p:nvGraphicFramePr>
        <p:xfrm>
          <a:off x="2124075" y="4797425"/>
          <a:ext cx="1512888" cy="355600"/>
        </p:xfrm>
        <a:graphic>
          <a:graphicData uri="http://schemas.openxmlformats.org/presentationml/2006/ole">
            <mc:AlternateContent xmlns:mc="http://schemas.openxmlformats.org/markup-compatibility/2006">
              <mc:Choice xmlns:v="urn:schemas-microsoft-com:vml" Requires="v">
                <p:oleObj name="Equation" r:id="rId2" imgW="876300" imgH="203200" progId="Equation.3">
                  <p:embed/>
                </p:oleObj>
              </mc:Choice>
              <mc:Fallback>
                <p:oleObj name="Equation" r:id="rId2" imgW="876300" imgH="203200"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4075" y="4797425"/>
                        <a:ext cx="1512888"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278" name="Object 14"/>
          <p:cNvGraphicFramePr>
            <a:graphicFrameLocks noGrp="1" noChangeAspect="1"/>
          </p:cNvGraphicFramePr>
          <p:nvPr>
            <p:ph sz="half" idx="2"/>
          </p:nvPr>
        </p:nvGraphicFramePr>
        <p:xfrm>
          <a:off x="2054225" y="2349500"/>
          <a:ext cx="5514975" cy="1898650"/>
        </p:xfrm>
        <a:graphic>
          <a:graphicData uri="http://schemas.openxmlformats.org/presentationml/2006/ole">
            <mc:AlternateContent xmlns:mc="http://schemas.openxmlformats.org/markup-compatibility/2006">
              <mc:Choice xmlns:v="urn:schemas-microsoft-com:vml" Requires="v">
                <p:oleObj name="Equation" r:id="rId4" imgW="4241520" imgH="1460160" progId="Equation.3">
                  <p:embed/>
                </p:oleObj>
              </mc:Choice>
              <mc:Fallback>
                <p:oleObj name="Equation" r:id="rId4" imgW="4241520" imgH="1460160" progId="Equation.3">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4225" y="2349500"/>
                        <a:ext cx="5514975" cy="189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279" name="Rectangle 15"/>
          <p:cNvSpPr>
            <a:spLocks noChangeArrowheads="1"/>
          </p:cNvSpPr>
          <p:nvPr/>
        </p:nvSpPr>
        <p:spPr bwMode="auto">
          <a:xfrm>
            <a:off x="0" y="32273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rgbClr val="009EE0"/>
              </a:buClr>
              <a:defRPr sz="2200">
                <a:solidFill>
                  <a:schemeClr val="tx1"/>
                </a:solidFill>
                <a:latin typeface="Arial" pitchFamily="34" charset="0"/>
              </a:defRPr>
            </a:lvl1pPr>
            <a:lvl2pPr marL="742950" indent="-285750" eaLnBrk="0" hangingPunct="0">
              <a:spcBef>
                <a:spcPct val="20000"/>
              </a:spcBef>
              <a:buClr>
                <a:srgbClr val="005B82"/>
              </a:buClr>
              <a:buFont typeface="Wingdings" pitchFamily="2" charset="2"/>
              <a:buChar char="§"/>
              <a:defRPr sz="2200">
                <a:solidFill>
                  <a:schemeClr val="tx1"/>
                </a:solidFill>
                <a:latin typeface="Arial" pitchFamily="34" charset="0"/>
              </a:defRPr>
            </a:lvl2pPr>
            <a:lvl3pPr marL="1143000" indent="-228600" eaLnBrk="0" hangingPunct="0">
              <a:spcBef>
                <a:spcPct val="20000"/>
              </a:spcBef>
              <a:buClr>
                <a:srgbClr val="005B82"/>
              </a:buClr>
              <a:buFont typeface="Wingdings" pitchFamily="2" charset="2"/>
              <a:buChar char="§"/>
              <a:defRPr sz="2200" i="1">
                <a:solidFill>
                  <a:schemeClr val="tx1"/>
                </a:solidFill>
                <a:latin typeface="Arial" pitchFamily="34" charset="0"/>
              </a:defRPr>
            </a:lvl3pPr>
            <a:lvl4pPr marL="1600200" indent="-228600" eaLnBrk="0" hangingPunct="0">
              <a:spcBef>
                <a:spcPct val="20000"/>
              </a:spcBef>
              <a:buClr>
                <a:srgbClr val="009EE0"/>
              </a:buClr>
              <a:defRPr sz="2000">
                <a:solidFill>
                  <a:schemeClr val="tx1"/>
                </a:solidFill>
                <a:latin typeface="Arial" pitchFamily="34" charset="0"/>
              </a:defRPr>
            </a:lvl4pPr>
            <a:lvl5pPr marL="2057400" indent="-228600" eaLnBrk="0" hangingPunct="0">
              <a:spcBef>
                <a:spcPct val="20000"/>
              </a:spcBef>
              <a:buClr>
                <a:srgbClr val="009EE0"/>
              </a:buClr>
              <a:defRPr sz="2000">
                <a:solidFill>
                  <a:schemeClr val="tx1"/>
                </a:solidFill>
                <a:latin typeface="Arial" pitchFamily="34" charset="0"/>
              </a:defRPr>
            </a:lvl5pPr>
            <a:lvl6pPr marL="2514600" indent="-228600" eaLnBrk="0" fontAlgn="base" hangingPunct="0">
              <a:spcBef>
                <a:spcPct val="20000"/>
              </a:spcBef>
              <a:spcAft>
                <a:spcPct val="0"/>
              </a:spcAft>
              <a:buClr>
                <a:srgbClr val="009EE0"/>
              </a:buClr>
              <a:defRPr sz="2000">
                <a:solidFill>
                  <a:schemeClr val="tx1"/>
                </a:solidFill>
                <a:latin typeface="Arial" pitchFamily="34" charset="0"/>
              </a:defRPr>
            </a:lvl6pPr>
            <a:lvl7pPr marL="2971800" indent="-228600" eaLnBrk="0" fontAlgn="base" hangingPunct="0">
              <a:spcBef>
                <a:spcPct val="20000"/>
              </a:spcBef>
              <a:spcAft>
                <a:spcPct val="0"/>
              </a:spcAft>
              <a:buClr>
                <a:srgbClr val="009EE0"/>
              </a:buClr>
              <a:defRPr sz="2000">
                <a:solidFill>
                  <a:schemeClr val="tx1"/>
                </a:solidFill>
                <a:latin typeface="Arial" pitchFamily="34" charset="0"/>
              </a:defRPr>
            </a:lvl7pPr>
            <a:lvl8pPr marL="3429000" indent="-228600" eaLnBrk="0" fontAlgn="base" hangingPunct="0">
              <a:spcBef>
                <a:spcPct val="20000"/>
              </a:spcBef>
              <a:spcAft>
                <a:spcPct val="0"/>
              </a:spcAft>
              <a:buClr>
                <a:srgbClr val="009EE0"/>
              </a:buClr>
              <a:defRPr sz="2000">
                <a:solidFill>
                  <a:schemeClr val="tx1"/>
                </a:solidFill>
                <a:latin typeface="Arial" pitchFamily="34" charset="0"/>
              </a:defRPr>
            </a:lvl8pPr>
            <a:lvl9pPr marL="3886200" indent="-228600" eaLnBrk="0" fontAlgn="base" hangingPunct="0">
              <a:spcBef>
                <a:spcPct val="20000"/>
              </a:spcBef>
              <a:spcAft>
                <a:spcPct val="0"/>
              </a:spcAft>
              <a:buClr>
                <a:srgbClr val="009EE0"/>
              </a:buClr>
              <a:defRPr sz="2000">
                <a:solidFill>
                  <a:schemeClr val="tx1"/>
                </a:solidFill>
                <a:latin typeface="Arial" pitchFamily="34" charset="0"/>
              </a:defRPr>
            </a:lvl9pPr>
          </a:lstStyle>
          <a:p>
            <a:pPr eaLnBrk="1" hangingPunct="1">
              <a:spcBef>
                <a:spcPct val="0"/>
              </a:spcBef>
              <a:buClrTx/>
            </a:pPr>
            <a:endParaRPr lang="en-GB" altLang="en-US" sz="1600"/>
          </a:p>
        </p:txBody>
      </p:sp>
      <p:graphicFrame>
        <p:nvGraphicFramePr>
          <p:cNvPr id="11280" name="Object 16"/>
          <p:cNvGraphicFramePr>
            <a:graphicFrameLocks noChangeAspect="1"/>
          </p:cNvGraphicFramePr>
          <p:nvPr/>
        </p:nvGraphicFramePr>
        <p:xfrm>
          <a:off x="1979613" y="5300663"/>
          <a:ext cx="6624637" cy="765175"/>
        </p:xfrm>
        <a:graphic>
          <a:graphicData uri="http://schemas.openxmlformats.org/presentationml/2006/ole">
            <mc:AlternateContent xmlns:mc="http://schemas.openxmlformats.org/markup-compatibility/2006">
              <mc:Choice xmlns:v="urn:schemas-microsoft-com:vml" Requires="v">
                <p:oleObj name="Equation" r:id="rId6" imgW="3492500" imgH="406400" progId="Equation.3">
                  <p:embed/>
                </p:oleObj>
              </mc:Choice>
              <mc:Fallback>
                <p:oleObj name="Equation" r:id="rId6" imgW="3492500" imgH="4064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79613" y="5300663"/>
                        <a:ext cx="6624637"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281" name="Oval 17"/>
          <p:cNvSpPr>
            <a:spLocks noChangeArrowheads="1"/>
          </p:cNvSpPr>
          <p:nvPr/>
        </p:nvSpPr>
        <p:spPr bwMode="auto">
          <a:xfrm>
            <a:off x="2124075" y="4652963"/>
            <a:ext cx="1584325" cy="647700"/>
          </a:xfrm>
          <a:prstGeom prst="ellipse">
            <a:avLst/>
          </a:prstGeom>
          <a:solidFill>
            <a:schemeClr val="accent1">
              <a:alpha val="18823"/>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009EE0"/>
              </a:buClr>
              <a:defRPr sz="2200">
                <a:solidFill>
                  <a:schemeClr val="tx1"/>
                </a:solidFill>
                <a:latin typeface="Arial" pitchFamily="34" charset="0"/>
              </a:defRPr>
            </a:lvl1pPr>
            <a:lvl2pPr marL="742950" indent="-285750" eaLnBrk="0" hangingPunct="0">
              <a:spcBef>
                <a:spcPct val="20000"/>
              </a:spcBef>
              <a:buClr>
                <a:srgbClr val="005B82"/>
              </a:buClr>
              <a:buFont typeface="Wingdings" pitchFamily="2" charset="2"/>
              <a:buChar char="§"/>
              <a:defRPr sz="2200">
                <a:solidFill>
                  <a:schemeClr val="tx1"/>
                </a:solidFill>
                <a:latin typeface="Arial" pitchFamily="34" charset="0"/>
              </a:defRPr>
            </a:lvl2pPr>
            <a:lvl3pPr marL="1143000" indent="-228600" eaLnBrk="0" hangingPunct="0">
              <a:spcBef>
                <a:spcPct val="20000"/>
              </a:spcBef>
              <a:buClr>
                <a:srgbClr val="005B82"/>
              </a:buClr>
              <a:buFont typeface="Wingdings" pitchFamily="2" charset="2"/>
              <a:buChar char="§"/>
              <a:defRPr sz="2200" i="1">
                <a:solidFill>
                  <a:schemeClr val="tx1"/>
                </a:solidFill>
                <a:latin typeface="Arial" pitchFamily="34" charset="0"/>
              </a:defRPr>
            </a:lvl3pPr>
            <a:lvl4pPr marL="1600200" indent="-228600" eaLnBrk="0" hangingPunct="0">
              <a:spcBef>
                <a:spcPct val="20000"/>
              </a:spcBef>
              <a:buClr>
                <a:srgbClr val="009EE0"/>
              </a:buClr>
              <a:defRPr sz="2000">
                <a:solidFill>
                  <a:schemeClr val="tx1"/>
                </a:solidFill>
                <a:latin typeface="Arial" pitchFamily="34" charset="0"/>
              </a:defRPr>
            </a:lvl4pPr>
            <a:lvl5pPr marL="2057400" indent="-228600" eaLnBrk="0" hangingPunct="0">
              <a:spcBef>
                <a:spcPct val="20000"/>
              </a:spcBef>
              <a:buClr>
                <a:srgbClr val="009EE0"/>
              </a:buClr>
              <a:defRPr sz="2000">
                <a:solidFill>
                  <a:schemeClr val="tx1"/>
                </a:solidFill>
                <a:latin typeface="Arial" pitchFamily="34" charset="0"/>
              </a:defRPr>
            </a:lvl5pPr>
            <a:lvl6pPr marL="2514600" indent="-228600" eaLnBrk="0" fontAlgn="base" hangingPunct="0">
              <a:spcBef>
                <a:spcPct val="20000"/>
              </a:spcBef>
              <a:spcAft>
                <a:spcPct val="0"/>
              </a:spcAft>
              <a:buClr>
                <a:srgbClr val="009EE0"/>
              </a:buClr>
              <a:defRPr sz="2000">
                <a:solidFill>
                  <a:schemeClr val="tx1"/>
                </a:solidFill>
                <a:latin typeface="Arial" pitchFamily="34" charset="0"/>
              </a:defRPr>
            </a:lvl6pPr>
            <a:lvl7pPr marL="2971800" indent="-228600" eaLnBrk="0" fontAlgn="base" hangingPunct="0">
              <a:spcBef>
                <a:spcPct val="20000"/>
              </a:spcBef>
              <a:spcAft>
                <a:spcPct val="0"/>
              </a:spcAft>
              <a:buClr>
                <a:srgbClr val="009EE0"/>
              </a:buClr>
              <a:defRPr sz="2000">
                <a:solidFill>
                  <a:schemeClr val="tx1"/>
                </a:solidFill>
                <a:latin typeface="Arial" pitchFamily="34" charset="0"/>
              </a:defRPr>
            </a:lvl7pPr>
            <a:lvl8pPr marL="3429000" indent="-228600" eaLnBrk="0" fontAlgn="base" hangingPunct="0">
              <a:spcBef>
                <a:spcPct val="20000"/>
              </a:spcBef>
              <a:spcAft>
                <a:spcPct val="0"/>
              </a:spcAft>
              <a:buClr>
                <a:srgbClr val="009EE0"/>
              </a:buClr>
              <a:defRPr sz="2000">
                <a:solidFill>
                  <a:schemeClr val="tx1"/>
                </a:solidFill>
                <a:latin typeface="Arial" pitchFamily="34" charset="0"/>
              </a:defRPr>
            </a:lvl8pPr>
            <a:lvl9pPr marL="3886200" indent="-228600" eaLnBrk="0" fontAlgn="base" hangingPunct="0">
              <a:spcBef>
                <a:spcPct val="20000"/>
              </a:spcBef>
              <a:spcAft>
                <a:spcPct val="0"/>
              </a:spcAft>
              <a:buClr>
                <a:srgbClr val="009EE0"/>
              </a:buClr>
              <a:defRPr sz="2000">
                <a:solidFill>
                  <a:schemeClr val="tx1"/>
                </a:solidFill>
                <a:latin typeface="Arial" pitchFamily="34" charset="0"/>
              </a:defRPr>
            </a:lvl9pPr>
          </a:lstStyle>
          <a:p>
            <a:pPr eaLnBrk="1" hangingPunct="1">
              <a:spcBef>
                <a:spcPct val="0"/>
              </a:spcBef>
              <a:buClrTx/>
            </a:pPr>
            <a:endParaRPr lang="en-GB" altLang="en-US" sz="1600"/>
          </a:p>
        </p:txBody>
      </p:sp>
      <p:sp>
        <p:nvSpPr>
          <p:cNvPr id="11282" name="Line 18"/>
          <p:cNvSpPr>
            <a:spLocks noChangeShapeType="1"/>
          </p:cNvSpPr>
          <p:nvPr/>
        </p:nvSpPr>
        <p:spPr bwMode="auto">
          <a:xfrm flipH="1">
            <a:off x="3708400" y="4941888"/>
            <a:ext cx="15843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283" name="Text Box 19"/>
          <p:cNvSpPr txBox="1">
            <a:spLocks noChangeArrowheads="1"/>
          </p:cNvSpPr>
          <p:nvPr/>
        </p:nvSpPr>
        <p:spPr bwMode="auto">
          <a:xfrm>
            <a:off x="5364163" y="4797425"/>
            <a:ext cx="863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009EE0"/>
              </a:buClr>
              <a:defRPr sz="2200">
                <a:solidFill>
                  <a:schemeClr val="tx1"/>
                </a:solidFill>
                <a:latin typeface="Arial" pitchFamily="34" charset="0"/>
              </a:defRPr>
            </a:lvl1pPr>
            <a:lvl2pPr marL="742950" indent="-285750" eaLnBrk="0" hangingPunct="0">
              <a:spcBef>
                <a:spcPct val="20000"/>
              </a:spcBef>
              <a:buClr>
                <a:srgbClr val="005B82"/>
              </a:buClr>
              <a:buFont typeface="Wingdings" pitchFamily="2" charset="2"/>
              <a:buChar char="§"/>
              <a:defRPr sz="2200">
                <a:solidFill>
                  <a:schemeClr val="tx1"/>
                </a:solidFill>
                <a:latin typeface="Arial" pitchFamily="34" charset="0"/>
              </a:defRPr>
            </a:lvl2pPr>
            <a:lvl3pPr marL="1143000" indent="-228600" eaLnBrk="0" hangingPunct="0">
              <a:spcBef>
                <a:spcPct val="20000"/>
              </a:spcBef>
              <a:buClr>
                <a:srgbClr val="005B82"/>
              </a:buClr>
              <a:buFont typeface="Wingdings" pitchFamily="2" charset="2"/>
              <a:buChar char="§"/>
              <a:defRPr sz="2200" i="1">
                <a:solidFill>
                  <a:schemeClr val="tx1"/>
                </a:solidFill>
                <a:latin typeface="Arial" pitchFamily="34" charset="0"/>
              </a:defRPr>
            </a:lvl3pPr>
            <a:lvl4pPr marL="1600200" indent="-228600" eaLnBrk="0" hangingPunct="0">
              <a:spcBef>
                <a:spcPct val="20000"/>
              </a:spcBef>
              <a:buClr>
                <a:srgbClr val="009EE0"/>
              </a:buClr>
              <a:defRPr sz="2000">
                <a:solidFill>
                  <a:schemeClr val="tx1"/>
                </a:solidFill>
                <a:latin typeface="Arial" pitchFamily="34" charset="0"/>
              </a:defRPr>
            </a:lvl4pPr>
            <a:lvl5pPr marL="2057400" indent="-228600" eaLnBrk="0" hangingPunct="0">
              <a:spcBef>
                <a:spcPct val="20000"/>
              </a:spcBef>
              <a:buClr>
                <a:srgbClr val="009EE0"/>
              </a:buClr>
              <a:defRPr sz="2000">
                <a:solidFill>
                  <a:schemeClr val="tx1"/>
                </a:solidFill>
                <a:latin typeface="Arial" pitchFamily="34" charset="0"/>
              </a:defRPr>
            </a:lvl5pPr>
            <a:lvl6pPr marL="2514600" indent="-228600" eaLnBrk="0" fontAlgn="base" hangingPunct="0">
              <a:spcBef>
                <a:spcPct val="20000"/>
              </a:spcBef>
              <a:spcAft>
                <a:spcPct val="0"/>
              </a:spcAft>
              <a:buClr>
                <a:srgbClr val="009EE0"/>
              </a:buClr>
              <a:defRPr sz="2000">
                <a:solidFill>
                  <a:schemeClr val="tx1"/>
                </a:solidFill>
                <a:latin typeface="Arial" pitchFamily="34" charset="0"/>
              </a:defRPr>
            </a:lvl6pPr>
            <a:lvl7pPr marL="2971800" indent="-228600" eaLnBrk="0" fontAlgn="base" hangingPunct="0">
              <a:spcBef>
                <a:spcPct val="20000"/>
              </a:spcBef>
              <a:spcAft>
                <a:spcPct val="0"/>
              </a:spcAft>
              <a:buClr>
                <a:srgbClr val="009EE0"/>
              </a:buClr>
              <a:defRPr sz="2000">
                <a:solidFill>
                  <a:schemeClr val="tx1"/>
                </a:solidFill>
                <a:latin typeface="Arial" pitchFamily="34" charset="0"/>
              </a:defRPr>
            </a:lvl7pPr>
            <a:lvl8pPr marL="3429000" indent="-228600" eaLnBrk="0" fontAlgn="base" hangingPunct="0">
              <a:spcBef>
                <a:spcPct val="20000"/>
              </a:spcBef>
              <a:spcAft>
                <a:spcPct val="0"/>
              </a:spcAft>
              <a:buClr>
                <a:srgbClr val="009EE0"/>
              </a:buClr>
              <a:defRPr sz="2000">
                <a:solidFill>
                  <a:schemeClr val="tx1"/>
                </a:solidFill>
                <a:latin typeface="Arial" pitchFamily="34" charset="0"/>
              </a:defRPr>
            </a:lvl8pPr>
            <a:lvl9pPr marL="3886200" indent="-228600" eaLnBrk="0" fontAlgn="base" hangingPunct="0">
              <a:spcBef>
                <a:spcPct val="20000"/>
              </a:spcBef>
              <a:spcAft>
                <a:spcPct val="0"/>
              </a:spcAft>
              <a:buClr>
                <a:srgbClr val="009EE0"/>
              </a:buClr>
              <a:defRPr sz="2000">
                <a:solidFill>
                  <a:schemeClr val="tx1"/>
                </a:solidFill>
                <a:latin typeface="Arial" pitchFamily="34" charset="0"/>
              </a:defRPr>
            </a:lvl9pPr>
          </a:lstStyle>
          <a:p>
            <a:pPr eaLnBrk="1" hangingPunct="1">
              <a:spcBef>
                <a:spcPct val="50000"/>
              </a:spcBef>
              <a:buClrTx/>
            </a:pPr>
            <a:r>
              <a:rPr lang="en-GB" altLang="en-US" sz="1600"/>
              <a:t>EDM</a:t>
            </a:r>
            <a:endParaRPr lang="ru-RU" altLang="en-US" sz="1600"/>
          </a:p>
        </p:txBody>
      </p:sp>
      <p:sp>
        <p:nvSpPr>
          <p:cNvPr id="11284" name="Rectangle 20"/>
          <p:cNvSpPr>
            <a:spLocks noChangeArrowheads="1"/>
          </p:cNvSpPr>
          <p:nvPr/>
        </p:nvSpPr>
        <p:spPr bwMode="auto">
          <a:xfrm>
            <a:off x="5364163" y="4797425"/>
            <a:ext cx="792162" cy="360363"/>
          </a:xfrm>
          <a:prstGeom prst="rect">
            <a:avLst/>
          </a:prstGeom>
          <a:solidFill>
            <a:schemeClr val="accent1">
              <a:alpha val="5882"/>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009EE0"/>
              </a:buClr>
              <a:defRPr sz="2200">
                <a:solidFill>
                  <a:schemeClr val="tx1"/>
                </a:solidFill>
                <a:latin typeface="Arial" pitchFamily="34" charset="0"/>
              </a:defRPr>
            </a:lvl1pPr>
            <a:lvl2pPr marL="742950" indent="-285750" eaLnBrk="0" hangingPunct="0">
              <a:spcBef>
                <a:spcPct val="20000"/>
              </a:spcBef>
              <a:buClr>
                <a:srgbClr val="005B82"/>
              </a:buClr>
              <a:buFont typeface="Wingdings" pitchFamily="2" charset="2"/>
              <a:buChar char="§"/>
              <a:defRPr sz="2200">
                <a:solidFill>
                  <a:schemeClr val="tx1"/>
                </a:solidFill>
                <a:latin typeface="Arial" pitchFamily="34" charset="0"/>
              </a:defRPr>
            </a:lvl2pPr>
            <a:lvl3pPr marL="1143000" indent="-228600" eaLnBrk="0" hangingPunct="0">
              <a:spcBef>
                <a:spcPct val="20000"/>
              </a:spcBef>
              <a:buClr>
                <a:srgbClr val="005B82"/>
              </a:buClr>
              <a:buFont typeface="Wingdings" pitchFamily="2" charset="2"/>
              <a:buChar char="§"/>
              <a:defRPr sz="2200" i="1">
                <a:solidFill>
                  <a:schemeClr val="tx1"/>
                </a:solidFill>
                <a:latin typeface="Arial" pitchFamily="34" charset="0"/>
              </a:defRPr>
            </a:lvl3pPr>
            <a:lvl4pPr marL="1600200" indent="-228600" eaLnBrk="0" hangingPunct="0">
              <a:spcBef>
                <a:spcPct val="20000"/>
              </a:spcBef>
              <a:buClr>
                <a:srgbClr val="009EE0"/>
              </a:buClr>
              <a:defRPr sz="2000">
                <a:solidFill>
                  <a:schemeClr val="tx1"/>
                </a:solidFill>
                <a:latin typeface="Arial" pitchFamily="34" charset="0"/>
              </a:defRPr>
            </a:lvl4pPr>
            <a:lvl5pPr marL="2057400" indent="-228600" eaLnBrk="0" hangingPunct="0">
              <a:spcBef>
                <a:spcPct val="20000"/>
              </a:spcBef>
              <a:buClr>
                <a:srgbClr val="009EE0"/>
              </a:buClr>
              <a:defRPr sz="2000">
                <a:solidFill>
                  <a:schemeClr val="tx1"/>
                </a:solidFill>
                <a:latin typeface="Arial" pitchFamily="34" charset="0"/>
              </a:defRPr>
            </a:lvl5pPr>
            <a:lvl6pPr marL="2514600" indent="-228600" eaLnBrk="0" fontAlgn="base" hangingPunct="0">
              <a:spcBef>
                <a:spcPct val="20000"/>
              </a:spcBef>
              <a:spcAft>
                <a:spcPct val="0"/>
              </a:spcAft>
              <a:buClr>
                <a:srgbClr val="009EE0"/>
              </a:buClr>
              <a:defRPr sz="2000">
                <a:solidFill>
                  <a:schemeClr val="tx1"/>
                </a:solidFill>
                <a:latin typeface="Arial" pitchFamily="34" charset="0"/>
              </a:defRPr>
            </a:lvl6pPr>
            <a:lvl7pPr marL="2971800" indent="-228600" eaLnBrk="0" fontAlgn="base" hangingPunct="0">
              <a:spcBef>
                <a:spcPct val="20000"/>
              </a:spcBef>
              <a:spcAft>
                <a:spcPct val="0"/>
              </a:spcAft>
              <a:buClr>
                <a:srgbClr val="009EE0"/>
              </a:buClr>
              <a:defRPr sz="2000">
                <a:solidFill>
                  <a:schemeClr val="tx1"/>
                </a:solidFill>
                <a:latin typeface="Arial" pitchFamily="34" charset="0"/>
              </a:defRPr>
            </a:lvl7pPr>
            <a:lvl8pPr marL="3429000" indent="-228600" eaLnBrk="0" fontAlgn="base" hangingPunct="0">
              <a:spcBef>
                <a:spcPct val="20000"/>
              </a:spcBef>
              <a:spcAft>
                <a:spcPct val="0"/>
              </a:spcAft>
              <a:buClr>
                <a:srgbClr val="009EE0"/>
              </a:buClr>
              <a:defRPr sz="2000">
                <a:solidFill>
                  <a:schemeClr val="tx1"/>
                </a:solidFill>
                <a:latin typeface="Arial" pitchFamily="34" charset="0"/>
              </a:defRPr>
            </a:lvl8pPr>
            <a:lvl9pPr marL="3886200" indent="-228600" eaLnBrk="0" fontAlgn="base" hangingPunct="0">
              <a:spcBef>
                <a:spcPct val="20000"/>
              </a:spcBef>
              <a:spcAft>
                <a:spcPct val="0"/>
              </a:spcAft>
              <a:buClr>
                <a:srgbClr val="009EE0"/>
              </a:buClr>
              <a:defRPr sz="2000">
                <a:solidFill>
                  <a:schemeClr val="tx1"/>
                </a:solidFill>
                <a:latin typeface="Arial" pitchFamily="34" charset="0"/>
              </a:defRPr>
            </a:lvl9pPr>
          </a:lstStyle>
          <a:p>
            <a:pPr eaLnBrk="1" hangingPunct="1">
              <a:spcBef>
                <a:spcPct val="0"/>
              </a:spcBef>
              <a:buClrTx/>
            </a:pPr>
            <a:endParaRPr lang="en-GB" altLang="en-US" sz="1600"/>
          </a:p>
        </p:txBody>
      </p:sp>
      <p:sp>
        <p:nvSpPr>
          <p:cNvPr id="5" name="Oval 4"/>
          <p:cNvSpPr/>
          <p:nvPr/>
        </p:nvSpPr>
        <p:spPr>
          <a:xfrm>
            <a:off x="4716463" y="2808288"/>
            <a:ext cx="1150937" cy="765175"/>
          </a:xfrm>
          <a:prstGeom prst="ellipse">
            <a:avLst/>
          </a:prstGeom>
          <a:solidFill>
            <a:schemeClr val="accent1">
              <a:alpha val="19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cxnSp>
        <p:nvCxnSpPr>
          <p:cNvPr id="7" name="Straight Arrow Connector 6"/>
          <p:cNvCxnSpPr>
            <a:endCxn id="5" idx="4"/>
          </p:cNvCxnSpPr>
          <p:nvPr/>
        </p:nvCxnSpPr>
        <p:spPr>
          <a:xfrm flipH="1" flipV="1">
            <a:off x="5292725" y="3573463"/>
            <a:ext cx="468313" cy="122396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56743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719138" y="609600"/>
            <a:ext cx="7772400" cy="587375"/>
          </a:xfrm>
        </p:spPr>
        <p:txBody>
          <a:bodyPr>
            <a:normAutofit fontScale="90000"/>
          </a:bodyPr>
          <a:lstStyle/>
          <a:p>
            <a:pPr algn="ctr"/>
            <a:r>
              <a:rPr lang="en-GB" altLang="en-US" sz="2400">
                <a:solidFill>
                  <a:srgbClr val="0000FF"/>
                </a:solidFill>
              </a:rPr>
              <a:t>Frozen spin method for purely electrostatic proton ring at “magic” energy</a:t>
            </a:r>
            <a:endParaRPr lang="ru-RU" altLang="en-US" sz="2400">
              <a:solidFill>
                <a:srgbClr val="0000FF"/>
              </a:solidFill>
            </a:endParaRPr>
          </a:p>
        </p:txBody>
      </p:sp>
      <p:sp>
        <p:nvSpPr>
          <p:cNvPr id="15363" name="Rectangle 3"/>
          <p:cNvSpPr>
            <a:spLocks noGrp="1" noChangeArrowheads="1"/>
          </p:cNvSpPr>
          <p:nvPr>
            <p:ph type="body" sz="half" idx="1"/>
          </p:nvPr>
        </p:nvSpPr>
        <p:spPr>
          <a:xfrm>
            <a:off x="395288" y="1484313"/>
            <a:ext cx="8497887" cy="4535487"/>
          </a:xfrm>
        </p:spPr>
        <p:txBody>
          <a:bodyPr/>
          <a:lstStyle/>
          <a:p>
            <a:pPr marL="0" indent="0">
              <a:lnSpc>
                <a:spcPct val="90000"/>
              </a:lnSpc>
              <a:buNone/>
            </a:pPr>
            <a:r>
              <a:rPr lang="en-GB" altLang="en-US" sz="1800" dirty="0"/>
              <a:t>In the</a:t>
            </a:r>
            <a:r>
              <a:rPr lang="en-GB" altLang="en-US" sz="1800" b="1" dirty="0">
                <a:solidFill>
                  <a:srgbClr val="FF0000"/>
                </a:solidFill>
              </a:rPr>
              <a:t> method</a:t>
            </a:r>
            <a:r>
              <a:rPr lang="en-GB" altLang="en-US" sz="1800" dirty="0"/>
              <a:t> the beam is injected in the electrostatic ring with the spin directed along momentum </a:t>
            </a:r>
            <a:r>
              <a:rPr lang="en-GB" altLang="en-US" sz="1800" b="1" dirty="0" err="1"/>
              <a:t>S</a:t>
            </a:r>
            <a:r>
              <a:rPr lang="en-GB" altLang="en-US" sz="1800" dirty="0" err="1">
                <a:cs typeface="Arial" pitchFamily="34" charset="0"/>
              </a:rPr>
              <a:t>║</a:t>
            </a:r>
            <a:r>
              <a:rPr lang="en-GB" altLang="en-US" sz="1800" b="1" dirty="0" err="1">
                <a:cs typeface="Arial" pitchFamily="34" charset="0"/>
              </a:rPr>
              <a:t>p</a:t>
            </a:r>
            <a:r>
              <a:rPr lang="en-GB" altLang="en-US" sz="1800" dirty="0"/>
              <a:t> and </a:t>
            </a:r>
            <a:r>
              <a:rPr lang="en-GB" altLang="en-US" sz="1800" b="1" dirty="0">
                <a:solidFill>
                  <a:srgbClr val="0000FF"/>
                </a:solidFill>
                <a:cs typeface="Arial" pitchFamily="34" charset="0"/>
              </a:rPr>
              <a:t>S</a:t>
            </a:r>
            <a:r>
              <a:rPr lang="en-GB" altLang="en-US" sz="3300" baseline="-25000" dirty="0">
                <a:solidFill>
                  <a:srgbClr val="0000FF"/>
                </a:solidFill>
                <a:cs typeface="Arial" pitchFamily="34" charset="0"/>
              </a:rPr>
              <a:t>┴</a:t>
            </a:r>
            <a:r>
              <a:rPr lang="en-GB" altLang="en-US" sz="1800" b="1" dirty="0">
                <a:solidFill>
                  <a:srgbClr val="0000FF"/>
                </a:solidFill>
                <a:cs typeface="Arial" pitchFamily="34" charset="0"/>
              </a:rPr>
              <a:t>E; S={0,0,S</a:t>
            </a:r>
            <a:r>
              <a:rPr lang="en-GB" altLang="en-US" sz="1800" b="1" baseline="-25000" dirty="0">
                <a:solidFill>
                  <a:srgbClr val="0000FF"/>
                </a:solidFill>
                <a:cs typeface="Arial" pitchFamily="34" charset="0"/>
              </a:rPr>
              <a:t>z</a:t>
            </a:r>
            <a:r>
              <a:rPr lang="en-GB" altLang="en-US" sz="1800" b="1" dirty="0">
                <a:solidFill>
                  <a:srgbClr val="0000FF"/>
                </a:solidFill>
                <a:cs typeface="Arial" pitchFamily="34" charset="0"/>
              </a:rPr>
              <a:t>} and E={E</a:t>
            </a:r>
            <a:r>
              <a:rPr lang="en-GB" altLang="en-US" sz="1800" b="1" baseline="-25000" dirty="0">
                <a:solidFill>
                  <a:srgbClr val="0000FF"/>
                </a:solidFill>
                <a:cs typeface="Arial" pitchFamily="34" charset="0"/>
              </a:rPr>
              <a:t>x</a:t>
            </a:r>
            <a:r>
              <a:rPr lang="en-GB" altLang="en-US" sz="1800" b="1" dirty="0">
                <a:solidFill>
                  <a:srgbClr val="0000FF"/>
                </a:solidFill>
                <a:cs typeface="Arial" pitchFamily="34" charset="0"/>
              </a:rPr>
              <a:t>,0,0}</a:t>
            </a:r>
            <a:r>
              <a:rPr lang="en-GB" altLang="en-US" sz="1800" dirty="0"/>
              <a:t> </a:t>
            </a:r>
          </a:p>
          <a:p>
            <a:pPr marL="0" indent="0">
              <a:lnSpc>
                <a:spcPct val="90000"/>
              </a:lnSpc>
              <a:buNone/>
            </a:pPr>
            <a:r>
              <a:rPr lang="en-GB" altLang="en-US" sz="1800" dirty="0"/>
              <a:t> </a:t>
            </a:r>
          </a:p>
          <a:p>
            <a:pPr marL="0" indent="0">
              <a:lnSpc>
                <a:spcPct val="90000"/>
              </a:lnSpc>
              <a:buNone/>
            </a:pPr>
            <a:r>
              <a:rPr lang="en-GB" altLang="en-US" sz="1800" dirty="0"/>
              <a:t>at “magic” energy : </a:t>
            </a:r>
            <a:endParaRPr lang="en-US" altLang="en-US" sz="1800" dirty="0"/>
          </a:p>
        </p:txBody>
      </p:sp>
      <p:sp>
        <p:nvSpPr>
          <p:cNvPr id="15364" name="Rectangle 4"/>
          <p:cNvSpPr>
            <a:spLocks noChangeArrowheads="1"/>
          </p:cNvSpPr>
          <p:nvPr/>
        </p:nvSpPr>
        <p:spPr bwMode="auto">
          <a:xfrm>
            <a:off x="0" y="31813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rgbClr val="009EE0"/>
              </a:buClr>
              <a:defRPr sz="2200">
                <a:solidFill>
                  <a:schemeClr val="tx1"/>
                </a:solidFill>
                <a:latin typeface="Arial" pitchFamily="34" charset="0"/>
              </a:defRPr>
            </a:lvl1pPr>
            <a:lvl2pPr marL="742950" indent="-285750" eaLnBrk="0" hangingPunct="0">
              <a:spcBef>
                <a:spcPct val="20000"/>
              </a:spcBef>
              <a:buClr>
                <a:srgbClr val="005B82"/>
              </a:buClr>
              <a:buFont typeface="Wingdings" pitchFamily="2" charset="2"/>
              <a:buChar char="§"/>
              <a:defRPr sz="2200">
                <a:solidFill>
                  <a:schemeClr val="tx1"/>
                </a:solidFill>
                <a:latin typeface="Arial" pitchFamily="34" charset="0"/>
              </a:defRPr>
            </a:lvl2pPr>
            <a:lvl3pPr marL="1143000" indent="-228600" eaLnBrk="0" hangingPunct="0">
              <a:spcBef>
                <a:spcPct val="20000"/>
              </a:spcBef>
              <a:buClr>
                <a:srgbClr val="005B82"/>
              </a:buClr>
              <a:buFont typeface="Wingdings" pitchFamily="2" charset="2"/>
              <a:buChar char="§"/>
              <a:defRPr sz="2200" i="1">
                <a:solidFill>
                  <a:schemeClr val="tx1"/>
                </a:solidFill>
                <a:latin typeface="Arial" pitchFamily="34" charset="0"/>
              </a:defRPr>
            </a:lvl3pPr>
            <a:lvl4pPr marL="1600200" indent="-228600" eaLnBrk="0" hangingPunct="0">
              <a:spcBef>
                <a:spcPct val="20000"/>
              </a:spcBef>
              <a:buClr>
                <a:srgbClr val="009EE0"/>
              </a:buClr>
              <a:defRPr sz="2000">
                <a:solidFill>
                  <a:schemeClr val="tx1"/>
                </a:solidFill>
                <a:latin typeface="Arial" pitchFamily="34" charset="0"/>
              </a:defRPr>
            </a:lvl4pPr>
            <a:lvl5pPr marL="2057400" indent="-228600" eaLnBrk="0" hangingPunct="0">
              <a:spcBef>
                <a:spcPct val="20000"/>
              </a:spcBef>
              <a:buClr>
                <a:srgbClr val="009EE0"/>
              </a:buClr>
              <a:defRPr sz="2000">
                <a:solidFill>
                  <a:schemeClr val="tx1"/>
                </a:solidFill>
                <a:latin typeface="Arial" pitchFamily="34" charset="0"/>
              </a:defRPr>
            </a:lvl5pPr>
            <a:lvl6pPr marL="2514600" indent="-228600" eaLnBrk="0" fontAlgn="base" hangingPunct="0">
              <a:spcBef>
                <a:spcPct val="20000"/>
              </a:spcBef>
              <a:spcAft>
                <a:spcPct val="0"/>
              </a:spcAft>
              <a:buClr>
                <a:srgbClr val="009EE0"/>
              </a:buClr>
              <a:defRPr sz="2000">
                <a:solidFill>
                  <a:schemeClr val="tx1"/>
                </a:solidFill>
                <a:latin typeface="Arial" pitchFamily="34" charset="0"/>
              </a:defRPr>
            </a:lvl6pPr>
            <a:lvl7pPr marL="2971800" indent="-228600" eaLnBrk="0" fontAlgn="base" hangingPunct="0">
              <a:spcBef>
                <a:spcPct val="20000"/>
              </a:spcBef>
              <a:spcAft>
                <a:spcPct val="0"/>
              </a:spcAft>
              <a:buClr>
                <a:srgbClr val="009EE0"/>
              </a:buClr>
              <a:defRPr sz="2000">
                <a:solidFill>
                  <a:schemeClr val="tx1"/>
                </a:solidFill>
                <a:latin typeface="Arial" pitchFamily="34" charset="0"/>
              </a:defRPr>
            </a:lvl7pPr>
            <a:lvl8pPr marL="3429000" indent="-228600" eaLnBrk="0" fontAlgn="base" hangingPunct="0">
              <a:spcBef>
                <a:spcPct val="20000"/>
              </a:spcBef>
              <a:spcAft>
                <a:spcPct val="0"/>
              </a:spcAft>
              <a:buClr>
                <a:srgbClr val="009EE0"/>
              </a:buClr>
              <a:defRPr sz="2000">
                <a:solidFill>
                  <a:schemeClr val="tx1"/>
                </a:solidFill>
                <a:latin typeface="Arial" pitchFamily="34" charset="0"/>
              </a:defRPr>
            </a:lvl8pPr>
            <a:lvl9pPr marL="3886200" indent="-228600" eaLnBrk="0" fontAlgn="base" hangingPunct="0">
              <a:spcBef>
                <a:spcPct val="20000"/>
              </a:spcBef>
              <a:spcAft>
                <a:spcPct val="0"/>
              </a:spcAft>
              <a:buClr>
                <a:srgbClr val="009EE0"/>
              </a:buClr>
              <a:defRPr sz="2000">
                <a:solidFill>
                  <a:schemeClr val="tx1"/>
                </a:solidFill>
                <a:latin typeface="Arial" pitchFamily="34" charset="0"/>
              </a:defRPr>
            </a:lvl9pPr>
          </a:lstStyle>
          <a:p>
            <a:pPr eaLnBrk="1" hangingPunct="1">
              <a:spcBef>
                <a:spcPct val="0"/>
              </a:spcBef>
              <a:buClrTx/>
            </a:pPr>
            <a:endParaRPr lang="en-GB" altLang="en-US" sz="1600"/>
          </a:p>
        </p:txBody>
      </p:sp>
      <p:sp>
        <p:nvSpPr>
          <p:cNvPr id="15365" name="Rectangle 6"/>
          <p:cNvSpPr>
            <a:spLocks noChangeArrowheads="1"/>
          </p:cNvSpPr>
          <p:nvPr/>
        </p:nvSpPr>
        <p:spPr bwMode="auto">
          <a:xfrm>
            <a:off x="0" y="2906713"/>
            <a:ext cx="5270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rgbClr val="009EE0"/>
              </a:buClr>
              <a:defRPr sz="2200">
                <a:solidFill>
                  <a:schemeClr val="tx1"/>
                </a:solidFill>
                <a:latin typeface="Arial" pitchFamily="34" charset="0"/>
              </a:defRPr>
            </a:lvl1pPr>
            <a:lvl2pPr marL="742950" indent="-285750" eaLnBrk="0" hangingPunct="0">
              <a:spcBef>
                <a:spcPct val="20000"/>
              </a:spcBef>
              <a:buClr>
                <a:srgbClr val="005B82"/>
              </a:buClr>
              <a:buFont typeface="Wingdings" pitchFamily="2" charset="2"/>
              <a:buChar char="§"/>
              <a:defRPr sz="2200">
                <a:solidFill>
                  <a:schemeClr val="tx1"/>
                </a:solidFill>
                <a:latin typeface="Arial" pitchFamily="34" charset="0"/>
              </a:defRPr>
            </a:lvl2pPr>
            <a:lvl3pPr marL="1143000" indent="-228600" eaLnBrk="0" hangingPunct="0">
              <a:spcBef>
                <a:spcPct val="20000"/>
              </a:spcBef>
              <a:buClr>
                <a:srgbClr val="005B82"/>
              </a:buClr>
              <a:buFont typeface="Wingdings" pitchFamily="2" charset="2"/>
              <a:buChar char="§"/>
              <a:defRPr sz="2200" i="1">
                <a:solidFill>
                  <a:schemeClr val="tx1"/>
                </a:solidFill>
                <a:latin typeface="Arial" pitchFamily="34" charset="0"/>
              </a:defRPr>
            </a:lvl3pPr>
            <a:lvl4pPr marL="1600200" indent="-228600" eaLnBrk="0" hangingPunct="0">
              <a:spcBef>
                <a:spcPct val="20000"/>
              </a:spcBef>
              <a:buClr>
                <a:srgbClr val="009EE0"/>
              </a:buClr>
              <a:defRPr sz="2000">
                <a:solidFill>
                  <a:schemeClr val="tx1"/>
                </a:solidFill>
                <a:latin typeface="Arial" pitchFamily="34" charset="0"/>
              </a:defRPr>
            </a:lvl4pPr>
            <a:lvl5pPr marL="2057400" indent="-228600" eaLnBrk="0" hangingPunct="0">
              <a:spcBef>
                <a:spcPct val="20000"/>
              </a:spcBef>
              <a:buClr>
                <a:srgbClr val="009EE0"/>
              </a:buClr>
              <a:defRPr sz="2000">
                <a:solidFill>
                  <a:schemeClr val="tx1"/>
                </a:solidFill>
                <a:latin typeface="Arial" pitchFamily="34" charset="0"/>
              </a:defRPr>
            </a:lvl5pPr>
            <a:lvl6pPr marL="2514600" indent="-228600" eaLnBrk="0" fontAlgn="base" hangingPunct="0">
              <a:spcBef>
                <a:spcPct val="20000"/>
              </a:spcBef>
              <a:spcAft>
                <a:spcPct val="0"/>
              </a:spcAft>
              <a:buClr>
                <a:srgbClr val="009EE0"/>
              </a:buClr>
              <a:defRPr sz="2000">
                <a:solidFill>
                  <a:schemeClr val="tx1"/>
                </a:solidFill>
                <a:latin typeface="Arial" pitchFamily="34" charset="0"/>
              </a:defRPr>
            </a:lvl6pPr>
            <a:lvl7pPr marL="2971800" indent="-228600" eaLnBrk="0" fontAlgn="base" hangingPunct="0">
              <a:spcBef>
                <a:spcPct val="20000"/>
              </a:spcBef>
              <a:spcAft>
                <a:spcPct val="0"/>
              </a:spcAft>
              <a:buClr>
                <a:srgbClr val="009EE0"/>
              </a:buClr>
              <a:defRPr sz="2000">
                <a:solidFill>
                  <a:schemeClr val="tx1"/>
                </a:solidFill>
                <a:latin typeface="Arial" pitchFamily="34" charset="0"/>
              </a:defRPr>
            </a:lvl7pPr>
            <a:lvl8pPr marL="3429000" indent="-228600" eaLnBrk="0" fontAlgn="base" hangingPunct="0">
              <a:spcBef>
                <a:spcPct val="20000"/>
              </a:spcBef>
              <a:spcAft>
                <a:spcPct val="0"/>
              </a:spcAft>
              <a:buClr>
                <a:srgbClr val="009EE0"/>
              </a:buClr>
              <a:defRPr sz="2000">
                <a:solidFill>
                  <a:schemeClr val="tx1"/>
                </a:solidFill>
                <a:latin typeface="Arial" pitchFamily="34" charset="0"/>
              </a:defRPr>
            </a:lvl8pPr>
            <a:lvl9pPr marL="3886200" indent="-228600" eaLnBrk="0" fontAlgn="base" hangingPunct="0">
              <a:spcBef>
                <a:spcPct val="20000"/>
              </a:spcBef>
              <a:spcAft>
                <a:spcPct val="0"/>
              </a:spcAft>
              <a:buClr>
                <a:srgbClr val="009EE0"/>
              </a:buClr>
              <a:defRPr sz="2000">
                <a:solidFill>
                  <a:schemeClr val="tx1"/>
                </a:solidFill>
                <a:latin typeface="Arial" pitchFamily="34" charset="0"/>
              </a:defRPr>
            </a:lvl9pPr>
          </a:lstStyle>
          <a:p>
            <a:pPr>
              <a:spcBef>
                <a:spcPct val="0"/>
              </a:spcBef>
              <a:buClrTx/>
            </a:pPr>
            <a:r>
              <a:rPr lang="en-GB" altLang="en-US" sz="1200">
                <a:cs typeface="Times New Roman" pitchFamily="18" charset="0"/>
              </a:rPr>
              <a:t>        </a:t>
            </a:r>
            <a:endParaRPr lang="en-GB" altLang="en-US" sz="1800"/>
          </a:p>
        </p:txBody>
      </p:sp>
      <p:sp>
        <p:nvSpPr>
          <p:cNvPr id="15366" name="Rectangle 7"/>
          <p:cNvSpPr>
            <a:spLocks noChangeArrowheads="1"/>
          </p:cNvSpPr>
          <p:nvPr/>
        </p:nvSpPr>
        <p:spPr bwMode="auto">
          <a:xfrm>
            <a:off x="0" y="3714750"/>
            <a:ext cx="3556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rgbClr val="009EE0"/>
              </a:buClr>
              <a:defRPr sz="2200">
                <a:solidFill>
                  <a:schemeClr val="tx1"/>
                </a:solidFill>
                <a:latin typeface="Arial" pitchFamily="34" charset="0"/>
              </a:defRPr>
            </a:lvl1pPr>
            <a:lvl2pPr marL="742950" indent="-285750" eaLnBrk="0" hangingPunct="0">
              <a:spcBef>
                <a:spcPct val="20000"/>
              </a:spcBef>
              <a:buClr>
                <a:srgbClr val="005B82"/>
              </a:buClr>
              <a:buFont typeface="Wingdings" pitchFamily="2" charset="2"/>
              <a:buChar char="§"/>
              <a:defRPr sz="2200">
                <a:solidFill>
                  <a:schemeClr val="tx1"/>
                </a:solidFill>
                <a:latin typeface="Arial" pitchFamily="34" charset="0"/>
              </a:defRPr>
            </a:lvl2pPr>
            <a:lvl3pPr marL="1143000" indent="-228600" eaLnBrk="0" hangingPunct="0">
              <a:spcBef>
                <a:spcPct val="20000"/>
              </a:spcBef>
              <a:buClr>
                <a:srgbClr val="005B82"/>
              </a:buClr>
              <a:buFont typeface="Wingdings" pitchFamily="2" charset="2"/>
              <a:buChar char="§"/>
              <a:defRPr sz="2200" i="1">
                <a:solidFill>
                  <a:schemeClr val="tx1"/>
                </a:solidFill>
                <a:latin typeface="Arial" pitchFamily="34" charset="0"/>
              </a:defRPr>
            </a:lvl3pPr>
            <a:lvl4pPr marL="1600200" indent="-228600" eaLnBrk="0" hangingPunct="0">
              <a:spcBef>
                <a:spcPct val="20000"/>
              </a:spcBef>
              <a:buClr>
                <a:srgbClr val="009EE0"/>
              </a:buClr>
              <a:defRPr sz="2000">
                <a:solidFill>
                  <a:schemeClr val="tx1"/>
                </a:solidFill>
                <a:latin typeface="Arial" pitchFamily="34" charset="0"/>
              </a:defRPr>
            </a:lvl4pPr>
            <a:lvl5pPr marL="2057400" indent="-228600" eaLnBrk="0" hangingPunct="0">
              <a:spcBef>
                <a:spcPct val="20000"/>
              </a:spcBef>
              <a:buClr>
                <a:srgbClr val="009EE0"/>
              </a:buClr>
              <a:defRPr sz="2000">
                <a:solidFill>
                  <a:schemeClr val="tx1"/>
                </a:solidFill>
                <a:latin typeface="Arial" pitchFamily="34" charset="0"/>
              </a:defRPr>
            </a:lvl5pPr>
            <a:lvl6pPr marL="2514600" indent="-228600" eaLnBrk="0" fontAlgn="base" hangingPunct="0">
              <a:spcBef>
                <a:spcPct val="20000"/>
              </a:spcBef>
              <a:spcAft>
                <a:spcPct val="0"/>
              </a:spcAft>
              <a:buClr>
                <a:srgbClr val="009EE0"/>
              </a:buClr>
              <a:defRPr sz="2000">
                <a:solidFill>
                  <a:schemeClr val="tx1"/>
                </a:solidFill>
                <a:latin typeface="Arial" pitchFamily="34" charset="0"/>
              </a:defRPr>
            </a:lvl6pPr>
            <a:lvl7pPr marL="2971800" indent="-228600" eaLnBrk="0" fontAlgn="base" hangingPunct="0">
              <a:spcBef>
                <a:spcPct val="20000"/>
              </a:spcBef>
              <a:spcAft>
                <a:spcPct val="0"/>
              </a:spcAft>
              <a:buClr>
                <a:srgbClr val="009EE0"/>
              </a:buClr>
              <a:defRPr sz="2000">
                <a:solidFill>
                  <a:schemeClr val="tx1"/>
                </a:solidFill>
                <a:latin typeface="Arial" pitchFamily="34" charset="0"/>
              </a:defRPr>
            </a:lvl7pPr>
            <a:lvl8pPr marL="3429000" indent="-228600" eaLnBrk="0" fontAlgn="base" hangingPunct="0">
              <a:spcBef>
                <a:spcPct val="20000"/>
              </a:spcBef>
              <a:spcAft>
                <a:spcPct val="0"/>
              </a:spcAft>
              <a:buClr>
                <a:srgbClr val="009EE0"/>
              </a:buClr>
              <a:defRPr sz="2000">
                <a:solidFill>
                  <a:schemeClr val="tx1"/>
                </a:solidFill>
                <a:latin typeface="Arial" pitchFamily="34" charset="0"/>
              </a:defRPr>
            </a:lvl8pPr>
            <a:lvl9pPr marL="3886200" indent="-228600" eaLnBrk="0" fontAlgn="base" hangingPunct="0">
              <a:spcBef>
                <a:spcPct val="20000"/>
              </a:spcBef>
              <a:spcAft>
                <a:spcPct val="0"/>
              </a:spcAft>
              <a:buClr>
                <a:srgbClr val="009EE0"/>
              </a:buClr>
              <a:defRPr sz="2000">
                <a:solidFill>
                  <a:schemeClr val="tx1"/>
                </a:solidFill>
                <a:latin typeface="Arial" pitchFamily="34" charset="0"/>
              </a:defRPr>
            </a:lvl9pPr>
          </a:lstStyle>
          <a:p>
            <a:pPr>
              <a:spcBef>
                <a:spcPct val="0"/>
              </a:spcBef>
              <a:buClrTx/>
            </a:pPr>
            <a:r>
              <a:rPr lang="en-GB" altLang="en-US" sz="1200">
                <a:cs typeface="Times New Roman" pitchFamily="18" charset="0"/>
              </a:rPr>
              <a:t>    </a:t>
            </a:r>
            <a:endParaRPr lang="en-GB" altLang="en-US" sz="1800"/>
          </a:p>
        </p:txBody>
      </p:sp>
      <p:sp>
        <p:nvSpPr>
          <p:cNvPr id="15367" name="Rectangle 8"/>
          <p:cNvSpPr>
            <a:spLocks noChangeArrowheads="1"/>
          </p:cNvSpPr>
          <p:nvPr/>
        </p:nvSpPr>
        <p:spPr bwMode="auto">
          <a:xfrm>
            <a:off x="0" y="32464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rgbClr val="009EE0"/>
              </a:buClr>
              <a:defRPr sz="2200">
                <a:solidFill>
                  <a:schemeClr val="tx1"/>
                </a:solidFill>
                <a:latin typeface="Arial" pitchFamily="34" charset="0"/>
              </a:defRPr>
            </a:lvl1pPr>
            <a:lvl2pPr marL="742950" indent="-285750" eaLnBrk="0" hangingPunct="0">
              <a:spcBef>
                <a:spcPct val="20000"/>
              </a:spcBef>
              <a:buClr>
                <a:srgbClr val="005B82"/>
              </a:buClr>
              <a:buFont typeface="Wingdings" pitchFamily="2" charset="2"/>
              <a:buChar char="§"/>
              <a:defRPr sz="2200">
                <a:solidFill>
                  <a:schemeClr val="tx1"/>
                </a:solidFill>
                <a:latin typeface="Arial" pitchFamily="34" charset="0"/>
              </a:defRPr>
            </a:lvl2pPr>
            <a:lvl3pPr marL="1143000" indent="-228600" eaLnBrk="0" hangingPunct="0">
              <a:spcBef>
                <a:spcPct val="20000"/>
              </a:spcBef>
              <a:buClr>
                <a:srgbClr val="005B82"/>
              </a:buClr>
              <a:buFont typeface="Wingdings" pitchFamily="2" charset="2"/>
              <a:buChar char="§"/>
              <a:defRPr sz="2200" i="1">
                <a:solidFill>
                  <a:schemeClr val="tx1"/>
                </a:solidFill>
                <a:latin typeface="Arial" pitchFamily="34" charset="0"/>
              </a:defRPr>
            </a:lvl3pPr>
            <a:lvl4pPr marL="1600200" indent="-228600" eaLnBrk="0" hangingPunct="0">
              <a:spcBef>
                <a:spcPct val="20000"/>
              </a:spcBef>
              <a:buClr>
                <a:srgbClr val="009EE0"/>
              </a:buClr>
              <a:defRPr sz="2000">
                <a:solidFill>
                  <a:schemeClr val="tx1"/>
                </a:solidFill>
                <a:latin typeface="Arial" pitchFamily="34" charset="0"/>
              </a:defRPr>
            </a:lvl4pPr>
            <a:lvl5pPr marL="2057400" indent="-228600" eaLnBrk="0" hangingPunct="0">
              <a:spcBef>
                <a:spcPct val="20000"/>
              </a:spcBef>
              <a:buClr>
                <a:srgbClr val="009EE0"/>
              </a:buClr>
              <a:defRPr sz="2000">
                <a:solidFill>
                  <a:schemeClr val="tx1"/>
                </a:solidFill>
                <a:latin typeface="Arial" pitchFamily="34" charset="0"/>
              </a:defRPr>
            </a:lvl5pPr>
            <a:lvl6pPr marL="2514600" indent="-228600" eaLnBrk="0" fontAlgn="base" hangingPunct="0">
              <a:spcBef>
                <a:spcPct val="20000"/>
              </a:spcBef>
              <a:spcAft>
                <a:spcPct val="0"/>
              </a:spcAft>
              <a:buClr>
                <a:srgbClr val="009EE0"/>
              </a:buClr>
              <a:defRPr sz="2000">
                <a:solidFill>
                  <a:schemeClr val="tx1"/>
                </a:solidFill>
                <a:latin typeface="Arial" pitchFamily="34" charset="0"/>
              </a:defRPr>
            </a:lvl6pPr>
            <a:lvl7pPr marL="2971800" indent="-228600" eaLnBrk="0" fontAlgn="base" hangingPunct="0">
              <a:spcBef>
                <a:spcPct val="20000"/>
              </a:spcBef>
              <a:spcAft>
                <a:spcPct val="0"/>
              </a:spcAft>
              <a:buClr>
                <a:srgbClr val="009EE0"/>
              </a:buClr>
              <a:defRPr sz="2000">
                <a:solidFill>
                  <a:schemeClr val="tx1"/>
                </a:solidFill>
                <a:latin typeface="Arial" pitchFamily="34" charset="0"/>
              </a:defRPr>
            </a:lvl7pPr>
            <a:lvl8pPr marL="3429000" indent="-228600" eaLnBrk="0" fontAlgn="base" hangingPunct="0">
              <a:spcBef>
                <a:spcPct val="20000"/>
              </a:spcBef>
              <a:spcAft>
                <a:spcPct val="0"/>
              </a:spcAft>
              <a:buClr>
                <a:srgbClr val="009EE0"/>
              </a:buClr>
              <a:defRPr sz="2000">
                <a:solidFill>
                  <a:schemeClr val="tx1"/>
                </a:solidFill>
                <a:latin typeface="Arial" pitchFamily="34" charset="0"/>
              </a:defRPr>
            </a:lvl8pPr>
            <a:lvl9pPr marL="3886200" indent="-228600" eaLnBrk="0" fontAlgn="base" hangingPunct="0">
              <a:spcBef>
                <a:spcPct val="20000"/>
              </a:spcBef>
              <a:spcAft>
                <a:spcPct val="0"/>
              </a:spcAft>
              <a:buClr>
                <a:srgbClr val="009EE0"/>
              </a:buClr>
              <a:defRPr sz="2000">
                <a:solidFill>
                  <a:schemeClr val="tx1"/>
                </a:solidFill>
                <a:latin typeface="Arial" pitchFamily="34" charset="0"/>
              </a:defRPr>
            </a:lvl9pPr>
          </a:lstStyle>
          <a:p>
            <a:pPr eaLnBrk="1" hangingPunct="1">
              <a:spcBef>
                <a:spcPct val="0"/>
              </a:spcBef>
              <a:buClrTx/>
            </a:pPr>
            <a:endParaRPr lang="en-GB" altLang="en-US" sz="1600"/>
          </a:p>
        </p:txBody>
      </p:sp>
      <p:sp>
        <p:nvSpPr>
          <p:cNvPr id="15368" name="Rectangle 9"/>
          <p:cNvSpPr>
            <a:spLocks noChangeArrowheads="1"/>
          </p:cNvSpPr>
          <p:nvPr/>
        </p:nvSpPr>
        <p:spPr bwMode="auto">
          <a:xfrm>
            <a:off x="0" y="32273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rgbClr val="009EE0"/>
              </a:buClr>
              <a:defRPr sz="2200">
                <a:solidFill>
                  <a:schemeClr val="tx1"/>
                </a:solidFill>
                <a:latin typeface="Arial" pitchFamily="34" charset="0"/>
              </a:defRPr>
            </a:lvl1pPr>
            <a:lvl2pPr marL="742950" indent="-285750" eaLnBrk="0" hangingPunct="0">
              <a:spcBef>
                <a:spcPct val="20000"/>
              </a:spcBef>
              <a:buClr>
                <a:srgbClr val="005B82"/>
              </a:buClr>
              <a:buFont typeface="Wingdings" pitchFamily="2" charset="2"/>
              <a:buChar char="§"/>
              <a:defRPr sz="2200">
                <a:solidFill>
                  <a:schemeClr val="tx1"/>
                </a:solidFill>
                <a:latin typeface="Arial" pitchFamily="34" charset="0"/>
              </a:defRPr>
            </a:lvl2pPr>
            <a:lvl3pPr marL="1143000" indent="-228600" eaLnBrk="0" hangingPunct="0">
              <a:spcBef>
                <a:spcPct val="20000"/>
              </a:spcBef>
              <a:buClr>
                <a:srgbClr val="005B82"/>
              </a:buClr>
              <a:buFont typeface="Wingdings" pitchFamily="2" charset="2"/>
              <a:buChar char="§"/>
              <a:defRPr sz="2200" i="1">
                <a:solidFill>
                  <a:schemeClr val="tx1"/>
                </a:solidFill>
                <a:latin typeface="Arial" pitchFamily="34" charset="0"/>
              </a:defRPr>
            </a:lvl3pPr>
            <a:lvl4pPr marL="1600200" indent="-228600" eaLnBrk="0" hangingPunct="0">
              <a:spcBef>
                <a:spcPct val="20000"/>
              </a:spcBef>
              <a:buClr>
                <a:srgbClr val="009EE0"/>
              </a:buClr>
              <a:defRPr sz="2000">
                <a:solidFill>
                  <a:schemeClr val="tx1"/>
                </a:solidFill>
                <a:latin typeface="Arial" pitchFamily="34" charset="0"/>
              </a:defRPr>
            </a:lvl4pPr>
            <a:lvl5pPr marL="2057400" indent="-228600" eaLnBrk="0" hangingPunct="0">
              <a:spcBef>
                <a:spcPct val="20000"/>
              </a:spcBef>
              <a:buClr>
                <a:srgbClr val="009EE0"/>
              </a:buClr>
              <a:defRPr sz="2000">
                <a:solidFill>
                  <a:schemeClr val="tx1"/>
                </a:solidFill>
                <a:latin typeface="Arial" pitchFamily="34" charset="0"/>
              </a:defRPr>
            </a:lvl5pPr>
            <a:lvl6pPr marL="2514600" indent="-228600" eaLnBrk="0" fontAlgn="base" hangingPunct="0">
              <a:spcBef>
                <a:spcPct val="20000"/>
              </a:spcBef>
              <a:spcAft>
                <a:spcPct val="0"/>
              </a:spcAft>
              <a:buClr>
                <a:srgbClr val="009EE0"/>
              </a:buClr>
              <a:defRPr sz="2000">
                <a:solidFill>
                  <a:schemeClr val="tx1"/>
                </a:solidFill>
                <a:latin typeface="Arial" pitchFamily="34" charset="0"/>
              </a:defRPr>
            </a:lvl6pPr>
            <a:lvl7pPr marL="2971800" indent="-228600" eaLnBrk="0" fontAlgn="base" hangingPunct="0">
              <a:spcBef>
                <a:spcPct val="20000"/>
              </a:spcBef>
              <a:spcAft>
                <a:spcPct val="0"/>
              </a:spcAft>
              <a:buClr>
                <a:srgbClr val="009EE0"/>
              </a:buClr>
              <a:defRPr sz="2000">
                <a:solidFill>
                  <a:schemeClr val="tx1"/>
                </a:solidFill>
                <a:latin typeface="Arial" pitchFamily="34" charset="0"/>
              </a:defRPr>
            </a:lvl7pPr>
            <a:lvl8pPr marL="3429000" indent="-228600" eaLnBrk="0" fontAlgn="base" hangingPunct="0">
              <a:spcBef>
                <a:spcPct val="20000"/>
              </a:spcBef>
              <a:spcAft>
                <a:spcPct val="0"/>
              </a:spcAft>
              <a:buClr>
                <a:srgbClr val="009EE0"/>
              </a:buClr>
              <a:defRPr sz="2000">
                <a:solidFill>
                  <a:schemeClr val="tx1"/>
                </a:solidFill>
                <a:latin typeface="Arial" pitchFamily="34" charset="0"/>
              </a:defRPr>
            </a:lvl8pPr>
            <a:lvl9pPr marL="3886200" indent="-228600" eaLnBrk="0" fontAlgn="base" hangingPunct="0">
              <a:spcBef>
                <a:spcPct val="20000"/>
              </a:spcBef>
              <a:spcAft>
                <a:spcPct val="0"/>
              </a:spcAft>
              <a:buClr>
                <a:srgbClr val="009EE0"/>
              </a:buClr>
              <a:defRPr sz="2000">
                <a:solidFill>
                  <a:schemeClr val="tx1"/>
                </a:solidFill>
                <a:latin typeface="Arial" pitchFamily="34" charset="0"/>
              </a:defRPr>
            </a:lvl9pPr>
          </a:lstStyle>
          <a:p>
            <a:pPr eaLnBrk="1" hangingPunct="1">
              <a:spcBef>
                <a:spcPct val="0"/>
              </a:spcBef>
              <a:buClrTx/>
            </a:pPr>
            <a:endParaRPr lang="en-GB" altLang="en-US" sz="1600"/>
          </a:p>
        </p:txBody>
      </p:sp>
      <p:sp>
        <p:nvSpPr>
          <p:cNvPr id="15369" name="Rectangle 10"/>
          <p:cNvSpPr>
            <a:spLocks noChangeArrowheads="1"/>
          </p:cNvSpPr>
          <p:nvPr/>
        </p:nvSpPr>
        <p:spPr bwMode="auto">
          <a:xfrm>
            <a:off x="0" y="28082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rgbClr val="009EE0"/>
              </a:buClr>
              <a:defRPr sz="2200">
                <a:solidFill>
                  <a:schemeClr val="tx1"/>
                </a:solidFill>
                <a:latin typeface="Arial" pitchFamily="34" charset="0"/>
              </a:defRPr>
            </a:lvl1pPr>
            <a:lvl2pPr marL="742950" indent="-285750" eaLnBrk="0" hangingPunct="0">
              <a:spcBef>
                <a:spcPct val="20000"/>
              </a:spcBef>
              <a:buClr>
                <a:srgbClr val="005B82"/>
              </a:buClr>
              <a:buFont typeface="Wingdings" pitchFamily="2" charset="2"/>
              <a:buChar char="§"/>
              <a:defRPr sz="2200">
                <a:solidFill>
                  <a:schemeClr val="tx1"/>
                </a:solidFill>
                <a:latin typeface="Arial" pitchFamily="34" charset="0"/>
              </a:defRPr>
            </a:lvl2pPr>
            <a:lvl3pPr marL="1143000" indent="-228600" eaLnBrk="0" hangingPunct="0">
              <a:spcBef>
                <a:spcPct val="20000"/>
              </a:spcBef>
              <a:buClr>
                <a:srgbClr val="005B82"/>
              </a:buClr>
              <a:buFont typeface="Wingdings" pitchFamily="2" charset="2"/>
              <a:buChar char="§"/>
              <a:defRPr sz="2200" i="1">
                <a:solidFill>
                  <a:schemeClr val="tx1"/>
                </a:solidFill>
                <a:latin typeface="Arial" pitchFamily="34" charset="0"/>
              </a:defRPr>
            </a:lvl3pPr>
            <a:lvl4pPr marL="1600200" indent="-228600" eaLnBrk="0" hangingPunct="0">
              <a:spcBef>
                <a:spcPct val="20000"/>
              </a:spcBef>
              <a:buClr>
                <a:srgbClr val="009EE0"/>
              </a:buClr>
              <a:defRPr sz="2000">
                <a:solidFill>
                  <a:schemeClr val="tx1"/>
                </a:solidFill>
                <a:latin typeface="Arial" pitchFamily="34" charset="0"/>
              </a:defRPr>
            </a:lvl4pPr>
            <a:lvl5pPr marL="2057400" indent="-228600" eaLnBrk="0" hangingPunct="0">
              <a:spcBef>
                <a:spcPct val="20000"/>
              </a:spcBef>
              <a:buClr>
                <a:srgbClr val="009EE0"/>
              </a:buClr>
              <a:defRPr sz="2000">
                <a:solidFill>
                  <a:schemeClr val="tx1"/>
                </a:solidFill>
                <a:latin typeface="Arial" pitchFamily="34" charset="0"/>
              </a:defRPr>
            </a:lvl5pPr>
            <a:lvl6pPr marL="2514600" indent="-228600" eaLnBrk="0" fontAlgn="base" hangingPunct="0">
              <a:spcBef>
                <a:spcPct val="20000"/>
              </a:spcBef>
              <a:spcAft>
                <a:spcPct val="0"/>
              </a:spcAft>
              <a:buClr>
                <a:srgbClr val="009EE0"/>
              </a:buClr>
              <a:defRPr sz="2000">
                <a:solidFill>
                  <a:schemeClr val="tx1"/>
                </a:solidFill>
                <a:latin typeface="Arial" pitchFamily="34" charset="0"/>
              </a:defRPr>
            </a:lvl6pPr>
            <a:lvl7pPr marL="2971800" indent="-228600" eaLnBrk="0" fontAlgn="base" hangingPunct="0">
              <a:spcBef>
                <a:spcPct val="20000"/>
              </a:spcBef>
              <a:spcAft>
                <a:spcPct val="0"/>
              </a:spcAft>
              <a:buClr>
                <a:srgbClr val="009EE0"/>
              </a:buClr>
              <a:defRPr sz="2000">
                <a:solidFill>
                  <a:schemeClr val="tx1"/>
                </a:solidFill>
                <a:latin typeface="Arial" pitchFamily="34" charset="0"/>
              </a:defRPr>
            </a:lvl7pPr>
            <a:lvl8pPr marL="3429000" indent="-228600" eaLnBrk="0" fontAlgn="base" hangingPunct="0">
              <a:spcBef>
                <a:spcPct val="20000"/>
              </a:spcBef>
              <a:spcAft>
                <a:spcPct val="0"/>
              </a:spcAft>
              <a:buClr>
                <a:srgbClr val="009EE0"/>
              </a:buClr>
              <a:defRPr sz="2000">
                <a:solidFill>
                  <a:schemeClr val="tx1"/>
                </a:solidFill>
                <a:latin typeface="Arial" pitchFamily="34" charset="0"/>
              </a:defRPr>
            </a:lvl8pPr>
            <a:lvl9pPr marL="3886200" indent="-228600" eaLnBrk="0" fontAlgn="base" hangingPunct="0">
              <a:spcBef>
                <a:spcPct val="20000"/>
              </a:spcBef>
              <a:spcAft>
                <a:spcPct val="0"/>
              </a:spcAft>
              <a:buClr>
                <a:srgbClr val="009EE0"/>
              </a:buClr>
              <a:defRPr sz="2000">
                <a:solidFill>
                  <a:schemeClr val="tx1"/>
                </a:solidFill>
                <a:latin typeface="Arial" pitchFamily="34" charset="0"/>
              </a:defRPr>
            </a:lvl9pPr>
          </a:lstStyle>
          <a:p>
            <a:pPr eaLnBrk="1" hangingPunct="1">
              <a:spcBef>
                <a:spcPct val="0"/>
              </a:spcBef>
              <a:buClrTx/>
            </a:pPr>
            <a:endParaRPr lang="en-GB" altLang="en-US" sz="1600"/>
          </a:p>
        </p:txBody>
      </p:sp>
      <p:sp>
        <p:nvSpPr>
          <p:cNvPr id="15370"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rgbClr val="009EE0"/>
              </a:buClr>
              <a:defRPr sz="2200">
                <a:solidFill>
                  <a:schemeClr val="tx1"/>
                </a:solidFill>
                <a:latin typeface="Arial" pitchFamily="34" charset="0"/>
              </a:defRPr>
            </a:lvl1pPr>
            <a:lvl2pPr marL="742950" indent="-285750" eaLnBrk="0" hangingPunct="0">
              <a:spcBef>
                <a:spcPct val="20000"/>
              </a:spcBef>
              <a:buClr>
                <a:srgbClr val="005B82"/>
              </a:buClr>
              <a:buFont typeface="Wingdings" pitchFamily="2" charset="2"/>
              <a:buChar char="§"/>
              <a:defRPr sz="2200">
                <a:solidFill>
                  <a:schemeClr val="tx1"/>
                </a:solidFill>
                <a:latin typeface="Arial" pitchFamily="34" charset="0"/>
              </a:defRPr>
            </a:lvl2pPr>
            <a:lvl3pPr marL="1143000" indent="-228600" eaLnBrk="0" hangingPunct="0">
              <a:spcBef>
                <a:spcPct val="20000"/>
              </a:spcBef>
              <a:buClr>
                <a:srgbClr val="005B82"/>
              </a:buClr>
              <a:buFont typeface="Wingdings" pitchFamily="2" charset="2"/>
              <a:buChar char="§"/>
              <a:defRPr sz="2200" i="1">
                <a:solidFill>
                  <a:schemeClr val="tx1"/>
                </a:solidFill>
                <a:latin typeface="Arial" pitchFamily="34" charset="0"/>
              </a:defRPr>
            </a:lvl3pPr>
            <a:lvl4pPr marL="1600200" indent="-228600" eaLnBrk="0" hangingPunct="0">
              <a:spcBef>
                <a:spcPct val="20000"/>
              </a:spcBef>
              <a:buClr>
                <a:srgbClr val="009EE0"/>
              </a:buClr>
              <a:defRPr sz="2000">
                <a:solidFill>
                  <a:schemeClr val="tx1"/>
                </a:solidFill>
                <a:latin typeface="Arial" pitchFamily="34" charset="0"/>
              </a:defRPr>
            </a:lvl4pPr>
            <a:lvl5pPr marL="2057400" indent="-228600" eaLnBrk="0" hangingPunct="0">
              <a:spcBef>
                <a:spcPct val="20000"/>
              </a:spcBef>
              <a:buClr>
                <a:srgbClr val="009EE0"/>
              </a:buClr>
              <a:defRPr sz="2000">
                <a:solidFill>
                  <a:schemeClr val="tx1"/>
                </a:solidFill>
                <a:latin typeface="Arial" pitchFamily="34" charset="0"/>
              </a:defRPr>
            </a:lvl5pPr>
            <a:lvl6pPr marL="2514600" indent="-228600" eaLnBrk="0" fontAlgn="base" hangingPunct="0">
              <a:spcBef>
                <a:spcPct val="20000"/>
              </a:spcBef>
              <a:spcAft>
                <a:spcPct val="0"/>
              </a:spcAft>
              <a:buClr>
                <a:srgbClr val="009EE0"/>
              </a:buClr>
              <a:defRPr sz="2000">
                <a:solidFill>
                  <a:schemeClr val="tx1"/>
                </a:solidFill>
                <a:latin typeface="Arial" pitchFamily="34" charset="0"/>
              </a:defRPr>
            </a:lvl6pPr>
            <a:lvl7pPr marL="2971800" indent="-228600" eaLnBrk="0" fontAlgn="base" hangingPunct="0">
              <a:spcBef>
                <a:spcPct val="20000"/>
              </a:spcBef>
              <a:spcAft>
                <a:spcPct val="0"/>
              </a:spcAft>
              <a:buClr>
                <a:srgbClr val="009EE0"/>
              </a:buClr>
              <a:defRPr sz="2000">
                <a:solidFill>
                  <a:schemeClr val="tx1"/>
                </a:solidFill>
                <a:latin typeface="Arial" pitchFamily="34" charset="0"/>
              </a:defRPr>
            </a:lvl7pPr>
            <a:lvl8pPr marL="3429000" indent="-228600" eaLnBrk="0" fontAlgn="base" hangingPunct="0">
              <a:spcBef>
                <a:spcPct val="20000"/>
              </a:spcBef>
              <a:spcAft>
                <a:spcPct val="0"/>
              </a:spcAft>
              <a:buClr>
                <a:srgbClr val="009EE0"/>
              </a:buClr>
              <a:defRPr sz="2000">
                <a:solidFill>
                  <a:schemeClr val="tx1"/>
                </a:solidFill>
                <a:latin typeface="Arial" pitchFamily="34" charset="0"/>
              </a:defRPr>
            </a:lvl8pPr>
            <a:lvl9pPr marL="3886200" indent="-228600" eaLnBrk="0" fontAlgn="base" hangingPunct="0">
              <a:spcBef>
                <a:spcPct val="20000"/>
              </a:spcBef>
              <a:spcAft>
                <a:spcPct val="0"/>
              </a:spcAft>
              <a:buClr>
                <a:srgbClr val="009EE0"/>
              </a:buClr>
              <a:defRPr sz="2000">
                <a:solidFill>
                  <a:schemeClr val="tx1"/>
                </a:solidFill>
                <a:latin typeface="Arial" pitchFamily="34" charset="0"/>
              </a:defRPr>
            </a:lvl9pPr>
          </a:lstStyle>
          <a:p>
            <a:pPr eaLnBrk="1" hangingPunct="1">
              <a:spcBef>
                <a:spcPct val="0"/>
              </a:spcBef>
              <a:buClrTx/>
            </a:pPr>
            <a:endParaRPr lang="en-GB" altLang="en-US" sz="1600"/>
          </a:p>
        </p:txBody>
      </p:sp>
      <p:sp>
        <p:nvSpPr>
          <p:cNvPr id="15371" name="Rectangle 12"/>
          <p:cNvSpPr>
            <a:spLocks noChangeArrowheads="1"/>
          </p:cNvSpPr>
          <p:nvPr/>
        </p:nvSpPr>
        <p:spPr bwMode="auto">
          <a:xfrm>
            <a:off x="0" y="2838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rgbClr val="009EE0"/>
              </a:buClr>
              <a:defRPr sz="2200">
                <a:solidFill>
                  <a:schemeClr val="tx1"/>
                </a:solidFill>
                <a:latin typeface="Arial" pitchFamily="34" charset="0"/>
              </a:defRPr>
            </a:lvl1pPr>
            <a:lvl2pPr marL="742950" indent="-285750" eaLnBrk="0" hangingPunct="0">
              <a:spcBef>
                <a:spcPct val="20000"/>
              </a:spcBef>
              <a:buClr>
                <a:srgbClr val="005B82"/>
              </a:buClr>
              <a:buFont typeface="Wingdings" pitchFamily="2" charset="2"/>
              <a:buChar char="§"/>
              <a:defRPr sz="2200">
                <a:solidFill>
                  <a:schemeClr val="tx1"/>
                </a:solidFill>
                <a:latin typeface="Arial" pitchFamily="34" charset="0"/>
              </a:defRPr>
            </a:lvl2pPr>
            <a:lvl3pPr marL="1143000" indent="-228600" eaLnBrk="0" hangingPunct="0">
              <a:spcBef>
                <a:spcPct val="20000"/>
              </a:spcBef>
              <a:buClr>
                <a:srgbClr val="005B82"/>
              </a:buClr>
              <a:buFont typeface="Wingdings" pitchFamily="2" charset="2"/>
              <a:buChar char="§"/>
              <a:defRPr sz="2200" i="1">
                <a:solidFill>
                  <a:schemeClr val="tx1"/>
                </a:solidFill>
                <a:latin typeface="Arial" pitchFamily="34" charset="0"/>
              </a:defRPr>
            </a:lvl3pPr>
            <a:lvl4pPr marL="1600200" indent="-228600" eaLnBrk="0" hangingPunct="0">
              <a:spcBef>
                <a:spcPct val="20000"/>
              </a:spcBef>
              <a:buClr>
                <a:srgbClr val="009EE0"/>
              </a:buClr>
              <a:defRPr sz="2000">
                <a:solidFill>
                  <a:schemeClr val="tx1"/>
                </a:solidFill>
                <a:latin typeface="Arial" pitchFamily="34" charset="0"/>
              </a:defRPr>
            </a:lvl4pPr>
            <a:lvl5pPr marL="2057400" indent="-228600" eaLnBrk="0" hangingPunct="0">
              <a:spcBef>
                <a:spcPct val="20000"/>
              </a:spcBef>
              <a:buClr>
                <a:srgbClr val="009EE0"/>
              </a:buClr>
              <a:defRPr sz="2000">
                <a:solidFill>
                  <a:schemeClr val="tx1"/>
                </a:solidFill>
                <a:latin typeface="Arial" pitchFamily="34" charset="0"/>
              </a:defRPr>
            </a:lvl5pPr>
            <a:lvl6pPr marL="2514600" indent="-228600" eaLnBrk="0" fontAlgn="base" hangingPunct="0">
              <a:spcBef>
                <a:spcPct val="20000"/>
              </a:spcBef>
              <a:spcAft>
                <a:spcPct val="0"/>
              </a:spcAft>
              <a:buClr>
                <a:srgbClr val="009EE0"/>
              </a:buClr>
              <a:defRPr sz="2000">
                <a:solidFill>
                  <a:schemeClr val="tx1"/>
                </a:solidFill>
                <a:latin typeface="Arial" pitchFamily="34" charset="0"/>
              </a:defRPr>
            </a:lvl6pPr>
            <a:lvl7pPr marL="2971800" indent="-228600" eaLnBrk="0" fontAlgn="base" hangingPunct="0">
              <a:spcBef>
                <a:spcPct val="20000"/>
              </a:spcBef>
              <a:spcAft>
                <a:spcPct val="0"/>
              </a:spcAft>
              <a:buClr>
                <a:srgbClr val="009EE0"/>
              </a:buClr>
              <a:defRPr sz="2000">
                <a:solidFill>
                  <a:schemeClr val="tx1"/>
                </a:solidFill>
                <a:latin typeface="Arial" pitchFamily="34" charset="0"/>
              </a:defRPr>
            </a:lvl7pPr>
            <a:lvl8pPr marL="3429000" indent="-228600" eaLnBrk="0" fontAlgn="base" hangingPunct="0">
              <a:spcBef>
                <a:spcPct val="20000"/>
              </a:spcBef>
              <a:spcAft>
                <a:spcPct val="0"/>
              </a:spcAft>
              <a:buClr>
                <a:srgbClr val="009EE0"/>
              </a:buClr>
              <a:defRPr sz="2000">
                <a:solidFill>
                  <a:schemeClr val="tx1"/>
                </a:solidFill>
                <a:latin typeface="Arial" pitchFamily="34" charset="0"/>
              </a:defRPr>
            </a:lvl8pPr>
            <a:lvl9pPr marL="3886200" indent="-228600" eaLnBrk="0" fontAlgn="base" hangingPunct="0">
              <a:spcBef>
                <a:spcPct val="20000"/>
              </a:spcBef>
              <a:spcAft>
                <a:spcPct val="0"/>
              </a:spcAft>
              <a:buClr>
                <a:srgbClr val="009EE0"/>
              </a:buClr>
              <a:defRPr sz="2000">
                <a:solidFill>
                  <a:schemeClr val="tx1"/>
                </a:solidFill>
                <a:latin typeface="Arial" pitchFamily="34" charset="0"/>
              </a:defRPr>
            </a:lvl9pPr>
          </a:lstStyle>
          <a:p>
            <a:pPr eaLnBrk="1" hangingPunct="1">
              <a:spcBef>
                <a:spcPct val="0"/>
              </a:spcBef>
              <a:buClrTx/>
            </a:pPr>
            <a:endParaRPr lang="en-GB" altLang="en-US" sz="1600"/>
          </a:p>
        </p:txBody>
      </p:sp>
      <p:graphicFrame>
        <p:nvGraphicFramePr>
          <p:cNvPr id="15372" name="Object 13"/>
          <p:cNvGraphicFramePr>
            <a:graphicFrameLocks noChangeAspect="1"/>
          </p:cNvGraphicFramePr>
          <p:nvPr/>
        </p:nvGraphicFramePr>
        <p:xfrm>
          <a:off x="2411413" y="3068638"/>
          <a:ext cx="5111750" cy="2201862"/>
        </p:xfrm>
        <a:graphic>
          <a:graphicData uri="http://schemas.openxmlformats.org/presentationml/2006/ole">
            <mc:AlternateContent xmlns:mc="http://schemas.openxmlformats.org/markup-compatibility/2006">
              <mc:Choice xmlns:v="urn:schemas-microsoft-com:vml" Requires="v">
                <p:oleObj name="Equation" r:id="rId2" imgW="2743200" imgH="1181100" progId="Equation.3">
                  <p:embed/>
                </p:oleObj>
              </mc:Choice>
              <mc:Fallback>
                <p:oleObj name="Equation" r:id="rId2" imgW="2743200" imgH="1181100"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413" y="3068638"/>
                        <a:ext cx="5111750" cy="220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35534" name="Oval 14"/>
          <p:cNvSpPr>
            <a:spLocks noChangeArrowheads="1"/>
          </p:cNvSpPr>
          <p:nvPr/>
        </p:nvSpPr>
        <p:spPr bwMode="auto">
          <a:xfrm>
            <a:off x="3419475" y="3573463"/>
            <a:ext cx="2519363" cy="1150937"/>
          </a:xfrm>
          <a:prstGeom prst="ellipse">
            <a:avLst/>
          </a:prstGeom>
          <a:solidFill>
            <a:schemeClr val="hlink">
              <a:alpha val="14902"/>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009EE0"/>
              </a:buClr>
              <a:defRPr sz="2200">
                <a:solidFill>
                  <a:schemeClr val="tx1"/>
                </a:solidFill>
                <a:latin typeface="Arial" pitchFamily="34" charset="0"/>
              </a:defRPr>
            </a:lvl1pPr>
            <a:lvl2pPr marL="742950" indent="-285750" eaLnBrk="0" hangingPunct="0">
              <a:spcBef>
                <a:spcPct val="20000"/>
              </a:spcBef>
              <a:buClr>
                <a:srgbClr val="005B82"/>
              </a:buClr>
              <a:buFont typeface="Wingdings" pitchFamily="2" charset="2"/>
              <a:buChar char="§"/>
              <a:defRPr sz="2200">
                <a:solidFill>
                  <a:schemeClr val="tx1"/>
                </a:solidFill>
                <a:latin typeface="Arial" pitchFamily="34" charset="0"/>
              </a:defRPr>
            </a:lvl2pPr>
            <a:lvl3pPr marL="1143000" indent="-228600" eaLnBrk="0" hangingPunct="0">
              <a:spcBef>
                <a:spcPct val="20000"/>
              </a:spcBef>
              <a:buClr>
                <a:srgbClr val="005B82"/>
              </a:buClr>
              <a:buFont typeface="Wingdings" pitchFamily="2" charset="2"/>
              <a:buChar char="§"/>
              <a:defRPr sz="2200" i="1">
                <a:solidFill>
                  <a:schemeClr val="tx1"/>
                </a:solidFill>
                <a:latin typeface="Arial" pitchFamily="34" charset="0"/>
              </a:defRPr>
            </a:lvl3pPr>
            <a:lvl4pPr marL="1600200" indent="-228600" eaLnBrk="0" hangingPunct="0">
              <a:spcBef>
                <a:spcPct val="20000"/>
              </a:spcBef>
              <a:buClr>
                <a:srgbClr val="009EE0"/>
              </a:buClr>
              <a:defRPr sz="2000">
                <a:solidFill>
                  <a:schemeClr val="tx1"/>
                </a:solidFill>
                <a:latin typeface="Arial" pitchFamily="34" charset="0"/>
              </a:defRPr>
            </a:lvl4pPr>
            <a:lvl5pPr marL="2057400" indent="-228600" eaLnBrk="0" hangingPunct="0">
              <a:spcBef>
                <a:spcPct val="20000"/>
              </a:spcBef>
              <a:buClr>
                <a:srgbClr val="009EE0"/>
              </a:buClr>
              <a:defRPr sz="2000">
                <a:solidFill>
                  <a:schemeClr val="tx1"/>
                </a:solidFill>
                <a:latin typeface="Arial" pitchFamily="34" charset="0"/>
              </a:defRPr>
            </a:lvl5pPr>
            <a:lvl6pPr marL="2514600" indent="-228600" eaLnBrk="0" fontAlgn="base" hangingPunct="0">
              <a:spcBef>
                <a:spcPct val="20000"/>
              </a:spcBef>
              <a:spcAft>
                <a:spcPct val="0"/>
              </a:spcAft>
              <a:buClr>
                <a:srgbClr val="009EE0"/>
              </a:buClr>
              <a:defRPr sz="2000">
                <a:solidFill>
                  <a:schemeClr val="tx1"/>
                </a:solidFill>
                <a:latin typeface="Arial" pitchFamily="34" charset="0"/>
              </a:defRPr>
            </a:lvl6pPr>
            <a:lvl7pPr marL="2971800" indent="-228600" eaLnBrk="0" fontAlgn="base" hangingPunct="0">
              <a:spcBef>
                <a:spcPct val="20000"/>
              </a:spcBef>
              <a:spcAft>
                <a:spcPct val="0"/>
              </a:spcAft>
              <a:buClr>
                <a:srgbClr val="009EE0"/>
              </a:buClr>
              <a:defRPr sz="2000">
                <a:solidFill>
                  <a:schemeClr val="tx1"/>
                </a:solidFill>
                <a:latin typeface="Arial" pitchFamily="34" charset="0"/>
              </a:defRPr>
            </a:lvl7pPr>
            <a:lvl8pPr marL="3429000" indent="-228600" eaLnBrk="0" fontAlgn="base" hangingPunct="0">
              <a:spcBef>
                <a:spcPct val="20000"/>
              </a:spcBef>
              <a:spcAft>
                <a:spcPct val="0"/>
              </a:spcAft>
              <a:buClr>
                <a:srgbClr val="009EE0"/>
              </a:buClr>
              <a:defRPr sz="2000">
                <a:solidFill>
                  <a:schemeClr val="tx1"/>
                </a:solidFill>
                <a:latin typeface="Arial" pitchFamily="34" charset="0"/>
              </a:defRPr>
            </a:lvl8pPr>
            <a:lvl9pPr marL="3886200" indent="-228600" eaLnBrk="0" fontAlgn="base" hangingPunct="0">
              <a:spcBef>
                <a:spcPct val="20000"/>
              </a:spcBef>
              <a:spcAft>
                <a:spcPct val="0"/>
              </a:spcAft>
              <a:buClr>
                <a:srgbClr val="009EE0"/>
              </a:buClr>
              <a:defRPr sz="2000">
                <a:solidFill>
                  <a:schemeClr val="tx1"/>
                </a:solidFill>
                <a:latin typeface="Arial" pitchFamily="34" charset="0"/>
              </a:defRPr>
            </a:lvl9pPr>
          </a:lstStyle>
          <a:p>
            <a:pPr eaLnBrk="1" hangingPunct="1">
              <a:spcBef>
                <a:spcPct val="0"/>
              </a:spcBef>
              <a:buClrTx/>
            </a:pPr>
            <a:endParaRPr lang="en-GB" altLang="en-US" sz="1600"/>
          </a:p>
        </p:txBody>
      </p:sp>
      <p:sp>
        <p:nvSpPr>
          <p:cNvPr id="235536" name="Text Box 16"/>
          <p:cNvSpPr txBox="1">
            <a:spLocks noChangeArrowheads="1"/>
          </p:cNvSpPr>
          <p:nvPr/>
        </p:nvSpPr>
        <p:spPr bwMode="auto">
          <a:xfrm>
            <a:off x="3638550" y="5743575"/>
            <a:ext cx="2300288"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rgbClr val="009EE0"/>
              </a:buClr>
              <a:defRPr sz="2200">
                <a:solidFill>
                  <a:schemeClr val="tx1"/>
                </a:solidFill>
                <a:latin typeface="Arial" pitchFamily="34" charset="0"/>
              </a:defRPr>
            </a:lvl1pPr>
            <a:lvl2pPr marL="742950" indent="-285750" eaLnBrk="0" hangingPunct="0">
              <a:spcBef>
                <a:spcPct val="20000"/>
              </a:spcBef>
              <a:buClr>
                <a:srgbClr val="005B82"/>
              </a:buClr>
              <a:buFont typeface="Wingdings" pitchFamily="2" charset="2"/>
              <a:buChar char="§"/>
              <a:defRPr sz="2200">
                <a:solidFill>
                  <a:schemeClr val="tx1"/>
                </a:solidFill>
                <a:latin typeface="Arial" pitchFamily="34" charset="0"/>
              </a:defRPr>
            </a:lvl2pPr>
            <a:lvl3pPr marL="1143000" indent="-228600" eaLnBrk="0" hangingPunct="0">
              <a:spcBef>
                <a:spcPct val="20000"/>
              </a:spcBef>
              <a:buClr>
                <a:srgbClr val="005B82"/>
              </a:buClr>
              <a:buFont typeface="Wingdings" pitchFamily="2" charset="2"/>
              <a:buChar char="§"/>
              <a:defRPr sz="2200" i="1">
                <a:solidFill>
                  <a:schemeClr val="tx1"/>
                </a:solidFill>
                <a:latin typeface="Arial" pitchFamily="34" charset="0"/>
              </a:defRPr>
            </a:lvl3pPr>
            <a:lvl4pPr marL="1600200" indent="-228600" eaLnBrk="0" hangingPunct="0">
              <a:spcBef>
                <a:spcPct val="20000"/>
              </a:spcBef>
              <a:buClr>
                <a:srgbClr val="009EE0"/>
              </a:buClr>
              <a:defRPr sz="2000">
                <a:solidFill>
                  <a:schemeClr val="tx1"/>
                </a:solidFill>
                <a:latin typeface="Arial" pitchFamily="34" charset="0"/>
              </a:defRPr>
            </a:lvl4pPr>
            <a:lvl5pPr marL="2057400" indent="-228600" eaLnBrk="0" hangingPunct="0">
              <a:spcBef>
                <a:spcPct val="20000"/>
              </a:spcBef>
              <a:buClr>
                <a:srgbClr val="009EE0"/>
              </a:buClr>
              <a:defRPr sz="2000">
                <a:solidFill>
                  <a:schemeClr val="tx1"/>
                </a:solidFill>
                <a:latin typeface="Arial" pitchFamily="34" charset="0"/>
              </a:defRPr>
            </a:lvl5pPr>
            <a:lvl6pPr marL="2514600" indent="-228600" eaLnBrk="0" fontAlgn="base" hangingPunct="0">
              <a:spcBef>
                <a:spcPct val="20000"/>
              </a:spcBef>
              <a:spcAft>
                <a:spcPct val="0"/>
              </a:spcAft>
              <a:buClr>
                <a:srgbClr val="009EE0"/>
              </a:buClr>
              <a:defRPr sz="2000">
                <a:solidFill>
                  <a:schemeClr val="tx1"/>
                </a:solidFill>
                <a:latin typeface="Arial" pitchFamily="34" charset="0"/>
              </a:defRPr>
            </a:lvl6pPr>
            <a:lvl7pPr marL="2971800" indent="-228600" eaLnBrk="0" fontAlgn="base" hangingPunct="0">
              <a:spcBef>
                <a:spcPct val="20000"/>
              </a:spcBef>
              <a:spcAft>
                <a:spcPct val="0"/>
              </a:spcAft>
              <a:buClr>
                <a:srgbClr val="009EE0"/>
              </a:buClr>
              <a:defRPr sz="2000">
                <a:solidFill>
                  <a:schemeClr val="tx1"/>
                </a:solidFill>
                <a:latin typeface="Arial" pitchFamily="34" charset="0"/>
              </a:defRPr>
            </a:lvl7pPr>
            <a:lvl8pPr marL="3429000" indent="-228600" eaLnBrk="0" fontAlgn="base" hangingPunct="0">
              <a:spcBef>
                <a:spcPct val="20000"/>
              </a:spcBef>
              <a:spcAft>
                <a:spcPct val="0"/>
              </a:spcAft>
              <a:buClr>
                <a:srgbClr val="009EE0"/>
              </a:buClr>
              <a:defRPr sz="2000">
                <a:solidFill>
                  <a:schemeClr val="tx1"/>
                </a:solidFill>
                <a:latin typeface="Arial" pitchFamily="34" charset="0"/>
              </a:defRPr>
            </a:lvl8pPr>
            <a:lvl9pPr marL="3886200" indent="-228600" eaLnBrk="0" fontAlgn="base" hangingPunct="0">
              <a:spcBef>
                <a:spcPct val="20000"/>
              </a:spcBef>
              <a:spcAft>
                <a:spcPct val="0"/>
              </a:spcAft>
              <a:buClr>
                <a:srgbClr val="009EE0"/>
              </a:buClr>
              <a:defRPr sz="2000">
                <a:solidFill>
                  <a:schemeClr val="tx1"/>
                </a:solidFill>
                <a:latin typeface="Arial" pitchFamily="34" charset="0"/>
              </a:defRPr>
            </a:lvl9pPr>
          </a:lstStyle>
          <a:p>
            <a:pPr eaLnBrk="1" hangingPunct="1">
              <a:spcBef>
                <a:spcPct val="0"/>
              </a:spcBef>
              <a:buClrTx/>
            </a:pPr>
            <a:r>
              <a:rPr lang="en-US" altLang="en-US" sz="1800">
                <a:solidFill>
                  <a:srgbClr val="CC0066"/>
                </a:solidFill>
              </a:rPr>
              <a:t>MDM spin frequency</a:t>
            </a:r>
            <a:endParaRPr lang="en-GB" altLang="en-US" sz="1800">
              <a:solidFill>
                <a:srgbClr val="CC0066"/>
              </a:solidFill>
            </a:endParaRPr>
          </a:p>
        </p:txBody>
      </p:sp>
      <p:sp>
        <p:nvSpPr>
          <p:cNvPr id="235537" name="Text Box 17"/>
          <p:cNvSpPr txBox="1">
            <a:spLocks noChangeArrowheads="1"/>
          </p:cNvSpPr>
          <p:nvPr/>
        </p:nvSpPr>
        <p:spPr bwMode="auto">
          <a:xfrm>
            <a:off x="6176963" y="5743575"/>
            <a:ext cx="2262187"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rgbClr val="009EE0"/>
              </a:buClr>
              <a:defRPr sz="2200">
                <a:solidFill>
                  <a:schemeClr val="tx1"/>
                </a:solidFill>
                <a:latin typeface="Arial" pitchFamily="34" charset="0"/>
              </a:defRPr>
            </a:lvl1pPr>
            <a:lvl2pPr marL="742950" indent="-285750" eaLnBrk="0" hangingPunct="0">
              <a:spcBef>
                <a:spcPct val="20000"/>
              </a:spcBef>
              <a:buClr>
                <a:srgbClr val="005B82"/>
              </a:buClr>
              <a:buFont typeface="Wingdings" pitchFamily="2" charset="2"/>
              <a:buChar char="§"/>
              <a:defRPr sz="2200">
                <a:solidFill>
                  <a:schemeClr val="tx1"/>
                </a:solidFill>
                <a:latin typeface="Arial" pitchFamily="34" charset="0"/>
              </a:defRPr>
            </a:lvl2pPr>
            <a:lvl3pPr marL="1143000" indent="-228600" eaLnBrk="0" hangingPunct="0">
              <a:spcBef>
                <a:spcPct val="20000"/>
              </a:spcBef>
              <a:buClr>
                <a:srgbClr val="005B82"/>
              </a:buClr>
              <a:buFont typeface="Wingdings" pitchFamily="2" charset="2"/>
              <a:buChar char="§"/>
              <a:defRPr sz="2200" i="1">
                <a:solidFill>
                  <a:schemeClr val="tx1"/>
                </a:solidFill>
                <a:latin typeface="Arial" pitchFamily="34" charset="0"/>
              </a:defRPr>
            </a:lvl3pPr>
            <a:lvl4pPr marL="1600200" indent="-228600" eaLnBrk="0" hangingPunct="0">
              <a:spcBef>
                <a:spcPct val="20000"/>
              </a:spcBef>
              <a:buClr>
                <a:srgbClr val="009EE0"/>
              </a:buClr>
              <a:defRPr sz="2000">
                <a:solidFill>
                  <a:schemeClr val="tx1"/>
                </a:solidFill>
                <a:latin typeface="Arial" pitchFamily="34" charset="0"/>
              </a:defRPr>
            </a:lvl4pPr>
            <a:lvl5pPr marL="2057400" indent="-228600" eaLnBrk="0" hangingPunct="0">
              <a:spcBef>
                <a:spcPct val="20000"/>
              </a:spcBef>
              <a:buClr>
                <a:srgbClr val="009EE0"/>
              </a:buClr>
              <a:defRPr sz="2000">
                <a:solidFill>
                  <a:schemeClr val="tx1"/>
                </a:solidFill>
                <a:latin typeface="Arial" pitchFamily="34" charset="0"/>
              </a:defRPr>
            </a:lvl5pPr>
            <a:lvl6pPr marL="2514600" indent="-228600" eaLnBrk="0" fontAlgn="base" hangingPunct="0">
              <a:spcBef>
                <a:spcPct val="20000"/>
              </a:spcBef>
              <a:spcAft>
                <a:spcPct val="0"/>
              </a:spcAft>
              <a:buClr>
                <a:srgbClr val="009EE0"/>
              </a:buClr>
              <a:defRPr sz="2000">
                <a:solidFill>
                  <a:schemeClr val="tx1"/>
                </a:solidFill>
                <a:latin typeface="Arial" pitchFamily="34" charset="0"/>
              </a:defRPr>
            </a:lvl6pPr>
            <a:lvl7pPr marL="2971800" indent="-228600" eaLnBrk="0" fontAlgn="base" hangingPunct="0">
              <a:spcBef>
                <a:spcPct val="20000"/>
              </a:spcBef>
              <a:spcAft>
                <a:spcPct val="0"/>
              </a:spcAft>
              <a:buClr>
                <a:srgbClr val="009EE0"/>
              </a:buClr>
              <a:defRPr sz="2000">
                <a:solidFill>
                  <a:schemeClr val="tx1"/>
                </a:solidFill>
                <a:latin typeface="Arial" pitchFamily="34" charset="0"/>
              </a:defRPr>
            </a:lvl7pPr>
            <a:lvl8pPr marL="3429000" indent="-228600" eaLnBrk="0" fontAlgn="base" hangingPunct="0">
              <a:spcBef>
                <a:spcPct val="20000"/>
              </a:spcBef>
              <a:spcAft>
                <a:spcPct val="0"/>
              </a:spcAft>
              <a:buClr>
                <a:srgbClr val="009EE0"/>
              </a:buClr>
              <a:defRPr sz="2000">
                <a:solidFill>
                  <a:schemeClr val="tx1"/>
                </a:solidFill>
                <a:latin typeface="Arial" pitchFamily="34" charset="0"/>
              </a:defRPr>
            </a:lvl8pPr>
            <a:lvl9pPr marL="3886200" indent="-228600" eaLnBrk="0" fontAlgn="base" hangingPunct="0">
              <a:spcBef>
                <a:spcPct val="20000"/>
              </a:spcBef>
              <a:spcAft>
                <a:spcPct val="0"/>
              </a:spcAft>
              <a:buClr>
                <a:srgbClr val="009EE0"/>
              </a:buClr>
              <a:defRPr sz="2000">
                <a:solidFill>
                  <a:schemeClr val="tx1"/>
                </a:solidFill>
                <a:latin typeface="Arial" pitchFamily="34" charset="0"/>
              </a:defRPr>
            </a:lvl9pPr>
          </a:lstStyle>
          <a:p>
            <a:pPr eaLnBrk="1" hangingPunct="1">
              <a:spcBef>
                <a:spcPct val="0"/>
              </a:spcBef>
              <a:buClrTx/>
            </a:pPr>
            <a:r>
              <a:rPr lang="en-GB" altLang="en-US" sz="1800">
                <a:solidFill>
                  <a:srgbClr val="0033CC"/>
                </a:solidFill>
              </a:rPr>
              <a:t>EDM spin frequency</a:t>
            </a:r>
          </a:p>
        </p:txBody>
      </p:sp>
      <p:sp>
        <p:nvSpPr>
          <p:cNvPr id="235538" name="Line 18"/>
          <p:cNvSpPr>
            <a:spLocks noChangeShapeType="1"/>
          </p:cNvSpPr>
          <p:nvPr/>
        </p:nvSpPr>
        <p:spPr bwMode="auto">
          <a:xfrm flipV="1">
            <a:off x="7019925" y="4797425"/>
            <a:ext cx="0" cy="10080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5539" name="Line 19"/>
          <p:cNvSpPr>
            <a:spLocks noChangeShapeType="1"/>
          </p:cNvSpPr>
          <p:nvPr/>
        </p:nvSpPr>
        <p:spPr bwMode="auto">
          <a:xfrm flipV="1">
            <a:off x="4716463" y="4724400"/>
            <a:ext cx="0" cy="10795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5542" name="Oval 22"/>
          <p:cNvSpPr>
            <a:spLocks noChangeArrowheads="1"/>
          </p:cNvSpPr>
          <p:nvPr/>
        </p:nvSpPr>
        <p:spPr bwMode="auto">
          <a:xfrm>
            <a:off x="3419475" y="3587750"/>
            <a:ext cx="2519363" cy="1136650"/>
          </a:xfrm>
          <a:prstGeom prst="ellipse">
            <a:avLst/>
          </a:prstGeom>
          <a:solidFill>
            <a:srgbClr val="DFF0F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009EE0"/>
              </a:buClr>
              <a:defRPr sz="2200">
                <a:solidFill>
                  <a:schemeClr val="tx1"/>
                </a:solidFill>
                <a:latin typeface="Arial" pitchFamily="34" charset="0"/>
              </a:defRPr>
            </a:lvl1pPr>
            <a:lvl2pPr marL="742950" indent="-285750" eaLnBrk="0" hangingPunct="0">
              <a:spcBef>
                <a:spcPct val="20000"/>
              </a:spcBef>
              <a:buClr>
                <a:srgbClr val="005B82"/>
              </a:buClr>
              <a:buFont typeface="Wingdings" pitchFamily="2" charset="2"/>
              <a:buChar char="§"/>
              <a:defRPr sz="2200">
                <a:solidFill>
                  <a:schemeClr val="tx1"/>
                </a:solidFill>
                <a:latin typeface="Arial" pitchFamily="34" charset="0"/>
              </a:defRPr>
            </a:lvl2pPr>
            <a:lvl3pPr marL="1143000" indent="-228600" eaLnBrk="0" hangingPunct="0">
              <a:spcBef>
                <a:spcPct val="20000"/>
              </a:spcBef>
              <a:buClr>
                <a:srgbClr val="005B82"/>
              </a:buClr>
              <a:buFont typeface="Wingdings" pitchFamily="2" charset="2"/>
              <a:buChar char="§"/>
              <a:defRPr sz="2200" i="1">
                <a:solidFill>
                  <a:schemeClr val="tx1"/>
                </a:solidFill>
                <a:latin typeface="Arial" pitchFamily="34" charset="0"/>
              </a:defRPr>
            </a:lvl3pPr>
            <a:lvl4pPr marL="1600200" indent="-228600" eaLnBrk="0" hangingPunct="0">
              <a:spcBef>
                <a:spcPct val="20000"/>
              </a:spcBef>
              <a:buClr>
                <a:srgbClr val="009EE0"/>
              </a:buClr>
              <a:defRPr sz="2000">
                <a:solidFill>
                  <a:schemeClr val="tx1"/>
                </a:solidFill>
                <a:latin typeface="Arial" pitchFamily="34" charset="0"/>
              </a:defRPr>
            </a:lvl4pPr>
            <a:lvl5pPr marL="2057400" indent="-228600" eaLnBrk="0" hangingPunct="0">
              <a:spcBef>
                <a:spcPct val="20000"/>
              </a:spcBef>
              <a:buClr>
                <a:srgbClr val="009EE0"/>
              </a:buClr>
              <a:defRPr sz="2000">
                <a:solidFill>
                  <a:schemeClr val="tx1"/>
                </a:solidFill>
                <a:latin typeface="Arial" pitchFamily="34" charset="0"/>
              </a:defRPr>
            </a:lvl5pPr>
            <a:lvl6pPr marL="2514600" indent="-228600" eaLnBrk="0" fontAlgn="base" hangingPunct="0">
              <a:spcBef>
                <a:spcPct val="20000"/>
              </a:spcBef>
              <a:spcAft>
                <a:spcPct val="0"/>
              </a:spcAft>
              <a:buClr>
                <a:srgbClr val="009EE0"/>
              </a:buClr>
              <a:defRPr sz="2000">
                <a:solidFill>
                  <a:schemeClr val="tx1"/>
                </a:solidFill>
                <a:latin typeface="Arial" pitchFamily="34" charset="0"/>
              </a:defRPr>
            </a:lvl6pPr>
            <a:lvl7pPr marL="2971800" indent="-228600" eaLnBrk="0" fontAlgn="base" hangingPunct="0">
              <a:spcBef>
                <a:spcPct val="20000"/>
              </a:spcBef>
              <a:spcAft>
                <a:spcPct val="0"/>
              </a:spcAft>
              <a:buClr>
                <a:srgbClr val="009EE0"/>
              </a:buClr>
              <a:defRPr sz="2000">
                <a:solidFill>
                  <a:schemeClr val="tx1"/>
                </a:solidFill>
                <a:latin typeface="Arial" pitchFamily="34" charset="0"/>
              </a:defRPr>
            </a:lvl7pPr>
            <a:lvl8pPr marL="3429000" indent="-228600" eaLnBrk="0" fontAlgn="base" hangingPunct="0">
              <a:spcBef>
                <a:spcPct val="20000"/>
              </a:spcBef>
              <a:spcAft>
                <a:spcPct val="0"/>
              </a:spcAft>
              <a:buClr>
                <a:srgbClr val="009EE0"/>
              </a:buClr>
              <a:defRPr sz="2000">
                <a:solidFill>
                  <a:schemeClr val="tx1"/>
                </a:solidFill>
                <a:latin typeface="Arial" pitchFamily="34" charset="0"/>
              </a:defRPr>
            </a:lvl8pPr>
            <a:lvl9pPr marL="3886200" indent="-228600" eaLnBrk="0" fontAlgn="base" hangingPunct="0">
              <a:spcBef>
                <a:spcPct val="20000"/>
              </a:spcBef>
              <a:spcAft>
                <a:spcPct val="0"/>
              </a:spcAft>
              <a:buClr>
                <a:srgbClr val="009EE0"/>
              </a:buClr>
              <a:defRPr sz="2000">
                <a:solidFill>
                  <a:schemeClr val="tx1"/>
                </a:solidFill>
                <a:latin typeface="Arial" pitchFamily="34" charset="0"/>
              </a:defRPr>
            </a:lvl9pPr>
          </a:lstStyle>
          <a:p>
            <a:pPr eaLnBrk="1" hangingPunct="1">
              <a:spcBef>
                <a:spcPct val="0"/>
              </a:spcBef>
              <a:buClrTx/>
            </a:pPr>
            <a:endParaRPr lang="en-GB" altLang="en-US" sz="1600"/>
          </a:p>
        </p:txBody>
      </p:sp>
      <p:sp>
        <p:nvSpPr>
          <p:cNvPr id="15379" name="Rectangle 2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rgbClr val="009EE0"/>
              </a:buClr>
              <a:defRPr sz="2200">
                <a:solidFill>
                  <a:schemeClr val="tx1"/>
                </a:solidFill>
                <a:latin typeface="Arial" pitchFamily="34" charset="0"/>
              </a:defRPr>
            </a:lvl1pPr>
            <a:lvl2pPr marL="742950" indent="-285750" eaLnBrk="0" hangingPunct="0">
              <a:spcBef>
                <a:spcPct val="20000"/>
              </a:spcBef>
              <a:buClr>
                <a:srgbClr val="005B82"/>
              </a:buClr>
              <a:buFont typeface="Wingdings" pitchFamily="2" charset="2"/>
              <a:buChar char="§"/>
              <a:defRPr sz="2200">
                <a:solidFill>
                  <a:schemeClr val="tx1"/>
                </a:solidFill>
                <a:latin typeface="Arial" pitchFamily="34" charset="0"/>
              </a:defRPr>
            </a:lvl2pPr>
            <a:lvl3pPr marL="1143000" indent="-228600" eaLnBrk="0" hangingPunct="0">
              <a:spcBef>
                <a:spcPct val="20000"/>
              </a:spcBef>
              <a:buClr>
                <a:srgbClr val="005B82"/>
              </a:buClr>
              <a:buFont typeface="Wingdings" pitchFamily="2" charset="2"/>
              <a:buChar char="§"/>
              <a:defRPr sz="2200" i="1">
                <a:solidFill>
                  <a:schemeClr val="tx1"/>
                </a:solidFill>
                <a:latin typeface="Arial" pitchFamily="34" charset="0"/>
              </a:defRPr>
            </a:lvl3pPr>
            <a:lvl4pPr marL="1600200" indent="-228600" eaLnBrk="0" hangingPunct="0">
              <a:spcBef>
                <a:spcPct val="20000"/>
              </a:spcBef>
              <a:buClr>
                <a:srgbClr val="009EE0"/>
              </a:buClr>
              <a:defRPr sz="2000">
                <a:solidFill>
                  <a:schemeClr val="tx1"/>
                </a:solidFill>
                <a:latin typeface="Arial" pitchFamily="34" charset="0"/>
              </a:defRPr>
            </a:lvl4pPr>
            <a:lvl5pPr marL="2057400" indent="-228600" eaLnBrk="0" hangingPunct="0">
              <a:spcBef>
                <a:spcPct val="20000"/>
              </a:spcBef>
              <a:buClr>
                <a:srgbClr val="009EE0"/>
              </a:buClr>
              <a:defRPr sz="2000">
                <a:solidFill>
                  <a:schemeClr val="tx1"/>
                </a:solidFill>
                <a:latin typeface="Arial" pitchFamily="34" charset="0"/>
              </a:defRPr>
            </a:lvl5pPr>
            <a:lvl6pPr marL="2514600" indent="-228600" eaLnBrk="0" fontAlgn="base" hangingPunct="0">
              <a:spcBef>
                <a:spcPct val="20000"/>
              </a:spcBef>
              <a:spcAft>
                <a:spcPct val="0"/>
              </a:spcAft>
              <a:buClr>
                <a:srgbClr val="009EE0"/>
              </a:buClr>
              <a:defRPr sz="2000">
                <a:solidFill>
                  <a:schemeClr val="tx1"/>
                </a:solidFill>
                <a:latin typeface="Arial" pitchFamily="34" charset="0"/>
              </a:defRPr>
            </a:lvl6pPr>
            <a:lvl7pPr marL="2971800" indent="-228600" eaLnBrk="0" fontAlgn="base" hangingPunct="0">
              <a:spcBef>
                <a:spcPct val="20000"/>
              </a:spcBef>
              <a:spcAft>
                <a:spcPct val="0"/>
              </a:spcAft>
              <a:buClr>
                <a:srgbClr val="009EE0"/>
              </a:buClr>
              <a:defRPr sz="2000">
                <a:solidFill>
                  <a:schemeClr val="tx1"/>
                </a:solidFill>
                <a:latin typeface="Arial" pitchFamily="34" charset="0"/>
              </a:defRPr>
            </a:lvl7pPr>
            <a:lvl8pPr marL="3429000" indent="-228600" eaLnBrk="0" fontAlgn="base" hangingPunct="0">
              <a:spcBef>
                <a:spcPct val="20000"/>
              </a:spcBef>
              <a:spcAft>
                <a:spcPct val="0"/>
              </a:spcAft>
              <a:buClr>
                <a:srgbClr val="009EE0"/>
              </a:buClr>
              <a:defRPr sz="2000">
                <a:solidFill>
                  <a:schemeClr val="tx1"/>
                </a:solidFill>
                <a:latin typeface="Arial" pitchFamily="34" charset="0"/>
              </a:defRPr>
            </a:lvl8pPr>
            <a:lvl9pPr marL="3886200" indent="-228600" eaLnBrk="0" fontAlgn="base" hangingPunct="0">
              <a:spcBef>
                <a:spcPct val="20000"/>
              </a:spcBef>
              <a:spcAft>
                <a:spcPct val="0"/>
              </a:spcAft>
              <a:buClr>
                <a:srgbClr val="009EE0"/>
              </a:buClr>
              <a:defRPr sz="2000">
                <a:solidFill>
                  <a:schemeClr val="tx1"/>
                </a:solidFill>
                <a:latin typeface="Arial" pitchFamily="34" charset="0"/>
              </a:defRPr>
            </a:lvl9pPr>
          </a:lstStyle>
          <a:p>
            <a:pPr eaLnBrk="1" hangingPunct="1">
              <a:spcBef>
                <a:spcPct val="0"/>
              </a:spcBef>
              <a:buClrTx/>
            </a:pPr>
            <a:endParaRPr lang="en-GB" altLang="en-US" sz="1600"/>
          </a:p>
        </p:txBody>
      </p:sp>
      <p:sp>
        <p:nvSpPr>
          <p:cNvPr id="235548" name="Oval 28"/>
          <p:cNvSpPr>
            <a:spLocks noChangeArrowheads="1"/>
          </p:cNvSpPr>
          <p:nvPr/>
        </p:nvSpPr>
        <p:spPr bwMode="auto">
          <a:xfrm>
            <a:off x="6732588" y="3644900"/>
            <a:ext cx="576262" cy="1066800"/>
          </a:xfrm>
          <a:prstGeom prst="ellipse">
            <a:avLst/>
          </a:prstGeom>
          <a:solidFill>
            <a:srgbClr val="FFE6C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009EE0"/>
              </a:buClr>
              <a:defRPr sz="2200">
                <a:solidFill>
                  <a:schemeClr val="tx1"/>
                </a:solidFill>
                <a:latin typeface="Arial" pitchFamily="34" charset="0"/>
              </a:defRPr>
            </a:lvl1pPr>
            <a:lvl2pPr marL="742950" indent="-285750" eaLnBrk="0" hangingPunct="0">
              <a:spcBef>
                <a:spcPct val="20000"/>
              </a:spcBef>
              <a:buClr>
                <a:srgbClr val="005B82"/>
              </a:buClr>
              <a:buFont typeface="Wingdings" pitchFamily="2" charset="2"/>
              <a:buChar char="§"/>
              <a:defRPr sz="2200">
                <a:solidFill>
                  <a:schemeClr val="tx1"/>
                </a:solidFill>
                <a:latin typeface="Arial" pitchFamily="34" charset="0"/>
              </a:defRPr>
            </a:lvl2pPr>
            <a:lvl3pPr marL="1143000" indent="-228600" eaLnBrk="0" hangingPunct="0">
              <a:spcBef>
                <a:spcPct val="20000"/>
              </a:spcBef>
              <a:buClr>
                <a:srgbClr val="005B82"/>
              </a:buClr>
              <a:buFont typeface="Wingdings" pitchFamily="2" charset="2"/>
              <a:buChar char="§"/>
              <a:defRPr sz="2200" i="1">
                <a:solidFill>
                  <a:schemeClr val="tx1"/>
                </a:solidFill>
                <a:latin typeface="Arial" pitchFamily="34" charset="0"/>
              </a:defRPr>
            </a:lvl3pPr>
            <a:lvl4pPr marL="1600200" indent="-228600" eaLnBrk="0" hangingPunct="0">
              <a:spcBef>
                <a:spcPct val="20000"/>
              </a:spcBef>
              <a:buClr>
                <a:srgbClr val="009EE0"/>
              </a:buClr>
              <a:defRPr sz="2000">
                <a:solidFill>
                  <a:schemeClr val="tx1"/>
                </a:solidFill>
                <a:latin typeface="Arial" pitchFamily="34" charset="0"/>
              </a:defRPr>
            </a:lvl4pPr>
            <a:lvl5pPr marL="2057400" indent="-228600" eaLnBrk="0" hangingPunct="0">
              <a:spcBef>
                <a:spcPct val="20000"/>
              </a:spcBef>
              <a:buClr>
                <a:srgbClr val="009EE0"/>
              </a:buClr>
              <a:defRPr sz="2000">
                <a:solidFill>
                  <a:schemeClr val="tx1"/>
                </a:solidFill>
                <a:latin typeface="Arial" pitchFamily="34" charset="0"/>
              </a:defRPr>
            </a:lvl5pPr>
            <a:lvl6pPr marL="2514600" indent="-228600" eaLnBrk="0" fontAlgn="base" hangingPunct="0">
              <a:spcBef>
                <a:spcPct val="20000"/>
              </a:spcBef>
              <a:spcAft>
                <a:spcPct val="0"/>
              </a:spcAft>
              <a:buClr>
                <a:srgbClr val="009EE0"/>
              </a:buClr>
              <a:defRPr sz="2000">
                <a:solidFill>
                  <a:schemeClr val="tx1"/>
                </a:solidFill>
                <a:latin typeface="Arial" pitchFamily="34" charset="0"/>
              </a:defRPr>
            </a:lvl6pPr>
            <a:lvl7pPr marL="2971800" indent="-228600" eaLnBrk="0" fontAlgn="base" hangingPunct="0">
              <a:spcBef>
                <a:spcPct val="20000"/>
              </a:spcBef>
              <a:spcAft>
                <a:spcPct val="0"/>
              </a:spcAft>
              <a:buClr>
                <a:srgbClr val="009EE0"/>
              </a:buClr>
              <a:defRPr sz="2000">
                <a:solidFill>
                  <a:schemeClr val="tx1"/>
                </a:solidFill>
                <a:latin typeface="Arial" pitchFamily="34" charset="0"/>
              </a:defRPr>
            </a:lvl7pPr>
            <a:lvl8pPr marL="3429000" indent="-228600" eaLnBrk="0" fontAlgn="base" hangingPunct="0">
              <a:spcBef>
                <a:spcPct val="20000"/>
              </a:spcBef>
              <a:spcAft>
                <a:spcPct val="0"/>
              </a:spcAft>
              <a:buClr>
                <a:srgbClr val="009EE0"/>
              </a:buClr>
              <a:defRPr sz="2000">
                <a:solidFill>
                  <a:schemeClr val="tx1"/>
                </a:solidFill>
                <a:latin typeface="Arial" pitchFamily="34" charset="0"/>
              </a:defRPr>
            </a:lvl8pPr>
            <a:lvl9pPr marL="3886200" indent="-228600" eaLnBrk="0" fontAlgn="base" hangingPunct="0">
              <a:spcBef>
                <a:spcPct val="20000"/>
              </a:spcBef>
              <a:spcAft>
                <a:spcPct val="0"/>
              </a:spcAft>
              <a:buClr>
                <a:srgbClr val="009EE0"/>
              </a:buClr>
              <a:defRPr sz="2000">
                <a:solidFill>
                  <a:schemeClr val="tx1"/>
                </a:solidFill>
                <a:latin typeface="Arial" pitchFamily="34" charset="0"/>
              </a:defRPr>
            </a:lvl9pPr>
          </a:lstStyle>
          <a:p>
            <a:pPr eaLnBrk="1" hangingPunct="1">
              <a:spcBef>
                <a:spcPct val="0"/>
              </a:spcBef>
              <a:buClrTx/>
            </a:pPr>
            <a:endParaRPr lang="en-GB" altLang="en-US" sz="1600"/>
          </a:p>
        </p:txBody>
      </p:sp>
      <p:sp>
        <p:nvSpPr>
          <p:cNvPr id="15381" name="Rectangle 30"/>
          <p:cNvSpPr>
            <a:spLocks noChangeArrowheads="1"/>
          </p:cNvSpPr>
          <p:nvPr/>
        </p:nvSpPr>
        <p:spPr bwMode="auto">
          <a:xfrm>
            <a:off x="0" y="32273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rgbClr val="009EE0"/>
              </a:buClr>
              <a:defRPr sz="2200">
                <a:solidFill>
                  <a:schemeClr val="tx1"/>
                </a:solidFill>
                <a:latin typeface="Arial" pitchFamily="34" charset="0"/>
              </a:defRPr>
            </a:lvl1pPr>
            <a:lvl2pPr marL="742950" indent="-285750" eaLnBrk="0" hangingPunct="0">
              <a:spcBef>
                <a:spcPct val="20000"/>
              </a:spcBef>
              <a:buClr>
                <a:srgbClr val="005B82"/>
              </a:buClr>
              <a:buFont typeface="Wingdings" pitchFamily="2" charset="2"/>
              <a:buChar char="§"/>
              <a:defRPr sz="2200">
                <a:solidFill>
                  <a:schemeClr val="tx1"/>
                </a:solidFill>
                <a:latin typeface="Arial" pitchFamily="34" charset="0"/>
              </a:defRPr>
            </a:lvl2pPr>
            <a:lvl3pPr marL="1143000" indent="-228600" eaLnBrk="0" hangingPunct="0">
              <a:spcBef>
                <a:spcPct val="20000"/>
              </a:spcBef>
              <a:buClr>
                <a:srgbClr val="005B82"/>
              </a:buClr>
              <a:buFont typeface="Wingdings" pitchFamily="2" charset="2"/>
              <a:buChar char="§"/>
              <a:defRPr sz="2200" i="1">
                <a:solidFill>
                  <a:schemeClr val="tx1"/>
                </a:solidFill>
                <a:latin typeface="Arial" pitchFamily="34" charset="0"/>
              </a:defRPr>
            </a:lvl3pPr>
            <a:lvl4pPr marL="1600200" indent="-228600" eaLnBrk="0" hangingPunct="0">
              <a:spcBef>
                <a:spcPct val="20000"/>
              </a:spcBef>
              <a:buClr>
                <a:srgbClr val="009EE0"/>
              </a:buClr>
              <a:defRPr sz="2000">
                <a:solidFill>
                  <a:schemeClr val="tx1"/>
                </a:solidFill>
                <a:latin typeface="Arial" pitchFamily="34" charset="0"/>
              </a:defRPr>
            </a:lvl4pPr>
            <a:lvl5pPr marL="2057400" indent="-228600" eaLnBrk="0" hangingPunct="0">
              <a:spcBef>
                <a:spcPct val="20000"/>
              </a:spcBef>
              <a:buClr>
                <a:srgbClr val="009EE0"/>
              </a:buClr>
              <a:defRPr sz="2000">
                <a:solidFill>
                  <a:schemeClr val="tx1"/>
                </a:solidFill>
                <a:latin typeface="Arial" pitchFamily="34" charset="0"/>
              </a:defRPr>
            </a:lvl5pPr>
            <a:lvl6pPr marL="2514600" indent="-228600" eaLnBrk="0" fontAlgn="base" hangingPunct="0">
              <a:spcBef>
                <a:spcPct val="20000"/>
              </a:spcBef>
              <a:spcAft>
                <a:spcPct val="0"/>
              </a:spcAft>
              <a:buClr>
                <a:srgbClr val="009EE0"/>
              </a:buClr>
              <a:defRPr sz="2000">
                <a:solidFill>
                  <a:schemeClr val="tx1"/>
                </a:solidFill>
                <a:latin typeface="Arial" pitchFamily="34" charset="0"/>
              </a:defRPr>
            </a:lvl6pPr>
            <a:lvl7pPr marL="2971800" indent="-228600" eaLnBrk="0" fontAlgn="base" hangingPunct="0">
              <a:spcBef>
                <a:spcPct val="20000"/>
              </a:spcBef>
              <a:spcAft>
                <a:spcPct val="0"/>
              </a:spcAft>
              <a:buClr>
                <a:srgbClr val="009EE0"/>
              </a:buClr>
              <a:defRPr sz="2000">
                <a:solidFill>
                  <a:schemeClr val="tx1"/>
                </a:solidFill>
                <a:latin typeface="Arial" pitchFamily="34" charset="0"/>
              </a:defRPr>
            </a:lvl7pPr>
            <a:lvl8pPr marL="3429000" indent="-228600" eaLnBrk="0" fontAlgn="base" hangingPunct="0">
              <a:spcBef>
                <a:spcPct val="20000"/>
              </a:spcBef>
              <a:spcAft>
                <a:spcPct val="0"/>
              </a:spcAft>
              <a:buClr>
                <a:srgbClr val="009EE0"/>
              </a:buClr>
              <a:defRPr sz="2000">
                <a:solidFill>
                  <a:schemeClr val="tx1"/>
                </a:solidFill>
                <a:latin typeface="Arial" pitchFamily="34" charset="0"/>
              </a:defRPr>
            </a:lvl8pPr>
            <a:lvl9pPr marL="3886200" indent="-228600" eaLnBrk="0" fontAlgn="base" hangingPunct="0">
              <a:spcBef>
                <a:spcPct val="20000"/>
              </a:spcBef>
              <a:spcAft>
                <a:spcPct val="0"/>
              </a:spcAft>
              <a:buClr>
                <a:srgbClr val="009EE0"/>
              </a:buClr>
              <a:defRPr sz="2000">
                <a:solidFill>
                  <a:schemeClr val="tx1"/>
                </a:solidFill>
                <a:latin typeface="Arial" pitchFamily="34" charset="0"/>
              </a:defRPr>
            </a:lvl9pPr>
          </a:lstStyle>
          <a:p>
            <a:pPr eaLnBrk="1" hangingPunct="1">
              <a:spcBef>
                <a:spcPct val="0"/>
              </a:spcBef>
              <a:buClrTx/>
            </a:pPr>
            <a:endParaRPr lang="en-GB" altLang="en-US" sz="1600"/>
          </a:p>
        </p:txBody>
      </p:sp>
      <p:graphicFrame>
        <p:nvGraphicFramePr>
          <p:cNvPr id="15382" name="Object 29"/>
          <p:cNvGraphicFramePr>
            <a:graphicFrameLocks noChangeAspect="1"/>
          </p:cNvGraphicFramePr>
          <p:nvPr/>
        </p:nvGraphicFramePr>
        <p:xfrm>
          <a:off x="2411413" y="2205038"/>
          <a:ext cx="1763712" cy="796925"/>
        </p:xfrm>
        <a:graphic>
          <a:graphicData uri="http://schemas.openxmlformats.org/presentationml/2006/ole">
            <mc:AlternateContent xmlns:mc="http://schemas.openxmlformats.org/markup-compatibility/2006">
              <mc:Choice xmlns:v="urn:schemas-microsoft-com:vml" Requires="v">
                <p:oleObj name="Equation" r:id="rId4" imgW="888614" imgH="406224" progId="Equation.3">
                  <p:embed/>
                </p:oleObj>
              </mc:Choice>
              <mc:Fallback>
                <p:oleObj name="Equation" r:id="rId4" imgW="888614" imgH="406224"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11413" y="2205038"/>
                        <a:ext cx="1763712"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1192072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5536"/>
                                        </p:tgtEl>
                                        <p:attrNameLst>
                                          <p:attrName>style.visibility</p:attrName>
                                        </p:attrNameLst>
                                      </p:cBhvr>
                                      <p:to>
                                        <p:strVal val="visible"/>
                                      </p:to>
                                    </p:set>
                                    <p:animEffect transition="in" filter="blinds(horizontal)">
                                      <p:cBhvr>
                                        <p:cTn id="7" dur="500"/>
                                        <p:tgtEl>
                                          <p:spTgt spid="23553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35539"/>
                                        </p:tgtEl>
                                        <p:attrNameLst>
                                          <p:attrName>style.visibility</p:attrName>
                                        </p:attrNameLst>
                                      </p:cBhvr>
                                      <p:to>
                                        <p:strVal val="visible"/>
                                      </p:to>
                                    </p:set>
                                    <p:animEffect transition="in" filter="blinds(horizontal)">
                                      <p:cBhvr>
                                        <p:cTn id="12" dur="500"/>
                                        <p:tgtEl>
                                          <p:spTgt spid="23553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35534"/>
                                        </p:tgtEl>
                                        <p:attrNameLst>
                                          <p:attrName>style.visibility</p:attrName>
                                        </p:attrNameLst>
                                      </p:cBhvr>
                                      <p:to>
                                        <p:strVal val="visible"/>
                                      </p:to>
                                    </p:set>
                                    <p:animEffect transition="in" filter="blinds(horizontal)">
                                      <p:cBhvr>
                                        <p:cTn id="17" dur="500"/>
                                        <p:tgtEl>
                                          <p:spTgt spid="23553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35537"/>
                                        </p:tgtEl>
                                        <p:attrNameLst>
                                          <p:attrName>style.visibility</p:attrName>
                                        </p:attrNameLst>
                                      </p:cBhvr>
                                      <p:to>
                                        <p:strVal val="visible"/>
                                      </p:to>
                                    </p:set>
                                    <p:animEffect transition="in" filter="blinds(horizontal)">
                                      <p:cBhvr>
                                        <p:cTn id="22" dur="500"/>
                                        <p:tgtEl>
                                          <p:spTgt spid="23553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35538"/>
                                        </p:tgtEl>
                                        <p:attrNameLst>
                                          <p:attrName>style.visibility</p:attrName>
                                        </p:attrNameLst>
                                      </p:cBhvr>
                                      <p:to>
                                        <p:strVal val="visible"/>
                                      </p:to>
                                    </p:set>
                                    <p:animEffect transition="in" filter="blinds(horizontal)">
                                      <p:cBhvr>
                                        <p:cTn id="27" dur="500"/>
                                        <p:tgtEl>
                                          <p:spTgt spid="23553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35548"/>
                                        </p:tgtEl>
                                        <p:attrNameLst>
                                          <p:attrName>style.visibility</p:attrName>
                                        </p:attrNameLst>
                                      </p:cBhvr>
                                      <p:to>
                                        <p:strVal val="visible"/>
                                      </p:to>
                                    </p:set>
                                    <p:animEffect transition="in" filter="blinds(horizontal)">
                                      <p:cBhvr>
                                        <p:cTn id="32" dur="500"/>
                                        <p:tgtEl>
                                          <p:spTgt spid="23554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35542"/>
                                        </p:tgtEl>
                                        <p:attrNameLst>
                                          <p:attrName>style.visibility</p:attrName>
                                        </p:attrNameLst>
                                      </p:cBhvr>
                                      <p:to>
                                        <p:strVal val="visible"/>
                                      </p:to>
                                    </p:set>
                                    <p:animEffect transition="in" filter="blinds(horizontal)">
                                      <p:cBhvr>
                                        <p:cTn id="37" dur="500"/>
                                        <p:tgtEl>
                                          <p:spTgt spid="2355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34" grpId="0" animBg="1"/>
      <p:bldP spid="235536" grpId="0"/>
      <p:bldP spid="235537" grpId="0"/>
      <p:bldP spid="235538" grpId="0" animBg="1"/>
      <p:bldP spid="235539" grpId="0" animBg="1"/>
      <p:bldP spid="235542" grpId="0" animBg="1"/>
      <p:bldP spid="23554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normAutofit fontScale="90000"/>
          </a:bodyPr>
          <a:lstStyle/>
          <a:p>
            <a:r>
              <a:rPr lang="en-US" altLang="en-US"/>
              <a:t>Frozen spin method</a:t>
            </a:r>
            <a:r>
              <a:rPr lang="en-GB" altLang="en-US"/>
              <a:t> </a:t>
            </a:r>
            <a:r>
              <a:rPr lang="en-US" altLang="en-US"/>
              <a:t>for </a:t>
            </a:r>
            <a:r>
              <a:rPr lang="en-US" altLang="en-US" u="sng">
                <a:solidFill>
                  <a:srgbClr val="C00000"/>
                </a:solidFill>
              </a:rPr>
              <a:t>deuteron</a:t>
            </a:r>
            <a:r>
              <a:rPr lang="en-US" altLang="en-US" u="sng"/>
              <a:t>: </a:t>
            </a:r>
            <a:br>
              <a:rPr lang="en-US" altLang="en-US"/>
            </a:br>
            <a:endParaRPr lang="en-GB" altLang="en-US"/>
          </a:p>
        </p:txBody>
      </p:sp>
      <p:sp>
        <p:nvSpPr>
          <p:cNvPr id="3" name="Content Placeholder 2"/>
          <p:cNvSpPr>
            <a:spLocks noGrp="1"/>
          </p:cNvSpPr>
          <p:nvPr>
            <p:ph idx="1"/>
          </p:nvPr>
        </p:nvSpPr>
        <p:spPr>
          <a:xfrm>
            <a:off x="539750" y="1484784"/>
            <a:ext cx="8353425" cy="3168179"/>
          </a:xfrm>
        </p:spPr>
        <p:txBody>
          <a:bodyPr>
            <a:normAutofit/>
          </a:bodyPr>
          <a:lstStyle/>
          <a:p>
            <a:pPr marL="0" indent="0">
              <a:buNone/>
              <a:defRPr/>
            </a:pPr>
            <a:r>
              <a:rPr lang="en-US" sz="2400" b="1" dirty="0">
                <a:solidFill>
                  <a:srgbClr val="0000FF"/>
                </a:solidFill>
              </a:rPr>
              <a:t>Frozen spin lattice for deuteron based on the </a:t>
            </a:r>
            <a:r>
              <a:rPr lang="ru-RU" sz="2400" b="1" dirty="0">
                <a:solidFill>
                  <a:srgbClr val="0000FF"/>
                </a:solidFill>
              </a:rPr>
              <a:t>«</a:t>
            </a:r>
            <a:r>
              <a:rPr lang="en-US" sz="2400" b="1" dirty="0">
                <a:solidFill>
                  <a:srgbClr val="0000FF"/>
                </a:solidFill>
              </a:rPr>
              <a:t>B+E</a:t>
            </a:r>
            <a:r>
              <a:rPr lang="ru-RU" sz="2400" b="1" dirty="0">
                <a:solidFill>
                  <a:srgbClr val="0000FF"/>
                </a:solidFill>
              </a:rPr>
              <a:t>»</a:t>
            </a:r>
            <a:r>
              <a:rPr lang="en-US" sz="2400" b="1" dirty="0">
                <a:solidFill>
                  <a:srgbClr val="0000FF"/>
                </a:solidFill>
              </a:rPr>
              <a:t> elements: </a:t>
            </a:r>
          </a:p>
          <a:p>
            <a:pPr>
              <a:buFontTx/>
              <a:buChar char="-"/>
              <a:defRPr/>
            </a:pPr>
            <a:r>
              <a:rPr lang="en-US" sz="2400" dirty="0"/>
              <a:t>the </a:t>
            </a:r>
            <a:r>
              <a:rPr lang="en-GB" sz="2400" dirty="0"/>
              <a:t>spin of the reference particle is always oriented along the momentum </a:t>
            </a:r>
          </a:p>
          <a:p>
            <a:pPr marL="0" indent="0">
              <a:defRPr/>
            </a:pPr>
            <a:endParaRPr lang="en-US" dirty="0"/>
          </a:p>
          <a:p>
            <a:pPr marL="0" indent="0">
              <a:buNone/>
              <a:defRPr/>
            </a:pPr>
            <a:endParaRPr lang="en-US" sz="1800" b="1" dirty="0">
              <a:solidFill>
                <a:srgbClr val="0000FF"/>
              </a:solidFill>
            </a:endParaRPr>
          </a:p>
          <a:p>
            <a:pPr marL="0" indent="0">
              <a:buNone/>
              <a:defRPr/>
            </a:pPr>
            <a:endParaRPr lang="en-US" sz="1800" b="1" dirty="0">
              <a:solidFill>
                <a:srgbClr val="0000FF"/>
              </a:solidFill>
            </a:endParaRPr>
          </a:p>
          <a:p>
            <a:pPr marL="0" indent="0">
              <a:defRPr/>
            </a:pPr>
            <a:endParaRPr lang="en-GB" sz="1800" dirty="0"/>
          </a:p>
        </p:txBody>
      </p:sp>
      <p:graphicFrame>
        <p:nvGraphicFramePr>
          <p:cNvPr id="17412" name="Object 3"/>
          <p:cNvGraphicFramePr>
            <a:graphicFrameLocks noChangeAspect="1"/>
          </p:cNvGraphicFramePr>
          <p:nvPr>
            <p:extLst>
              <p:ext uri="{D42A27DB-BD31-4B8C-83A1-F6EECF244321}">
                <p14:modId xmlns:p14="http://schemas.microsoft.com/office/powerpoint/2010/main" val="3961317638"/>
              </p:ext>
            </p:extLst>
          </p:nvPr>
        </p:nvGraphicFramePr>
        <p:xfrm>
          <a:off x="1835696" y="3068960"/>
          <a:ext cx="2997200" cy="765175"/>
        </p:xfrm>
        <a:graphic>
          <a:graphicData uri="http://schemas.openxmlformats.org/presentationml/2006/ole">
            <mc:AlternateContent xmlns:mc="http://schemas.openxmlformats.org/markup-compatibility/2006">
              <mc:Choice xmlns:v="urn:schemas-microsoft-com:vml" Requires="v">
                <p:oleObj name="Equation" r:id="rId2" imgW="1942920" imgH="495000" progId="Equation.3">
                  <p:embed/>
                </p:oleObj>
              </mc:Choice>
              <mc:Fallback>
                <p:oleObj name="Equation" r:id="rId2" imgW="1942920" imgH="495000"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3068960"/>
                        <a:ext cx="299720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Right Arrow 4"/>
          <p:cNvSpPr/>
          <p:nvPr/>
        </p:nvSpPr>
        <p:spPr>
          <a:xfrm>
            <a:off x="4982921" y="3356992"/>
            <a:ext cx="287338" cy="1444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dirty="0"/>
          </a:p>
        </p:txBody>
      </p:sp>
      <p:graphicFrame>
        <p:nvGraphicFramePr>
          <p:cNvPr id="17414" name="Object 5"/>
          <p:cNvGraphicFramePr>
            <a:graphicFrameLocks noChangeAspect="1"/>
          </p:cNvGraphicFramePr>
          <p:nvPr>
            <p:extLst>
              <p:ext uri="{D42A27DB-BD31-4B8C-83A1-F6EECF244321}">
                <p14:modId xmlns:p14="http://schemas.microsoft.com/office/powerpoint/2010/main" val="255648933"/>
              </p:ext>
            </p:extLst>
          </p:nvPr>
        </p:nvGraphicFramePr>
        <p:xfrm>
          <a:off x="5652120" y="3200623"/>
          <a:ext cx="1760537" cy="457200"/>
        </p:xfrm>
        <a:graphic>
          <a:graphicData uri="http://schemas.openxmlformats.org/presentationml/2006/ole">
            <mc:AlternateContent xmlns:mc="http://schemas.openxmlformats.org/markup-compatibility/2006">
              <mc:Choice xmlns:v="urn:schemas-microsoft-com:vml" Requires="v">
                <p:oleObj name="Equation" r:id="rId4" imgW="964781" imgH="304668" progId="Equation.3">
                  <p:embed/>
                </p:oleObj>
              </mc:Choice>
              <mc:Fallback>
                <p:oleObj name="Equation" r:id="rId4" imgW="964781" imgH="304668"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52120" y="3200623"/>
                        <a:ext cx="17605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415" name="Object 1"/>
          <p:cNvGraphicFramePr>
            <a:graphicFrameLocks noChangeAspect="1"/>
          </p:cNvGraphicFramePr>
          <p:nvPr>
            <p:extLst>
              <p:ext uri="{D42A27DB-BD31-4B8C-83A1-F6EECF244321}">
                <p14:modId xmlns:p14="http://schemas.microsoft.com/office/powerpoint/2010/main" val="1065137167"/>
              </p:ext>
            </p:extLst>
          </p:nvPr>
        </p:nvGraphicFramePr>
        <p:xfrm>
          <a:off x="1043608" y="3284984"/>
          <a:ext cx="792162" cy="349250"/>
        </p:xfrm>
        <a:graphic>
          <a:graphicData uri="http://schemas.openxmlformats.org/presentationml/2006/ole">
            <mc:AlternateContent xmlns:mc="http://schemas.openxmlformats.org/markup-compatibility/2006">
              <mc:Choice xmlns:v="urn:schemas-microsoft-com:vml" Requires="v">
                <p:oleObj name="Equation" r:id="rId6" imgW="558720" imgH="203040" progId="Equation.3">
                  <p:embed/>
                </p:oleObj>
              </mc:Choice>
              <mc:Fallback>
                <p:oleObj name="Equation" r:id="rId6" imgW="558720" imgH="20304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43608" y="3284984"/>
                        <a:ext cx="792162"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2399902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611188" y="692150"/>
            <a:ext cx="7772400" cy="863600"/>
          </a:xfrm>
        </p:spPr>
        <p:txBody>
          <a:bodyPr>
            <a:normAutofit fontScale="90000"/>
          </a:bodyPr>
          <a:lstStyle/>
          <a:p>
            <a:pPr>
              <a:defRPr/>
            </a:pPr>
            <a:r>
              <a:rPr lang="en-US" altLang="en-US" b="0" i="1" dirty="0">
                <a:effectLst>
                  <a:outerShdw blurRad="38100" dist="38100" dir="2700000" algn="tl">
                    <a:srgbClr val="000000">
                      <a:alpha val="43137"/>
                    </a:srgbClr>
                  </a:outerShdw>
                </a:effectLst>
              </a:rPr>
              <a:t>Most important problems in the ring for EDM search:</a:t>
            </a:r>
            <a:endParaRPr lang="en-GB" altLang="en-US" b="0" i="1" dirty="0">
              <a:effectLst>
                <a:outerShdw blurRad="38100" dist="38100" dir="2700000" algn="tl">
                  <a:srgbClr val="000000">
                    <a:alpha val="43137"/>
                  </a:srgbClr>
                </a:outerShdw>
              </a:effectLst>
            </a:endParaRPr>
          </a:p>
        </p:txBody>
      </p:sp>
      <p:sp>
        <p:nvSpPr>
          <p:cNvPr id="5123" name="Content Placeholder 2"/>
          <p:cNvSpPr>
            <a:spLocks noGrp="1"/>
          </p:cNvSpPr>
          <p:nvPr>
            <p:ph idx="1"/>
          </p:nvPr>
        </p:nvSpPr>
        <p:spPr>
          <a:xfrm>
            <a:off x="684213" y="2636838"/>
            <a:ext cx="7772400" cy="1439862"/>
          </a:xfrm>
        </p:spPr>
        <p:txBody>
          <a:bodyPr>
            <a:normAutofit fontScale="92500" lnSpcReduction="20000"/>
          </a:bodyPr>
          <a:lstStyle/>
          <a:p>
            <a:pPr marL="457200" indent="-457200">
              <a:buFontTx/>
              <a:buAutoNum type="arabicPeriod"/>
              <a:defRPr/>
            </a:pPr>
            <a:r>
              <a:rPr lang="en-US" altLang="en-US" dirty="0">
                <a:effectLst>
                  <a:outerShdw blurRad="38100" dist="38100" dir="2700000" algn="tl">
                    <a:srgbClr val="000000">
                      <a:alpha val="43137"/>
                    </a:srgbClr>
                  </a:outerShdw>
                </a:effectLst>
              </a:rPr>
              <a:t>Frozen (or quasi-frozen) spin lattice</a:t>
            </a:r>
            <a:endParaRPr lang="en-US" altLang="en-US" dirty="0"/>
          </a:p>
          <a:p>
            <a:pPr marL="457200" indent="-457200">
              <a:buFontTx/>
              <a:buAutoNum type="arabicPeriod"/>
              <a:defRPr/>
            </a:pPr>
            <a:r>
              <a:rPr lang="en-US" altLang="en-US" dirty="0">
                <a:effectLst>
                  <a:outerShdw blurRad="38100" dist="38100" dir="2700000" algn="tl">
                    <a:srgbClr val="000000">
                      <a:alpha val="43137"/>
                    </a:srgbClr>
                  </a:outerShdw>
                </a:effectLst>
              </a:rPr>
              <a:t>Spin </a:t>
            </a:r>
            <a:r>
              <a:rPr lang="en-US" altLang="en-US" dirty="0" err="1">
                <a:effectLst>
                  <a:outerShdw blurRad="38100" dist="38100" dir="2700000" algn="tl">
                    <a:srgbClr val="000000">
                      <a:alpha val="43137"/>
                    </a:srgbClr>
                  </a:outerShdw>
                </a:effectLst>
              </a:rPr>
              <a:t>decoherence</a:t>
            </a:r>
            <a:endParaRPr lang="en-US" altLang="en-US" dirty="0"/>
          </a:p>
          <a:p>
            <a:pPr marL="457200" indent="-457200">
              <a:buFontTx/>
              <a:buAutoNum type="arabicPeriod"/>
              <a:defRPr/>
            </a:pPr>
            <a:r>
              <a:rPr lang="en-US" altLang="en-US" dirty="0">
                <a:effectLst>
                  <a:outerShdw blurRad="38100" dist="38100" dir="2700000" algn="tl">
                    <a:srgbClr val="000000">
                      <a:alpha val="43137"/>
                    </a:srgbClr>
                  </a:outerShdw>
                </a:effectLst>
              </a:rPr>
              <a:t>Systematic errors</a:t>
            </a:r>
            <a:endParaRPr lang="en-GB" altLang="en-US" dirty="0"/>
          </a:p>
        </p:txBody>
      </p:sp>
      <p:sp>
        <p:nvSpPr>
          <p:cNvPr id="2" name="Rounded Rectangle 1"/>
          <p:cNvSpPr/>
          <p:nvPr/>
        </p:nvSpPr>
        <p:spPr>
          <a:xfrm>
            <a:off x="511174" y="379146"/>
            <a:ext cx="7935913" cy="1296144"/>
          </a:xfrm>
          <a:prstGeom prst="roundRect">
            <a:avLst/>
          </a:prstGeom>
          <a:solidFill>
            <a:srgbClr val="FFC000">
              <a:alpha val="15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 name="Rounded Rectangle 2"/>
          <p:cNvSpPr/>
          <p:nvPr/>
        </p:nvSpPr>
        <p:spPr>
          <a:xfrm>
            <a:off x="511175" y="2420938"/>
            <a:ext cx="7732713" cy="1728787"/>
          </a:xfrm>
          <a:prstGeom prst="roundRect">
            <a:avLst/>
          </a:prstGeom>
          <a:solidFill>
            <a:schemeClr val="accent1">
              <a:alpha val="14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 name="Down Arrow 3"/>
          <p:cNvSpPr/>
          <p:nvPr/>
        </p:nvSpPr>
        <p:spPr>
          <a:xfrm>
            <a:off x="3924297" y="1885571"/>
            <a:ext cx="760413" cy="5032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extLst>
      <p:ext uri="{BB962C8B-B14F-4D97-AF65-F5344CB8AC3E}">
        <p14:creationId xmlns:p14="http://schemas.microsoft.com/office/powerpoint/2010/main" val="26634904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139053</TotalTime>
  <Words>2461</Words>
  <Application>Microsoft Office PowerPoint</Application>
  <PresentationFormat>Экран (4:3)</PresentationFormat>
  <Paragraphs>337</Paragraphs>
  <Slides>48</Slides>
  <Notes>3</Notes>
  <HiddenSlides>0</HiddenSlides>
  <MMClips>0</MMClips>
  <ScaleCrop>false</ScaleCrop>
  <HeadingPairs>
    <vt:vector size="8" baseType="variant">
      <vt:variant>
        <vt:lpstr>Использованные шрифты</vt:lpstr>
      </vt:variant>
      <vt:variant>
        <vt:i4>9</vt:i4>
      </vt:variant>
      <vt:variant>
        <vt:lpstr>Тема</vt:lpstr>
      </vt:variant>
      <vt:variant>
        <vt:i4>1</vt:i4>
      </vt:variant>
      <vt:variant>
        <vt:lpstr>Внедренные серверы OLE</vt:lpstr>
      </vt:variant>
      <vt:variant>
        <vt:i4>1</vt:i4>
      </vt:variant>
      <vt:variant>
        <vt:lpstr>Заголовки слайдов</vt:lpstr>
      </vt:variant>
      <vt:variant>
        <vt:i4>48</vt:i4>
      </vt:variant>
    </vt:vector>
  </HeadingPairs>
  <TitlesOfParts>
    <vt:vector size="59" baseType="lpstr">
      <vt:lpstr>Arial</vt:lpstr>
      <vt:lpstr>Calibri</vt:lpstr>
      <vt:lpstr>Cambria Math</vt:lpstr>
      <vt:lpstr>Comic Sans MS</vt:lpstr>
      <vt:lpstr>Symbol</vt:lpstr>
      <vt:lpstr>Tempus Sans ITC</vt:lpstr>
      <vt:lpstr>Times</vt:lpstr>
      <vt:lpstr>Times New Roman</vt:lpstr>
      <vt:lpstr>Wingdings</vt:lpstr>
      <vt:lpstr>Office Theme</vt:lpstr>
      <vt:lpstr>Equation</vt:lpstr>
      <vt:lpstr> Methods and systematic errors  for searching for the electric dipole moment of charged particle using a storage ring  </vt:lpstr>
      <vt:lpstr>Introduction</vt:lpstr>
      <vt:lpstr>The analysis done by the AD Sakharov, showed that this CP-violation is absolutely necessary to explain why on earth and in the visible universe there is a MATTER, but there is practically no ANTIMATTER</vt:lpstr>
      <vt:lpstr>Current results for neutron:</vt:lpstr>
      <vt:lpstr>Storage Ring EDM Project</vt:lpstr>
      <vt:lpstr>Basic principle of EDM measurement in ring comes from “Tomas-Bargmann, Michel,Telegdi” equation with EDM term</vt:lpstr>
      <vt:lpstr>Frozen spin method for purely electrostatic proton ring at “magic” energy</vt:lpstr>
      <vt:lpstr>Frozen spin method for deuteron:  </vt:lpstr>
      <vt:lpstr>Most important problems in the ring for EDM search:</vt:lpstr>
      <vt:lpstr>Two concepts of lattices for deuteron EDM search have been investigated:</vt:lpstr>
      <vt:lpstr>Презентация PowerPoint</vt:lpstr>
      <vt:lpstr>Презентация PowerPoint</vt:lpstr>
      <vt:lpstr>QFS lattice</vt:lpstr>
      <vt:lpstr>Main requirements to the experiment for search for EDM in the ring:</vt:lpstr>
      <vt:lpstr>QFS in COSY ring and NICA</vt:lpstr>
      <vt:lpstr>Spin tune decoherence  </vt:lpstr>
      <vt:lpstr>Spin tune coherence : RF field as a method for mix particles of energy </vt:lpstr>
      <vt:lpstr>Orbit lengthening effects and effective gamma</vt:lpstr>
      <vt:lpstr>Systematic errors: ring with Imperfections</vt:lpstr>
      <vt:lpstr>Radial B_r, vertical E_v fields        fake EDM signal </vt:lpstr>
      <vt:lpstr>CW and CCW procedures</vt:lpstr>
      <vt:lpstr>Currently four methods for measuring EDM are considered as working:</vt:lpstr>
      <vt:lpstr>BNL: what does the method measure?  </vt:lpstr>
      <vt:lpstr>Basic concept of BNL method</vt:lpstr>
      <vt:lpstr>   BNL: requirements to imperfections</vt:lpstr>
      <vt:lpstr>BNL: the geometric phase</vt:lpstr>
      <vt:lpstr>BNL: criterion for minimizing the contribution of the geometric phase</vt:lpstr>
      <vt:lpstr>BNL: how to restore conditions for a polarized beam at passing from CW to CCW</vt:lpstr>
      <vt:lpstr>Koop Wheel method: instead CW       CCW split average trajectory in vertical plane Δ     -Δ </vt:lpstr>
      <vt:lpstr>Koop Wheel Method:  Systematic errors</vt:lpstr>
      <vt:lpstr>Koop Wheel Method:  spin decoherence</vt:lpstr>
      <vt:lpstr>Презентация PowerPoint</vt:lpstr>
      <vt:lpstr>Frequency Domain Method: systematic errors</vt:lpstr>
      <vt:lpstr>Frequency Domain Method: basic relationships</vt:lpstr>
      <vt:lpstr>Frequency Domain Method: 2D frozen spin</vt:lpstr>
      <vt:lpstr>Frequency Domain Method: geometric phase</vt:lpstr>
      <vt:lpstr>Effective gamma</vt:lpstr>
      <vt:lpstr>Frequency Domain method: calibration of effective gamma</vt:lpstr>
      <vt:lpstr>EDM measurement precision</vt:lpstr>
      <vt:lpstr>Что уже сделано на данный момент?</vt:lpstr>
      <vt:lpstr>Презентация PowerPoint</vt:lpstr>
      <vt:lpstr>Презентация PowerPoint</vt:lpstr>
      <vt:lpstr>Презентация PowerPoint</vt:lpstr>
      <vt:lpstr>Measurement of polarization asymmetry</vt:lpstr>
      <vt:lpstr>Figure Of Merit vs Energy: choice of energy</vt:lpstr>
      <vt:lpstr>Axion</vt:lpstr>
      <vt:lpstr>Search for AXION dark matter at NICA (K.Nikolaev ITP Landau)</vt:lpstr>
      <vt:lpstr>Презентация PowerPoint</vt:lpstr>
    </vt:vector>
  </TitlesOfParts>
  <Company>Tema AG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dott</dc:creator>
  <cp:lastModifiedBy>Lenovo</cp:lastModifiedBy>
  <cp:revision>876</cp:revision>
  <cp:lastPrinted>2015-03-11T14:48:56Z</cp:lastPrinted>
  <dcterms:created xsi:type="dcterms:W3CDTF">2006-01-19T12:56:44Z</dcterms:created>
  <dcterms:modified xsi:type="dcterms:W3CDTF">2021-09-30T07:41:02Z</dcterms:modified>
</cp:coreProperties>
</file>