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/>
    <p:restoredTop sz="95890"/>
  </p:normalViewPr>
  <p:slideViewPr>
    <p:cSldViewPr snapToGrid="0" snapToObjects="1">
      <p:cViewPr varScale="1">
        <p:scale>
          <a:sx n="113" d="100"/>
          <a:sy n="113" d="100"/>
        </p:scale>
        <p:origin x="1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5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3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1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4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3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0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6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6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3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F426-6C2A-CA42-A643-09B60F8BC97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FFAF-3CB6-324B-9AAB-102BA1E63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92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39A944-C800-8C49-9C48-BF7617C18156}"/>
              </a:ext>
            </a:extLst>
          </p:cNvPr>
          <p:cNvSpPr txBox="1"/>
          <p:nvPr/>
        </p:nvSpPr>
        <p:spPr>
          <a:xfrm>
            <a:off x="3653319" y="814765"/>
            <a:ext cx="2707793" cy="400110"/>
          </a:xfrm>
          <a:prstGeom prst="rect">
            <a:avLst/>
          </a:prstGeom>
          <a:solidFill>
            <a:srgbClr val="D7FFFF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 Departments: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C4AAF-05E8-3A43-85D8-8200BA115347}"/>
              </a:ext>
            </a:extLst>
          </p:cNvPr>
          <p:cNvSpPr txBox="1"/>
          <p:nvPr/>
        </p:nvSpPr>
        <p:spPr>
          <a:xfrm>
            <a:off x="1785266" y="1642030"/>
            <a:ext cx="523803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 (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Physics (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&amp; Computer Sector (</a:t>
            </a:r>
            <a:r>
              <a:rPr lang="en-US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RCS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Technology (</a:t>
            </a:r>
            <a:r>
              <a:rPr lang="en-US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Accelerator Technology Sector (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Beams Department (</a:t>
            </a:r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Department (</a:t>
            </a:r>
            <a:r>
              <a:rPr lang="en-US" sz="20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Department (</a:t>
            </a:r>
            <a:r>
              <a:rPr lang="en-US" sz="20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Directorate Services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Relations (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and Knowledge Transfer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 (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&amp; Administrative Processes (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FAP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 Fund (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F4D26C4-2AA3-5D46-BB84-81ED795788FF}"/>
              </a:ext>
            </a:extLst>
          </p:cNvPr>
          <p:cNvSpPr/>
          <p:nvPr/>
        </p:nvSpPr>
        <p:spPr>
          <a:xfrm>
            <a:off x="1605775" y="3429000"/>
            <a:ext cx="4415883" cy="81961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ru-RU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03EE1C6-B979-9847-B79A-15EE3A7F7DA4}"/>
              </a:ext>
            </a:extLst>
          </p:cNvPr>
          <p:cNvSpPr/>
          <p:nvPr/>
        </p:nvSpPr>
        <p:spPr>
          <a:xfrm>
            <a:off x="1594624" y="2767360"/>
            <a:ext cx="5018049" cy="8196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212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030452-8059-174C-8B5A-698CD3E2F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8586"/>
            <a:ext cx="9144000" cy="52608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D3155E-9B5F-DD4A-BBA0-45D3379DCB06}"/>
              </a:ext>
            </a:extLst>
          </p:cNvPr>
          <p:cNvSpPr/>
          <p:nvPr/>
        </p:nvSpPr>
        <p:spPr>
          <a:xfrm>
            <a:off x="1686296" y="1674421"/>
            <a:ext cx="463138" cy="2493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3828DE-8F7A-A942-A0EC-22AF673FC310}"/>
              </a:ext>
            </a:extLst>
          </p:cNvPr>
          <p:cNvSpPr/>
          <p:nvPr/>
        </p:nvSpPr>
        <p:spPr>
          <a:xfrm>
            <a:off x="1686296" y="1353789"/>
            <a:ext cx="463138" cy="2493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799DF2-5039-B145-B27A-20BF59BEEE04}"/>
              </a:ext>
            </a:extLst>
          </p:cNvPr>
          <p:cNvSpPr/>
          <p:nvPr/>
        </p:nvSpPr>
        <p:spPr>
          <a:xfrm>
            <a:off x="1686296" y="5254829"/>
            <a:ext cx="463138" cy="24938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816E681-5E18-BF4A-AC00-C65473687BCB}"/>
              </a:ext>
            </a:extLst>
          </p:cNvPr>
          <p:cNvSpPr/>
          <p:nvPr/>
        </p:nvSpPr>
        <p:spPr>
          <a:xfrm>
            <a:off x="1710046" y="2480953"/>
            <a:ext cx="463138" cy="29490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03AA3F-D75F-A243-AFE2-FF7498228E97}"/>
              </a:ext>
            </a:extLst>
          </p:cNvPr>
          <p:cNvSpPr/>
          <p:nvPr/>
        </p:nvSpPr>
        <p:spPr>
          <a:xfrm>
            <a:off x="8370124" y="2476007"/>
            <a:ext cx="773876" cy="28698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CDBDB9-53BD-0344-B570-0D50C9C23D36}"/>
              </a:ext>
            </a:extLst>
          </p:cNvPr>
          <p:cNvSpPr/>
          <p:nvPr/>
        </p:nvSpPr>
        <p:spPr>
          <a:xfrm>
            <a:off x="1686296" y="2213758"/>
            <a:ext cx="463138" cy="29490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87FD99-10EF-054C-A4BD-A1B10F308B53}"/>
              </a:ext>
            </a:extLst>
          </p:cNvPr>
          <p:cNvSpPr/>
          <p:nvPr/>
        </p:nvSpPr>
        <p:spPr>
          <a:xfrm>
            <a:off x="1710046" y="4714505"/>
            <a:ext cx="463138" cy="22167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19EC01-D89A-3F49-8E3D-01C5149BEE1B}"/>
              </a:ext>
            </a:extLst>
          </p:cNvPr>
          <p:cNvSpPr/>
          <p:nvPr/>
        </p:nvSpPr>
        <p:spPr>
          <a:xfrm>
            <a:off x="1686296" y="4170219"/>
            <a:ext cx="463138" cy="22167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D169054-C814-8944-A9E9-560D647DD865}"/>
              </a:ext>
            </a:extLst>
          </p:cNvPr>
          <p:cNvSpPr/>
          <p:nvPr/>
        </p:nvSpPr>
        <p:spPr>
          <a:xfrm>
            <a:off x="1686296" y="5491347"/>
            <a:ext cx="463138" cy="29490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94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16DAB2-2A96-C94E-A63E-6E04A69F2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3941"/>
            <a:ext cx="9144000" cy="50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9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97CC49-867A-5E4B-88FA-4816F2C68D40}"/>
              </a:ext>
            </a:extLst>
          </p:cNvPr>
          <p:cNvSpPr txBox="1"/>
          <p:nvPr/>
        </p:nvSpPr>
        <p:spPr>
          <a:xfrm>
            <a:off x="1745673" y="795646"/>
            <a:ext cx="39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WinCC Open Architecture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3A26-0A62-1F45-8D6F-72703197590D}"/>
              </a:ext>
            </a:extLst>
          </p:cNvPr>
          <p:cNvSpPr txBox="1"/>
          <p:nvPr/>
        </p:nvSpPr>
        <p:spPr>
          <a:xfrm>
            <a:off x="3720092" y="1508166"/>
            <a:ext cx="5059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universal control system for automatization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61F88C-17E0-5946-863C-1B82F3236E2B}"/>
              </a:ext>
            </a:extLst>
          </p:cNvPr>
          <p:cNvSpPr txBox="1"/>
          <p:nvPr/>
        </p:nvSpPr>
        <p:spPr>
          <a:xfrm>
            <a:off x="1909500" y="2576945"/>
            <a:ext cx="3785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SIEMENS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   - licenses   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Frameworks from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0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93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Kekelidze</dc:creator>
  <cp:lastModifiedBy>Vladimir Kekelidze</cp:lastModifiedBy>
  <cp:revision>16</cp:revision>
  <dcterms:created xsi:type="dcterms:W3CDTF">2021-02-20T08:05:34Z</dcterms:created>
  <dcterms:modified xsi:type="dcterms:W3CDTF">2021-02-24T14:16:00Z</dcterms:modified>
</cp:coreProperties>
</file>