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56" d="100"/>
          <a:sy n="56" d="100"/>
        </p:scale>
        <p:origin x="102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CE9C26-950D-C64F-A3FB-821371BC60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FC20CAD-971E-FA4E-8185-AC544A26C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DAD5A9-2307-C440-A604-BAB0AC7FD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EE65-7DCD-0F42-A7BB-D19C5EE0FAD7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6170E7-295C-334E-A739-622B99E1D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A1477B-4AF7-2049-A8F8-7CEB021A4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3099B-FB8A-7A44-95B3-60EE19B747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259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D07E6B-8DEA-BB4A-9E1B-F16109B9D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D51FF8A-B4EE-8F4F-A30E-CA9DBFC0A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80FE2A-31C4-F640-9F55-BDE62B750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EE65-7DCD-0F42-A7BB-D19C5EE0FAD7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91E646-4736-0742-9747-0FAD2A8FA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A2B8EF-507E-754C-A4F8-87F46E5B2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3099B-FB8A-7A44-95B3-60EE19B747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71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7724D0B-DBBC-C44E-AD65-9261947B39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2F09EE9-A21B-F348-A8E4-DB77A41A15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263974-02D7-9D49-9748-91A33CC4F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EE65-7DCD-0F42-A7BB-D19C5EE0FAD7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EDC248-4DDB-5F47-87C2-6EC1CB5E3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218F17-ADF6-AC4B-B969-908B3AB76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3099B-FB8A-7A44-95B3-60EE19B747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71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84D2BD-4761-BD4A-835B-915F72F13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221F77-734D-DC4C-8876-F5721F831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D2101A-9C10-B84D-8E26-E8CB2E40D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EE65-7DCD-0F42-A7BB-D19C5EE0FAD7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627F65-9BCC-3847-92C9-16334B7C6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787BC3-2EBC-1E40-B563-46BAC6978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3099B-FB8A-7A44-95B3-60EE19B747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63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A2231D-4525-BC4F-860B-77D7074F7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F1BC6C-10CB-984A-AA6D-8601BAB21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48128D-2050-F74B-B127-BF042A8F6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EE65-7DCD-0F42-A7BB-D19C5EE0FAD7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F38B40-3455-CD44-B730-74B8F6613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A57B73-5BDB-4943-88BD-9D6C343C6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3099B-FB8A-7A44-95B3-60EE19B747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09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375440-6697-914A-B8D1-DB3784765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EB7F51-6048-ED40-812B-AF379221E5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E6F875B-6195-C74F-8652-6406650DA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B1EA17-FC57-7148-B012-D2D600F83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EE65-7DCD-0F42-A7BB-D19C5EE0FAD7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4E7E87-AC02-3741-819A-9D2F3B19E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AE54438-0A58-7242-B425-92FE899A8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3099B-FB8A-7A44-95B3-60EE19B747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91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83E4D3-5247-6349-BD6E-0B3B1ED2C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812A15-0E06-2340-8C91-799C6DBB6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D7885A9-9041-5941-84F1-478F32D3BA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953E158-F39A-4E47-990F-936E91244E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4526A5A-47BC-FE4F-A2E9-4BE0D5BF14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1135A33-6B8C-974A-95B3-7BA207DBF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EE65-7DCD-0F42-A7BB-D19C5EE0FAD7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D832943-69D0-DF40-8D80-0D4CEE9A3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B367AC1-EE06-054E-B3B4-01B425DF4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3099B-FB8A-7A44-95B3-60EE19B747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203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E6207C-F4FA-164E-92A4-65B5DDE76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10B2920-CFBE-764B-BBEC-F5489DFDC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EE65-7DCD-0F42-A7BB-D19C5EE0FAD7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1DD3584-AF7F-E64B-9EE2-E90A70A79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C877799-20E7-AE46-A4EC-03B7E2398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3099B-FB8A-7A44-95B3-60EE19B747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30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449CF63-CA48-4847-A31A-1E1BB31F6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EE65-7DCD-0F42-A7BB-D19C5EE0FAD7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37323AE-8E26-094F-96BA-A98010F12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F5F5357-15E0-F04A-8626-201EB46CE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3099B-FB8A-7A44-95B3-60EE19B747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23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875FF0-F5F0-BB4B-BC26-DC93A44DF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A206AB-FE90-9946-BD15-939B5BE1F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5E8CDD-FB69-E14E-98AE-97572008D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552E247-826D-BB4B-9A67-4B7B9857B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EE65-7DCD-0F42-A7BB-D19C5EE0FAD7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50BE960-409C-2148-A3B7-6F3D4DAA3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7F21F00-49EF-804B-936D-1C26358AB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3099B-FB8A-7A44-95B3-60EE19B747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75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E77A26-5BE0-D640-90FF-C728081C2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970D356-6171-554A-8F8E-C1155CBADE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B93F314-E5DD-7F4B-AD7E-9B3B2F63D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BEEDF6B-7D2F-9147-973D-56A5FC665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EE65-7DCD-0F42-A7BB-D19C5EE0FAD7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382495-D6FB-CF49-B365-0D891DA7B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4E04168-DAF6-4642-87D1-DFB9EF1D1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3099B-FB8A-7A44-95B3-60EE19B747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91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D2CE67-C44A-EF44-B527-82FD588F5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81E5C39-103F-F243-A5B2-D37310480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3446A7-E850-8643-BA14-36B87EF54E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8EE65-7DCD-0F42-A7BB-D19C5EE0FAD7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564985-F3C2-CB41-8C8C-EE135F3F9D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CFFCC8-7DCF-374F-9367-9F3C6D7095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3099B-FB8A-7A44-95B3-60EE19B747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8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EFDA97-2B12-134E-B1F6-0E2194F5A4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4323"/>
            <a:ext cx="9144000" cy="1017722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Состав инженерного отделения ЛФВЭ после реструктуризации: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66E7956-5895-EE4E-949E-7FC08B6029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02044"/>
            <a:ext cx="9144000" cy="5054399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  <a:p>
            <a:r>
              <a:rPr lang="ru-RU" dirty="0"/>
              <a:t> </a:t>
            </a:r>
          </a:p>
          <a:p>
            <a:pPr lvl="0" algn="l"/>
            <a:r>
              <a:rPr lang="ru-RU" sz="3600" dirty="0"/>
              <a:t>1) Энерготехнологический отдел (электроподстанции и сети, системы оборотного </a:t>
            </a:r>
            <a:r>
              <a:rPr lang="ru-RU" sz="3600" dirty="0" err="1"/>
              <a:t>водоохлаждения</a:t>
            </a:r>
            <a:r>
              <a:rPr lang="ru-RU" sz="3600" dirty="0"/>
              <a:t>, отопление и кондиционирование, канализационные системы и др.)</a:t>
            </a:r>
          </a:p>
          <a:p>
            <a:pPr lvl="0" algn="l"/>
            <a:r>
              <a:rPr lang="ru-RU" sz="3600" dirty="0">
                <a:solidFill>
                  <a:srgbClr val="C00000"/>
                </a:solidFill>
              </a:rPr>
              <a:t>2) Электрофизический отдел (специализированное электрооборудование и источники тока для магнитов ускорителей и физических установок)</a:t>
            </a:r>
          </a:p>
          <a:p>
            <a:pPr lvl="0" algn="l"/>
            <a:r>
              <a:rPr lang="ru-RU" sz="3600" dirty="0"/>
              <a:t>3) Криогенный отдел (обеспечение работы криогенного комплекса Лаборатории, создание и обслуживание криогенных систем физических установок)</a:t>
            </a:r>
          </a:p>
          <a:p>
            <a:pPr lvl="0" algn="l"/>
            <a:r>
              <a:rPr lang="ru-RU" sz="3600" dirty="0"/>
              <a:t>4) Инженерный отдел обеспечения работ на выведенных пучках (корп. 205, старый измерительный и др.</a:t>
            </a:r>
            <a:r>
              <a:rPr lang="en-US" sz="3600" dirty="0"/>
              <a:t> – </a:t>
            </a:r>
            <a:r>
              <a:rPr lang="ru-RU" sz="3600" dirty="0"/>
              <a:t>«теплые» магнитные системы)</a:t>
            </a:r>
          </a:p>
          <a:p>
            <a:pPr lvl="0" algn="l"/>
            <a:r>
              <a:rPr lang="ru-RU" sz="3600" dirty="0"/>
              <a:t>5) Конструкторско-технологический отдел (разработка и изготовление головных образцов, срочные работы)</a:t>
            </a:r>
          </a:p>
          <a:p>
            <a:pPr lvl="0" algn="l"/>
            <a:r>
              <a:rPr lang="ru-RU" sz="3600" dirty="0"/>
              <a:t>6) </a:t>
            </a:r>
            <a:r>
              <a:rPr lang="ru-RU" sz="3600" dirty="0">
                <a:solidFill>
                  <a:srgbClr val="C00000"/>
                </a:solidFill>
              </a:rPr>
              <a:t>Отдел </a:t>
            </a:r>
            <a:r>
              <a:rPr lang="ru-RU" sz="3600" dirty="0" err="1">
                <a:solidFill>
                  <a:srgbClr val="C00000"/>
                </a:solidFill>
              </a:rPr>
              <a:t>КИПиА</a:t>
            </a:r>
            <a:endParaRPr lang="ru-RU" sz="3600" dirty="0">
              <a:solidFill>
                <a:srgbClr val="C00000"/>
              </a:solidFill>
            </a:endParaRPr>
          </a:p>
          <a:p>
            <a:pPr lvl="0" algn="l"/>
            <a:r>
              <a:rPr lang="ru-RU" sz="3600" dirty="0"/>
              <a:t>7) Служба промышленной и </a:t>
            </a:r>
            <a:r>
              <a:rPr lang="ru-RU" sz="3600" dirty="0">
                <a:solidFill>
                  <a:srgbClr val="C00000"/>
                </a:solidFill>
              </a:rPr>
              <a:t>радиационной безопасности</a:t>
            </a:r>
          </a:p>
          <a:p>
            <a:pPr lvl="0" algn="l"/>
            <a:r>
              <a:rPr lang="ru-RU" sz="3600" dirty="0"/>
              <a:t>8) Служба эксплуатации зданий и сооружений.</a:t>
            </a:r>
          </a:p>
          <a:p>
            <a:r>
              <a:rPr lang="ru-RU" sz="2500" dirty="0"/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68820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127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Состав инженерного отделения ЛФВЭ после реструктуризации: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 инженерного отделения ЛФВЭ после реструктуризации:</dc:title>
  <dc:creator>Николай Агапов</dc:creator>
  <cp:lastModifiedBy>admin</cp:lastModifiedBy>
  <cp:revision>5</cp:revision>
  <dcterms:created xsi:type="dcterms:W3CDTF">2021-03-18T13:22:25Z</dcterms:created>
  <dcterms:modified xsi:type="dcterms:W3CDTF">2021-03-21T17:01:55Z</dcterms:modified>
</cp:coreProperties>
</file>