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86" r:id="rId1"/>
  </p:sldMasterIdLst>
  <p:sldIdLst>
    <p:sldId id="257" r:id="rId2"/>
    <p:sldId id="259" r:id="rId3"/>
    <p:sldId id="260" r:id="rId4"/>
  </p:sldIdLst>
  <p:sldSz cx="12192000" cy="6858000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FF81"/>
    <a:srgbClr val="9BA8B7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06E6D3-3356-4F8B-BF00-ECEAFAEC77C1}" type="doc">
      <dgm:prSet loTypeId="urn:microsoft.com/office/officeart/2011/layout/TabList" loCatId="list" qsTypeId="urn:microsoft.com/office/officeart/2005/8/quickstyle/3d3" qsCatId="3D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C98719AB-430F-4595-9452-731D5B7B507D}">
      <dgm:prSet phldrT="[Text]" custT="1"/>
      <dgm:spPr/>
      <dgm:t>
        <a:bodyPr/>
        <a:lstStyle/>
        <a:p>
          <a:r>
            <a:rPr lang="ru-RU" sz="1200" b="1" dirty="0"/>
            <a:t>Проект</a:t>
          </a:r>
          <a:endParaRPr lang="en-US" sz="1200" b="1" dirty="0"/>
        </a:p>
      </dgm:t>
    </dgm:pt>
    <dgm:pt modelId="{96437357-A29A-4265-8884-B9225FC0C6C7}" type="parTrans" cxnId="{72E80158-D9D0-4ABE-B216-E9B35F607426}">
      <dgm:prSet/>
      <dgm:spPr/>
      <dgm:t>
        <a:bodyPr/>
        <a:lstStyle/>
        <a:p>
          <a:endParaRPr lang="en-US"/>
        </a:p>
      </dgm:t>
    </dgm:pt>
    <dgm:pt modelId="{6B9AF5AA-2373-4EE4-BD01-68F240090D53}" type="sibTrans" cxnId="{72E80158-D9D0-4ABE-B216-E9B35F607426}">
      <dgm:prSet/>
      <dgm:spPr/>
      <dgm:t>
        <a:bodyPr/>
        <a:lstStyle/>
        <a:p>
          <a:endParaRPr lang="en-US"/>
        </a:p>
      </dgm:t>
    </dgm:pt>
    <dgm:pt modelId="{176A28AF-95B6-480A-B7DF-C76E7B8085A9}">
      <dgm:prSet phldrT="[Text]" custT="1"/>
      <dgm:spPr/>
      <dgm:t>
        <a:bodyPr/>
        <a:lstStyle/>
        <a:p>
          <a:pPr algn="ctr"/>
          <a:r>
            <a:rPr lang="ru-RU" sz="1200" b="1" dirty="0"/>
            <a:t>Хранение </a:t>
          </a:r>
          <a:endParaRPr lang="en-US" sz="1200" b="1" dirty="0"/>
        </a:p>
      </dgm:t>
    </dgm:pt>
    <dgm:pt modelId="{C77F69B2-2F54-480D-B732-97FA5A93D01C}" type="parTrans" cxnId="{6F73FA3C-D6D3-4011-BB74-92C3462AFF99}">
      <dgm:prSet/>
      <dgm:spPr/>
      <dgm:t>
        <a:bodyPr/>
        <a:lstStyle/>
        <a:p>
          <a:endParaRPr lang="en-US"/>
        </a:p>
      </dgm:t>
    </dgm:pt>
    <dgm:pt modelId="{3AD462B8-5922-42A3-B75C-142D86116ADD}" type="sibTrans" cxnId="{6F73FA3C-D6D3-4011-BB74-92C3462AFF99}">
      <dgm:prSet/>
      <dgm:spPr/>
      <dgm:t>
        <a:bodyPr/>
        <a:lstStyle/>
        <a:p>
          <a:endParaRPr lang="en-US"/>
        </a:p>
      </dgm:t>
    </dgm:pt>
    <dgm:pt modelId="{872FF6F5-3A4F-446C-B6F4-7B634D2D75B5}">
      <dgm:prSet phldrT="[Text]" custT="1"/>
      <dgm:spPr/>
      <dgm:t>
        <a:bodyPr/>
        <a:lstStyle/>
        <a:p>
          <a:pPr algn="l"/>
          <a:r>
            <a:rPr lang="ru-RU" sz="1200" dirty="0"/>
            <a:t>Ответственный за товар заявляет о местонахождении и хранении товара. Если товар будет находиться в разных комнатах, заявите в столбце </a:t>
          </a:r>
          <a:r>
            <a:rPr lang="ru-RU" sz="1200" b="1" u="none" dirty="0" err="1"/>
            <a:t>Замеч.различ.хранен</a:t>
          </a:r>
          <a:endParaRPr lang="en-US" sz="1200" dirty="0"/>
        </a:p>
      </dgm:t>
    </dgm:pt>
    <dgm:pt modelId="{60C92AD8-4116-4F91-BDDA-D2C1830D5B7D}" type="parTrans" cxnId="{8DEF0323-1DF2-4118-AF9F-A488E43F9300}">
      <dgm:prSet/>
      <dgm:spPr/>
      <dgm:t>
        <a:bodyPr/>
        <a:lstStyle/>
        <a:p>
          <a:endParaRPr lang="en-US"/>
        </a:p>
      </dgm:t>
    </dgm:pt>
    <dgm:pt modelId="{896C7C08-B52D-49C2-81BA-BC3FCEA640FB}" type="sibTrans" cxnId="{8DEF0323-1DF2-4118-AF9F-A488E43F9300}">
      <dgm:prSet/>
      <dgm:spPr/>
      <dgm:t>
        <a:bodyPr/>
        <a:lstStyle/>
        <a:p>
          <a:endParaRPr lang="en-US"/>
        </a:p>
      </dgm:t>
    </dgm:pt>
    <dgm:pt modelId="{D4F20936-72EA-44CB-8332-DA300778B4C5}">
      <dgm:prSet phldrT="[Text]" custT="1"/>
      <dgm:spPr/>
      <dgm:t>
        <a:bodyPr/>
        <a:lstStyle/>
        <a:p>
          <a:r>
            <a:rPr lang="ru-RU" sz="1200" b="1" dirty="0"/>
            <a:t>Инициатор</a:t>
          </a:r>
        </a:p>
      </dgm:t>
    </dgm:pt>
    <dgm:pt modelId="{63A034BD-E941-44C6-838A-09A8EDA1536D}" type="sibTrans" cxnId="{E9B24F27-8296-49AB-8C11-7C834F46D6CC}">
      <dgm:prSet/>
      <dgm:spPr/>
      <dgm:t>
        <a:bodyPr/>
        <a:lstStyle/>
        <a:p>
          <a:endParaRPr lang="en-US"/>
        </a:p>
      </dgm:t>
    </dgm:pt>
    <dgm:pt modelId="{17A60707-2606-4981-A535-B0AF69CDF6AA}" type="parTrans" cxnId="{E9B24F27-8296-49AB-8C11-7C834F46D6CC}">
      <dgm:prSet/>
      <dgm:spPr/>
      <dgm:t>
        <a:bodyPr/>
        <a:lstStyle/>
        <a:p>
          <a:endParaRPr lang="en-US"/>
        </a:p>
      </dgm:t>
    </dgm:pt>
    <dgm:pt modelId="{19475CDF-9E2B-4081-AD29-E7F44D3F62B4}">
      <dgm:prSet custT="1"/>
      <dgm:spPr/>
      <dgm:t>
        <a:bodyPr/>
        <a:lstStyle/>
        <a:p>
          <a:pPr algn="l"/>
          <a:r>
            <a:rPr lang="ru-RU" sz="1200" dirty="0"/>
            <a:t>Должен просмотреть все счета – фактуры и заполнить столбец инициаторов</a:t>
          </a:r>
          <a:endParaRPr lang="en-US" sz="1200" dirty="0"/>
        </a:p>
      </dgm:t>
    </dgm:pt>
    <dgm:pt modelId="{5520A313-3789-4A08-B2A1-245C7D19D4A3}" type="parTrans" cxnId="{C1D1224D-5706-4A5E-A1D5-D8005140418F}">
      <dgm:prSet/>
      <dgm:spPr/>
      <dgm:t>
        <a:bodyPr/>
        <a:lstStyle/>
        <a:p>
          <a:endParaRPr lang="en-US"/>
        </a:p>
      </dgm:t>
    </dgm:pt>
    <dgm:pt modelId="{132F667E-450F-4BFB-AD8A-9CE2957E82E8}" type="sibTrans" cxnId="{C1D1224D-5706-4A5E-A1D5-D8005140418F}">
      <dgm:prSet/>
      <dgm:spPr/>
      <dgm:t>
        <a:bodyPr/>
        <a:lstStyle/>
        <a:p>
          <a:endParaRPr lang="en-US"/>
        </a:p>
      </dgm:t>
    </dgm:pt>
    <dgm:pt modelId="{6C8FED2B-BB29-468F-93B5-588739DD2495}">
      <dgm:prSet custT="1"/>
      <dgm:spPr/>
      <dgm:t>
        <a:bodyPr/>
        <a:lstStyle/>
        <a:p>
          <a:r>
            <a:rPr lang="ru-RU" sz="1200" dirty="0"/>
            <a:t> После регистрации счета-фактуры инициатор должен проверить правильность предоставленной информации и заявить ответственного за товар</a:t>
          </a:r>
          <a:endParaRPr lang="en-US" sz="1200" dirty="0"/>
        </a:p>
      </dgm:t>
    </dgm:pt>
    <dgm:pt modelId="{03B52356-E776-4712-BFA0-6FB52F46672B}" type="parTrans" cxnId="{129ECC51-C541-4451-83D3-2938D5E48B14}">
      <dgm:prSet/>
      <dgm:spPr/>
      <dgm:t>
        <a:bodyPr/>
        <a:lstStyle/>
        <a:p>
          <a:endParaRPr lang="en-US"/>
        </a:p>
      </dgm:t>
    </dgm:pt>
    <dgm:pt modelId="{EDA85769-7637-48A9-B5EB-2D2885488272}" type="sibTrans" cxnId="{129ECC51-C541-4451-83D3-2938D5E48B14}">
      <dgm:prSet/>
      <dgm:spPr/>
      <dgm:t>
        <a:bodyPr/>
        <a:lstStyle/>
        <a:p>
          <a:endParaRPr lang="en-US"/>
        </a:p>
      </dgm:t>
    </dgm:pt>
    <dgm:pt modelId="{122915A6-2B8B-471D-8A07-8A6D2D09FC80}">
      <dgm:prSet phldrT="[Text]" custT="1"/>
      <dgm:spPr/>
      <dgm:t>
        <a:bodyPr/>
        <a:lstStyle/>
        <a:p>
          <a:r>
            <a:rPr lang="ru-RU" sz="1200" dirty="0"/>
            <a:t>Укажите, к какому проекту относится покупка. Если счет-фактура принадлежит нескольким проектам, напишите об этом в </a:t>
          </a:r>
          <a:r>
            <a:rPr lang="ru-RU" sz="1200" b="1" dirty="0"/>
            <a:t>комментариях</a:t>
          </a:r>
          <a:r>
            <a:rPr lang="ru-RU" sz="1200" dirty="0"/>
            <a:t>.</a:t>
          </a:r>
          <a:endParaRPr lang="en-US" sz="1200" dirty="0"/>
        </a:p>
      </dgm:t>
    </dgm:pt>
    <dgm:pt modelId="{3C559562-11A5-4123-8D07-8D2B23D96F6E}" type="sibTrans" cxnId="{62A3D507-3923-4CEA-ABB6-9EB28DD00C33}">
      <dgm:prSet/>
      <dgm:spPr/>
      <dgm:t>
        <a:bodyPr/>
        <a:lstStyle/>
        <a:p>
          <a:endParaRPr lang="en-US"/>
        </a:p>
      </dgm:t>
    </dgm:pt>
    <dgm:pt modelId="{4F9C04B5-FD11-4F31-8807-FD76F8A6383D}" type="parTrans" cxnId="{62A3D507-3923-4CEA-ABB6-9EB28DD00C33}">
      <dgm:prSet/>
      <dgm:spPr/>
      <dgm:t>
        <a:bodyPr/>
        <a:lstStyle/>
        <a:p>
          <a:endParaRPr lang="en-US"/>
        </a:p>
      </dgm:t>
    </dgm:pt>
    <dgm:pt modelId="{B1176017-32B4-482E-A8B9-31A994863B9E}">
      <dgm:prSet phldrT="[Text]" custT="1"/>
      <dgm:spPr/>
      <dgm:t>
        <a:bodyPr/>
        <a:lstStyle/>
        <a:p>
          <a:r>
            <a:rPr lang="ru-RU" sz="1200" b="1" baseline="0" dirty="0"/>
            <a:t>Ответственный за  товар</a:t>
          </a:r>
          <a:endParaRPr lang="en-US" sz="1200" b="1" dirty="0"/>
        </a:p>
      </dgm:t>
    </dgm:pt>
    <dgm:pt modelId="{97AD199B-F59E-4E71-AD42-F4778F4FA0E0}" type="sibTrans" cxnId="{1897F5A2-A386-400A-810D-2B212D9E7C16}">
      <dgm:prSet/>
      <dgm:spPr/>
      <dgm:t>
        <a:bodyPr/>
        <a:lstStyle/>
        <a:p>
          <a:endParaRPr lang="en-US"/>
        </a:p>
      </dgm:t>
    </dgm:pt>
    <dgm:pt modelId="{43A53419-4177-420E-B2DD-CCCDD496FDAB}" type="parTrans" cxnId="{1897F5A2-A386-400A-810D-2B212D9E7C16}">
      <dgm:prSet/>
      <dgm:spPr/>
      <dgm:t>
        <a:bodyPr/>
        <a:lstStyle/>
        <a:p>
          <a:endParaRPr lang="en-US"/>
        </a:p>
      </dgm:t>
    </dgm:pt>
    <dgm:pt modelId="{9B0A4041-104C-48E1-BF6A-CB7343AF10E5}" type="pres">
      <dgm:prSet presAssocID="{2E06E6D3-3356-4F8B-BF00-ECEAFAEC77C1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D1D03B1D-7F42-41CE-97F1-06FE09140666}" type="pres">
      <dgm:prSet presAssocID="{D4F20936-72EA-44CB-8332-DA300778B4C5}" presName="composite" presStyleCnt="0"/>
      <dgm:spPr/>
    </dgm:pt>
    <dgm:pt modelId="{88A95231-81B6-4590-9B7C-FDEE914F5575}" type="pres">
      <dgm:prSet presAssocID="{D4F20936-72EA-44CB-8332-DA300778B4C5}" presName="FirstChild" presStyleLbl="revTx" presStyleIdx="0" presStyleCnt="4" custScaleY="33708">
        <dgm:presLayoutVars>
          <dgm:chMax val="0"/>
          <dgm:chPref val="0"/>
          <dgm:bulletEnabled val="1"/>
        </dgm:presLayoutVars>
      </dgm:prSet>
      <dgm:spPr/>
    </dgm:pt>
    <dgm:pt modelId="{93D08FE7-4192-456D-9209-5256CEE6B7F5}" type="pres">
      <dgm:prSet presAssocID="{D4F20936-72EA-44CB-8332-DA300778B4C5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</dgm:pt>
    <dgm:pt modelId="{E43C705A-8687-4EFB-ACA0-4A5199FC6E82}" type="pres">
      <dgm:prSet presAssocID="{D4F20936-72EA-44CB-8332-DA300778B4C5}" presName="Accent" presStyleLbl="parChTrans1D1" presStyleIdx="0" presStyleCnt="4"/>
      <dgm:spPr/>
    </dgm:pt>
    <dgm:pt modelId="{6530322A-D799-433D-BB37-ECAA3F9E5719}" type="pres">
      <dgm:prSet presAssocID="{63A034BD-E941-44C6-838A-09A8EDA1536D}" presName="sibTrans" presStyleCnt="0"/>
      <dgm:spPr/>
    </dgm:pt>
    <dgm:pt modelId="{6AA73C7E-9529-4005-92FD-3215B0756EAE}" type="pres">
      <dgm:prSet presAssocID="{B1176017-32B4-482E-A8B9-31A994863B9E}" presName="composite" presStyleCnt="0"/>
      <dgm:spPr/>
    </dgm:pt>
    <dgm:pt modelId="{F32F4AA8-D9D1-4776-AD5A-F968761E2C89}" type="pres">
      <dgm:prSet presAssocID="{B1176017-32B4-482E-A8B9-31A994863B9E}" presName="FirstChild" presStyleLbl="revTx" presStyleIdx="1" presStyleCnt="4" custScaleY="46038">
        <dgm:presLayoutVars>
          <dgm:chMax val="0"/>
          <dgm:chPref val="0"/>
          <dgm:bulletEnabled val="1"/>
        </dgm:presLayoutVars>
      </dgm:prSet>
      <dgm:spPr/>
    </dgm:pt>
    <dgm:pt modelId="{18EACA45-3A4B-46CD-A6B8-65D5524F1EBD}" type="pres">
      <dgm:prSet presAssocID="{B1176017-32B4-482E-A8B9-31A994863B9E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</dgm:pt>
    <dgm:pt modelId="{544BEB6E-73CE-4DC9-ADB7-A32BB7E1AAD8}" type="pres">
      <dgm:prSet presAssocID="{B1176017-32B4-482E-A8B9-31A994863B9E}" presName="Accent" presStyleLbl="parChTrans1D1" presStyleIdx="1" presStyleCnt="4"/>
      <dgm:spPr/>
    </dgm:pt>
    <dgm:pt modelId="{897E32FC-0314-4EBA-A698-6ABEEF4C8967}" type="pres">
      <dgm:prSet presAssocID="{97AD199B-F59E-4E71-AD42-F4778F4FA0E0}" presName="sibTrans" presStyleCnt="0"/>
      <dgm:spPr/>
    </dgm:pt>
    <dgm:pt modelId="{820EF9BC-B8C6-47C3-BAEF-87FAB47D4F8D}" type="pres">
      <dgm:prSet presAssocID="{C98719AB-430F-4595-9452-731D5B7B507D}" presName="composite" presStyleCnt="0"/>
      <dgm:spPr/>
    </dgm:pt>
    <dgm:pt modelId="{431FCC33-0641-42CD-8BE1-F0557845BBD6}" type="pres">
      <dgm:prSet presAssocID="{C98719AB-430F-4595-9452-731D5B7B507D}" presName="FirstChild" presStyleLbl="revTx" presStyleIdx="2" presStyleCnt="4" custScaleY="45306">
        <dgm:presLayoutVars>
          <dgm:chMax val="0"/>
          <dgm:chPref val="0"/>
          <dgm:bulletEnabled val="1"/>
        </dgm:presLayoutVars>
      </dgm:prSet>
      <dgm:spPr/>
    </dgm:pt>
    <dgm:pt modelId="{35472B24-3082-4C5D-BF47-D9B14A5EE58D}" type="pres">
      <dgm:prSet presAssocID="{C98719AB-430F-4595-9452-731D5B7B507D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</dgm:pt>
    <dgm:pt modelId="{5A39DA25-ADB6-4C8F-B7E7-AF23D9EE12BC}" type="pres">
      <dgm:prSet presAssocID="{C98719AB-430F-4595-9452-731D5B7B507D}" presName="Accent" presStyleLbl="parChTrans1D1" presStyleIdx="2" presStyleCnt="4"/>
      <dgm:spPr/>
    </dgm:pt>
    <dgm:pt modelId="{F92C2BF5-B201-499C-BCB9-2EF94D14C0D3}" type="pres">
      <dgm:prSet presAssocID="{6B9AF5AA-2373-4EE4-BD01-68F240090D53}" presName="sibTrans" presStyleCnt="0"/>
      <dgm:spPr/>
    </dgm:pt>
    <dgm:pt modelId="{C93148B1-9D9A-49BE-94FF-572F2B0700FB}" type="pres">
      <dgm:prSet presAssocID="{176A28AF-95B6-480A-B7DF-C76E7B8085A9}" presName="composite" presStyleCnt="0"/>
      <dgm:spPr/>
    </dgm:pt>
    <dgm:pt modelId="{8C63E14D-2517-47A9-9CD9-72CD75397B50}" type="pres">
      <dgm:prSet presAssocID="{176A28AF-95B6-480A-B7DF-C76E7B8085A9}" presName="FirstChild" presStyleLbl="revTx" presStyleIdx="3" presStyleCnt="4" custScaleY="62724">
        <dgm:presLayoutVars>
          <dgm:chMax val="0"/>
          <dgm:chPref val="0"/>
          <dgm:bulletEnabled val="1"/>
        </dgm:presLayoutVars>
      </dgm:prSet>
      <dgm:spPr/>
    </dgm:pt>
    <dgm:pt modelId="{B8D0380A-9791-410B-9E81-22A264E6BCBB}" type="pres">
      <dgm:prSet presAssocID="{176A28AF-95B6-480A-B7DF-C76E7B8085A9}" presName="Parent" presStyleLbl="alignNode1" presStyleIdx="3" presStyleCnt="4">
        <dgm:presLayoutVars>
          <dgm:chMax val="3"/>
          <dgm:chPref val="3"/>
          <dgm:bulletEnabled val="1"/>
        </dgm:presLayoutVars>
      </dgm:prSet>
      <dgm:spPr/>
    </dgm:pt>
    <dgm:pt modelId="{6571AA93-F12A-4E72-B718-A0775519B6EB}" type="pres">
      <dgm:prSet presAssocID="{176A28AF-95B6-480A-B7DF-C76E7B8085A9}" presName="Accent" presStyleLbl="parChTrans1D1" presStyleIdx="3" presStyleCnt="4"/>
      <dgm:spPr/>
    </dgm:pt>
  </dgm:ptLst>
  <dgm:cxnLst>
    <dgm:cxn modelId="{62A3D507-3923-4CEA-ABB6-9EB28DD00C33}" srcId="{C98719AB-430F-4595-9452-731D5B7B507D}" destId="{122915A6-2B8B-471D-8A07-8A6D2D09FC80}" srcOrd="0" destOrd="0" parTransId="{4F9C04B5-FD11-4F31-8807-FD76F8A6383D}" sibTransId="{3C559562-11A5-4123-8D07-8D2B23D96F6E}"/>
    <dgm:cxn modelId="{F6E81A0A-F1E5-4439-9E49-8789D242F22A}" type="presOf" srcId="{B1176017-32B4-482E-A8B9-31A994863B9E}" destId="{18EACA45-3A4B-46CD-A6B8-65D5524F1EBD}" srcOrd="0" destOrd="0" presId="urn:microsoft.com/office/officeart/2011/layout/TabList"/>
    <dgm:cxn modelId="{8DEF0323-1DF2-4118-AF9F-A488E43F9300}" srcId="{176A28AF-95B6-480A-B7DF-C76E7B8085A9}" destId="{872FF6F5-3A4F-446C-B6F4-7B634D2D75B5}" srcOrd="0" destOrd="0" parTransId="{60C92AD8-4116-4F91-BDDA-D2C1830D5B7D}" sibTransId="{896C7C08-B52D-49C2-81BA-BC3FCEA640FB}"/>
    <dgm:cxn modelId="{38342B24-096E-4839-8D59-99C3C3C3EB3F}" type="presOf" srcId="{C98719AB-430F-4595-9452-731D5B7B507D}" destId="{35472B24-3082-4C5D-BF47-D9B14A5EE58D}" srcOrd="0" destOrd="0" presId="urn:microsoft.com/office/officeart/2011/layout/TabList"/>
    <dgm:cxn modelId="{E9B24F27-8296-49AB-8C11-7C834F46D6CC}" srcId="{2E06E6D3-3356-4F8B-BF00-ECEAFAEC77C1}" destId="{D4F20936-72EA-44CB-8332-DA300778B4C5}" srcOrd="0" destOrd="0" parTransId="{17A60707-2606-4981-A535-B0AF69CDF6AA}" sibTransId="{63A034BD-E941-44C6-838A-09A8EDA1536D}"/>
    <dgm:cxn modelId="{E4CF8E37-80AB-47D1-B6C9-16A7261931B6}" type="presOf" srcId="{2E06E6D3-3356-4F8B-BF00-ECEAFAEC77C1}" destId="{9B0A4041-104C-48E1-BF6A-CB7343AF10E5}" srcOrd="0" destOrd="0" presId="urn:microsoft.com/office/officeart/2011/layout/TabList"/>
    <dgm:cxn modelId="{6F73FA3C-D6D3-4011-BB74-92C3462AFF99}" srcId="{2E06E6D3-3356-4F8B-BF00-ECEAFAEC77C1}" destId="{176A28AF-95B6-480A-B7DF-C76E7B8085A9}" srcOrd="3" destOrd="0" parTransId="{C77F69B2-2F54-480D-B732-97FA5A93D01C}" sibTransId="{3AD462B8-5922-42A3-B75C-142D86116ADD}"/>
    <dgm:cxn modelId="{89C43644-BB81-4470-92B1-5766EF6232F5}" type="presOf" srcId="{176A28AF-95B6-480A-B7DF-C76E7B8085A9}" destId="{B8D0380A-9791-410B-9E81-22A264E6BCBB}" srcOrd="0" destOrd="0" presId="urn:microsoft.com/office/officeart/2011/layout/TabList"/>
    <dgm:cxn modelId="{FA3BDA44-FDEA-4377-8B4D-426387A56200}" type="presOf" srcId="{872FF6F5-3A4F-446C-B6F4-7B634D2D75B5}" destId="{8C63E14D-2517-47A9-9CD9-72CD75397B50}" srcOrd="0" destOrd="0" presId="urn:microsoft.com/office/officeart/2011/layout/TabList"/>
    <dgm:cxn modelId="{1414286A-3B53-45A3-8373-0712EA2E8B18}" type="presOf" srcId="{6C8FED2B-BB29-468F-93B5-588739DD2495}" destId="{F32F4AA8-D9D1-4776-AD5A-F968761E2C89}" srcOrd="0" destOrd="0" presId="urn:microsoft.com/office/officeart/2011/layout/TabList"/>
    <dgm:cxn modelId="{C1D1224D-5706-4A5E-A1D5-D8005140418F}" srcId="{D4F20936-72EA-44CB-8332-DA300778B4C5}" destId="{19475CDF-9E2B-4081-AD29-E7F44D3F62B4}" srcOrd="0" destOrd="0" parTransId="{5520A313-3789-4A08-B2A1-245C7D19D4A3}" sibTransId="{132F667E-450F-4BFB-AD8A-9CE2957E82E8}"/>
    <dgm:cxn modelId="{129ECC51-C541-4451-83D3-2938D5E48B14}" srcId="{B1176017-32B4-482E-A8B9-31A994863B9E}" destId="{6C8FED2B-BB29-468F-93B5-588739DD2495}" srcOrd="0" destOrd="0" parTransId="{03B52356-E776-4712-BFA0-6FB52F46672B}" sibTransId="{EDA85769-7637-48A9-B5EB-2D2885488272}"/>
    <dgm:cxn modelId="{72E80158-D9D0-4ABE-B216-E9B35F607426}" srcId="{2E06E6D3-3356-4F8B-BF00-ECEAFAEC77C1}" destId="{C98719AB-430F-4595-9452-731D5B7B507D}" srcOrd="2" destOrd="0" parTransId="{96437357-A29A-4265-8884-B9225FC0C6C7}" sibTransId="{6B9AF5AA-2373-4EE4-BD01-68F240090D53}"/>
    <dgm:cxn modelId="{1897F5A2-A386-400A-810D-2B212D9E7C16}" srcId="{2E06E6D3-3356-4F8B-BF00-ECEAFAEC77C1}" destId="{B1176017-32B4-482E-A8B9-31A994863B9E}" srcOrd="1" destOrd="0" parTransId="{43A53419-4177-420E-B2DD-CCCDD496FDAB}" sibTransId="{97AD199B-F59E-4E71-AD42-F4778F4FA0E0}"/>
    <dgm:cxn modelId="{306AB1D3-3A46-4DA8-90E3-9B314879403E}" type="presOf" srcId="{D4F20936-72EA-44CB-8332-DA300778B4C5}" destId="{93D08FE7-4192-456D-9209-5256CEE6B7F5}" srcOrd="0" destOrd="0" presId="urn:microsoft.com/office/officeart/2011/layout/TabList"/>
    <dgm:cxn modelId="{FA46D9F7-0F8D-4634-ACB8-6B6D2C1F1705}" type="presOf" srcId="{19475CDF-9E2B-4081-AD29-E7F44D3F62B4}" destId="{88A95231-81B6-4590-9B7C-FDEE914F5575}" srcOrd="0" destOrd="0" presId="urn:microsoft.com/office/officeart/2011/layout/TabList"/>
    <dgm:cxn modelId="{9751FFF9-B4A7-413F-91BE-84135C67DBB7}" type="presOf" srcId="{122915A6-2B8B-471D-8A07-8A6D2D09FC80}" destId="{431FCC33-0641-42CD-8BE1-F0557845BBD6}" srcOrd="0" destOrd="0" presId="urn:microsoft.com/office/officeart/2011/layout/TabList"/>
    <dgm:cxn modelId="{9AC0082F-DDAC-4F83-8453-5E6C1EC99B5E}" type="presParOf" srcId="{9B0A4041-104C-48E1-BF6A-CB7343AF10E5}" destId="{D1D03B1D-7F42-41CE-97F1-06FE09140666}" srcOrd="0" destOrd="0" presId="urn:microsoft.com/office/officeart/2011/layout/TabList"/>
    <dgm:cxn modelId="{1FE6B3AA-824A-4EA6-B8CF-F9B0AB62A331}" type="presParOf" srcId="{D1D03B1D-7F42-41CE-97F1-06FE09140666}" destId="{88A95231-81B6-4590-9B7C-FDEE914F5575}" srcOrd="0" destOrd="0" presId="urn:microsoft.com/office/officeart/2011/layout/TabList"/>
    <dgm:cxn modelId="{8BF755ED-63CD-465A-B176-D44E62B40671}" type="presParOf" srcId="{D1D03B1D-7F42-41CE-97F1-06FE09140666}" destId="{93D08FE7-4192-456D-9209-5256CEE6B7F5}" srcOrd="1" destOrd="0" presId="urn:microsoft.com/office/officeart/2011/layout/TabList"/>
    <dgm:cxn modelId="{6212EDF2-D04D-4257-B52F-85C8FD0BB449}" type="presParOf" srcId="{D1D03B1D-7F42-41CE-97F1-06FE09140666}" destId="{E43C705A-8687-4EFB-ACA0-4A5199FC6E82}" srcOrd="2" destOrd="0" presId="urn:microsoft.com/office/officeart/2011/layout/TabList"/>
    <dgm:cxn modelId="{582024F5-A576-492D-9EA8-486E4CE7826D}" type="presParOf" srcId="{9B0A4041-104C-48E1-BF6A-CB7343AF10E5}" destId="{6530322A-D799-433D-BB37-ECAA3F9E5719}" srcOrd="1" destOrd="0" presId="urn:microsoft.com/office/officeart/2011/layout/TabList"/>
    <dgm:cxn modelId="{03326B50-809C-4D69-9088-89ED5D5B5AE1}" type="presParOf" srcId="{9B0A4041-104C-48E1-BF6A-CB7343AF10E5}" destId="{6AA73C7E-9529-4005-92FD-3215B0756EAE}" srcOrd="2" destOrd="0" presId="urn:microsoft.com/office/officeart/2011/layout/TabList"/>
    <dgm:cxn modelId="{FECAAAF8-3D93-48F3-A41D-6F6557B5F10D}" type="presParOf" srcId="{6AA73C7E-9529-4005-92FD-3215B0756EAE}" destId="{F32F4AA8-D9D1-4776-AD5A-F968761E2C89}" srcOrd="0" destOrd="0" presId="urn:microsoft.com/office/officeart/2011/layout/TabList"/>
    <dgm:cxn modelId="{7E2C5AED-8225-454C-B79B-52D9A45692EE}" type="presParOf" srcId="{6AA73C7E-9529-4005-92FD-3215B0756EAE}" destId="{18EACA45-3A4B-46CD-A6B8-65D5524F1EBD}" srcOrd="1" destOrd="0" presId="urn:microsoft.com/office/officeart/2011/layout/TabList"/>
    <dgm:cxn modelId="{B0C6823A-5F08-4491-AA72-D389A5D5B60E}" type="presParOf" srcId="{6AA73C7E-9529-4005-92FD-3215B0756EAE}" destId="{544BEB6E-73CE-4DC9-ADB7-A32BB7E1AAD8}" srcOrd="2" destOrd="0" presId="urn:microsoft.com/office/officeart/2011/layout/TabList"/>
    <dgm:cxn modelId="{030F9764-A335-4E95-B579-DCFF450392FD}" type="presParOf" srcId="{9B0A4041-104C-48E1-BF6A-CB7343AF10E5}" destId="{897E32FC-0314-4EBA-A698-6ABEEF4C8967}" srcOrd="3" destOrd="0" presId="urn:microsoft.com/office/officeart/2011/layout/TabList"/>
    <dgm:cxn modelId="{28020683-EE09-48E0-AC50-DD1981307A69}" type="presParOf" srcId="{9B0A4041-104C-48E1-BF6A-CB7343AF10E5}" destId="{820EF9BC-B8C6-47C3-BAEF-87FAB47D4F8D}" srcOrd="4" destOrd="0" presId="urn:microsoft.com/office/officeart/2011/layout/TabList"/>
    <dgm:cxn modelId="{BDA7C5C6-E546-4E7C-8319-0FE3CAC8CB82}" type="presParOf" srcId="{820EF9BC-B8C6-47C3-BAEF-87FAB47D4F8D}" destId="{431FCC33-0641-42CD-8BE1-F0557845BBD6}" srcOrd="0" destOrd="0" presId="urn:microsoft.com/office/officeart/2011/layout/TabList"/>
    <dgm:cxn modelId="{9CC2554C-8D38-40A2-8CC6-8870BFA6AE37}" type="presParOf" srcId="{820EF9BC-B8C6-47C3-BAEF-87FAB47D4F8D}" destId="{35472B24-3082-4C5D-BF47-D9B14A5EE58D}" srcOrd="1" destOrd="0" presId="urn:microsoft.com/office/officeart/2011/layout/TabList"/>
    <dgm:cxn modelId="{BCB8F396-A30D-41AE-BA3A-CC05A187D648}" type="presParOf" srcId="{820EF9BC-B8C6-47C3-BAEF-87FAB47D4F8D}" destId="{5A39DA25-ADB6-4C8F-B7E7-AF23D9EE12BC}" srcOrd="2" destOrd="0" presId="urn:microsoft.com/office/officeart/2011/layout/TabList"/>
    <dgm:cxn modelId="{A5251A40-B9B6-4C0A-B36C-46BE842EFD77}" type="presParOf" srcId="{9B0A4041-104C-48E1-BF6A-CB7343AF10E5}" destId="{F92C2BF5-B201-499C-BCB9-2EF94D14C0D3}" srcOrd="5" destOrd="0" presId="urn:microsoft.com/office/officeart/2011/layout/TabList"/>
    <dgm:cxn modelId="{6289392E-1833-4B8A-B18A-1B36005ACFEF}" type="presParOf" srcId="{9B0A4041-104C-48E1-BF6A-CB7343AF10E5}" destId="{C93148B1-9D9A-49BE-94FF-572F2B0700FB}" srcOrd="6" destOrd="0" presId="urn:microsoft.com/office/officeart/2011/layout/TabList"/>
    <dgm:cxn modelId="{1837F676-79AF-4D3B-8253-E2DD881AD911}" type="presParOf" srcId="{C93148B1-9D9A-49BE-94FF-572F2B0700FB}" destId="{8C63E14D-2517-47A9-9CD9-72CD75397B50}" srcOrd="0" destOrd="0" presId="urn:microsoft.com/office/officeart/2011/layout/TabList"/>
    <dgm:cxn modelId="{0758E451-50C1-41EF-A8DD-305FBF1A6B7E}" type="presParOf" srcId="{C93148B1-9D9A-49BE-94FF-572F2B0700FB}" destId="{B8D0380A-9791-410B-9E81-22A264E6BCBB}" srcOrd="1" destOrd="0" presId="urn:microsoft.com/office/officeart/2011/layout/TabList"/>
    <dgm:cxn modelId="{5E57293E-3161-4892-A54C-4C2CBE311DF8}" type="presParOf" srcId="{C93148B1-9D9A-49BE-94FF-572F2B0700FB}" destId="{6571AA93-F12A-4E72-B718-A0775519B6EB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71AA93-F12A-4E72-B718-A0775519B6EB}">
      <dsp:nvSpPr>
        <dsp:cNvPr id="0" name=""/>
        <dsp:cNvSpPr/>
      </dsp:nvSpPr>
      <dsp:spPr>
        <a:xfrm>
          <a:off x="0" y="3816178"/>
          <a:ext cx="7050270" cy="0"/>
        </a:xfrm>
        <a:prstGeom prst="line">
          <a:avLst/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39DA25-ADB6-4C8F-B7E7-AF23D9EE12BC}">
      <dsp:nvSpPr>
        <dsp:cNvPr id="0" name=""/>
        <dsp:cNvSpPr/>
      </dsp:nvSpPr>
      <dsp:spPr>
        <a:xfrm>
          <a:off x="0" y="2850845"/>
          <a:ext cx="7050270" cy="0"/>
        </a:xfrm>
        <a:prstGeom prst="line">
          <a:avLst/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4BEB6E-73CE-4DC9-ADB7-A32BB7E1AAD8}">
      <dsp:nvSpPr>
        <dsp:cNvPr id="0" name=""/>
        <dsp:cNvSpPr/>
      </dsp:nvSpPr>
      <dsp:spPr>
        <a:xfrm>
          <a:off x="0" y="1885511"/>
          <a:ext cx="7050270" cy="0"/>
        </a:xfrm>
        <a:prstGeom prst="line">
          <a:avLst/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3C705A-8687-4EFB-ACA0-4A5199FC6E82}">
      <dsp:nvSpPr>
        <dsp:cNvPr id="0" name=""/>
        <dsp:cNvSpPr/>
      </dsp:nvSpPr>
      <dsp:spPr>
        <a:xfrm>
          <a:off x="0" y="920177"/>
          <a:ext cx="7050270" cy="0"/>
        </a:xfrm>
        <a:prstGeom prst="line">
          <a:avLst/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A95231-81B6-4590-9B7C-FDEE914F5575}">
      <dsp:nvSpPr>
        <dsp:cNvPr id="0" name=""/>
        <dsp:cNvSpPr/>
      </dsp:nvSpPr>
      <dsp:spPr>
        <a:xfrm>
          <a:off x="1833070" y="305544"/>
          <a:ext cx="5217199" cy="309899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Должен просмотреть все счета – фактуры и заполнить столбец инициаторов</a:t>
          </a:r>
          <a:endParaRPr lang="en-US" sz="1200" kern="1200" dirty="0"/>
        </a:p>
      </dsp:txBody>
      <dsp:txXfrm>
        <a:off x="1833070" y="305544"/>
        <a:ext cx="5217199" cy="309899"/>
      </dsp:txXfrm>
    </dsp:sp>
    <dsp:sp modelId="{93D08FE7-4192-456D-9209-5256CEE6B7F5}">
      <dsp:nvSpPr>
        <dsp:cNvPr id="0" name=""/>
        <dsp:cNvSpPr/>
      </dsp:nvSpPr>
      <dsp:spPr>
        <a:xfrm>
          <a:off x="0" y="812"/>
          <a:ext cx="1833070" cy="919365"/>
        </a:xfrm>
        <a:prstGeom prst="round2SameRect">
          <a:avLst>
            <a:gd name="adj1" fmla="val 1667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Инициатор</a:t>
          </a:r>
        </a:p>
      </dsp:txBody>
      <dsp:txXfrm>
        <a:off x="44888" y="45700"/>
        <a:ext cx="1743294" cy="874477"/>
      </dsp:txXfrm>
    </dsp:sp>
    <dsp:sp modelId="{F32F4AA8-D9D1-4776-AD5A-F968761E2C89}">
      <dsp:nvSpPr>
        <dsp:cNvPr id="0" name=""/>
        <dsp:cNvSpPr/>
      </dsp:nvSpPr>
      <dsp:spPr>
        <a:xfrm>
          <a:off x="1833070" y="1214199"/>
          <a:ext cx="5217199" cy="423257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 После регистрации счета-фактуры инициатор должен проверить правильность предоставленной информации и заявить ответственного за товар</a:t>
          </a:r>
          <a:endParaRPr lang="en-US" sz="1200" kern="1200" dirty="0"/>
        </a:p>
      </dsp:txBody>
      <dsp:txXfrm>
        <a:off x="1833070" y="1214199"/>
        <a:ext cx="5217199" cy="423257"/>
      </dsp:txXfrm>
    </dsp:sp>
    <dsp:sp modelId="{18EACA45-3A4B-46CD-A6B8-65D5524F1EBD}">
      <dsp:nvSpPr>
        <dsp:cNvPr id="0" name=""/>
        <dsp:cNvSpPr/>
      </dsp:nvSpPr>
      <dsp:spPr>
        <a:xfrm>
          <a:off x="0" y="966145"/>
          <a:ext cx="1833070" cy="919365"/>
        </a:xfrm>
        <a:prstGeom prst="round2SameRect">
          <a:avLst>
            <a:gd name="adj1" fmla="val 1667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baseline="0" dirty="0"/>
            <a:t>Ответственный за  товар</a:t>
          </a:r>
          <a:endParaRPr lang="en-US" sz="1200" b="1" kern="1200" dirty="0"/>
        </a:p>
      </dsp:txBody>
      <dsp:txXfrm>
        <a:off x="44888" y="1011033"/>
        <a:ext cx="1743294" cy="874477"/>
      </dsp:txXfrm>
    </dsp:sp>
    <dsp:sp modelId="{431FCC33-0641-42CD-8BE1-F0557845BBD6}">
      <dsp:nvSpPr>
        <dsp:cNvPr id="0" name=""/>
        <dsp:cNvSpPr/>
      </dsp:nvSpPr>
      <dsp:spPr>
        <a:xfrm>
          <a:off x="1833070" y="2182898"/>
          <a:ext cx="5217199" cy="416527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Укажите, к какому проекту относится покупка. Если счет-фактура принадлежит нескольким проектам, напишите об этом в </a:t>
          </a:r>
          <a:r>
            <a:rPr lang="ru-RU" sz="1200" b="1" kern="1200" dirty="0"/>
            <a:t>комментариях</a:t>
          </a:r>
          <a:r>
            <a:rPr lang="ru-RU" sz="1200" kern="1200" dirty="0"/>
            <a:t>.</a:t>
          </a:r>
          <a:endParaRPr lang="en-US" sz="1200" kern="1200" dirty="0"/>
        </a:p>
      </dsp:txBody>
      <dsp:txXfrm>
        <a:off x="1833070" y="2182898"/>
        <a:ext cx="5217199" cy="416527"/>
      </dsp:txXfrm>
    </dsp:sp>
    <dsp:sp modelId="{35472B24-3082-4C5D-BF47-D9B14A5EE58D}">
      <dsp:nvSpPr>
        <dsp:cNvPr id="0" name=""/>
        <dsp:cNvSpPr/>
      </dsp:nvSpPr>
      <dsp:spPr>
        <a:xfrm>
          <a:off x="0" y="1931479"/>
          <a:ext cx="1833070" cy="919365"/>
        </a:xfrm>
        <a:prstGeom prst="round2SameRect">
          <a:avLst>
            <a:gd name="adj1" fmla="val 1667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Проект</a:t>
          </a:r>
          <a:endParaRPr lang="en-US" sz="1200" b="1" kern="1200" dirty="0"/>
        </a:p>
      </dsp:txBody>
      <dsp:txXfrm>
        <a:off x="44888" y="1976367"/>
        <a:ext cx="1743294" cy="874477"/>
      </dsp:txXfrm>
    </dsp:sp>
    <dsp:sp modelId="{8C63E14D-2517-47A9-9CD9-72CD75397B50}">
      <dsp:nvSpPr>
        <dsp:cNvPr id="0" name=""/>
        <dsp:cNvSpPr/>
      </dsp:nvSpPr>
      <dsp:spPr>
        <a:xfrm>
          <a:off x="1833070" y="3068164"/>
          <a:ext cx="5217199" cy="576662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Ответственный за товар заявляет о местонахождении и хранении товара. Если товар будет находиться в разных комнатах, заявите в столбце </a:t>
          </a:r>
          <a:r>
            <a:rPr lang="ru-RU" sz="1200" b="1" u="none" kern="1200" dirty="0" err="1"/>
            <a:t>Замеч.различ.хранен</a:t>
          </a:r>
          <a:endParaRPr lang="en-US" sz="1200" kern="1200" dirty="0"/>
        </a:p>
      </dsp:txBody>
      <dsp:txXfrm>
        <a:off x="1833070" y="3068164"/>
        <a:ext cx="5217199" cy="576662"/>
      </dsp:txXfrm>
    </dsp:sp>
    <dsp:sp modelId="{B8D0380A-9791-410B-9E81-22A264E6BCBB}">
      <dsp:nvSpPr>
        <dsp:cNvPr id="0" name=""/>
        <dsp:cNvSpPr/>
      </dsp:nvSpPr>
      <dsp:spPr>
        <a:xfrm>
          <a:off x="0" y="2896813"/>
          <a:ext cx="1833070" cy="919365"/>
        </a:xfrm>
        <a:prstGeom prst="round2SameRect">
          <a:avLst>
            <a:gd name="adj1" fmla="val 16670"/>
            <a:gd name="adj2" fmla="val 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softEdge rad="1270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Хранение </a:t>
          </a:r>
          <a:endParaRPr lang="en-US" sz="1200" b="1" kern="1200" dirty="0"/>
        </a:p>
      </dsp:txBody>
      <dsp:txXfrm>
        <a:off x="44888" y="2941701"/>
        <a:ext cx="1743294" cy="8744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759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18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18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144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97669AF7-7BEB-44E4-9852-375E34362B5B}" type="datetime1">
              <a:rPr lang="en-US" smtClean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756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105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3/19/2021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989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3/19/2021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906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3/19/2021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0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A474-078D-4E9B-9B14-09A87B19DC46}" type="datetime1">
              <a:rPr lang="en-US" smtClean="0"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05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D986-8816-4272-A432-0437A28A9828}" type="datetime1">
              <a:rPr lang="en-US" smtClean="0"/>
              <a:t>3/19/2021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168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2D6E202-B606-4609-B914-27C9371A1F6D}" type="datetime1">
              <a:rPr lang="en-US" smtClean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28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tmp"/><Relationship Id="rId5" Type="http://schemas.openxmlformats.org/officeDocument/2006/relationships/image" Target="../media/image7.tmp"/><Relationship Id="rId4" Type="http://schemas.microsoft.com/office/2007/relationships/hdphoto" Target="../media/hdphoto3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10.tmp"/><Relationship Id="rId7" Type="http://schemas.openxmlformats.org/officeDocument/2006/relationships/diagramData" Target="../diagrams/data1.xml"/><Relationship Id="rId12" Type="http://schemas.openxmlformats.org/officeDocument/2006/relationships/hyperlink" Target="http://disk.jinr.ru/index.php/s/MnDJofmxKYDSXbe" TargetMode="External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tmp"/><Relationship Id="rId11" Type="http://schemas.microsoft.com/office/2007/relationships/diagramDrawing" Target="../diagrams/drawing1.xml"/><Relationship Id="rId5" Type="http://schemas.openxmlformats.org/officeDocument/2006/relationships/image" Target="../media/image12.tmp"/><Relationship Id="rId10" Type="http://schemas.openxmlformats.org/officeDocument/2006/relationships/diagramColors" Target="../diagrams/colors1.xml"/><Relationship Id="rId4" Type="http://schemas.openxmlformats.org/officeDocument/2006/relationships/image" Target="../media/image11.tmp"/><Relationship Id="rId9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D68DA-43BA-4508-8DE2-BA9BB7B2F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75354" y="2185261"/>
            <a:ext cx="6253317" cy="1966037"/>
          </a:xfrm>
        </p:spPr>
        <p:txBody>
          <a:bodyPr>
            <a:normAutofit/>
          </a:bodyPr>
          <a:lstStyle/>
          <a:p>
            <a:r>
              <a:rPr lang="ru-RU" sz="6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Контроль Поставщиков</a:t>
            </a:r>
            <a:endParaRPr lang="en-US" sz="6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3737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46">
            <a:extLst>
              <a:ext uri="{FF2B5EF4-FFF2-40B4-BE49-F238E27FC236}">
                <a16:creationId xmlns:a16="http://schemas.microsoft.com/office/drawing/2014/main" id="{668C1471-E6B3-4F72-B1AE-C61DE79564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7722"/>
            <a:ext cx="12192000" cy="57813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A2C895A-815D-4A20-89B8-EDD9E1607BF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3850" r="10056"/>
          <a:stretch/>
        </p:blipFill>
        <p:spPr>
          <a:xfrm>
            <a:off x="8328861" y="1064513"/>
            <a:ext cx="999697" cy="6609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0700D09-8EE8-49D2-AB50-0BDE5794916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67" r="12017"/>
          <a:stretch/>
        </p:blipFill>
        <p:spPr>
          <a:xfrm>
            <a:off x="7099224" y="1061647"/>
            <a:ext cx="1229637" cy="6609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A03894E3-F2CA-48EB-92B5-FD3BB9FE9F6D}"/>
              </a:ext>
            </a:extLst>
          </p:cNvPr>
          <p:cNvSpPr txBox="1"/>
          <p:nvPr/>
        </p:nvSpPr>
        <p:spPr>
          <a:xfrm>
            <a:off x="4043494" y="138973"/>
            <a:ext cx="3548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КОНТРОЛЬ_ПОСТАВЩИКОВ</a:t>
            </a:r>
            <a:endParaRPr lang="en-US" b="1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7AAF9DB-706C-4E86-A956-722615BAE689}"/>
              </a:ext>
            </a:extLst>
          </p:cNvPr>
          <p:cNvSpPr/>
          <p:nvPr/>
        </p:nvSpPr>
        <p:spPr>
          <a:xfrm>
            <a:off x="4286773" y="138973"/>
            <a:ext cx="3120705" cy="36933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ADDCC958-6822-480A-A3B2-FDD1D9BC20B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051" y="2581170"/>
            <a:ext cx="3785023" cy="3886742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A0C49C51-FD19-4ED6-9270-2AC3B3E37320}"/>
              </a:ext>
            </a:extLst>
          </p:cNvPr>
          <p:cNvSpPr/>
          <p:nvPr/>
        </p:nvSpPr>
        <p:spPr>
          <a:xfrm>
            <a:off x="-14868" y="2931329"/>
            <a:ext cx="8343729" cy="206154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4FE13A8-0D1F-4241-BA67-2FFDBB0D88DD}"/>
              </a:ext>
            </a:extLst>
          </p:cNvPr>
          <p:cNvSpPr/>
          <p:nvPr/>
        </p:nvSpPr>
        <p:spPr>
          <a:xfrm>
            <a:off x="8343729" y="2589142"/>
            <a:ext cx="3778345" cy="3913477"/>
          </a:xfrm>
          <a:prstGeom prst="rect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2750A15-5702-42BE-B0DE-89DCE62B7B8E}"/>
              </a:ext>
            </a:extLst>
          </p:cNvPr>
          <p:cNvCxnSpPr/>
          <p:nvPr/>
        </p:nvCxnSpPr>
        <p:spPr>
          <a:xfrm>
            <a:off x="8632272" y="2743200"/>
            <a:ext cx="1560352" cy="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4A0B604-2737-4039-AC18-1DBFB1A36BE1}"/>
              </a:ext>
            </a:extLst>
          </p:cNvPr>
          <p:cNvCxnSpPr/>
          <p:nvPr/>
        </p:nvCxnSpPr>
        <p:spPr>
          <a:xfrm>
            <a:off x="8682606" y="2424418"/>
            <a:ext cx="1510018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FBDF8AD9-CCF6-4F3A-92A1-05C2554884B2}"/>
              </a:ext>
            </a:extLst>
          </p:cNvPr>
          <p:cNvSpPr/>
          <p:nvPr/>
        </p:nvSpPr>
        <p:spPr>
          <a:xfrm>
            <a:off x="7055141" y="928404"/>
            <a:ext cx="5151727" cy="116796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031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71926F0-DE56-4D5C-BF01-D9F0FC707C4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31" t="1901"/>
          <a:stretch/>
        </p:blipFill>
        <p:spPr>
          <a:xfrm>
            <a:off x="267701" y="457193"/>
            <a:ext cx="11414060" cy="20133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6D64241-DFB7-42B7-B6A5-F3B13086D8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01" y="676862"/>
            <a:ext cx="2424788" cy="97312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3DE9E6DC-3BA0-4E93-A1E7-E635E2047B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156" y="653675"/>
            <a:ext cx="2099438" cy="97312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F614100-923F-4C98-A451-ADEF8A08195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927" y="649261"/>
            <a:ext cx="1014338" cy="67950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34ECAF4D-0455-4E73-923E-E70E957778C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1686" y="646396"/>
            <a:ext cx="1206928" cy="830510"/>
          </a:xfrm>
          <a:prstGeom prst="rect">
            <a:avLst/>
          </a:prstGeom>
        </p:spPr>
      </p:pic>
      <p:sp>
        <p:nvSpPr>
          <p:cNvPr id="29" name="Arrow: Curved Up 28">
            <a:extLst>
              <a:ext uri="{FF2B5EF4-FFF2-40B4-BE49-F238E27FC236}">
                <a16:creationId xmlns:a16="http://schemas.microsoft.com/office/drawing/2014/main" id="{92CCC311-8C2E-4C03-848B-D98ADBAAF6C2}"/>
              </a:ext>
            </a:extLst>
          </p:cNvPr>
          <p:cNvSpPr/>
          <p:nvPr/>
        </p:nvSpPr>
        <p:spPr>
          <a:xfrm>
            <a:off x="5354366" y="1312652"/>
            <a:ext cx="5075339" cy="763398"/>
          </a:xfrm>
          <a:prstGeom prst="curvedUpArrow">
            <a:avLst/>
          </a:prstGeom>
          <a:solidFill>
            <a:srgbClr val="0070C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Arrow: Curved Up 34">
            <a:extLst>
              <a:ext uri="{FF2B5EF4-FFF2-40B4-BE49-F238E27FC236}">
                <a16:creationId xmlns:a16="http://schemas.microsoft.com/office/drawing/2014/main" id="{E867A224-6511-4755-BF39-603A1DA52510}"/>
              </a:ext>
            </a:extLst>
          </p:cNvPr>
          <p:cNvSpPr/>
          <p:nvPr/>
        </p:nvSpPr>
        <p:spPr>
          <a:xfrm>
            <a:off x="7483508" y="1458789"/>
            <a:ext cx="1787043" cy="453006"/>
          </a:xfrm>
          <a:prstGeom prst="curvedUpArrow">
            <a:avLst/>
          </a:prstGeom>
          <a:solidFill>
            <a:srgbClr val="0070C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30" name="Diagram 29">
            <a:extLst>
              <a:ext uri="{FF2B5EF4-FFF2-40B4-BE49-F238E27FC236}">
                <a16:creationId xmlns:a16="http://schemas.microsoft.com/office/drawing/2014/main" id="{E3B0E4A7-0131-4A37-8BA2-6B9312D5B4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4100135"/>
              </p:ext>
            </p:extLst>
          </p:nvPr>
        </p:nvGraphicFramePr>
        <p:xfrm>
          <a:off x="329968" y="1867643"/>
          <a:ext cx="7050270" cy="38169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1" name="Action Button: Video 30">
            <a:hlinkClick r:id="rId12" highlightClick="1"/>
            <a:extLst>
              <a:ext uri="{FF2B5EF4-FFF2-40B4-BE49-F238E27FC236}">
                <a16:creationId xmlns:a16="http://schemas.microsoft.com/office/drawing/2014/main" id="{4C52BB34-FF7A-4722-A8A7-3423BD18F73A}"/>
              </a:ext>
            </a:extLst>
          </p:cNvPr>
          <p:cNvSpPr/>
          <p:nvPr/>
        </p:nvSpPr>
        <p:spPr>
          <a:xfrm>
            <a:off x="11383860" y="6228826"/>
            <a:ext cx="478172" cy="503339"/>
          </a:xfrm>
          <a:prstGeom prst="actionButtonMovi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9E9AC2-D964-453E-8421-D6F19AF72F04}"/>
              </a:ext>
            </a:extLst>
          </p:cNvPr>
          <p:cNvSpPr txBox="1"/>
          <p:nvPr/>
        </p:nvSpPr>
        <p:spPr>
          <a:xfrm>
            <a:off x="2952925" y="6050436"/>
            <a:ext cx="72984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FF0000"/>
                </a:solidFill>
              </a:rPr>
              <a:t>Все изменения, внесенные в документ, будут записаны красной буквой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514499C-21E5-4EC5-8AC8-BF549FD0CBA6}"/>
              </a:ext>
            </a:extLst>
          </p:cNvPr>
          <p:cNvSpPr/>
          <p:nvPr/>
        </p:nvSpPr>
        <p:spPr>
          <a:xfrm>
            <a:off x="267701" y="457193"/>
            <a:ext cx="2424788" cy="189203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607BC1-9952-45CB-AA90-A8C090472F81}"/>
              </a:ext>
            </a:extLst>
          </p:cNvPr>
          <p:cNvSpPr/>
          <p:nvPr/>
        </p:nvSpPr>
        <p:spPr>
          <a:xfrm>
            <a:off x="2692489" y="457193"/>
            <a:ext cx="2085771" cy="189203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040354-936E-4AFC-8CFE-E62078AD02C3}"/>
              </a:ext>
            </a:extLst>
          </p:cNvPr>
          <p:cNvSpPr/>
          <p:nvPr/>
        </p:nvSpPr>
        <p:spPr>
          <a:xfrm>
            <a:off x="329968" y="2793535"/>
            <a:ext cx="1842781" cy="982604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10F731C-6A1E-4BAB-80C2-89871A82B444}"/>
              </a:ext>
            </a:extLst>
          </p:cNvPr>
          <p:cNvSpPr/>
          <p:nvPr/>
        </p:nvSpPr>
        <p:spPr>
          <a:xfrm>
            <a:off x="325064" y="1867643"/>
            <a:ext cx="1842781" cy="925892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FC3252-8709-4AEE-9D29-B8519072B378}"/>
              </a:ext>
            </a:extLst>
          </p:cNvPr>
          <p:cNvSpPr/>
          <p:nvPr/>
        </p:nvSpPr>
        <p:spPr>
          <a:xfrm>
            <a:off x="4778260" y="457193"/>
            <a:ext cx="1028005" cy="173736"/>
          </a:xfrm>
          <a:prstGeom prst="rect">
            <a:avLst/>
          </a:prstGeom>
          <a:solidFill>
            <a:srgbClr val="19FF81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88AFD71-CFD5-422D-9E5F-F248F26614A4}"/>
              </a:ext>
            </a:extLst>
          </p:cNvPr>
          <p:cNvSpPr/>
          <p:nvPr/>
        </p:nvSpPr>
        <p:spPr>
          <a:xfrm>
            <a:off x="334872" y="3774041"/>
            <a:ext cx="1842781" cy="982604"/>
          </a:xfrm>
          <a:prstGeom prst="rect">
            <a:avLst/>
          </a:prstGeom>
          <a:solidFill>
            <a:srgbClr val="19FF81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B796AC5-400E-47FC-899D-E3CAFF06C1A5}"/>
              </a:ext>
            </a:extLst>
          </p:cNvPr>
          <p:cNvSpPr/>
          <p:nvPr/>
        </p:nvSpPr>
        <p:spPr>
          <a:xfrm>
            <a:off x="7001686" y="450699"/>
            <a:ext cx="1206928" cy="202976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F856A14-83DB-4AF8-9CA4-771F1F6FDEFD}"/>
              </a:ext>
            </a:extLst>
          </p:cNvPr>
          <p:cNvSpPr/>
          <p:nvPr/>
        </p:nvSpPr>
        <p:spPr>
          <a:xfrm>
            <a:off x="325063" y="4729338"/>
            <a:ext cx="1842781" cy="982604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5965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0</TotalTime>
  <Words>93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Cambria</vt:lpstr>
      <vt:lpstr>Rockwell</vt:lpstr>
      <vt:lpstr>Rockwell Condensed</vt:lpstr>
      <vt:lpstr>Wingdings</vt:lpstr>
      <vt:lpstr>Wood Type</vt:lpstr>
      <vt:lpstr>Контроль Поставщиков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2021-03-12T10:28:41Z</dcterms:created>
  <dcterms:modified xsi:type="dcterms:W3CDTF">2021-03-19T13:04:39Z</dcterms:modified>
</cp:coreProperties>
</file>