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18" r:id="rId2"/>
    <p:sldId id="351" r:id="rId3"/>
    <p:sldId id="321" r:id="rId4"/>
    <p:sldId id="256" r:id="rId5"/>
    <p:sldId id="324" r:id="rId6"/>
    <p:sldId id="328" r:id="rId7"/>
    <p:sldId id="340" r:id="rId8"/>
    <p:sldId id="348" r:id="rId9"/>
    <p:sldId id="352" r:id="rId10"/>
    <p:sldId id="346" r:id="rId1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12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9900"/>
    <a:srgbClr val="800080"/>
    <a:srgbClr val="0066FF"/>
    <a:srgbClr val="FF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AD3BD8-6292-45E9-9C2E-AA7B07149BB5}" v="112" dt="2021-06-01T15:28:47.8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85" autoAdjust="0"/>
    <p:restoredTop sz="94532" autoAdjust="0"/>
  </p:normalViewPr>
  <p:slideViewPr>
    <p:cSldViewPr>
      <p:cViewPr varScale="1">
        <p:scale>
          <a:sx n="114" d="100"/>
          <a:sy n="114" d="100"/>
        </p:scale>
        <p:origin x="354" y="102"/>
      </p:cViewPr>
      <p:guideLst>
        <p:guide orient="horz" pos="2160"/>
        <p:guide pos="512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asymuly@gmail.com" userId="894d91f7dda9726b" providerId="LiveId" clId="{A89E635E-13BE-41E4-A8B9-43DF5660BBD5}"/>
    <pc:docChg chg="undo redo custSel addSld delSld modSld sldOrd modMainMaster modNotesMaster">
      <pc:chgData name="qasymuly@gmail.com" userId="894d91f7dda9726b" providerId="LiveId" clId="{A89E635E-13BE-41E4-A8B9-43DF5660BBD5}" dt="2021-05-28T14:12:45.005" v="3135" actId="20577"/>
      <pc:docMkLst>
        <pc:docMk/>
      </pc:docMkLst>
      <pc:sldChg chg="addSp delSp modSp mod modAnim">
        <pc:chgData name="qasymuly@gmail.com" userId="894d91f7dda9726b" providerId="LiveId" clId="{A89E635E-13BE-41E4-A8B9-43DF5660BBD5}" dt="2021-05-28T14:12:45.005" v="3135" actId="20577"/>
        <pc:sldMkLst>
          <pc:docMk/>
          <pc:sldMk cId="181206974" sldId="256"/>
        </pc:sldMkLst>
        <pc:spChg chg="del">
          <ac:chgData name="qasymuly@gmail.com" userId="894d91f7dda9726b" providerId="LiveId" clId="{A89E635E-13BE-41E4-A8B9-43DF5660BBD5}" dt="2021-05-28T10:26:18.658" v="2896" actId="478"/>
          <ac:spMkLst>
            <pc:docMk/>
            <pc:sldMk cId="181206974" sldId="256"/>
            <ac:spMk id="6" creationId="{3A6B6782-FA69-46EE-A2AA-B6540429B192}"/>
          </ac:spMkLst>
        </pc:spChg>
        <pc:spChg chg="del mod">
          <ac:chgData name="qasymuly@gmail.com" userId="894d91f7dda9726b" providerId="LiveId" clId="{A89E635E-13BE-41E4-A8B9-43DF5660BBD5}" dt="2021-05-24T13:19:01.881" v="953" actId="478"/>
          <ac:spMkLst>
            <pc:docMk/>
            <pc:sldMk cId="181206974" sldId="256"/>
            <ac:spMk id="8" creationId="{1880FAAB-4220-42DF-A211-0A83C5B457C3}"/>
          </ac:spMkLst>
        </pc:spChg>
        <pc:spChg chg="mod">
          <ac:chgData name="qasymuly@gmail.com" userId="894d91f7dda9726b" providerId="LiveId" clId="{A89E635E-13BE-41E4-A8B9-43DF5660BBD5}" dt="2021-05-28T14:12:45.005" v="3135" actId="20577"/>
          <ac:spMkLst>
            <pc:docMk/>
            <pc:sldMk cId="181206974" sldId="256"/>
            <ac:spMk id="43" creationId="{19E67697-4B47-4D4D-934D-B39418572DB0}"/>
          </ac:spMkLst>
        </pc:spChg>
        <pc:spChg chg="mod">
          <ac:chgData name="qasymuly@gmail.com" userId="894d91f7dda9726b" providerId="LiveId" clId="{A89E635E-13BE-41E4-A8B9-43DF5660BBD5}" dt="2021-05-28T14:09:10.619" v="3115" actId="20577"/>
          <ac:spMkLst>
            <pc:docMk/>
            <pc:sldMk cId="181206974" sldId="256"/>
            <ac:spMk id="44" creationId="{977B1815-8C31-4C35-997B-BB3244369FDC}"/>
          </ac:spMkLst>
        </pc:spChg>
        <pc:spChg chg="mod">
          <ac:chgData name="qasymuly@gmail.com" userId="894d91f7dda9726b" providerId="LiveId" clId="{A89E635E-13BE-41E4-A8B9-43DF5660BBD5}" dt="2021-05-28T14:12:33.083" v="3133" actId="20577"/>
          <ac:spMkLst>
            <pc:docMk/>
            <pc:sldMk cId="181206974" sldId="256"/>
            <ac:spMk id="45" creationId="{F456647D-65BD-45C9-A666-EAD6B8B1EBBB}"/>
          </ac:spMkLst>
        </pc:spChg>
        <pc:spChg chg="mod">
          <ac:chgData name="qasymuly@gmail.com" userId="894d91f7dda9726b" providerId="LiveId" clId="{A89E635E-13BE-41E4-A8B9-43DF5660BBD5}" dt="2021-05-28T13:57:27.141" v="3061" actId="20577"/>
          <ac:spMkLst>
            <pc:docMk/>
            <pc:sldMk cId="181206974" sldId="256"/>
            <ac:spMk id="46" creationId="{BC9D6705-6DB6-4651-A577-279072884DFB}"/>
          </ac:spMkLst>
        </pc:spChg>
        <pc:spChg chg="mod">
          <ac:chgData name="qasymuly@gmail.com" userId="894d91f7dda9726b" providerId="LiveId" clId="{A89E635E-13BE-41E4-A8B9-43DF5660BBD5}" dt="2021-05-28T13:58:04.706" v="3068" actId="1037"/>
          <ac:spMkLst>
            <pc:docMk/>
            <pc:sldMk cId="181206974" sldId="256"/>
            <ac:spMk id="47" creationId="{020E0F11-A490-4ECD-A492-DD94A3D7318B}"/>
          </ac:spMkLst>
        </pc:spChg>
        <pc:spChg chg="mod">
          <ac:chgData name="qasymuly@gmail.com" userId="894d91f7dda9726b" providerId="LiveId" clId="{A89E635E-13BE-41E4-A8B9-43DF5660BBD5}" dt="2021-05-28T13:58:24.433" v="3079" actId="1037"/>
          <ac:spMkLst>
            <pc:docMk/>
            <pc:sldMk cId="181206974" sldId="256"/>
            <ac:spMk id="48" creationId="{05183562-5B55-464F-90E9-6F7680B1AE43}"/>
          </ac:spMkLst>
        </pc:spChg>
        <pc:spChg chg="mod">
          <ac:chgData name="qasymuly@gmail.com" userId="894d91f7dda9726b" providerId="LiveId" clId="{A89E635E-13BE-41E4-A8B9-43DF5660BBD5}" dt="2021-05-28T13:58:36.531" v="3084" actId="1036"/>
          <ac:spMkLst>
            <pc:docMk/>
            <pc:sldMk cId="181206974" sldId="256"/>
            <ac:spMk id="49" creationId="{5C040A10-8E7D-4F27-BB75-35B1F9F7D8E6}"/>
          </ac:spMkLst>
        </pc:spChg>
        <pc:spChg chg="mod">
          <ac:chgData name="qasymuly@gmail.com" userId="894d91f7dda9726b" providerId="LiveId" clId="{A89E635E-13BE-41E4-A8B9-43DF5660BBD5}" dt="2021-05-28T09:02:51.951" v="2391" actId="1037"/>
          <ac:spMkLst>
            <pc:docMk/>
            <pc:sldMk cId="181206974" sldId="256"/>
            <ac:spMk id="50" creationId="{CDFE8040-2F88-4C55-8896-A6DF6E07FE96}"/>
          </ac:spMkLst>
        </pc:spChg>
        <pc:spChg chg="mod">
          <ac:chgData name="qasymuly@gmail.com" userId="894d91f7dda9726b" providerId="LiveId" clId="{A89E635E-13BE-41E4-A8B9-43DF5660BBD5}" dt="2021-05-28T09:02:51.951" v="2391" actId="1037"/>
          <ac:spMkLst>
            <pc:docMk/>
            <pc:sldMk cId="181206974" sldId="256"/>
            <ac:spMk id="51" creationId="{992A078D-EDB7-4D3F-9F47-FB1D4DF5603C}"/>
          </ac:spMkLst>
        </pc:spChg>
        <pc:spChg chg="mod">
          <ac:chgData name="qasymuly@gmail.com" userId="894d91f7dda9726b" providerId="LiveId" clId="{A89E635E-13BE-41E4-A8B9-43DF5660BBD5}" dt="2021-05-28T14:00:07.028" v="3085"/>
          <ac:spMkLst>
            <pc:docMk/>
            <pc:sldMk cId="181206974" sldId="256"/>
            <ac:spMk id="52" creationId="{2293BD03-1ED2-4AFB-8B74-4E945EE26655}"/>
          </ac:spMkLst>
        </pc:spChg>
        <pc:spChg chg="mod">
          <ac:chgData name="qasymuly@gmail.com" userId="894d91f7dda9726b" providerId="LiveId" clId="{A89E635E-13BE-41E4-A8B9-43DF5660BBD5}" dt="2021-05-28T14:01:02.285" v="3091" actId="20577"/>
          <ac:spMkLst>
            <pc:docMk/>
            <pc:sldMk cId="181206974" sldId="256"/>
            <ac:spMk id="53" creationId="{3217495F-711B-4D2F-BC86-E5539EB3FB81}"/>
          </ac:spMkLst>
        </pc:spChg>
        <pc:spChg chg="mod">
          <ac:chgData name="qasymuly@gmail.com" userId="894d91f7dda9726b" providerId="LiveId" clId="{A89E635E-13BE-41E4-A8B9-43DF5660BBD5}" dt="2021-05-28T13:52:49.126" v="3015" actId="20577"/>
          <ac:spMkLst>
            <pc:docMk/>
            <pc:sldMk cId="181206974" sldId="256"/>
            <ac:spMk id="54" creationId="{560E508D-8BE5-4869-B396-72DBEB091FB2}"/>
          </ac:spMkLst>
        </pc:spChg>
        <pc:spChg chg="mod">
          <ac:chgData name="qasymuly@gmail.com" userId="894d91f7dda9726b" providerId="LiveId" clId="{A89E635E-13BE-41E4-A8B9-43DF5660BBD5}" dt="2021-05-28T13:53:13.556" v="3016"/>
          <ac:spMkLst>
            <pc:docMk/>
            <pc:sldMk cId="181206974" sldId="256"/>
            <ac:spMk id="55" creationId="{CAFD256B-3B3C-4DDA-8BD9-8BE5352735F2}"/>
          </ac:spMkLst>
        </pc:spChg>
        <pc:spChg chg="mod">
          <ac:chgData name="qasymuly@gmail.com" userId="894d91f7dda9726b" providerId="LiveId" clId="{A89E635E-13BE-41E4-A8B9-43DF5660BBD5}" dt="2021-05-28T13:53:19.733" v="3017"/>
          <ac:spMkLst>
            <pc:docMk/>
            <pc:sldMk cId="181206974" sldId="256"/>
            <ac:spMk id="56" creationId="{C9985A0B-A7A9-407B-B8AB-35C738630E56}"/>
          </ac:spMkLst>
        </pc:spChg>
        <pc:spChg chg="mod">
          <ac:chgData name="qasymuly@gmail.com" userId="894d91f7dda9726b" providerId="LiveId" clId="{A89E635E-13BE-41E4-A8B9-43DF5660BBD5}" dt="2021-05-28T13:53:43.023" v="3040"/>
          <ac:spMkLst>
            <pc:docMk/>
            <pc:sldMk cId="181206974" sldId="256"/>
            <ac:spMk id="57" creationId="{ED214091-7239-4A5E-9A14-1343FE0727B8}"/>
          </ac:spMkLst>
        </pc:spChg>
        <pc:spChg chg="mod">
          <ac:chgData name="qasymuly@gmail.com" userId="894d91f7dda9726b" providerId="LiveId" clId="{A89E635E-13BE-41E4-A8B9-43DF5660BBD5}" dt="2021-05-28T13:54:11.437" v="3058" actId="20577"/>
          <ac:spMkLst>
            <pc:docMk/>
            <pc:sldMk cId="181206974" sldId="256"/>
            <ac:spMk id="58" creationId="{2D14466F-9073-4507-9DF2-8354A420EB3F}"/>
          </ac:spMkLst>
        </pc:spChg>
        <pc:spChg chg="del mod">
          <ac:chgData name="qasymuly@gmail.com" userId="894d91f7dda9726b" providerId="LiveId" clId="{A89E635E-13BE-41E4-A8B9-43DF5660BBD5}" dt="2021-05-24T13:17:20.249" v="913" actId="478"/>
          <ac:spMkLst>
            <pc:docMk/>
            <pc:sldMk cId="181206974" sldId="256"/>
            <ac:spMk id="62" creationId="{D126BB58-9701-416E-9B2C-B32CC85416D9}"/>
          </ac:spMkLst>
        </pc:spChg>
        <pc:spChg chg="add mod">
          <ac:chgData name="qasymuly@gmail.com" userId="894d91f7dda9726b" providerId="LiveId" clId="{A89E635E-13BE-41E4-A8B9-43DF5660BBD5}" dt="2021-05-24T13:17:20.469" v="914"/>
          <ac:spMkLst>
            <pc:docMk/>
            <pc:sldMk cId="181206974" sldId="256"/>
            <ac:spMk id="63" creationId="{260CF086-2507-42A4-9E88-A6A849877544}"/>
          </ac:spMkLst>
        </pc:spChg>
        <pc:spChg chg="add mod">
          <ac:chgData name="qasymuly@gmail.com" userId="894d91f7dda9726b" providerId="LiveId" clId="{A89E635E-13BE-41E4-A8B9-43DF5660BBD5}" dt="2021-05-28T10:20:28.520" v="2832" actId="2711"/>
          <ac:spMkLst>
            <pc:docMk/>
            <pc:sldMk cId="181206974" sldId="256"/>
            <ac:spMk id="65" creationId="{F226C85B-8A85-4F49-AFB8-6DFEBD018B22}"/>
          </ac:spMkLst>
        </pc:spChg>
        <pc:spChg chg="add mod">
          <ac:chgData name="qasymuly@gmail.com" userId="894d91f7dda9726b" providerId="LiveId" clId="{A89E635E-13BE-41E4-A8B9-43DF5660BBD5}" dt="2021-05-28T09:36:41.903" v="2555" actId="1076"/>
          <ac:spMkLst>
            <pc:docMk/>
            <pc:sldMk cId="181206974" sldId="256"/>
            <ac:spMk id="68" creationId="{7384F6C4-47AA-4A21-BD88-3DD0F1A7C51D}"/>
          </ac:spMkLst>
        </pc:spChg>
        <pc:spChg chg="add mod">
          <ac:chgData name="qasymuly@gmail.com" userId="894d91f7dda9726b" providerId="LiveId" clId="{A89E635E-13BE-41E4-A8B9-43DF5660BBD5}" dt="2021-05-28T10:26:22.769" v="2898" actId="207"/>
          <ac:spMkLst>
            <pc:docMk/>
            <pc:sldMk cId="181206974" sldId="256"/>
            <ac:spMk id="72" creationId="{032406F0-A8E6-4C59-9A8F-F96D17B775C9}"/>
          </ac:spMkLst>
        </pc:spChg>
        <pc:spChg chg="mod">
          <ac:chgData name="qasymuly@gmail.com" userId="894d91f7dda9726b" providerId="LiveId" clId="{A89E635E-13BE-41E4-A8B9-43DF5660BBD5}" dt="2021-05-28T09:02:51.951" v="2391" actId="1037"/>
          <ac:spMkLst>
            <pc:docMk/>
            <pc:sldMk cId="181206974" sldId="256"/>
            <ac:spMk id="97" creationId="{4E875EEA-CD66-4B5F-AAFE-E90C51798629}"/>
          </ac:spMkLst>
        </pc:spChg>
        <pc:spChg chg="mod">
          <ac:chgData name="qasymuly@gmail.com" userId="894d91f7dda9726b" providerId="LiveId" clId="{A89E635E-13BE-41E4-A8B9-43DF5660BBD5}" dt="2021-05-28T09:02:51.951" v="2391" actId="1037"/>
          <ac:spMkLst>
            <pc:docMk/>
            <pc:sldMk cId="181206974" sldId="256"/>
            <ac:spMk id="146" creationId="{B44B5B77-77F4-429C-8396-5CA66F336C02}"/>
          </ac:spMkLst>
        </pc:spChg>
        <pc:spChg chg="mod">
          <ac:chgData name="qasymuly@gmail.com" userId="894d91f7dda9726b" providerId="LiveId" clId="{A89E635E-13BE-41E4-A8B9-43DF5660BBD5}" dt="2021-05-28T09:02:51.951" v="2391" actId="1037"/>
          <ac:spMkLst>
            <pc:docMk/>
            <pc:sldMk cId="181206974" sldId="256"/>
            <ac:spMk id="151" creationId="{29624F90-63AE-435E-AAD8-23C976670D78}"/>
          </ac:spMkLst>
        </pc:spChg>
        <pc:spChg chg="mod">
          <ac:chgData name="qasymuly@gmail.com" userId="894d91f7dda9726b" providerId="LiveId" clId="{A89E635E-13BE-41E4-A8B9-43DF5660BBD5}" dt="2021-05-28T09:02:51.951" v="2391" actId="1037"/>
          <ac:spMkLst>
            <pc:docMk/>
            <pc:sldMk cId="181206974" sldId="256"/>
            <ac:spMk id="152" creationId="{23206B34-7F0F-413C-A5A0-8AC1900B47E0}"/>
          </ac:spMkLst>
        </pc:spChg>
        <pc:spChg chg="mod">
          <ac:chgData name="qasymuly@gmail.com" userId="894d91f7dda9726b" providerId="LiveId" clId="{A89E635E-13BE-41E4-A8B9-43DF5660BBD5}" dt="2021-05-28T09:02:51.951" v="2391" actId="1037"/>
          <ac:spMkLst>
            <pc:docMk/>
            <pc:sldMk cId="181206974" sldId="256"/>
            <ac:spMk id="155" creationId="{E5A08B61-1A3E-43DD-973E-1D9810648D06}"/>
          </ac:spMkLst>
        </pc:spChg>
        <pc:picChg chg="mod">
          <ac:chgData name="qasymuly@gmail.com" userId="894d91f7dda9726b" providerId="LiveId" clId="{A89E635E-13BE-41E4-A8B9-43DF5660BBD5}" dt="2021-05-28T09:02:51.951" v="2391" actId="1037"/>
          <ac:picMkLst>
            <pc:docMk/>
            <pc:sldMk cId="181206974" sldId="256"/>
            <ac:picMk id="3" creationId="{305A86A0-8B16-4698-8387-11D1C7887EB1}"/>
          </ac:picMkLst>
        </pc:picChg>
        <pc:picChg chg="add mod">
          <ac:chgData name="qasymuly@gmail.com" userId="894d91f7dda9726b" providerId="LiveId" clId="{A89E635E-13BE-41E4-A8B9-43DF5660BBD5}" dt="2021-05-28T09:22:37.850" v="2540" actId="14100"/>
          <ac:picMkLst>
            <pc:docMk/>
            <pc:sldMk cId="181206974" sldId="256"/>
            <ac:picMk id="4" creationId="{872E6754-95FD-4882-B969-F972F7C358BB}"/>
          </ac:picMkLst>
        </pc:picChg>
        <pc:picChg chg="mod">
          <ac:chgData name="qasymuly@gmail.com" userId="894d91f7dda9726b" providerId="LiveId" clId="{A89E635E-13BE-41E4-A8B9-43DF5660BBD5}" dt="2021-05-28T09:02:51.951" v="2391" actId="1037"/>
          <ac:picMkLst>
            <pc:docMk/>
            <pc:sldMk cId="181206974" sldId="256"/>
            <ac:picMk id="5" creationId="{38AD213B-77FC-430C-8636-BBAAC8B70A9A}"/>
          </ac:picMkLst>
        </pc:picChg>
        <pc:picChg chg="mod">
          <ac:chgData name="qasymuly@gmail.com" userId="894d91f7dda9726b" providerId="LiveId" clId="{A89E635E-13BE-41E4-A8B9-43DF5660BBD5}" dt="2021-05-28T09:02:51.951" v="2391" actId="1037"/>
          <ac:picMkLst>
            <pc:docMk/>
            <pc:sldMk cId="181206974" sldId="256"/>
            <ac:picMk id="10" creationId="{5653C755-4A58-45D3-B794-7FCA9410ED02}"/>
          </ac:picMkLst>
        </pc:picChg>
        <pc:picChg chg="mod">
          <ac:chgData name="qasymuly@gmail.com" userId="894d91f7dda9726b" providerId="LiveId" clId="{A89E635E-13BE-41E4-A8B9-43DF5660BBD5}" dt="2021-05-28T09:02:51.951" v="2391" actId="1037"/>
          <ac:picMkLst>
            <pc:docMk/>
            <pc:sldMk cId="181206974" sldId="256"/>
            <ac:picMk id="11" creationId="{8CCBDC70-350A-4E45-9BB9-6F20857428EB}"/>
          </ac:picMkLst>
        </pc:picChg>
        <pc:picChg chg="mod">
          <ac:chgData name="qasymuly@gmail.com" userId="894d91f7dda9726b" providerId="LiveId" clId="{A89E635E-13BE-41E4-A8B9-43DF5660BBD5}" dt="2021-05-28T09:02:51.951" v="2391" actId="1037"/>
          <ac:picMkLst>
            <pc:docMk/>
            <pc:sldMk cId="181206974" sldId="256"/>
            <ac:picMk id="13" creationId="{EF7040B1-7204-47F1-8C87-CDDDC6F87105}"/>
          </ac:picMkLst>
        </pc:picChg>
        <pc:picChg chg="mod">
          <ac:chgData name="qasymuly@gmail.com" userId="894d91f7dda9726b" providerId="LiveId" clId="{A89E635E-13BE-41E4-A8B9-43DF5660BBD5}" dt="2021-05-28T09:02:51.951" v="2391" actId="1037"/>
          <ac:picMkLst>
            <pc:docMk/>
            <pc:sldMk cId="181206974" sldId="256"/>
            <ac:picMk id="15" creationId="{11258BC2-B261-42E7-8144-3218E9CEF25D}"/>
          </ac:picMkLst>
        </pc:picChg>
        <pc:picChg chg="mod">
          <ac:chgData name="qasymuly@gmail.com" userId="894d91f7dda9726b" providerId="LiveId" clId="{A89E635E-13BE-41E4-A8B9-43DF5660BBD5}" dt="2021-05-28T09:02:51.951" v="2391" actId="1037"/>
          <ac:picMkLst>
            <pc:docMk/>
            <pc:sldMk cId="181206974" sldId="256"/>
            <ac:picMk id="19" creationId="{BABFBBE8-2754-4024-AEE6-CCC0995A0DF0}"/>
          </ac:picMkLst>
        </pc:picChg>
        <pc:picChg chg="mod">
          <ac:chgData name="qasymuly@gmail.com" userId="894d91f7dda9726b" providerId="LiveId" clId="{A89E635E-13BE-41E4-A8B9-43DF5660BBD5}" dt="2021-05-28T09:02:51.951" v="2391" actId="1037"/>
          <ac:picMkLst>
            <pc:docMk/>
            <pc:sldMk cId="181206974" sldId="256"/>
            <ac:picMk id="23" creationId="{0430D34A-1590-4558-B7A2-F5F23FB236F2}"/>
          </ac:picMkLst>
        </pc:picChg>
        <pc:picChg chg="mod">
          <ac:chgData name="qasymuly@gmail.com" userId="894d91f7dda9726b" providerId="LiveId" clId="{A89E635E-13BE-41E4-A8B9-43DF5660BBD5}" dt="2021-05-28T09:02:51.951" v="2391" actId="1037"/>
          <ac:picMkLst>
            <pc:docMk/>
            <pc:sldMk cId="181206974" sldId="256"/>
            <ac:picMk id="27" creationId="{852849B6-5E69-4132-A8DE-A85AC0B1AEE0}"/>
          </ac:picMkLst>
        </pc:picChg>
        <pc:picChg chg="mod">
          <ac:chgData name="qasymuly@gmail.com" userId="894d91f7dda9726b" providerId="LiveId" clId="{A89E635E-13BE-41E4-A8B9-43DF5660BBD5}" dt="2021-05-28T09:02:51.951" v="2391" actId="1037"/>
          <ac:picMkLst>
            <pc:docMk/>
            <pc:sldMk cId="181206974" sldId="256"/>
            <ac:picMk id="29" creationId="{19DFB278-0631-4A7E-9FB6-A6FA32CADD36}"/>
          </ac:picMkLst>
        </pc:picChg>
        <pc:picChg chg="mod">
          <ac:chgData name="qasymuly@gmail.com" userId="894d91f7dda9726b" providerId="LiveId" clId="{A89E635E-13BE-41E4-A8B9-43DF5660BBD5}" dt="2021-05-28T09:02:51.951" v="2391" actId="1037"/>
          <ac:picMkLst>
            <pc:docMk/>
            <pc:sldMk cId="181206974" sldId="256"/>
            <ac:picMk id="30" creationId="{622A80AE-C80D-415A-8DFB-2CE7360FCF31}"/>
          </ac:picMkLst>
        </pc:picChg>
        <pc:picChg chg="mod">
          <ac:chgData name="qasymuly@gmail.com" userId="894d91f7dda9726b" providerId="LiveId" clId="{A89E635E-13BE-41E4-A8B9-43DF5660BBD5}" dt="2021-05-28T09:02:51.951" v="2391" actId="1037"/>
          <ac:picMkLst>
            <pc:docMk/>
            <pc:sldMk cId="181206974" sldId="256"/>
            <ac:picMk id="32" creationId="{719276A8-F086-4EA4-8A7D-8689BB2AF2ED}"/>
          </ac:picMkLst>
        </pc:picChg>
        <pc:picChg chg="mod">
          <ac:chgData name="qasymuly@gmail.com" userId="894d91f7dda9726b" providerId="LiveId" clId="{A89E635E-13BE-41E4-A8B9-43DF5660BBD5}" dt="2021-05-28T09:02:51.951" v="2391" actId="1037"/>
          <ac:picMkLst>
            <pc:docMk/>
            <pc:sldMk cId="181206974" sldId="256"/>
            <ac:picMk id="34" creationId="{31F8A302-7142-49B0-88C9-164C98C3592F}"/>
          </ac:picMkLst>
        </pc:picChg>
        <pc:picChg chg="mod">
          <ac:chgData name="qasymuly@gmail.com" userId="894d91f7dda9726b" providerId="LiveId" clId="{A89E635E-13BE-41E4-A8B9-43DF5660BBD5}" dt="2021-05-28T09:02:51.951" v="2391" actId="1037"/>
          <ac:picMkLst>
            <pc:docMk/>
            <pc:sldMk cId="181206974" sldId="256"/>
            <ac:picMk id="36" creationId="{9A126D1D-2A6E-439A-B14A-77453A9A6A9A}"/>
          </ac:picMkLst>
        </pc:picChg>
        <pc:picChg chg="mod">
          <ac:chgData name="qasymuly@gmail.com" userId="894d91f7dda9726b" providerId="LiveId" clId="{A89E635E-13BE-41E4-A8B9-43DF5660BBD5}" dt="2021-05-28T09:02:51.951" v="2391" actId="1037"/>
          <ac:picMkLst>
            <pc:docMk/>
            <pc:sldMk cId="181206974" sldId="256"/>
            <ac:picMk id="40" creationId="{B74B76F4-0998-4284-B196-E40ABCF59F84}"/>
          </ac:picMkLst>
        </pc:picChg>
        <pc:picChg chg="mod">
          <ac:chgData name="qasymuly@gmail.com" userId="894d91f7dda9726b" providerId="LiveId" clId="{A89E635E-13BE-41E4-A8B9-43DF5660BBD5}" dt="2021-05-28T09:02:51.951" v="2391" actId="1037"/>
          <ac:picMkLst>
            <pc:docMk/>
            <pc:sldMk cId="181206974" sldId="256"/>
            <ac:picMk id="42" creationId="{190B7872-D16B-4DCC-8CA6-EBADCCD5204C}"/>
          </ac:picMkLst>
        </pc:picChg>
        <pc:picChg chg="add mod modCrop">
          <ac:chgData name="qasymuly@gmail.com" userId="894d91f7dda9726b" providerId="LiveId" clId="{A89E635E-13BE-41E4-A8B9-43DF5660BBD5}" dt="2021-05-28T09:25:35.470" v="2553" actId="1076"/>
          <ac:picMkLst>
            <pc:docMk/>
            <pc:sldMk cId="181206974" sldId="256"/>
            <ac:picMk id="62" creationId="{A5B36BA9-BB44-4486-86A4-A28256181A18}"/>
          </ac:picMkLst>
        </pc:picChg>
        <pc:picChg chg="add mod">
          <ac:chgData name="qasymuly@gmail.com" userId="894d91f7dda9726b" providerId="LiveId" clId="{A89E635E-13BE-41E4-A8B9-43DF5660BBD5}" dt="2021-05-28T09:25:44.887" v="2554" actId="14100"/>
          <ac:picMkLst>
            <pc:docMk/>
            <pc:sldMk cId="181206974" sldId="256"/>
            <ac:picMk id="67" creationId="{5231C9BE-60AC-409C-B5C2-725CBD99D7B4}"/>
          </ac:picMkLst>
        </pc:picChg>
        <pc:picChg chg="add mod modCrop">
          <ac:chgData name="qasymuly@gmail.com" userId="894d91f7dda9726b" providerId="LiveId" clId="{A89E635E-13BE-41E4-A8B9-43DF5660BBD5}" dt="2021-05-28T09:22:29.577" v="2538" actId="14100"/>
          <ac:picMkLst>
            <pc:docMk/>
            <pc:sldMk cId="181206974" sldId="256"/>
            <ac:picMk id="70" creationId="{6BFED90E-1734-414F-9F94-D412DB94B2C0}"/>
          </ac:picMkLst>
        </pc:picChg>
        <pc:cxnChg chg="mod">
          <ac:chgData name="qasymuly@gmail.com" userId="894d91f7dda9726b" providerId="LiveId" clId="{A89E635E-13BE-41E4-A8B9-43DF5660BBD5}" dt="2021-05-28T09:02:51.951" v="2391" actId="1037"/>
          <ac:cxnSpMkLst>
            <pc:docMk/>
            <pc:sldMk cId="181206974" sldId="256"/>
            <ac:cxnSpMk id="60" creationId="{E43F00F8-2F22-4621-926B-820550C9BADE}"/>
          </ac:cxnSpMkLst>
        </pc:cxnChg>
        <pc:cxnChg chg="mod">
          <ac:chgData name="qasymuly@gmail.com" userId="894d91f7dda9726b" providerId="LiveId" clId="{A89E635E-13BE-41E4-A8B9-43DF5660BBD5}" dt="2021-05-28T09:02:51.951" v="2391" actId="1037"/>
          <ac:cxnSpMkLst>
            <pc:docMk/>
            <pc:sldMk cId="181206974" sldId="256"/>
            <ac:cxnSpMk id="61" creationId="{D878C578-1247-41B5-B96E-A77A73619FB2}"/>
          </ac:cxnSpMkLst>
        </pc:cxnChg>
        <pc:cxnChg chg="mod">
          <ac:chgData name="qasymuly@gmail.com" userId="894d91f7dda9726b" providerId="LiveId" clId="{A89E635E-13BE-41E4-A8B9-43DF5660BBD5}" dt="2021-05-28T09:02:51.951" v="2391" actId="1037"/>
          <ac:cxnSpMkLst>
            <pc:docMk/>
            <pc:sldMk cId="181206974" sldId="256"/>
            <ac:cxnSpMk id="64" creationId="{166F28C4-0A3F-4F78-9229-EAB846450D5D}"/>
          </ac:cxnSpMkLst>
        </pc:cxnChg>
        <pc:cxnChg chg="mod">
          <ac:chgData name="qasymuly@gmail.com" userId="894d91f7dda9726b" providerId="LiveId" clId="{A89E635E-13BE-41E4-A8B9-43DF5660BBD5}" dt="2021-05-28T09:02:51.951" v="2391" actId="1037"/>
          <ac:cxnSpMkLst>
            <pc:docMk/>
            <pc:sldMk cId="181206974" sldId="256"/>
            <ac:cxnSpMk id="66" creationId="{1A233B49-BD49-4232-9431-5EA058FF1A84}"/>
          </ac:cxnSpMkLst>
        </pc:cxnChg>
        <pc:cxnChg chg="mod">
          <ac:chgData name="qasymuly@gmail.com" userId="894d91f7dda9726b" providerId="LiveId" clId="{A89E635E-13BE-41E4-A8B9-43DF5660BBD5}" dt="2021-05-28T09:02:51.951" v="2391" actId="1037"/>
          <ac:cxnSpMkLst>
            <pc:docMk/>
            <pc:sldMk cId="181206974" sldId="256"/>
            <ac:cxnSpMk id="69" creationId="{C045474F-5213-4D59-8A01-E20FE5551C8C}"/>
          </ac:cxnSpMkLst>
        </pc:cxnChg>
        <pc:cxnChg chg="mod">
          <ac:chgData name="qasymuly@gmail.com" userId="894d91f7dda9726b" providerId="LiveId" clId="{A89E635E-13BE-41E4-A8B9-43DF5660BBD5}" dt="2021-05-28T09:02:51.951" v="2391" actId="1037"/>
          <ac:cxnSpMkLst>
            <pc:docMk/>
            <pc:sldMk cId="181206974" sldId="256"/>
            <ac:cxnSpMk id="71" creationId="{39201639-F2CA-42FB-BC30-576C0B37B565}"/>
          </ac:cxnSpMkLst>
        </pc:cxnChg>
        <pc:cxnChg chg="mod">
          <ac:chgData name="qasymuly@gmail.com" userId="894d91f7dda9726b" providerId="LiveId" clId="{A89E635E-13BE-41E4-A8B9-43DF5660BBD5}" dt="2021-05-28T09:02:51.951" v="2391" actId="1037"/>
          <ac:cxnSpMkLst>
            <pc:docMk/>
            <pc:sldMk cId="181206974" sldId="256"/>
            <ac:cxnSpMk id="73" creationId="{4F8688EB-A712-4AE7-884C-0562C0FE6E52}"/>
          </ac:cxnSpMkLst>
        </pc:cxnChg>
        <pc:cxnChg chg="mod">
          <ac:chgData name="qasymuly@gmail.com" userId="894d91f7dda9726b" providerId="LiveId" clId="{A89E635E-13BE-41E4-A8B9-43DF5660BBD5}" dt="2021-05-28T09:02:51.951" v="2391" actId="1037"/>
          <ac:cxnSpMkLst>
            <pc:docMk/>
            <pc:sldMk cId="181206974" sldId="256"/>
            <ac:cxnSpMk id="75" creationId="{760B9A02-57D1-4737-B409-F59037030CFB}"/>
          </ac:cxnSpMkLst>
        </pc:cxnChg>
        <pc:cxnChg chg="mod">
          <ac:chgData name="qasymuly@gmail.com" userId="894d91f7dda9726b" providerId="LiveId" clId="{A89E635E-13BE-41E4-A8B9-43DF5660BBD5}" dt="2021-05-28T09:02:51.951" v="2391" actId="1037"/>
          <ac:cxnSpMkLst>
            <pc:docMk/>
            <pc:sldMk cId="181206974" sldId="256"/>
            <ac:cxnSpMk id="78" creationId="{C91D6594-C121-473F-BD0F-9FD2E7E8C08D}"/>
          </ac:cxnSpMkLst>
        </pc:cxnChg>
        <pc:cxnChg chg="mod">
          <ac:chgData name="qasymuly@gmail.com" userId="894d91f7dda9726b" providerId="LiveId" clId="{A89E635E-13BE-41E4-A8B9-43DF5660BBD5}" dt="2021-05-28T09:02:51.951" v="2391" actId="1037"/>
          <ac:cxnSpMkLst>
            <pc:docMk/>
            <pc:sldMk cId="181206974" sldId="256"/>
            <ac:cxnSpMk id="80" creationId="{E466E6F4-FF98-470B-98A3-E2A233EB04B9}"/>
          </ac:cxnSpMkLst>
        </pc:cxnChg>
        <pc:cxnChg chg="mod">
          <ac:chgData name="qasymuly@gmail.com" userId="894d91f7dda9726b" providerId="LiveId" clId="{A89E635E-13BE-41E4-A8B9-43DF5660BBD5}" dt="2021-05-28T09:02:51.951" v="2391" actId="1037"/>
          <ac:cxnSpMkLst>
            <pc:docMk/>
            <pc:sldMk cId="181206974" sldId="256"/>
            <ac:cxnSpMk id="99" creationId="{EBB4E44F-9F47-4526-AE02-D2BE429CE82C}"/>
          </ac:cxnSpMkLst>
        </pc:cxnChg>
        <pc:cxnChg chg="mod">
          <ac:chgData name="qasymuly@gmail.com" userId="894d91f7dda9726b" providerId="LiveId" clId="{A89E635E-13BE-41E4-A8B9-43DF5660BBD5}" dt="2021-05-28T09:02:51.951" v="2391" actId="1037"/>
          <ac:cxnSpMkLst>
            <pc:docMk/>
            <pc:sldMk cId="181206974" sldId="256"/>
            <ac:cxnSpMk id="101" creationId="{E6A1BF03-570B-4692-BEC4-7AFE8BE0A96C}"/>
          </ac:cxnSpMkLst>
        </pc:cxnChg>
        <pc:cxnChg chg="mod">
          <ac:chgData name="qasymuly@gmail.com" userId="894d91f7dda9726b" providerId="LiveId" clId="{A89E635E-13BE-41E4-A8B9-43DF5660BBD5}" dt="2021-05-28T09:02:51.951" v="2391" actId="1037"/>
          <ac:cxnSpMkLst>
            <pc:docMk/>
            <pc:sldMk cId="181206974" sldId="256"/>
            <ac:cxnSpMk id="127" creationId="{46B703AF-BD5A-4733-80FA-FA87DC3B2681}"/>
          </ac:cxnSpMkLst>
        </pc:cxnChg>
        <pc:cxnChg chg="mod">
          <ac:chgData name="qasymuly@gmail.com" userId="894d91f7dda9726b" providerId="LiveId" clId="{A89E635E-13BE-41E4-A8B9-43DF5660BBD5}" dt="2021-05-28T09:02:51.951" v="2391" actId="1037"/>
          <ac:cxnSpMkLst>
            <pc:docMk/>
            <pc:sldMk cId="181206974" sldId="256"/>
            <ac:cxnSpMk id="128" creationId="{ECCD6422-1BD5-4141-A4ED-9E03DAF8B1B0}"/>
          </ac:cxnSpMkLst>
        </pc:cxnChg>
        <pc:cxnChg chg="mod">
          <ac:chgData name="qasymuly@gmail.com" userId="894d91f7dda9726b" providerId="LiveId" clId="{A89E635E-13BE-41E4-A8B9-43DF5660BBD5}" dt="2021-05-28T09:02:51.951" v="2391" actId="1037"/>
          <ac:cxnSpMkLst>
            <pc:docMk/>
            <pc:sldMk cId="181206974" sldId="256"/>
            <ac:cxnSpMk id="137" creationId="{D1F3F50F-DA7B-41E7-BF67-1DC702F4AEA1}"/>
          </ac:cxnSpMkLst>
        </pc:cxnChg>
        <pc:cxnChg chg="mod">
          <ac:chgData name="qasymuly@gmail.com" userId="894d91f7dda9726b" providerId="LiveId" clId="{A89E635E-13BE-41E4-A8B9-43DF5660BBD5}" dt="2021-05-28T09:02:51.951" v="2391" actId="1037"/>
          <ac:cxnSpMkLst>
            <pc:docMk/>
            <pc:sldMk cId="181206974" sldId="256"/>
            <ac:cxnSpMk id="138" creationId="{AA7EE75F-5BA4-4845-8578-655F253527D5}"/>
          </ac:cxnSpMkLst>
        </pc:cxnChg>
        <pc:cxnChg chg="mod">
          <ac:chgData name="qasymuly@gmail.com" userId="894d91f7dda9726b" providerId="LiveId" clId="{A89E635E-13BE-41E4-A8B9-43DF5660BBD5}" dt="2021-05-28T09:02:51.951" v="2391" actId="1037"/>
          <ac:cxnSpMkLst>
            <pc:docMk/>
            <pc:sldMk cId="181206974" sldId="256"/>
            <ac:cxnSpMk id="141" creationId="{F31B4202-8C9B-4948-80CE-F621F07BC411}"/>
          </ac:cxnSpMkLst>
        </pc:cxnChg>
        <pc:cxnChg chg="mod">
          <ac:chgData name="qasymuly@gmail.com" userId="894d91f7dda9726b" providerId="LiveId" clId="{A89E635E-13BE-41E4-A8B9-43DF5660BBD5}" dt="2021-05-28T09:02:51.951" v="2391" actId="1037"/>
          <ac:cxnSpMkLst>
            <pc:docMk/>
            <pc:sldMk cId="181206974" sldId="256"/>
            <ac:cxnSpMk id="143" creationId="{0EB81286-343E-4FB7-8EB7-D67C7D5621B0}"/>
          </ac:cxnSpMkLst>
        </pc:cxnChg>
        <pc:cxnChg chg="mod">
          <ac:chgData name="qasymuly@gmail.com" userId="894d91f7dda9726b" providerId="LiveId" clId="{A89E635E-13BE-41E4-A8B9-43DF5660BBD5}" dt="2021-05-28T09:02:51.951" v="2391" actId="1037"/>
          <ac:cxnSpMkLst>
            <pc:docMk/>
            <pc:sldMk cId="181206974" sldId="256"/>
            <ac:cxnSpMk id="154" creationId="{C37311F9-6CDC-4F51-B98B-AE4222B85304}"/>
          </ac:cxnSpMkLst>
        </pc:cxnChg>
        <pc:cxnChg chg="mod">
          <ac:chgData name="qasymuly@gmail.com" userId="894d91f7dda9726b" providerId="LiveId" clId="{A89E635E-13BE-41E4-A8B9-43DF5660BBD5}" dt="2021-05-28T09:02:51.951" v="2391" actId="1037"/>
          <ac:cxnSpMkLst>
            <pc:docMk/>
            <pc:sldMk cId="181206974" sldId="256"/>
            <ac:cxnSpMk id="157" creationId="{42C79568-0976-458A-A990-08EDE5231617}"/>
          </ac:cxnSpMkLst>
        </pc:cxnChg>
        <pc:cxnChg chg="mod">
          <ac:chgData name="qasymuly@gmail.com" userId="894d91f7dda9726b" providerId="LiveId" clId="{A89E635E-13BE-41E4-A8B9-43DF5660BBD5}" dt="2021-05-28T09:02:51.951" v="2391" actId="1037"/>
          <ac:cxnSpMkLst>
            <pc:docMk/>
            <pc:sldMk cId="181206974" sldId="256"/>
            <ac:cxnSpMk id="160" creationId="{8B355148-7BE2-47A8-9D86-0273E7EE59E7}"/>
          </ac:cxnSpMkLst>
        </pc:cxnChg>
      </pc:sldChg>
      <pc:sldChg chg="addSp delSp modSp mod modNotes">
        <pc:chgData name="qasymuly@gmail.com" userId="894d91f7dda9726b" providerId="LiveId" clId="{A89E635E-13BE-41E4-A8B9-43DF5660BBD5}" dt="2021-05-28T13:42:36.175" v="2995" actId="20577"/>
        <pc:sldMkLst>
          <pc:docMk/>
          <pc:sldMk cId="2053865598" sldId="318"/>
        </pc:sldMkLst>
        <pc:spChg chg="del mod">
          <ac:chgData name="qasymuly@gmail.com" userId="894d91f7dda9726b" providerId="LiveId" clId="{A89E635E-13BE-41E4-A8B9-43DF5660BBD5}" dt="2021-05-28T10:25:54.690" v="2891" actId="478"/>
          <ac:spMkLst>
            <pc:docMk/>
            <pc:sldMk cId="2053865598" sldId="318"/>
            <ac:spMk id="2" creationId="{3D02E5BD-3B8B-4CC3-B1EC-D69E43D1713A}"/>
          </ac:spMkLst>
        </pc:spChg>
        <pc:spChg chg="add del">
          <ac:chgData name="qasymuly@gmail.com" userId="894d91f7dda9726b" providerId="LiveId" clId="{A89E635E-13BE-41E4-A8B9-43DF5660BBD5}" dt="2021-05-24T11:23:09.580" v="145"/>
          <ac:spMkLst>
            <pc:docMk/>
            <pc:sldMk cId="2053865598" sldId="318"/>
            <ac:spMk id="2" creationId="{9E8B21ED-2280-4224-AED5-E31011FA6BBF}"/>
          </ac:spMkLst>
        </pc:spChg>
        <pc:spChg chg="mod">
          <ac:chgData name="qasymuly@gmail.com" userId="894d91f7dda9726b" providerId="LiveId" clId="{A89E635E-13BE-41E4-A8B9-43DF5660BBD5}" dt="2021-05-25T06:40:07.997" v="1182" actId="20577"/>
          <ac:spMkLst>
            <pc:docMk/>
            <pc:sldMk cId="2053865598" sldId="318"/>
            <ac:spMk id="3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1:27:29.353" v="201" actId="1076"/>
          <ac:spMkLst>
            <pc:docMk/>
            <pc:sldMk cId="2053865598" sldId="318"/>
            <ac:spMk id="9" creationId="{00000000-0000-0000-0000-000000000000}"/>
          </ac:spMkLst>
        </pc:spChg>
        <pc:spChg chg="add mod">
          <ac:chgData name="qasymuly@gmail.com" userId="894d91f7dda9726b" providerId="LiveId" clId="{A89E635E-13BE-41E4-A8B9-43DF5660BBD5}" dt="2021-05-24T11:27:52.341" v="208" actId="404"/>
          <ac:spMkLst>
            <pc:docMk/>
            <pc:sldMk cId="2053865598" sldId="318"/>
            <ac:spMk id="16" creationId="{E5B05210-DB92-43CD-A7C5-E22FA798FF46}"/>
          </ac:spMkLst>
        </pc:spChg>
        <pc:spChg chg="mod">
          <ac:chgData name="qasymuly@gmail.com" userId="894d91f7dda9726b" providerId="LiveId" clId="{A89E635E-13BE-41E4-A8B9-43DF5660BBD5}" dt="2021-05-28T13:42:36.175" v="2995" actId="20577"/>
          <ac:spMkLst>
            <pc:docMk/>
            <pc:sldMk cId="2053865598" sldId="318"/>
            <ac:spMk id="133" creationId="{00000000-0000-0000-0000-000000000000}"/>
          </ac:spMkLst>
        </pc:spChg>
        <pc:spChg chg="add del mod">
          <ac:chgData name="qasymuly@gmail.com" userId="894d91f7dda9726b" providerId="LiveId" clId="{A89E635E-13BE-41E4-A8B9-43DF5660BBD5}" dt="2021-05-24T11:25:42.216" v="188" actId="478"/>
          <ac:spMkLst>
            <pc:docMk/>
            <pc:sldMk cId="2053865598" sldId="318"/>
            <ac:spMk id="135" creationId="{00000000-0000-0000-0000-000000000000}"/>
          </ac:spMkLst>
        </pc:spChg>
        <pc:picChg chg="del mod">
          <ac:chgData name="qasymuly@gmail.com" userId="894d91f7dda9726b" providerId="LiveId" clId="{A89E635E-13BE-41E4-A8B9-43DF5660BBD5}" dt="2021-05-24T11:19:47.200" v="101" actId="478"/>
          <ac:picMkLst>
            <pc:docMk/>
            <pc:sldMk cId="2053865598" sldId="318"/>
            <ac:picMk id="4" creationId="{E2F2618C-2E18-4E6A-9733-65E6EDDDF7BC}"/>
          </ac:picMkLst>
        </pc:picChg>
        <pc:picChg chg="del">
          <ac:chgData name="qasymuly@gmail.com" userId="894d91f7dda9726b" providerId="LiveId" clId="{A89E635E-13BE-41E4-A8B9-43DF5660BBD5}" dt="2021-05-24T10:29:27.229" v="2" actId="478"/>
          <ac:picMkLst>
            <pc:docMk/>
            <pc:sldMk cId="2053865598" sldId="318"/>
            <ac:picMk id="6" creationId="{1B13BA4D-9D61-41B8-B807-98B48312C0C3}"/>
          </ac:picMkLst>
        </pc:picChg>
        <pc:picChg chg="del mod">
          <ac:chgData name="qasymuly@gmail.com" userId="894d91f7dda9726b" providerId="LiveId" clId="{A89E635E-13BE-41E4-A8B9-43DF5660BBD5}" dt="2021-05-24T11:19:47.200" v="101" actId="478"/>
          <ac:picMkLst>
            <pc:docMk/>
            <pc:sldMk cId="2053865598" sldId="318"/>
            <ac:picMk id="10" creationId="{00000000-0000-0000-0000-000000000000}"/>
          </ac:picMkLst>
        </pc:picChg>
        <pc:picChg chg="add mod">
          <ac:chgData name="qasymuly@gmail.com" userId="894d91f7dda9726b" providerId="LiveId" clId="{A89E635E-13BE-41E4-A8B9-43DF5660BBD5}" dt="2021-05-24T11:36:55.458" v="256" actId="1076"/>
          <ac:picMkLst>
            <pc:docMk/>
            <pc:sldMk cId="2053865598" sldId="318"/>
            <ac:picMk id="11" creationId="{6B840DA7-F216-45C7-8C99-102C1E7BE99F}"/>
          </ac:picMkLst>
        </pc:picChg>
        <pc:picChg chg="add mod">
          <ac:chgData name="qasymuly@gmail.com" userId="894d91f7dda9726b" providerId="LiveId" clId="{A89E635E-13BE-41E4-A8B9-43DF5660BBD5}" dt="2021-05-24T11:36:55.458" v="256" actId="1076"/>
          <ac:picMkLst>
            <pc:docMk/>
            <pc:sldMk cId="2053865598" sldId="318"/>
            <ac:picMk id="12" creationId="{905C81E6-D2C3-4EBE-93C2-28DC5EE6BD2B}"/>
          </ac:picMkLst>
        </pc:picChg>
        <pc:picChg chg="add mod">
          <ac:chgData name="qasymuly@gmail.com" userId="894d91f7dda9726b" providerId="LiveId" clId="{A89E635E-13BE-41E4-A8B9-43DF5660BBD5}" dt="2021-05-24T11:36:55.458" v="256" actId="1076"/>
          <ac:picMkLst>
            <pc:docMk/>
            <pc:sldMk cId="2053865598" sldId="318"/>
            <ac:picMk id="13" creationId="{91237568-0E0A-42C6-8146-56CC1856837E}"/>
          </ac:picMkLst>
        </pc:picChg>
        <pc:picChg chg="add mod">
          <ac:chgData name="qasymuly@gmail.com" userId="894d91f7dda9726b" providerId="LiveId" clId="{A89E635E-13BE-41E4-A8B9-43DF5660BBD5}" dt="2021-05-24T12:12:18.148" v="576" actId="1035"/>
          <ac:picMkLst>
            <pc:docMk/>
            <pc:sldMk cId="2053865598" sldId="318"/>
            <ac:picMk id="17" creationId="{FC6DD4CB-D99B-49AF-9DB4-E3D1B0EC7D63}"/>
          </ac:picMkLst>
        </pc:picChg>
        <pc:picChg chg="mod">
          <ac:chgData name="qasymuly@gmail.com" userId="894d91f7dda9726b" providerId="LiveId" clId="{A89E635E-13BE-41E4-A8B9-43DF5660BBD5}" dt="2021-05-24T12:12:19.932" v="578" actId="1036"/>
          <ac:picMkLst>
            <pc:docMk/>
            <pc:sldMk cId="2053865598" sldId="318"/>
            <ac:picMk id="139" creationId="{00000000-0000-0000-0000-000000000000}"/>
          </ac:picMkLst>
        </pc:picChg>
        <pc:picChg chg="add del mod">
          <ac:chgData name="qasymuly@gmail.com" userId="894d91f7dda9726b" providerId="LiveId" clId="{A89E635E-13BE-41E4-A8B9-43DF5660BBD5}" dt="2021-05-24T11:19:47.200" v="101" actId="478"/>
          <ac:picMkLst>
            <pc:docMk/>
            <pc:sldMk cId="2053865598" sldId="318"/>
            <ac:picMk id="1026" creationId="{72AED309-0AE1-4A09-919F-DB62F145C172}"/>
          </ac:picMkLst>
        </pc:picChg>
      </pc:sldChg>
      <pc:sldChg chg="addSp delSp modSp mod">
        <pc:chgData name="qasymuly@gmail.com" userId="894d91f7dda9726b" providerId="LiveId" clId="{A89E635E-13BE-41E4-A8B9-43DF5660BBD5}" dt="2021-05-28T10:25:47.116" v="2889" actId="207"/>
        <pc:sldMkLst>
          <pc:docMk/>
          <pc:sldMk cId="508369580" sldId="321"/>
        </pc:sldMkLst>
        <pc:spChg chg="mod">
          <ac:chgData name="qasymuly@gmail.com" userId="894d91f7dda9726b" providerId="LiveId" clId="{A89E635E-13BE-41E4-A8B9-43DF5660BBD5}" dt="2021-05-24T12:06:33.243" v="527" actId="1036"/>
          <ac:spMkLst>
            <pc:docMk/>
            <pc:sldMk cId="508369580" sldId="321"/>
            <ac:spMk id="2" creationId="{00000000-0000-0000-0000-000000000000}"/>
          </ac:spMkLst>
        </pc:spChg>
        <pc:spChg chg="del">
          <ac:chgData name="qasymuly@gmail.com" userId="894d91f7dda9726b" providerId="LiveId" clId="{A89E635E-13BE-41E4-A8B9-43DF5660BBD5}" dt="2021-05-28T10:24:51.602" v="2879" actId="478"/>
          <ac:spMkLst>
            <pc:docMk/>
            <pc:sldMk cId="508369580" sldId="321"/>
            <ac:spMk id="3" creationId="{E6D47B36-DE58-47D9-8EA4-D5EAA520DD1B}"/>
          </ac:spMkLst>
        </pc:spChg>
        <pc:spChg chg="mod">
          <ac:chgData name="qasymuly@gmail.com" userId="894d91f7dda9726b" providerId="LiveId" clId="{A89E635E-13BE-41E4-A8B9-43DF5660BBD5}" dt="2021-05-24T12:13:32.779" v="587" actId="1035"/>
          <ac:spMkLst>
            <pc:docMk/>
            <pc:sldMk cId="508369580" sldId="321"/>
            <ac:spMk id="5" creationId="{00000000-0000-0000-0000-000000000000}"/>
          </ac:spMkLst>
        </pc:spChg>
        <pc:spChg chg="add del mod">
          <ac:chgData name="qasymuly@gmail.com" userId="894d91f7dda9726b" providerId="LiveId" clId="{A89E635E-13BE-41E4-A8B9-43DF5660BBD5}" dt="2021-05-24T11:39:07.169" v="267" actId="478"/>
          <ac:spMkLst>
            <pc:docMk/>
            <pc:sldMk cId="508369580" sldId="321"/>
            <ac:spMk id="6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508369580" sldId="321"/>
            <ac:spMk id="9" creationId="{00000000-0000-0000-0000-000000000000}"/>
          </ac:spMkLst>
        </pc:spChg>
        <pc:spChg chg="add del mod">
          <ac:chgData name="qasymuly@gmail.com" userId="894d91f7dda9726b" providerId="LiveId" clId="{A89E635E-13BE-41E4-A8B9-43DF5660BBD5}" dt="2021-05-28T10:24:43.022" v="2876"/>
          <ac:spMkLst>
            <pc:docMk/>
            <pc:sldMk cId="508369580" sldId="321"/>
            <ac:spMk id="10" creationId="{09499481-4D22-47E2-B117-656638A3436B}"/>
          </ac:spMkLst>
        </pc:spChg>
        <pc:spChg chg="add del mod">
          <ac:chgData name="qasymuly@gmail.com" userId="894d91f7dda9726b" providerId="LiveId" clId="{A89E635E-13BE-41E4-A8B9-43DF5660BBD5}" dt="2021-05-24T11:41:58.186" v="305" actId="478"/>
          <ac:spMkLst>
            <pc:docMk/>
            <pc:sldMk cId="508369580" sldId="321"/>
            <ac:spMk id="10" creationId="{42D9198A-48F7-4420-A8C3-3FAC543B5710}"/>
          </ac:spMkLst>
        </pc:spChg>
        <pc:spChg chg="add mod">
          <ac:chgData name="qasymuly@gmail.com" userId="894d91f7dda9726b" providerId="LiveId" clId="{A89E635E-13BE-41E4-A8B9-43DF5660BBD5}" dt="2021-05-24T12:13:27.834" v="585" actId="1035"/>
          <ac:spMkLst>
            <pc:docMk/>
            <pc:sldMk cId="508369580" sldId="321"/>
            <ac:spMk id="11" creationId="{D7019841-933A-4CF1-AAF0-7FF35AAB8657}"/>
          </ac:spMkLst>
        </pc:spChg>
        <pc:spChg chg="add del mod">
          <ac:chgData name="qasymuly@gmail.com" userId="894d91f7dda9726b" providerId="LiveId" clId="{A89E635E-13BE-41E4-A8B9-43DF5660BBD5}" dt="2021-05-28T10:24:48.035" v="2878" actId="478"/>
          <ac:spMkLst>
            <pc:docMk/>
            <pc:sldMk cId="508369580" sldId="321"/>
            <ac:spMk id="12" creationId="{DC1C4269-ABF9-419F-AE30-0CDCC41DA3E7}"/>
          </ac:spMkLst>
        </pc:spChg>
        <pc:spChg chg="add mod">
          <ac:chgData name="qasymuly@gmail.com" userId="894d91f7dda9726b" providerId="LiveId" clId="{A89E635E-13BE-41E4-A8B9-43DF5660BBD5}" dt="2021-05-28T10:25:47.116" v="2889" actId="207"/>
          <ac:spMkLst>
            <pc:docMk/>
            <pc:sldMk cId="508369580" sldId="321"/>
            <ac:spMk id="13" creationId="{35BAB275-9A94-4CDF-8295-2ED56BC5FDBC}"/>
          </ac:spMkLst>
        </pc:spChg>
        <pc:graphicFrameChg chg="add del mod modGraphic">
          <ac:chgData name="qasymuly@gmail.com" userId="894d91f7dda9726b" providerId="LiveId" clId="{A89E635E-13BE-41E4-A8B9-43DF5660BBD5}" dt="2021-05-24T12:04:33.088" v="480" actId="1032"/>
          <ac:graphicFrameMkLst>
            <pc:docMk/>
            <pc:sldMk cId="508369580" sldId="321"/>
            <ac:graphicFrameMk id="3" creationId="{65A1375C-C89F-40B9-9DBD-8101415C1FD7}"/>
          </ac:graphicFrameMkLst>
        </pc:graphicFrameChg>
        <pc:graphicFrameChg chg="add del mod modGraphic">
          <ac:chgData name="qasymuly@gmail.com" userId="894d91f7dda9726b" providerId="LiveId" clId="{A89E635E-13BE-41E4-A8B9-43DF5660BBD5}" dt="2021-05-24T12:05:46.844" v="518" actId="478"/>
          <ac:graphicFrameMkLst>
            <pc:docMk/>
            <pc:sldMk cId="508369580" sldId="321"/>
            <ac:graphicFrameMk id="13" creationId="{3F7CC539-AD26-4115-870A-DCFF1BFB3AF9}"/>
          </ac:graphicFrameMkLst>
        </pc:graphicFrameChg>
        <pc:picChg chg="mod">
          <ac:chgData name="qasymuly@gmail.com" userId="894d91f7dda9726b" providerId="LiveId" clId="{A89E635E-13BE-41E4-A8B9-43DF5660BBD5}" dt="2021-05-24T12:13:39.723" v="589" actId="1038"/>
          <ac:picMkLst>
            <pc:docMk/>
            <pc:sldMk cId="508369580" sldId="321"/>
            <ac:picMk id="7" creationId="{00000000-0000-0000-0000-000000000000}"/>
          </ac:picMkLst>
        </pc:picChg>
        <pc:picChg chg="add mod">
          <ac:chgData name="qasymuly@gmail.com" userId="894d91f7dda9726b" providerId="LiveId" clId="{A89E635E-13BE-41E4-A8B9-43DF5660BBD5}" dt="2021-05-24T12:13:40.500" v="590" actId="1038"/>
          <ac:picMkLst>
            <pc:docMk/>
            <pc:sldMk cId="508369580" sldId="321"/>
            <ac:picMk id="8" creationId="{1342C97F-5730-48C4-B207-6DDDC57606C8}"/>
          </ac:picMkLst>
        </pc:picChg>
      </pc:sldChg>
      <pc:sldChg chg="addSp delSp modSp del mod">
        <pc:chgData name="qasymuly@gmail.com" userId="894d91f7dda9726b" providerId="LiveId" clId="{A89E635E-13BE-41E4-A8B9-43DF5660BBD5}" dt="2021-05-24T12:13:24.950" v="584" actId="47"/>
        <pc:sldMkLst>
          <pc:docMk/>
          <pc:sldMk cId="2297128832" sldId="322"/>
        </pc:sldMkLst>
        <pc:spChg chg="add del mod">
          <ac:chgData name="qasymuly@gmail.com" userId="894d91f7dda9726b" providerId="LiveId" clId="{A89E635E-13BE-41E4-A8B9-43DF5660BBD5}" dt="2021-05-24T12:07:06.339" v="530" actId="478"/>
          <ac:spMkLst>
            <pc:docMk/>
            <pc:sldMk cId="2297128832" sldId="322"/>
            <ac:spMk id="4" creationId="{BB5E5413-7421-4C55-9BC1-0FC65491BD42}"/>
          </ac:spMkLst>
        </pc:spChg>
        <pc:spChg chg="del mod">
          <ac:chgData name="qasymuly@gmail.com" userId="894d91f7dda9726b" providerId="LiveId" clId="{A89E635E-13BE-41E4-A8B9-43DF5660BBD5}" dt="2021-05-24T12:07:02.854" v="529" actId="478"/>
          <ac:spMkLst>
            <pc:docMk/>
            <pc:sldMk cId="2297128832" sldId="322"/>
            <ac:spMk id="6" creationId="{00000000-0000-0000-0000-000000000000}"/>
          </ac:spMkLst>
        </pc:spChg>
        <pc:spChg chg="del mod">
          <ac:chgData name="qasymuly@gmail.com" userId="894d91f7dda9726b" providerId="LiveId" clId="{A89E635E-13BE-41E4-A8B9-43DF5660BBD5}" dt="2021-05-24T11:30:39.944" v="228" actId="478"/>
          <ac:spMkLst>
            <pc:docMk/>
            <pc:sldMk cId="2297128832" sldId="322"/>
            <ac:spMk id="7" creationId="{00000000-0000-0000-0000-000000000000}"/>
          </ac:spMkLst>
        </pc:spChg>
        <pc:spChg chg="del mod">
          <ac:chgData name="qasymuly@gmail.com" userId="894d91f7dda9726b" providerId="LiveId" clId="{A89E635E-13BE-41E4-A8B9-43DF5660BBD5}" dt="2021-05-24T11:57:50.891" v="443" actId="478"/>
          <ac:spMkLst>
            <pc:docMk/>
            <pc:sldMk cId="2297128832" sldId="322"/>
            <ac:spMk id="10" creationId="{00000000-0000-0000-0000-000000000000}"/>
          </ac:spMkLst>
        </pc:spChg>
        <pc:spChg chg="add del mod">
          <ac:chgData name="qasymuly@gmail.com" userId="894d91f7dda9726b" providerId="LiveId" clId="{A89E635E-13BE-41E4-A8B9-43DF5660BBD5}" dt="2021-05-24T11:58:15.691" v="453" actId="478"/>
          <ac:spMkLst>
            <pc:docMk/>
            <pc:sldMk cId="2297128832" sldId="322"/>
            <ac:spMk id="11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2:13:02.372" v="582" actId="122"/>
          <ac:spMkLst>
            <pc:docMk/>
            <pc:sldMk cId="2297128832" sldId="322"/>
            <ac:spMk id="16" creationId="{00000000-0000-0000-0000-000000000000}"/>
          </ac:spMkLst>
        </pc:spChg>
        <pc:spChg chg="add del">
          <ac:chgData name="qasymuly@gmail.com" userId="894d91f7dda9726b" providerId="LiveId" clId="{A89E635E-13BE-41E4-A8B9-43DF5660BBD5}" dt="2021-05-24T11:29:19.333" v="223" actId="22"/>
          <ac:spMkLst>
            <pc:docMk/>
            <pc:sldMk cId="2297128832" sldId="322"/>
            <ac:spMk id="17" creationId="{754BE502-17DE-4364-BB10-95C49FCEC1AC}"/>
          </ac:spMkLst>
        </pc:spChg>
        <pc:spChg chg="add del mod">
          <ac:chgData name="qasymuly@gmail.com" userId="894d91f7dda9726b" providerId="LiveId" clId="{A89E635E-13BE-41E4-A8B9-43DF5660BBD5}" dt="2021-05-24T12:11:44.451" v="575" actId="478"/>
          <ac:spMkLst>
            <pc:docMk/>
            <pc:sldMk cId="2297128832" sldId="322"/>
            <ac:spMk id="19" creationId="{B9DB708D-8C0F-4A9B-BA24-D00E401BD0B8}"/>
          </ac:spMkLst>
        </pc:spChg>
        <pc:spChg chg="add mod">
          <ac:chgData name="qasymuly@gmail.com" userId="894d91f7dda9726b" providerId="LiveId" clId="{A89E635E-13BE-41E4-A8B9-43DF5660BBD5}" dt="2021-05-24T12:07:14.411" v="542" actId="20577"/>
          <ac:spMkLst>
            <pc:docMk/>
            <pc:sldMk cId="2297128832" sldId="322"/>
            <ac:spMk id="20" creationId="{2E7B3D29-99C9-4132-9DD5-182E4C26F34E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2297128832" sldId="322"/>
            <ac:spMk id="125" creationId="{00000000-0000-0000-0000-000000000000}"/>
          </ac:spMkLst>
        </pc:spChg>
        <pc:grpChg chg="mod">
          <ac:chgData name="qasymuly@gmail.com" userId="894d91f7dda9726b" providerId="LiveId" clId="{A89E635E-13BE-41E4-A8B9-43DF5660BBD5}" dt="2021-05-24T11:58:50.234" v="466" actId="1037"/>
          <ac:grpSpMkLst>
            <pc:docMk/>
            <pc:sldMk cId="2297128832" sldId="322"/>
            <ac:grpSpMk id="13" creationId="{00000000-0000-0000-0000-000000000000}"/>
          </ac:grpSpMkLst>
        </pc:grpChg>
        <pc:graphicFrameChg chg="mod">
          <ac:chgData name="qasymuly@gmail.com" userId="894d91f7dda9726b" providerId="LiveId" clId="{A89E635E-13BE-41E4-A8B9-43DF5660BBD5}" dt="2021-05-24T11:50:12.818" v="409" actId="1038"/>
          <ac:graphicFrameMkLst>
            <pc:docMk/>
            <pc:sldMk cId="2297128832" sldId="322"/>
            <ac:graphicFrameMk id="12" creationId="{00000000-0000-0000-0000-000000000000}"/>
          </ac:graphicFrameMkLst>
        </pc:graphicFrameChg>
        <pc:graphicFrameChg chg="add mod">
          <ac:chgData name="qasymuly@gmail.com" userId="894d91f7dda9726b" providerId="LiveId" clId="{A89E635E-13BE-41E4-A8B9-43DF5660BBD5}" dt="2021-05-24T11:58:59.544" v="467" actId="14100"/>
          <ac:graphicFrameMkLst>
            <pc:docMk/>
            <pc:sldMk cId="2297128832" sldId="322"/>
            <ac:graphicFrameMk id="18" creationId="{581A78A3-21F9-44B1-9ABB-2B9F91DFF93D}"/>
          </ac:graphicFrameMkLst>
        </pc:graphicFrameChg>
        <pc:picChg chg="mod">
          <ac:chgData name="qasymuly@gmail.com" userId="894d91f7dda9726b" providerId="LiveId" clId="{A89E635E-13BE-41E4-A8B9-43DF5660BBD5}" dt="2021-05-24T11:18:14.032" v="79"/>
          <ac:picMkLst>
            <pc:docMk/>
            <pc:sldMk cId="2297128832" sldId="322"/>
            <ac:picMk id="14" creationId="{00000000-0000-0000-0000-000000000000}"/>
          </ac:picMkLst>
        </pc:picChg>
        <pc:picChg chg="mod">
          <ac:chgData name="qasymuly@gmail.com" userId="894d91f7dda9726b" providerId="LiveId" clId="{A89E635E-13BE-41E4-A8B9-43DF5660BBD5}" dt="2021-05-24T11:18:14.032" v="79"/>
          <ac:picMkLst>
            <pc:docMk/>
            <pc:sldMk cId="2297128832" sldId="322"/>
            <ac:picMk id="15" creationId="{00000000-0000-0000-0000-000000000000}"/>
          </ac:picMkLst>
        </pc:picChg>
        <pc:picChg chg="del mod">
          <ac:chgData name="qasymuly@gmail.com" userId="894d91f7dda9726b" providerId="LiveId" clId="{A89E635E-13BE-41E4-A8B9-43DF5660BBD5}" dt="2021-05-24T11:58:13.866" v="452" actId="478"/>
          <ac:picMkLst>
            <pc:docMk/>
            <pc:sldMk cId="2297128832" sldId="322"/>
            <ac:picMk id="126" creationId="{00000000-0000-0000-0000-000000000000}"/>
          </ac:picMkLst>
        </pc:picChg>
      </pc:sldChg>
      <pc:sldChg chg="addSp delSp modSp mod">
        <pc:chgData name="qasymuly@gmail.com" userId="894d91f7dda9726b" providerId="LiveId" clId="{A89E635E-13BE-41E4-A8B9-43DF5660BBD5}" dt="2021-05-28T13:39:50.212" v="2979" actId="692"/>
        <pc:sldMkLst>
          <pc:docMk/>
          <pc:sldMk cId="3819694641" sldId="324"/>
        </pc:sldMkLst>
        <pc:spChg chg="del">
          <ac:chgData name="qasymuly@gmail.com" userId="894d91f7dda9726b" providerId="LiveId" clId="{A89E635E-13BE-41E4-A8B9-43DF5660BBD5}" dt="2021-05-28T10:25:05.794" v="2882" actId="478"/>
          <ac:spMkLst>
            <pc:docMk/>
            <pc:sldMk cId="3819694641" sldId="324"/>
            <ac:spMk id="2" creationId="{0DAD946D-47F2-46B6-B612-3942D5B1D7C7}"/>
          </ac:spMkLst>
        </pc:spChg>
        <pc:spChg chg="mod">
          <ac:chgData name="qasymuly@gmail.com" userId="894d91f7dda9726b" providerId="LiveId" clId="{A89E635E-13BE-41E4-A8B9-43DF5660BBD5}" dt="2021-05-28T13:39:19.567" v="2977" actId="948"/>
          <ac:spMkLst>
            <pc:docMk/>
            <pc:sldMk cId="3819694641" sldId="324"/>
            <ac:spMk id="3" creationId="{00000000-0000-0000-0000-000000000000}"/>
          </ac:spMkLst>
        </pc:spChg>
        <pc:spChg chg="del mod">
          <ac:chgData name="qasymuly@gmail.com" userId="894d91f7dda9726b" providerId="LiveId" clId="{A89E635E-13BE-41E4-A8B9-43DF5660BBD5}" dt="2021-05-24T12:13:58.231" v="591" actId="478"/>
          <ac:spMkLst>
            <pc:docMk/>
            <pc:sldMk cId="3819694641" sldId="324"/>
            <ac:spMk id="4" creationId="{00000000-0000-0000-0000-000000000000}"/>
          </ac:spMkLst>
        </pc:spChg>
        <pc:spChg chg="del mod">
          <ac:chgData name="qasymuly@gmail.com" userId="894d91f7dda9726b" providerId="LiveId" clId="{A89E635E-13BE-41E4-A8B9-43DF5660BBD5}" dt="2021-05-24T12:14:00.750" v="593" actId="478"/>
          <ac:spMkLst>
            <pc:docMk/>
            <pc:sldMk cId="3819694641" sldId="324"/>
            <ac:spMk id="5" creationId="{00000000-0000-0000-0000-000000000000}"/>
          </ac:spMkLst>
        </pc:spChg>
        <pc:spChg chg="add del mod">
          <ac:chgData name="qasymuly@gmail.com" userId="894d91f7dda9726b" providerId="LiveId" clId="{A89E635E-13BE-41E4-A8B9-43DF5660BBD5}" dt="2021-05-24T12:13:59.931" v="592" actId="478"/>
          <ac:spMkLst>
            <pc:docMk/>
            <pc:sldMk cId="3819694641" sldId="324"/>
            <ac:spMk id="6" creationId="{BA7238F2-83F8-4CB4-A0C8-22F3C5581595}"/>
          </ac:spMkLst>
        </pc:spChg>
        <pc:spChg chg="mod">
          <ac:chgData name="qasymuly@gmail.com" userId="894d91f7dda9726b" providerId="LiveId" clId="{A89E635E-13BE-41E4-A8B9-43DF5660BBD5}" dt="2021-05-28T13:39:50.212" v="2979" actId="692"/>
          <ac:spMkLst>
            <pc:docMk/>
            <pc:sldMk cId="3819694641" sldId="324"/>
            <ac:spMk id="7" creationId="{00000000-0000-0000-0000-000000000000}"/>
          </ac:spMkLst>
        </pc:spChg>
        <pc:spChg chg="add mod">
          <ac:chgData name="qasymuly@gmail.com" userId="894d91f7dda9726b" providerId="LiveId" clId="{A89E635E-13BE-41E4-A8B9-43DF5660BBD5}" dt="2021-05-28T10:20:02.881" v="2829" actId="2711"/>
          <ac:spMkLst>
            <pc:docMk/>
            <pc:sldMk cId="3819694641" sldId="324"/>
            <ac:spMk id="9" creationId="{CF7962DA-E954-4E9D-8A78-EC32A2E3D093}"/>
          </ac:spMkLst>
        </pc:spChg>
        <pc:spChg chg="add mod">
          <ac:chgData name="qasymuly@gmail.com" userId="894d91f7dda9726b" providerId="LiveId" clId="{A89E635E-13BE-41E4-A8B9-43DF5660BBD5}" dt="2021-05-24T12:14:09.955" v="595"/>
          <ac:spMkLst>
            <pc:docMk/>
            <pc:sldMk cId="3819694641" sldId="324"/>
            <ac:spMk id="10" creationId="{F2D56421-0C3D-436D-B558-21601F23F2FA}"/>
          </ac:spMkLst>
        </pc:spChg>
        <pc:spChg chg="add mod">
          <ac:chgData name="qasymuly@gmail.com" userId="894d91f7dda9726b" providerId="LiveId" clId="{A89E635E-13BE-41E4-A8B9-43DF5660BBD5}" dt="2021-05-28T10:25:42.534" v="2888" actId="207"/>
          <ac:spMkLst>
            <pc:docMk/>
            <pc:sldMk cId="3819694641" sldId="324"/>
            <ac:spMk id="11" creationId="{C6BFB2FA-A6A4-4C98-AC7F-92BAB76D9F24}"/>
          </ac:spMkLst>
        </pc:spChg>
        <pc:spChg chg="add del mod">
          <ac:chgData name="qasymuly@gmail.com" userId="894d91f7dda9726b" providerId="LiveId" clId="{A89E635E-13BE-41E4-A8B9-43DF5660BBD5}" dt="2021-05-28T08:30:42.050" v="2080" actId="478"/>
          <ac:spMkLst>
            <pc:docMk/>
            <pc:sldMk cId="3819694641" sldId="324"/>
            <ac:spMk id="11" creationId="{D700CADB-2ED3-4974-A624-AE83C24CC34B}"/>
          </ac:spMkLst>
        </pc:spChg>
        <pc:picChg chg="mod">
          <ac:chgData name="qasymuly@gmail.com" userId="894d91f7dda9726b" providerId="LiveId" clId="{A89E635E-13BE-41E4-A8B9-43DF5660BBD5}" dt="2021-05-28T13:37:31.174" v="2967" actId="1035"/>
          <ac:picMkLst>
            <pc:docMk/>
            <pc:sldMk cId="3819694641" sldId="324"/>
            <ac:picMk id="8" creationId="{00000000-0000-0000-0000-000000000000}"/>
          </ac:picMkLst>
        </pc:picChg>
        <pc:picChg chg="add mod">
          <ac:chgData name="qasymuly@gmail.com" userId="894d91f7dda9726b" providerId="LiveId" clId="{A89E635E-13BE-41E4-A8B9-43DF5660BBD5}" dt="2021-05-28T13:38:16.964" v="2976" actId="14100"/>
          <ac:picMkLst>
            <pc:docMk/>
            <pc:sldMk cId="3819694641" sldId="324"/>
            <ac:picMk id="12" creationId="{DC64DF39-EAF1-4714-A696-896CDB9772FB}"/>
          </ac:picMkLst>
        </pc:picChg>
      </pc:sldChg>
      <pc:sldChg chg="modSp del">
        <pc:chgData name="qasymuly@gmail.com" userId="894d91f7dda9726b" providerId="LiveId" clId="{A89E635E-13BE-41E4-A8B9-43DF5660BBD5}" dt="2021-05-24T12:08:52.680" v="552" actId="47"/>
        <pc:sldMkLst>
          <pc:docMk/>
          <pc:sldMk cId="1511571435" sldId="325"/>
        </pc:sldMkLst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1511571435" sldId="325"/>
            <ac:spMk id="3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1511571435" sldId="325"/>
            <ac:spMk id="4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1511571435" sldId="325"/>
            <ac:spMk id="5" creationId="{00000000-0000-0000-0000-000000000000}"/>
          </ac:spMkLst>
        </pc:spChg>
      </pc:sldChg>
      <pc:sldChg chg="modSp del">
        <pc:chgData name="qasymuly@gmail.com" userId="894d91f7dda9726b" providerId="LiveId" clId="{A89E635E-13BE-41E4-A8B9-43DF5660BBD5}" dt="2021-05-24T12:09:50.198" v="556" actId="47"/>
        <pc:sldMkLst>
          <pc:docMk/>
          <pc:sldMk cId="3335522248" sldId="326"/>
        </pc:sldMkLst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3335522248" sldId="326"/>
            <ac:spMk id="3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3335522248" sldId="326"/>
            <ac:spMk id="4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3335522248" sldId="326"/>
            <ac:spMk id="5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3335522248" sldId="326"/>
            <ac:spMk id="10" creationId="{00000000-0000-0000-0000-000000000000}"/>
          </ac:spMkLst>
        </pc:spChg>
        <pc:graphicFrameChg chg="mod">
          <ac:chgData name="qasymuly@gmail.com" userId="894d91f7dda9726b" providerId="LiveId" clId="{A89E635E-13BE-41E4-A8B9-43DF5660BBD5}" dt="2021-05-24T11:18:14.032" v="79"/>
          <ac:graphicFrameMkLst>
            <pc:docMk/>
            <pc:sldMk cId="3335522248" sldId="326"/>
            <ac:graphicFrameMk id="9" creationId="{00000000-0000-0000-0000-000000000000}"/>
          </ac:graphicFrameMkLst>
        </pc:graphicFrameChg>
        <pc:picChg chg="mod">
          <ac:chgData name="qasymuly@gmail.com" userId="894d91f7dda9726b" providerId="LiveId" clId="{A89E635E-13BE-41E4-A8B9-43DF5660BBD5}" dt="2021-05-24T11:18:14.032" v="79"/>
          <ac:picMkLst>
            <pc:docMk/>
            <pc:sldMk cId="3335522248" sldId="326"/>
            <ac:picMk id="7" creationId="{00000000-0000-0000-0000-000000000000}"/>
          </ac:picMkLst>
        </pc:picChg>
        <pc:picChg chg="mod">
          <ac:chgData name="qasymuly@gmail.com" userId="894d91f7dda9726b" providerId="LiveId" clId="{A89E635E-13BE-41E4-A8B9-43DF5660BBD5}" dt="2021-05-24T11:18:14.032" v="79"/>
          <ac:picMkLst>
            <pc:docMk/>
            <pc:sldMk cId="3335522248" sldId="326"/>
            <ac:picMk id="8" creationId="{00000000-0000-0000-0000-000000000000}"/>
          </ac:picMkLst>
        </pc:picChg>
        <pc:picChg chg="mod">
          <ac:chgData name="qasymuly@gmail.com" userId="894d91f7dda9726b" providerId="LiveId" clId="{A89E635E-13BE-41E4-A8B9-43DF5660BBD5}" dt="2021-05-24T11:18:14.032" v="79"/>
          <ac:picMkLst>
            <pc:docMk/>
            <pc:sldMk cId="3335522248" sldId="326"/>
            <ac:picMk id="11" creationId="{00000000-0000-0000-0000-000000000000}"/>
          </ac:picMkLst>
        </pc:picChg>
      </pc:sldChg>
      <pc:sldChg chg="addSp delSp modSp mod">
        <pc:chgData name="qasymuly@gmail.com" userId="894d91f7dda9726b" providerId="LiveId" clId="{A89E635E-13BE-41E4-A8B9-43DF5660BBD5}" dt="2021-05-28T13:40:25.304" v="2983" actId="20577"/>
        <pc:sldMkLst>
          <pc:docMk/>
          <pc:sldMk cId="943352176" sldId="328"/>
        </pc:sldMkLst>
        <pc:spChg chg="del">
          <ac:chgData name="qasymuly@gmail.com" userId="894d91f7dda9726b" providerId="LiveId" clId="{A89E635E-13BE-41E4-A8B9-43DF5660BBD5}" dt="2021-05-28T10:25:14.227" v="2884" actId="478"/>
          <ac:spMkLst>
            <pc:docMk/>
            <pc:sldMk cId="943352176" sldId="328"/>
            <ac:spMk id="2" creationId="{57EB2135-6D77-4CB2-8574-883145D25FD9}"/>
          </ac:spMkLst>
        </pc:spChg>
        <pc:spChg chg="del mod">
          <ac:chgData name="qasymuly@gmail.com" userId="894d91f7dda9726b" providerId="LiveId" clId="{A89E635E-13BE-41E4-A8B9-43DF5660BBD5}" dt="2021-05-24T12:14:50.357" v="597" actId="478"/>
          <ac:spMkLst>
            <pc:docMk/>
            <pc:sldMk cId="943352176" sldId="328"/>
            <ac:spMk id="4" creationId="{00000000-0000-0000-0000-000000000000}"/>
          </ac:spMkLst>
        </pc:spChg>
        <pc:spChg chg="del mod">
          <ac:chgData name="qasymuly@gmail.com" userId="894d91f7dda9726b" providerId="LiveId" clId="{A89E635E-13BE-41E4-A8B9-43DF5660BBD5}" dt="2021-05-24T12:14:52.884" v="599" actId="478"/>
          <ac:spMkLst>
            <pc:docMk/>
            <pc:sldMk cId="943352176" sldId="328"/>
            <ac:spMk id="5" creationId="{00000000-0000-0000-0000-000000000000}"/>
          </ac:spMkLst>
        </pc:spChg>
        <pc:spChg chg="add mod">
          <ac:chgData name="qasymuly@gmail.com" userId="894d91f7dda9726b" providerId="LiveId" clId="{A89E635E-13BE-41E4-A8B9-43DF5660BBD5}" dt="2021-05-28T10:20:14.189" v="2830" actId="2711"/>
          <ac:spMkLst>
            <pc:docMk/>
            <pc:sldMk cId="943352176" sldId="328"/>
            <ac:spMk id="23" creationId="{D1BBF7FF-AF93-41CC-A48C-5CB2DCD75F76}"/>
          </ac:spMkLst>
        </pc:spChg>
        <pc:spChg chg="add mod">
          <ac:chgData name="qasymuly@gmail.com" userId="894d91f7dda9726b" providerId="LiveId" clId="{A89E635E-13BE-41E4-A8B9-43DF5660BBD5}" dt="2021-05-24T12:14:57.114" v="600"/>
          <ac:spMkLst>
            <pc:docMk/>
            <pc:sldMk cId="943352176" sldId="328"/>
            <ac:spMk id="24" creationId="{79DFEF98-8A67-460B-B4FA-67F6C7529E41}"/>
          </ac:spMkLst>
        </pc:spChg>
        <pc:spChg chg="add mod">
          <ac:chgData name="qasymuly@gmail.com" userId="894d91f7dda9726b" providerId="LiveId" clId="{A89E635E-13BE-41E4-A8B9-43DF5660BBD5}" dt="2021-05-28T10:25:28.488" v="2885" actId="207"/>
          <ac:spMkLst>
            <pc:docMk/>
            <pc:sldMk cId="943352176" sldId="328"/>
            <ac:spMk id="25" creationId="{7A6DAE11-58A0-4BE3-BECF-FF59B3A01DD1}"/>
          </ac:spMkLst>
        </pc:spChg>
        <pc:spChg chg="mod">
          <ac:chgData name="qasymuly@gmail.com" userId="894d91f7dda9726b" providerId="LiveId" clId="{A89E635E-13BE-41E4-A8B9-43DF5660BBD5}" dt="2021-05-24T12:17:53.969" v="699" actId="1076"/>
          <ac:spMkLst>
            <pc:docMk/>
            <pc:sldMk cId="943352176" sldId="328"/>
            <ac:spMk id="48" creationId="{FDD1AC3D-A55A-4016-BCE4-055EE8451BA5}"/>
          </ac:spMkLst>
        </pc:spChg>
        <pc:spChg chg="mod">
          <ac:chgData name="qasymuly@gmail.com" userId="894d91f7dda9726b" providerId="LiveId" clId="{A89E635E-13BE-41E4-A8B9-43DF5660BBD5}" dt="2021-05-27T12:02:59.457" v="1572" actId="208"/>
          <ac:spMkLst>
            <pc:docMk/>
            <pc:sldMk cId="943352176" sldId="328"/>
            <ac:spMk id="54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7T12:03:05.977" v="1574" actId="208"/>
          <ac:spMkLst>
            <pc:docMk/>
            <pc:sldMk cId="943352176" sldId="328"/>
            <ac:spMk id="55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7T12:03:16.535" v="1580" actId="208"/>
          <ac:spMkLst>
            <pc:docMk/>
            <pc:sldMk cId="943352176" sldId="328"/>
            <ac:spMk id="56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7T12:03:13.505" v="1578" actId="208"/>
          <ac:spMkLst>
            <pc:docMk/>
            <pc:sldMk cId="943352176" sldId="328"/>
            <ac:spMk id="57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7T12:03:09.245" v="1576" actId="208"/>
          <ac:spMkLst>
            <pc:docMk/>
            <pc:sldMk cId="943352176" sldId="328"/>
            <ac:spMk id="58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8T10:34:27.129" v="2942" actId="1038"/>
          <ac:spMkLst>
            <pc:docMk/>
            <pc:sldMk cId="943352176" sldId="328"/>
            <ac:spMk id="65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8T10:34:23.129" v="2941" actId="1038"/>
          <ac:spMkLst>
            <pc:docMk/>
            <pc:sldMk cId="943352176" sldId="328"/>
            <ac:spMk id="66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8T13:40:25.304" v="2983" actId="20577"/>
          <ac:spMkLst>
            <pc:docMk/>
            <pc:sldMk cId="943352176" sldId="328"/>
            <ac:spMk id="67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2:20:32.477" v="729" actId="20577"/>
          <ac:spMkLst>
            <pc:docMk/>
            <pc:sldMk cId="943352176" sldId="328"/>
            <ac:spMk id="68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2:20:58.792" v="741" actId="20577"/>
          <ac:spMkLst>
            <pc:docMk/>
            <pc:sldMk cId="943352176" sldId="328"/>
            <ac:spMk id="69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2:25:36.538" v="759" actId="20577"/>
          <ac:spMkLst>
            <pc:docMk/>
            <pc:sldMk cId="943352176" sldId="328"/>
            <ac:spMk id="70" creationId="{00000000-0000-0000-0000-000000000000}"/>
          </ac:spMkLst>
        </pc:spChg>
        <pc:picChg chg="mod">
          <ac:chgData name="qasymuly@gmail.com" userId="894d91f7dda9726b" providerId="LiveId" clId="{A89E635E-13BE-41E4-A8B9-43DF5660BBD5}" dt="2021-05-24T12:17:15.462" v="672" actId="1076"/>
          <ac:picMkLst>
            <pc:docMk/>
            <pc:sldMk cId="943352176" sldId="328"/>
            <ac:picMk id="3" creationId="{C1AEF55C-734B-4049-BF06-ABC21A7880B9}"/>
          </ac:picMkLst>
        </pc:picChg>
        <pc:picChg chg="mod">
          <ac:chgData name="qasymuly@gmail.com" userId="894d91f7dda9726b" providerId="LiveId" clId="{A89E635E-13BE-41E4-A8B9-43DF5660BBD5}" dt="2021-05-24T12:17:11.509" v="670" actId="1038"/>
          <ac:picMkLst>
            <pc:docMk/>
            <pc:sldMk cId="943352176" sldId="328"/>
            <ac:picMk id="15" creationId="{00000000-0000-0000-0000-000000000000}"/>
          </ac:picMkLst>
        </pc:picChg>
        <pc:picChg chg="mod">
          <ac:chgData name="qasymuly@gmail.com" userId="894d91f7dda9726b" providerId="LiveId" clId="{A89E635E-13BE-41E4-A8B9-43DF5660BBD5}" dt="2021-05-24T12:17:47.749" v="698" actId="1037"/>
          <ac:picMkLst>
            <pc:docMk/>
            <pc:sldMk cId="943352176" sldId="328"/>
            <ac:picMk id="16" creationId="{00000000-0000-0000-0000-000000000000}"/>
          </ac:picMkLst>
        </pc:picChg>
        <pc:picChg chg="mod">
          <ac:chgData name="qasymuly@gmail.com" userId="894d91f7dda9726b" providerId="LiveId" clId="{A89E635E-13BE-41E4-A8B9-43DF5660BBD5}" dt="2021-05-24T12:15:30.010" v="603" actId="1076"/>
          <ac:picMkLst>
            <pc:docMk/>
            <pc:sldMk cId="943352176" sldId="328"/>
            <ac:picMk id="17" creationId="{00000000-0000-0000-0000-000000000000}"/>
          </ac:picMkLst>
        </pc:picChg>
        <pc:picChg chg="mod">
          <ac:chgData name="qasymuly@gmail.com" userId="894d91f7dda9726b" providerId="LiveId" clId="{A89E635E-13BE-41E4-A8B9-43DF5660BBD5}" dt="2021-05-24T12:16:26.581" v="637" actId="1038"/>
          <ac:picMkLst>
            <pc:docMk/>
            <pc:sldMk cId="943352176" sldId="328"/>
            <ac:picMk id="18" creationId="{00000000-0000-0000-0000-000000000000}"/>
          </ac:picMkLst>
        </pc:picChg>
        <pc:picChg chg="mod">
          <ac:chgData name="qasymuly@gmail.com" userId="894d91f7dda9726b" providerId="LiveId" clId="{A89E635E-13BE-41E4-A8B9-43DF5660BBD5}" dt="2021-05-27T12:02:34.154" v="1570" actId="1038"/>
          <ac:picMkLst>
            <pc:docMk/>
            <pc:sldMk cId="943352176" sldId="328"/>
            <ac:picMk id="20" creationId="{00000000-0000-0000-0000-000000000000}"/>
          </ac:picMkLst>
        </pc:picChg>
        <pc:cxnChg chg="mod">
          <ac:chgData name="qasymuly@gmail.com" userId="894d91f7dda9726b" providerId="LiveId" clId="{A89E635E-13BE-41E4-A8B9-43DF5660BBD5}" dt="2021-05-24T12:17:58.102" v="700" actId="1076"/>
          <ac:cxnSpMkLst>
            <pc:docMk/>
            <pc:sldMk cId="943352176" sldId="328"/>
            <ac:cxnSpMk id="7" creationId="{4BE47055-E8C3-45A2-8E7C-B1A1AFD96BFA}"/>
          </ac:cxnSpMkLst>
        </pc:cxnChg>
      </pc:sldChg>
      <pc:sldChg chg="addSp delSp modSp del mod">
        <pc:chgData name="qasymuly@gmail.com" userId="894d91f7dda9726b" providerId="LiveId" clId="{A89E635E-13BE-41E4-A8B9-43DF5660BBD5}" dt="2021-05-24T13:19:54.253" v="973" actId="47"/>
        <pc:sldMkLst>
          <pc:docMk/>
          <pc:sldMk cId="1397937149" sldId="329"/>
        </pc:sldMkLst>
        <pc:spChg chg="del mod">
          <ac:chgData name="qasymuly@gmail.com" userId="894d91f7dda9726b" providerId="LiveId" clId="{A89E635E-13BE-41E4-A8B9-43DF5660BBD5}" dt="2021-05-24T13:16:47.616" v="910" actId="478"/>
          <ac:spMkLst>
            <pc:docMk/>
            <pc:sldMk cId="1397937149" sldId="329"/>
            <ac:spMk id="6" creationId="{00000000-0000-0000-0000-000000000000}"/>
          </ac:spMkLst>
        </pc:spChg>
        <pc:spChg chg="del mod">
          <ac:chgData name="qasymuly@gmail.com" userId="894d91f7dda9726b" providerId="LiveId" clId="{A89E635E-13BE-41E4-A8B9-43DF5660BBD5}" dt="2021-05-24T13:16:49.577" v="911" actId="478"/>
          <ac:spMkLst>
            <pc:docMk/>
            <pc:sldMk cId="1397937149" sldId="329"/>
            <ac:spMk id="7" creationId="{00000000-0000-0000-0000-000000000000}"/>
          </ac:spMkLst>
        </pc:spChg>
        <pc:spChg chg="add mod">
          <ac:chgData name="qasymuly@gmail.com" userId="894d91f7dda9726b" providerId="LiveId" clId="{A89E635E-13BE-41E4-A8B9-43DF5660BBD5}" dt="2021-05-24T13:16:53.641" v="912"/>
          <ac:spMkLst>
            <pc:docMk/>
            <pc:sldMk cId="1397937149" sldId="329"/>
            <ac:spMk id="9" creationId="{3FB4B6E4-03FC-411B-85E4-D49649453F7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1397937149" sldId="329"/>
            <ac:spMk id="21" creationId="{18486EBB-DF59-45CC-957D-7C6CA9A0AE2F}"/>
          </ac:spMkLst>
        </pc:spChg>
        <pc:picChg chg="del mod">
          <ac:chgData name="qasymuly@gmail.com" userId="894d91f7dda9726b" providerId="LiveId" clId="{A89E635E-13BE-41E4-A8B9-43DF5660BBD5}" dt="2021-05-24T13:19:52.736" v="971" actId="478"/>
          <ac:picMkLst>
            <pc:docMk/>
            <pc:sldMk cId="1397937149" sldId="329"/>
            <ac:picMk id="3" creationId="{CFA6ABAC-252B-4CEE-88E2-D6551A590A6E}"/>
          </ac:picMkLst>
        </pc:picChg>
        <pc:picChg chg="del mod">
          <ac:chgData name="qasymuly@gmail.com" userId="894d91f7dda9726b" providerId="LiveId" clId="{A89E635E-13BE-41E4-A8B9-43DF5660BBD5}" dt="2021-05-24T13:19:53.152" v="972" actId="478"/>
          <ac:picMkLst>
            <pc:docMk/>
            <pc:sldMk cId="1397937149" sldId="329"/>
            <ac:picMk id="5" creationId="{8AA2050E-2722-4B70-9D7E-23BFFB0DF083}"/>
          </ac:picMkLst>
        </pc:picChg>
        <pc:picChg chg="del mod">
          <ac:chgData name="qasymuly@gmail.com" userId="894d91f7dda9726b" providerId="LiveId" clId="{A89E635E-13BE-41E4-A8B9-43DF5660BBD5}" dt="2021-05-24T13:19:45.321" v="968" actId="478"/>
          <ac:picMkLst>
            <pc:docMk/>
            <pc:sldMk cId="1397937149" sldId="329"/>
            <ac:picMk id="13" creationId="{00000000-0000-0000-0000-000000000000}"/>
          </ac:picMkLst>
        </pc:picChg>
        <pc:picChg chg="del mod">
          <ac:chgData name="qasymuly@gmail.com" userId="894d91f7dda9726b" providerId="LiveId" clId="{A89E635E-13BE-41E4-A8B9-43DF5660BBD5}" dt="2021-05-24T13:19:47.497" v="969" actId="478"/>
          <ac:picMkLst>
            <pc:docMk/>
            <pc:sldMk cId="1397937149" sldId="329"/>
            <ac:picMk id="20" creationId="{06E56761-3741-48CE-8EA4-5B7EDCD08E73}"/>
          </ac:picMkLst>
        </pc:picChg>
      </pc:sldChg>
      <pc:sldChg chg="modSp del">
        <pc:chgData name="qasymuly@gmail.com" userId="894d91f7dda9726b" providerId="LiveId" clId="{A89E635E-13BE-41E4-A8B9-43DF5660BBD5}" dt="2021-05-24T12:09:46.213" v="554" actId="47"/>
        <pc:sldMkLst>
          <pc:docMk/>
          <pc:sldMk cId="4130423732" sldId="332"/>
        </pc:sldMkLst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4130423732" sldId="332"/>
            <ac:spMk id="4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4130423732" sldId="332"/>
            <ac:spMk id="5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4130423732" sldId="332"/>
            <ac:spMk id="6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4130423732" sldId="332"/>
            <ac:spMk id="7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4130423732" sldId="332"/>
            <ac:spMk id="8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4130423732" sldId="332"/>
            <ac:spMk id="14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4130423732" sldId="332"/>
            <ac:spMk id="15" creationId="{00000000-0000-0000-0000-000000000000}"/>
          </ac:spMkLst>
        </pc:spChg>
        <pc:picChg chg="mod">
          <ac:chgData name="qasymuly@gmail.com" userId="894d91f7dda9726b" providerId="LiveId" clId="{A89E635E-13BE-41E4-A8B9-43DF5660BBD5}" dt="2021-05-24T11:18:14.032" v="79"/>
          <ac:picMkLst>
            <pc:docMk/>
            <pc:sldMk cId="4130423732" sldId="332"/>
            <ac:picMk id="10" creationId="{00000000-0000-0000-0000-000000000000}"/>
          </ac:picMkLst>
        </pc:picChg>
        <pc:picChg chg="mod">
          <ac:chgData name="qasymuly@gmail.com" userId="894d91f7dda9726b" providerId="LiveId" clId="{A89E635E-13BE-41E4-A8B9-43DF5660BBD5}" dt="2021-05-24T11:18:14.032" v="79"/>
          <ac:picMkLst>
            <pc:docMk/>
            <pc:sldMk cId="4130423732" sldId="332"/>
            <ac:picMk id="11" creationId="{00000000-0000-0000-0000-000000000000}"/>
          </ac:picMkLst>
        </pc:picChg>
        <pc:picChg chg="mod">
          <ac:chgData name="qasymuly@gmail.com" userId="894d91f7dda9726b" providerId="LiveId" clId="{A89E635E-13BE-41E4-A8B9-43DF5660BBD5}" dt="2021-05-24T11:18:14.032" v="79"/>
          <ac:picMkLst>
            <pc:docMk/>
            <pc:sldMk cId="4130423732" sldId="332"/>
            <ac:picMk id="7169" creationId="{00000000-0000-0000-0000-000000000000}"/>
          </ac:picMkLst>
        </pc:picChg>
        <pc:picChg chg="mod">
          <ac:chgData name="qasymuly@gmail.com" userId="894d91f7dda9726b" providerId="LiveId" clId="{A89E635E-13BE-41E4-A8B9-43DF5660BBD5}" dt="2021-05-24T11:18:14.032" v="79"/>
          <ac:picMkLst>
            <pc:docMk/>
            <pc:sldMk cId="4130423732" sldId="332"/>
            <ac:picMk id="7170" creationId="{00000000-0000-0000-0000-000000000000}"/>
          </ac:picMkLst>
        </pc:picChg>
        <pc:picChg chg="mod">
          <ac:chgData name="qasymuly@gmail.com" userId="894d91f7dda9726b" providerId="LiveId" clId="{A89E635E-13BE-41E4-A8B9-43DF5660BBD5}" dt="2021-05-24T11:18:14.032" v="79"/>
          <ac:picMkLst>
            <pc:docMk/>
            <pc:sldMk cId="4130423732" sldId="332"/>
            <ac:picMk id="7174" creationId="{00000000-0000-0000-0000-000000000000}"/>
          </ac:picMkLst>
        </pc:picChg>
        <pc:picChg chg="mod">
          <ac:chgData name="qasymuly@gmail.com" userId="894d91f7dda9726b" providerId="LiveId" clId="{A89E635E-13BE-41E4-A8B9-43DF5660BBD5}" dt="2021-05-24T11:18:14.032" v="79"/>
          <ac:picMkLst>
            <pc:docMk/>
            <pc:sldMk cId="4130423732" sldId="332"/>
            <ac:picMk id="7175" creationId="{00000000-0000-0000-0000-000000000000}"/>
          </ac:picMkLst>
        </pc:picChg>
      </pc:sldChg>
      <pc:sldChg chg="modSp del">
        <pc:chgData name="qasymuly@gmail.com" userId="894d91f7dda9726b" providerId="LiveId" clId="{A89E635E-13BE-41E4-A8B9-43DF5660BBD5}" dt="2021-05-24T12:09:48.596" v="555" actId="47"/>
        <pc:sldMkLst>
          <pc:docMk/>
          <pc:sldMk cId="4266423316" sldId="333"/>
        </pc:sldMkLst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4266423316" sldId="333"/>
            <ac:spMk id="5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4266423316" sldId="333"/>
            <ac:spMk id="6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4266423316" sldId="333"/>
            <ac:spMk id="7" creationId="{00000000-0000-0000-0000-000000000000}"/>
          </ac:spMkLst>
        </pc:spChg>
        <pc:picChg chg="mod">
          <ac:chgData name="qasymuly@gmail.com" userId="894d91f7dda9726b" providerId="LiveId" clId="{A89E635E-13BE-41E4-A8B9-43DF5660BBD5}" dt="2021-05-24T11:18:14.032" v="79"/>
          <ac:picMkLst>
            <pc:docMk/>
            <pc:sldMk cId="4266423316" sldId="333"/>
            <ac:picMk id="4" creationId="{00000000-0000-0000-0000-000000000000}"/>
          </ac:picMkLst>
        </pc:picChg>
      </pc:sldChg>
      <pc:sldChg chg="modSp del">
        <pc:chgData name="qasymuly@gmail.com" userId="894d91f7dda9726b" providerId="LiveId" clId="{A89E635E-13BE-41E4-A8B9-43DF5660BBD5}" dt="2021-05-24T12:09:51.796" v="557" actId="47"/>
        <pc:sldMkLst>
          <pc:docMk/>
          <pc:sldMk cId="4158651238" sldId="336"/>
        </pc:sldMkLst>
        <pc:picChg chg="mod">
          <ac:chgData name="qasymuly@gmail.com" userId="894d91f7dda9726b" providerId="LiveId" clId="{A89E635E-13BE-41E4-A8B9-43DF5660BBD5}" dt="2021-05-24T11:18:14.032" v="79"/>
          <ac:picMkLst>
            <pc:docMk/>
            <pc:sldMk cId="4158651238" sldId="336"/>
            <ac:picMk id="32770" creationId="{00000000-0000-0000-0000-000000000000}"/>
          </ac:picMkLst>
        </pc:picChg>
      </pc:sldChg>
      <pc:sldChg chg="addSp delSp modSp del mod ord">
        <pc:chgData name="qasymuly@gmail.com" userId="894d91f7dda9726b" providerId="LiveId" clId="{A89E635E-13BE-41E4-A8B9-43DF5660BBD5}" dt="2021-05-28T10:20:43.494" v="2833" actId="2696"/>
        <pc:sldMkLst>
          <pc:docMk/>
          <pc:sldMk cId="1893512179" sldId="339"/>
        </pc:sldMkLst>
        <pc:spChg chg="del mod">
          <ac:chgData name="qasymuly@gmail.com" userId="894d91f7dda9726b" providerId="LiveId" clId="{A89E635E-13BE-41E4-A8B9-43DF5660BBD5}" dt="2021-05-24T13:13:54.448" v="872" actId="478"/>
          <ac:spMkLst>
            <pc:docMk/>
            <pc:sldMk cId="1893512179" sldId="339"/>
            <ac:spMk id="2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8T09:09:44.435" v="2460" actId="404"/>
          <ac:spMkLst>
            <pc:docMk/>
            <pc:sldMk cId="1893512179" sldId="339"/>
            <ac:spMk id="3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7T12:04:36.201" v="1629" actId="1035"/>
          <ac:spMkLst>
            <pc:docMk/>
            <pc:sldMk cId="1893512179" sldId="339"/>
            <ac:spMk id="6" creationId="{0A7768EE-5F56-4CF6-958C-A7B12CC34BDA}"/>
          </ac:spMkLst>
        </pc:spChg>
        <pc:spChg chg="mod">
          <ac:chgData name="qasymuly@gmail.com" userId="894d91f7dda9726b" providerId="LiveId" clId="{A89E635E-13BE-41E4-A8B9-43DF5660BBD5}" dt="2021-05-27T12:04:30.697" v="1614" actId="1035"/>
          <ac:spMkLst>
            <pc:docMk/>
            <pc:sldMk cId="1893512179" sldId="339"/>
            <ac:spMk id="7" creationId="{0F9323BC-AF09-4870-96CD-260F54B530FB}"/>
          </ac:spMkLst>
        </pc:spChg>
        <pc:spChg chg="del mod">
          <ac:chgData name="qasymuly@gmail.com" userId="894d91f7dda9726b" providerId="LiveId" clId="{A89E635E-13BE-41E4-A8B9-43DF5660BBD5}" dt="2021-05-24T13:13:55.352" v="873" actId="478"/>
          <ac:spMkLst>
            <pc:docMk/>
            <pc:sldMk cId="1893512179" sldId="339"/>
            <ac:spMk id="8" creationId="{EF2F390E-16A5-4C43-B5CE-E78B06D1B5D6}"/>
          </ac:spMkLst>
        </pc:spChg>
        <pc:spChg chg="add del">
          <ac:chgData name="qasymuly@gmail.com" userId="894d91f7dda9726b" providerId="LiveId" clId="{A89E635E-13BE-41E4-A8B9-43DF5660BBD5}" dt="2021-05-24T13:28:32.681" v="1101" actId="478"/>
          <ac:spMkLst>
            <pc:docMk/>
            <pc:sldMk cId="1893512179" sldId="339"/>
            <ac:spMk id="9" creationId="{673FAA66-A9C2-4336-AB76-5FD75B481883}"/>
          </ac:spMkLst>
        </pc:spChg>
        <pc:spChg chg="add mod">
          <ac:chgData name="qasymuly@gmail.com" userId="894d91f7dda9726b" providerId="LiveId" clId="{A89E635E-13BE-41E4-A8B9-43DF5660BBD5}" dt="2021-05-24T13:28:21.739" v="1100" actId="6549"/>
          <ac:spMkLst>
            <pc:docMk/>
            <pc:sldMk cId="1893512179" sldId="339"/>
            <ac:spMk id="10" creationId="{6B771F22-0D9B-4948-9672-B289A219DA96}"/>
          </ac:spMkLst>
        </pc:spChg>
        <pc:spChg chg="add mod">
          <ac:chgData name="qasymuly@gmail.com" userId="894d91f7dda9726b" providerId="LiveId" clId="{A89E635E-13BE-41E4-A8B9-43DF5660BBD5}" dt="2021-05-24T13:27:45.091" v="1093"/>
          <ac:spMkLst>
            <pc:docMk/>
            <pc:sldMk cId="1893512179" sldId="339"/>
            <ac:spMk id="11" creationId="{51B85F10-44C5-416E-9D6C-0FC6C3FA4029}"/>
          </ac:spMkLst>
        </pc:spChg>
        <pc:spChg chg="add del mod">
          <ac:chgData name="qasymuly@gmail.com" userId="894d91f7dda9726b" providerId="LiveId" clId="{A89E635E-13BE-41E4-A8B9-43DF5660BBD5}" dt="2021-05-27T12:01:35.951" v="1558"/>
          <ac:spMkLst>
            <pc:docMk/>
            <pc:sldMk cId="1893512179" sldId="339"/>
            <ac:spMk id="13" creationId="{DF6165CB-79F8-4D3F-9D19-12AB738A51D2}"/>
          </ac:spMkLst>
        </pc:spChg>
        <pc:picChg chg="del mod">
          <ac:chgData name="qasymuly@gmail.com" userId="894d91f7dda9726b" providerId="LiveId" clId="{A89E635E-13BE-41E4-A8B9-43DF5660BBD5}" dt="2021-05-27T11:58:32.434" v="1499" actId="478"/>
          <ac:picMkLst>
            <pc:docMk/>
            <pc:sldMk cId="1893512179" sldId="339"/>
            <ac:picMk id="5" creationId="{E9B81ACD-1374-4376-A1AD-ED1C2A26C5BA}"/>
          </ac:picMkLst>
        </pc:picChg>
        <pc:picChg chg="add del mod">
          <ac:chgData name="qasymuly@gmail.com" userId="894d91f7dda9726b" providerId="LiveId" clId="{A89E635E-13BE-41E4-A8B9-43DF5660BBD5}" dt="2021-05-27T12:01:42.368" v="1567" actId="478"/>
          <ac:picMkLst>
            <pc:docMk/>
            <pc:sldMk cId="1893512179" sldId="339"/>
            <ac:picMk id="8" creationId="{57C3298C-D9F9-42A7-8570-CA96B2EF432A}"/>
          </ac:picMkLst>
        </pc:picChg>
        <pc:picChg chg="add del mod">
          <ac:chgData name="qasymuly@gmail.com" userId="894d91f7dda9726b" providerId="LiveId" clId="{A89E635E-13BE-41E4-A8B9-43DF5660BBD5}" dt="2021-05-27T12:01:42.729" v="1568" actId="478"/>
          <ac:picMkLst>
            <pc:docMk/>
            <pc:sldMk cId="1893512179" sldId="339"/>
            <ac:picMk id="9" creationId="{119D5E9D-E472-42C3-B5AE-F10C5ADE2D40}"/>
          </ac:picMkLst>
        </pc:picChg>
        <pc:picChg chg="add del mod">
          <ac:chgData name="qasymuly@gmail.com" userId="894d91f7dda9726b" providerId="LiveId" clId="{A89E635E-13BE-41E4-A8B9-43DF5660BBD5}" dt="2021-05-27T12:01:41.816" v="1566" actId="478"/>
          <ac:picMkLst>
            <pc:docMk/>
            <pc:sldMk cId="1893512179" sldId="339"/>
            <ac:picMk id="12" creationId="{658B5832-9507-4DD4-A68D-6EA6ECA049F5}"/>
          </ac:picMkLst>
        </pc:picChg>
        <pc:picChg chg="add del mod">
          <ac:chgData name="qasymuly@gmail.com" userId="894d91f7dda9726b" providerId="LiveId" clId="{A89E635E-13BE-41E4-A8B9-43DF5660BBD5}" dt="2021-05-27T12:05:24.202" v="1647"/>
          <ac:picMkLst>
            <pc:docMk/>
            <pc:sldMk cId="1893512179" sldId="339"/>
            <ac:picMk id="14" creationId="{785D0D2A-89B6-4810-B161-1E24A7E3173B}"/>
          </ac:picMkLst>
        </pc:picChg>
        <pc:picChg chg="add del mod">
          <ac:chgData name="qasymuly@gmail.com" userId="894d91f7dda9726b" providerId="LiveId" clId="{A89E635E-13BE-41E4-A8B9-43DF5660BBD5}" dt="2021-05-27T12:05:22.825" v="1645"/>
          <ac:picMkLst>
            <pc:docMk/>
            <pc:sldMk cId="1893512179" sldId="339"/>
            <ac:picMk id="15" creationId="{475648DA-BC32-4E48-B19A-D53D20D3C7BD}"/>
          </ac:picMkLst>
        </pc:picChg>
      </pc:sldChg>
      <pc:sldChg chg="addSp delSp modSp mod">
        <pc:chgData name="qasymuly@gmail.com" userId="894d91f7dda9726b" providerId="LiveId" clId="{A89E635E-13BE-41E4-A8B9-43DF5660BBD5}" dt="2021-05-28T10:26:13.637" v="2895" actId="207"/>
        <pc:sldMkLst>
          <pc:docMk/>
          <pc:sldMk cId="1797258933" sldId="340"/>
        </pc:sldMkLst>
        <pc:spChg chg="del mod">
          <ac:chgData name="qasymuly@gmail.com" userId="894d91f7dda9726b" providerId="LiveId" clId="{A89E635E-13BE-41E4-A8B9-43DF5660BBD5}" dt="2021-05-28T10:26:08.003" v="2893" actId="478"/>
          <ac:spMkLst>
            <pc:docMk/>
            <pc:sldMk cId="1797258933" sldId="340"/>
            <ac:spMk id="2" creationId="{4DABEC66-9512-4575-8D2B-C5A66628D128}"/>
          </ac:spMkLst>
        </pc:spChg>
        <pc:spChg chg="add mod">
          <ac:chgData name="qasymuly@gmail.com" userId="894d91f7dda9726b" providerId="LiveId" clId="{A89E635E-13BE-41E4-A8B9-43DF5660BBD5}" dt="2021-05-28T10:26:13.637" v="2895" actId="207"/>
          <ac:spMkLst>
            <pc:docMk/>
            <pc:sldMk cId="1797258933" sldId="340"/>
            <ac:spMk id="7" creationId="{97C0A380-3A95-4B35-9564-096CF694A20A}"/>
          </ac:spMkLst>
        </pc:spChg>
        <pc:spChg chg="add del mod">
          <ac:chgData name="qasymuly@gmail.com" userId="894d91f7dda9726b" providerId="LiveId" clId="{A89E635E-13BE-41E4-A8B9-43DF5660BBD5}" dt="2021-05-24T13:14:23.729" v="875" actId="478"/>
          <ac:spMkLst>
            <pc:docMk/>
            <pc:sldMk cId="1797258933" sldId="340"/>
            <ac:spMk id="8" creationId="{AA517F58-A7D1-4F7A-A3BB-95F5E18D1B03}"/>
          </ac:spMkLst>
        </pc:spChg>
        <pc:spChg chg="del mod">
          <ac:chgData name="qasymuly@gmail.com" userId="894d91f7dda9726b" providerId="LiveId" clId="{A89E635E-13BE-41E4-A8B9-43DF5660BBD5}" dt="2021-05-24T12:26:58.996" v="780" actId="478"/>
          <ac:spMkLst>
            <pc:docMk/>
            <pc:sldMk cId="1797258933" sldId="340"/>
            <ac:spMk id="9" creationId="{4E9253FD-CC51-40C4-B630-3EBC06BEB2AE}"/>
          </ac:spMkLst>
        </pc:spChg>
        <pc:spChg chg="add del mod">
          <ac:chgData name="qasymuly@gmail.com" userId="894d91f7dda9726b" providerId="LiveId" clId="{A89E635E-13BE-41E4-A8B9-43DF5660BBD5}" dt="2021-05-24T13:16:44.169" v="909" actId="478"/>
          <ac:spMkLst>
            <pc:docMk/>
            <pc:sldMk cId="1797258933" sldId="340"/>
            <ac:spMk id="9" creationId="{E40735CF-B5DD-4F27-B553-CC35CDCC89D1}"/>
          </ac:spMkLst>
        </pc:spChg>
        <pc:spChg chg="add mod">
          <ac:chgData name="qasymuly@gmail.com" userId="894d91f7dda9726b" providerId="LiveId" clId="{A89E635E-13BE-41E4-A8B9-43DF5660BBD5}" dt="2021-05-24T12:27:10.850" v="781"/>
          <ac:spMkLst>
            <pc:docMk/>
            <pc:sldMk cId="1797258933" sldId="340"/>
            <ac:spMk id="11" creationId="{9E78C18F-9050-431F-81A8-919977203ACA}"/>
          </ac:spMkLst>
        </pc:spChg>
        <pc:spChg chg="add del mod">
          <ac:chgData name="qasymuly@gmail.com" userId="894d91f7dda9726b" providerId="LiveId" clId="{A89E635E-13BE-41E4-A8B9-43DF5660BBD5}" dt="2021-05-24T13:14:43.640" v="878" actId="478"/>
          <ac:spMkLst>
            <pc:docMk/>
            <pc:sldMk cId="1797258933" sldId="340"/>
            <ac:spMk id="12" creationId="{E293A401-B762-4E86-8F8F-B11677EC8BE2}"/>
          </ac:spMkLst>
        </pc:spChg>
        <pc:spChg chg="add mod">
          <ac:chgData name="qasymuly@gmail.com" userId="894d91f7dda9726b" providerId="LiveId" clId="{A89E635E-13BE-41E4-A8B9-43DF5660BBD5}" dt="2021-05-28T10:17:30.458" v="2809" actId="20577"/>
          <ac:spMkLst>
            <pc:docMk/>
            <pc:sldMk cId="1797258933" sldId="340"/>
            <ac:spMk id="12" creationId="{F637AC9B-B867-47CD-8DB4-0ABA970304DE}"/>
          </ac:spMkLst>
        </pc:spChg>
        <pc:spChg chg="add del mod">
          <ac:chgData name="qasymuly@gmail.com" userId="894d91f7dda9726b" providerId="LiveId" clId="{A89E635E-13BE-41E4-A8B9-43DF5660BBD5}" dt="2021-05-24T13:16:14.919" v="905"/>
          <ac:spMkLst>
            <pc:docMk/>
            <pc:sldMk cId="1797258933" sldId="340"/>
            <ac:spMk id="13" creationId="{20C93ECC-9E8D-4E35-9344-1F70E8C7261C}"/>
          </ac:spMkLst>
        </pc:spChg>
        <pc:spChg chg="add del mod">
          <ac:chgData name="qasymuly@gmail.com" userId="894d91f7dda9726b" providerId="LiveId" clId="{A89E635E-13BE-41E4-A8B9-43DF5660BBD5}" dt="2021-05-24T13:20:43.913" v="983" actId="478"/>
          <ac:spMkLst>
            <pc:docMk/>
            <pc:sldMk cId="1797258933" sldId="340"/>
            <ac:spMk id="14" creationId="{BD4F2172-5041-4217-9CBC-480113EE2EA6}"/>
          </ac:spMkLst>
        </pc:spChg>
        <pc:spChg chg="add mod">
          <ac:chgData name="qasymuly@gmail.com" userId="894d91f7dda9726b" providerId="LiveId" clId="{A89E635E-13BE-41E4-A8B9-43DF5660BBD5}" dt="2021-05-28T10:20:21.710" v="2831" actId="2711"/>
          <ac:spMkLst>
            <pc:docMk/>
            <pc:sldMk cId="1797258933" sldId="340"/>
            <ac:spMk id="15" creationId="{BD2E7832-9625-439E-813B-AF36FB51ECCC}"/>
          </ac:spMkLst>
        </pc:spChg>
        <pc:spChg chg="del mod">
          <ac:chgData name="qasymuly@gmail.com" userId="894d91f7dda9726b" providerId="LiveId" clId="{A89E635E-13BE-41E4-A8B9-43DF5660BBD5}" dt="2021-05-24T12:26:16.004" v="766" actId="478"/>
          <ac:spMkLst>
            <pc:docMk/>
            <pc:sldMk cId="1797258933" sldId="340"/>
            <ac:spMk id="13320" creationId="{00000000-0000-0000-0000-000000000000}"/>
          </ac:spMkLst>
        </pc:spChg>
        <pc:spChg chg="del mod">
          <ac:chgData name="qasymuly@gmail.com" userId="894d91f7dda9726b" providerId="LiveId" clId="{A89E635E-13BE-41E4-A8B9-43DF5660BBD5}" dt="2021-05-28T09:02:01.819" v="2339" actId="478"/>
          <ac:spMkLst>
            <pc:docMk/>
            <pc:sldMk cId="1797258933" sldId="340"/>
            <ac:spMk id="26629" creationId="{00000000-0000-0000-0000-000000000000}"/>
          </ac:spMkLst>
        </pc:spChg>
        <pc:spChg chg="del mod">
          <ac:chgData name="qasymuly@gmail.com" userId="894d91f7dda9726b" providerId="LiveId" clId="{A89E635E-13BE-41E4-A8B9-43DF5660BBD5}" dt="2021-05-24T12:26:58.081" v="779" actId="478"/>
          <ac:spMkLst>
            <pc:docMk/>
            <pc:sldMk cId="1797258933" sldId="340"/>
            <ac:spMk id="26630" creationId="{00000000-0000-0000-0000-000000000000}"/>
          </ac:spMkLst>
        </pc:spChg>
        <pc:graphicFrameChg chg="add del">
          <ac:chgData name="qasymuly@gmail.com" userId="894d91f7dda9726b" providerId="LiveId" clId="{A89E635E-13BE-41E4-A8B9-43DF5660BBD5}" dt="2021-05-28T08:46:13.591" v="2161" actId="478"/>
          <ac:graphicFrameMkLst>
            <pc:docMk/>
            <pc:sldMk cId="1797258933" sldId="340"/>
            <ac:graphicFrameMk id="2" creationId="{F8754F08-535B-45CB-AE7B-4023D016B8C7}"/>
          </ac:graphicFrameMkLst>
        </pc:graphicFrameChg>
        <pc:graphicFrameChg chg="add mod modGraphic">
          <ac:chgData name="qasymuly@gmail.com" userId="894d91f7dda9726b" providerId="LiveId" clId="{A89E635E-13BE-41E4-A8B9-43DF5660BBD5}" dt="2021-05-28T10:16:24.640" v="2795" actId="207"/>
          <ac:graphicFrameMkLst>
            <pc:docMk/>
            <pc:sldMk cId="1797258933" sldId="340"/>
            <ac:graphicFrameMk id="3" creationId="{8FC4C0DB-595C-47BD-8920-5F2D1DC4330A}"/>
          </ac:graphicFrameMkLst>
        </pc:graphicFrameChg>
        <pc:graphicFrameChg chg="add del mod">
          <ac:chgData name="qasymuly@gmail.com" userId="894d91f7dda9726b" providerId="LiveId" clId="{A89E635E-13BE-41E4-A8B9-43DF5660BBD5}" dt="2021-05-28T09:08:15.458" v="2437"/>
          <ac:graphicFrameMkLst>
            <pc:docMk/>
            <pc:sldMk cId="1797258933" sldId="340"/>
            <ac:graphicFrameMk id="5" creationId="{8C2D6720-9498-43F9-BEED-76818A9A591B}"/>
          </ac:graphicFrameMkLst>
        </pc:graphicFrameChg>
        <pc:graphicFrameChg chg="add del mod modGraphic">
          <ac:chgData name="qasymuly@gmail.com" userId="894d91f7dda9726b" providerId="LiveId" clId="{A89E635E-13BE-41E4-A8B9-43DF5660BBD5}" dt="2021-05-28T08:46:51.366" v="2166" actId="478"/>
          <ac:graphicFrameMkLst>
            <pc:docMk/>
            <pc:sldMk cId="1797258933" sldId="340"/>
            <ac:graphicFrameMk id="9" creationId="{0F1D8251-CB3A-4933-8BE4-B0ED8E4A8D00}"/>
          </ac:graphicFrameMkLst>
        </pc:graphicFrameChg>
        <pc:picChg chg="add del mod">
          <ac:chgData name="qasymuly@gmail.com" userId="894d91f7dda9726b" providerId="LiveId" clId="{A89E635E-13BE-41E4-A8B9-43DF5660BBD5}" dt="2021-05-28T09:01:57.898" v="2338" actId="478"/>
          <ac:picMkLst>
            <pc:docMk/>
            <pc:sldMk cId="1797258933" sldId="340"/>
            <ac:picMk id="10" creationId="{6D48B13D-B400-4688-B9E3-31FCBC88DF1E}"/>
          </ac:picMkLst>
        </pc:picChg>
        <pc:picChg chg="del mod">
          <ac:chgData name="qasymuly@gmail.com" userId="894d91f7dda9726b" providerId="LiveId" clId="{A89E635E-13BE-41E4-A8B9-43DF5660BBD5}" dt="2021-05-24T12:26:06.538" v="760" actId="478"/>
          <ac:picMkLst>
            <pc:docMk/>
            <pc:sldMk cId="1797258933" sldId="340"/>
            <ac:picMk id="26626" creationId="{00000000-0000-0000-0000-000000000000}"/>
          </ac:picMkLst>
        </pc:picChg>
        <pc:picChg chg="del mod">
          <ac:chgData name="qasymuly@gmail.com" userId="894d91f7dda9726b" providerId="LiveId" clId="{A89E635E-13BE-41E4-A8B9-43DF5660BBD5}" dt="2021-05-28T09:01:56.523" v="2336" actId="478"/>
          <ac:picMkLst>
            <pc:docMk/>
            <pc:sldMk cId="1797258933" sldId="340"/>
            <ac:picMk id="26627" creationId="{00000000-0000-0000-0000-000000000000}"/>
          </ac:picMkLst>
        </pc:picChg>
        <pc:picChg chg="del mod">
          <ac:chgData name="qasymuly@gmail.com" userId="894d91f7dda9726b" providerId="LiveId" clId="{A89E635E-13BE-41E4-A8B9-43DF5660BBD5}" dt="2021-05-28T09:01:57.339" v="2337" actId="478"/>
          <ac:picMkLst>
            <pc:docMk/>
            <pc:sldMk cId="1797258933" sldId="340"/>
            <ac:picMk id="26628" creationId="{00000000-0000-0000-0000-000000000000}"/>
          </ac:picMkLst>
        </pc:picChg>
        <pc:picChg chg="del mod">
          <ac:chgData name="qasymuly@gmail.com" userId="894d91f7dda9726b" providerId="LiveId" clId="{A89E635E-13BE-41E4-A8B9-43DF5660BBD5}" dt="2021-05-24T12:26:14.918" v="765" actId="478"/>
          <ac:picMkLst>
            <pc:docMk/>
            <pc:sldMk cId="1797258933" sldId="340"/>
            <ac:picMk id="26631" creationId="{00000000-0000-0000-0000-000000000000}"/>
          </ac:picMkLst>
        </pc:picChg>
      </pc:sldChg>
      <pc:sldChg chg="modSp del modNotes">
        <pc:chgData name="qasymuly@gmail.com" userId="894d91f7dda9726b" providerId="LiveId" clId="{A89E635E-13BE-41E4-A8B9-43DF5660BBD5}" dt="2021-05-24T13:07:39.704" v="847" actId="2696"/>
        <pc:sldMkLst>
          <pc:docMk/>
          <pc:sldMk cId="2811734028" sldId="341"/>
        </pc:sldMkLst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2811734028" sldId="341"/>
            <ac:spMk id="5" creationId="{A8411FAD-4DA8-4EAC-9A55-42810A194149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2811734028" sldId="341"/>
            <ac:spMk id="9219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2811734028" sldId="341"/>
            <ac:spMk id="9220" creationId="{00000000-0000-0000-0000-000000000000}"/>
          </ac:spMkLst>
        </pc:spChg>
        <pc:picChg chg="mod">
          <ac:chgData name="qasymuly@gmail.com" userId="894d91f7dda9726b" providerId="LiveId" clId="{A89E635E-13BE-41E4-A8B9-43DF5660BBD5}" dt="2021-05-24T11:18:14.032" v="79"/>
          <ac:picMkLst>
            <pc:docMk/>
            <pc:sldMk cId="2811734028" sldId="341"/>
            <ac:picMk id="9218" creationId="{00000000-0000-0000-0000-000000000000}"/>
          </ac:picMkLst>
        </pc:picChg>
      </pc:sldChg>
      <pc:sldChg chg="modSp del">
        <pc:chgData name="qasymuly@gmail.com" userId="894d91f7dda9726b" providerId="LiveId" clId="{A89E635E-13BE-41E4-A8B9-43DF5660BBD5}" dt="2021-05-24T13:07:42.620" v="848" actId="2696"/>
        <pc:sldMkLst>
          <pc:docMk/>
          <pc:sldMk cId="865603510" sldId="343"/>
        </pc:sldMkLst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865603510" sldId="343"/>
            <ac:spMk id="2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865603510" sldId="343"/>
            <ac:spMk id="11" creationId="{5F1A6874-A8DB-4010-8F84-4248360D1F04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865603510" sldId="343"/>
            <ac:spMk id="510978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865603510" sldId="343"/>
            <ac:spMk id="510979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865603510" sldId="343"/>
            <ac:spMk id="510982" creationId="{00000000-0000-0000-0000-000000000000}"/>
          </ac:spMkLst>
        </pc:spChg>
        <pc:picChg chg="mod">
          <ac:chgData name="qasymuly@gmail.com" userId="894d91f7dda9726b" providerId="LiveId" clId="{A89E635E-13BE-41E4-A8B9-43DF5660BBD5}" dt="2021-05-24T11:18:14.032" v="79"/>
          <ac:picMkLst>
            <pc:docMk/>
            <pc:sldMk cId="865603510" sldId="343"/>
            <ac:picMk id="510985" creationId="{00000000-0000-0000-0000-000000000000}"/>
          </ac:picMkLst>
        </pc:picChg>
      </pc:sldChg>
      <pc:sldChg chg="addSp delSp modSp del mod delAnim modAnim">
        <pc:chgData name="qasymuly@gmail.com" userId="894d91f7dda9726b" providerId="LiveId" clId="{A89E635E-13BE-41E4-A8B9-43DF5660BBD5}" dt="2021-05-28T09:05:32.360" v="2414" actId="2696"/>
        <pc:sldMkLst>
          <pc:docMk/>
          <pc:sldMk cId="1466999718" sldId="344"/>
        </pc:sldMkLst>
        <pc:spChg chg="del mod">
          <ac:chgData name="qasymuly@gmail.com" userId="894d91f7dda9726b" providerId="LiveId" clId="{A89E635E-13BE-41E4-A8B9-43DF5660BBD5}" dt="2021-05-24T13:15:49.360" v="901" actId="478"/>
          <ac:spMkLst>
            <pc:docMk/>
            <pc:sldMk cId="1466999718" sldId="344"/>
            <ac:spMk id="6" creationId="{00000000-0000-0000-0000-000000000000}"/>
          </ac:spMkLst>
        </pc:spChg>
        <pc:spChg chg="del mod">
          <ac:chgData name="qasymuly@gmail.com" userId="894d91f7dda9726b" providerId="LiveId" clId="{A89E635E-13BE-41E4-A8B9-43DF5660BBD5}" dt="2021-05-24T13:15:50.688" v="902" actId="478"/>
          <ac:spMkLst>
            <pc:docMk/>
            <pc:sldMk cId="1466999718" sldId="344"/>
            <ac:spMk id="7" creationId="{00000000-0000-0000-0000-000000000000}"/>
          </ac:spMkLst>
        </pc:spChg>
        <pc:spChg chg="del mod">
          <ac:chgData name="qasymuly@gmail.com" userId="894d91f7dda9726b" providerId="LiveId" clId="{A89E635E-13BE-41E4-A8B9-43DF5660BBD5}" dt="2021-05-25T07:05:09.553" v="1254" actId="478"/>
          <ac:spMkLst>
            <pc:docMk/>
            <pc:sldMk cId="1466999718" sldId="344"/>
            <ac:spMk id="8" creationId="{6377F8F3-7A18-4697-A0AF-AFBECA72CC27}"/>
          </ac:spMkLst>
        </pc:spChg>
        <pc:spChg chg="add mod">
          <ac:chgData name="qasymuly@gmail.com" userId="894d91f7dda9726b" providerId="LiveId" clId="{A89E635E-13BE-41E4-A8B9-43DF5660BBD5}" dt="2021-05-24T13:15:56.456" v="903"/>
          <ac:spMkLst>
            <pc:docMk/>
            <pc:sldMk cId="1466999718" sldId="344"/>
            <ac:spMk id="9" creationId="{4BE97CFC-6F7B-4E12-A706-48F4B9E281E6}"/>
          </ac:spMkLst>
        </pc:spChg>
        <pc:spChg chg="add mod">
          <ac:chgData name="qasymuly@gmail.com" userId="894d91f7dda9726b" providerId="LiveId" clId="{A89E635E-13BE-41E4-A8B9-43DF5660BBD5}" dt="2021-05-24T13:19:19.497" v="960"/>
          <ac:spMkLst>
            <pc:docMk/>
            <pc:sldMk cId="1466999718" sldId="344"/>
            <ac:spMk id="10" creationId="{6225FD0D-EBEC-41A6-BA78-E68FC7FC9FA5}"/>
          </ac:spMkLst>
        </pc:spChg>
        <pc:spChg chg="add mod">
          <ac:chgData name="qasymuly@gmail.com" userId="894d91f7dda9726b" providerId="LiveId" clId="{A89E635E-13BE-41E4-A8B9-43DF5660BBD5}" dt="2021-05-25T07:19:19.323" v="1397" actId="1037"/>
          <ac:spMkLst>
            <pc:docMk/>
            <pc:sldMk cId="1466999718" sldId="344"/>
            <ac:spMk id="11" creationId="{8AADE929-40D0-4CFA-946E-8E3441B7AA5E}"/>
          </ac:spMkLst>
        </pc:spChg>
        <pc:graphicFrameChg chg="add del mod modGraphic">
          <ac:chgData name="qasymuly@gmail.com" userId="894d91f7dda9726b" providerId="LiveId" clId="{A89E635E-13BE-41E4-A8B9-43DF5660BBD5}" dt="2021-05-25T07:19:04.131" v="1391" actId="478"/>
          <ac:graphicFrameMkLst>
            <pc:docMk/>
            <pc:sldMk cId="1466999718" sldId="344"/>
            <ac:graphicFrameMk id="2" creationId="{61A17B0B-1BF0-4202-B69A-412F7D5A2877}"/>
          </ac:graphicFrameMkLst>
        </pc:graphicFrameChg>
        <pc:graphicFrameChg chg="add del mod modGraphic">
          <ac:chgData name="qasymuly@gmail.com" userId="894d91f7dda9726b" providerId="LiveId" clId="{A89E635E-13BE-41E4-A8B9-43DF5660BBD5}" dt="2021-05-25T07:18:56.820" v="1390" actId="478"/>
          <ac:graphicFrameMkLst>
            <pc:docMk/>
            <pc:sldMk cId="1466999718" sldId="344"/>
            <ac:graphicFrameMk id="4" creationId="{9D847363-C008-4689-8585-42F258067FE2}"/>
          </ac:graphicFrameMkLst>
        </pc:graphicFrameChg>
        <pc:graphicFrameChg chg="add del mod modGraphic">
          <ac:chgData name="qasymuly@gmail.com" userId="894d91f7dda9726b" providerId="LiveId" clId="{A89E635E-13BE-41E4-A8B9-43DF5660BBD5}" dt="2021-05-25T07:17:03.883" v="1383" actId="478"/>
          <ac:graphicFrameMkLst>
            <pc:docMk/>
            <pc:sldMk cId="1466999718" sldId="344"/>
            <ac:graphicFrameMk id="12" creationId="{922031E4-8618-48BD-A717-BC0D64E965F0}"/>
          </ac:graphicFrameMkLst>
        </pc:graphicFrameChg>
        <pc:picChg chg="add del mod modCrop">
          <ac:chgData name="qasymuly@gmail.com" userId="894d91f7dda9726b" providerId="LiveId" clId="{A89E635E-13BE-41E4-A8B9-43DF5660BBD5}" dt="2021-05-27T11:57:19.621" v="1498" actId="478"/>
          <ac:picMkLst>
            <pc:docMk/>
            <pc:sldMk cId="1466999718" sldId="344"/>
            <ac:picMk id="2" creationId="{1662928F-B2BE-453B-878C-CC21EEB3FEA9}"/>
          </ac:picMkLst>
        </pc:picChg>
        <pc:picChg chg="add del mod">
          <ac:chgData name="qasymuly@gmail.com" userId="894d91f7dda9726b" providerId="LiveId" clId="{A89E635E-13BE-41E4-A8B9-43DF5660BBD5}" dt="2021-05-27T11:54:36.226" v="1400" actId="478"/>
          <ac:picMkLst>
            <pc:docMk/>
            <pc:sldMk cId="1466999718" sldId="344"/>
            <ac:picMk id="3" creationId="{A9C1F82B-BE77-4F39-9AF3-59E2DBE13CEB}"/>
          </ac:picMkLst>
        </pc:picChg>
        <pc:picChg chg="del mod">
          <ac:chgData name="qasymuly@gmail.com" userId="894d91f7dda9726b" providerId="LiveId" clId="{A89E635E-13BE-41E4-A8B9-43DF5660BBD5}" dt="2021-05-27T11:54:35.685" v="1399" actId="478"/>
          <ac:picMkLst>
            <pc:docMk/>
            <pc:sldMk cId="1466999718" sldId="344"/>
            <ac:picMk id="5" creationId="{ACE97D8C-2A69-492E-A267-EBEA3688872D}"/>
          </ac:picMkLst>
        </pc:picChg>
        <pc:picChg chg="add del mod">
          <ac:chgData name="qasymuly@gmail.com" userId="894d91f7dda9726b" providerId="LiveId" clId="{A89E635E-13BE-41E4-A8B9-43DF5660BBD5}" dt="2021-05-27T11:54:36.674" v="1401" actId="478"/>
          <ac:picMkLst>
            <pc:docMk/>
            <pc:sldMk cId="1466999718" sldId="344"/>
            <ac:picMk id="20" creationId="{15088C00-77DD-46DC-8966-2B2574656EAF}"/>
          </ac:picMkLst>
        </pc:picChg>
      </pc:sldChg>
      <pc:sldChg chg="addSp delSp modSp add mod">
        <pc:chgData name="qasymuly@gmail.com" userId="894d91f7dda9726b" providerId="LiveId" clId="{A89E635E-13BE-41E4-A8B9-43DF5660BBD5}" dt="2021-05-28T10:25:50.984" v="2890" actId="207"/>
        <pc:sldMkLst>
          <pc:docMk/>
          <pc:sldMk cId="2023117802" sldId="345"/>
        </pc:sldMkLst>
        <pc:spChg chg="del">
          <ac:chgData name="qasymuly@gmail.com" userId="894d91f7dda9726b" providerId="LiveId" clId="{A89E635E-13BE-41E4-A8B9-43DF5660BBD5}" dt="2021-05-28T10:23:36.997" v="2853"/>
          <ac:spMkLst>
            <pc:docMk/>
            <pc:sldMk cId="2023117802" sldId="345"/>
            <ac:spMk id="2" creationId="{DB0A2E88-D631-4EC4-A965-631DE0A9BA31}"/>
          </ac:spMkLst>
        </pc:spChg>
        <pc:spChg chg="del">
          <ac:chgData name="qasymuly@gmail.com" userId="894d91f7dda9726b" providerId="LiveId" clId="{A89E635E-13BE-41E4-A8B9-43DF5660BBD5}" dt="2021-05-28T10:24:36.963" v="2874" actId="478"/>
          <ac:spMkLst>
            <pc:docMk/>
            <pc:sldMk cId="2023117802" sldId="345"/>
            <ac:spMk id="3" creationId="{10B855CB-C5EC-4F7D-A4E8-06736BC99BED}"/>
          </ac:spMkLst>
        </pc:spChg>
        <pc:spChg chg="add del mod">
          <ac:chgData name="qasymuly@gmail.com" userId="894d91f7dda9726b" providerId="LiveId" clId="{A89E635E-13BE-41E4-A8B9-43DF5660BBD5}" dt="2021-05-24T13:26:08.244" v="1079" actId="478"/>
          <ac:spMkLst>
            <pc:docMk/>
            <pc:sldMk cId="2023117802" sldId="345"/>
            <ac:spMk id="3" creationId="{69889511-ABA9-43CB-87D8-4FCD8A2A0E73}"/>
          </ac:spMkLst>
        </pc:spChg>
        <pc:spChg chg="add del mod">
          <ac:chgData name="qasymuly@gmail.com" userId="894d91f7dda9726b" providerId="LiveId" clId="{A89E635E-13BE-41E4-A8B9-43DF5660BBD5}" dt="2021-05-24T13:26:17.409" v="1081" actId="478"/>
          <ac:spMkLst>
            <pc:docMk/>
            <pc:sldMk cId="2023117802" sldId="345"/>
            <ac:spMk id="5" creationId="{9EBBC915-78FF-45A7-BDB8-40741076A5E0}"/>
          </ac:spMkLst>
        </pc:spChg>
        <pc:spChg chg="mod">
          <ac:chgData name="qasymuly@gmail.com" userId="894d91f7dda9726b" providerId="LiveId" clId="{A89E635E-13BE-41E4-A8B9-43DF5660BBD5}" dt="2021-05-25T06:46:20.402" v="1217" actId="20577"/>
          <ac:spMkLst>
            <pc:docMk/>
            <pc:sldMk cId="2023117802" sldId="345"/>
            <ac:spMk id="16" creationId="{00000000-0000-0000-0000-000000000000}"/>
          </ac:spMkLst>
        </pc:spChg>
        <pc:spChg chg="add mod">
          <ac:chgData name="qasymuly@gmail.com" userId="894d91f7dda9726b" providerId="LiveId" clId="{A89E635E-13BE-41E4-A8B9-43DF5660BBD5}" dt="2021-05-28T10:25:50.984" v="2890" actId="207"/>
          <ac:spMkLst>
            <pc:docMk/>
            <pc:sldMk cId="2023117802" sldId="345"/>
            <ac:spMk id="17" creationId="{8DF7866D-691B-4E20-BCE2-D2CCD6747E6D}"/>
          </ac:spMkLst>
        </pc:spChg>
        <pc:spChg chg="mod">
          <ac:chgData name="qasymuly@gmail.com" userId="894d91f7dda9726b" providerId="LiveId" clId="{A89E635E-13BE-41E4-A8B9-43DF5660BBD5}" dt="2021-05-24T12:13:15.716" v="583" actId="1035"/>
          <ac:spMkLst>
            <pc:docMk/>
            <pc:sldMk cId="2023117802" sldId="345"/>
            <ac:spMk id="19" creationId="{B9DB708D-8C0F-4A9B-BA24-D00E401BD0B8}"/>
          </ac:spMkLst>
        </pc:spChg>
        <pc:spChg chg="add del">
          <ac:chgData name="qasymuly@gmail.com" userId="894d91f7dda9726b" providerId="LiveId" clId="{A89E635E-13BE-41E4-A8B9-43DF5660BBD5}" dt="2021-05-24T13:26:13.877" v="1080" actId="478"/>
          <ac:spMkLst>
            <pc:docMk/>
            <pc:sldMk cId="2023117802" sldId="345"/>
            <ac:spMk id="125" creationId="{00000000-0000-0000-0000-000000000000}"/>
          </ac:spMkLst>
        </pc:spChg>
        <pc:grpChg chg="mod">
          <ac:chgData name="qasymuly@gmail.com" userId="894d91f7dda9726b" providerId="LiveId" clId="{A89E635E-13BE-41E4-A8B9-43DF5660BBD5}" dt="2021-05-28T08:42:26.373" v="2149" actId="1035"/>
          <ac:grpSpMkLst>
            <pc:docMk/>
            <pc:sldMk cId="2023117802" sldId="345"/>
            <ac:grpSpMk id="13" creationId="{00000000-0000-0000-0000-000000000000}"/>
          </ac:grpSpMkLst>
        </pc:grpChg>
        <pc:graphicFrameChg chg="mod ord">
          <ac:chgData name="qasymuly@gmail.com" userId="894d91f7dda9726b" providerId="LiveId" clId="{A89E635E-13BE-41E4-A8B9-43DF5660BBD5}" dt="2021-05-24T13:26:37.009" v="1089" actId="1036"/>
          <ac:graphicFrameMkLst>
            <pc:docMk/>
            <pc:sldMk cId="2023117802" sldId="345"/>
            <ac:graphicFrameMk id="12" creationId="{00000000-0000-0000-0000-000000000000}"/>
          </ac:graphicFrameMkLst>
        </pc:graphicFrameChg>
        <pc:graphicFrameChg chg="mod">
          <ac:chgData name="qasymuly@gmail.com" userId="894d91f7dda9726b" providerId="LiveId" clId="{A89E635E-13BE-41E4-A8B9-43DF5660BBD5}" dt="2021-05-28T08:42:23.756" v="2147" actId="1036"/>
          <ac:graphicFrameMkLst>
            <pc:docMk/>
            <pc:sldMk cId="2023117802" sldId="345"/>
            <ac:graphicFrameMk id="18" creationId="{581A78A3-21F9-44B1-9ABB-2B9F91DFF93D}"/>
          </ac:graphicFrameMkLst>
        </pc:graphicFrameChg>
        <pc:picChg chg="add del mod">
          <ac:chgData name="qasymuly@gmail.com" userId="894d91f7dda9726b" providerId="LiveId" clId="{A89E635E-13BE-41E4-A8B9-43DF5660BBD5}" dt="2021-05-24T13:23:00.572" v="1013"/>
          <ac:picMkLst>
            <pc:docMk/>
            <pc:sldMk cId="2023117802" sldId="345"/>
            <ac:picMk id="11" creationId="{BA664F8E-8FFE-42BE-86AF-7AB11E51C66F}"/>
          </ac:picMkLst>
        </pc:picChg>
        <pc:picChg chg="add del mod">
          <ac:chgData name="qasymuly@gmail.com" userId="894d91f7dda9726b" providerId="LiveId" clId="{A89E635E-13BE-41E4-A8B9-43DF5660BBD5}" dt="2021-05-24T13:26:18.801" v="1082" actId="478"/>
          <ac:picMkLst>
            <pc:docMk/>
            <pc:sldMk cId="2023117802" sldId="345"/>
            <ac:picMk id="17" creationId="{7085003A-47F9-4D75-86C3-5BAA049547C5}"/>
          </ac:picMkLst>
        </pc:picChg>
      </pc:sldChg>
      <pc:sldChg chg="add del">
        <pc:chgData name="qasymuly@gmail.com" userId="894d91f7dda9726b" providerId="LiveId" clId="{A89E635E-13BE-41E4-A8B9-43DF5660BBD5}" dt="2021-05-24T12:29:17.892" v="784" actId="2696"/>
        <pc:sldMkLst>
          <pc:docMk/>
          <pc:sldMk cId="1637673605" sldId="346"/>
        </pc:sldMkLst>
      </pc:sldChg>
      <pc:sldChg chg="addSp delSp modSp new mod setBg">
        <pc:chgData name="qasymuly@gmail.com" userId="894d91f7dda9726b" providerId="LiveId" clId="{A89E635E-13BE-41E4-A8B9-43DF5660BBD5}" dt="2021-05-28T10:26:45.953" v="2903" actId="478"/>
        <pc:sldMkLst>
          <pc:docMk/>
          <pc:sldMk cId="3895874600" sldId="346"/>
        </pc:sldMkLst>
        <pc:spChg chg="del mod">
          <ac:chgData name="qasymuly@gmail.com" userId="894d91f7dda9726b" providerId="LiveId" clId="{A89E635E-13BE-41E4-A8B9-43DF5660BBD5}" dt="2021-05-28T10:26:45.953" v="2903" actId="478"/>
          <ac:spMkLst>
            <pc:docMk/>
            <pc:sldMk cId="3895874600" sldId="346"/>
            <ac:spMk id="2" creationId="{A2641643-286F-4548-A0CC-067944D13101}"/>
          </ac:spMkLst>
        </pc:spChg>
        <pc:spChg chg="del">
          <ac:chgData name="qasymuly@gmail.com" userId="894d91f7dda9726b" providerId="LiveId" clId="{A89E635E-13BE-41E4-A8B9-43DF5660BBD5}" dt="2021-05-24T12:29:25.847" v="788" actId="478"/>
          <ac:spMkLst>
            <pc:docMk/>
            <pc:sldMk cId="3895874600" sldId="346"/>
            <ac:spMk id="2" creationId="{CA84AE6B-4E4B-4ED4-8113-07602F9F50BA}"/>
          </ac:spMkLst>
        </pc:spChg>
        <pc:spChg chg="del">
          <ac:chgData name="qasymuly@gmail.com" userId="894d91f7dda9726b" providerId="LiveId" clId="{A89E635E-13BE-41E4-A8B9-43DF5660BBD5}" dt="2021-05-24T12:29:24.174" v="787" actId="478"/>
          <ac:spMkLst>
            <pc:docMk/>
            <pc:sldMk cId="3895874600" sldId="346"/>
            <ac:spMk id="3" creationId="{0E310D51-F948-40E8-A317-FBEBCFAF0750}"/>
          </ac:spMkLst>
        </pc:spChg>
        <pc:spChg chg="add del">
          <ac:chgData name="qasymuly@gmail.com" userId="894d91f7dda9726b" providerId="LiveId" clId="{A89E635E-13BE-41E4-A8B9-43DF5660BBD5}" dt="2021-05-25T06:41:25.922" v="1187" actId="26606"/>
          <ac:spMkLst>
            <pc:docMk/>
            <pc:sldMk cId="3895874600" sldId="346"/>
            <ac:spMk id="8" creationId="{B670DBD5-770C-4383-9F54-5B86E86BD5BB}"/>
          </ac:spMkLst>
        </pc:spChg>
        <pc:spChg chg="add del">
          <ac:chgData name="qasymuly@gmail.com" userId="894d91f7dda9726b" providerId="LiveId" clId="{A89E635E-13BE-41E4-A8B9-43DF5660BBD5}" dt="2021-05-25T06:41:39.587" v="1195" actId="26606"/>
          <ac:spMkLst>
            <pc:docMk/>
            <pc:sldMk cId="3895874600" sldId="346"/>
            <ac:spMk id="12" creationId="{2633B3B5-CC90-43F0-8714-D31D1F3F0209}"/>
          </ac:spMkLst>
        </pc:spChg>
        <pc:spChg chg="add del">
          <ac:chgData name="qasymuly@gmail.com" userId="894d91f7dda9726b" providerId="LiveId" clId="{A89E635E-13BE-41E4-A8B9-43DF5660BBD5}" dt="2021-05-25T06:41:39.587" v="1195" actId="26606"/>
          <ac:spMkLst>
            <pc:docMk/>
            <pc:sldMk cId="3895874600" sldId="346"/>
            <ac:spMk id="14" creationId="{A8D57A06-A426-446D-B02C-A2DC6B62E45E}"/>
          </ac:spMkLst>
        </pc:spChg>
        <pc:spChg chg="add del">
          <ac:chgData name="qasymuly@gmail.com" userId="894d91f7dda9726b" providerId="LiveId" clId="{A89E635E-13BE-41E4-A8B9-43DF5660BBD5}" dt="2021-05-25T06:41:34.810" v="1189" actId="26606"/>
          <ac:spMkLst>
            <pc:docMk/>
            <pc:sldMk cId="3895874600" sldId="346"/>
            <ac:spMk id="15" creationId="{8B089790-F4B6-46A7-BB28-7B74A9A9EFDC}"/>
          </ac:spMkLst>
        </pc:spChg>
        <pc:spChg chg="add del">
          <ac:chgData name="qasymuly@gmail.com" userId="894d91f7dda9726b" providerId="LiveId" clId="{A89E635E-13BE-41E4-A8B9-43DF5660BBD5}" dt="2021-05-25T06:41:36.347" v="1191" actId="26606"/>
          <ac:spMkLst>
            <pc:docMk/>
            <pc:sldMk cId="3895874600" sldId="346"/>
            <ac:spMk id="17" creationId="{AB8C311F-7253-4AED-9701-7FC0708C41C7}"/>
          </ac:spMkLst>
        </pc:spChg>
        <pc:spChg chg="add del">
          <ac:chgData name="qasymuly@gmail.com" userId="894d91f7dda9726b" providerId="LiveId" clId="{A89E635E-13BE-41E4-A8B9-43DF5660BBD5}" dt="2021-05-25T06:41:36.347" v="1191" actId="26606"/>
          <ac:spMkLst>
            <pc:docMk/>
            <pc:sldMk cId="3895874600" sldId="346"/>
            <ac:spMk id="18" creationId="{E2384209-CB15-4CDF-9D31-C44FD9A3F20D}"/>
          </ac:spMkLst>
        </pc:spChg>
        <pc:spChg chg="add del">
          <ac:chgData name="qasymuly@gmail.com" userId="894d91f7dda9726b" providerId="LiveId" clId="{A89E635E-13BE-41E4-A8B9-43DF5660BBD5}" dt="2021-05-25T06:41:36.347" v="1191" actId="26606"/>
          <ac:spMkLst>
            <pc:docMk/>
            <pc:sldMk cId="3895874600" sldId="346"/>
            <ac:spMk id="19" creationId="{2633B3B5-CC90-43F0-8714-D31D1F3F0209}"/>
          </ac:spMkLst>
        </pc:spChg>
        <pc:spChg chg="add del">
          <ac:chgData name="qasymuly@gmail.com" userId="894d91f7dda9726b" providerId="LiveId" clId="{A89E635E-13BE-41E4-A8B9-43DF5660BBD5}" dt="2021-05-25T06:41:36.347" v="1191" actId="26606"/>
          <ac:spMkLst>
            <pc:docMk/>
            <pc:sldMk cId="3895874600" sldId="346"/>
            <ac:spMk id="20" creationId="{A8D57A06-A426-446D-B02C-A2DC6B62E45E}"/>
          </ac:spMkLst>
        </pc:spChg>
        <pc:spChg chg="add mod ord">
          <ac:chgData name="qasymuly@gmail.com" userId="894d91f7dda9726b" providerId="LiveId" clId="{A89E635E-13BE-41E4-A8B9-43DF5660BBD5}" dt="2021-05-25T06:57:45.510" v="1247" actId="1076"/>
          <ac:spMkLst>
            <pc:docMk/>
            <pc:sldMk cId="3895874600" sldId="346"/>
            <ac:spMk id="21" creationId="{7D6C6D67-FC33-4BA6-BEB2-BCF5D6E7CA7D}"/>
          </ac:spMkLst>
        </pc:spChg>
        <pc:spChg chg="add del">
          <ac:chgData name="qasymuly@gmail.com" userId="894d91f7dda9726b" providerId="LiveId" clId="{A89E635E-13BE-41E4-A8B9-43DF5660BBD5}" dt="2021-05-25T06:41:38.718" v="1193" actId="26606"/>
          <ac:spMkLst>
            <pc:docMk/>
            <pc:sldMk cId="3895874600" sldId="346"/>
            <ac:spMk id="22" creationId="{42A4FC2C-047E-45A5-965D-8E1E3BF09BC6}"/>
          </ac:spMkLst>
        </pc:spChg>
        <pc:spChg chg="add del">
          <ac:chgData name="qasymuly@gmail.com" userId="894d91f7dda9726b" providerId="LiveId" clId="{A89E635E-13BE-41E4-A8B9-43DF5660BBD5}" dt="2021-05-25T06:41:39.587" v="1195" actId="26606"/>
          <ac:spMkLst>
            <pc:docMk/>
            <pc:sldMk cId="3895874600" sldId="346"/>
            <ac:spMk id="24" creationId="{AB8C311F-7253-4AED-9701-7FC0708C41C7}"/>
          </ac:spMkLst>
        </pc:spChg>
        <pc:spChg chg="add del">
          <ac:chgData name="qasymuly@gmail.com" userId="894d91f7dda9726b" providerId="LiveId" clId="{A89E635E-13BE-41E4-A8B9-43DF5660BBD5}" dt="2021-05-25T06:41:39.587" v="1195" actId="26606"/>
          <ac:spMkLst>
            <pc:docMk/>
            <pc:sldMk cId="3895874600" sldId="346"/>
            <ac:spMk id="25" creationId="{E2384209-CB15-4CDF-9D31-C44FD9A3F20D}"/>
          </ac:spMkLst>
        </pc:spChg>
        <pc:spChg chg="add del">
          <ac:chgData name="qasymuly@gmail.com" userId="894d91f7dda9726b" providerId="LiveId" clId="{A89E635E-13BE-41E4-A8B9-43DF5660BBD5}" dt="2021-05-25T06:56:55.521" v="1241" actId="26606"/>
          <ac:spMkLst>
            <pc:docMk/>
            <pc:sldMk cId="3895874600" sldId="346"/>
            <ac:spMk id="27" creationId="{42A4FC2C-047E-45A5-965D-8E1E3BF09BC6}"/>
          </ac:spMkLst>
        </pc:spChg>
        <pc:spChg chg="add del">
          <ac:chgData name="qasymuly@gmail.com" userId="894d91f7dda9726b" providerId="LiveId" clId="{A89E635E-13BE-41E4-A8B9-43DF5660BBD5}" dt="2021-05-25T06:56:45.720" v="1234" actId="26606"/>
          <ac:spMkLst>
            <pc:docMk/>
            <pc:sldMk cId="3895874600" sldId="346"/>
            <ac:spMk id="32" creationId="{42A4FC2C-047E-45A5-965D-8E1E3BF09BC6}"/>
          </ac:spMkLst>
        </pc:spChg>
        <pc:spChg chg="add del">
          <ac:chgData name="qasymuly@gmail.com" userId="894d91f7dda9726b" providerId="LiveId" clId="{A89E635E-13BE-41E4-A8B9-43DF5660BBD5}" dt="2021-05-25T06:56:50.698" v="1236" actId="26606"/>
          <ac:spMkLst>
            <pc:docMk/>
            <pc:sldMk cId="3895874600" sldId="346"/>
            <ac:spMk id="34" creationId="{6166C6D1-23AC-49C4-BA07-238E4E9F8CEB}"/>
          </ac:spMkLst>
        </pc:spChg>
        <pc:spChg chg="add del">
          <ac:chgData name="qasymuly@gmail.com" userId="894d91f7dda9726b" providerId="LiveId" clId="{A89E635E-13BE-41E4-A8B9-43DF5660BBD5}" dt="2021-05-25T06:56:50.698" v="1236" actId="26606"/>
          <ac:spMkLst>
            <pc:docMk/>
            <pc:sldMk cId="3895874600" sldId="346"/>
            <ac:spMk id="35" creationId="{B775CD93-9DF2-48CB-9F57-1BCA9A46C7FA}"/>
          </ac:spMkLst>
        </pc:spChg>
        <pc:spChg chg="add del">
          <ac:chgData name="qasymuly@gmail.com" userId="894d91f7dda9726b" providerId="LiveId" clId="{A89E635E-13BE-41E4-A8B9-43DF5660BBD5}" dt="2021-05-25T06:56:55.518" v="1240" actId="26606"/>
          <ac:spMkLst>
            <pc:docMk/>
            <pc:sldMk cId="3895874600" sldId="346"/>
            <ac:spMk id="36" creationId="{2E80C965-DB6D-4F81-9E9E-B027384D0BD6}"/>
          </ac:spMkLst>
        </pc:spChg>
        <pc:spChg chg="add del">
          <ac:chgData name="qasymuly@gmail.com" userId="894d91f7dda9726b" providerId="LiveId" clId="{A89E635E-13BE-41E4-A8B9-43DF5660BBD5}" dt="2021-05-25T06:56:53.162" v="1238" actId="26606"/>
          <ac:spMkLst>
            <pc:docMk/>
            <pc:sldMk cId="3895874600" sldId="346"/>
            <ac:spMk id="37" creationId="{206E56BB-C8E6-4F70-B8BF-921C4912D6DE}"/>
          </ac:spMkLst>
        </pc:spChg>
        <pc:spChg chg="add del">
          <ac:chgData name="qasymuly@gmail.com" userId="894d91f7dda9726b" providerId="LiveId" clId="{A89E635E-13BE-41E4-A8B9-43DF5660BBD5}" dt="2021-05-25T06:56:53.162" v="1238" actId="26606"/>
          <ac:spMkLst>
            <pc:docMk/>
            <pc:sldMk cId="3895874600" sldId="346"/>
            <ac:spMk id="38" creationId="{99643316-AB20-4DD1-8578-B5D7F033C0A3}"/>
          </ac:spMkLst>
        </pc:spChg>
        <pc:spChg chg="add del">
          <ac:chgData name="qasymuly@gmail.com" userId="894d91f7dda9726b" providerId="LiveId" clId="{A89E635E-13BE-41E4-A8B9-43DF5660BBD5}" dt="2021-05-25T06:56:55.518" v="1240" actId="26606"/>
          <ac:spMkLst>
            <pc:docMk/>
            <pc:sldMk cId="3895874600" sldId="346"/>
            <ac:spMk id="40" creationId="{569BBA9B-8F4E-4D2B-BEFA-41A475443377}"/>
          </ac:spMkLst>
        </pc:spChg>
        <pc:spChg chg="add del">
          <ac:chgData name="qasymuly@gmail.com" userId="894d91f7dda9726b" providerId="LiveId" clId="{A89E635E-13BE-41E4-A8B9-43DF5660BBD5}" dt="2021-05-25T06:56:55.518" v="1240" actId="26606"/>
          <ac:spMkLst>
            <pc:docMk/>
            <pc:sldMk cId="3895874600" sldId="346"/>
            <ac:spMk id="41" creationId="{851012D1-8033-40B1-9EC0-91390FFC7403}"/>
          </ac:spMkLst>
        </pc:spChg>
        <pc:spChg chg="add del">
          <ac:chgData name="qasymuly@gmail.com" userId="894d91f7dda9726b" providerId="LiveId" clId="{A89E635E-13BE-41E4-A8B9-43DF5660BBD5}" dt="2021-05-25T06:56:55.518" v="1240" actId="26606"/>
          <ac:spMkLst>
            <pc:docMk/>
            <pc:sldMk cId="3895874600" sldId="346"/>
            <ac:spMk id="42" creationId="{D291F021-C45C-4D44-A2B8-A789E386CC42}"/>
          </ac:spMkLst>
        </pc:spChg>
        <pc:spChg chg="add">
          <ac:chgData name="qasymuly@gmail.com" userId="894d91f7dda9726b" providerId="LiveId" clId="{A89E635E-13BE-41E4-A8B9-43DF5660BBD5}" dt="2021-05-25T06:56:55.521" v="1241" actId="26606"/>
          <ac:spMkLst>
            <pc:docMk/>
            <pc:sldMk cId="3895874600" sldId="346"/>
            <ac:spMk id="44" creationId="{5D9FC6AC-4A12-4825-8ABE-0732B8EF4D16}"/>
          </ac:spMkLst>
        </pc:spChg>
        <pc:grpChg chg="add del">
          <ac:chgData name="qasymuly@gmail.com" userId="894d91f7dda9726b" providerId="LiveId" clId="{A89E635E-13BE-41E4-A8B9-43DF5660BBD5}" dt="2021-05-25T06:41:34.810" v="1189" actId="26606"/>
          <ac:grpSpMkLst>
            <pc:docMk/>
            <pc:sldMk cId="3895874600" sldId="346"/>
            <ac:grpSpMk id="10" creationId="{9DE3F54D-33BC-4382-A2AB-5E002F0F1166}"/>
          </ac:grpSpMkLst>
        </pc:grpChg>
        <pc:picChg chg="add del mod">
          <ac:chgData name="qasymuly@gmail.com" userId="894d91f7dda9726b" providerId="LiveId" clId="{A89E635E-13BE-41E4-A8B9-43DF5660BBD5}" dt="2021-05-25T06:56:32.601" v="1228" actId="478"/>
          <ac:picMkLst>
            <pc:docMk/>
            <pc:sldMk cId="3895874600" sldId="346"/>
            <ac:picMk id="3" creationId="{8408974D-7721-4C43-AFF3-DFBAEBED291C}"/>
          </ac:picMkLst>
        </pc:picChg>
        <pc:picChg chg="add del mod">
          <ac:chgData name="qasymuly@gmail.com" userId="894d91f7dda9726b" providerId="LiveId" clId="{A89E635E-13BE-41E4-A8B9-43DF5660BBD5}" dt="2021-05-24T12:29:54.020" v="790" actId="478"/>
          <ac:picMkLst>
            <pc:docMk/>
            <pc:sldMk cId="3895874600" sldId="346"/>
            <ac:picMk id="4" creationId="{99637C3D-FA7C-4532-91A7-CE323FD10894}"/>
          </ac:picMkLst>
        </pc:picChg>
        <pc:picChg chg="add mod">
          <ac:chgData name="qasymuly@gmail.com" userId="894d91f7dda9726b" providerId="LiveId" clId="{A89E635E-13BE-41E4-A8B9-43DF5660BBD5}" dt="2021-05-25T06:57:36.360" v="1246" actId="14100"/>
          <ac:picMkLst>
            <pc:docMk/>
            <pc:sldMk cId="3895874600" sldId="346"/>
            <ac:picMk id="5" creationId="{3E5929FA-4058-4662-AFB6-25CADD7C4581}"/>
          </ac:picMkLst>
        </pc:picChg>
      </pc:sldChg>
      <pc:sldChg chg="add del">
        <pc:chgData name="qasymuly@gmail.com" userId="894d91f7dda9726b" providerId="LiveId" clId="{A89E635E-13BE-41E4-A8B9-43DF5660BBD5}" dt="2021-05-28T09:05:16.609" v="2413" actId="2696"/>
        <pc:sldMkLst>
          <pc:docMk/>
          <pc:sldMk cId="501902485" sldId="347"/>
        </pc:sldMkLst>
      </pc:sldChg>
      <pc:sldChg chg="modSp del">
        <pc:chgData name="qasymuly@gmail.com" userId="894d91f7dda9726b" providerId="LiveId" clId="{A89E635E-13BE-41E4-A8B9-43DF5660BBD5}" dt="2021-05-24T12:09:41.147" v="553" actId="47"/>
        <pc:sldMkLst>
          <pc:docMk/>
          <pc:sldMk cId="3921167629" sldId="347"/>
        </pc:sldMkLst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3921167629" sldId="347"/>
            <ac:spMk id="12" creationId="{AE85DAB1-4E76-4FBF-A674-224D1DA9237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3921167629" sldId="347"/>
            <ac:spMk id="13" creationId="{D996306F-3983-4C08-90B3-A1C16A175E8F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3921167629" sldId="347"/>
            <ac:spMk id="14" creationId="{AC3C57B7-F813-4B0B-A667-6D1B93FDA3E1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3921167629" sldId="347"/>
            <ac:spMk id="15" creationId="{5B9A99AA-88EC-4BEA-A165-BD7300D68B83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3921167629" sldId="347"/>
            <ac:spMk id="16" creationId="{D150B1E5-0DEF-4F90-A95A-7D7BA4328E47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3921167629" sldId="347"/>
            <ac:spMk id="17" creationId="{5DA5FADC-1672-4CE2-8A4E-F09DD3F0D168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3921167629" sldId="347"/>
            <ac:spMk id="18" creationId="{A9AAB686-B0CC-4420-A044-9DE873D76934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3921167629" sldId="347"/>
            <ac:spMk id="19" creationId="{C4D10CDD-FB31-41DD-891C-FD3FDC8FAC2F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3921167629" sldId="347"/>
            <ac:spMk id="20" creationId="{C047E53A-735B-4A2F-8B1E-115B90C78811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3921167629" sldId="347"/>
            <ac:spMk id="21" creationId="{5A06D318-5947-4B8B-9FAA-6B6E9F95DD93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3921167629" sldId="347"/>
            <ac:spMk id="22" creationId="{3B96A79D-08B3-4E8B-8332-FB6CB0295E4E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3921167629" sldId="347"/>
            <ac:spMk id="23" creationId="{DF5B6B0A-5B57-42F8-BB62-96665F3F6DCF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3921167629" sldId="347"/>
            <ac:spMk id="24" creationId="{7CA12C69-0A34-43C6-8C48-E39D5293FC51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3921167629" sldId="347"/>
            <ac:spMk id="25" creationId="{1DFA03DD-95CB-489E-8364-7F5D2EAC0E65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3921167629" sldId="347"/>
            <ac:spMk id="26" creationId="{89548954-9AD4-411F-BB20-66726B944CF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3921167629" sldId="347"/>
            <ac:spMk id="27" creationId="{9066E7DB-FAE0-463A-A057-985C3567ABB4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3921167629" sldId="347"/>
            <ac:spMk id="28" creationId="{50EBC436-E02F-49C6-8B64-01B788766C72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3921167629" sldId="347"/>
            <ac:spMk id="29" creationId="{644DE814-EB69-471A-9C93-D8338981D594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k cId="3921167629" sldId="347"/>
            <ac:spMk id="30" creationId="{567D3FA0-4A16-434D-931F-0A149ECA54F3}"/>
          </ac:spMkLst>
        </pc:spChg>
        <pc:picChg chg="mod">
          <ac:chgData name="qasymuly@gmail.com" userId="894d91f7dda9726b" providerId="LiveId" clId="{A89E635E-13BE-41E4-A8B9-43DF5660BBD5}" dt="2021-05-24T11:18:14.032" v="79"/>
          <ac:picMkLst>
            <pc:docMk/>
            <pc:sldMk cId="3921167629" sldId="347"/>
            <ac:picMk id="9" creationId="{B3F2CD2C-EBC9-42A1-8626-74B40F3045FE}"/>
          </ac:picMkLst>
        </pc:picChg>
        <pc:picChg chg="mod">
          <ac:chgData name="qasymuly@gmail.com" userId="894d91f7dda9726b" providerId="LiveId" clId="{A89E635E-13BE-41E4-A8B9-43DF5660BBD5}" dt="2021-05-24T11:18:14.032" v="79"/>
          <ac:picMkLst>
            <pc:docMk/>
            <pc:sldMk cId="3921167629" sldId="347"/>
            <ac:picMk id="11" creationId="{522F056B-28DC-4B53-A948-0EB65A8F41B1}"/>
          </ac:picMkLst>
        </pc:picChg>
      </pc:sldChg>
      <pc:sldChg chg="addSp delSp modSp new del mod setBg">
        <pc:chgData name="qasymuly@gmail.com" userId="894d91f7dda9726b" providerId="LiveId" clId="{A89E635E-13BE-41E4-A8B9-43DF5660BBD5}" dt="2021-05-24T13:19:38.104" v="967" actId="47"/>
        <pc:sldMkLst>
          <pc:docMk/>
          <pc:sldMk cId="4161271393" sldId="347"/>
        </pc:sldMkLst>
        <pc:spChg chg="add del">
          <ac:chgData name="qasymuly@gmail.com" userId="894d91f7dda9726b" providerId="LiveId" clId="{A89E635E-13BE-41E4-A8B9-43DF5660BBD5}" dt="2021-05-24T13:07:57.525" v="853" actId="26606"/>
          <ac:spMkLst>
            <pc:docMk/>
            <pc:sldMk cId="4161271393" sldId="347"/>
            <ac:spMk id="7" creationId="{F3060C83-F051-4F0E-ABAD-AA0DFC48B218}"/>
          </ac:spMkLst>
        </pc:spChg>
        <pc:spChg chg="add del">
          <ac:chgData name="qasymuly@gmail.com" userId="894d91f7dda9726b" providerId="LiveId" clId="{A89E635E-13BE-41E4-A8B9-43DF5660BBD5}" dt="2021-05-24T13:07:57.525" v="853" actId="26606"/>
          <ac:spMkLst>
            <pc:docMk/>
            <pc:sldMk cId="4161271393" sldId="347"/>
            <ac:spMk id="9" creationId="{83C98ABE-055B-441F-B07E-44F97F083C39}"/>
          </ac:spMkLst>
        </pc:spChg>
        <pc:spChg chg="add del">
          <ac:chgData name="qasymuly@gmail.com" userId="894d91f7dda9726b" providerId="LiveId" clId="{A89E635E-13BE-41E4-A8B9-43DF5660BBD5}" dt="2021-05-24T13:07:57.525" v="853" actId="26606"/>
          <ac:spMkLst>
            <pc:docMk/>
            <pc:sldMk cId="4161271393" sldId="347"/>
            <ac:spMk id="11" creationId="{29FDB030-9B49-4CED-8CCD-4D99382388AC}"/>
          </ac:spMkLst>
        </pc:spChg>
        <pc:spChg chg="add del">
          <ac:chgData name="qasymuly@gmail.com" userId="894d91f7dda9726b" providerId="LiveId" clId="{A89E635E-13BE-41E4-A8B9-43DF5660BBD5}" dt="2021-05-24T13:07:57.525" v="853" actId="26606"/>
          <ac:spMkLst>
            <pc:docMk/>
            <pc:sldMk cId="4161271393" sldId="347"/>
            <ac:spMk id="13" creationId="{3783CA14-24A1-485C-8B30-D6A5D87987AD}"/>
          </ac:spMkLst>
        </pc:spChg>
        <pc:spChg chg="add del">
          <ac:chgData name="qasymuly@gmail.com" userId="894d91f7dda9726b" providerId="LiveId" clId="{A89E635E-13BE-41E4-A8B9-43DF5660BBD5}" dt="2021-05-24T13:07:57.525" v="853" actId="26606"/>
          <ac:spMkLst>
            <pc:docMk/>
            <pc:sldMk cId="4161271393" sldId="347"/>
            <ac:spMk id="15" creationId="{9A97C86A-04D6-40F7-AE84-31AB43E6A846}"/>
          </ac:spMkLst>
        </pc:spChg>
        <pc:spChg chg="add del">
          <ac:chgData name="qasymuly@gmail.com" userId="894d91f7dda9726b" providerId="LiveId" clId="{A89E635E-13BE-41E4-A8B9-43DF5660BBD5}" dt="2021-05-24T13:07:57.525" v="853" actId="26606"/>
          <ac:spMkLst>
            <pc:docMk/>
            <pc:sldMk cId="4161271393" sldId="347"/>
            <ac:spMk id="17" creationId="{FF9F2414-84E8-453E-B1F3-389FDE8192D9}"/>
          </ac:spMkLst>
        </pc:spChg>
        <pc:spChg chg="add del">
          <ac:chgData name="qasymuly@gmail.com" userId="894d91f7dda9726b" providerId="LiveId" clId="{A89E635E-13BE-41E4-A8B9-43DF5660BBD5}" dt="2021-05-24T13:07:57.525" v="853" actId="26606"/>
          <ac:spMkLst>
            <pc:docMk/>
            <pc:sldMk cId="4161271393" sldId="347"/>
            <ac:spMk id="19" creationId="{3ECA69A1-7536-43AC-85EF-C7106179F5ED}"/>
          </ac:spMkLst>
        </pc:spChg>
        <pc:spChg chg="add del">
          <ac:chgData name="qasymuly@gmail.com" userId="894d91f7dda9726b" providerId="LiveId" clId="{A89E635E-13BE-41E4-A8B9-43DF5660BBD5}" dt="2021-05-24T13:07:58.680" v="855" actId="26606"/>
          <ac:spMkLst>
            <pc:docMk/>
            <pc:sldMk cId="4161271393" sldId="347"/>
            <ac:spMk id="21" creationId="{32BC26D8-82FB-445E-AA49-62A77D7C1EE0}"/>
          </ac:spMkLst>
        </pc:spChg>
        <pc:spChg chg="add del">
          <ac:chgData name="qasymuly@gmail.com" userId="894d91f7dda9726b" providerId="LiveId" clId="{A89E635E-13BE-41E4-A8B9-43DF5660BBD5}" dt="2021-05-24T13:07:58.680" v="855" actId="26606"/>
          <ac:spMkLst>
            <pc:docMk/>
            <pc:sldMk cId="4161271393" sldId="347"/>
            <ac:spMk id="22" creationId="{CB44330D-EA18-4254-AA95-EB49948539B8}"/>
          </ac:spMkLst>
        </pc:spChg>
        <pc:spChg chg="add del">
          <ac:chgData name="qasymuly@gmail.com" userId="894d91f7dda9726b" providerId="LiveId" clId="{A89E635E-13BE-41E4-A8B9-43DF5660BBD5}" dt="2021-05-24T13:08:01.335" v="857" actId="26606"/>
          <ac:spMkLst>
            <pc:docMk/>
            <pc:sldMk cId="4161271393" sldId="347"/>
            <ac:spMk id="24" creationId="{AB8C311F-7253-4AED-9701-7FC0708C41C7}"/>
          </ac:spMkLst>
        </pc:spChg>
        <pc:spChg chg="add del">
          <ac:chgData name="qasymuly@gmail.com" userId="894d91f7dda9726b" providerId="LiveId" clId="{A89E635E-13BE-41E4-A8B9-43DF5660BBD5}" dt="2021-05-24T13:08:01.335" v="857" actId="26606"/>
          <ac:spMkLst>
            <pc:docMk/>
            <pc:sldMk cId="4161271393" sldId="347"/>
            <ac:spMk id="25" creationId="{E2384209-CB15-4CDF-9D31-C44FD9A3F20D}"/>
          </ac:spMkLst>
        </pc:spChg>
        <pc:spChg chg="add del">
          <ac:chgData name="qasymuly@gmail.com" userId="894d91f7dda9726b" providerId="LiveId" clId="{A89E635E-13BE-41E4-A8B9-43DF5660BBD5}" dt="2021-05-24T13:08:01.335" v="857" actId="26606"/>
          <ac:spMkLst>
            <pc:docMk/>
            <pc:sldMk cId="4161271393" sldId="347"/>
            <ac:spMk id="26" creationId="{2633B3B5-CC90-43F0-8714-D31D1F3F0209}"/>
          </ac:spMkLst>
        </pc:spChg>
        <pc:spChg chg="add del">
          <ac:chgData name="qasymuly@gmail.com" userId="894d91f7dda9726b" providerId="LiveId" clId="{A89E635E-13BE-41E4-A8B9-43DF5660BBD5}" dt="2021-05-24T13:08:01.335" v="857" actId="26606"/>
          <ac:spMkLst>
            <pc:docMk/>
            <pc:sldMk cId="4161271393" sldId="347"/>
            <ac:spMk id="27" creationId="{A8D57A06-A426-446D-B02C-A2DC6B62E45E}"/>
          </ac:spMkLst>
        </pc:spChg>
        <pc:spChg chg="add del">
          <ac:chgData name="qasymuly@gmail.com" userId="894d91f7dda9726b" providerId="LiveId" clId="{A89E635E-13BE-41E4-A8B9-43DF5660BBD5}" dt="2021-05-24T13:08:04.502" v="859" actId="26606"/>
          <ac:spMkLst>
            <pc:docMk/>
            <pc:sldMk cId="4161271393" sldId="347"/>
            <ac:spMk id="29" creationId="{86FF76B9-219D-4469-AF87-0236D29032F1}"/>
          </ac:spMkLst>
        </pc:spChg>
        <pc:spChg chg="add del">
          <ac:chgData name="qasymuly@gmail.com" userId="894d91f7dda9726b" providerId="LiveId" clId="{A89E635E-13BE-41E4-A8B9-43DF5660BBD5}" dt="2021-05-24T13:08:04.502" v="859" actId="26606"/>
          <ac:spMkLst>
            <pc:docMk/>
            <pc:sldMk cId="4161271393" sldId="347"/>
            <ac:spMk id="32" creationId="{2E80C965-DB6D-4F81-9E9E-B027384D0BD6}"/>
          </ac:spMkLst>
        </pc:spChg>
        <pc:spChg chg="add del">
          <ac:chgData name="qasymuly@gmail.com" userId="894d91f7dda9726b" providerId="LiveId" clId="{A89E635E-13BE-41E4-A8B9-43DF5660BBD5}" dt="2021-05-24T13:08:04.502" v="859" actId="26606"/>
          <ac:spMkLst>
            <pc:docMk/>
            <pc:sldMk cId="4161271393" sldId="347"/>
            <ac:spMk id="33" creationId="{633C5E46-DAC5-4661-9C87-22B08E2A512F}"/>
          </ac:spMkLst>
        </pc:spChg>
        <pc:grpChg chg="add del">
          <ac:chgData name="qasymuly@gmail.com" userId="894d91f7dda9726b" providerId="LiveId" clId="{A89E635E-13BE-41E4-A8B9-43DF5660BBD5}" dt="2021-05-24T13:08:04.502" v="859" actId="26606"/>
          <ac:grpSpMkLst>
            <pc:docMk/>
            <pc:sldMk cId="4161271393" sldId="347"/>
            <ac:grpSpMk id="30" creationId="{DB88BD78-87E1-424D-B479-C37D8E41B12E}"/>
          </ac:grpSpMkLst>
        </pc:grpChg>
        <pc:picChg chg="add del mod">
          <ac:chgData name="qasymuly@gmail.com" userId="894d91f7dda9726b" providerId="LiveId" clId="{A89E635E-13BE-41E4-A8B9-43DF5660BBD5}" dt="2021-05-24T13:08:43.014" v="862" actId="478"/>
          <ac:picMkLst>
            <pc:docMk/>
            <pc:sldMk cId="4161271393" sldId="347"/>
            <ac:picMk id="2" creationId="{18532226-2017-4190-8E3F-8B3BE176E6AA}"/>
          </ac:picMkLst>
        </pc:picChg>
      </pc:sldChg>
      <pc:sldChg chg="addSp delSp modSp add mod ord">
        <pc:chgData name="qasymuly@gmail.com" userId="894d91f7dda9726b" providerId="LiveId" clId="{A89E635E-13BE-41E4-A8B9-43DF5660BBD5}" dt="2021-05-28T10:33:05.825" v="2933" actId="478"/>
        <pc:sldMkLst>
          <pc:docMk/>
          <pc:sldMk cId="1740280845" sldId="348"/>
        </pc:sldMkLst>
        <pc:spChg chg="add mod">
          <ac:chgData name="qasymuly@gmail.com" userId="894d91f7dda9726b" providerId="LiveId" clId="{A89E635E-13BE-41E4-A8B9-43DF5660BBD5}" dt="2021-05-28T10:27:06.723" v="2913" actId="1035"/>
          <ac:spMkLst>
            <pc:docMk/>
            <pc:sldMk cId="1740280845" sldId="348"/>
            <ac:spMk id="7" creationId="{E93EB2D1-E38F-4A58-A48B-B869442BF081}"/>
          </ac:spMkLst>
        </pc:spChg>
        <pc:spChg chg="mod">
          <ac:chgData name="qasymuly@gmail.com" userId="894d91f7dda9726b" providerId="LiveId" clId="{A89E635E-13BE-41E4-A8B9-43DF5660BBD5}" dt="2021-05-28T10:12:38.851" v="2792" actId="20577"/>
          <ac:spMkLst>
            <pc:docMk/>
            <pc:sldMk cId="1740280845" sldId="348"/>
            <ac:spMk id="10" creationId="{6225FD0D-EBEC-41A6-BA78-E68FC7FC9FA5}"/>
          </ac:spMkLst>
        </pc:spChg>
        <pc:spChg chg="del">
          <ac:chgData name="qasymuly@gmail.com" userId="894d91f7dda9726b" providerId="LiveId" clId="{A89E635E-13BE-41E4-A8B9-43DF5660BBD5}" dt="2021-05-27T12:06:42.320" v="1658" actId="478"/>
          <ac:spMkLst>
            <pc:docMk/>
            <pc:sldMk cId="1740280845" sldId="348"/>
            <ac:spMk id="11" creationId="{8AADE929-40D0-4CFA-946E-8E3441B7AA5E}"/>
          </ac:spMkLst>
        </pc:spChg>
        <pc:spChg chg="add del">
          <ac:chgData name="qasymuly@gmail.com" userId="894d91f7dda9726b" providerId="LiveId" clId="{A89E635E-13BE-41E4-A8B9-43DF5660BBD5}" dt="2021-05-27T12:17:48.182" v="1702" actId="22"/>
          <ac:spMkLst>
            <pc:docMk/>
            <pc:sldMk cId="1740280845" sldId="348"/>
            <ac:spMk id="12" creationId="{D17A29CF-54D2-49BD-9AFD-8F32C3DDACEF}"/>
          </ac:spMkLst>
        </pc:spChg>
        <pc:spChg chg="add mod">
          <ac:chgData name="qasymuly@gmail.com" userId="894d91f7dda9726b" providerId="LiveId" clId="{A89E635E-13BE-41E4-A8B9-43DF5660BBD5}" dt="2021-05-28T10:27:04.674" v="2911" actId="1035"/>
          <ac:spMkLst>
            <pc:docMk/>
            <pc:sldMk cId="1740280845" sldId="348"/>
            <ac:spMk id="13" creationId="{194DAC33-8D5B-4D37-81BA-81D40B8180E3}"/>
          </ac:spMkLst>
        </pc:spChg>
        <pc:spChg chg="add mod">
          <ac:chgData name="qasymuly@gmail.com" userId="894d91f7dda9726b" providerId="LiveId" clId="{A89E635E-13BE-41E4-A8B9-43DF5660BBD5}" dt="2021-05-28T10:27:22.698" v="2921" actId="1035"/>
          <ac:spMkLst>
            <pc:docMk/>
            <pc:sldMk cId="1740280845" sldId="348"/>
            <ac:spMk id="17" creationId="{4FB5FB06-0F4D-48CA-B6A8-CFDF7A1E3CB4}"/>
          </ac:spMkLst>
        </pc:spChg>
        <pc:spChg chg="add mod">
          <ac:chgData name="qasymuly@gmail.com" userId="894d91f7dda9726b" providerId="LiveId" clId="{A89E635E-13BE-41E4-A8B9-43DF5660BBD5}" dt="2021-05-28T10:27:26.163" v="2923" actId="1035"/>
          <ac:spMkLst>
            <pc:docMk/>
            <pc:sldMk cId="1740280845" sldId="348"/>
            <ac:spMk id="20" creationId="{4064A8B9-B27D-453E-ABAB-8E0C3F06A254}"/>
          </ac:spMkLst>
        </pc:spChg>
        <pc:spChg chg="add mod">
          <ac:chgData name="qasymuly@gmail.com" userId="894d91f7dda9726b" providerId="LiveId" clId="{A89E635E-13BE-41E4-A8B9-43DF5660BBD5}" dt="2021-05-28T10:27:28.121" v="2925" actId="1035"/>
          <ac:spMkLst>
            <pc:docMk/>
            <pc:sldMk cId="1740280845" sldId="348"/>
            <ac:spMk id="21" creationId="{C9F51047-B0AE-4027-AE3C-D94E52BA2B8F}"/>
          </ac:spMkLst>
        </pc:spChg>
        <pc:spChg chg="add mod">
          <ac:chgData name="qasymuly@gmail.com" userId="894d91f7dda9726b" providerId="LiveId" clId="{A89E635E-13BE-41E4-A8B9-43DF5660BBD5}" dt="2021-05-28T10:27:08.368" v="2915" actId="1035"/>
          <ac:spMkLst>
            <pc:docMk/>
            <pc:sldMk cId="1740280845" sldId="348"/>
            <ac:spMk id="26" creationId="{FDA02812-6449-48B7-8052-DAF32FE36237}"/>
          </ac:spMkLst>
        </pc:spChg>
        <pc:spChg chg="add mod">
          <ac:chgData name="qasymuly@gmail.com" userId="894d91f7dda9726b" providerId="LiveId" clId="{A89E635E-13BE-41E4-A8B9-43DF5660BBD5}" dt="2021-05-28T10:27:30.186" v="2927" actId="1035"/>
          <ac:spMkLst>
            <pc:docMk/>
            <pc:sldMk cId="1740280845" sldId="348"/>
            <ac:spMk id="42" creationId="{BCA13FFA-AEFC-48EE-A0BB-EBB16C687DCB}"/>
          </ac:spMkLst>
        </pc:spChg>
        <pc:spChg chg="add mod">
          <ac:chgData name="qasymuly@gmail.com" userId="894d91f7dda9726b" providerId="LiveId" clId="{A89E635E-13BE-41E4-A8B9-43DF5660BBD5}" dt="2021-05-28T10:27:02.058" v="2909" actId="1035"/>
          <ac:spMkLst>
            <pc:docMk/>
            <pc:sldMk cId="1740280845" sldId="348"/>
            <ac:spMk id="47" creationId="{E589EF6B-9694-460C-A91A-D18A92B1B136}"/>
          </ac:spMkLst>
        </pc:spChg>
        <pc:spChg chg="del">
          <ac:chgData name="qasymuly@gmail.com" userId="894d91f7dda9726b" providerId="LiveId" clId="{A89E635E-13BE-41E4-A8B9-43DF5660BBD5}" dt="2021-05-28T10:26:32.938" v="2899" actId="478"/>
          <ac:spMkLst>
            <pc:docMk/>
            <pc:sldMk cId="1740280845" sldId="348"/>
            <ac:spMk id="48" creationId="{4271E7AD-B683-4BF3-BE88-8ADF8DEBC256}"/>
          </ac:spMkLst>
        </pc:spChg>
        <pc:spChg chg="add mod">
          <ac:chgData name="qasymuly@gmail.com" userId="894d91f7dda9726b" providerId="LiveId" clId="{A89E635E-13BE-41E4-A8B9-43DF5660BBD5}" dt="2021-05-28T10:26:38.971" v="2901" actId="207"/>
          <ac:spMkLst>
            <pc:docMk/>
            <pc:sldMk cId="1740280845" sldId="348"/>
            <ac:spMk id="49" creationId="{B4106514-04AF-41FA-A97C-E9EB44B0C841}"/>
          </ac:spMkLst>
        </pc:spChg>
        <pc:picChg chg="add del mod">
          <ac:chgData name="qasymuly@gmail.com" userId="894d91f7dda9726b" providerId="LiveId" clId="{A89E635E-13BE-41E4-A8B9-43DF5660BBD5}" dt="2021-05-28T09:43:51.670" v="2556" actId="478"/>
          <ac:picMkLst>
            <pc:docMk/>
            <pc:sldMk cId="1740280845" sldId="348"/>
            <ac:picMk id="3" creationId="{A4C53500-A0EA-4E29-91EB-2F7DAEDFA7B2}"/>
          </ac:picMkLst>
        </pc:picChg>
        <pc:picChg chg="add mod">
          <ac:chgData name="qasymuly@gmail.com" userId="894d91f7dda9726b" providerId="LiveId" clId="{A89E635E-13BE-41E4-A8B9-43DF5660BBD5}" dt="2021-05-28T10:26:53.105" v="2905" actId="1035"/>
          <ac:picMkLst>
            <pc:docMk/>
            <pc:sldMk cId="1740280845" sldId="348"/>
            <ac:picMk id="4" creationId="{15E14C94-5774-4391-A07F-8F2BB8A6EB4F}"/>
          </ac:picMkLst>
        </pc:picChg>
        <pc:picChg chg="add del mod">
          <ac:chgData name="qasymuly@gmail.com" userId="894d91f7dda9726b" providerId="LiveId" clId="{A89E635E-13BE-41E4-A8B9-43DF5660BBD5}" dt="2021-05-28T09:43:52.774" v="2558" actId="478"/>
          <ac:picMkLst>
            <pc:docMk/>
            <pc:sldMk cId="1740280845" sldId="348"/>
            <ac:picMk id="5" creationId="{3072AD44-AEED-49F6-9E3E-034A67B5415C}"/>
          </ac:picMkLst>
        </pc:picChg>
        <pc:picChg chg="add del mod">
          <ac:chgData name="qasymuly@gmail.com" userId="894d91f7dda9726b" providerId="LiveId" clId="{A89E635E-13BE-41E4-A8B9-43DF5660BBD5}" dt="2021-05-28T10:33:05.825" v="2933" actId="478"/>
          <ac:picMkLst>
            <pc:docMk/>
            <pc:sldMk cId="1740280845" sldId="348"/>
            <ac:picMk id="8" creationId="{6D6E078F-4F90-42FC-A8EC-E7A83D1653FE}"/>
          </ac:picMkLst>
        </pc:picChg>
        <pc:picChg chg="add del mod">
          <ac:chgData name="qasymuly@gmail.com" userId="894d91f7dda9726b" providerId="LiveId" clId="{A89E635E-13BE-41E4-A8B9-43DF5660BBD5}" dt="2021-05-28T09:54:53.774" v="2647" actId="478"/>
          <ac:picMkLst>
            <pc:docMk/>
            <pc:sldMk cId="1740280845" sldId="348"/>
            <ac:picMk id="12" creationId="{958CB60D-E27F-4018-AEB5-FA9A29125CD8}"/>
          </ac:picMkLst>
        </pc:picChg>
        <pc:picChg chg="add del mod">
          <ac:chgData name="qasymuly@gmail.com" userId="894d91f7dda9726b" providerId="LiveId" clId="{A89E635E-13BE-41E4-A8B9-43DF5660BBD5}" dt="2021-05-28T09:43:53.286" v="2559" actId="478"/>
          <ac:picMkLst>
            <pc:docMk/>
            <pc:sldMk cId="1740280845" sldId="348"/>
            <ac:picMk id="14" creationId="{745A1C23-243B-468E-AA88-0575A2B53835}"/>
          </ac:picMkLst>
        </pc:picChg>
        <pc:picChg chg="add del mod">
          <ac:chgData name="qasymuly@gmail.com" userId="894d91f7dda9726b" providerId="LiveId" clId="{A89E635E-13BE-41E4-A8B9-43DF5660BBD5}" dt="2021-05-28T09:43:56.078" v="2564" actId="478"/>
          <ac:picMkLst>
            <pc:docMk/>
            <pc:sldMk cId="1740280845" sldId="348"/>
            <ac:picMk id="16" creationId="{EAFA062B-2677-4227-A71F-2A1D57BDA492}"/>
          </ac:picMkLst>
        </pc:picChg>
        <pc:picChg chg="add mod">
          <ac:chgData name="qasymuly@gmail.com" userId="894d91f7dda9726b" providerId="LiveId" clId="{A89E635E-13BE-41E4-A8B9-43DF5660BBD5}" dt="2021-05-28T10:26:53.105" v="2905" actId="1035"/>
          <ac:picMkLst>
            <pc:docMk/>
            <pc:sldMk cId="1740280845" sldId="348"/>
            <ac:picMk id="18" creationId="{BD95BC3C-96A9-43ED-A103-73EE15ECA534}"/>
          </ac:picMkLst>
        </pc:picChg>
        <pc:picChg chg="add del mod">
          <ac:chgData name="qasymuly@gmail.com" userId="894d91f7dda9726b" providerId="LiveId" clId="{A89E635E-13BE-41E4-A8B9-43DF5660BBD5}" dt="2021-05-28T09:43:54.950" v="2562" actId="478"/>
          <ac:picMkLst>
            <pc:docMk/>
            <pc:sldMk cId="1740280845" sldId="348"/>
            <ac:picMk id="19" creationId="{1A1EB6BB-A9B5-4168-A9C6-A5AE1ADD55A8}"/>
          </ac:picMkLst>
        </pc:picChg>
        <pc:picChg chg="add del mod">
          <ac:chgData name="qasymuly@gmail.com" userId="894d91f7dda9726b" providerId="LiveId" clId="{A89E635E-13BE-41E4-A8B9-43DF5660BBD5}" dt="2021-05-28T09:43:54.526" v="2561" actId="478"/>
          <ac:picMkLst>
            <pc:docMk/>
            <pc:sldMk cId="1740280845" sldId="348"/>
            <ac:picMk id="23" creationId="{90E4F7CF-A7CE-47B1-97BF-6C15EF640F4D}"/>
          </ac:picMkLst>
        </pc:picChg>
        <pc:picChg chg="add del mod">
          <ac:chgData name="qasymuly@gmail.com" userId="894d91f7dda9726b" providerId="LiveId" clId="{A89E635E-13BE-41E4-A8B9-43DF5660BBD5}" dt="2021-05-28T09:59:38.028" v="2674" actId="478"/>
          <ac:picMkLst>
            <pc:docMk/>
            <pc:sldMk cId="1740280845" sldId="348"/>
            <ac:picMk id="24" creationId="{0242EB34-3059-4103-9033-128D213DEA5E}"/>
          </ac:picMkLst>
        </pc:picChg>
        <pc:picChg chg="add del mod">
          <ac:chgData name="qasymuly@gmail.com" userId="894d91f7dda9726b" providerId="LiveId" clId="{A89E635E-13BE-41E4-A8B9-43DF5660BBD5}" dt="2021-05-28T09:43:53.781" v="2560" actId="478"/>
          <ac:picMkLst>
            <pc:docMk/>
            <pc:sldMk cId="1740280845" sldId="348"/>
            <ac:picMk id="25" creationId="{4AB0E73E-3B0F-4432-ADB7-55C2C0151312}"/>
          </ac:picMkLst>
        </pc:picChg>
        <pc:picChg chg="add del mod">
          <ac:chgData name="qasymuly@gmail.com" userId="894d91f7dda9726b" providerId="LiveId" clId="{A89E635E-13BE-41E4-A8B9-43DF5660BBD5}" dt="2021-05-28T09:43:56.581" v="2565" actId="478"/>
          <ac:picMkLst>
            <pc:docMk/>
            <pc:sldMk cId="1740280845" sldId="348"/>
            <ac:picMk id="27" creationId="{9A510D25-D2C8-4FAC-A3E9-44429CB0677A}"/>
          </ac:picMkLst>
        </pc:picChg>
        <pc:picChg chg="add del mod">
          <ac:chgData name="qasymuly@gmail.com" userId="894d91f7dda9726b" providerId="LiveId" clId="{A89E635E-13BE-41E4-A8B9-43DF5660BBD5}" dt="2021-05-28T09:43:55.462" v="2563" actId="478"/>
          <ac:picMkLst>
            <pc:docMk/>
            <pc:sldMk cId="1740280845" sldId="348"/>
            <ac:picMk id="29" creationId="{6F51DDC4-95FC-48E9-9C74-B79E9571CF54}"/>
          </ac:picMkLst>
        </pc:picChg>
        <pc:picChg chg="add mod">
          <ac:chgData name="qasymuly@gmail.com" userId="894d91f7dda9726b" providerId="LiveId" clId="{A89E635E-13BE-41E4-A8B9-43DF5660BBD5}" dt="2021-05-28T10:26:53.105" v="2905" actId="1035"/>
          <ac:picMkLst>
            <pc:docMk/>
            <pc:sldMk cId="1740280845" sldId="348"/>
            <ac:picMk id="30" creationId="{B946C693-F157-4952-ACBA-A4BE576B92AB}"/>
          </ac:picMkLst>
        </pc:picChg>
        <pc:picChg chg="add del mod">
          <ac:chgData name="qasymuly@gmail.com" userId="894d91f7dda9726b" providerId="LiveId" clId="{A89E635E-13BE-41E4-A8B9-43DF5660BBD5}" dt="2021-05-28T09:43:52.254" v="2557" actId="478"/>
          <ac:picMkLst>
            <pc:docMk/>
            <pc:sldMk cId="1740280845" sldId="348"/>
            <ac:picMk id="31" creationId="{7DEA8655-7CB4-4D7B-8F58-8F3E73BB0B6E}"/>
          </ac:picMkLst>
        </pc:picChg>
        <pc:picChg chg="add mod">
          <ac:chgData name="qasymuly@gmail.com" userId="894d91f7dda9726b" providerId="LiveId" clId="{A89E635E-13BE-41E4-A8B9-43DF5660BBD5}" dt="2021-05-28T10:27:15.866" v="2919" actId="1036"/>
          <ac:picMkLst>
            <pc:docMk/>
            <pc:sldMk cId="1740280845" sldId="348"/>
            <ac:picMk id="33" creationId="{A42CCDE6-37CD-46DF-8D7C-AECD7C865207}"/>
          </ac:picMkLst>
        </pc:picChg>
        <pc:picChg chg="add del mod">
          <ac:chgData name="qasymuly@gmail.com" userId="894d91f7dda9726b" providerId="LiveId" clId="{A89E635E-13BE-41E4-A8B9-43DF5660BBD5}" dt="2021-05-28T09:57:26.065" v="2668"/>
          <ac:picMkLst>
            <pc:docMk/>
            <pc:sldMk cId="1740280845" sldId="348"/>
            <ac:picMk id="34" creationId="{550C032D-8362-4926-904F-9C234C09CD31}"/>
          </ac:picMkLst>
        </pc:picChg>
        <pc:picChg chg="add del mod">
          <ac:chgData name="qasymuly@gmail.com" userId="894d91f7dda9726b" providerId="LiveId" clId="{A89E635E-13BE-41E4-A8B9-43DF5660BBD5}" dt="2021-05-28T09:57:26.065" v="2668"/>
          <ac:picMkLst>
            <pc:docMk/>
            <pc:sldMk cId="1740280845" sldId="348"/>
            <ac:picMk id="35" creationId="{7D6D80FF-0F1C-4E58-991D-1FEE77EB8522}"/>
          </ac:picMkLst>
        </pc:picChg>
        <pc:picChg chg="add del mod">
          <ac:chgData name="qasymuly@gmail.com" userId="894d91f7dda9726b" providerId="LiveId" clId="{A89E635E-13BE-41E4-A8B9-43DF5660BBD5}" dt="2021-05-28T09:57:24.481" v="2666"/>
          <ac:picMkLst>
            <pc:docMk/>
            <pc:sldMk cId="1740280845" sldId="348"/>
            <ac:picMk id="36" creationId="{8334E334-B624-45E6-81A2-69CDAE61CF5F}"/>
          </ac:picMkLst>
        </pc:picChg>
        <pc:picChg chg="add del mod">
          <ac:chgData name="qasymuly@gmail.com" userId="894d91f7dda9726b" providerId="LiveId" clId="{A89E635E-13BE-41E4-A8B9-43DF5660BBD5}" dt="2021-05-28T09:57:24.481" v="2666"/>
          <ac:picMkLst>
            <pc:docMk/>
            <pc:sldMk cId="1740280845" sldId="348"/>
            <ac:picMk id="37" creationId="{57F70B6A-EFF5-476C-93E3-0B0F82DC04C0}"/>
          </ac:picMkLst>
        </pc:picChg>
        <pc:picChg chg="add mod">
          <ac:chgData name="qasymuly@gmail.com" userId="894d91f7dda9726b" providerId="LiveId" clId="{A89E635E-13BE-41E4-A8B9-43DF5660BBD5}" dt="2021-05-28T10:27:15.866" v="2919" actId="1036"/>
          <ac:picMkLst>
            <pc:docMk/>
            <pc:sldMk cId="1740280845" sldId="348"/>
            <ac:picMk id="39" creationId="{596F26CC-AE89-4B94-A684-13996F6D0F08}"/>
          </ac:picMkLst>
        </pc:picChg>
        <pc:picChg chg="add mod">
          <ac:chgData name="qasymuly@gmail.com" userId="894d91f7dda9726b" providerId="LiveId" clId="{A89E635E-13BE-41E4-A8B9-43DF5660BBD5}" dt="2021-05-28T10:27:15.866" v="2919" actId="1036"/>
          <ac:picMkLst>
            <pc:docMk/>
            <pc:sldMk cId="1740280845" sldId="348"/>
            <ac:picMk id="41" creationId="{DC112C23-3B2C-44C7-A1E4-2E66BEAAE4B2}"/>
          </ac:picMkLst>
        </pc:picChg>
        <pc:picChg chg="add mod">
          <ac:chgData name="qasymuly@gmail.com" userId="894d91f7dda9726b" providerId="LiveId" clId="{A89E635E-13BE-41E4-A8B9-43DF5660BBD5}" dt="2021-05-28T10:27:15.866" v="2919" actId="1036"/>
          <ac:picMkLst>
            <pc:docMk/>
            <pc:sldMk cId="1740280845" sldId="348"/>
            <ac:picMk id="44" creationId="{DB28F28C-48FD-4BAC-B495-0C152CE26630}"/>
          </ac:picMkLst>
        </pc:picChg>
        <pc:picChg chg="add mod">
          <ac:chgData name="qasymuly@gmail.com" userId="894d91f7dda9726b" providerId="LiveId" clId="{A89E635E-13BE-41E4-A8B9-43DF5660BBD5}" dt="2021-05-28T10:26:53.105" v="2905" actId="1035"/>
          <ac:picMkLst>
            <pc:docMk/>
            <pc:sldMk cId="1740280845" sldId="348"/>
            <ac:picMk id="46" creationId="{83661E1A-3AF2-425B-B39C-728E12F4F3C2}"/>
          </ac:picMkLst>
        </pc:picChg>
      </pc:sldChg>
      <pc:sldChg chg="addSp delSp modSp new mod">
        <pc:chgData name="qasymuly@gmail.com" userId="894d91f7dda9726b" providerId="LiveId" clId="{A89E635E-13BE-41E4-A8B9-43DF5660BBD5}" dt="2021-05-28T10:32:46.361" v="2932" actId="478"/>
        <pc:sldMkLst>
          <pc:docMk/>
          <pc:sldMk cId="196354358" sldId="349"/>
        </pc:sldMkLst>
        <pc:spChg chg="del">
          <ac:chgData name="qasymuly@gmail.com" userId="894d91f7dda9726b" providerId="LiveId" clId="{A89E635E-13BE-41E4-A8B9-43DF5660BBD5}" dt="2021-05-28T10:28:36.930" v="2929" actId="478"/>
          <ac:spMkLst>
            <pc:docMk/>
            <pc:sldMk cId="196354358" sldId="349"/>
            <ac:spMk id="2" creationId="{D0B36E76-A319-47BA-9CB7-75D48D7DB29A}"/>
          </ac:spMkLst>
        </pc:spChg>
        <pc:spChg chg="del">
          <ac:chgData name="qasymuly@gmail.com" userId="894d91f7dda9726b" providerId="LiveId" clId="{A89E635E-13BE-41E4-A8B9-43DF5660BBD5}" dt="2021-05-28T10:32:46.361" v="2932" actId="478"/>
          <ac:spMkLst>
            <pc:docMk/>
            <pc:sldMk cId="196354358" sldId="349"/>
            <ac:spMk id="3" creationId="{12A8AB5D-6A80-47E9-B088-7D01E8DB8B22}"/>
          </ac:spMkLst>
        </pc:spChg>
        <pc:spChg chg="add mod">
          <ac:chgData name="qasymuly@gmail.com" userId="894d91f7dda9726b" providerId="LiveId" clId="{A89E635E-13BE-41E4-A8B9-43DF5660BBD5}" dt="2021-05-28T10:28:42.234" v="2930"/>
          <ac:spMkLst>
            <pc:docMk/>
            <pc:sldMk cId="196354358" sldId="349"/>
            <ac:spMk id="5" creationId="{C0285468-ACEB-4CF4-8326-6E628986B06B}"/>
          </ac:spMkLst>
        </pc:spChg>
        <pc:spChg chg="add mod">
          <ac:chgData name="qasymuly@gmail.com" userId="894d91f7dda9726b" providerId="LiveId" clId="{A89E635E-13BE-41E4-A8B9-43DF5660BBD5}" dt="2021-05-28T10:28:48.892" v="2931"/>
          <ac:spMkLst>
            <pc:docMk/>
            <pc:sldMk cId="196354358" sldId="349"/>
            <ac:spMk id="6" creationId="{1861809A-7D44-46F0-8750-A017217FFB4A}"/>
          </ac:spMkLst>
        </pc:spChg>
      </pc:sldChg>
      <pc:sldChg chg="addSp delSp modSp new del mod delAnim modAnim">
        <pc:chgData name="qasymuly@gmail.com" userId="894d91f7dda9726b" providerId="LiveId" clId="{A89E635E-13BE-41E4-A8B9-43DF5660BBD5}" dt="2021-05-28T09:20:03.919" v="2511" actId="2696"/>
        <pc:sldMkLst>
          <pc:docMk/>
          <pc:sldMk cId="732977543" sldId="349"/>
        </pc:sldMkLst>
        <pc:spChg chg="mod">
          <ac:chgData name="qasymuly@gmail.com" userId="894d91f7dda9726b" providerId="LiveId" clId="{A89E635E-13BE-41E4-A8B9-43DF5660BBD5}" dt="2021-05-28T09:13:30.883" v="2493" actId="20577"/>
          <ac:spMkLst>
            <pc:docMk/>
            <pc:sldMk cId="732977543" sldId="349"/>
            <ac:spMk id="2" creationId="{4C2B04D1-83A9-4613-9662-B371FEC7E9BC}"/>
          </ac:spMkLst>
        </pc:spChg>
        <pc:spChg chg="del">
          <ac:chgData name="qasymuly@gmail.com" userId="894d91f7dda9726b" providerId="LiveId" clId="{A89E635E-13BE-41E4-A8B9-43DF5660BBD5}" dt="2021-05-28T09:13:03.417" v="2492"/>
          <ac:spMkLst>
            <pc:docMk/>
            <pc:sldMk cId="732977543" sldId="349"/>
            <ac:spMk id="3" creationId="{9CA96A7B-FABA-48AE-9324-798DFC2E7482}"/>
          </ac:spMkLst>
        </pc:spChg>
        <pc:spChg chg="add del mod">
          <ac:chgData name="qasymuly@gmail.com" userId="894d91f7dda9726b" providerId="LiveId" clId="{A89E635E-13BE-41E4-A8B9-43DF5660BBD5}" dt="2021-05-28T09:16:50.531" v="2497"/>
          <ac:spMkLst>
            <pc:docMk/>
            <pc:sldMk cId="732977543" sldId="349"/>
            <ac:spMk id="6" creationId="{26320BA4-6536-4BA4-ADBD-517184CAB3EE}"/>
          </ac:spMkLst>
        </pc:spChg>
        <pc:picChg chg="add del mod modCrop">
          <ac:chgData name="qasymuly@gmail.com" userId="894d91f7dda9726b" providerId="LiveId" clId="{A89E635E-13BE-41E4-A8B9-43DF5660BBD5}" dt="2021-05-28T09:16:45.866" v="2496" actId="478"/>
          <ac:picMkLst>
            <pc:docMk/>
            <pc:sldMk cId="732977543" sldId="349"/>
            <ac:picMk id="4" creationId="{BBBB2BEE-887E-409C-90E9-4F0D2F1CD89A}"/>
          </ac:picMkLst>
        </pc:picChg>
        <pc:picChg chg="add mod modCrop">
          <ac:chgData name="qasymuly@gmail.com" userId="894d91f7dda9726b" providerId="LiveId" clId="{A89E635E-13BE-41E4-A8B9-43DF5660BBD5}" dt="2021-05-28T09:17:29.430" v="2503" actId="1076"/>
          <ac:picMkLst>
            <pc:docMk/>
            <pc:sldMk cId="732977543" sldId="349"/>
            <ac:picMk id="7" creationId="{0FFFCED3-5D0A-4F03-8C73-3DDC00B6C0C2}"/>
          </ac:picMkLst>
        </pc:picChg>
      </pc:sldChg>
      <pc:sldMasterChg chg="modSp modSldLayout">
        <pc:chgData name="qasymuly@gmail.com" userId="894d91f7dda9726b" providerId="LiveId" clId="{A89E635E-13BE-41E4-A8B9-43DF5660BBD5}" dt="2021-05-24T11:18:14.032" v="79"/>
        <pc:sldMasterMkLst>
          <pc:docMk/>
          <pc:sldMasterMk cId="0" sldId="2147483648"/>
        </pc:sldMasterMkLst>
        <pc:spChg chg="mod">
          <ac:chgData name="qasymuly@gmail.com" userId="894d91f7dda9726b" providerId="LiveId" clId="{A89E635E-13BE-41E4-A8B9-43DF5660BBD5}" dt="2021-05-24T11:18:14.032" v="79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asterMk cId="0" sldId="2147483648"/>
            <ac:spMk id="6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asterMk cId="0" sldId="2147483648"/>
            <ac:spMk id="2050" creationId="{00000000-0000-0000-0000-000000000000}"/>
          </ac:spMkLst>
        </pc:spChg>
        <pc:spChg chg="mod">
          <ac:chgData name="qasymuly@gmail.com" userId="894d91f7dda9726b" providerId="LiveId" clId="{A89E635E-13BE-41E4-A8B9-43DF5660BBD5}" dt="2021-05-24T11:18:14.032" v="79"/>
          <ac:spMkLst>
            <pc:docMk/>
            <pc:sldMasterMk cId="0" sldId="2147483648"/>
            <ac:spMk id="2051" creationId="{00000000-0000-0000-0000-000000000000}"/>
          </ac:spMkLst>
        </pc:spChg>
        <pc:sldLayoutChg chg="modSp">
          <pc:chgData name="qasymuly@gmail.com" userId="894d91f7dda9726b" providerId="LiveId" clId="{A89E635E-13BE-41E4-A8B9-43DF5660BBD5}" dt="2021-05-24T11:18:14.032" v="79"/>
          <pc:sldLayoutMkLst>
            <pc:docMk/>
            <pc:sldMasterMk cId="0" sldId="2147483648"/>
            <pc:sldLayoutMk cId="0" sldId="2147483649"/>
          </pc:sldLayoutMkLst>
          <pc:spChg chg="mod">
            <ac:chgData name="qasymuly@gmail.com" userId="894d91f7dda9726b" providerId="LiveId" clId="{A89E635E-13BE-41E4-A8B9-43DF5660BBD5}" dt="2021-05-24T11:18:14.032" v="79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qasymuly@gmail.com" userId="894d91f7dda9726b" providerId="LiveId" clId="{A89E635E-13BE-41E4-A8B9-43DF5660BBD5}" dt="2021-05-24T11:18:14.032" v="79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</pc:sldLayoutChg>
        <pc:sldLayoutChg chg="modSp">
          <pc:chgData name="qasymuly@gmail.com" userId="894d91f7dda9726b" providerId="LiveId" clId="{A89E635E-13BE-41E4-A8B9-43DF5660BBD5}" dt="2021-05-24T11:18:14.032" v="79"/>
          <pc:sldLayoutMkLst>
            <pc:docMk/>
            <pc:sldMasterMk cId="0" sldId="2147483648"/>
            <pc:sldLayoutMk cId="0" sldId="2147483651"/>
          </pc:sldLayoutMkLst>
          <pc:spChg chg="mod">
            <ac:chgData name="qasymuly@gmail.com" userId="894d91f7dda9726b" providerId="LiveId" clId="{A89E635E-13BE-41E4-A8B9-43DF5660BBD5}" dt="2021-05-24T11:18:14.032" v="79"/>
            <ac:spMkLst>
              <pc:docMk/>
              <pc:sldMasterMk cId="0" sldId="2147483648"/>
              <pc:sldLayoutMk cId="0" sldId="2147483651"/>
              <ac:spMk id="2" creationId="{00000000-0000-0000-0000-000000000000}"/>
            </ac:spMkLst>
          </pc:spChg>
          <pc:spChg chg="mod">
            <ac:chgData name="qasymuly@gmail.com" userId="894d91f7dda9726b" providerId="LiveId" clId="{A89E635E-13BE-41E4-A8B9-43DF5660BBD5}" dt="2021-05-24T11:18:14.032" v="79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</pc:sldLayoutChg>
        <pc:sldLayoutChg chg="modSp">
          <pc:chgData name="qasymuly@gmail.com" userId="894d91f7dda9726b" providerId="LiveId" clId="{A89E635E-13BE-41E4-A8B9-43DF5660BBD5}" dt="2021-05-24T11:18:14.032" v="79"/>
          <pc:sldLayoutMkLst>
            <pc:docMk/>
            <pc:sldMasterMk cId="0" sldId="2147483648"/>
            <pc:sldLayoutMk cId="0" sldId="2147483652"/>
          </pc:sldLayoutMkLst>
          <pc:spChg chg="mod">
            <ac:chgData name="qasymuly@gmail.com" userId="894d91f7dda9726b" providerId="LiveId" clId="{A89E635E-13BE-41E4-A8B9-43DF5660BBD5}" dt="2021-05-24T11:18:14.032" v="79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  <pc:spChg chg="mod">
            <ac:chgData name="qasymuly@gmail.com" userId="894d91f7dda9726b" providerId="LiveId" clId="{A89E635E-13BE-41E4-A8B9-43DF5660BBD5}" dt="2021-05-24T11:18:14.032" v="79"/>
            <ac:spMkLst>
              <pc:docMk/>
              <pc:sldMasterMk cId="0" sldId="2147483648"/>
              <pc:sldLayoutMk cId="0" sldId="2147483652"/>
              <ac:spMk id="4" creationId="{00000000-0000-0000-0000-000000000000}"/>
            </ac:spMkLst>
          </pc:spChg>
        </pc:sldLayoutChg>
        <pc:sldLayoutChg chg="modSp">
          <pc:chgData name="qasymuly@gmail.com" userId="894d91f7dda9726b" providerId="LiveId" clId="{A89E635E-13BE-41E4-A8B9-43DF5660BBD5}" dt="2021-05-24T11:18:14.032" v="79"/>
          <pc:sldLayoutMkLst>
            <pc:docMk/>
            <pc:sldMasterMk cId="0" sldId="2147483648"/>
            <pc:sldLayoutMk cId="0" sldId="2147483653"/>
          </pc:sldLayoutMkLst>
          <pc:spChg chg="mod">
            <ac:chgData name="qasymuly@gmail.com" userId="894d91f7dda9726b" providerId="LiveId" clId="{A89E635E-13BE-41E4-A8B9-43DF5660BBD5}" dt="2021-05-24T11:18:14.032" v="79"/>
            <ac:spMkLst>
              <pc:docMk/>
              <pc:sldMasterMk cId="0" sldId="2147483648"/>
              <pc:sldLayoutMk cId="0" sldId="2147483653"/>
              <ac:spMk id="3" creationId="{00000000-0000-0000-0000-000000000000}"/>
            </ac:spMkLst>
          </pc:spChg>
          <pc:spChg chg="mod">
            <ac:chgData name="qasymuly@gmail.com" userId="894d91f7dda9726b" providerId="LiveId" clId="{A89E635E-13BE-41E4-A8B9-43DF5660BBD5}" dt="2021-05-24T11:18:14.032" v="79"/>
            <ac:spMkLst>
              <pc:docMk/>
              <pc:sldMasterMk cId="0" sldId="2147483648"/>
              <pc:sldLayoutMk cId="0" sldId="2147483653"/>
              <ac:spMk id="4" creationId="{00000000-0000-0000-0000-000000000000}"/>
            </ac:spMkLst>
          </pc:spChg>
          <pc:spChg chg="mod">
            <ac:chgData name="qasymuly@gmail.com" userId="894d91f7dda9726b" providerId="LiveId" clId="{A89E635E-13BE-41E4-A8B9-43DF5660BBD5}" dt="2021-05-24T11:18:14.032" v="79"/>
            <ac:spMkLst>
              <pc:docMk/>
              <pc:sldMasterMk cId="0" sldId="2147483648"/>
              <pc:sldLayoutMk cId="0" sldId="2147483653"/>
              <ac:spMk id="5" creationId="{00000000-0000-0000-0000-000000000000}"/>
            </ac:spMkLst>
          </pc:spChg>
          <pc:spChg chg="mod">
            <ac:chgData name="qasymuly@gmail.com" userId="894d91f7dda9726b" providerId="LiveId" clId="{A89E635E-13BE-41E4-A8B9-43DF5660BBD5}" dt="2021-05-24T11:18:14.032" v="79"/>
            <ac:spMkLst>
              <pc:docMk/>
              <pc:sldMasterMk cId="0" sldId="2147483648"/>
              <pc:sldLayoutMk cId="0" sldId="2147483653"/>
              <ac:spMk id="6" creationId="{00000000-0000-0000-0000-000000000000}"/>
            </ac:spMkLst>
          </pc:spChg>
        </pc:sldLayoutChg>
        <pc:sldLayoutChg chg="modSp">
          <pc:chgData name="qasymuly@gmail.com" userId="894d91f7dda9726b" providerId="LiveId" clId="{A89E635E-13BE-41E4-A8B9-43DF5660BBD5}" dt="2021-05-24T11:18:14.032" v="79"/>
          <pc:sldLayoutMkLst>
            <pc:docMk/>
            <pc:sldMasterMk cId="0" sldId="2147483648"/>
            <pc:sldLayoutMk cId="0" sldId="2147483656"/>
          </pc:sldLayoutMkLst>
          <pc:spChg chg="mod">
            <ac:chgData name="qasymuly@gmail.com" userId="894d91f7dda9726b" providerId="LiveId" clId="{A89E635E-13BE-41E4-A8B9-43DF5660BBD5}" dt="2021-05-24T11:18:14.032" v="79"/>
            <ac:spMkLst>
              <pc:docMk/>
              <pc:sldMasterMk cId="0" sldId="2147483648"/>
              <pc:sldLayoutMk cId="0" sldId="2147483656"/>
              <ac:spMk id="2" creationId="{00000000-0000-0000-0000-000000000000}"/>
            </ac:spMkLst>
          </pc:spChg>
          <pc:spChg chg="mod">
            <ac:chgData name="qasymuly@gmail.com" userId="894d91f7dda9726b" providerId="LiveId" clId="{A89E635E-13BE-41E4-A8B9-43DF5660BBD5}" dt="2021-05-24T11:18:14.032" v="79"/>
            <ac:spMkLst>
              <pc:docMk/>
              <pc:sldMasterMk cId="0" sldId="2147483648"/>
              <pc:sldLayoutMk cId="0" sldId="2147483656"/>
              <ac:spMk id="3" creationId="{00000000-0000-0000-0000-000000000000}"/>
            </ac:spMkLst>
          </pc:spChg>
          <pc:spChg chg="mod">
            <ac:chgData name="qasymuly@gmail.com" userId="894d91f7dda9726b" providerId="LiveId" clId="{A89E635E-13BE-41E4-A8B9-43DF5660BBD5}" dt="2021-05-24T11:18:14.032" v="79"/>
            <ac:spMkLst>
              <pc:docMk/>
              <pc:sldMasterMk cId="0" sldId="2147483648"/>
              <pc:sldLayoutMk cId="0" sldId="2147483656"/>
              <ac:spMk id="4" creationId="{00000000-0000-0000-0000-000000000000}"/>
            </ac:spMkLst>
          </pc:spChg>
        </pc:sldLayoutChg>
        <pc:sldLayoutChg chg="modSp">
          <pc:chgData name="qasymuly@gmail.com" userId="894d91f7dda9726b" providerId="LiveId" clId="{A89E635E-13BE-41E4-A8B9-43DF5660BBD5}" dt="2021-05-24T11:18:14.032" v="79"/>
          <pc:sldLayoutMkLst>
            <pc:docMk/>
            <pc:sldMasterMk cId="0" sldId="2147483648"/>
            <pc:sldLayoutMk cId="0" sldId="2147483657"/>
          </pc:sldLayoutMkLst>
          <pc:spChg chg="mod">
            <ac:chgData name="qasymuly@gmail.com" userId="894d91f7dda9726b" providerId="LiveId" clId="{A89E635E-13BE-41E4-A8B9-43DF5660BBD5}" dt="2021-05-24T11:18:14.032" v="79"/>
            <ac:spMkLst>
              <pc:docMk/>
              <pc:sldMasterMk cId="0" sldId="2147483648"/>
              <pc:sldLayoutMk cId="0" sldId="2147483657"/>
              <ac:spMk id="2" creationId="{00000000-0000-0000-0000-000000000000}"/>
            </ac:spMkLst>
          </pc:spChg>
          <pc:spChg chg="mod">
            <ac:chgData name="qasymuly@gmail.com" userId="894d91f7dda9726b" providerId="LiveId" clId="{A89E635E-13BE-41E4-A8B9-43DF5660BBD5}" dt="2021-05-24T11:18:14.032" v="79"/>
            <ac:spMkLst>
              <pc:docMk/>
              <pc:sldMasterMk cId="0" sldId="2147483648"/>
              <pc:sldLayoutMk cId="0" sldId="2147483657"/>
              <ac:spMk id="3" creationId="{00000000-0000-0000-0000-000000000000}"/>
            </ac:spMkLst>
          </pc:spChg>
          <pc:spChg chg="mod">
            <ac:chgData name="qasymuly@gmail.com" userId="894d91f7dda9726b" providerId="LiveId" clId="{A89E635E-13BE-41E4-A8B9-43DF5660BBD5}" dt="2021-05-24T11:18:14.032" v="79"/>
            <ac:spMkLst>
              <pc:docMk/>
              <pc:sldMasterMk cId="0" sldId="2147483648"/>
              <pc:sldLayoutMk cId="0" sldId="2147483657"/>
              <ac:spMk id="4" creationId="{00000000-0000-0000-0000-000000000000}"/>
            </ac:spMkLst>
          </pc:spChg>
        </pc:sldLayoutChg>
        <pc:sldLayoutChg chg="modSp">
          <pc:chgData name="qasymuly@gmail.com" userId="894d91f7dda9726b" providerId="LiveId" clId="{A89E635E-13BE-41E4-A8B9-43DF5660BBD5}" dt="2021-05-24T11:18:14.032" v="79"/>
          <pc:sldLayoutMkLst>
            <pc:docMk/>
            <pc:sldMasterMk cId="0" sldId="2147483648"/>
            <pc:sldLayoutMk cId="0" sldId="2147483659"/>
          </pc:sldLayoutMkLst>
          <pc:spChg chg="mod">
            <ac:chgData name="qasymuly@gmail.com" userId="894d91f7dda9726b" providerId="LiveId" clId="{A89E635E-13BE-41E4-A8B9-43DF5660BBD5}" dt="2021-05-24T11:18:14.032" v="79"/>
            <ac:spMkLst>
              <pc:docMk/>
              <pc:sldMasterMk cId="0" sldId="2147483648"/>
              <pc:sldLayoutMk cId="0" sldId="2147483659"/>
              <ac:spMk id="2" creationId="{00000000-0000-0000-0000-000000000000}"/>
            </ac:spMkLst>
          </pc:spChg>
          <pc:spChg chg="mod">
            <ac:chgData name="qasymuly@gmail.com" userId="894d91f7dda9726b" providerId="LiveId" clId="{A89E635E-13BE-41E4-A8B9-43DF5660BBD5}" dt="2021-05-24T11:18:14.032" v="79"/>
            <ac:spMkLst>
              <pc:docMk/>
              <pc:sldMasterMk cId="0" sldId="2147483648"/>
              <pc:sldLayoutMk cId="0" sldId="2147483659"/>
              <ac:spMk id="3" creationId="{00000000-0000-0000-0000-000000000000}"/>
            </ac:spMkLst>
          </pc:spChg>
        </pc:sldLayoutChg>
        <pc:sldLayoutChg chg="modSp">
          <pc:chgData name="qasymuly@gmail.com" userId="894d91f7dda9726b" providerId="LiveId" clId="{A89E635E-13BE-41E4-A8B9-43DF5660BBD5}" dt="2021-05-24T11:18:14.032" v="79"/>
          <pc:sldLayoutMkLst>
            <pc:docMk/>
            <pc:sldMasterMk cId="0" sldId="2147483648"/>
            <pc:sldLayoutMk cId="1892219982" sldId="2147483660"/>
          </pc:sldLayoutMkLst>
          <pc:spChg chg="mod">
            <ac:chgData name="qasymuly@gmail.com" userId="894d91f7dda9726b" providerId="LiveId" clId="{A89E635E-13BE-41E4-A8B9-43DF5660BBD5}" dt="2021-05-24T11:18:14.032" v="79"/>
            <ac:spMkLst>
              <pc:docMk/>
              <pc:sldMasterMk cId="0" sldId="2147483648"/>
              <pc:sldLayoutMk cId="1892219982" sldId="2147483660"/>
              <ac:spMk id="41" creationId="{00000000-0000-0000-0000-000000000000}"/>
            </ac:spMkLst>
          </pc:spChg>
        </pc:sldLayoutChg>
      </pc:sldMasterChg>
    </pc:docChg>
  </pc:docChgLst>
  <pc:docChgLst>
    <pc:chgData name="qasymuly@gmail.com" userId="894d91f7dda9726b" providerId="LiveId" clId="{DAAD3BD8-6292-45E9-9C2E-AA7B07149BB5}"/>
    <pc:docChg chg="undo custSel modSld">
      <pc:chgData name="qasymuly@gmail.com" userId="894d91f7dda9726b" providerId="LiveId" clId="{DAAD3BD8-6292-45E9-9C2E-AA7B07149BB5}" dt="2021-06-01T15:59:55.304" v="385"/>
      <pc:docMkLst>
        <pc:docMk/>
      </pc:docMkLst>
      <pc:sldChg chg="modSp mod">
        <pc:chgData name="qasymuly@gmail.com" userId="894d91f7dda9726b" providerId="LiveId" clId="{DAAD3BD8-6292-45E9-9C2E-AA7B07149BB5}" dt="2021-06-01T15:59:55.304" v="385"/>
        <pc:sldMkLst>
          <pc:docMk/>
          <pc:sldMk cId="2053865598" sldId="318"/>
        </pc:sldMkLst>
        <pc:spChg chg="mod">
          <ac:chgData name="qasymuly@gmail.com" userId="894d91f7dda9726b" providerId="LiveId" clId="{DAAD3BD8-6292-45E9-9C2E-AA7B07149BB5}" dt="2021-06-01T15:59:55.304" v="385"/>
          <ac:spMkLst>
            <pc:docMk/>
            <pc:sldMk cId="2053865598" sldId="318"/>
            <ac:spMk id="3" creationId="{00000000-0000-0000-0000-000000000000}"/>
          </ac:spMkLst>
        </pc:spChg>
      </pc:sldChg>
      <pc:sldChg chg="modSp mod">
        <pc:chgData name="qasymuly@gmail.com" userId="894d91f7dda9726b" providerId="LiveId" clId="{DAAD3BD8-6292-45E9-9C2E-AA7B07149BB5}" dt="2021-05-31T07:30:14.994" v="53" actId="27107"/>
        <pc:sldMkLst>
          <pc:docMk/>
          <pc:sldMk cId="943352176" sldId="328"/>
        </pc:sldMkLst>
        <pc:spChg chg="mod">
          <ac:chgData name="qasymuly@gmail.com" userId="894d91f7dda9726b" providerId="LiveId" clId="{DAAD3BD8-6292-45E9-9C2E-AA7B07149BB5}" dt="2021-05-31T07:30:14.994" v="53" actId="27107"/>
          <ac:spMkLst>
            <pc:docMk/>
            <pc:sldMk cId="943352176" sldId="328"/>
            <ac:spMk id="28" creationId="{0732155B-D5AD-4F43-B9F9-49250C6594DE}"/>
          </ac:spMkLst>
        </pc:spChg>
      </pc:sldChg>
      <pc:sldChg chg="addSp delSp modSp mod">
        <pc:chgData name="qasymuly@gmail.com" userId="894d91f7dda9726b" providerId="LiveId" clId="{DAAD3BD8-6292-45E9-9C2E-AA7B07149BB5}" dt="2021-05-31T07:29:48.398" v="52" actId="1035"/>
        <pc:sldMkLst>
          <pc:docMk/>
          <pc:sldMk cId="1793328076" sldId="351"/>
        </pc:sldMkLst>
        <pc:spChg chg="add mod">
          <ac:chgData name="qasymuly@gmail.com" userId="894d91f7dda9726b" providerId="LiveId" clId="{DAAD3BD8-6292-45E9-9C2E-AA7B07149BB5}" dt="2021-05-31T07:26:00.642" v="46" actId="1035"/>
          <ac:spMkLst>
            <pc:docMk/>
            <pc:sldMk cId="1793328076" sldId="351"/>
            <ac:spMk id="3" creationId="{2E83A462-B0F5-4EDB-9D25-9B829176657E}"/>
          </ac:spMkLst>
        </pc:spChg>
        <pc:spChg chg="add del">
          <ac:chgData name="qasymuly@gmail.com" userId="894d91f7dda9726b" providerId="LiveId" clId="{DAAD3BD8-6292-45E9-9C2E-AA7B07149BB5}" dt="2021-05-31T07:28:42.256" v="48" actId="478"/>
          <ac:spMkLst>
            <pc:docMk/>
            <pc:sldMk cId="1793328076" sldId="351"/>
            <ac:spMk id="4" creationId="{EC680AF5-1F4F-494B-A586-AA0AE0661FEE}"/>
          </ac:spMkLst>
        </pc:spChg>
        <pc:spChg chg="add del">
          <ac:chgData name="qasymuly@gmail.com" userId="894d91f7dda9726b" providerId="LiveId" clId="{DAAD3BD8-6292-45E9-9C2E-AA7B07149BB5}" dt="2021-05-31T07:29:14.723" v="50" actId="478"/>
          <ac:spMkLst>
            <pc:docMk/>
            <pc:sldMk cId="1793328076" sldId="351"/>
            <ac:spMk id="5" creationId="{FE529680-25BB-41F3-9941-809FFC4E7A4A}"/>
          </ac:spMkLst>
        </pc:spChg>
        <pc:spChg chg="add mod">
          <ac:chgData name="qasymuly@gmail.com" userId="894d91f7dda9726b" providerId="LiveId" clId="{DAAD3BD8-6292-45E9-9C2E-AA7B07149BB5}" dt="2021-05-31T07:25:59.025" v="45" actId="1035"/>
          <ac:spMkLst>
            <pc:docMk/>
            <pc:sldMk cId="1793328076" sldId="351"/>
            <ac:spMk id="21" creationId="{9070F153-818A-4BBD-A1D6-5688645BD44C}"/>
          </ac:spMkLst>
        </pc:spChg>
        <pc:graphicFrameChg chg="mod">
          <ac:chgData name="qasymuly@gmail.com" userId="894d91f7dda9726b" providerId="LiveId" clId="{DAAD3BD8-6292-45E9-9C2E-AA7B07149BB5}" dt="2021-05-31T07:29:48.398" v="52" actId="1035"/>
          <ac:graphicFrameMkLst>
            <pc:docMk/>
            <pc:sldMk cId="1793328076" sldId="351"/>
            <ac:graphicFrameMk id="18" creationId="{581A78A3-21F9-44B1-9ABB-2B9F91DFF93D}"/>
          </ac:graphicFrameMkLst>
        </pc:graphicFrameChg>
      </pc:sldChg>
      <pc:sldChg chg="addSp delSp modSp mod">
        <pc:chgData name="qasymuly@gmail.com" userId="894d91f7dda9726b" providerId="LiveId" clId="{DAAD3BD8-6292-45E9-9C2E-AA7B07149BB5}" dt="2021-06-01T15:30:22.821" v="383" actId="1036"/>
        <pc:sldMkLst>
          <pc:docMk/>
          <pc:sldMk cId="3122074751" sldId="352"/>
        </pc:sldMkLst>
        <pc:spChg chg="mod">
          <ac:chgData name="qasymuly@gmail.com" userId="894d91f7dda9726b" providerId="LiveId" clId="{DAAD3BD8-6292-45E9-9C2E-AA7B07149BB5}" dt="2021-06-01T15:29:31.933" v="365" actId="20577"/>
          <ac:spMkLst>
            <pc:docMk/>
            <pc:sldMk cId="3122074751" sldId="352"/>
            <ac:spMk id="5" creationId="{1861809A-7D44-46F0-8750-A017217FFB4A}"/>
          </ac:spMkLst>
        </pc:spChg>
        <pc:spChg chg="add del mod ord">
          <ac:chgData name="qasymuly@gmail.com" userId="894d91f7dda9726b" providerId="LiveId" clId="{DAAD3BD8-6292-45E9-9C2E-AA7B07149BB5}" dt="2021-06-01T15:15:05.733" v="126" actId="478"/>
          <ac:spMkLst>
            <pc:docMk/>
            <pc:sldMk cId="3122074751" sldId="352"/>
            <ac:spMk id="9" creationId="{2293BD03-1ED2-4AFB-8B74-4E945EE26655}"/>
          </ac:spMkLst>
        </pc:spChg>
        <pc:spChg chg="del mod ord">
          <ac:chgData name="qasymuly@gmail.com" userId="894d91f7dda9726b" providerId="LiveId" clId="{DAAD3BD8-6292-45E9-9C2E-AA7B07149BB5}" dt="2021-06-01T15:04:43.150" v="93" actId="478"/>
          <ac:spMkLst>
            <pc:docMk/>
            <pc:sldMk cId="3122074751" sldId="352"/>
            <ac:spMk id="10" creationId="{2293BD03-1ED2-4AFB-8B74-4E945EE26655}"/>
          </ac:spMkLst>
        </pc:spChg>
        <pc:spChg chg="del mod ord">
          <ac:chgData name="qasymuly@gmail.com" userId="894d91f7dda9726b" providerId="LiveId" clId="{DAAD3BD8-6292-45E9-9C2E-AA7B07149BB5}" dt="2021-06-01T15:04:40.931" v="92" actId="478"/>
          <ac:spMkLst>
            <pc:docMk/>
            <pc:sldMk cId="3122074751" sldId="352"/>
            <ac:spMk id="11" creationId="{2293BD03-1ED2-4AFB-8B74-4E945EE26655}"/>
          </ac:spMkLst>
        </pc:spChg>
        <pc:spChg chg="add del mod">
          <ac:chgData name="qasymuly@gmail.com" userId="894d91f7dda9726b" providerId="LiveId" clId="{DAAD3BD8-6292-45E9-9C2E-AA7B07149BB5}" dt="2021-06-01T15:15:05.733" v="126" actId="478"/>
          <ac:spMkLst>
            <pc:docMk/>
            <pc:sldMk cId="3122074751" sldId="352"/>
            <ac:spMk id="13" creationId="{EF9EC67E-F354-4D58-931E-F84C71A156F4}"/>
          </ac:spMkLst>
        </pc:spChg>
        <pc:spChg chg="add del mod">
          <ac:chgData name="qasymuly@gmail.com" userId="894d91f7dda9726b" providerId="LiveId" clId="{DAAD3BD8-6292-45E9-9C2E-AA7B07149BB5}" dt="2021-06-01T15:15:05.733" v="126" actId="478"/>
          <ac:spMkLst>
            <pc:docMk/>
            <pc:sldMk cId="3122074751" sldId="352"/>
            <ac:spMk id="14" creationId="{B0E57D1F-F8BE-43B8-9808-0F02E96D1A45}"/>
          </ac:spMkLst>
        </pc:spChg>
        <pc:spChg chg="add del mod">
          <ac:chgData name="qasymuly@gmail.com" userId="894d91f7dda9726b" providerId="LiveId" clId="{DAAD3BD8-6292-45E9-9C2E-AA7B07149BB5}" dt="2021-06-01T15:15:05.733" v="126" actId="478"/>
          <ac:spMkLst>
            <pc:docMk/>
            <pc:sldMk cId="3122074751" sldId="352"/>
            <ac:spMk id="15" creationId="{A996495C-E620-43B2-B7DC-FE1129CC4B6B}"/>
          </ac:spMkLst>
        </pc:spChg>
        <pc:spChg chg="add del mod">
          <ac:chgData name="qasymuly@gmail.com" userId="894d91f7dda9726b" providerId="LiveId" clId="{DAAD3BD8-6292-45E9-9C2E-AA7B07149BB5}" dt="2021-06-01T15:15:05.733" v="126" actId="478"/>
          <ac:spMkLst>
            <pc:docMk/>
            <pc:sldMk cId="3122074751" sldId="352"/>
            <ac:spMk id="16" creationId="{0C3A474B-B092-4EF6-AADB-5A1707847EB1}"/>
          </ac:spMkLst>
        </pc:spChg>
        <pc:spChg chg="add del mod">
          <ac:chgData name="qasymuly@gmail.com" userId="894d91f7dda9726b" providerId="LiveId" clId="{DAAD3BD8-6292-45E9-9C2E-AA7B07149BB5}" dt="2021-06-01T15:15:05.733" v="126" actId="478"/>
          <ac:spMkLst>
            <pc:docMk/>
            <pc:sldMk cId="3122074751" sldId="352"/>
            <ac:spMk id="17" creationId="{3DB5EA6D-086E-4EEB-B24C-900A5D09AA41}"/>
          </ac:spMkLst>
        </pc:spChg>
        <pc:spChg chg="add del mod">
          <ac:chgData name="qasymuly@gmail.com" userId="894d91f7dda9726b" providerId="LiveId" clId="{DAAD3BD8-6292-45E9-9C2E-AA7B07149BB5}" dt="2021-06-01T15:15:05.733" v="126" actId="478"/>
          <ac:spMkLst>
            <pc:docMk/>
            <pc:sldMk cId="3122074751" sldId="352"/>
            <ac:spMk id="18" creationId="{68E62951-4C33-49D3-ACF1-1B55F95DF9AA}"/>
          </ac:spMkLst>
        </pc:spChg>
        <pc:spChg chg="add del mod">
          <ac:chgData name="qasymuly@gmail.com" userId="894d91f7dda9726b" providerId="LiveId" clId="{DAAD3BD8-6292-45E9-9C2E-AA7B07149BB5}" dt="2021-06-01T15:15:05.733" v="126" actId="478"/>
          <ac:spMkLst>
            <pc:docMk/>
            <pc:sldMk cId="3122074751" sldId="352"/>
            <ac:spMk id="19" creationId="{B5E59CEB-04A3-44D3-ADB0-495C789796EE}"/>
          </ac:spMkLst>
        </pc:spChg>
        <pc:spChg chg="add mod">
          <ac:chgData name="qasymuly@gmail.com" userId="894d91f7dda9726b" providerId="LiveId" clId="{DAAD3BD8-6292-45E9-9C2E-AA7B07149BB5}" dt="2021-06-01T15:26:00.391" v="236" actId="1076"/>
          <ac:spMkLst>
            <pc:docMk/>
            <pc:sldMk cId="3122074751" sldId="352"/>
            <ac:spMk id="20" creationId="{6A36EFF4-5E5C-4728-BC0B-988279A8EC94}"/>
          </ac:spMkLst>
        </pc:spChg>
        <pc:spChg chg="add mod">
          <ac:chgData name="qasymuly@gmail.com" userId="894d91f7dda9726b" providerId="LiveId" clId="{DAAD3BD8-6292-45E9-9C2E-AA7B07149BB5}" dt="2021-06-01T15:23:16.174" v="222" actId="1038"/>
          <ac:spMkLst>
            <pc:docMk/>
            <pc:sldMk cId="3122074751" sldId="352"/>
            <ac:spMk id="21" creationId="{528D72DC-F7FB-4D20-9D3A-710E14F369E5}"/>
          </ac:spMkLst>
        </pc:spChg>
        <pc:spChg chg="add mod">
          <ac:chgData name="qasymuly@gmail.com" userId="894d91f7dda9726b" providerId="LiveId" clId="{DAAD3BD8-6292-45E9-9C2E-AA7B07149BB5}" dt="2021-06-01T15:16:57.970" v="155" actId="207"/>
          <ac:spMkLst>
            <pc:docMk/>
            <pc:sldMk cId="3122074751" sldId="352"/>
            <ac:spMk id="22" creationId="{88570DC7-F8E3-4C3F-A6A3-6CD97F4FF160}"/>
          </ac:spMkLst>
        </pc:spChg>
        <pc:spChg chg="add mod">
          <ac:chgData name="qasymuly@gmail.com" userId="894d91f7dda9726b" providerId="LiveId" clId="{DAAD3BD8-6292-45E9-9C2E-AA7B07149BB5}" dt="2021-06-01T15:17:44.212" v="160" actId="1076"/>
          <ac:spMkLst>
            <pc:docMk/>
            <pc:sldMk cId="3122074751" sldId="352"/>
            <ac:spMk id="23" creationId="{BDAF4333-A72E-4DE5-BF8A-03AA79304DA3}"/>
          </ac:spMkLst>
        </pc:spChg>
        <pc:spChg chg="add mod">
          <ac:chgData name="qasymuly@gmail.com" userId="894d91f7dda9726b" providerId="LiveId" clId="{DAAD3BD8-6292-45E9-9C2E-AA7B07149BB5}" dt="2021-06-01T15:26:39.392" v="238" actId="1076"/>
          <ac:spMkLst>
            <pc:docMk/>
            <pc:sldMk cId="3122074751" sldId="352"/>
            <ac:spMk id="24" creationId="{081DB143-04F0-4901-A07C-BEE7FEEF1989}"/>
          </ac:spMkLst>
        </pc:spChg>
        <pc:spChg chg="add mod">
          <ac:chgData name="qasymuly@gmail.com" userId="894d91f7dda9726b" providerId="LiveId" clId="{DAAD3BD8-6292-45E9-9C2E-AA7B07149BB5}" dt="2021-06-01T15:27:01.900" v="248" actId="1038"/>
          <ac:spMkLst>
            <pc:docMk/>
            <pc:sldMk cId="3122074751" sldId="352"/>
            <ac:spMk id="25" creationId="{F804DF40-C2E7-43E8-B510-91754232C138}"/>
          </ac:spMkLst>
        </pc:spChg>
        <pc:spChg chg="add mod">
          <ac:chgData name="qasymuly@gmail.com" userId="894d91f7dda9726b" providerId="LiveId" clId="{DAAD3BD8-6292-45E9-9C2E-AA7B07149BB5}" dt="2021-06-01T15:27:16.165" v="266" actId="1037"/>
          <ac:spMkLst>
            <pc:docMk/>
            <pc:sldMk cId="3122074751" sldId="352"/>
            <ac:spMk id="26" creationId="{5540D00F-2989-4603-8FCE-C4340FB1B635}"/>
          </ac:spMkLst>
        </pc:spChg>
        <pc:spChg chg="add mod">
          <ac:chgData name="qasymuly@gmail.com" userId="894d91f7dda9726b" providerId="LiveId" clId="{DAAD3BD8-6292-45E9-9C2E-AA7B07149BB5}" dt="2021-06-01T15:27:26.645" v="283" actId="1037"/>
          <ac:spMkLst>
            <pc:docMk/>
            <pc:sldMk cId="3122074751" sldId="352"/>
            <ac:spMk id="27" creationId="{2DF61DDD-59D9-423D-A103-FA08399ADA11}"/>
          </ac:spMkLst>
        </pc:spChg>
        <pc:spChg chg="add mod">
          <ac:chgData name="qasymuly@gmail.com" userId="894d91f7dda9726b" providerId="LiveId" clId="{DAAD3BD8-6292-45E9-9C2E-AA7B07149BB5}" dt="2021-06-01T15:27:34.453" v="297" actId="1036"/>
          <ac:spMkLst>
            <pc:docMk/>
            <pc:sldMk cId="3122074751" sldId="352"/>
            <ac:spMk id="28" creationId="{F80330C6-E995-49F6-9C4F-88C704613626}"/>
          </ac:spMkLst>
        </pc:spChg>
        <pc:spChg chg="add mod">
          <ac:chgData name="qasymuly@gmail.com" userId="894d91f7dda9726b" providerId="LiveId" clId="{DAAD3BD8-6292-45E9-9C2E-AA7B07149BB5}" dt="2021-06-01T15:27:39.980" v="300" actId="1035"/>
          <ac:spMkLst>
            <pc:docMk/>
            <pc:sldMk cId="3122074751" sldId="352"/>
            <ac:spMk id="29" creationId="{AE3C0827-4C3D-4B4C-AEEF-2005DAC39530}"/>
          </ac:spMkLst>
        </pc:spChg>
        <pc:spChg chg="add mod">
          <ac:chgData name="qasymuly@gmail.com" userId="894d91f7dda9726b" providerId="LiveId" clId="{DAAD3BD8-6292-45E9-9C2E-AA7B07149BB5}" dt="2021-06-01T15:30:22.821" v="383" actId="1036"/>
          <ac:spMkLst>
            <pc:docMk/>
            <pc:sldMk cId="3122074751" sldId="352"/>
            <ac:spMk id="30" creationId="{6CD249F5-CD7D-4E3C-9E4E-21A1F9D41B70}"/>
          </ac:spMkLst>
        </pc:spChg>
        <pc:spChg chg="add mod">
          <ac:chgData name="qasymuly@gmail.com" userId="894d91f7dda9726b" providerId="LiveId" clId="{DAAD3BD8-6292-45E9-9C2E-AA7B07149BB5}" dt="2021-06-01T15:30:17.386" v="376" actId="1035"/>
          <ac:spMkLst>
            <pc:docMk/>
            <pc:sldMk cId="3122074751" sldId="352"/>
            <ac:spMk id="32" creationId="{E2635F85-7431-4884-AA36-D6727BACDE4F}"/>
          </ac:spMkLst>
        </pc:spChg>
        <pc:spChg chg="add mod">
          <ac:chgData name="qasymuly@gmail.com" userId="894d91f7dda9726b" providerId="LiveId" clId="{DAAD3BD8-6292-45E9-9C2E-AA7B07149BB5}" dt="2021-06-01T15:20:20.110" v="213" actId="207"/>
          <ac:spMkLst>
            <pc:docMk/>
            <pc:sldMk cId="3122074751" sldId="352"/>
            <ac:spMk id="33" creationId="{E9B9161E-7118-43D5-B016-10DE209DC210}"/>
          </ac:spMkLst>
        </pc:spChg>
        <pc:spChg chg="add mod">
          <ac:chgData name="qasymuly@gmail.com" userId="894d91f7dda9726b" providerId="LiveId" clId="{DAAD3BD8-6292-45E9-9C2E-AA7B07149BB5}" dt="2021-06-01T15:29:44.046" v="367" actId="1035"/>
          <ac:spMkLst>
            <pc:docMk/>
            <pc:sldMk cId="3122074751" sldId="352"/>
            <ac:spMk id="34" creationId="{6443C4FC-CE42-4B2B-9F99-AD4C17203D7F}"/>
          </ac:spMkLst>
        </pc:spChg>
        <pc:graphicFrameChg chg="del mod">
          <ac:chgData name="qasymuly@gmail.com" userId="894d91f7dda9726b" providerId="LiveId" clId="{DAAD3BD8-6292-45E9-9C2E-AA7B07149BB5}" dt="2021-06-01T13:41:49.069" v="61" actId="478"/>
          <ac:graphicFrameMkLst>
            <pc:docMk/>
            <pc:sldMk cId="3122074751" sldId="352"/>
            <ac:graphicFrameMk id="8" creationId="{00000000-0000-0000-0000-000000000000}"/>
          </ac:graphicFrameMkLst>
        </pc:graphicFrameChg>
        <pc:graphicFrameChg chg="add mod">
          <ac:chgData name="qasymuly@gmail.com" userId="894d91f7dda9726b" providerId="LiveId" clId="{DAAD3BD8-6292-45E9-9C2E-AA7B07149BB5}" dt="2021-06-01T15:27:06.821" v="250" actId="1035"/>
          <ac:graphicFrameMkLst>
            <pc:docMk/>
            <pc:sldMk cId="3122074751" sldId="352"/>
            <ac:graphicFrameMk id="12" creationId="{0162A093-7220-45CE-9D0E-5D4BD525852A}"/>
          </ac:graphicFrameMkLst>
        </pc:graphicFrameChg>
        <pc:graphicFrameChg chg="add del mod">
          <ac:chgData name="qasymuly@gmail.com" userId="894d91f7dda9726b" providerId="LiveId" clId="{DAAD3BD8-6292-45E9-9C2E-AA7B07149BB5}" dt="2021-06-01T15:19:36.632" v="200"/>
          <ac:graphicFrameMkLst>
            <pc:docMk/>
            <pc:sldMk cId="3122074751" sldId="352"/>
            <ac:graphicFrameMk id="31" creationId="{1C64C957-2D87-4AEA-B715-27AAEE2A5209}"/>
          </ac:graphicFrameMkLst>
        </pc:graphicFrameChg>
      </pc:sldChg>
    </pc:docChg>
  </pc:docChgLst>
  <pc:docChgLst>
    <pc:chgData name="qasymuly@gmail.com" userId="894d91f7dda9726b" providerId="LiveId" clId="{739D09A7-13C2-482B-ACC6-71D9BCB211FD}"/>
    <pc:docChg chg="undo custSel addSld delSld modSld sldOrd">
      <pc:chgData name="qasymuly@gmail.com" userId="894d91f7dda9726b" providerId="LiveId" clId="{739D09A7-13C2-482B-ACC6-71D9BCB211FD}" dt="2021-04-07T09:06:49.373" v="1429" actId="1076"/>
      <pc:docMkLst>
        <pc:docMk/>
      </pc:docMkLst>
      <pc:sldChg chg="addSp modSp add mod ord">
        <pc:chgData name="qasymuly@gmail.com" userId="894d91f7dda9726b" providerId="LiveId" clId="{739D09A7-13C2-482B-ACC6-71D9BCB211FD}" dt="2021-04-05T14:39:14.961" v="1241" actId="14100"/>
        <pc:sldMkLst>
          <pc:docMk/>
          <pc:sldMk cId="181206974" sldId="256"/>
        </pc:sldMkLst>
        <pc:spChg chg="mod">
          <ac:chgData name="qasymuly@gmail.com" userId="894d91f7dda9726b" providerId="LiveId" clId="{739D09A7-13C2-482B-ACC6-71D9BCB211FD}" dt="2021-04-05T07:04:13.462" v="458" actId="1035"/>
          <ac:spMkLst>
            <pc:docMk/>
            <pc:sldMk cId="181206974" sldId="256"/>
            <ac:spMk id="8" creationId="{1880FAAB-4220-42DF-A211-0A83C5B457C3}"/>
          </ac:spMkLst>
        </pc:spChg>
        <pc:spChg chg="mod">
          <ac:chgData name="qasymuly@gmail.com" userId="894d91f7dda9726b" providerId="LiveId" clId="{739D09A7-13C2-482B-ACC6-71D9BCB211FD}" dt="2021-04-05T14:39:00.603" v="1239" actId="1036"/>
          <ac:spMkLst>
            <pc:docMk/>
            <pc:sldMk cId="181206974" sldId="256"/>
            <ac:spMk id="43" creationId="{19E67697-4B47-4D4D-934D-B39418572DB0}"/>
          </ac:spMkLst>
        </pc:spChg>
        <pc:spChg chg="mod">
          <ac:chgData name="qasymuly@gmail.com" userId="894d91f7dda9726b" providerId="LiveId" clId="{739D09A7-13C2-482B-ACC6-71D9BCB211FD}" dt="2021-04-05T14:39:09.773" v="1240" actId="14100"/>
          <ac:spMkLst>
            <pc:docMk/>
            <pc:sldMk cId="181206974" sldId="256"/>
            <ac:spMk id="44" creationId="{977B1815-8C31-4C35-997B-BB3244369FDC}"/>
          </ac:spMkLst>
        </pc:spChg>
        <pc:spChg chg="mod">
          <ac:chgData name="qasymuly@gmail.com" userId="894d91f7dda9726b" providerId="LiveId" clId="{739D09A7-13C2-482B-ACC6-71D9BCB211FD}" dt="2021-04-05T14:39:14.961" v="1241" actId="14100"/>
          <ac:spMkLst>
            <pc:docMk/>
            <pc:sldMk cId="181206974" sldId="256"/>
            <ac:spMk id="45" creationId="{F456647D-65BD-45C9-A666-EAD6B8B1EBBB}"/>
          </ac:spMkLst>
        </pc:spChg>
        <pc:spChg chg="mod">
          <ac:chgData name="qasymuly@gmail.com" userId="894d91f7dda9726b" providerId="LiveId" clId="{739D09A7-13C2-482B-ACC6-71D9BCB211FD}" dt="2021-04-05T14:37:33.276" v="1197" actId="1036"/>
          <ac:spMkLst>
            <pc:docMk/>
            <pc:sldMk cId="181206974" sldId="256"/>
            <ac:spMk id="46" creationId="{BC9D6705-6DB6-4651-A577-279072884DFB}"/>
          </ac:spMkLst>
        </pc:spChg>
        <pc:spChg chg="mod">
          <ac:chgData name="qasymuly@gmail.com" userId="894d91f7dda9726b" providerId="LiveId" clId="{739D09A7-13C2-482B-ACC6-71D9BCB211FD}" dt="2021-04-05T14:36:32.410" v="1177" actId="1076"/>
          <ac:spMkLst>
            <pc:docMk/>
            <pc:sldMk cId="181206974" sldId="256"/>
            <ac:spMk id="47" creationId="{020E0F11-A490-4ECD-A492-DD94A3D7318B}"/>
          </ac:spMkLst>
        </pc:spChg>
        <pc:spChg chg="mod">
          <ac:chgData name="qasymuly@gmail.com" userId="894d91f7dda9726b" providerId="LiveId" clId="{739D09A7-13C2-482B-ACC6-71D9BCB211FD}" dt="2021-04-05T14:37:42.693" v="1200" actId="1038"/>
          <ac:spMkLst>
            <pc:docMk/>
            <pc:sldMk cId="181206974" sldId="256"/>
            <ac:spMk id="48" creationId="{05183562-5B55-464F-90E9-6F7680B1AE43}"/>
          </ac:spMkLst>
        </pc:spChg>
        <pc:spChg chg="mod">
          <ac:chgData name="qasymuly@gmail.com" userId="894d91f7dda9726b" providerId="LiveId" clId="{739D09A7-13C2-482B-ACC6-71D9BCB211FD}" dt="2021-04-05T14:37:52.320" v="1203" actId="1038"/>
          <ac:spMkLst>
            <pc:docMk/>
            <pc:sldMk cId="181206974" sldId="256"/>
            <ac:spMk id="49" creationId="{5C040A10-8E7D-4F27-BB75-35B1F9F7D8E6}"/>
          </ac:spMkLst>
        </pc:spChg>
        <pc:spChg chg="mod">
          <ac:chgData name="qasymuly@gmail.com" userId="894d91f7dda9726b" providerId="LiveId" clId="{739D09A7-13C2-482B-ACC6-71D9BCB211FD}" dt="2021-04-05T14:38:48.477" v="1234" actId="1036"/>
          <ac:spMkLst>
            <pc:docMk/>
            <pc:sldMk cId="181206974" sldId="256"/>
            <ac:spMk id="50" creationId="{CDFE8040-2F88-4C55-8896-A6DF6E07FE96}"/>
          </ac:spMkLst>
        </pc:spChg>
        <pc:spChg chg="mod">
          <ac:chgData name="qasymuly@gmail.com" userId="894d91f7dda9726b" providerId="LiveId" clId="{739D09A7-13C2-482B-ACC6-71D9BCB211FD}" dt="2021-04-05T14:38:40.274" v="1232" actId="1035"/>
          <ac:spMkLst>
            <pc:docMk/>
            <pc:sldMk cId="181206974" sldId="256"/>
            <ac:spMk id="51" creationId="{992A078D-EDB7-4D3F-9F47-FB1D4DF5603C}"/>
          </ac:spMkLst>
        </pc:spChg>
        <pc:spChg chg="mod">
          <ac:chgData name="qasymuly@gmail.com" userId="894d91f7dda9726b" providerId="LiveId" clId="{739D09A7-13C2-482B-ACC6-71D9BCB211FD}" dt="2021-04-05T14:38:32.958" v="1228" actId="14100"/>
          <ac:spMkLst>
            <pc:docMk/>
            <pc:sldMk cId="181206974" sldId="256"/>
            <ac:spMk id="52" creationId="{2293BD03-1ED2-4AFB-8B74-4E945EE26655}"/>
          </ac:spMkLst>
        </pc:spChg>
        <pc:spChg chg="mod">
          <ac:chgData name="qasymuly@gmail.com" userId="894d91f7dda9726b" providerId="LiveId" clId="{739D09A7-13C2-482B-ACC6-71D9BCB211FD}" dt="2021-04-05T14:37:27.106" v="1193" actId="1035"/>
          <ac:spMkLst>
            <pc:docMk/>
            <pc:sldMk cId="181206974" sldId="256"/>
            <ac:spMk id="54" creationId="{560E508D-8BE5-4869-B396-72DBEB091FB2}"/>
          </ac:spMkLst>
        </pc:spChg>
        <pc:spChg chg="mod">
          <ac:chgData name="qasymuly@gmail.com" userId="894d91f7dda9726b" providerId="LiveId" clId="{739D09A7-13C2-482B-ACC6-71D9BCB211FD}" dt="2021-04-05T14:37:21.663" v="1189" actId="1038"/>
          <ac:spMkLst>
            <pc:docMk/>
            <pc:sldMk cId="181206974" sldId="256"/>
            <ac:spMk id="55" creationId="{CAFD256B-3B3C-4DDA-8BD9-8BE5352735F2}"/>
          </ac:spMkLst>
        </pc:spChg>
        <pc:spChg chg="mod">
          <ac:chgData name="qasymuly@gmail.com" userId="894d91f7dda9726b" providerId="LiveId" clId="{739D09A7-13C2-482B-ACC6-71D9BCB211FD}" dt="2021-04-05T14:37:16.538" v="1186" actId="1037"/>
          <ac:spMkLst>
            <pc:docMk/>
            <pc:sldMk cId="181206974" sldId="256"/>
            <ac:spMk id="56" creationId="{C9985A0B-A7A9-407B-B8AB-35C738630E56}"/>
          </ac:spMkLst>
        </pc:spChg>
        <pc:spChg chg="mod">
          <ac:chgData name="qasymuly@gmail.com" userId="894d91f7dda9726b" providerId="LiveId" clId="{739D09A7-13C2-482B-ACC6-71D9BCB211FD}" dt="2021-04-05T14:37:08.918" v="1184" actId="1037"/>
          <ac:spMkLst>
            <pc:docMk/>
            <pc:sldMk cId="181206974" sldId="256"/>
            <ac:spMk id="57" creationId="{ED214091-7239-4A5E-9A14-1343FE0727B8}"/>
          </ac:spMkLst>
        </pc:spChg>
        <pc:spChg chg="mod">
          <ac:chgData name="qasymuly@gmail.com" userId="894d91f7dda9726b" providerId="LiveId" clId="{739D09A7-13C2-482B-ACC6-71D9BCB211FD}" dt="2021-04-05T14:37:04.544" v="1182" actId="122"/>
          <ac:spMkLst>
            <pc:docMk/>
            <pc:sldMk cId="181206974" sldId="256"/>
            <ac:spMk id="58" creationId="{2D14466F-9073-4507-9DF2-8354A420EB3F}"/>
          </ac:spMkLst>
        </pc:spChg>
        <pc:spChg chg="add mod">
          <ac:chgData name="qasymuly@gmail.com" userId="894d91f7dda9726b" providerId="LiveId" clId="{739D09A7-13C2-482B-ACC6-71D9BCB211FD}" dt="2021-04-05T07:03:28.988" v="445"/>
          <ac:spMkLst>
            <pc:docMk/>
            <pc:sldMk cId="181206974" sldId="256"/>
            <ac:spMk id="62" creationId="{D126BB58-9701-416E-9B2C-B32CC85416D9}"/>
          </ac:spMkLst>
        </pc:spChg>
        <pc:spChg chg="mod">
          <ac:chgData name="qasymuly@gmail.com" userId="894d91f7dda9726b" providerId="LiveId" clId="{739D09A7-13C2-482B-ACC6-71D9BCB211FD}" dt="2021-04-05T14:38:52.947" v="1235" actId="14100"/>
          <ac:spMkLst>
            <pc:docMk/>
            <pc:sldMk cId="181206974" sldId="256"/>
            <ac:spMk id="146" creationId="{B44B5B77-77F4-429C-8396-5CA66F336C02}"/>
          </ac:spMkLst>
        </pc:spChg>
        <pc:spChg chg="mod">
          <ac:chgData name="qasymuly@gmail.com" userId="894d91f7dda9726b" providerId="LiveId" clId="{739D09A7-13C2-482B-ACC6-71D9BCB211FD}" dt="2021-04-05T14:38:17.688" v="1219" actId="1037"/>
          <ac:spMkLst>
            <pc:docMk/>
            <pc:sldMk cId="181206974" sldId="256"/>
            <ac:spMk id="151" creationId="{29624F90-63AE-435E-AAD8-23C976670D78}"/>
          </ac:spMkLst>
        </pc:spChg>
        <pc:spChg chg="mod">
          <ac:chgData name="qasymuly@gmail.com" userId="894d91f7dda9726b" providerId="LiveId" clId="{739D09A7-13C2-482B-ACC6-71D9BCB211FD}" dt="2021-04-05T14:38:08.134" v="1210" actId="1038"/>
          <ac:spMkLst>
            <pc:docMk/>
            <pc:sldMk cId="181206974" sldId="256"/>
            <ac:spMk id="152" creationId="{23206B34-7F0F-413C-A5A0-8AC1900B47E0}"/>
          </ac:spMkLst>
        </pc:spChg>
        <pc:spChg chg="mod">
          <ac:chgData name="qasymuly@gmail.com" userId="894d91f7dda9726b" providerId="LiveId" clId="{739D09A7-13C2-482B-ACC6-71D9BCB211FD}" dt="2021-04-05T14:38:26.566" v="1227" actId="1037"/>
          <ac:spMkLst>
            <pc:docMk/>
            <pc:sldMk cId="181206974" sldId="256"/>
            <ac:spMk id="155" creationId="{E5A08B61-1A3E-43DD-973E-1D9810648D06}"/>
          </ac:spMkLst>
        </pc:spChg>
      </pc:sldChg>
      <pc:sldChg chg="addSp delSp modSp mod">
        <pc:chgData name="qasymuly@gmail.com" userId="894d91f7dda9726b" providerId="LiveId" clId="{739D09A7-13C2-482B-ACC6-71D9BCB211FD}" dt="2021-04-05T06:38:41.712" v="97" actId="1076"/>
        <pc:sldMkLst>
          <pc:docMk/>
          <pc:sldMk cId="2053865598" sldId="318"/>
        </pc:sldMkLst>
        <pc:spChg chg="mod">
          <ac:chgData name="qasymuly@gmail.com" userId="894d91f7dda9726b" providerId="LiveId" clId="{739D09A7-13C2-482B-ACC6-71D9BCB211FD}" dt="2021-04-05T06:35:12.106" v="39" actId="20577"/>
          <ac:spMkLst>
            <pc:docMk/>
            <pc:sldMk cId="2053865598" sldId="318"/>
            <ac:spMk id="3" creationId="{00000000-0000-0000-0000-000000000000}"/>
          </ac:spMkLst>
        </pc:spChg>
        <pc:spChg chg="mod">
          <ac:chgData name="qasymuly@gmail.com" userId="894d91f7dda9726b" providerId="LiveId" clId="{739D09A7-13C2-482B-ACC6-71D9BCB211FD}" dt="2021-04-05T06:35:40.212" v="57" actId="1035"/>
          <ac:spMkLst>
            <pc:docMk/>
            <pc:sldMk cId="2053865598" sldId="318"/>
            <ac:spMk id="9" creationId="{00000000-0000-0000-0000-000000000000}"/>
          </ac:spMkLst>
        </pc:spChg>
        <pc:spChg chg="mod">
          <ac:chgData name="qasymuly@gmail.com" userId="894d91f7dda9726b" providerId="LiveId" clId="{739D09A7-13C2-482B-ACC6-71D9BCB211FD}" dt="2021-04-05T06:35:43.440" v="58" actId="1035"/>
          <ac:spMkLst>
            <pc:docMk/>
            <pc:sldMk cId="2053865598" sldId="318"/>
            <ac:spMk id="133" creationId="{00000000-0000-0000-0000-000000000000}"/>
          </ac:spMkLst>
        </pc:spChg>
        <pc:spChg chg="mod">
          <ac:chgData name="qasymuly@gmail.com" userId="894d91f7dda9726b" providerId="LiveId" clId="{739D09A7-13C2-482B-ACC6-71D9BCB211FD}" dt="2021-04-05T06:35:19.503" v="49" actId="20577"/>
          <ac:spMkLst>
            <pc:docMk/>
            <pc:sldMk cId="2053865598" sldId="318"/>
            <ac:spMk id="135" creationId="{00000000-0000-0000-0000-000000000000}"/>
          </ac:spMkLst>
        </pc:spChg>
        <pc:picChg chg="add mod">
          <ac:chgData name="qasymuly@gmail.com" userId="894d91f7dda9726b" providerId="LiveId" clId="{739D09A7-13C2-482B-ACC6-71D9BCB211FD}" dt="2021-04-05T06:38:34.528" v="95" actId="1076"/>
          <ac:picMkLst>
            <pc:docMk/>
            <pc:sldMk cId="2053865598" sldId="318"/>
            <ac:picMk id="4" creationId="{E2F2618C-2E18-4E6A-9733-65E6EDDDF7BC}"/>
          </ac:picMkLst>
        </pc:picChg>
        <pc:picChg chg="add mod">
          <ac:chgData name="qasymuly@gmail.com" userId="894d91f7dda9726b" providerId="LiveId" clId="{739D09A7-13C2-482B-ACC6-71D9BCB211FD}" dt="2021-04-05T06:38:33.058" v="94" actId="1076"/>
          <ac:picMkLst>
            <pc:docMk/>
            <pc:sldMk cId="2053865598" sldId="318"/>
            <ac:picMk id="6" creationId="{1B13BA4D-9D61-41B8-B807-98B48312C0C3}"/>
          </ac:picMkLst>
        </pc:picChg>
        <pc:picChg chg="mod">
          <ac:chgData name="qasymuly@gmail.com" userId="894d91f7dda9726b" providerId="LiveId" clId="{739D09A7-13C2-482B-ACC6-71D9BCB211FD}" dt="2021-04-05T06:38:39.382" v="96" actId="1076"/>
          <ac:picMkLst>
            <pc:docMk/>
            <pc:sldMk cId="2053865598" sldId="318"/>
            <ac:picMk id="10" creationId="{00000000-0000-0000-0000-000000000000}"/>
          </ac:picMkLst>
        </pc:picChg>
        <pc:picChg chg="del">
          <ac:chgData name="qasymuly@gmail.com" userId="894d91f7dda9726b" providerId="LiveId" clId="{739D09A7-13C2-482B-ACC6-71D9BCB211FD}" dt="2021-04-05T06:38:05.983" v="81" actId="478"/>
          <ac:picMkLst>
            <pc:docMk/>
            <pc:sldMk cId="2053865598" sldId="318"/>
            <ac:picMk id="11" creationId="{00000000-0000-0000-0000-000000000000}"/>
          </ac:picMkLst>
        </pc:picChg>
        <pc:picChg chg="del">
          <ac:chgData name="qasymuly@gmail.com" userId="894d91f7dda9726b" providerId="LiveId" clId="{739D09A7-13C2-482B-ACC6-71D9BCB211FD}" dt="2021-04-05T06:35:54.338" v="59" actId="478"/>
          <ac:picMkLst>
            <pc:docMk/>
            <pc:sldMk cId="2053865598" sldId="318"/>
            <ac:picMk id="12" creationId="{00000000-0000-0000-0000-000000000000}"/>
          </ac:picMkLst>
        </pc:picChg>
        <pc:picChg chg="del mod">
          <ac:chgData name="qasymuly@gmail.com" userId="894d91f7dda9726b" providerId="LiveId" clId="{739D09A7-13C2-482B-ACC6-71D9BCB211FD}" dt="2021-04-05T06:37:57.440" v="76" actId="478"/>
          <ac:picMkLst>
            <pc:docMk/>
            <pc:sldMk cId="2053865598" sldId="318"/>
            <ac:picMk id="137" creationId="{00000000-0000-0000-0000-000000000000}"/>
          </ac:picMkLst>
        </pc:picChg>
        <pc:picChg chg="mod">
          <ac:chgData name="qasymuly@gmail.com" userId="894d91f7dda9726b" providerId="LiveId" clId="{739D09A7-13C2-482B-ACC6-71D9BCB211FD}" dt="2021-04-05T06:38:41.712" v="97" actId="1076"/>
          <ac:picMkLst>
            <pc:docMk/>
            <pc:sldMk cId="2053865598" sldId="318"/>
            <ac:picMk id="139" creationId="{00000000-0000-0000-0000-000000000000}"/>
          </ac:picMkLst>
        </pc:picChg>
      </pc:sldChg>
      <pc:sldChg chg="del">
        <pc:chgData name="qasymuly@gmail.com" userId="894d91f7dda9726b" providerId="LiveId" clId="{739D09A7-13C2-482B-ACC6-71D9BCB211FD}" dt="2021-04-05T06:38:58.703" v="98" actId="47"/>
        <pc:sldMkLst>
          <pc:docMk/>
          <pc:sldMk cId="3931048630" sldId="320"/>
        </pc:sldMkLst>
      </pc:sldChg>
      <pc:sldChg chg="modSp mod">
        <pc:chgData name="qasymuly@gmail.com" userId="894d91f7dda9726b" providerId="LiveId" clId="{739D09A7-13C2-482B-ACC6-71D9BCB211FD}" dt="2021-04-05T14:32:36.696" v="1146" actId="404"/>
        <pc:sldMkLst>
          <pc:docMk/>
          <pc:sldMk cId="508369580" sldId="321"/>
        </pc:sldMkLst>
        <pc:spChg chg="mod">
          <ac:chgData name="qasymuly@gmail.com" userId="894d91f7dda9726b" providerId="LiveId" clId="{739D09A7-13C2-482B-ACC6-71D9BCB211FD}" dt="2021-04-05T14:32:36.696" v="1146" actId="404"/>
          <ac:spMkLst>
            <pc:docMk/>
            <pc:sldMk cId="508369580" sldId="321"/>
            <ac:spMk id="2" creationId="{00000000-0000-0000-0000-000000000000}"/>
          </ac:spMkLst>
        </pc:spChg>
      </pc:sldChg>
      <pc:sldChg chg="addSp delSp modSp mod">
        <pc:chgData name="qasymuly@gmail.com" userId="894d91f7dda9726b" providerId="LiveId" clId="{739D09A7-13C2-482B-ACC6-71D9BCB211FD}" dt="2021-04-06T11:10:09.996" v="1321" actId="478"/>
        <pc:sldMkLst>
          <pc:docMk/>
          <pc:sldMk cId="2297128832" sldId="322"/>
        </pc:sldMkLst>
        <pc:spChg chg="mod">
          <ac:chgData name="qasymuly@gmail.com" userId="894d91f7dda9726b" providerId="LiveId" clId="{739D09A7-13C2-482B-ACC6-71D9BCB211FD}" dt="2021-04-05T14:32:30.642" v="1145" actId="404"/>
          <ac:spMkLst>
            <pc:docMk/>
            <pc:sldMk cId="2297128832" sldId="322"/>
            <ac:spMk id="6" creationId="{00000000-0000-0000-0000-000000000000}"/>
          </ac:spMkLst>
        </pc:spChg>
        <pc:graphicFrameChg chg="add del mod modGraphic">
          <ac:chgData name="qasymuly@gmail.com" userId="894d91f7dda9726b" providerId="LiveId" clId="{739D09A7-13C2-482B-ACC6-71D9BCB211FD}" dt="2021-04-06T11:10:09.996" v="1321" actId="478"/>
          <ac:graphicFrameMkLst>
            <pc:docMk/>
            <pc:sldMk cId="2297128832" sldId="322"/>
            <ac:graphicFrameMk id="2" creationId="{38B38B29-707E-4F81-8960-AF779CCF24C4}"/>
          </ac:graphicFrameMkLst>
        </pc:graphicFrameChg>
      </pc:sldChg>
      <pc:sldChg chg="delSp modSp mod">
        <pc:chgData name="qasymuly@gmail.com" userId="894d91f7dda9726b" providerId="LiveId" clId="{739D09A7-13C2-482B-ACC6-71D9BCB211FD}" dt="2021-04-05T14:32:40.507" v="1147" actId="404"/>
        <pc:sldMkLst>
          <pc:docMk/>
          <pc:sldMk cId="3819694641" sldId="324"/>
        </pc:sldMkLst>
        <pc:spChg chg="mod">
          <ac:chgData name="qasymuly@gmail.com" userId="894d91f7dda9726b" providerId="LiveId" clId="{739D09A7-13C2-482B-ACC6-71D9BCB211FD}" dt="2021-04-05T07:22:18.316" v="726" actId="13900"/>
          <ac:spMkLst>
            <pc:docMk/>
            <pc:sldMk cId="3819694641" sldId="324"/>
            <ac:spMk id="3" creationId="{00000000-0000-0000-0000-000000000000}"/>
          </ac:spMkLst>
        </pc:spChg>
        <pc:spChg chg="mod">
          <ac:chgData name="qasymuly@gmail.com" userId="894d91f7dda9726b" providerId="LiveId" clId="{739D09A7-13C2-482B-ACC6-71D9BCB211FD}" dt="2021-04-05T14:32:40.507" v="1147" actId="404"/>
          <ac:spMkLst>
            <pc:docMk/>
            <pc:sldMk cId="3819694641" sldId="324"/>
            <ac:spMk id="4" creationId="{00000000-0000-0000-0000-000000000000}"/>
          </ac:spMkLst>
        </pc:spChg>
        <pc:spChg chg="del mod">
          <ac:chgData name="qasymuly@gmail.com" userId="894d91f7dda9726b" providerId="LiveId" clId="{739D09A7-13C2-482B-ACC6-71D9BCB211FD}" dt="2021-04-05T06:40:16.657" v="112" actId="478"/>
          <ac:spMkLst>
            <pc:docMk/>
            <pc:sldMk cId="3819694641" sldId="324"/>
            <ac:spMk id="6" creationId="{00000000-0000-0000-0000-000000000000}"/>
          </ac:spMkLst>
        </pc:spChg>
        <pc:spChg chg="mod">
          <ac:chgData name="qasymuly@gmail.com" userId="894d91f7dda9726b" providerId="LiveId" clId="{739D09A7-13C2-482B-ACC6-71D9BCB211FD}" dt="2021-04-05T07:15:34.535" v="601" actId="1076"/>
          <ac:spMkLst>
            <pc:docMk/>
            <pc:sldMk cId="3819694641" sldId="324"/>
            <ac:spMk id="7" creationId="{00000000-0000-0000-0000-000000000000}"/>
          </ac:spMkLst>
        </pc:spChg>
        <pc:picChg chg="mod">
          <ac:chgData name="qasymuly@gmail.com" userId="894d91f7dda9726b" providerId="LiveId" clId="{739D09A7-13C2-482B-ACC6-71D9BCB211FD}" dt="2021-04-05T07:15:36.347" v="602" actId="1076"/>
          <ac:picMkLst>
            <pc:docMk/>
            <pc:sldMk cId="3819694641" sldId="324"/>
            <ac:picMk id="8" creationId="{00000000-0000-0000-0000-000000000000}"/>
          </ac:picMkLst>
        </pc:picChg>
      </pc:sldChg>
      <pc:sldChg chg="modSp mod">
        <pc:chgData name="qasymuly@gmail.com" userId="894d91f7dda9726b" providerId="LiveId" clId="{739D09A7-13C2-482B-ACC6-71D9BCB211FD}" dt="2021-04-05T14:51:59.230" v="1247" actId="404"/>
        <pc:sldMkLst>
          <pc:docMk/>
          <pc:sldMk cId="1511571435" sldId="325"/>
        </pc:sldMkLst>
        <pc:spChg chg="mod">
          <ac:chgData name="qasymuly@gmail.com" userId="894d91f7dda9726b" providerId="LiveId" clId="{739D09A7-13C2-482B-ACC6-71D9BCB211FD}" dt="2021-04-05T06:42:08.129" v="150" actId="1036"/>
          <ac:spMkLst>
            <pc:docMk/>
            <pc:sldMk cId="1511571435" sldId="325"/>
            <ac:spMk id="3" creationId="{00000000-0000-0000-0000-000000000000}"/>
          </ac:spMkLst>
        </pc:spChg>
        <pc:spChg chg="mod">
          <ac:chgData name="qasymuly@gmail.com" userId="894d91f7dda9726b" providerId="LiveId" clId="{739D09A7-13C2-482B-ACC6-71D9BCB211FD}" dt="2021-04-05T14:51:59.230" v="1247" actId="404"/>
          <ac:spMkLst>
            <pc:docMk/>
            <pc:sldMk cId="1511571435" sldId="325"/>
            <ac:spMk id="4" creationId="{00000000-0000-0000-0000-000000000000}"/>
          </ac:spMkLst>
        </pc:spChg>
      </pc:sldChg>
      <pc:sldChg chg="modSp mod">
        <pc:chgData name="qasymuly@gmail.com" userId="894d91f7dda9726b" providerId="LiveId" clId="{739D09A7-13C2-482B-ACC6-71D9BCB211FD}" dt="2021-04-05T14:43:12.091" v="1245" actId="404"/>
        <pc:sldMkLst>
          <pc:docMk/>
          <pc:sldMk cId="3335522248" sldId="326"/>
        </pc:sldMkLst>
        <pc:spChg chg="mod">
          <ac:chgData name="qasymuly@gmail.com" userId="894d91f7dda9726b" providerId="LiveId" clId="{739D09A7-13C2-482B-ACC6-71D9BCB211FD}" dt="2021-04-05T14:43:12.091" v="1245" actId="404"/>
          <ac:spMkLst>
            <pc:docMk/>
            <pc:sldMk cId="3335522248" sldId="326"/>
            <ac:spMk id="4" creationId="{00000000-0000-0000-0000-000000000000}"/>
          </ac:spMkLst>
        </pc:spChg>
      </pc:sldChg>
      <pc:sldChg chg="del">
        <pc:chgData name="qasymuly@gmail.com" userId="894d91f7dda9726b" providerId="LiveId" clId="{739D09A7-13C2-482B-ACC6-71D9BCB211FD}" dt="2021-04-05T06:43:50.015" v="160" actId="2696"/>
        <pc:sldMkLst>
          <pc:docMk/>
          <pc:sldMk cId="2633006659" sldId="327"/>
        </pc:sldMkLst>
      </pc:sldChg>
      <pc:sldChg chg="addSp delSp modSp mod ord">
        <pc:chgData name="qasymuly@gmail.com" userId="894d91f7dda9726b" providerId="LiveId" clId="{739D09A7-13C2-482B-ACC6-71D9BCB211FD}" dt="2021-04-05T14:32:44.146" v="1148" actId="404"/>
        <pc:sldMkLst>
          <pc:docMk/>
          <pc:sldMk cId="943352176" sldId="328"/>
        </pc:sldMkLst>
        <pc:spChg chg="mod">
          <ac:chgData name="qasymuly@gmail.com" userId="894d91f7dda9726b" providerId="LiveId" clId="{739D09A7-13C2-482B-ACC6-71D9BCB211FD}" dt="2021-04-05T14:32:44.146" v="1148" actId="404"/>
          <ac:spMkLst>
            <pc:docMk/>
            <pc:sldMk cId="943352176" sldId="328"/>
            <ac:spMk id="4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6:43:58.101" v="161" actId="478"/>
          <ac:spMkLst>
            <pc:docMk/>
            <pc:sldMk cId="943352176" sldId="328"/>
            <ac:spMk id="23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6:43:58.101" v="161" actId="478"/>
          <ac:spMkLst>
            <pc:docMk/>
            <pc:sldMk cId="943352176" sldId="328"/>
            <ac:spMk id="37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6:43:58.101" v="161" actId="478"/>
          <ac:spMkLst>
            <pc:docMk/>
            <pc:sldMk cId="943352176" sldId="328"/>
            <ac:spMk id="38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6:43:58.101" v="161" actId="478"/>
          <ac:spMkLst>
            <pc:docMk/>
            <pc:sldMk cId="943352176" sldId="328"/>
            <ac:spMk id="42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6:43:58.101" v="161" actId="478"/>
          <ac:spMkLst>
            <pc:docMk/>
            <pc:sldMk cId="943352176" sldId="328"/>
            <ac:spMk id="43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6:43:58.101" v="161" actId="478"/>
          <ac:spMkLst>
            <pc:docMk/>
            <pc:sldMk cId="943352176" sldId="328"/>
            <ac:spMk id="44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6:43:58.101" v="161" actId="478"/>
          <ac:spMkLst>
            <pc:docMk/>
            <pc:sldMk cId="943352176" sldId="328"/>
            <ac:spMk id="45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6:43:58.101" v="161" actId="478"/>
          <ac:spMkLst>
            <pc:docMk/>
            <pc:sldMk cId="943352176" sldId="328"/>
            <ac:spMk id="46" creationId="{00000000-0000-0000-0000-000000000000}"/>
          </ac:spMkLst>
        </pc:spChg>
        <pc:spChg chg="add mod">
          <ac:chgData name="qasymuly@gmail.com" userId="894d91f7dda9726b" providerId="LiveId" clId="{739D09A7-13C2-482B-ACC6-71D9BCB211FD}" dt="2021-04-05T06:51:05.878" v="338" actId="1037"/>
          <ac:spMkLst>
            <pc:docMk/>
            <pc:sldMk cId="943352176" sldId="328"/>
            <ac:spMk id="48" creationId="{FDD1AC3D-A55A-4016-BCE4-055EE8451BA5}"/>
          </ac:spMkLst>
        </pc:spChg>
        <pc:spChg chg="del">
          <ac:chgData name="qasymuly@gmail.com" userId="894d91f7dda9726b" providerId="LiveId" clId="{739D09A7-13C2-482B-ACC6-71D9BCB211FD}" dt="2021-04-05T06:43:58.101" v="161" actId="478"/>
          <ac:spMkLst>
            <pc:docMk/>
            <pc:sldMk cId="943352176" sldId="328"/>
            <ac:spMk id="52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6:43:58.101" v="161" actId="478"/>
          <ac:spMkLst>
            <pc:docMk/>
            <pc:sldMk cId="943352176" sldId="328"/>
            <ac:spMk id="53" creationId="{00000000-0000-0000-0000-000000000000}"/>
          </ac:spMkLst>
        </pc:spChg>
        <pc:spChg chg="mod">
          <ac:chgData name="qasymuly@gmail.com" userId="894d91f7dda9726b" providerId="LiveId" clId="{739D09A7-13C2-482B-ACC6-71D9BCB211FD}" dt="2021-04-05T06:45:33.519" v="209" actId="1076"/>
          <ac:spMkLst>
            <pc:docMk/>
            <pc:sldMk cId="943352176" sldId="328"/>
            <ac:spMk id="54" creationId="{00000000-0000-0000-0000-000000000000}"/>
          </ac:spMkLst>
        </pc:spChg>
        <pc:spChg chg="mod">
          <ac:chgData name="qasymuly@gmail.com" userId="894d91f7dda9726b" providerId="LiveId" clId="{739D09A7-13C2-482B-ACC6-71D9BCB211FD}" dt="2021-04-05T06:45:42.746" v="211" actId="1076"/>
          <ac:spMkLst>
            <pc:docMk/>
            <pc:sldMk cId="943352176" sldId="328"/>
            <ac:spMk id="55" creationId="{00000000-0000-0000-0000-000000000000}"/>
          </ac:spMkLst>
        </pc:spChg>
        <pc:spChg chg="mod">
          <ac:chgData name="qasymuly@gmail.com" userId="894d91f7dda9726b" providerId="LiveId" clId="{739D09A7-13C2-482B-ACC6-71D9BCB211FD}" dt="2021-04-05T06:46:22.325" v="221" actId="1076"/>
          <ac:spMkLst>
            <pc:docMk/>
            <pc:sldMk cId="943352176" sldId="328"/>
            <ac:spMk id="56" creationId="{00000000-0000-0000-0000-000000000000}"/>
          </ac:spMkLst>
        </pc:spChg>
        <pc:spChg chg="mod">
          <ac:chgData name="qasymuly@gmail.com" userId="894d91f7dda9726b" providerId="LiveId" clId="{739D09A7-13C2-482B-ACC6-71D9BCB211FD}" dt="2021-04-05T06:51:50.793" v="348" actId="1037"/>
          <ac:spMkLst>
            <pc:docMk/>
            <pc:sldMk cId="943352176" sldId="328"/>
            <ac:spMk id="57" creationId="{00000000-0000-0000-0000-000000000000}"/>
          </ac:spMkLst>
        </pc:spChg>
        <pc:spChg chg="mod">
          <ac:chgData name="qasymuly@gmail.com" userId="894d91f7dda9726b" providerId="LiveId" clId="{739D09A7-13C2-482B-ACC6-71D9BCB211FD}" dt="2021-04-05T06:48:54.097" v="296" actId="1076"/>
          <ac:spMkLst>
            <pc:docMk/>
            <pc:sldMk cId="943352176" sldId="328"/>
            <ac:spMk id="58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6:43:58.101" v="161" actId="478"/>
          <ac:spMkLst>
            <pc:docMk/>
            <pc:sldMk cId="943352176" sldId="328"/>
            <ac:spMk id="59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6:43:58.101" v="161" actId="478"/>
          <ac:spMkLst>
            <pc:docMk/>
            <pc:sldMk cId="943352176" sldId="328"/>
            <ac:spMk id="60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6:43:58.101" v="161" actId="478"/>
          <ac:spMkLst>
            <pc:docMk/>
            <pc:sldMk cId="943352176" sldId="328"/>
            <ac:spMk id="61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6:43:58.101" v="161" actId="478"/>
          <ac:spMkLst>
            <pc:docMk/>
            <pc:sldMk cId="943352176" sldId="328"/>
            <ac:spMk id="62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6:44:00.160" v="162" actId="478"/>
          <ac:spMkLst>
            <pc:docMk/>
            <pc:sldMk cId="943352176" sldId="328"/>
            <ac:spMk id="63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6:43:58.101" v="161" actId="478"/>
          <ac:spMkLst>
            <pc:docMk/>
            <pc:sldMk cId="943352176" sldId="328"/>
            <ac:spMk id="64" creationId="{00000000-0000-0000-0000-000000000000}"/>
          </ac:spMkLst>
        </pc:spChg>
        <pc:spChg chg="mod">
          <ac:chgData name="qasymuly@gmail.com" userId="894d91f7dda9726b" providerId="LiveId" clId="{739D09A7-13C2-482B-ACC6-71D9BCB211FD}" dt="2021-04-05T06:45:07.739" v="204" actId="20577"/>
          <ac:spMkLst>
            <pc:docMk/>
            <pc:sldMk cId="943352176" sldId="328"/>
            <ac:spMk id="65" creationId="{00000000-0000-0000-0000-000000000000}"/>
          </ac:spMkLst>
        </pc:spChg>
        <pc:spChg chg="mod">
          <ac:chgData name="qasymuly@gmail.com" userId="894d91f7dda9726b" providerId="LiveId" clId="{739D09A7-13C2-482B-ACC6-71D9BCB211FD}" dt="2021-04-05T06:44:58.610" v="199" actId="1037"/>
          <ac:spMkLst>
            <pc:docMk/>
            <pc:sldMk cId="943352176" sldId="328"/>
            <ac:spMk id="66" creationId="{00000000-0000-0000-0000-000000000000}"/>
          </ac:spMkLst>
        </pc:spChg>
        <pc:spChg chg="mod">
          <ac:chgData name="qasymuly@gmail.com" userId="894d91f7dda9726b" providerId="LiveId" clId="{739D09A7-13C2-482B-ACC6-71D9BCB211FD}" dt="2021-04-05T08:52:59.475" v="731" actId="1038"/>
          <ac:spMkLst>
            <pc:docMk/>
            <pc:sldMk cId="943352176" sldId="328"/>
            <ac:spMk id="67" creationId="{00000000-0000-0000-0000-000000000000}"/>
          </ac:spMkLst>
        </pc:spChg>
        <pc:spChg chg="mod">
          <ac:chgData name="qasymuly@gmail.com" userId="894d91f7dda9726b" providerId="LiveId" clId="{739D09A7-13C2-482B-ACC6-71D9BCB211FD}" dt="2021-04-05T06:51:47.895" v="346" actId="1037"/>
          <ac:spMkLst>
            <pc:docMk/>
            <pc:sldMk cId="943352176" sldId="328"/>
            <ac:spMk id="68" creationId="{00000000-0000-0000-0000-000000000000}"/>
          </ac:spMkLst>
        </pc:spChg>
        <pc:spChg chg="mod">
          <ac:chgData name="qasymuly@gmail.com" userId="894d91f7dda9726b" providerId="LiveId" clId="{739D09A7-13C2-482B-ACC6-71D9BCB211FD}" dt="2021-04-05T06:51:40.045" v="343" actId="1037"/>
          <ac:spMkLst>
            <pc:docMk/>
            <pc:sldMk cId="943352176" sldId="328"/>
            <ac:spMk id="69" creationId="{00000000-0000-0000-0000-000000000000}"/>
          </ac:spMkLst>
        </pc:spChg>
        <pc:spChg chg="mod">
          <ac:chgData name="qasymuly@gmail.com" userId="894d91f7dda9726b" providerId="LiveId" clId="{739D09A7-13C2-482B-ACC6-71D9BCB211FD}" dt="2021-04-05T06:51:45.560" v="345" actId="1037"/>
          <ac:spMkLst>
            <pc:docMk/>
            <pc:sldMk cId="943352176" sldId="328"/>
            <ac:spMk id="70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6:44:02.720" v="164" actId="478"/>
          <ac:spMkLst>
            <pc:docMk/>
            <pc:sldMk cId="943352176" sldId="328"/>
            <ac:spMk id="71" creationId="{00000000-0000-0000-0000-000000000000}"/>
          </ac:spMkLst>
        </pc:spChg>
        <pc:picChg chg="add mod modCrop">
          <ac:chgData name="qasymuly@gmail.com" userId="894d91f7dda9726b" providerId="LiveId" clId="{739D09A7-13C2-482B-ACC6-71D9BCB211FD}" dt="2021-04-05T06:51:43.255" v="344" actId="1037"/>
          <ac:picMkLst>
            <pc:docMk/>
            <pc:sldMk cId="943352176" sldId="328"/>
            <ac:picMk id="3" creationId="{C1AEF55C-734B-4049-BF06-ABC21A7880B9}"/>
          </ac:picMkLst>
        </pc:picChg>
        <pc:picChg chg="del">
          <ac:chgData name="qasymuly@gmail.com" userId="894d91f7dda9726b" providerId="LiveId" clId="{739D09A7-13C2-482B-ACC6-71D9BCB211FD}" dt="2021-04-05T06:43:58.101" v="161" actId="478"/>
          <ac:picMkLst>
            <pc:docMk/>
            <pc:sldMk cId="943352176" sldId="328"/>
            <ac:picMk id="8" creationId="{00000000-0000-0000-0000-000000000000}"/>
          </ac:picMkLst>
        </pc:picChg>
        <pc:picChg chg="del">
          <ac:chgData name="qasymuly@gmail.com" userId="894d91f7dda9726b" providerId="LiveId" clId="{739D09A7-13C2-482B-ACC6-71D9BCB211FD}" dt="2021-04-05T06:43:58.101" v="161" actId="478"/>
          <ac:picMkLst>
            <pc:docMk/>
            <pc:sldMk cId="943352176" sldId="328"/>
            <ac:picMk id="9" creationId="{00000000-0000-0000-0000-000000000000}"/>
          </ac:picMkLst>
        </pc:picChg>
        <pc:picChg chg="del">
          <ac:chgData name="qasymuly@gmail.com" userId="894d91f7dda9726b" providerId="LiveId" clId="{739D09A7-13C2-482B-ACC6-71D9BCB211FD}" dt="2021-04-05T06:43:58.101" v="161" actId="478"/>
          <ac:picMkLst>
            <pc:docMk/>
            <pc:sldMk cId="943352176" sldId="328"/>
            <ac:picMk id="10" creationId="{00000000-0000-0000-0000-000000000000}"/>
          </ac:picMkLst>
        </pc:picChg>
        <pc:picChg chg="del">
          <ac:chgData name="qasymuly@gmail.com" userId="894d91f7dda9726b" providerId="LiveId" clId="{739D09A7-13C2-482B-ACC6-71D9BCB211FD}" dt="2021-04-05T06:44:00.961" v="163" actId="478"/>
          <ac:picMkLst>
            <pc:docMk/>
            <pc:sldMk cId="943352176" sldId="328"/>
            <ac:picMk id="11" creationId="{00000000-0000-0000-0000-000000000000}"/>
          </ac:picMkLst>
        </pc:picChg>
        <pc:picChg chg="del">
          <ac:chgData name="qasymuly@gmail.com" userId="894d91f7dda9726b" providerId="LiveId" clId="{739D09A7-13C2-482B-ACC6-71D9BCB211FD}" dt="2021-04-05T06:43:58.101" v="161" actId="478"/>
          <ac:picMkLst>
            <pc:docMk/>
            <pc:sldMk cId="943352176" sldId="328"/>
            <ac:picMk id="13" creationId="{00000000-0000-0000-0000-000000000000}"/>
          </ac:picMkLst>
        </pc:picChg>
        <pc:picChg chg="mod">
          <ac:chgData name="qasymuly@gmail.com" userId="894d91f7dda9726b" providerId="LiveId" clId="{739D09A7-13C2-482B-ACC6-71D9BCB211FD}" dt="2021-04-05T06:51:51.584" v="349" actId="1037"/>
          <ac:picMkLst>
            <pc:docMk/>
            <pc:sldMk cId="943352176" sldId="328"/>
            <ac:picMk id="15" creationId="{00000000-0000-0000-0000-000000000000}"/>
          </ac:picMkLst>
        </pc:picChg>
        <pc:picChg chg="mod">
          <ac:chgData name="qasymuly@gmail.com" userId="894d91f7dda9726b" providerId="LiveId" clId="{739D09A7-13C2-482B-ACC6-71D9BCB211FD}" dt="2021-04-05T06:51:48.731" v="347" actId="1037"/>
          <ac:picMkLst>
            <pc:docMk/>
            <pc:sldMk cId="943352176" sldId="328"/>
            <ac:picMk id="16" creationId="{00000000-0000-0000-0000-000000000000}"/>
          </ac:picMkLst>
        </pc:picChg>
        <pc:picChg chg="mod">
          <ac:chgData name="qasymuly@gmail.com" userId="894d91f7dda9726b" providerId="LiveId" clId="{739D09A7-13C2-482B-ACC6-71D9BCB211FD}" dt="2021-04-05T06:54:30.612" v="364" actId="1036"/>
          <ac:picMkLst>
            <pc:docMk/>
            <pc:sldMk cId="943352176" sldId="328"/>
            <ac:picMk id="17" creationId="{00000000-0000-0000-0000-000000000000}"/>
          </ac:picMkLst>
        </pc:picChg>
        <pc:picChg chg="mod">
          <ac:chgData name="qasymuly@gmail.com" userId="894d91f7dda9726b" providerId="LiveId" clId="{739D09A7-13C2-482B-ACC6-71D9BCB211FD}" dt="2021-04-05T06:54:31.300" v="365" actId="1036"/>
          <ac:picMkLst>
            <pc:docMk/>
            <pc:sldMk cId="943352176" sldId="328"/>
            <ac:picMk id="18" creationId="{00000000-0000-0000-0000-000000000000}"/>
          </ac:picMkLst>
        </pc:picChg>
        <pc:picChg chg="mod">
          <ac:chgData name="qasymuly@gmail.com" userId="894d91f7dda9726b" providerId="LiveId" clId="{739D09A7-13C2-482B-ACC6-71D9BCB211FD}" dt="2021-04-05T06:48:25.892" v="282" actId="1037"/>
          <ac:picMkLst>
            <pc:docMk/>
            <pc:sldMk cId="943352176" sldId="328"/>
            <ac:picMk id="20" creationId="{00000000-0000-0000-0000-000000000000}"/>
          </ac:picMkLst>
        </pc:picChg>
        <pc:picChg chg="del mod">
          <ac:chgData name="qasymuly@gmail.com" userId="894d91f7dda9726b" providerId="LiveId" clId="{739D09A7-13C2-482B-ACC6-71D9BCB211FD}" dt="2021-04-05T06:47:03.738" v="236" actId="478"/>
          <ac:picMkLst>
            <pc:docMk/>
            <pc:sldMk cId="943352176" sldId="328"/>
            <ac:picMk id="21" creationId="{00000000-0000-0000-0000-000000000000}"/>
          </ac:picMkLst>
        </pc:picChg>
        <pc:picChg chg="del">
          <ac:chgData name="qasymuly@gmail.com" userId="894d91f7dda9726b" providerId="LiveId" clId="{739D09A7-13C2-482B-ACC6-71D9BCB211FD}" dt="2021-04-05T06:43:58.101" v="161" actId="478"/>
          <ac:picMkLst>
            <pc:docMk/>
            <pc:sldMk cId="943352176" sldId="328"/>
            <ac:picMk id="22" creationId="{00000000-0000-0000-0000-000000000000}"/>
          </ac:picMkLst>
        </pc:picChg>
        <pc:cxnChg chg="add mod">
          <ac:chgData name="qasymuly@gmail.com" userId="894d91f7dda9726b" providerId="LiveId" clId="{739D09A7-13C2-482B-ACC6-71D9BCB211FD}" dt="2021-04-05T08:53:09.531" v="732" actId="1037"/>
          <ac:cxnSpMkLst>
            <pc:docMk/>
            <pc:sldMk cId="943352176" sldId="328"/>
            <ac:cxnSpMk id="7" creationId="{4BE47055-E8C3-45A2-8E7C-B1A1AFD96BFA}"/>
          </ac:cxnSpMkLst>
        </pc:cxnChg>
      </pc:sldChg>
      <pc:sldChg chg="addSp delSp modSp mod ord">
        <pc:chgData name="qasymuly@gmail.com" userId="894d91f7dda9726b" providerId="LiveId" clId="{739D09A7-13C2-482B-ACC6-71D9BCB211FD}" dt="2021-04-05T14:32:47.568" v="1149" actId="404"/>
        <pc:sldMkLst>
          <pc:docMk/>
          <pc:sldMk cId="1397937149" sldId="329"/>
        </pc:sldMkLst>
        <pc:spChg chg="mod">
          <ac:chgData name="qasymuly@gmail.com" userId="894d91f7dda9726b" providerId="LiveId" clId="{739D09A7-13C2-482B-ACC6-71D9BCB211FD}" dt="2021-04-05T14:32:47.568" v="1149" actId="404"/>
          <ac:spMkLst>
            <pc:docMk/>
            <pc:sldMk cId="1397937149" sldId="329"/>
            <ac:spMk id="6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7:21:14.285" v="715" actId="478"/>
          <ac:spMkLst>
            <pc:docMk/>
            <pc:sldMk cId="1397937149" sldId="329"/>
            <ac:spMk id="15" creationId="{00000000-0000-0000-0000-000000000000}"/>
          </ac:spMkLst>
        </pc:spChg>
        <pc:spChg chg="del mod">
          <ac:chgData name="qasymuly@gmail.com" userId="894d91f7dda9726b" providerId="LiveId" clId="{739D09A7-13C2-482B-ACC6-71D9BCB211FD}" dt="2021-04-05T09:07:08.890" v="785" actId="478"/>
          <ac:spMkLst>
            <pc:docMk/>
            <pc:sldMk cId="1397937149" sldId="329"/>
            <ac:spMk id="16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8:55:13.889" v="735" actId="478"/>
          <ac:spMkLst>
            <pc:docMk/>
            <pc:sldMk cId="1397937149" sldId="329"/>
            <ac:spMk id="17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8:55:15.554" v="736" actId="478"/>
          <ac:spMkLst>
            <pc:docMk/>
            <pc:sldMk cId="1397937149" sldId="329"/>
            <ac:spMk id="18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8:55:17.002" v="737" actId="478"/>
          <ac:spMkLst>
            <pc:docMk/>
            <pc:sldMk cId="1397937149" sldId="329"/>
            <ac:spMk id="19" creationId="{00000000-0000-0000-0000-000000000000}"/>
          </ac:spMkLst>
        </pc:spChg>
        <pc:spChg chg="add mod">
          <ac:chgData name="qasymuly@gmail.com" userId="894d91f7dda9726b" providerId="LiveId" clId="{739D09A7-13C2-482B-ACC6-71D9BCB211FD}" dt="2021-04-05T09:12:54.356" v="847" actId="1037"/>
          <ac:spMkLst>
            <pc:docMk/>
            <pc:sldMk cId="1397937149" sldId="329"/>
            <ac:spMk id="21" creationId="{18486EBB-DF59-45CC-957D-7C6CA9A0AE2F}"/>
          </ac:spMkLst>
        </pc:spChg>
        <pc:spChg chg="add del mod">
          <ac:chgData name="qasymuly@gmail.com" userId="894d91f7dda9726b" providerId="LiveId" clId="{739D09A7-13C2-482B-ACC6-71D9BCB211FD}" dt="2021-04-05T09:10:16.714" v="829" actId="478"/>
          <ac:spMkLst>
            <pc:docMk/>
            <pc:sldMk cId="1397937149" sldId="329"/>
            <ac:spMk id="22" creationId="{1434D0D5-D037-449B-947C-8689713624AB}"/>
          </ac:spMkLst>
        </pc:spChg>
        <pc:graphicFrameChg chg="del">
          <ac:chgData name="qasymuly@gmail.com" userId="894d91f7dda9726b" providerId="LiveId" clId="{739D09A7-13C2-482B-ACC6-71D9BCB211FD}" dt="2021-04-05T08:57:15.940" v="763" actId="478"/>
          <ac:graphicFrameMkLst>
            <pc:docMk/>
            <pc:sldMk cId="1397937149" sldId="329"/>
            <ac:graphicFrameMk id="10" creationId="{00000000-0000-0000-0000-000000000000}"/>
          </ac:graphicFrameMkLst>
        </pc:graphicFrameChg>
        <pc:picChg chg="add mod">
          <ac:chgData name="qasymuly@gmail.com" userId="894d91f7dda9726b" providerId="LiveId" clId="{739D09A7-13C2-482B-ACC6-71D9BCB211FD}" dt="2021-04-05T09:08:42.432" v="812" actId="1038"/>
          <ac:picMkLst>
            <pc:docMk/>
            <pc:sldMk cId="1397937149" sldId="329"/>
            <ac:picMk id="3" creationId="{CFA6ABAC-252B-4CEE-88E2-D6551A590A6E}"/>
          </ac:picMkLst>
        </pc:picChg>
        <pc:picChg chg="add mod">
          <ac:chgData name="qasymuly@gmail.com" userId="894d91f7dda9726b" providerId="LiveId" clId="{739D09A7-13C2-482B-ACC6-71D9BCB211FD}" dt="2021-04-05T09:08:43.337" v="814" actId="1038"/>
          <ac:picMkLst>
            <pc:docMk/>
            <pc:sldMk cId="1397937149" sldId="329"/>
            <ac:picMk id="5" creationId="{8AA2050E-2722-4B70-9D7E-23BFFB0DF083}"/>
          </ac:picMkLst>
        </pc:picChg>
        <pc:picChg chg="del">
          <ac:chgData name="qasymuly@gmail.com" userId="894d91f7dda9726b" providerId="LiveId" clId="{739D09A7-13C2-482B-ACC6-71D9BCB211FD}" dt="2021-04-05T08:55:13.400" v="734" actId="478"/>
          <ac:picMkLst>
            <pc:docMk/>
            <pc:sldMk cId="1397937149" sldId="329"/>
            <ac:picMk id="8" creationId="{00000000-0000-0000-0000-000000000000}"/>
          </ac:picMkLst>
        </pc:picChg>
        <pc:picChg chg="del">
          <ac:chgData name="qasymuly@gmail.com" userId="894d91f7dda9726b" providerId="LiveId" clId="{739D09A7-13C2-482B-ACC6-71D9BCB211FD}" dt="2021-04-05T08:55:12.890" v="733" actId="478"/>
          <ac:picMkLst>
            <pc:docMk/>
            <pc:sldMk cId="1397937149" sldId="329"/>
            <ac:picMk id="9" creationId="{00000000-0000-0000-0000-000000000000}"/>
          </ac:picMkLst>
        </pc:picChg>
        <pc:picChg chg="del mod">
          <ac:chgData name="qasymuly@gmail.com" userId="894d91f7dda9726b" providerId="LiveId" clId="{739D09A7-13C2-482B-ACC6-71D9BCB211FD}" dt="2021-04-05T09:07:13.089" v="786" actId="478"/>
          <ac:picMkLst>
            <pc:docMk/>
            <pc:sldMk cId="1397937149" sldId="329"/>
            <ac:picMk id="11" creationId="{00000000-0000-0000-0000-000000000000}"/>
          </ac:picMkLst>
        </pc:picChg>
        <pc:picChg chg="del">
          <ac:chgData name="qasymuly@gmail.com" userId="894d91f7dda9726b" providerId="LiveId" clId="{739D09A7-13C2-482B-ACC6-71D9BCB211FD}" dt="2021-04-05T08:56:03.066" v="746" actId="478"/>
          <ac:picMkLst>
            <pc:docMk/>
            <pc:sldMk cId="1397937149" sldId="329"/>
            <ac:picMk id="12" creationId="{00000000-0000-0000-0000-000000000000}"/>
          </ac:picMkLst>
        </pc:picChg>
        <pc:picChg chg="mod">
          <ac:chgData name="qasymuly@gmail.com" userId="894d91f7dda9726b" providerId="LiveId" clId="{739D09A7-13C2-482B-ACC6-71D9BCB211FD}" dt="2021-04-05T09:12:54.604" v="848" actId="1037"/>
          <ac:picMkLst>
            <pc:docMk/>
            <pc:sldMk cId="1397937149" sldId="329"/>
            <ac:picMk id="13" creationId="{00000000-0000-0000-0000-000000000000}"/>
          </ac:picMkLst>
        </pc:picChg>
        <pc:picChg chg="add mod modCrop">
          <ac:chgData name="qasymuly@gmail.com" userId="894d91f7dda9726b" providerId="LiveId" clId="{739D09A7-13C2-482B-ACC6-71D9BCB211FD}" dt="2021-04-05T09:12:54.604" v="848" actId="1037"/>
          <ac:picMkLst>
            <pc:docMk/>
            <pc:sldMk cId="1397937149" sldId="329"/>
            <ac:picMk id="20" creationId="{06E56761-3741-48CE-8EA4-5B7EDCD08E73}"/>
          </ac:picMkLst>
        </pc:picChg>
      </pc:sldChg>
      <pc:sldChg chg="del">
        <pc:chgData name="qasymuly@gmail.com" userId="894d91f7dda9726b" providerId="LiveId" clId="{739D09A7-13C2-482B-ACC6-71D9BCB211FD}" dt="2021-04-05T06:52:43.273" v="351" actId="47"/>
        <pc:sldMkLst>
          <pc:docMk/>
          <pc:sldMk cId="1341921291" sldId="330"/>
        </pc:sldMkLst>
      </pc:sldChg>
      <pc:sldChg chg="del">
        <pc:chgData name="qasymuly@gmail.com" userId="894d91f7dda9726b" providerId="LiveId" clId="{739D09A7-13C2-482B-ACC6-71D9BCB211FD}" dt="2021-04-05T06:52:37.300" v="350" actId="47"/>
        <pc:sldMkLst>
          <pc:docMk/>
          <pc:sldMk cId="2730482507" sldId="331"/>
        </pc:sldMkLst>
      </pc:sldChg>
      <pc:sldChg chg="modSp mod">
        <pc:chgData name="qasymuly@gmail.com" userId="894d91f7dda9726b" providerId="LiveId" clId="{739D09A7-13C2-482B-ACC6-71D9BCB211FD}" dt="2021-04-05T14:43:03.214" v="1243" actId="404"/>
        <pc:sldMkLst>
          <pc:docMk/>
          <pc:sldMk cId="4130423732" sldId="332"/>
        </pc:sldMkLst>
        <pc:spChg chg="mod">
          <ac:chgData name="qasymuly@gmail.com" userId="894d91f7dda9726b" providerId="LiveId" clId="{739D09A7-13C2-482B-ACC6-71D9BCB211FD}" dt="2021-04-05T14:43:03.214" v="1243" actId="404"/>
          <ac:spMkLst>
            <pc:docMk/>
            <pc:sldMk cId="4130423732" sldId="332"/>
            <ac:spMk id="14" creationId="{00000000-0000-0000-0000-000000000000}"/>
          </ac:spMkLst>
        </pc:spChg>
      </pc:sldChg>
      <pc:sldChg chg="modSp add del mod">
        <pc:chgData name="qasymuly@gmail.com" userId="894d91f7dda9726b" providerId="LiveId" clId="{739D09A7-13C2-482B-ACC6-71D9BCB211FD}" dt="2021-04-05T14:43:07.305" v="1244" actId="404"/>
        <pc:sldMkLst>
          <pc:docMk/>
          <pc:sldMk cId="4266423316" sldId="333"/>
        </pc:sldMkLst>
        <pc:spChg chg="mod">
          <ac:chgData name="qasymuly@gmail.com" userId="894d91f7dda9726b" providerId="LiveId" clId="{739D09A7-13C2-482B-ACC6-71D9BCB211FD}" dt="2021-04-05T14:43:07.305" v="1244" actId="404"/>
          <ac:spMkLst>
            <pc:docMk/>
            <pc:sldMk cId="4266423316" sldId="333"/>
            <ac:spMk id="5" creationId="{00000000-0000-0000-0000-000000000000}"/>
          </ac:spMkLst>
        </pc:spChg>
      </pc:sldChg>
      <pc:sldChg chg="del">
        <pc:chgData name="qasymuly@gmail.com" userId="894d91f7dda9726b" providerId="LiveId" clId="{739D09A7-13C2-482B-ACC6-71D9BCB211FD}" dt="2021-04-05T06:53:06.112" v="356" actId="47"/>
        <pc:sldMkLst>
          <pc:docMk/>
          <pc:sldMk cId="2316257583" sldId="334"/>
        </pc:sldMkLst>
      </pc:sldChg>
      <pc:sldChg chg="modSp del mod">
        <pc:chgData name="qasymuly@gmail.com" userId="894d91f7dda9726b" providerId="LiveId" clId="{739D09A7-13C2-482B-ACC6-71D9BCB211FD}" dt="2021-04-05T14:43:17.383" v="1246" actId="2696"/>
        <pc:sldMkLst>
          <pc:docMk/>
          <pc:sldMk cId="3460085971" sldId="335"/>
        </pc:sldMkLst>
        <pc:spChg chg="mod">
          <ac:chgData name="qasymuly@gmail.com" userId="894d91f7dda9726b" providerId="LiveId" clId="{739D09A7-13C2-482B-ACC6-71D9BCB211FD}" dt="2021-04-05T06:52:58.241" v="354" actId="20577"/>
          <ac:spMkLst>
            <pc:docMk/>
            <pc:sldMk cId="3460085971" sldId="335"/>
            <ac:spMk id="3" creationId="{00000000-0000-0000-0000-000000000000}"/>
          </ac:spMkLst>
        </pc:spChg>
      </pc:sldChg>
      <pc:sldChg chg="del">
        <pc:chgData name="qasymuly@gmail.com" userId="894d91f7dda9726b" providerId="LiveId" clId="{739D09A7-13C2-482B-ACC6-71D9BCB211FD}" dt="2021-04-05T06:53:07.300" v="357" actId="47"/>
        <pc:sldMkLst>
          <pc:docMk/>
          <pc:sldMk cId="368622640" sldId="337"/>
        </pc:sldMkLst>
      </pc:sldChg>
      <pc:sldChg chg="del">
        <pc:chgData name="qasymuly@gmail.com" userId="894d91f7dda9726b" providerId="LiveId" clId="{739D09A7-13C2-482B-ACC6-71D9BCB211FD}" dt="2021-04-05T06:53:01.837" v="355" actId="47"/>
        <pc:sldMkLst>
          <pc:docMk/>
          <pc:sldMk cId="50895554" sldId="338"/>
        </pc:sldMkLst>
      </pc:sldChg>
      <pc:sldChg chg="addSp delSp modSp mod ord">
        <pc:chgData name="qasymuly@gmail.com" userId="894d91f7dda9726b" providerId="LiveId" clId="{739D09A7-13C2-482B-ACC6-71D9BCB211FD}" dt="2021-04-05T14:32:50.470" v="1150" actId="404"/>
        <pc:sldMkLst>
          <pc:docMk/>
          <pc:sldMk cId="1893512179" sldId="339"/>
        </pc:sldMkLst>
        <pc:spChg chg="mod">
          <ac:chgData name="qasymuly@gmail.com" userId="894d91f7dda9726b" providerId="LiveId" clId="{739D09A7-13C2-482B-ACC6-71D9BCB211FD}" dt="2021-04-05T14:32:50.470" v="1150" actId="404"/>
          <ac:spMkLst>
            <pc:docMk/>
            <pc:sldMk cId="1893512179" sldId="339"/>
            <ac:spMk id="2" creationId="{00000000-0000-0000-0000-000000000000}"/>
          </ac:spMkLst>
        </pc:spChg>
        <pc:spChg chg="mod">
          <ac:chgData name="qasymuly@gmail.com" userId="894d91f7dda9726b" providerId="LiveId" clId="{739D09A7-13C2-482B-ACC6-71D9BCB211FD}" dt="2021-04-05T14:23:05.771" v="944" actId="1035"/>
          <ac:spMkLst>
            <pc:docMk/>
            <pc:sldMk cId="1893512179" sldId="339"/>
            <ac:spMk id="3" creationId="{00000000-0000-0000-0000-000000000000}"/>
          </ac:spMkLst>
        </pc:spChg>
        <pc:spChg chg="add mod">
          <ac:chgData name="qasymuly@gmail.com" userId="894d91f7dda9726b" providerId="LiveId" clId="{739D09A7-13C2-482B-ACC6-71D9BCB211FD}" dt="2021-04-05T14:23:26.200" v="956" actId="1076"/>
          <ac:spMkLst>
            <pc:docMk/>
            <pc:sldMk cId="1893512179" sldId="339"/>
            <ac:spMk id="6" creationId="{0A7768EE-5F56-4CF6-958C-A7B12CC34BDA}"/>
          </ac:spMkLst>
        </pc:spChg>
        <pc:spChg chg="add mod">
          <ac:chgData name="qasymuly@gmail.com" userId="894d91f7dda9726b" providerId="LiveId" clId="{739D09A7-13C2-482B-ACC6-71D9BCB211FD}" dt="2021-04-05T14:23:19.069" v="950" actId="1036"/>
          <ac:spMkLst>
            <pc:docMk/>
            <pc:sldMk cId="1893512179" sldId="339"/>
            <ac:spMk id="7" creationId="{0F9323BC-AF09-4870-96CD-260F54B530FB}"/>
          </ac:spMkLst>
        </pc:spChg>
        <pc:spChg chg="add del mod">
          <ac:chgData name="qasymuly@gmail.com" userId="894d91f7dda9726b" providerId="LiveId" clId="{739D09A7-13C2-482B-ACC6-71D9BCB211FD}" dt="2021-04-05T07:20:33.150" v="701"/>
          <ac:spMkLst>
            <pc:docMk/>
            <pc:sldMk cId="1893512179" sldId="339"/>
            <ac:spMk id="8" creationId="{33DA6828-BCD7-4969-AE5F-799D3D57C536}"/>
          </ac:spMkLst>
        </pc:spChg>
        <pc:spChg chg="add mod">
          <ac:chgData name="qasymuly@gmail.com" userId="894d91f7dda9726b" providerId="LiveId" clId="{739D09A7-13C2-482B-ACC6-71D9BCB211FD}" dt="2021-04-05T13:57:25.058" v="854"/>
          <ac:spMkLst>
            <pc:docMk/>
            <pc:sldMk cId="1893512179" sldId="339"/>
            <ac:spMk id="8" creationId="{EF2F390E-16A5-4C43-B5CE-E78B06D1B5D6}"/>
          </ac:spMkLst>
        </pc:spChg>
        <pc:picChg chg="add mod modCrop">
          <ac:chgData name="qasymuly@gmail.com" userId="894d91f7dda9726b" providerId="LiveId" clId="{739D09A7-13C2-482B-ACC6-71D9BCB211FD}" dt="2021-04-05T14:24:09.806" v="957" actId="1440"/>
          <ac:picMkLst>
            <pc:docMk/>
            <pc:sldMk cId="1893512179" sldId="339"/>
            <ac:picMk id="5" creationId="{E9B81ACD-1374-4376-A1AD-ED1C2A26C5BA}"/>
          </ac:picMkLst>
        </pc:picChg>
        <pc:picChg chg="add del mod">
          <ac:chgData name="qasymuly@gmail.com" userId="894d91f7dda9726b" providerId="LiveId" clId="{739D09A7-13C2-482B-ACC6-71D9BCB211FD}" dt="2021-04-05T14:02:24.807" v="872" actId="478"/>
          <ac:picMkLst>
            <pc:docMk/>
            <pc:sldMk cId="1893512179" sldId="339"/>
            <ac:picMk id="1026" creationId="{D510C1E9-2485-424B-9080-3B601CD35ADF}"/>
          </ac:picMkLst>
        </pc:picChg>
        <pc:cxnChg chg="add del mod">
          <ac:chgData name="qasymuly@gmail.com" userId="894d91f7dda9726b" providerId="LiveId" clId="{739D09A7-13C2-482B-ACC6-71D9BCB211FD}" dt="2021-04-05T07:17:49.327" v="620" actId="478"/>
          <ac:cxnSpMkLst>
            <pc:docMk/>
            <pc:sldMk cId="1893512179" sldId="339"/>
            <ac:cxnSpMk id="5" creationId="{3ECAA829-8D0A-49AE-B7AE-C9A6681BFF26}"/>
          </ac:cxnSpMkLst>
        </pc:cxnChg>
      </pc:sldChg>
      <pc:sldChg chg="addSp modSp mod ord">
        <pc:chgData name="qasymuly@gmail.com" userId="894d91f7dda9726b" providerId="LiveId" clId="{739D09A7-13C2-482B-ACC6-71D9BCB211FD}" dt="2021-04-05T14:33:01.932" v="1152" actId="1076"/>
        <pc:sldMkLst>
          <pc:docMk/>
          <pc:sldMk cId="1797258933" sldId="340"/>
        </pc:sldMkLst>
        <pc:spChg chg="add mod">
          <ac:chgData name="qasymuly@gmail.com" userId="894d91f7dda9726b" providerId="LiveId" clId="{739D09A7-13C2-482B-ACC6-71D9BCB211FD}" dt="2021-04-05T14:24:46.908" v="965"/>
          <ac:spMkLst>
            <pc:docMk/>
            <pc:sldMk cId="1797258933" sldId="340"/>
            <ac:spMk id="9" creationId="{4E9253FD-CC51-40C4-B630-3EBC06BEB2AE}"/>
          </ac:spMkLst>
        </pc:spChg>
        <pc:spChg chg="mod">
          <ac:chgData name="qasymuly@gmail.com" userId="894d91f7dda9726b" providerId="LiveId" clId="{739D09A7-13C2-482B-ACC6-71D9BCB211FD}" dt="2021-04-05T14:26:58.712" v="1047" actId="20577"/>
          <ac:spMkLst>
            <pc:docMk/>
            <pc:sldMk cId="1797258933" sldId="340"/>
            <ac:spMk id="13320" creationId="{00000000-0000-0000-0000-000000000000}"/>
          </ac:spMkLst>
        </pc:spChg>
        <pc:spChg chg="mod">
          <ac:chgData name="qasymuly@gmail.com" userId="894d91f7dda9726b" providerId="LiveId" clId="{739D09A7-13C2-482B-ACC6-71D9BCB211FD}" dt="2021-04-05T14:29:23.643" v="1119" actId="1035"/>
          <ac:spMkLst>
            <pc:docMk/>
            <pc:sldMk cId="1797258933" sldId="340"/>
            <ac:spMk id="26629" creationId="{00000000-0000-0000-0000-000000000000}"/>
          </ac:spMkLst>
        </pc:spChg>
        <pc:spChg chg="mod">
          <ac:chgData name="qasymuly@gmail.com" userId="894d91f7dda9726b" providerId="LiveId" clId="{739D09A7-13C2-482B-ACC6-71D9BCB211FD}" dt="2021-04-05T14:33:01.932" v="1152" actId="1076"/>
          <ac:spMkLst>
            <pc:docMk/>
            <pc:sldMk cId="1797258933" sldId="340"/>
            <ac:spMk id="26630" creationId="{00000000-0000-0000-0000-000000000000}"/>
          </ac:spMkLst>
        </pc:spChg>
      </pc:sldChg>
      <pc:sldChg chg="addSp modSp mod">
        <pc:chgData name="qasymuly@gmail.com" userId="894d91f7dda9726b" providerId="LiveId" clId="{739D09A7-13C2-482B-ACC6-71D9BCB211FD}" dt="2021-04-05T14:33:31.415" v="1157" actId="1038"/>
        <pc:sldMkLst>
          <pc:docMk/>
          <pc:sldMk cId="2811734028" sldId="341"/>
        </pc:sldMkLst>
        <pc:spChg chg="add mod">
          <ac:chgData name="qasymuly@gmail.com" userId="894d91f7dda9726b" providerId="LiveId" clId="{739D09A7-13C2-482B-ACC6-71D9BCB211FD}" dt="2021-04-05T14:27:55.045" v="1093"/>
          <ac:spMkLst>
            <pc:docMk/>
            <pc:sldMk cId="2811734028" sldId="341"/>
            <ac:spMk id="5" creationId="{A8411FAD-4DA8-4EAC-9A55-42810A194149}"/>
          </ac:spMkLst>
        </pc:spChg>
        <pc:spChg chg="mod">
          <ac:chgData name="qasymuly@gmail.com" userId="894d91f7dda9726b" providerId="LiveId" clId="{739D09A7-13C2-482B-ACC6-71D9BCB211FD}" dt="2021-04-05T14:33:31.415" v="1157" actId="1038"/>
          <ac:spMkLst>
            <pc:docMk/>
            <pc:sldMk cId="2811734028" sldId="341"/>
            <ac:spMk id="9219" creationId="{00000000-0000-0000-0000-000000000000}"/>
          </ac:spMkLst>
        </pc:spChg>
        <pc:spChg chg="mod">
          <ac:chgData name="qasymuly@gmail.com" userId="894d91f7dda9726b" providerId="LiveId" clId="{739D09A7-13C2-482B-ACC6-71D9BCB211FD}" dt="2021-04-05T14:28:37.171" v="1116" actId="1076"/>
          <ac:spMkLst>
            <pc:docMk/>
            <pc:sldMk cId="2811734028" sldId="341"/>
            <ac:spMk id="9220" creationId="{00000000-0000-0000-0000-000000000000}"/>
          </ac:spMkLst>
        </pc:spChg>
        <pc:picChg chg="mod">
          <ac:chgData name="qasymuly@gmail.com" userId="894d91f7dda9726b" providerId="LiveId" clId="{739D09A7-13C2-482B-ACC6-71D9BCB211FD}" dt="2021-04-05T14:28:38.338" v="1117" actId="1036"/>
          <ac:picMkLst>
            <pc:docMk/>
            <pc:sldMk cId="2811734028" sldId="341"/>
            <ac:picMk id="9218" creationId="{00000000-0000-0000-0000-000000000000}"/>
          </ac:picMkLst>
        </pc:picChg>
      </pc:sldChg>
      <pc:sldChg chg="del">
        <pc:chgData name="qasymuly@gmail.com" userId="894d91f7dda9726b" providerId="LiveId" clId="{739D09A7-13C2-482B-ACC6-71D9BCB211FD}" dt="2021-04-05T14:29:51.428" v="1120" actId="2696"/>
        <pc:sldMkLst>
          <pc:docMk/>
          <pc:sldMk cId="2374755092" sldId="342"/>
        </pc:sldMkLst>
      </pc:sldChg>
      <pc:sldChg chg="addSp delSp modSp mod">
        <pc:chgData name="qasymuly@gmail.com" userId="894d91f7dda9726b" providerId="LiveId" clId="{739D09A7-13C2-482B-ACC6-71D9BCB211FD}" dt="2021-04-05T14:34:16.367" v="1167" actId="478"/>
        <pc:sldMkLst>
          <pc:docMk/>
          <pc:sldMk cId="865603510" sldId="343"/>
        </pc:sldMkLst>
        <pc:spChg chg="mod">
          <ac:chgData name="qasymuly@gmail.com" userId="894d91f7dda9726b" providerId="LiveId" clId="{739D09A7-13C2-482B-ACC6-71D9BCB211FD}" dt="2021-04-05T14:34:03.360" v="1163" actId="1076"/>
          <ac:spMkLst>
            <pc:docMk/>
            <pc:sldMk cId="865603510" sldId="343"/>
            <ac:spMk id="2" creationId="{00000000-0000-0000-0000-000000000000}"/>
          </ac:spMkLst>
        </pc:spChg>
        <pc:spChg chg="add mod">
          <ac:chgData name="qasymuly@gmail.com" userId="894d91f7dda9726b" providerId="LiveId" clId="{739D09A7-13C2-482B-ACC6-71D9BCB211FD}" dt="2021-04-05T14:33:19.790" v="1155"/>
          <ac:spMkLst>
            <pc:docMk/>
            <pc:sldMk cId="865603510" sldId="343"/>
            <ac:spMk id="11" creationId="{5F1A6874-A8DB-4010-8F84-4248360D1F04}"/>
          </ac:spMkLst>
        </pc:spChg>
        <pc:spChg chg="mod">
          <ac:chgData name="qasymuly@gmail.com" userId="894d91f7dda9726b" providerId="LiveId" clId="{739D09A7-13C2-482B-ACC6-71D9BCB211FD}" dt="2021-04-05T14:33:26.086" v="1156" actId="1036"/>
          <ac:spMkLst>
            <pc:docMk/>
            <pc:sldMk cId="865603510" sldId="343"/>
            <ac:spMk id="510979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14:34:15.301" v="1166" actId="478"/>
          <ac:spMkLst>
            <pc:docMk/>
            <pc:sldMk cId="865603510" sldId="343"/>
            <ac:spMk id="510980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14:34:09.550" v="1164" actId="478"/>
          <ac:spMkLst>
            <pc:docMk/>
            <pc:sldMk cId="865603510" sldId="343"/>
            <ac:spMk id="510981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14:34:16.367" v="1167" actId="478"/>
          <ac:spMkLst>
            <pc:docMk/>
            <pc:sldMk cId="865603510" sldId="343"/>
            <ac:spMk id="510983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14:34:13.006" v="1165" actId="478"/>
          <ac:spMkLst>
            <pc:docMk/>
            <pc:sldMk cId="865603510" sldId="343"/>
            <ac:spMk id="510984" creationId="{00000000-0000-0000-0000-000000000000}"/>
          </ac:spMkLst>
        </pc:spChg>
        <pc:picChg chg="mod">
          <ac:chgData name="qasymuly@gmail.com" userId="894d91f7dda9726b" providerId="LiveId" clId="{739D09A7-13C2-482B-ACC6-71D9BCB211FD}" dt="2021-04-05T14:32:13.535" v="1143" actId="1076"/>
          <ac:picMkLst>
            <pc:docMk/>
            <pc:sldMk cId="865603510" sldId="343"/>
            <ac:picMk id="510985" creationId="{00000000-0000-0000-0000-000000000000}"/>
          </ac:picMkLst>
        </pc:picChg>
      </pc:sldChg>
      <pc:sldChg chg="addSp delSp modSp add mod">
        <pc:chgData name="qasymuly@gmail.com" userId="894d91f7dda9726b" providerId="LiveId" clId="{739D09A7-13C2-482B-ACC6-71D9BCB211FD}" dt="2021-04-07T09:06:49.373" v="1429" actId="1076"/>
        <pc:sldMkLst>
          <pc:docMk/>
          <pc:sldMk cId="1466999718" sldId="344"/>
        </pc:sldMkLst>
        <pc:spChg chg="mod">
          <ac:chgData name="qasymuly@gmail.com" userId="894d91f7dda9726b" providerId="LiveId" clId="{739D09A7-13C2-482B-ACC6-71D9BCB211FD}" dt="2021-04-05T06:55:10.838" v="375" actId="20577"/>
          <ac:spMkLst>
            <pc:docMk/>
            <pc:sldMk cId="1466999718" sldId="344"/>
            <ac:spMk id="6" creationId="{00000000-0000-0000-0000-000000000000}"/>
          </ac:spMkLst>
        </pc:spChg>
        <pc:spChg chg="add mod">
          <ac:chgData name="qasymuly@gmail.com" userId="894d91f7dda9726b" providerId="LiveId" clId="{739D09A7-13C2-482B-ACC6-71D9BCB211FD}" dt="2021-04-07T09:06:49.373" v="1429" actId="1076"/>
          <ac:spMkLst>
            <pc:docMk/>
            <pc:sldMk cId="1466999718" sldId="344"/>
            <ac:spMk id="8" creationId="{6377F8F3-7A18-4697-A0AF-AFBECA72CC27}"/>
          </ac:spMkLst>
        </pc:spChg>
        <pc:spChg chg="del">
          <ac:chgData name="qasymuly@gmail.com" userId="894d91f7dda9726b" providerId="LiveId" clId="{739D09A7-13C2-482B-ACC6-71D9BCB211FD}" dt="2021-04-05T06:55:02.822" v="372" actId="478"/>
          <ac:spMkLst>
            <pc:docMk/>
            <pc:sldMk cId="1466999718" sldId="344"/>
            <ac:spMk id="15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6:55:00.650" v="371" actId="478"/>
          <ac:spMkLst>
            <pc:docMk/>
            <pc:sldMk cId="1466999718" sldId="344"/>
            <ac:spMk id="16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6:54:53.003" v="366" actId="478"/>
          <ac:spMkLst>
            <pc:docMk/>
            <pc:sldMk cId="1466999718" sldId="344"/>
            <ac:spMk id="17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6:54:57.302" v="370" actId="478"/>
          <ac:spMkLst>
            <pc:docMk/>
            <pc:sldMk cId="1466999718" sldId="344"/>
            <ac:spMk id="18" creationId="{00000000-0000-0000-0000-000000000000}"/>
          </ac:spMkLst>
        </pc:spChg>
        <pc:spChg chg="del">
          <ac:chgData name="qasymuly@gmail.com" userId="894d91f7dda9726b" providerId="LiveId" clId="{739D09A7-13C2-482B-ACC6-71D9BCB211FD}" dt="2021-04-05T06:54:53.003" v="366" actId="478"/>
          <ac:spMkLst>
            <pc:docMk/>
            <pc:sldMk cId="1466999718" sldId="344"/>
            <ac:spMk id="19" creationId="{00000000-0000-0000-0000-000000000000}"/>
          </ac:spMkLst>
        </pc:spChg>
        <pc:graphicFrameChg chg="del">
          <ac:chgData name="qasymuly@gmail.com" userId="894d91f7dda9726b" providerId="LiveId" clId="{739D09A7-13C2-482B-ACC6-71D9BCB211FD}" dt="2021-04-05T06:54:53.003" v="366" actId="478"/>
          <ac:graphicFrameMkLst>
            <pc:docMk/>
            <pc:sldMk cId="1466999718" sldId="344"/>
            <ac:graphicFrameMk id="10" creationId="{00000000-0000-0000-0000-000000000000}"/>
          </ac:graphicFrameMkLst>
        </pc:graphicFrameChg>
        <pc:picChg chg="add mod">
          <ac:chgData name="qasymuly@gmail.com" userId="894d91f7dda9726b" providerId="LiveId" clId="{739D09A7-13C2-482B-ACC6-71D9BCB211FD}" dt="2021-04-05T14:35:49.262" v="1172" actId="14100"/>
          <ac:picMkLst>
            <pc:docMk/>
            <pc:sldMk cId="1466999718" sldId="344"/>
            <ac:picMk id="3" creationId="{A9C1F82B-BE77-4F39-9AF3-59E2DBE13CEB}"/>
          </ac:picMkLst>
        </pc:picChg>
        <pc:picChg chg="add mod">
          <ac:chgData name="qasymuly@gmail.com" userId="894d91f7dda9726b" providerId="LiveId" clId="{739D09A7-13C2-482B-ACC6-71D9BCB211FD}" dt="2021-04-05T07:00:27.242" v="437" actId="1076"/>
          <ac:picMkLst>
            <pc:docMk/>
            <pc:sldMk cId="1466999718" sldId="344"/>
            <ac:picMk id="5" creationId="{ACE97D8C-2A69-492E-A267-EBEA3688872D}"/>
          </ac:picMkLst>
        </pc:picChg>
        <pc:picChg chg="del">
          <ac:chgData name="qasymuly@gmail.com" userId="894d91f7dda9726b" providerId="LiveId" clId="{739D09A7-13C2-482B-ACC6-71D9BCB211FD}" dt="2021-04-05T06:54:55.589" v="369" actId="478"/>
          <ac:picMkLst>
            <pc:docMk/>
            <pc:sldMk cId="1466999718" sldId="344"/>
            <ac:picMk id="8" creationId="{00000000-0000-0000-0000-000000000000}"/>
          </ac:picMkLst>
        </pc:picChg>
        <pc:picChg chg="del">
          <ac:chgData name="qasymuly@gmail.com" userId="894d91f7dda9726b" providerId="LiveId" clId="{739D09A7-13C2-482B-ACC6-71D9BCB211FD}" dt="2021-04-05T06:54:55.020" v="368" actId="478"/>
          <ac:picMkLst>
            <pc:docMk/>
            <pc:sldMk cId="1466999718" sldId="344"/>
            <ac:picMk id="9" creationId="{00000000-0000-0000-0000-000000000000}"/>
          </ac:picMkLst>
        </pc:picChg>
        <pc:picChg chg="del">
          <ac:chgData name="qasymuly@gmail.com" userId="894d91f7dda9726b" providerId="LiveId" clId="{739D09A7-13C2-482B-ACC6-71D9BCB211FD}" dt="2021-04-05T06:54:54.055" v="367" actId="478"/>
          <ac:picMkLst>
            <pc:docMk/>
            <pc:sldMk cId="1466999718" sldId="344"/>
            <ac:picMk id="11" creationId="{00000000-0000-0000-0000-000000000000}"/>
          </ac:picMkLst>
        </pc:picChg>
        <pc:picChg chg="del">
          <ac:chgData name="qasymuly@gmail.com" userId="894d91f7dda9726b" providerId="LiveId" clId="{739D09A7-13C2-482B-ACC6-71D9BCB211FD}" dt="2021-04-05T06:54:53.003" v="366" actId="478"/>
          <ac:picMkLst>
            <pc:docMk/>
            <pc:sldMk cId="1466999718" sldId="344"/>
            <ac:picMk id="12" creationId="{00000000-0000-0000-0000-000000000000}"/>
          </ac:picMkLst>
        </pc:picChg>
        <pc:picChg chg="del">
          <ac:chgData name="qasymuly@gmail.com" userId="894d91f7dda9726b" providerId="LiveId" clId="{739D09A7-13C2-482B-ACC6-71D9BCB211FD}" dt="2021-04-05T06:54:53.003" v="366" actId="478"/>
          <ac:picMkLst>
            <pc:docMk/>
            <pc:sldMk cId="1466999718" sldId="344"/>
            <ac:picMk id="13" creationId="{00000000-0000-0000-0000-000000000000}"/>
          </ac:picMkLst>
        </pc:picChg>
        <pc:picChg chg="add mod">
          <ac:chgData name="qasymuly@gmail.com" userId="894d91f7dda9726b" providerId="LiveId" clId="{739D09A7-13C2-482B-ACC6-71D9BCB211FD}" dt="2021-04-05T14:35:42.576" v="1170" actId="14100"/>
          <ac:picMkLst>
            <pc:docMk/>
            <pc:sldMk cId="1466999718" sldId="344"/>
            <ac:picMk id="20" creationId="{15088C00-77DD-46DC-8966-2B2574656EAF}"/>
          </ac:picMkLst>
        </pc:picChg>
      </pc:sldChg>
      <pc:sldChg chg="addSp delSp modSp add del mod">
        <pc:chgData name="qasymuly@gmail.com" userId="894d91f7dda9726b" providerId="LiveId" clId="{739D09A7-13C2-482B-ACC6-71D9BCB211FD}" dt="2021-04-05T14:39:42.482" v="1242" actId="47"/>
        <pc:sldMkLst>
          <pc:docMk/>
          <pc:sldMk cId="1595748623" sldId="345"/>
        </pc:sldMkLst>
        <pc:picChg chg="add del mod">
          <ac:chgData name="qasymuly@gmail.com" userId="894d91f7dda9726b" providerId="LiveId" clId="{739D09A7-13C2-482B-ACC6-71D9BCB211FD}" dt="2021-04-05T07:01:18.800" v="441" actId="478"/>
          <ac:picMkLst>
            <pc:docMk/>
            <pc:sldMk cId="1595748623" sldId="345"/>
            <ac:picMk id="4" creationId="{79A98784-C41E-4166-9AF0-A65AE9090EC4}"/>
          </ac:picMkLst>
        </pc:picChg>
      </pc:sldChg>
      <pc:sldChg chg="addSp delSp modSp add del mod setBg">
        <pc:chgData name="qasymuly@gmail.com" userId="894d91f7dda9726b" providerId="LiveId" clId="{739D09A7-13C2-482B-ACC6-71D9BCB211FD}" dt="2021-04-05T07:07:32.071" v="471" actId="47"/>
        <pc:sldMkLst>
          <pc:docMk/>
          <pc:sldMk cId="1535245337" sldId="346"/>
        </pc:sldMkLst>
        <pc:spChg chg="del">
          <ac:chgData name="qasymuly@gmail.com" userId="894d91f7dda9726b" providerId="LiveId" clId="{739D09A7-13C2-482B-ACC6-71D9BCB211FD}" dt="2021-04-05T07:05:05.122" v="460" actId="478"/>
          <ac:spMkLst>
            <pc:docMk/>
            <pc:sldMk cId="1535245337" sldId="346"/>
            <ac:spMk id="12" creationId="{AE85DAB1-4E76-4FBF-A674-224D1DA92370}"/>
          </ac:spMkLst>
        </pc:spChg>
        <pc:spChg chg="del">
          <ac:chgData name="qasymuly@gmail.com" userId="894d91f7dda9726b" providerId="LiveId" clId="{739D09A7-13C2-482B-ACC6-71D9BCB211FD}" dt="2021-04-05T07:05:05.122" v="460" actId="478"/>
          <ac:spMkLst>
            <pc:docMk/>
            <pc:sldMk cId="1535245337" sldId="346"/>
            <ac:spMk id="13" creationId="{D996306F-3983-4C08-90B3-A1C16A175E8F}"/>
          </ac:spMkLst>
        </pc:spChg>
        <pc:spChg chg="del">
          <ac:chgData name="qasymuly@gmail.com" userId="894d91f7dda9726b" providerId="LiveId" clId="{739D09A7-13C2-482B-ACC6-71D9BCB211FD}" dt="2021-04-05T07:05:05.122" v="460" actId="478"/>
          <ac:spMkLst>
            <pc:docMk/>
            <pc:sldMk cId="1535245337" sldId="346"/>
            <ac:spMk id="14" creationId="{AC3C57B7-F813-4B0B-A667-6D1B93FDA3E1}"/>
          </ac:spMkLst>
        </pc:spChg>
        <pc:spChg chg="del">
          <ac:chgData name="qasymuly@gmail.com" userId="894d91f7dda9726b" providerId="LiveId" clId="{739D09A7-13C2-482B-ACC6-71D9BCB211FD}" dt="2021-04-05T07:05:05.122" v="460" actId="478"/>
          <ac:spMkLst>
            <pc:docMk/>
            <pc:sldMk cId="1535245337" sldId="346"/>
            <ac:spMk id="15" creationId="{5B9A99AA-88EC-4BEA-A165-BD7300D68B83}"/>
          </ac:spMkLst>
        </pc:spChg>
        <pc:spChg chg="del">
          <ac:chgData name="qasymuly@gmail.com" userId="894d91f7dda9726b" providerId="LiveId" clId="{739D09A7-13C2-482B-ACC6-71D9BCB211FD}" dt="2021-04-05T07:05:05.122" v="460" actId="478"/>
          <ac:spMkLst>
            <pc:docMk/>
            <pc:sldMk cId="1535245337" sldId="346"/>
            <ac:spMk id="16" creationId="{D150B1E5-0DEF-4F90-A95A-7D7BA4328E47}"/>
          </ac:spMkLst>
        </pc:spChg>
        <pc:spChg chg="del">
          <ac:chgData name="qasymuly@gmail.com" userId="894d91f7dda9726b" providerId="LiveId" clId="{739D09A7-13C2-482B-ACC6-71D9BCB211FD}" dt="2021-04-05T07:05:05.122" v="460" actId="478"/>
          <ac:spMkLst>
            <pc:docMk/>
            <pc:sldMk cId="1535245337" sldId="346"/>
            <ac:spMk id="17" creationId="{5DA5FADC-1672-4CE2-8A4E-F09DD3F0D168}"/>
          </ac:spMkLst>
        </pc:spChg>
        <pc:spChg chg="del">
          <ac:chgData name="qasymuly@gmail.com" userId="894d91f7dda9726b" providerId="LiveId" clId="{739D09A7-13C2-482B-ACC6-71D9BCB211FD}" dt="2021-04-05T07:05:05.122" v="460" actId="478"/>
          <ac:spMkLst>
            <pc:docMk/>
            <pc:sldMk cId="1535245337" sldId="346"/>
            <ac:spMk id="18" creationId="{A9AAB686-B0CC-4420-A044-9DE873D76934}"/>
          </ac:spMkLst>
        </pc:spChg>
        <pc:spChg chg="del">
          <ac:chgData name="qasymuly@gmail.com" userId="894d91f7dda9726b" providerId="LiveId" clId="{739D09A7-13C2-482B-ACC6-71D9BCB211FD}" dt="2021-04-05T07:05:05.122" v="460" actId="478"/>
          <ac:spMkLst>
            <pc:docMk/>
            <pc:sldMk cId="1535245337" sldId="346"/>
            <ac:spMk id="19" creationId="{C4D10CDD-FB31-41DD-891C-FD3FDC8FAC2F}"/>
          </ac:spMkLst>
        </pc:spChg>
        <pc:spChg chg="del">
          <ac:chgData name="qasymuly@gmail.com" userId="894d91f7dda9726b" providerId="LiveId" clId="{739D09A7-13C2-482B-ACC6-71D9BCB211FD}" dt="2021-04-05T07:05:05.122" v="460" actId="478"/>
          <ac:spMkLst>
            <pc:docMk/>
            <pc:sldMk cId="1535245337" sldId="346"/>
            <ac:spMk id="20" creationId="{C047E53A-735B-4A2F-8B1E-115B90C78811}"/>
          </ac:spMkLst>
        </pc:spChg>
        <pc:spChg chg="del">
          <ac:chgData name="qasymuly@gmail.com" userId="894d91f7dda9726b" providerId="LiveId" clId="{739D09A7-13C2-482B-ACC6-71D9BCB211FD}" dt="2021-04-05T07:05:05.122" v="460" actId="478"/>
          <ac:spMkLst>
            <pc:docMk/>
            <pc:sldMk cId="1535245337" sldId="346"/>
            <ac:spMk id="21" creationId="{5A06D318-5947-4B8B-9FAA-6B6E9F95DD93}"/>
          </ac:spMkLst>
        </pc:spChg>
        <pc:spChg chg="del">
          <ac:chgData name="qasymuly@gmail.com" userId="894d91f7dda9726b" providerId="LiveId" clId="{739D09A7-13C2-482B-ACC6-71D9BCB211FD}" dt="2021-04-05T07:05:05.122" v="460" actId="478"/>
          <ac:spMkLst>
            <pc:docMk/>
            <pc:sldMk cId="1535245337" sldId="346"/>
            <ac:spMk id="22" creationId="{3B96A79D-08B3-4E8B-8332-FB6CB0295E4E}"/>
          </ac:spMkLst>
        </pc:spChg>
        <pc:spChg chg="del">
          <ac:chgData name="qasymuly@gmail.com" userId="894d91f7dda9726b" providerId="LiveId" clId="{739D09A7-13C2-482B-ACC6-71D9BCB211FD}" dt="2021-04-05T07:05:05.122" v="460" actId="478"/>
          <ac:spMkLst>
            <pc:docMk/>
            <pc:sldMk cId="1535245337" sldId="346"/>
            <ac:spMk id="23" creationId="{DF5B6B0A-5B57-42F8-BB62-96665F3F6DCF}"/>
          </ac:spMkLst>
        </pc:spChg>
        <pc:spChg chg="del">
          <ac:chgData name="qasymuly@gmail.com" userId="894d91f7dda9726b" providerId="LiveId" clId="{739D09A7-13C2-482B-ACC6-71D9BCB211FD}" dt="2021-04-05T07:05:05.122" v="460" actId="478"/>
          <ac:spMkLst>
            <pc:docMk/>
            <pc:sldMk cId="1535245337" sldId="346"/>
            <ac:spMk id="24" creationId="{7CA12C69-0A34-43C6-8C48-E39D5293FC51}"/>
          </ac:spMkLst>
        </pc:spChg>
        <pc:spChg chg="del">
          <ac:chgData name="qasymuly@gmail.com" userId="894d91f7dda9726b" providerId="LiveId" clId="{739D09A7-13C2-482B-ACC6-71D9BCB211FD}" dt="2021-04-05T07:05:05.122" v="460" actId="478"/>
          <ac:spMkLst>
            <pc:docMk/>
            <pc:sldMk cId="1535245337" sldId="346"/>
            <ac:spMk id="25" creationId="{1DFA03DD-95CB-489E-8364-7F5D2EAC0E65}"/>
          </ac:spMkLst>
        </pc:spChg>
        <pc:spChg chg="del">
          <ac:chgData name="qasymuly@gmail.com" userId="894d91f7dda9726b" providerId="LiveId" clId="{739D09A7-13C2-482B-ACC6-71D9BCB211FD}" dt="2021-04-05T07:05:05.122" v="460" actId="478"/>
          <ac:spMkLst>
            <pc:docMk/>
            <pc:sldMk cId="1535245337" sldId="346"/>
            <ac:spMk id="26" creationId="{89548954-9AD4-411F-BB20-66726B944CF0}"/>
          </ac:spMkLst>
        </pc:spChg>
        <pc:spChg chg="del">
          <ac:chgData name="qasymuly@gmail.com" userId="894d91f7dda9726b" providerId="LiveId" clId="{739D09A7-13C2-482B-ACC6-71D9BCB211FD}" dt="2021-04-05T07:05:05.122" v="460" actId="478"/>
          <ac:spMkLst>
            <pc:docMk/>
            <pc:sldMk cId="1535245337" sldId="346"/>
            <ac:spMk id="27" creationId="{9066E7DB-FAE0-463A-A057-985C3567ABB4}"/>
          </ac:spMkLst>
        </pc:spChg>
        <pc:spChg chg="del">
          <ac:chgData name="qasymuly@gmail.com" userId="894d91f7dda9726b" providerId="LiveId" clId="{739D09A7-13C2-482B-ACC6-71D9BCB211FD}" dt="2021-04-05T07:05:05.122" v="460" actId="478"/>
          <ac:spMkLst>
            <pc:docMk/>
            <pc:sldMk cId="1535245337" sldId="346"/>
            <ac:spMk id="28" creationId="{50EBC436-E02F-49C6-8B64-01B788766C72}"/>
          </ac:spMkLst>
        </pc:spChg>
        <pc:spChg chg="del">
          <ac:chgData name="qasymuly@gmail.com" userId="894d91f7dda9726b" providerId="LiveId" clId="{739D09A7-13C2-482B-ACC6-71D9BCB211FD}" dt="2021-04-05T07:05:05.122" v="460" actId="478"/>
          <ac:spMkLst>
            <pc:docMk/>
            <pc:sldMk cId="1535245337" sldId="346"/>
            <ac:spMk id="29" creationId="{644DE814-EB69-471A-9C93-D8338981D594}"/>
          </ac:spMkLst>
        </pc:spChg>
        <pc:spChg chg="del">
          <ac:chgData name="qasymuly@gmail.com" userId="894d91f7dda9726b" providerId="LiveId" clId="{739D09A7-13C2-482B-ACC6-71D9BCB211FD}" dt="2021-04-05T07:05:05.122" v="460" actId="478"/>
          <ac:spMkLst>
            <pc:docMk/>
            <pc:sldMk cId="1535245337" sldId="346"/>
            <ac:spMk id="30" creationId="{567D3FA0-4A16-434D-931F-0A149ECA54F3}"/>
          </ac:spMkLst>
        </pc:spChg>
        <pc:spChg chg="add del mod">
          <ac:chgData name="qasymuly@gmail.com" userId="894d91f7dda9726b" providerId="LiveId" clId="{739D09A7-13C2-482B-ACC6-71D9BCB211FD}" dt="2021-04-05T07:05:48.576" v="462"/>
          <ac:spMkLst>
            <pc:docMk/>
            <pc:sldMk cId="1535245337" sldId="346"/>
            <ac:spMk id="33" creationId="{B9848C8F-EBED-4953-B99B-DD948A924465}"/>
          </ac:spMkLst>
        </pc:spChg>
        <pc:spChg chg="add del mod">
          <ac:chgData name="qasymuly@gmail.com" userId="894d91f7dda9726b" providerId="LiveId" clId="{739D09A7-13C2-482B-ACC6-71D9BCB211FD}" dt="2021-04-05T07:05:48.576" v="462"/>
          <ac:spMkLst>
            <pc:docMk/>
            <pc:sldMk cId="1535245337" sldId="346"/>
            <ac:spMk id="34" creationId="{6BE1D9F9-3091-49D3-B567-9D46648777C7}"/>
          </ac:spMkLst>
        </pc:spChg>
        <pc:spChg chg="add del mod">
          <ac:chgData name="qasymuly@gmail.com" userId="894d91f7dda9726b" providerId="LiveId" clId="{739D09A7-13C2-482B-ACC6-71D9BCB211FD}" dt="2021-04-05T07:05:48.576" v="462"/>
          <ac:spMkLst>
            <pc:docMk/>
            <pc:sldMk cId="1535245337" sldId="346"/>
            <ac:spMk id="35" creationId="{B24B9C89-C146-434C-B88D-36874329AC51}"/>
          </ac:spMkLst>
        </pc:spChg>
        <pc:spChg chg="add del mod">
          <ac:chgData name="qasymuly@gmail.com" userId="894d91f7dda9726b" providerId="LiveId" clId="{739D09A7-13C2-482B-ACC6-71D9BCB211FD}" dt="2021-04-05T07:05:48.576" v="462"/>
          <ac:spMkLst>
            <pc:docMk/>
            <pc:sldMk cId="1535245337" sldId="346"/>
            <ac:spMk id="36" creationId="{187B9520-D7E6-4DBE-902E-839770099B2F}"/>
          </ac:spMkLst>
        </pc:spChg>
        <pc:spChg chg="add del mod">
          <ac:chgData name="qasymuly@gmail.com" userId="894d91f7dda9726b" providerId="LiveId" clId="{739D09A7-13C2-482B-ACC6-71D9BCB211FD}" dt="2021-04-05T07:05:48.576" v="462"/>
          <ac:spMkLst>
            <pc:docMk/>
            <pc:sldMk cId="1535245337" sldId="346"/>
            <ac:spMk id="37" creationId="{9B925B51-623F-4466-B723-095017D6411A}"/>
          </ac:spMkLst>
        </pc:spChg>
        <pc:spChg chg="add del mod">
          <ac:chgData name="qasymuly@gmail.com" userId="894d91f7dda9726b" providerId="LiveId" clId="{739D09A7-13C2-482B-ACC6-71D9BCB211FD}" dt="2021-04-05T07:05:48.576" v="462"/>
          <ac:spMkLst>
            <pc:docMk/>
            <pc:sldMk cId="1535245337" sldId="346"/>
            <ac:spMk id="38" creationId="{0BDEA29A-D2F1-4870-B0AC-CB87518A4B9F}"/>
          </ac:spMkLst>
        </pc:spChg>
        <pc:spChg chg="add del mod">
          <ac:chgData name="qasymuly@gmail.com" userId="894d91f7dda9726b" providerId="LiveId" clId="{739D09A7-13C2-482B-ACC6-71D9BCB211FD}" dt="2021-04-05T07:05:48.576" v="462"/>
          <ac:spMkLst>
            <pc:docMk/>
            <pc:sldMk cId="1535245337" sldId="346"/>
            <ac:spMk id="39" creationId="{E5DE2E79-CB5E-42C3-894A-8015B4CC37AC}"/>
          </ac:spMkLst>
        </pc:spChg>
        <pc:spChg chg="add del mod">
          <ac:chgData name="qasymuly@gmail.com" userId="894d91f7dda9726b" providerId="LiveId" clId="{739D09A7-13C2-482B-ACC6-71D9BCB211FD}" dt="2021-04-05T07:05:48.576" v="462"/>
          <ac:spMkLst>
            <pc:docMk/>
            <pc:sldMk cId="1535245337" sldId="346"/>
            <ac:spMk id="40" creationId="{A17D2F84-1425-47F4-8931-5F6B4B4C625A}"/>
          </ac:spMkLst>
        </pc:spChg>
        <pc:spChg chg="add del mod">
          <ac:chgData name="qasymuly@gmail.com" userId="894d91f7dda9726b" providerId="LiveId" clId="{739D09A7-13C2-482B-ACC6-71D9BCB211FD}" dt="2021-04-05T07:05:48.576" v="462"/>
          <ac:spMkLst>
            <pc:docMk/>
            <pc:sldMk cId="1535245337" sldId="346"/>
            <ac:spMk id="41" creationId="{0A47A32C-922F-4E5A-BBA3-DAFA4BBABF0F}"/>
          </ac:spMkLst>
        </pc:spChg>
        <pc:spChg chg="add del mod">
          <ac:chgData name="qasymuly@gmail.com" userId="894d91f7dda9726b" providerId="LiveId" clId="{739D09A7-13C2-482B-ACC6-71D9BCB211FD}" dt="2021-04-05T07:05:48.576" v="462"/>
          <ac:spMkLst>
            <pc:docMk/>
            <pc:sldMk cId="1535245337" sldId="346"/>
            <ac:spMk id="42" creationId="{CA7A3D49-2C47-4C39-A0B6-529FA23D8F26}"/>
          </ac:spMkLst>
        </pc:spChg>
        <pc:spChg chg="add del mod">
          <ac:chgData name="qasymuly@gmail.com" userId="894d91f7dda9726b" providerId="LiveId" clId="{739D09A7-13C2-482B-ACC6-71D9BCB211FD}" dt="2021-04-05T07:05:48.576" v="462"/>
          <ac:spMkLst>
            <pc:docMk/>
            <pc:sldMk cId="1535245337" sldId="346"/>
            <ac:spMk id="43" creationId="{64BB03E8-9221-480A-B85E-42436DBC597C}"/>
          </ac:spMkLst>
        </pc:spChg>
        <pc:spChg chg="add del mod">
          <ac:chgData name="qasymuly@gmail.com" userId="894d91f7dda9726b" providerId="LiveId" clId="{739D09A7-13C2-482B-ACC6-71D9BCB211FD}" dt="2021-04-05T07:05:48.576" v="462"/>
          <ac:spMkLst>
            <pc:docMk/>
            <pc:sldMk cId="1535245337" sldId="346"/>
            <ac:spMk id="44" creationId="{34D65CC9-352D-4934-AFB9-C8F8F04D20E9}"/>
          </ac:spMkLst>
        </pc:spChg>
        <pc:spChg chg="add del mod">
          <ac:chgData name="qasymuly@gmail.com" userId="894d91f7dda9726b" providerId="LiveId" clId="{739D09A7-13C2-482B-ACC6-71D9BCB211FD}" dt="2021-04-05T07:05:48.576" v="462"/>
          <ac:spMkLst>
            <pc:docMk/>
            <pc:sldMk cId="1535245337" sldId="346"/>
            <ac:spMk id="45" creationId="{B01E9F24-FB3A-4A86-A200-72344211EB2F}"/>
          </ac:spMkLst>
        </pc:spChg>
        <pc:spChg chg="add del mod">
          <ac:chgData name="qasymuly@gmail.com" userId="894d91f7dda9726b" providerId="LiveId" clId="{739D09A7-13C2-482B-ACC6-71D9BCB211FD}" dt="2021-04-05T07:05:48.576" v="462"/>
          <ac:spMkLst>
            <pc:docMk/>
            <pc:sldMk cId="1535245337" sldId="346"/>
            <ac:spMk id="46" creationId="{54C234E5-C72A-466B-81C8-2563ECFB3D94}"/>
          </ac:spMkLst>
        </pc:spChg>
        <pc:spChg chg="add del mod">
          <ac:chgData name="qasymuly@gmail.com" userId="894d91f7dda9726b" providerId="LiveId" clId="{739D09A7-13C2-482B-ACC6-71D9BCB211FD}" dt="2021-04-05T07:05:48.576" v="462"/>
          <ac:spMkLst>
            <pc:docMk/>
            <pc:sldMk cId="1535245337" sldId="346"/>
            <ac:spMk id="47" creationId="{FD31BBEC-5FF7-4126-A840-C467CAB88308}"/>
          </ac:spMkLst>
        </pc:spChg>
        <pc:spChg chg="add del mod">
          <ac:chgData name="qasymuly@gmail.com" userId="894d91f7dda9726b" providerId="LiveId" clId="{739D09A7-13C2-482B-ACC6-71D9BCB211FD}" dt="2021-04-05T07:05:48.576" v="462"/>
          <ac:spMkLst>
            <pc:docMk/>
            <pc:sldMk cId="1535245337" sldId="346"/>
            <ac:spMk id="48" creationId="{F125002B-67A8-4FA1-BE2A-2935B886067A}"/>
          </ac:spMkLst>
        </pc:spChg>
        <pc:spChg chg="add del mod">
          <ac:chgData name="qasymuly@gmail.com" userId="894d91f7dda9726b" providerId="LiveId" clId="{739D09A7-13C2-482B-ACC6-71D9BCB211FD}" dt="2021-04-05T07:05:48.576" v="462"/>
          <ac:spMkLst>
            <pc:docMk/>
            <pc:sldMk cId="1535245337" sldId="346"/>
            <ac:spMk id="49" creationId="{B0012FD3-97AF-4382-925E-1F05CAAAEFD0}"/>
          </ac:spMkLst>
        </pc:spChg>
        <pc:spChg chg="add del mod">
          <ac:chgData name="qasymuly@gmail.com" userId="894d91f7dda9726b" providerId="LiveId" clId="{739D09A7-13C2-482B-ACC6-71D9BCB211FD}" dt="2021-04-05T07:05:48.576" v="462"/>
          <ac:spMkLst>
            <pc:docMk/>
            <pc:sldMk cId="1535245337" sldId="346"/>
            <ac:spMk id="50" creationId="{6CC7639B-5448-4CA5-A0A8-35C78CEE286E}"/>
          </ac:spMkLst>
        </pc:spChg>
        <pc:spChg chg="add del mod">
          <ac:chgData name="qasymuly@gmail.com" userId="894d91f7dda9726b" providerId="LiveId" clId="{739D09A7-13C2-482B-ACC6-71D9BCB211FD}" dt="2021-04-05T07:05:48.576" v="462"/>
          <ac:spMkLst>
            <pc:docMk/>
            <pc:sldMk cId="1535245337" sldId="346"/>
            <ac:spMk id="51" creationId="{E1F3034A-19DA-4794-B002-8ADDF041B15B}"/>
          </ac:spMkLst>
        </pc:spChg>
        <pc:spChg chg="add del mod">
          <ac:chgData name="qasymuly@gmail.com" userId="894d91f7dda9726b" providerId="LiveId" clId="{739D09A7-13C2-482B-ACC6-71D9BCB211FD}" dt="2021-04-05T07:06:33.664" v="468"/>
          <ac:spMkLst>
            <pc:docMk/>
            <pc:sldMk cId="1535245337" sldId="346"/>
            <ac:spMk id="54" creationId="{8B764B78-335F-4E7C-BD82-E4730BD8FF1D}"/>
          </ac:spMkLst>
        </pc:spChg>
        <pc:spChg chg="add del mod">
          <ac:chgData name="qasymuly@gmail.com" userId="894d91f7dda9726b" providerId="LiveId" clId="{739D09A7-13C2-482B-ACC6-71D9BCB211FD}" dt="2021-04-05T07:06:33.664" v="468"/>
          <ac:spMkLst>
            <pc:docMk/>
            <pc:sldMk cId="1535245337" sldId="346"/>
            <ac:spMk id="55" creationId="{5BB433A7-08EC-4E46-B1BD-F52623AB1C5C}"/>
          </ac:spMkLst>
        </pc:spChg>
        <pc:spChg chg="add del mod">
          <ac:chgData name="qasymuly@gmail.com" userId="894d91f7dda9726b" providerId="LiveId" clId="{739D09A7-13C2-482B-ACC6-71D9BCB211FD}" dt="2021-04-05T07:06:33.664" v="468"/>
          <ac:spMkLst>
            <pc:docMk/>
            <pc:sldMk cId="1535245337" sldId="346"/>
            <ac:spMk id="56" creationId="{18F61100-C5C4-43B5-BA41-C79252E5E9BC}"/>
          </ac:spMkLst>
        </pc:spChg>
        <pc:spChg chg="add del mod">
          <ac:chgData name="qasymuly@gmail.com" userId="894d91f7dda9726b" providerId="LiveId" clId="{739D09A7-13C2-482B-ACC6-71D9BCB211FD}" dt="2021-04-05T07:06:33.664" v="468"/>
          <ac:spMkLst>
            <pc:docMk/>
            <pc:sldMk cId="1535245337" sldId="346"/>
            <ac:spMk id="57" creationId="{3E02E83A-93AC-4846-8862-5469648436BE}"/>
          </ac:spMkLst>
        </pc:spChg>
        <pc:spChg chg="add del mod">
          <ac:chgData name="qasymuly@gmail.com" userId="894d91f7dda9726b" providerId="LiveId" clId="{739D09A7-13C2-482B-ACC6-71D9BCB211FD}" dt="2021-04-05T07:06:33.664" v="468"/>
          <ac:spMkLst>
            <pc:docMk/>
            <pc:sldMk cId="1535245337" sldId="346"/>
            <ac:spMk id="58" creationId="{428486E8-DD79-4506-8505-FD4E81495E9C}"/>
          </ac:spMkLst>
        </pc:spChg>
        <pc:spChg chg="add del mod">
          <ac:chgData name="qasymuly@gmail.com" userId="894d91f7dda9726b" providerId="LiveId" clId="{739D09A7-13C2-482B-ACC6-71D9BCB211FD}" dt="2021-04-05T07:06:33.664" v="468"/>
          <ac:spMkLst>
            <pc:docMk/>
            <pc:sldMk cId="1535245337" sldId="346"/>
            <ac:spMk id="59" creationId="{6183B0D9-DFF6-4D6C-842B-D97E106C4BBB}"/>
          </ac:spMkLst>
        </pc:spChg>
        <pc:spChg chg="add del mod">
          <ac:chgData name="qasymuly@gmail.com" userId="894d91f7dda9726b" providerId="LiveId" clId="{739D09A7-13C2-482B-ACC6-71D9BCB211FD}" dt="2021-04-05T07:06:33.664" v="468"/>
          <ac:spMkLst>
            <pc:docMk/>
            <pc:sldMk cId="1535245337" sldId="346"/>
            <ac:spMk id="60" creationId="{E0FB09F2-52CA-40DC-8E91-F5542A8CE760}"/>
          </ac:spMkLst>
        </pc:spChg>
        <pc:spChg chg="add del mod">
          <ac:chgData name="qasymuly@gmail.com" userId="894d91f7dda9726b" providerId="LiveId" clId="{739D09A7-13C2-482B-ACC6-71D9BCB211FD}" dt="2021-04-05T07:06:33.664" v="468"/>
          <ac:spMkLst>
            <pc:docMk/>
            <pc:sldMk cId="1535245337" sldId="346"/>
            <ac:spMk id="61" creationId="{21658CEE-8211-40C9-905E-B740C4756F18}"/>
          </ac:spMkLst>
        </pc:spChg>
        <pc:spChg chg="add del mod">
          <ac:chgData name="qasymuly@gmail.com" userId="894d91f7dda9726b" providerId="LiveId" clId="{739D09A7-13C2-482B-ACC6-71D9BCB211FD}" dt="2021-04-05T07:06:33.664" v="468"/>
          <ac:spMkLst>
            <pc:docMk/>
            <pc:sldMk cId="1535245337" sldId="346"/>
            <ac:spMk id="62" creationId="{C8C975E6-0C5A-4FEC-A3D9-AEDEECC5369A}"/>
          </ac:spMkLst>
        </pc:spChg>
        <pc:spChg chg="add del mod">
          <ac:chgData name="qasymuly@gmail.com" userId="894d91f7dda9726b" providerId="LiveId" clId="{739D09A7-13C2-482B-ACC6-71D9BCB211FD}" dt="2021-04-05T07:06:33.664" v="468"/>
          <ac:spMkLst>
            <pc:docMk/>
            <pc:sldMk cId="1535245337" sldId="346"/>
            <ac:spMk id="63" creationId="{5DA69085-8901-46F3-956E-9225359A99B8}"/>
          </ac:spMkLst>
        </pc:spChg>
        <pc:spChg chg="add del mod">
          <ac:chgData name="qasymuly@gmail.com" userId="894d91f7dda9726b" providerId="LiveId" clId="{739D09A7-13C2-482B-ACC6-71D9BCB211FD}" dt="2021-04-05T07:06:33.664" v="468"/>
          <ac:spMkLst>
            <pc:docMk/>
            <pc:sldMk cId="1535245337" sldId="346"/>
            <ac:spMk id="64" creationId="{7834E0CF-12F6-4118-8112-FF99C0CC8D67}"/>
          </ac:spMkLst>
        </pc:spChg>
        <pc:spChg chg="add del mod">
          <ac:chgData name="qasymuly@gmail.com" userId="894d91f7dda9726b" providerId="LiveId" clId="{739D09A7-13C2-482B-ACC6-71D9BCB211FD}" dt="2021-04-05T07:06:33.664" v="468"/>
          <ac:spMkLst>
            <pc:docMk/>
            <pc:sldMk cId="1535245337" sldId="346"/>
            <ac:spMk id="65" creationId="{42CED2E8-4E50-4F00-B9D2-9F798530803F}"/>
          </ac:spMkLst>
        </pc:spChg>
        <pc:spChg chg="add del mod">
          <ac:chgData name="qasymuly@gmail.com" userId="894d91f7dda9726b" providerId="LiveId" clId="{739D09A7-13C2-482B-ACC6-71D9BCB211FD}" dt="2021-04-05T07:06:33.664" v="468"/>
          <ac:spMkLst>
            <pc:docMk/>
            <pc:sldMk cId="1535245337" sldId="346"/>
            <ac:spMk id="66" creationId="{2041207C-C859-4252-8707-4421F322D100}"/>
          </ac:spMkLst>
        </pc:spChg>
        <pc:spChg chg="add del mod">
          <ac:chgData name="qasymuly@gmail.com" userId="894d91f7dda9726b" providerId="LiveId" clId="{739D09A7-13C2-482B-ACC6-71D9BCB211FD}" dt="2021-04-05T07:06:33.664" v="468"/>
          <ac:spMkLst>
            <pc:docMk/>
            <pc:sldMk cId="1535245337" sldId="346"/>
            <ac:spMk id="67" creationId="{D49A6371-4B5C-4687-B356-BF8518361632}"/>
          </ac:spMkLst>
        </pc:spChg>
        <pc:spChg chg="add del mod">
          <ac:chgData name="qasymuly@gmail.com" userId="894d91f7dda9726b" providerId="LiveId" clId="{739D09A7-13C2-482B-ACC6-71D9BCB211FD}" dt="2021-04-05T07:06:33.664" v="468"/>
          <ac:spMkLst>
            <pc:docMk/>
            <pc:sldMk cId="1535245337" sldId="346"/>
            <ac:spMk id="68" creationId="{20A59FA5-4C5D-49AC-8721-84FE83606CFD}"/>
          </ac:spMkLst>
        </pc:spChg>
        <pc:spChg chg="add del mod">
          <ac:chgData name="qasymuly@gmail.com" userId="894d91f7dda9726b" providerId="LiveId" clId="{739D09A7-13C2-482B-ACC6-71D9BCB211FD}" dt="2021-04-05T07:06:33.664" v="468"/>
          <ac:spMkLst>
            <pc:docMk/>
            <pc:sldMk cId="1535245337" sldId="346"/>
            <ac:spMk id="69" creationId="{F4BDA948-2189-44BE-82BC-06CD5F103EB6}"/>
          </ac:spMkLst>
        </pc:spChg>
        <pc:spChg chg="add del mod">
          <ac:chgData name="qasymuly@gmail.com" userId="894d91f7dda9726b" providerId="LiveId" clId="{739D09A7-13C2-482B-ACC6-71D9BCB211FD}" dt="2021-04-05T07:06:33.664" v="468"/>
          <ac:spMkLst>
            <pc:docMk/>
            <pc:sldMk cId="1535245337" sldId="346"/>
            <ac:spMk id="70" creationId="{656AFE2D-EAC7-4ECF-B068-945207F5C0DA}"/>
          </ac:spMkLst>
        </pc:spChg>
        <pc:spChg chg="add del mod">
          <ac:chgData name="qasymuly@gmail.com" userId="894d91f7dda9726b" providerId="LiveId" clId="{739D09A7-13C2-482B-ACC6-71D9BCB211FD}" dt="2021-04-05T07:06:33.664" v="468"/>
          <ac:spMkLst>
            <pc:docMk/>
            <pc:sldMk cId="1535245337" sldId="346"/>
            <ac:spMk id="71" creationId="{A9193A47-F32B-4DF2-BCAC-5084E7445FEA}"/>
          </ac:spMkLst>
        </pc:spChg>
        <pc:spChg chg="add del mod">
          <ac:chgData name="qasymuly@gmail.com" userId="894d91f7dda9726b" providerId="LiveId" clId="{739D09A7-13C2-482B-ACC6-71D9BCB211FD}" dt="2021-04-05T07:06:33.664" v="468"/>
          <ac:spMkLst>
            <pc:docMk/>
            <pc:sldMk cId="1535245337" sldId="346"/>
            <ac:spMk id="72" creationId="{478729F0-833C-4529-B022-F629ECAD4081}"/>
          </ac:spMkLst>
        </pc:spChg>
        <pc:spChg chg="add mod">
          <ac:chgData name="qasymuly@gmail.com" userId="894d91f7dda9726b" providerId="LiveId" clId="{739D09A7-13C2-482B-ACC6-71D9BCB211FD}" dt="2021-04-05T07:06:36.810" v="469"/>
          <ac:spMkLst>
            <pc:docMk/>
            <pc:sldMk cId="1535245337" sldId="346"/>
            <ac:spMk id="75" creationId="{56D6A372-E767-4CCE-83AA-2114433C6DBE}"/>
          </ac:spMkLst>
        </pc:spChg>
        <pc:spChg chg="add mod">
          <ac:chgData name="qasymuly@gmail.com" userId="894d91f7dda9726b" providerId="LiveId" clId="{739D09A7-13C2-482B-ACC6-71D9BCB211FD}" dt="2021-04-05T07:06:36.810" v="469"/>
          <ac:spMkLst>
            <pc:docMk/>
            <pc:sldMk cId="1535245337" sldId="346"/>
            <ac:spMk id="76" creationId="{116F82E6-67AB-4733-AE95-0B90B368BDA8}"/>
          </ac:spMkLst>
        </pc:spChg>
        <pc:spChg chg="add mod">
          <ac:chgData name="qasymuly@gmail.com" userId="894d91f7dda9726b" providerId="LiveId" clId="{739D09A7-13C2-482B-ACC6-71D9BCB211FD}" dt="2021-04-05T07:06:36.810" v="469"/>
          <ac:spMkLst>
            <pc:docMk/>
            <pc:sldMk cId="1535245337" sldId="346"/>
            <ac:spMk id="77" creationId="{BCEA65A9-3E9D-4455-A641-2A8FC53C189D}"/>
          </ac:spMkLst>
        </pc:spChg>
        <pc:spChg chg="add mod">
          <ac:chgData name="qasymuly@gmail.com" userId="894d91f7dda9726b" providerId="LiveId" clId="{739D09A7-13C2-482B-ACC6-71D9BCB211FD}" dt="2021-04-05T07:06:36.810" v="469"/>
          <ac:spMkLst>
            <pc:docMk/>
            <pc:sldMk cId="1535245337" sldId="346"/>
            <ac:spMk id="78" creationId="{DF783313-8D4E-4F4B-B718-67AE9E062659}"/>
          </ac:spMkLst>
        </pc:spChg>
        <pc:spChg chg="add mod">
          <ac:chgData name="qasymuly@gmail.com" userId="894d91f7dda9726b" providerId="LiveId" clId="{739D09A7-13C2-482B-ACC6-71D9BCB211FD}" dt="2021-04-05T07:06:36.810" v="469"/>
          <ac:spMkLst>
            <pc:docMk/>
            <pc:sldMk cId="1535245337" sldId="346"/>
            <ac:spMk id="79" creationId="{3124CB92-458C-49EB-9F80-2F206BE273B1}"/>
          </ac:spMkLst>
        </pc:spChg>
        <pc:spChg chg="add mod">
          <ac:chgData name="qasymuly@gmail.com" userId="894d91f7dda9726b" providerId="LiveId" clId="{739D09A7-13C2-482B-ACC6-71D9BCB211FD}" dt="2021-04-05T07:06:36.810" v="469"/>
          <ac:spMkLst>
            <pc:docMk/>
            <pc:sldMk cId="1535245337" sldId="346"/>
            <ac:spMk id="80" creationId="{3A75B47A-B73D-4A6C-B0E3-BCE1B25EA018}"/>
          </ac:spMkLst>
        </pc:spChg>
        <pc:spChg chg="add mod">
          <ac:chgData name="qasymuly@gmail.com" userId="894d91f7dda9726b" providerId="LiveId" clId="{739D09A7-13C2-482B-ACC6-71D9BCB211FD}" dt="2021-04-05T07:06:36.810" v="469"/>
          <ac:spMkLst>
            <pc:docMk/>
            <pc:sldMk cId="1535245337" sldId="346"/>
            <ac:spMk id="81" creationId="{C2B3191A-8C9A-43C8-845D-BE88EF1E6023}"/>
          </ac:spMkLst>
        </pc:spChg>
        <pc:spChg chg="add mod">
          <ac:chgData name="qasymuly@gmail.com" userId="894d91f7dda9726b" providerId="LiveId" clId="{739D09A7-13C2-482B-ACC6-71D9BCB211FD}" dt="2021-04-05T07:06:36.810" v="469"/>
          <ac:spMkLst>
            <pc:docMk/>
            <pc:sldMk cId="1535245337" sldId="346"/>
            <ac:spMk id="82" creationId="{D7BCE684-F70D-403B-9B4D-8463879DB10A}"/>
          </ac:spMkLst>
        </pc:spChg>
        <pc:spChg chg="add mod">
          <ac:chgData name="qasymuly@gmail.com" userId="894d91f7dda9726b" providerId="LiveId" clId="{739D09A7-13C2-482B-ACC6-71D9BCB211FD}" dt="2021-04-05T07:06:36.810" v="469"/>
          <ac:spMkLst>
            <pc:docMk/>
            <pc:sldMk cId="1535245337" sldId="346"/>
            <ac:spMk id="83" creationId="{96CEAD96-7E22-4346-83C7-A9ED1C2172CB}"/>
          </ac:spMkLst>
        </pc:spChg>
        <pc:spChg chg="add mod">
          <ac:chgData name="qasymuly@gmail.com" userId="894d91f7dda9726b" providerId="LiveId" clId="{739D09A7-13C2-482B-ACC6-71D9BCB211FD}" dt="2021-04-05T07:06:36.810" v="469"/>
          <ac:spMkLst>
            <pc:docMk/>
            <pc:sldMk cId="1535245337" sldId="346"/>
            <ac:spMk id="84" creationId="{A1302894-3930-4973-953E-B3B8A3D0D22A}"/>
          </ac:spMkLst>
        </pc:spChg>
        <pc:spChg chg="add mod">
          <ac:chgData name="qasymuly@gmail.com" userId="894d91f7dda9726b" providerId="LiveId" clId="{739D09A7-13C2-482B-ACC6-71D9BCB211FD}" dt="2021-04-05T07:06:36.810" v="469"/>
          <ac:spMkLst>
            <pc:docMk/>
            <pc:sldMk cId="1535245337" sldId="346"/>
            <ac:spMk id="85" creationId="{EEDC8C05-A988-43E9-A1CC-791FF01BE77D}"/>
          </ac:spMkLst>
        </pc:spChg>
        <pc:spChg chg="add mod">
          <ac:chgData name="qasymuly@gmail.com" userId="894d91f7dda9726b" providerId="LiveId" clId="{739D09A7-13C2-482B-ACC6-71D9BCB211FD}" dt="2021-04-05T07:06:36.810" v="469"/>
          <ac:spMkLst>
            <pc:docMk/>
            <pc:sldMk cId="1535245337" sldId="346"/>
            <ac:spMk id="86" creationId="{B2AE972C-D473-41D7-B236-37DBE5848011}"/>
          </ac:spMkLst>
        </pc:spChg>
        <pc:spChg chg="add mod">
          <ac:chgData name="qasymuly@gmail.com" userId="894d91f7dda9726b" providerId="LiveId" clId="{739D09A7-13C2-482B-ACC6-71D9BCB211FD}" dt="2021-04-05T07:06:36.810" v="469"/>
          <ac:spMkLst>
            <pc:docMk/>
            <pc:sldMk cId="1535245337" sldId="346"/>
            <ac:spMk id="87" creationId="{1E4BAA87-B4B0-4C5A-80EF-75BA29DAF32C}"/>
          </ac:spMkLst>
        </pc:spChg>
        <pc:spChg chg="add mod">
          <ac:chgData name="qasymuly@gmail.com" userId="894d91f7dda9726b" providerId="LiveId" clId="{739D09A7-13C2-482B-ACC6-71D9BCB211FD}" dt="2021-04-05T07:06:36.810" v="469"/>
          <ac:spMkLst>
            <pc:docMk/>
            <pc:sldMk cId="1535245337" sldId="346"/>
            <ac:spMk id="88" creationId="{2DE051F5-0F47-43A6-88FC-B9AA80ED3FA4}"/>
          </ac:spMkLst>
        </pc:spChg>
        <pc:spChg chg="add mod">
          <ac:chgData name="qasymuly@gmail.com" userId="894d91f7dda9726b" providerId="LiveId" clId="{739D09A7-13C2-482B-ACC6-71D9BCB211FD}" dt="2021-04-05T07:06:36.810" v="469"/>
          <ac:spMkLst>
            <pc:docMk/>
            <pc:sldMk cId="1535245337" sldId="346"/>
            <ac:spMk id="89" creationId="{CC2A07A3-9286-413A-861B-9ACFB9455340}"/>
          </ac:spMkLst>
        </pc:spChg>
        <pc:spChg chg="add mod">
          <ac:chgData name="qasymuly@gmail.com" userId="894d91f7dda9726b" providerId="LiveId" clId="{739D09A7-13C2-482B-ACC6-71D9BCB211FD}" dt="2021-04-05T07:06:36.810" v="469"/>
          <ac:spMkLst>
            <pc:docMk/>
            <pc:sldMk cId="1535245337" sldId="346"/>
            <ac:spMk id="90" creationId="{FFC20E42-0D89-4434-8FB2-CAF2D1C1E30A}"/>
          </ac:spMkLst>
        </pc:spChg>
        <pc:spChg chg="add mod">
          <ac:chgData name="qasymuly@gmail.com" userId="894d91f7dda9726b" providerId="LiveId" clId="{739D09A7-13C2-482B-ACC6-71D9BCB211FD}" dt="2021-04-05T07:06:36.810" v="469"/>
          <ac:spMkLst>
            <pc:docMk/>
            <pc:sldMk cId="1535245337" sldId="346"/>
            <ac:spMk id="91" creationId="{19DA38D8-783E-4452-959C-B37E63D22394}"/>
          </ac:spMkLst>
        </pc:spChg>
        <pc:spChg chg="add mod">
          <ac:chgData name="qasymuly@gmail.com" userId="894d91f7dda9726b" providerId="LiveId" clId="{739D09A7-13C2-482B-ACC6-71D9BCB211FD}" dt="2021-04-05T07:06:36.810" v="469"/>
          <ac:spMkLst>
            <pc:docMk/>
            <pc:sldMk cId="1535245337" sldId="346"/>
            <ac:spMk id="92" creationId="{C1557BFD-E91B-4230-809F-D073B84CF87F}"/>
          </ac:spMkLst>
        </pc:spChg>
        <pc:spChg chg="add mod">
          <ac:chgData name="qasymuly@gmail.com" userId="894d91f7dda9726b" providerId="LiveId" clId="{739D09A7-13C2-482B-ACC6-71D9BCB211FD}" dt="2021-04-05T07:06:36.810" v="469"/>
          <ac:spMkLst>
            <pc:docMk/>
            <pc:sldMk cId="1535245337" sldId="346"/>
            <ac:spMk id="93" creationId="{56E27F10-597F-45CF-9DC1-65A7BBB8D692}"/>
          </ac:spMkLst>
        </pc:spChg>
        <pc:picChg chg="del">
          <ac:chgData name="qasymuly@gmail.com" userId="894d91f7dda9726b" providerId="LiveId" clId="{739D09A7-13C2-482B-ACC6-71D9BCB211FD}" dt="2021-04-05T07:05:05.122" v="460" actId="478"/>
          <ac:picMkLst>
            <pc:docMk/>
            <pc:sldMk cId="1535245337" sldId="346"/>
            <ac:picMk id="9" creationId="{B3F2CD2C-EBC9-42A1-8626-74B40F3045FE}"/>
          </ac:picMkLst>
        </pc:picChg>
        <pc:picChg chg="del">
          <ac:chgData name="qasymuly@gmail.com" userId="894d91f7dda9726b" providerId="LiveId" clId="{739D09A7-13C2-482B-ACC6-71D9BCB211FD}" dt="2021-04-05T07:05:05.122" v="460" actId="478"/>
          <ac:picMkLst>
            <pc:docMk/>
            <pc:sldMk cId="1535245337" sldId="346"/>
            <ac:picMk id="11" creationId="{522F056B-28DC-4B53-A948-0EB65A8F41B1}"/>
          </ac:picMkLst>
        </pc:picChg>
        <pc:picChg chg="add del mod">
          <ac:chgData name="qasymuly@gmail.com" userId="894d91f7dda9726b" providerId="LiveId" clId="{739D09A7-13C2-482B-ACC6-71D9BCB211FD}" dt="2021-04-05T07:05:48.576" v="462"/>
          <ac:picMkLst>
            <pc:docMk/>
            <pc:sldMk cId="1535245337" sldId="346"/>
            <ac:picMk id="31" creationId="{74A492E0-2BC5-4814-9167-7FE2B9414D40}"/>
          </ac:picMkLst>
        </pc:picChg>
        <pc:picChg chg="add del mod">
          <ac:chgData name="qasymuly@gmail.com" userId="894d91f7dda9726b" providerId="LiveId" clId="{739D09A7-13C2-482B-ACC6-71D9BCB211FD}" dt="2021-04-05T07:05:48.576" v="462"/>
          <ac:picMkLst>
            <pc:docMk/>
            <pc:sldMk cId="1535245337" sldId="346"/>
            <ac:picMk id="32" creationId="{8A6BF12C-69B2-4406-8755-5F952D5FB790}"/>
          </ac:picMkLst>
        </pc:picChg>
        <pc:picChg chg="add del mod">
          <ac:chgData name="qasymuly@gmail.com" userId="894d91f7dda9726b" providerId="LiveId" clId="{739D09A7-13C2-482B-ACC6-71D9BCB211FD}" dt="2021-04-05T07:06:33.664" v="468"/>
          <ac:picMkLst>
            <pc:docMk/>
            <pc:sldMk cId="1535245337" sldId="346"/>
            <ac:picMk id="52" creationId="{35E0A165-48D1-4A8E-B9DE-E5EC139BF59E}"/>
          </ac:picMkLst>
        </pc:picChg>
        <pc:picChg chg="add del mod">
          <ac:chgData name="qasymuly@gmail.com" userId="894d91f7dda9726b" providerId="LiveId" clId="{739D09A7-13C2-482B-ACC6-71D9BCB211FD}" dt="2021-04-05T07:06:33.664" v="468"/>
          <ac:picMkLst>
            <pc:docMk/>
            <pc:sldMk cId="1535245337" sldId="346"/>
            <ac:picMk id="53" creationId="{510D0EA2-7D4B-4B8C-8FFC-2418E8885CC9}"/>
          </ac:picMkLst>
        </pc:picChg>
        <pc:picChg chg="add mod">
          <ac:chgData name="qasymuly@gmail.com" userId="894d91f7dda9726b" providerId="LiveId" clId="{739D09A7-13C2-482B-ACC6-71D9BCB211FD}" dt="2021-04-05T07:06:36.810" v="469"/>
          <ac:picMkLst>
            <pc:docMk/>
            <pc:sldMk cId="1535245337" sldId="346"/>
            <ac:picMk id="73" creationId="{3138E7E5-FDD8-4F9C-9356-0A131E32EA0F}"/>
          </ac:picMkLst>
        </pc:picChg>
        <pc:picChg chg="add mod">
          <ac:chgData name="qasymuly@gmail.com" userId="894d91f7dda9726b" providerId="LiveId" clId="{739D09A7-13C2-482B-ACC6-71D9BCB211FD}" dt="2021-04-05T07:06:36.810" v="469"/>
          <ac:picMkLst>
            <pc:docMk/>
            <pc:sldMk cId="1535245337" sldId="346"/>
            <ac:picMk id="74" creationId="{F223C5CB-54E8-4FE4-9D91-E8F0C21C3592}"/>
          </ac:picMkLst>
        </pc:picChg>
      </pc:sldChg>
      <pc:sldChg chg="modSp add mod setBg">
        <pc:chgData name="qasymuly@gmail.com" userId="894d91f7dda9726b" providerId="LiveId" clId="{739D09A7-13C2-482B-ACC6-71D9BCB211FD}" dt="2021-04-05T07:08:15.554" v="473" actId="403"/>
        <pc:sldMkLst>
          <pc:docMk/>
          <pc:sldMk cId="3921167629" sldId="347"/>
        </pc:sldMkLst>
        <pc:spChg chg="mod">
          <ac:chgData name="qasymuly@gmail.com" userId="894d91f7dda9726b" providerId="LiveId" clId="{739D09A7-13C2-482B-ACC6-71D9BCB211FD}" dt="2021-04-05T07:08:15.554" v="473" actId="403"/>
          <ac:spMkLst>
            <pc:docMk/>
            <pc:sldMk cId="3921167629" sldId="347"/>
            <ac:spMk id="12" creationId="{AE85DAB1-4E76-4FBF-A674-224D1DA92370}"/>
          </ac:spMkLst>
        </pc:spChg>
        <pc:spChg chg="mod">
          <ac:chgData name="qasymuly@gmail.com" userId="894d91f7dda9726b" providerId="LiveId" clId="{739D09A7-13C2-482B-ACC6-71D9BCB211FD}" dt="2021-04-05T07:08:15.554" v="473" actId="403"/>
          <ac:spMkLst>
            <pc:docMk/>
            <pc:sldMk cId="3921167629" sldId="347"/>
            <ac:spMk id="13" creationId="{D996306F-3983-4C08-90B3-A1C16A175E8F}"/>
          </ac:spMkLst>
        </pc:spChg>
        <pc:spChg chg="mod">
          <ac:chgData name="qasymuly@gmail.com" userId="894d91f7dda9726b" providerId="LiveId" clId="{739D09A7-13C2-482B-ACC6-71D9BCB211FD}" dt="2021-04-05T07:08:15.554" v="473" actId="403"/>
          <ac:spMkLst>
            <pc:docMk/>
            <pc:sldMk cId="3921167629" sldId="347"/>
            <ac:spMk id="14" creationId="{AC3C57B7-F813-4B0B-A667-6D1B93FDA3E1}"/>
          </ac:spMkLst>
        </pc:spChg>
        <pc:spChg chg="mod">
          <ac:chgData name="qasymuly@gmail.com" userId="894d91f7dda9726b" providerId="LiveId" clId="{739D09A7-13C2-482B-ACC6-71D9BCB211FD}" dt="2021-04-05T07:08:15.554" v="473" actId="403"/>
          <ac:spMkLst>
            <pc:docMk/>
            <pc:sldMk cId="3921167629" sldId="347"/>
            <ac:spMk id="15" creationId="{5B9A99AA-88EC-4BEA-A165-BD7300D68B83}"/>
          </ac:spMkLst>
        </pc:spChg>
        <pc:spChg chg="mod">
          <ac:chgData name="qasymuly@gmail.com" userId="894d91f7dda9726b" providerId="LiveId" clId="{739D09A7-13C2-482B-ACC6-71D9BCB211FD}" dt="2021-04-05T07:08:15.554" v="473" actId="403"/>
          <ac:spMkLst>
            <pc:docMk/>
            <pc:sldMk cId="3921167629" sldId="347"/>
            <ac:spMk id="16" creationId="{D150B1E5-0DEF-4F90-A95A-7D7BA4328E47}"/>
          </ac:spMkLst>
        </pc:spChg>
        <pc:spChg chg="mod">
          <ac:chgData name="qasymuly@gmail.com" userId="894d91f7dda9726b" providerId="LiveId" clId="{739D09A7-13C2-482B-ACC6-71D9BCB211FD}" dt="2021-04-05T07:08:15.554" v="473" actId="403"/>
          <ac:spMkLst>
            <pc:docMk/>
            <pc:sldMk cId="3921167629" sldId="347"/>
            <ac:spMk id="17" creationId="{5DA5FADC-1672-4CE2-8A4E-F09DD3F0D168}"/>
          </ac:spMkLst>
        </pc:spChg>
        <pc:spChg chg="mod">
          <ac:chgData name="qasymuly@gmail.com" userId="894d91f7dda9726b" providerId="LiveId" clId="{739D09A7-13C2-482B-ACC6-71D9BCB211FD}" dt="2021-04-05T07:08:15.554" v="473" actId="403"/>
          <ac:spMkLst>
            <pc:docMk/>
            <pc:sldMk cId="3921167629" sldId="347"/>
            <ac:spMk id="18" creationId="{A9AAB686-B0CC-4420-A044-9DE873D76934}"/>
          </ac:spMkLst>
        </pc:spChg>
        <pc:spChg chg="mod">
          <ac:chgData name="qasymuly@gmail.com" userId="894d91f7dda9726b" providerId="LiveId" clId="{739D09A7-13C2-482B-ACC6-71D9BCB211FD}" dt="2021-04-05T07:08:15.554" v="473" actId="403"/>
          <ac:spMkLst>
            <pc:docMk/>
            <pc:sldMk cId="3921167629" sldId="347"/>
            <ac:spMk id="19" creationId="{C4D10CDD-FB31-41DD-891C-FD3FDC8FAC2F}"/>
          </ac:spMkLst>
        </pc:spChg>
        <pc:spChg chg="mod">
          <ac:chgData name="qasymuly@gmail.com" userId="894d91f7dda9726b" providerId="LiveId" clId="{739D09A7-13C2-482B-ACC6-71D9BCB211FD}" dt="2021-04-05T07:08:15.554" v="473" actId="403"/>
          <ac:spMkLst>
            <pc:docMk/>
            <pc:sldMk cId="3921167629" sldId="347"/>
            <ac:spMk id="20" creationId="{C047E53A-735B-4A2F-8B1E-115B90C78811}"/>
          </ac:spMkLst>
        </pc:spChg>
        <pc:spChg chg="mod">
          <ac:chgData name="qasymuly@gmail.com" userId="894d91f7dda9726b" providerId="LiveId" clId="{739D09A7-13C2-482B-ACC6-71D9BCB211FD}" dt="2021-04-05T07:08:15.554" v="473" actId="403"/>
          <ac:spMkLst>
            <pc:docMk/>
            <pc:sldMk cId="3921167629" sldId="347"/>
            <ac:spMk id="21" creationId="{5A06D318-5947-4B8B-9FAA-6B6E9F95DD93}"/>
          </ac:spMkLst>
        </pc:spChg>
        <pc:spChg chg="mod">
          <ac:chgData name="qasymuly@gmail.com" userId="894d91f7dda9726b" providerId="LiveId" clId="{739D09A7-13C2-482B-ACC6-71D9BCB211FD}" dt="2021-04-05T07:08:15.554" v="473" actId="403"/>
          <ac:spMkLst>
            <pc:docMk/>
            <pc:sldMk cId="3921167629" sldId="347"/>
            <ac:spMk id="22" creationId="{3B96A79D-08B3-4E8B-8332-FB6CB0295E4E}"/>
          </ac:spMkLst>
        </pc:spChg>
        <pc:spChg chg="mod">
          <ac:chgData name="qasymuly@gmail.com" userId="894d91f7dda9726b" providerId="LiveId" clId="{739D09A7-13C2-482B-ACC6-71D9BCB211FD}" dt="2021-04-05T07:08:15.554" v="473" actId="403"/>
          <ac:spMkLst>
            <pc:docMk/>
            <pc:sldMk cId="3921167629" sldId="347"/>
            <ac:spMk id="23" creationId="{DF5B6B0A-5B57-42F8-BB62-96665F3F6DCF}"/>
          </ac:spMkLst>
        </pc:spChg>
        <pc:spChg chg="mod">
          <ac:chgData name="qasymuly@gmail.com" userId="894d91f7dda9726b" providerId="LiveId" clId="{739D09A7-13C2-482B-ACC6-71D9BCB211FD}" dt="2021-04-05T07:08:15.554" v="473" actId="403"/>
          <ac:spMkLst>
            <pc:docMk/>
            <pc:sldMk cId="3921167629" sldId="347"/>
            <ac:spMk id="24" creationId="{7CA12C69-0A34-43C6-8C48-E39D5293FC51}"/>
          </ac:spMkLst>
        </pc:spChg>
        <pc:spChg chg="mod">
          <ac:chgData name="qasymuly@gmail.com" userId="894d91f7dda9726b" providerId="LiveId" clId="{739D09A7-13C2-482B-ACC6-71D9BCB211FD}" dt="2021-04-05T07:08:15.554" v="473" actId="403"/>
          <ac:spMkLst>
            <pc:docMk/>
            <pc:sldMk cId="3921167629" sldId="347"/>
            <ac:spMk id="25" creationId="{1DFA03DD-95CB-489E-8364-7F5D2EAC0E65}"/>
          </ac:spMkLst>
        </pc:spChg>
        <pc:spChg chg="mod">
          <ac:chgData name="qasymuly@gmail.com" userId="894d91f7dda9726b" providerId="LiveId" clId="{739D09A7-13C2-482B-ACC6-71D9BCB211FD}" dt="2021-04-05T07:08:15.554" v="473" actId="403"/>
          <ac:spMkLst>
            <pc:docMk/>
            <pc:sldMk cId="3921167629" sldId="347"/>
            <ac:spMk id="26" creationId="{89548954-9AD4-411F-BB20-66726B944CF0}"/>
          </ac:spMkLst>
        </pc:spChg>
        <pc:spChg chg="mod">
          <ac:chgData name="qasymuly@gmail.com" userId="894d91f7dda9726b" providerId="LiveId" clId="{739D09A7-13C2-482B-ACC6-71D9BCB211FD}" dt="2021-04-05T07:08:15.554" v="473" actId="403"/>
          <ac:spMkLst>
            <pc:docMk/>
            <pc:sldMk cId="3921167629" sldId="347"/>
            <ac:spMk id="27" creationId="{9066E7DB-FAE0-463A-A057-985C3567ABB4}"/>
          </ac:spMkLst>
        </pc:spChg>
        <pc:spChg chg="mod">
          <ac:chgData name="qasymuly@gmail.com" userId="894d91f7dda9726b" providerId="LiveId" clId="{739D09A7-13C2-482B-ACC6-71D9BCB211FD}" dt="2021-04-05T07:08:15.554" v="473" actId="403"/>
          <ac:spMkLst>
            <pc:docMk/>
            <pc:sldMk cId="3921167629" sldId="347"/>
            <ac:spMk id="28" creationId="{50EBC436-E02F-49C6-8B64-01B788766C72}"/>
          </ac:spMkLst>
        </pc:spChg>
        <pc:spChg chg="mod">
          <ac:chgData name="qasymuly@gmail.com" userId="894d91f7dda9726b" providerId="LiveId" clId="{739D09A7-13C2-482B-ACC6-71D9BCB211FD}" dt="2021-04-05T07:08:15.554" v="473" actId="403"/>
          <ac:spMkLst>
            <pc:docMk/>
            <pc:sldMk cId="3921167629" sldId="347"/>
            <ac:spMk id="29" creationId="{644DE814-EB69-471A-9C93-D8338981D594}"/>
          </ac:spMkLst>
        </pc:spChg>
        <pc:spChg chg="mod">
          <ac:chgData name="qasymuly@gmail.com" userId="894d91f7dda9726b" providerId="LiveId" clId="{739D09A7-13C2-482B-ACC6-71D9BCB211FD}" dt="2021-04-05T07:08:15.554" v="473" actId="403"/>
          <ac:spMkLst>
            <pc:docMk/>
            <pc:sldMk cId="3921167629" sldId="347"/>
            <ac:spMk id="30" creationId="{567D3FA0-4A16-434D-931F-0A149ECA54F3}"/>
          </ac:spMkLst>
        </pc:spChg>
      </pc:sldChg>
      <pc:sldChg chg="add del">
        <pc:chgData name="qasymuly@gmail.com" userId="894d91f7dda9726b" providerId="LiveId" clId="{739D09A7-13C2-482B-ACC6-71D9BCB211FD}" dt="2021-04-05T13:56:06.016" v="850" actId="2890"/>
        <pc:sldMkLst>
          <pc:docMk/>
          <pc:sldMk cId="279850832" sldId="348"/>
        </pc:sldMkLst>
      </pc:sldChg>
      <pc:sldMasterChg chg="delSldLayout">
        <pc:chgData name="qasymuly@gmail.com" userId="894d91f7dda9726b" providerId="LiveId" clId="{739D09A7-13C2-482B-ACC6-71D9BCB211FD}" dt="2021-04-05T06:53:07.300" v="357" actId="47"/>
        <pc:sldMasterMkLst>
          <pc:docMk/>
          <pc:sldMasterMk cId="0" sldId="2147483648"/>
        </pc:sldMasterMkLst>
        <pc:sldLayoutChg chg="del">
          <pc:chgData name="qasymuly@gmail.com" userId="894d91f7dda9726b" providerId="LiveId" clId="{739D09A7-13C2-482B-ACC6-71D9BCB211FD}" dt="2021-04-05T06:53:07.300" v="357" actId="47"/>
          <pc:sldLayoutMkLst>
            <pc:docMk/>
            <pc:sldMasterMk cId="0" sldId="2147483648"/>
            <pc:sldLayoutMk cId="4074027425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64E26D5-0D61-4A6D-925C-05B4BE34591C}" type="datetimeFigureOut">
              <a:rPr lang="en-ZA"/>
              <a:pPr>
                <a:defRPr/>
              </a:pPr>
              <a:t>2021/06/07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ZA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ZA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D049004-19E1-47F1-B783-78D59717E924}" type="slidenum">
              <a:rPr lang="en-ZA"/>
              <a:pPr>
                <a:defRPr/>
              </a:pPr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983394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049004-19E1-47F1-B783-78D59717E924}" type="slidenum">
              <a:rPr lang="en-ZA" smtClean="0"/>
              <a:pPr>
                <a:defRPr/>
              </a:pPr>
              <a:t>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04108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C70B4-DB1C-4298-941B-B48923A91126}" type="slidenum">
              <a:rPr lang="en-ZA"/>
              <a:pPr>
                <a:defRPr/>
              </a:pPr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B93DA-62F6-468E-ABB2-F149D41F6870}" type="slidenum">
              <a:rPr lang="en-ZA"/>
              <a:pPr>
                <a:defRPr/>
              </a:pPr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2E42D-61E5-44AD-9753-0C4A67590622}" type="slidenum">
              <a:rPr lang="en-ZA"/>
              <a:pPr>
                <a:defRPr/>
              </a:pPr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76251" y="2580681"/>
            <a:ext cx="11239500" cy="1696641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221998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705924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3AA05-0063-4992-8FBE-278FEC9FF32B}" type="slidenum">
              <a:rPr lang="en-ZA"/>
              <a:pPr>
                <a:defRPr/>
              </a:pPr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4DDE9-A028-441D-86EF-4FBA2D3C7FBB}" type="slidenum">
              <a:rPr lang="en-ZA"/>
              <a:pPr>
                <a:defRPr/>
              </a:pPr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26C50-F82C-41AD-A78A-F0A5EE6A8160}" type="slidenum">
              <a:rPr lang="en-ZA"/>
              <a:pPr>
                <a:defRPr/>
              </a:pPr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33462-2203-4AAF-980F-390322B2FDCD}" type="slidenum">
              <a:rPr lang="en-ZA"/>
              <a:pPr>
                <a:defRPr/>
              </a:pPr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D7609-2286-4DE2-ACB8-B0199496D354}" type="slidenum">
              <a:rPr lang="en-ZA"/>
              <a:pPr>
                <a:defRPr/>
              </a:pPr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413BC-435A-4741-BACA-CF64F7F44797}" type="slidenum">
              <a:rPr lang="en-ZA"/>
              <a:pPr>
                <a:defRPr/>
              </a:pPr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885BE-6890-4170-9207-A9ABF133E2AE}" type="slidenum">
              <a:rPr lang="en-ZA"/>
              <a:pPr>
                <a:defRPr/>
              </a:pPr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ZA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EB32F-4B8C-48DC-B23D-C6A44600F50F}" type="slidenum">
              <a:rPr lang="en-ZA"/>
              <a:pPr>
                <a:defRPr/>
              </a:pPr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1DB3B6E-F6ED-4100-A545-06CE67EC0098}" type="slidenum">
              <a:rPr lang="en-ZA"/>
              <a:pPr>
                <a:defRPr/>
              </a:pPr>
              <a:t>‹#›</a:t>
            </a:fld>
            <a:endParaRPr lang="en-Z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.wdp"/><Relationship Id="rId7" Type="http://schemas.openxmlformats.org/officeDocument/2006/relationships/image" Target="../media/image16.jpeg"/><Relationship Id="rId12" Type="http://schemas.openxmlformats.org/officeDocument/2006/relationships/image" Target="../media/image21.emf"/><Relationship Id="rId17" Type="http://schemas.openxmlformats.org/officeDocument/2006/relationships/image" Target="../media/image26.emf"/><Relationship Id="rId2" Type="http://schemas.openxmlformats.org/officeDocument/2006/relationships/video" Target="../media/media2.mp4"/><Relationship Id="rId16" Type="http://schemas.openxmlformats.org/officeDocument/2006/relationships/image" Target="../media/image25.emf"/><Relationship Id="rId20" Type="http://schemas.openxmlformats.org/officeDocument/2006/relationships/image" Target="../media/image29.png"/><Relationship Id="rId1" Type="http://schemas.microsoft.com/office/2007/relationships/media" Target="../media/media2.mp4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24" Type="http://schemas.openxmlformats.org/officeDocument/2006/relationships/image" Target="../media/image32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23" Type="http://schemas.openxmlformats.org/officeDocument/2006/relationships/image" Target="../media/image31.png"/><Relationship Id="rId10" Type="http://schemas.openxmlformats.org/officeDocument/2006/relationships/image" Target="../media/image19.jpeg"/><Relationship Id="rId19" Type="http://schemas.openxmlformats.org/officeDocument/2006/relationships/image" Target="../media/image28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Relationship Id="rId22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Latent tracks induced by swift heavy ions in silicon nitride"/>
          <p:cNvSpPr txBox="1">
            <a:spLocks noGrp="1"/>
          </p:cNvSpPr>
          <p:nvPr>
            <p:ph type="title"/>
          </p:nvPr>
        </p:nvSpPr>
        <p:spPr>
          <a:xfrm>
            <a:off x="407368" y="2060848"/>
            <a:ext cx="11377264" cy="144695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Georgia"/>
              </a:defRPr>
            </a:pP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Structural effects in nanoceramics induced by swift heavy ion irradiation</a:t>
            </a:r>
            <a:endParaRPr lang="ru-RU" sz="6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9" name="19.png" descr="19.png"/>
          <p:cNvPicPr>
            <a:picLocks noChangeAspect="1"/>
          </p:cNvPicPr>
          <p:nvPr/>
        </p:nvPicPr>
        <p:blipFill rotWithShape="1">
          <a:blip r:embed="rId3" cstate="print"/>
          <a:srcRect l="17281" t="17016" r="15851" b="29874"/>
          <a:stretch/>
        </p:blipFill>
        <p:spPr>
          <a:xfrm>
            <a:off x="7680176" y="526318"/>
            <a:ext cx="1324404" cy="124649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314419" y="4300888"/>
            <a:ext cx="11563166" cy="17931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u="sn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A.K. Mutali</a:t>
            </a:r>
            <a:r>
              <a:rPr lang="en-US" sz="18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1,2,3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A.D. Ibrayeva</a:t>
            </a:r>
            <a:r>
              <a:rPr lang="en-US" sz="18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2,3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V.A. Skuratov</a:t>
            </a:r>
            <a:r>
              <a:rPr lang="en-US" sz="18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3,4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kk-KZ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S. Sohatsky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kk-KZ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Е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Korneeva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 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Janse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van Vuuren</a:t>
            </a:r>
            <a:r>
              <a:rPr lang="en-US" sz="18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M.V. Zdorovets</a:t>
            </a:r>
            <a:r>
              <a:rPr lang="en-US" sz="18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1,2,6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1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L.N. </a:t>
            </a:r>
            <a:r>
              <a:rPr lang="en-US" sz="1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Gumilyov</a:t>
            </a:r>
            <a:r>
              <a:rPr lang="en-US" sz="1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Eurasian National University, Nur-Sultan, Kazakhstan</a:t>
            </a:r>
            <a:endParaRPr lang="ru-RU" sz="1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The Institute of Nuclear Physics’ Astana branch, Nur-Sultan, Kazakhstan</a:t>
            </a:r>
            <a:endParaRPr lang="ru-RU" sz="1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1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G.N. </a:t>
            </a:r>
            <a:r>
              <a:rPr lang="en-US" sz="1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Flerov</a:t>
            </a:r>
            <a:r>
              <a:rPr lang="en-US" sz="1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Laboratory of Nuclear Reactions of Joint Institute for Nuclear Research, </a:t>
            </a:r>
            <a:r>
              <a:rPr lang="en-US" sz="1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Dubna</a:t>
            </a:r>
            <a:r>
              <a:rPr lang="en-US" sz="1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Russia</a:t>
            </a:r>
            <a:endParaRPr lang="ru-RU" sz="1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1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National Research Nuclear University </a:t>
            </a:r>
            <a:r>
              <a:rPr lang="en-US" sz="1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MEPhI</a:t>
            </a:r>
            <a:r>
              <a:rPr lang="en-US" sz="1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Moscow, Russia</a:t>
            </a:r>
            <a:endParaRPr lang="ru-RU" sz="1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1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Centre for HRTEM, Nelson Mandela Metropolitan University, Port Elizabeth, South Africa</a:t>
            </a:r>
            <a:endParaRPr lang="ru-RU" sz="1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i="1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1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Ural Federal University, </a:t>
            </a:r>
            <a:r>
              <a:rPr lang="en-US" sz="1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Yeketerinburg</a:t>
            </a:r>
            <a:r>
              <a:rPr lang="en-US" sz="1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Russia</a:t>
            </a:r>
            <a:endParaRPr lang="ru-RU" sz="1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Google Shape;89;p13"/>
          <p:cNvSpPr txBox="1"/>
          <p:nvPr/>
        </p:nvSpPr>
        <p:spPr>
          <a:xfrm>
            <a:off x="1870950" y="3483792"/>
            <a:ext cx="8450100" cy="60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JINR Association of Young Scientists and Specialists Conference "Alushta-2021"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6B840DA7-F216-45C7-8C99-102C1E7BE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840124"/>
            <a:ext cx="1919757" cy="6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05C81E6-D2C3-4EBE-93C2-28DC5EE6BD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448" y="346369"/>
            <a:ext cx="1562440" cy="1562440"/>
          </a:xfrm>
          <a:prstGeom prst="rect">
            <a:avLst/>
          </a:prstGeom>
        </p:spPr>
      </p:pic>
      <p:pic>
        <p:nvPicPr>
          <p:cNvPr id="13" name="Picture 2" descr="JINR Association of Young Scientists and Specialists Conference &quot;Alushta-2021&quot;">
            <a:extLst>
              <a:ext uri="{FF2B5EF4-FFF2-40B4-BE49-F238E27FC236}">
                <a16:creationId xmlns:a16="http://schemas.microsoft.com/office/drawing/2014/main" id="{91237568-0E0A-42C6-8146-56CC18568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600" y="457568"/>
            <a:ext cx="1655080" cy="137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B05210-DB92-43CD-A7C5-E22FA798FF46}"/>
              </a:ext>
            </a:extLst>
          </p:cNvPr>
          <p:cNvSpPr txBox="1"/>
          <p:nvPr/>
        </p:nvSpPr>
        <p:spPr>
          <a:xfrm>
            <a:off x="5076056" y="6303006"/>
            <a:ext cx="20398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Alushta-2021</a:t>
            </a:r>
            <a:endParaRPr lang="ru-RU" sz="1600" dirty="0"/>
          </a:p>
        </p:txBody>
      </p:sp>
      <p:pic>
        <p:nvPicPr>
          <p:cNvPr id="17" name="Picture 2" descr="C:\Users\Alisher\Desktop\ОМУС\K4YznEKF8Ic.jpg">
            <a:extLst>
              <a:ext uri="{FF2B5EF4-FFF2-40B4-BE49-F238E27FC236}">
                <a16:creationId xmlns:a16="http://schemas.microsoft.com/office/drawing/2014/main" id="{FC6DD4CB-D99B-49AF-9DB4-E3D1B0EC7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079" y="476672"/>
            <a:ext cx="1333440" cy="132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86559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31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небо, внешний, вода, пляж&#10;&#10;Автоматически созданное описание">
            <a:extLst>
              <a:ext uri="{FF2B5EF4-FFF2-40B4-BE49-F238E27FC236}">
                <a16:creationId xmlns:a16="http://schemas.microsoft.com/office/drawing/2014/main" id="{3E5929FA-4058-4662-AFB6-25CADD7C45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6" r="1" b="1"/>
          <a:stretch/>
        </p:blipFill>
        <p:spPr>
          <a:xfrm>
            <a:off x="1" y="10"/>
            <a:ext cx="12188951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Google Shape;89;p13">
            <a:extLst>
              <a:ext uri="{FF2B5EF4-FFF2-40B4-BE49-F238E27FC236}">
                <a16:creationId xmlns:a16="http://schemas.microsoft.com/office/drawing/2014/main" id="{7D6C6D67-FC33-4BA6-BEB2-BCF5D6E7CA7D}"/>
              </a:ext>
            </a:extLst>
          </p:cNvPr>
          <p:cNvSpPr txBox="1"/>
          <p:nvPr/>
        </p:nvSpPr>
        <p:spPr>
          <a:xfrm>
            <a:off x="3538192" y="2604878"/>
            <a:ext cx="5112568" cy="6080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Thank you for your attention!</a:t>
            </a:r>
            <a:endParaRPr lang="ru-RU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874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0"/>
          <p:cNvGrpSpPr>
            <a:grpSpLocks/>
          </p:cNvGrpSpPr>
          <p:nvPr/>
        </p:nvGrpSpPr>
        <p:grpSpPr bwMode="auto">
          <a:xfrm>
            <a:off x="7824192" y="4725144"/>
            <a:ext cx="3882479" cy="1556330"/>
            <a:chOff x="1182202" y="4760473"/>
            <a:chExt cx="3757025" cy="1512767"/>
          </a:xfrm>
        </p:grpSpPr>
        <p:pic>
          <p:nvPicPr>
            <p:cNvPr id="14" name="Picture 274" descr="Energy Loss from Toulemonde 2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2202" y="4777815"/>
              <a:ext cx="1879144" cy="149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7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94731" y="4760473"/>
              <a:ext cx="1744496" cy="1481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407369" y="764704"/>
            <a:ext cx="6525095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Swift heavy ions (SHI)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 &gt; 0.5 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MeV/u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 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M &gt; 4m</a:t>
            </a:r>
            <a:r>
              <a:rPr lang="en-US" alt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  S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&gt;&gt;S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/S</a:t>
            </a:r>
            <a:r>
              <a:rPr lang="en-US" alt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 &lt; 0.01 – majority of energy losses is electron stopping power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Simulate the influence of fission fragments and cosmic rays on material properties</a:t>
            </a:r>
          </a:p>
        </p:txBody>
      </p:sp>
      <p:graphicFrame>
        <p:nvGraphicFramePr>
          <p:cNvPr id="18" name="Object 9">
            <a:extLst>
              <a:ext uri="{FF2B5EF4-FFF2-40B4-BE49-F238E27FC236}">
                <a16:creationId xmlns:a16="http://schemas.microsoft.com/office/drawing/2014/main" id="{581A78A3-21F9-44B1-9ABB-2B9F91DFF9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49599"/>
              </p:ext>
            </p:extLst>
          </p:nvPr>
        </p:nvGraphicFramePr>
        <p:xfrm>
          <a:off x="6751722" y="548680"/>
          <a:ext cx="5752990" cy="384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276800" imgH="3022200" progId="Origin50.Graph">
                  <p:embed/>
                </p:oleObj>
              </mc:Choice>
              <mc:Fallback>
                <p:oleObj name="Graph" r:id="rId6" imgW="4276800" imgH="3022200" progId="Origin50.Graph">
                  <p:embed/>
                  <p:pic>
                    <p:nvPicPr>
                      <p:cNvPr id="18" name="Object 9">
                        <a:extLst>
                          <a:ext uri="{FF2B5EF4-FFF2-40B4-BE49-F238E27FC236}">
                            <a16:creationId xmlns:a16="http://schemas.microsoft.com/office/drawing/2014/main" id="{581A78A3-21F9-44B1-9ABB-2B9F91DFF9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1722" y="548680"/>
                        <a:ext cx="5752990" cy="38458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Line 7">
            <a:extLst>
              <a:ext uri="{FF2B5EF4-FFF2-40B4-BE49-F238E27FC236}">
                <a16:creationId xmlns:a16="http://schemas.microsoft.com/office/drawing/2014/main" id="{B9DB708D-8C0F-4A9B-BA24-D00E401BD0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368" y="620688"/>
            <a:ext cx="11377264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2E7B3D29-99C9-4132-9DD5-182E4C26F34E}"/>
              </a:ext>
            </a:extLst>
          </p:cNvPr>
          <p:cNvSpPr txBox="1">
            <a:spLocks/>
          </p:cNvSpPr>
          <p:nvPr/>
        </p:nvSpPr>
        <p:spPr bwMode="auto">
          <a:xfrm>
            <a:off x="186408" y="-13394"/>
            <a:ext cx="11814247" cy="63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dirty="0">
                <a:solidFill>
                  <a:srgbClr val="C00000"/>
                </a:solidFill>
                <a:latin typeface="Cambria" pitchFamily="18" charset="0"/>
                <a:cs typeface="Calibri" pitchFamily="34" charset="0"/>
              </a:rPr>
              <a:t>Introduction</a:t>
            </a:r>
          </a:p>
        </p:txBody>
      </p:sp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8DF7866D-691B-4E20-BCE2-D2CCD6747E6D}"/>
              </a:ext>
            </a:extLst>
          </p:cNvPr>
          <p:cNvSpPr txBox="1">
            <a:spLocks/>
          </p:cNvSpPr>
          <p:nvPr/>
        </p:nvSpPr>
        <p:spPr>
          <a:xfrm>
            <a:off x="9192344" y="64482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ru-RU" b="1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pPr/>
              <a:t>2</a:t>
            </a:fld>
            <a:endParaRPr lang="ru-RU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1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832616"/>
              </p:ext>
            </p:extLst>
          </p:nvPr>
        </p:nvGraphicFramePr>
        <p:xfrm>
          <a:off x="2507432" y="2924944"/>
          <a:ext cx="5748808" cy="3890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4161600" imgH="2926080" progId="Origin50.Graph">
                  <p:embed/>
                </p:oleObj>
              </mc:Choice>
              <mc:Fallback>
                <p:oleObj name="Graph" r:id="rId8" imgW="4161600" imgH="2926080" progId="Origin50.Graph">
                  <p:embed/>
                  <p:pic>
                    <p:nvPicPr>
                      <p:cNvPr id="11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7432" y="2924944"/>
                        <a:ext cx="5748808" cy="38900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Деление урана 235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16200000" flipH="1">
            <a:off x="-107939" y="3849797"/>
            <a:ext cx="3240360" cy="182270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E83A462-B0F5-4EDB-9D25-9B829176657E}"/>
              </a:ext>
            </a:extLst>
          </p:cNvPr>
          <p:cNvSpPr/>
          <p:nvPr/>
        </p:nvSpPr>
        <p:spPr>
          <a:xfrm>
            <a:off x="7823030" y="4725144"/>
            <a:ext cx="1944216" cy="4320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dirty="0">
                <a:latin typeface="Cambria" panose="02040503050406030204" pitchFamily="18" charset="0"/>
                <a:ea typeface="Cambria" panose="02040503050406030204" pitchFamily="18" charset="0"/>
              </a:rPr>
              <a:t>1-10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keV/u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070F153-818A-4BBD-A1D6-5688645BD44C}"/>
              </a:ext>
            </a:extLst>
          </p:cNvPr>
          <p:cNvSpPr/>
          <p:nvPr/>
        </p:nvSpPr>
        <p:spPr>
          <a:xfrm>
            <a:off x="9903923" y="4725144"/>
            <a:ext cx="1802748" cy="4320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0.5 to </a:t>
            </a:r>
            <a:r>
              <a:rPr lang="kk-KZ" sz="1600" dirty="0"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kk-KZ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MeV/u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3280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408" y="-13394"/>
            <a:ext cx="11814247" cy="634082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mbria" pitchFamily="18" charset="0"/>
                <a:cs typeface="Calibri" pitchFamily="34" charset="0"/>
              </a:rPr>
              <a:t>How do swift heavy ions make tracks?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087" y="1484784"/>
            <a:ext cx="6646505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935760" y="6453337"/>
            <a:ext cx="65527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err="1">
                <a:latin typeface="Comic Sans MS" pitchFamily="66" charset="0"/>
              </a:rPr>
              <a:t>C.Trautman</a:t>
            </a:r>
            <a:r>
              <a:rPr lang="en-US" sz="1200" dirty="0">
                <a:latin typeface="Comic Sans MS" pitchFamily="66" charset="0"/>
              </a:rPr>
              <a:t> (International school on Radiation Effects in Solids, </a:t>
            </a:r>
            <a:r>
              <a:rPr lang="en-US" sz="1200" dirty="0" err="1">
                <a:latin typeface="Comic Sans MS" pitchFamily="66" charset="0"/>
              </a:rPr>
              <a:t>Erice</a:t>
            </a:r>
            <a:r>
              <a:rPr lang="en-US" sz="1200" dirty="0">
                <a:latin typeface="Comic Sans MS" pitchFamily="66" charset="0"/>
              </a:rPr>
              <a:t>, Italy, July 2004)</a:t>
            </a:r>
            <a:endParaRPr lang="ru-RU" sz="1200" dirty="0">
              <a:latin typeface="Comic Sans MS" pitchFamily="66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342C97F-5730-48C4-B207-6DDDC5760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484784"/>
            <a:ext cx="3744416" cy="4552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60834" y="908720"/>
            <a:ext cx="726539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Swift heavy ions E &gt; 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0.5 </a:t>
            </a:r>
            <a:r>
              <a:rPr lang="en-US" alt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MeV/</a:t>
            </a:r>
            <a:r>
              <a:rPr lang="en-US" alt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nucl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 A &gt; 4,   S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&gt;&gt;S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→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latent tracks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D7019841-933A-4CF1-AAF0-7FF35AAB86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368" y="620688"/>
            <a:ext cx="11377264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35BAB275-9A94-4CDF-8295-2ED56BC5FDBC}"/>
              </a:ext>
            </a:extLst>
          </p:cNvPr>
          <p:cNvSpPr txBox="1">
            <a:spLocks/>
          </p:cNvSpPr>
          <p:nvPr/>
        </p:nvSpPr>
        <p:spPr>
          <a:xfrm>
            <a:off x="9192344" y="64482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ru-RU" b="1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pPr/>
              <a:t>3</a:t>
            </a:fld>
            <a:endParaRPr lang="ru-RU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369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38AD213B-77FC-430C-8636-BBAAC8B70A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657" y="843569"/>
            <a:ext cx="3225000" cy="569702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CCBDC70-350A-4E45-9BB9-6F20857428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95" y="844065"/>
            <a:ext cx="1204736" cy="110617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F7040B1-7204-47F1-8C87-CDDDC6F871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179" y="930757"/>
            <a:ext cx="818392" cy="9327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258BC2-B261-42E7-8144-3218E9CEF2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2266495"/>
            <a:ext cx="873375" cy="62371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ABFBBE8-2754-4024-AEE6-CCC0995A0D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068" y="3240862"/>
            <a:ext cx="831334" cy="562307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часы&#10;&#10;Автоматически созданное описание">
            <a:extLst>
              <a:ext uri="{FF2B5EF4-FFF2-40B4-BE49-F238E27FC236}">
                <a16:creationId xmlns:a16="http://schemas.microsoft.com/office/drawing/2014/main" id="{0430D34A-1590-4558-B7A2-F5F23FB236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519" y="3335608"/>
            <a:ext cx="1330265" cy="48376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52849B6-5E69-4132-A8DE-A85AC0B1AE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532" y="4033866"/>
            <a:ext cx="943380" cy="84235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9DFB278-0631-4A7E-9FB6-A6FA32CADD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015" y="4102474"/>
            <a:ext cx="626721" cy="77374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22A80AE-C80D-415A-8DFB-2CE7360FCF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51657" y="806265"/>
            <a:ext cx="2874516" cy="101362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текст, карт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19276A8-F086-4EA4-8A7D-8689BB2AF2E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94" y="5498862"/>
            <a:ext cx="1105054" cy="744710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1F8A302-7142-49B0-88C9-164C98C3592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472" y="5498862"/>
            <a:ext cx="760211" cy="700798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рисунок, часы&#10;&#10;Автоматически созданное описание">
            <a:extLst>
              <a:ext uri="{FF2B5EF4-FFF2-40B4-BE49-F238E27FC236}">
                <a16:creationId xmlns:a16="http://schemas.microsoft.com/office/drawing/2014/main" id="{9A126D1D-2A6E-439A-B14A-77453A9A6A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13" y="2356245"/>
            <a:ext cx="1506987" cy="5480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74B76F4-0998-4284-B196-E40ABCF59F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36588" y="4564564"/>
            <a:ext cx="840701" cy="74654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90B7872-D16B-4DCC-8CA6-EBADCCD5204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10992" y="3313292"/>
            <a:ext cx="1148993" cy="119504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9E67697-4B47-4D4D-934D-B39418572DB0}"/>
              </a:ext>
            </a:extLst>
          </p:cNvPr>
          <p:cNvSpPr txBox="1"/>
          <p:nvPr/>
        </p:nvSpPr>
        <p:spPr>
          <a:xfrm>
            <a:off x="8159237" y="1915234"/>
            <a:ext cx="1084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Electron source deflection coils</a:t>
            </a:r>
            <a:endParaRPr lang="ru-RU" sz="598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7B1815-8C31-4C35-997B-BB3244369FDC}"/>
              </a:ext>
            </a:extLst>
          </p:cNvPr>
          <p:cNvSpPr txBox="1"/>
          <p:nvPr/>
        </p:nvSpPr>
        <p:spPr>
          <a:xfrm>
            <a:off x="8174562" y="2582431"/>
            <a:ext cx="1384141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8" dirty="0"/>
              <a:t>Gun deflection coils </a:t>
            </a:r>
          </a:p>
          <a:p>
            <a:r>
              <a:rPr lang="en-US" sz="600" dirty="0"/>
              <a:t>Condenser </a:t>
            </a:r>
            <a:r>
              <a:rPr lang="en-US" sz="598" dirty="0" err="1"/>
              <a:t>stigmator</a:t>
            </a:r>
            <a:endParaRPr lang="en-US" sz="600" dirty="0"/>
          </a:p>
          <a:p>
            <a:r>
              <a:rPr lang="en-US" sz="600" dirty="0"/>
              <a:t>Mini condenser lens</a:t>
            </a:r>
            <a:endParaRPr lang="ru-RU" sz="598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56647D-65BD-45C9-A666-EAD6B8B1EBBB}"/>
              </a:ext>
            </a:extLst>
          </p:cNvPr>
          <p:cNvSpPr txBox="1"/>
          <p:nvPr/>
        </p:nvSpPr>
        <p:spPr>
          <a:xfrm>
            <a:off x="8245853" y="3596987"/>
            <a:ext cx="1246313" cy="368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8" dirty="0"/>
              <a:t>Image deflection coils </a:t>
            </a:r>
          </a:p>
          <a:p>
            <a:r>
              <a:rPr lang="en-US" sz="598" dirty="0"/>
              <a:t>Objective </a:t>
            </a:r>
            <a:r>
              <a:rPr lang="en-US" sz="598" dirty="0" err="1"/>
              <a:t>stigmator</a:t>
            </a:r>
            <a:endParaRPr lang="en-US" sz="598" dirty="0"/>
          </a:p>
          <a:p>
            <a:r>
              <a:rPr lang="en-US" sz="598" dirty="0"/>
              <a:t>Diffractive </a:t>
            </a:r>
            <a:r>
              <a:rPr lang="en-US" sz="598" dirty="0" err="1"/>
              <a:t>stigmator</a:t>
            </a:r>
            <a:endParaRPr lang="ru-RU" sz="598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C9D6705-6DB6-4651-A577-279072884DFB}"/>
              </a:ext>
            </a:extLst>
          </p:cNvPr>
          <p:cNvSpPr txBox="1"/>
          <p:nvPr/>
        </p:nvSpPr>
        <p:spPr>
          <a:xfrm>
            <a:off x="6135836" y="2079254"/>
            <a:ext cx="740016" cy="19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4" dirty="0"/>
              <a:t>C1 aperture</a:t>
            </a:r>
            <a:endParaRPr lang="ru-RU" sz="684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0E0F11-A490-4ECD-A492-DD94A3D7318B}"/>
              </a:ext>
            </a:extLst>
          </p:cNvPr>
          <p:cNvSpPr txBox="1"/>
          <p:nvPr/>
        </p:nvSpPr>
        <p:spPr>
          <a:xfrm>
            <a:off x="6168008" y="2575255"/>
            <a:ext cx="918687" cy="19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4" dirty="0"/>
              <a:t>C2 aperture</a:t>
            </a:r>
            <a:endParaRPr lang="ru-RU" sz="684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5183562-5B55-464F-90E9-6F7680B1AE43}"/>
              </a:ext>
            </a:extLst>
          </p:cNvPr>
          <p:cNvSpPr txBox="1"/>
          <p:nvPr/>
        </p:nvSpPr>
        <p:spPr>
          <a:xfrm>
            <a:off x="5879976" y="3159374"/>
            <a:ext cx="1115209" cy="19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4" dirty="0"/>
              <a:t>Objective aperture</a:t>
            </a:r>
            <a:endParaRPr lang="ru-RU" sz="684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040A10-8E7D-4F27-BB75-35B1F9F7D8E6}"/>
              </a:ext>
            </a:extLst>
          </p:cNvPr>
          <p:cNvSpPr txBox="1"/>
          <p:nvPr/>
        </p:nvSpPr>
        <p:spPr>
          <a:xfrm>
            <a:off x="6168863" y="3591422"/>
            <a:ext cx="719225" cy="19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4" dirty="0"/>
              <a:t>SA aperture</a:t>
            </a:r>
            <a:endParaRPr lang="ru-RU" sz="684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DFE8040-2F88-4C55-8896-A6DF6E07FE96}"/>
              </a:ext>
            </a:extLst>
          </p:cNvPr>
          <p:cNvSpPr txBox="1"/>
          <p:nvPr/>
        </p:nvSpPr>
        <p:spPr>
          <a:xfrm>
            <a:off x="10799465" y="2334010"/>
            <a:ext cx="1130946" cy="30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84" dirty="0" err="1"/>
              <a:t>Энергодисперсионный</a:t>
            </a:r>
            <a:r>
              <a:rPr lang="ru-RU" sz="684" dirty="0"/>
              <a:t> детектор </a:t>
            </a:r>
            <a:r>
              <a:rPr lang="en-US" sz="684" dirty="0"/>
              <a:t>Super-X</a:t>
            </a:r>
            <a:endParaRPr lang="ru-RU" sz="684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92A078D-EDB7-4D3F-9F47-FB1D4DF5603C}"/>
              </a:ext>
            </a:extLst>
          </p:cNvPr>
          <p:cNvSpPr txBox="1"/>
          <p:nvPr/>
        </p:nvSpPr>
        <p:spPr>
          <a:xfrm>
            <a:off x="10675623" y="3501009"/>
            <a:ext cx="1254789" cy="30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84" dirty="0"/>
              <a:t>Компьютеризованный держатель образца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93BD03-1ED2-4AFB-8B74-4E945EE26655}"/>
              </a:ext>
            </a:extLst>
          </p:cNvPr>
          <p:cNvSpPr txBox="1"/>
          <p:nvPr/>
        </p:nvSpPr>
        <p:spPr>
          <a:xfrm>
            <a:off x="10711483" y="4552774"/>
            <a:ext cx="1218928" cy="19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4" dirty="0" err="1"/>
              <a:t>Flucam</a:t>
            </a:r>
            <a:endParaRPr lang="ru-RU" sz="684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217495F-711B-4D2F-BC86-E5539EB3FB81}"/>
              </a:ext>
            </a:extLst>
          </p:cNvPr>
          <p:cNvSpPr txBox="1"/>
          <p:nvPr/>
        </p:nvSpPr>
        <p:spPr>
          <a:xfrm>
            <a:off x="10916802" y="5581885"/>
            <a:ext cx="1008571" cy="19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4" dirty="0"/>
              <a:t>Camera</a:t>
            </a:r>
            <a:r>
              <a:rPr lang="ru-RU" sz="684" dirty="0"/>
              <a:t> </a:t>
            </a:r>
            <a:r>
              <a:rPr lang="en-US" sz="684" dirty="0"/>
              <a:t>CETA-16M</a:t>
            </a:r>
            <a:endParaRPr lang="ru-RU" sz="684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0E508D-8BE5-4869-B396-72DBEB091FB2}"/>
              </a:ext>
            </a:extLst>
          </p:cNvPr>
          <p:cNvSpPr txBox="1"/>
          <p:nvPr/>
        </p:nvSpPr>
        <p:spPr>
          <a:xfrm>
            <a:off x="3526429" y="1916832"/>
            <a:ext cx="1959402" cy="19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4" dirty="0"/>
              <a:t>Condenser lenses C1 and C2</a:t>
            </a:r>
            <a:endParaRPr lang="ru-RU" sz="684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FD256B-3B3C-4DDA-8BD9-8BE5352735F2}"/>
              </a:ext>
            </a:extLst>
          </p:cNvPr>
          <p:cNvSpPr txBox="1"/>
          <p:nvPr/>
        </p:nvSpPr>
        <p:spPr>
          <a:xfrm>
            <a:off x="3510031" y="2890209"/>
            <a:ext cx="1840894" cy="19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4" dirty="0"/>
              <a:t>Upper objective lens</a:t>
            </a:r>
            <a:endParaRPr lang="ru-RU" sz="684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9985A0B-A7A9-407B-B8AB-35C738630E56}"/>
              </a:ext>
            </a:extLst>
          </p:cNvPr>
          <p:cNvSpPr txBox="1"/>
          <p:nvPr/>
        </p:nvSpPr>
        <p:spPr>
          <a:xfrm>
            <a:off x="3478717" y="3842490"/>
            <a:ext cx="1840894" cy="19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4" dirty="0"/>
              <a:t>Lower objective lens</a:t>
            </a:r>
            <a:endParaRPr lang="ru-RU" sz="684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D214091-7239-4A5E-9A14-1343FE0727B8}"/>
              </a:ext>
            </a:extLst>
          </p:cNvPr>
          <p:cNvSpPr txBox="1"/>
          <p:nvPr/>
        </p:nvSpPr>
        <p:spPr>
          <a:xfrm>
            <a:off x="3478718" y="4941168"/>
            <a:ext cx="1917515" cy="19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4" dirty="0"/>
              <a:t>Diffractive</a:t>
            </a:r>
            <a:r>
              <a:rPr lang="kk-KZ" sz="684" dirty="0"/>
              <a:t> </a:t>
            </a:r>
            <a:r>
              <a:rPr lang="en-US" sz="684" dirty="0"/>
              <a:t>and Intermediate lens</a:t>
            </a:r>
            <a:endParaRPr lang="ru-RU" sz="684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D14466F-9073-4507-9DF2-8354A420EB3F}"/>
              </a:ext>
            </a:extLst>
          </p:cNvPr>
          <p:cNvSpPr txBox="1"/>
          <p:nvPr/>
        </p:nvSpPr>
        <p:spPr>
          <a:xfrm>
            <a:off x="3441387" y="6243572"/>
            <a:ext cx="1828525" cy="19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84" dirty="0"/>
              <a:t>Projector lenses P1 and P2</a:t>
            </a:r>
            <a:endParaRPr lang="ru-RU" sz="684" dirty="0"/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E43F00F8-2F22-4621-926B-820550C9BADE}"/>
              </a:ext>
            </a:extLst>
          </p:cNvPr>
          <p:cNvCxnSpPr/>
          <p:nvPr/>
        </p:nvCxnSpPr>
        <p:spPr>
          <a:xfrm>
            <a:off x="5546249" y="930757"/>
            <a:ext cx="1595674" cy="125292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D878C578-1247-41B5-B96E-A77A73619FB2}"/>
              </a:ext>
            </a:extLst>
          </p:cNvPr>
          <p:cNvCxnSpPr>
            <a:cxnSpLocks/>
          </p:cNvCxnSpPr>
          <p:nvPr/>
        </p:nvCxnSpPr>
        <p:spPr>
          <a:xfrm>
            <a:off x="5518387" y="1950235"/>
            <a:ext cx="1623536" cy="70715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166F28C4-0A3F-4F78-9229-EAB846450D5D}"/>
              </a:ext>
            </a:extLst>
          </p:cNvPr>
          <p:cNvCxnSpPr>
            <a:cxnSpLocks/>
          </p:cNvCxnSpPr>
          <p:nvPr/>
        </p:nvCxnSpPr>
        <p:spPr>
          <a:xfrm>
            <a:off x="5446970" y="2404509"/>
            <a:ext cx="1656059" cy="69927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1A233B49-BD49-4232-9431-5EA058FF1A84}"/>
              </a:ext>
            </a:extLst>
          </p:cNvPr>
          <p:cNvCxnSpPr>
            <a:cxnSpLocks/>
          </p:cNvCxnSpPr>
          <p:nvPr/>
        </p:nvCxnSpPr>
        <p:spPr>
          <a:xfrm>
            <a:off x="5405938" y="2818842"/>
            <a:ext cx="1728210" cy="29776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C045474F-5213-4D59-8A01-E20FE5551C8C}"/>
              </a:ext>
            </a:extLst>
          </p:cNvPr>
          <p:cNvCxnSpPr>
            <a:cxnSpLocks/>
          </p:cNvCxnSpPr>
          <p:nvPr/>
        </p:nvCxnSpPr>
        <p:spPr>
          <a:xfrm>
            <a:off x="5251290" y="3419095"/>
            <a:ext cx="1882858" cy="324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39201639-F2CA-42FB-BC30-576C0B37B565}"/>
              </a:ext>
            </a:extLst>
          </p:cNvPr>
          <p:cNvCxnSpPr>
            <a:cxnSpLocks/>
          </p:cNvCxnSpPr>
          <p:nvPr/>
        </p:nvCxnSpPr>
        <p:spPr>
          <a:xfrm flipV="1">
            <a:off x="5141379" y="3451585"/>
            <a:ext cx="2034442" cy="3557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4F8688EB-A712-4AE7-884C-0562C0FE6E52}"/>
              </a:ext>
            </a:extLst>
          </p:cNvPr>
          <p:cNvCxnSpPr>
            <a:cxnSpLocks/>
          </p:cNvCxnSpPr>
          <p:nvPr/>
        </p:nvCxnSpPr>
        <p:spPr>
          <a:xfrm flipV="1">
            <a:off x="5269913" y="3792521"/>
            <a:ext cx="1905909" cy="29027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760B9A02-57D1-4737-B409-F59037030CFB}"/>
              </a:ext>
            </a:extLst>
          </p:cNvPr>
          <p:cNvCxnSpPr>
            <a:cxnSpLocks/>
          </p:cNvCxnSpPr>
          <p:nvPr/>
        </p:nvCxnSpPr>
        <p:spPr>
          <a:xfrm flipV="1">
            <a:off x="5243971" y="4131166"/>
            <a:ext cx="1931850" cy="68286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C91D6594-C121-473F-BD0F-9FD2E7E8C08D}"/>
              </a:ext>
            </a:extLst>
          </p:cNvPr>
          <p:cNvCxnSpPr>
            <a:cxnSpLocks/>
          </p:cNvCxnSpPr>
          <p:nvPr/>
        </p:nvCxnSpPr>
        <p:spPr>
          <a:xfrm flipV="1">
            <a:off x="5251291" y="4283032"/>
            <a:ext cx="1924531" cy="124037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E466E6F4-FF98-470B-98A3-E2A233EB04B9}"/>
              </a:ext>
            </a:extLst>
          </p:cNvPr>
          <p:cNvCxnSpPr>
            <a:cxnSpLocks/>
          </p:cNvCxnSpPr>
          <p:nvPr/>
        </p:nvCxnSpPr>
        <p:spPr>
          <a:xfrm flipV="1">
            <a:off x="5314885" y="4564564"/>
            <a:ext cx="1860936" cy="16350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Овал 96">
            <a:extLst>
              <a:ext uri="{FF2B5EF4-FFF2-40B4-BE49-F238E27FC236}">
                <a16:creationId xmlns:a16="http://schemas.microsoft.com/office/drawing/2014/main" id="{4E875EEA-CD66-4B5F-AAFE-E90C51798629}"/>
              </a:ext>
            </a:extLst>
          </p:cNvPr>
          <p:cNvSpPr/>
          <p:nvPr/>
        </p:nvSpPr>
        <p:spPr>
          <a:xfrm>
            <a:off x="7555510" y="3191354"/>
            <a:ext cx="143159" cy="14425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id="{EBB4E44F-9F47-4526-AE02-D2BE429CE82C}"/>
              </a:ext>
            </a:extLst>
          </p:cNvPr>
          <p:cNvCxnSpPr>
            <a:cxnSpLocks/>
          </p:cNvCxnSpPr>
          <p:nvPr/>
        </p:nvCxnSpPr>
        <p:spPr>
          <a:xfrm flipV="1">
            <a:off x="7601258" y="2823317"/>
            <a:ext cx="1922975" cy="368039"/>
          </a:xfrm>
          <a:prstGeom prst="line">
            <a:avLst/>
          </a:prstGeom>
          <a:ln>
            <a:solidFill>
              <a:schemeClr val="dk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E6A1BF03-570B-4692-BEC4-7AFE8BE0A96C}"/>
              </a:ext>
            </a:extLst>
          </p:cNvPr>
          <p:cNvCxnSpPr>
            <a:cxnSpLocks/>
          </p:cNvCxnSpPr>
          <p:nvPr/>
        </p:nvCxnSpPr>
        <p:spPr>
          <a:xfrm flipV="1">
            <a:off x="7627089" y="3204923"/>
            <a:ext cx="2109498" cy="13068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>
            <a:extLst>
              <a:ext uri="{FF2B5EF4-FFF2-40B4-BE49-F238E27FC236}">
                <a16:creationId xmlns:a16="http://schemas.microsoft.com/office/drawing/2014/main" id="{46B703AF-BD5A-4733-80FA-FA87DC3B2681}"/>
              </a:ext>
            </a:extLst>
          </p:cNvPr>
          <p:cNvCxnSpPr>
            <a:cxnSpLocks/>
          </p:cNvCxnSpPr>
          <p:nvPr/>
        </p:nvCxnSpPr>
        <p:spPr>
          <a:xfrm>
            <a:off x="8340117" y="3027445"/>
            <a:ext cx="1268287" cy="479991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>
            <a:extLst>
              <a:ext uri="{FF2B5EF4-FFF2-40B4-BE49-F238E27FC236}">
                <a16:creationId xmlns:a16="http://schemas.microsoft.com/office/drawing/2014/main" id="{ECCD6422-1BD5-4141-A4ED-9E03DAF8B1B0}"/>
              </a:ext>
            </a:extLst>
          </p:cNvPr>
          <p:cNvCxnSpPr>
            <a:cxnSpLocks/>
          </p:cNvCxnSpPr>
          <p:nvPr/>
        </p:nvCxnSpPr>
        <p:spPr>
          <a:xfrm>
            <a:off x="8342463" y="3477426"/>
            <a:ext cx="1220967" cy="26293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id="{D1F3F50F-DA7B-41E7-BF67-1DC702F4AEA1}"/>
              </a:ext>
            </a:extLst>
          </p:cNvPr>
          <p:cNvCxnSpPr>
            <a:cxnSpLocks/>
          </p:cNvCxnSpPr>
          <p:nvPr/>
        </p:nvCxnSpPr>
        <p:spPr>
          <a:xfrm flipV="1">
            <a:off x="8552452" y="4626969"/>
            <a:ext cx="1184134" cy="327527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>
            <a:extLst>
              <a:ext uri="{FF2B5EF4-FFF2-40B4-BE49-F238E27FC236}">
                <a16:creationId xmlns:a16="http://schemas.microsoft.com/office/drawing/2014/main" id="{AA7EE75F-5BA4-4845-8578-655F253527D5}"/>
              </a:ext>
            </a:extLst>
          </p:cNvPr>
          <p:cNvCxnSpPr>
            <a:cxnSpLocks/>
          </p:cNvCxnSpPr>
          <p:nvPr/>
        </p:nvCxnSpPr>
        <p:spPr>
          <a:xfrm>
            <a:off x="8552452" y="5075406"/>
            <a:ext cx="1184134" cy="1467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>
            <a:extLst>
              <a:ext uri="{FF2B5EF4-FFF2-40B4-BE49-F238E27FC236}">
                <a16:creationId xmlns:a16="http://schemas.microsoft.com/office/drawing/2014/main" id="{F31B4202-8C9B-4948-80CE-F621F07BC411}"/>
              </a:ext>
            </a:extLst>
          </p:cNvPr>
          <p:cNvCxnSpPr>
            <a:cxnSpLocks/>
          </p:cNvCxnSpPr>
          <p:nvPr/>
        </p:nvCxnSpPr>
        <p:spPr>
          <a:xfrm flipV="1">
            <a:off x="7860752" y="5513579"/>
            <a:ext cx="1883511" cy="4774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142">
            <a:extLst>
              <a:ext uri="{FF2B5EF4-FFF2-40B4-BE49-F238E27FC236}">
                <a16:creationId xmlns:a16="http://schemas.microsoft.com/office/drawing/2014/main" id="{0EB81286-343E-4FB7-8EB7-D67C7D5621B0}"/>
              </a:ext>
            </a:extLst>
          </p:cNvPr>
          <p:cNvCxnSpPr>
            <a:cxnSpLocks/>
          </p:cNvCxnSpPr>
          <p:nvPr/>
        </p:nvCxnSpPr>
        <p:spPr>
          <a:xfrm>
            <a:off x="7860751" y="5623364"/>
            <a:ext cx="2134101" cy="57435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B44B5B77-77F4-429C-8396-5CA66F336C02}"/>
              </a:ext>
            </a:extLst>
          </p:cNvPr>
          <p:cNvSpPr txBox="1"/>
          <p:nvPr/>
        </p:nvSpPr>
        <p:spPr>
          <a:xfrm>
            <a:off x="9230583" y="1871977"/>
            <a:ext cx="2780574" cy="30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84" dirty="0"/>
              <a:t>Источник электронов с полевой эмиссией (</a:t>
            </a:r>
            <a:r>
              <a:rPr lang="en-US" sz="684" dirty="0"/>
              <a:t>Field Emission Gun</a:t>
            </a:r>
            <a:r>
              <a:rPr lang="ru-RU" sz="684" dirty="0"/>
              <a:t>)</a:t>
            </a:r>
            <a:r>
              <a:rPr lang="en-US" sz="684" dirty="0"/>
              <a:t> </a:t>
            </a:r>
            <a:r>
              <a:rPr lang="ru-RU" sz="684" dirty="0"/>
              <a:t>в сборе с 200 </a:t>
            </a:r>
            <a:r>
              <a:rPr lang="ru-RU" sz="684" dirty="0" err="1"/>
              <a:t>кВ</a:t>
            </a:r>
            <a:r>
              <a:rPr lang="ru-RU" sz="684" dirty="0"/>
              <a:t> ускорителем и управляющей электроникой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29624F90-63AE-435E-AAD8-23C976670D78}"/>
              </a:ext>
            </a:extLst>
          </p:cNvPr>
          <p:cNvSpPr txBox="1"/>
          <p:nvPr/>
        </p:nvSpPr>
        <p:spPr>
          <a:xfrm>
            <a:off x="6215021" y="4599534"/>
            <a:ext cx="578608" cy="19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4" dirty="0" err="1"/>
              <a:t>Beamstop</a:t>
            </a:r>
            <a:endParaRPr lang="ru-RU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3206B34-7F0F-413C-A5A0-8AC1900B47E0}"/>
              </a:ext>
            </a:extLst>
          </p:cNvPr>
          <p:cNvSpPr txBox="1"/>
          <p:nvPr/>
        </p:nvSpPr>
        <p:spPr>
          <a:xfrm>
            <a:off x="6077465" y="4005064"/>
            <a:ext cx="857636" cy="19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84" dirty="0" err="1"/>
              <a:t>Бланкер</a:t>
            </a:r>
            <a:r>
              <a:rPr lang="ru-RU" sz="684" dirty="0"/>
              <a:t> пучка</a:t>
            </a:r>
          </a:p>
        </p:txBody>
      </p:sp>
      <p:cxnSp>
        <p:nvCxnSpPr>
          <p:cNvPr id="154" name="Прямая со стрелкой 153">
            <a:extLst>
              <a:ext uri="{FF2B5EF4-FFF2-40B4-BE49-F238E27FC236}">
                <a16:creationId xmlns:a16="http://schemas.microsoft.com/office/drawing/2014/main" id="{C37311F9-6CDC-4F51-B98B-AE4222B85304}"/>
              </a:ext>
            </a:extLst>
          </p:cNvPr>
          <p:cNvCxnSpPr/>
          <p:nvPr/>
        </p:nvCxnSpPr>
        <p:spPr>
          <a:xfrm flipH="1">
            <a:off x="7815214" y="2029770"/>
            <a:ext cx="380520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E5A08B61-1A3E-43DD-973E-1D9810648D06}"/>
              </a:ext>
            </a:extLst>
          </p:cNvPr>
          <p:cNvSpPr txBox="1"/>
          <p:nvPr/>
        </p:nvSpPr>
        <p:spPr>
          <a:xfrm>
            <a:off x="5638957" y="5103590"/>
            <a:ext cx="1184134" cy="19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84" dirty="0"/>
              <a:t>Флюоресцентный экран</a:t>
            </a:r>
          </a:p>
        </p:txBody>
      </p:sp>
      <p:cxnSp>
        <p:nvCxnSpPr>
          <p:cNvPr id="157" name="Прямая со стрелкой 156">
            <a:extLst>
              <a:ext uri="{FF2B5EF4-FFF2-40B4-BE49-F238E27FC236}">
                <a16:creationId xmlns:a16="http://schemas.microsoft.com/office/drawing/2014/main" id="{42C79568-0976-458A-A990-08EDE5231617}"/>
              </a:ext>
            </a:extLst>
          </p:cNvPr>
          <p:cNvCxnSpPr>
            <a:cxnSpLocks/>
          </p:cNvCxnSpPr>
          <p:nvPr/>
        </p:nvCxnSpPr>
        <p:spPr>
          <a:xfrm flipV="1">
            <a:off x="6733992" y="5177128"/>
            <a:ext cx="614986" cy="25814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0" name="Прямая со стрелкой 159">
            <a:extLst>
              <a:ext uri="{FF2B5EF4-FFF2-40B4-BE49-F238E27FC236}">
                <a16:creationId xmlns:a16="http://schemas.microsoft.com/office/drawing/2014/main" id="{8B355148-7BE2-47A8-9D86-0273E7EE59E7}"/>
              </a:ext>
            </a:extLst>
          </p:cNvPr>
          <p:cNvCxnSpPr>
            <a:cxnSpLocks/>
          </p:cNvCxnSpPr>
          <p:nvPr/>
        </p:nvCxnSpPr>
        <p:spPr>
          <a:xfrm>
            <a:off x="6765813" y="4117600"/>
            <a:ext cx="718279" cy="256845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Рисунок 2" descr="Изображение выглядит как компьютер, рабочий стол, пропеллер, мышь&#10;&#10;Автоматически созданное описание">
            <a:extLst>
              <a:ext uri="{FF2B5EF4-FFF2-40B4-BE49-F238E27FC236}">
                <a16:creationId xmlns:a16="http://schemas.microsoft.com/office/drawing/2014/main" id="{305A86A0-8B16-4698-8387-11D1C7887EB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677" y="2200020"/>
            <a:ext cx="1254789" cy="1018846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идит, коробка, старый, стол&#10;&#10;Автоматически созданное описание">
            <a:extLst>
              <a:ext uri="{FF2B5EF4-FFF2-40B4-BE49-F238E27FC236}">
                <a16:creationId xmlns:a16="http://schemas.microsoft.com/office/drawing/2014/main" id="{5653C755-4A58-45D3-B794-7FCA9410ED0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517" y="5537451"/>
            <a:ext cx="1218928" cy="914196"/>
          </a:xfrm>
          <a:prstGeom prst="rect">
            <a:avLst/>
          </a:prstGeom>
        </p:spPr>
      </p:pic>
      <p:sp>
        <p:nvSpPr>
          <p:cNvPr id="63" name="Line 7">
            <a:extLst>
              <a:ext uri="{FF2B5EF4-FFF2-40B4-BE49-F238E27FC236}">
                <a16:creationId xmlns:a16="http://schemas.microsoft.com/office/drawing/2014/main" id="{260CF086-2507-42A4-9E88-A6A8498775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368" y="620688"/>
            <a:ext cx="11377264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Заголовок 1">
            <a:extLst>
              <a:ext uri="{FF2B5EF4-FFF2-40B4-BE49-F238E27FC236}">
                <a16:creationId xmlns:a16="http://schemas.microsoft.com/office/drawing/2014/main" id="{F226C85B-8A85-4F49-AFB8-6DFEBD018B22}"/>
              </a:ext>
            </a:extLst>
          </p:cNvPr>
          <p:cNvSpPr txBox="1">
            <a:spLocks/>
          </p:cNvSpPr>
          <p:nvPr/>
        </p:nvSpPr>
        <p:spPr bwMode="auto">
          <a:xfrm>
            <a:off x="186408" y="-13394"/>
            <a:ext cx="11814247" cy="63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S/TEM TALOS F200i</a:t>
            </a:r>
            <a:endParaRPr lang="en-US"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0"/>
            </a:endParaRPr>
          </a:p>
        </p:txBody>
      </p:sp>
      <p:pic>
        <p:nvPicPr>
          <p:cNvPr id="62" name="Рисунок 61" descr="Изображение выглядит как внутренний, пол, кухня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A5B36BA9-BB44-4486-86A4-A28256181A1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92" b="5344"/>
          <a:stretch/>
        </p:blipFill>
        <p:spPr>
          <a:xfrm>
            <a:off x="427936" y="2825787"/>
            <a:ext cx="2561888" cy="1842239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5231C9BE-60AC-409C-B5C2-725CBD99D7B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30" y="5031538"/>
            <a:ext cx="1563305" cy="1183656"/>
          </a:xfrm>
          <a:prstGeom prst="rect">
            <a:avLst/>
          </a:prstGeom>
        </p:spPr>
      </p:pic>
      <p:sp>
        <p:nvSpPr>
          <p:cNvPr id="68" name="Rectangle 5">
            <a:extLst>
              <a:ext uri="{FF2B5EF4-FFF2-40B4-BE49-F238E27FC236}">
                <a16:creationId xmlns:a16="http://schemas.microsoft.com/office/drawing/2014/main" id="{7384F6C4-47AA-4A21-BD88-3DD0F1A7C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60" y="6451647"/>
            <a:ext cx="156741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thermo</a:t>
            </a:r>
            <a:r>
              <a:rPr lang="en-US" alt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scientific</a:t>
            </a:r>
            <a:r>
              <a:rPr lang="en-US" alt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70" name="Transmission Electron Microscopy_Trim">
            <a:hlinkClick r:id="" action="ppaction://media"/>
            <a:extLst>
              <a:ext uri="{FF2B5EF4-FFF2-40B4-BE49-F238E27FC236}">
                <a16:creationId xmlns:a16="http://schemas.microsoft.com/office/drawing/2014/main" id="{6BFED90E-1734-414F-9F94-D412DB94B2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3"/>
          <a:srcRect l="3460" r="32995" b="18195"/>
          <a:stretch/>
        </p:blipFill>
        <p:spPr bwMode="auto">
          <a:xfrm>
            <a:off x="425600" y="814930"/>
            <a:ext cx="2561615" cy="184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872E6754-95FD-4882-B969-F972F7C358B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8516" y="5007442"/>
            <a:ext cx="1564425" cy="1232972"/>
          </a:xfrm>
          <a:prstGeom prst="rect">
            <a:avLst/>
          </a:prstGeom>
        </p:spPr>
      </p:pic>
      <p:sp>
        <p:nvSpPr>
          <p:cNvPr id="72" name="Номер слайда 1">
            <a:extLst>
              <a:ext uri="{FF2B5EF4-FFF2-40B4-BE49-F238E27FC236}">
                <a16:creationId xmlns:a16="http://schemas.microsoft.com/office/drawing/2014/main" id="{032406F0-A8E6-4C59-9A8F-F96D17B775C9}"/>
              </a:ext>
            </a:extLst>
          </p:cNvPr>
          <p:cNvSpPr txBox="1">
            <a:spLocks/>
          </p:cNvSpPr>
          <p:nvPr/>
        </p:nvSpPr>
        <p:spPr>
          <a:xfrm>
            <a:off x="9192344" y="64482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ru-RU" b="1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pPr/>
              <a:t>4</a:t>
            </a:fld>
            <a:endParaRPr lang="ru-RU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0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38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942186"/>
            <a:ext cx="7573664" cy="3062878"/>
          </a:xfrm>
        </p:spPr>
        <p:txBody>
          <a:bodyPr/>
          <a:lstStyle/>
          <a:p>
            <a:pPr marL="60198" indent="0" defTabSz="461518">
              <a:spcBef>
                <a:spcPts val="1800"/>
              </a:spcBef>
              <a:buNone/>
              <a:defRPr sz="2844">
                <a:solidFill>
                  <a:srgbClr val="101010"/>
                </a:solidFill>
              </a:defRPr>
            </a:pPr>
            <a:r>
              <a:rPr lang="en-US" sz="1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</a:t>
            </a:r>
            <a:r>
              <a:rPr lang="en-US" sz="1800" b="1" baseline="-599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1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1800" b="1" baseline="-599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1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as candidate material for inert matrix  fuel hosts</a:t>
            </a:r>
          </a:p>
          <a:p>
            <a:pPr marL="433425" indent="-373227" defTabSz="461518">
              <a:spcBef>
                <a:spcPts val="1800"/>
              </a:spcBef>
              <a:buFont typeface="Wingdings" panose="05000000000000000000" pitchFamily="2" charset="2"/>
              <a:buChar char="ü"/>
              <a:defRPr sz="2844">
                <a:solidFill>
                  <a:srgbClr val="101010"/>
                </a:solidFill>
              </a:defRPr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The small absorption cross section for thermal neutrons</a:t>
            </a:r>
          </a:p>
          <a:p>
            <a:pPr marL="433425" indent="-373227" defTabSz="461518">
              <a:spcBef>
                <a:spcPts val="1800"/>
              </a:spcBef>
              <a:buFont typeface="Wingdings" panose="05000000000000000000" pitchFamily="2" charset="2"/>
              <a:buChar char="ü"/>
              <a:defRPr sz="2844">
                <a:solidFill>
                  <a:srgbClr val="101010"/>
                </a:solidFill>
              </a:defRPr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The resistance at irradiation with neutrons, α particles,</a:t>
            </a:r>
          </a:p>
          <a:p>
            <a:pPr marL="60198" indent="0" defTabSz="461518">
              <a:spcBef>
                <a:spcPts val="1800"/>
              </a:spcBef>
              <a:buNone/>
              <a:defRPr sz="2844">
                <a:solidFill>
                  <a:srgbClr val="101010"/>
                </a:solidFill>
              </a:defRPr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       and fission fragments</a:t>
            </a:r>
          </a:p>
          <a:p>
            <a:pPr marL="433425" indent="-373227" defTabSz="461518">
              <a:spcBef>
                <a:spcPts val="1800"/>
              </a:spcBef>
              <a:buFont typeface="Wingdings" panose="05000000000000000000" pitchFamily="2" charset="2"/>
              <a:buChar char="ü"/>
              <a:defRPr sz="2844">
                <a:solidFill>
                  <a:srgbClr val="101010"/>
                </a:solidFill>
              </a:defRPr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Good thermal and mechanical properties</a:t>
            </a:r>
          </a:p>
          <a:p>
            <a:pPr marL="60198" indent="0" defTabSz="461518">
              <a:lnSpc>
                <a:spcPct val="150000"/>
              </a:lnSpc>
              <a:spcBef>
                <a:spcPts val="1200"/>
              </a:spcBef>
              <a:buNone/>
              <a:defRPr sz="2844">
                <a:solidFill>
                  <a:srgbClr val="101010"/>
                </a:solidFill>
              </a:defRPr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Si</a:t>
            </a:r>
            <a:r>
              <a:rPr lang="en-US" sz="1800" baseline="-5999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1800" baseline="-5999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is the 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ONLY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nitride ceramic where latent tracks have been registered </a:t>
            </a:r>
            <a:endParaRPr lang="kk-KZ" sz="1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836947" y="5085184"/>
            <a:ext cx="10513168" cy="93610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alt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Radiation defects induced by swift heavy ions simulating fission fragments impact still remain less studied in comparison with neutron and conventional (low energy) ion irradiation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504" y="5589240"/>
            <a:ext cx="1008112" cy="106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F7962DA-E954-4E9D-8A78-EC32A2E3D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08" y="-13394"/>
            <a:ext cx="11814247" cy="634082"/>
          </a:xfrm>
        </p:spPr>
        <p:txBody>
          <a:bodyPr>
            <a:noAutofit/>
          </a:bodyPr>
          <a:lstStyle/>
          <a:p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Material</a:t>
            </a:r>
            <a:endParaRPr lang="en-US"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0"/>
            </a:endParaRPr>
          </a:p>
        </p:txBody>
      </p:sp>
      <p:sp>
        <p:nvSpPr>
          <p:cNvPr id="10" name="Line 7">
            <a:extLst>
              <a:ext uri="{FF2B5EF4-FFF2-40B4-BE49-F238E27FC236}">
                <a16:creationId xmlns:a16="http://schemas.microsoft.com/office/drawing/2014/main" id="{F2D56421-0C3D-436D-B558-21601F23F2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368" y="620688"/>
            <a:ext cx="11377264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DC64DF39-EAF1-4714-A696-896CDB97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351" y="798165"/>
            <a:ext cx="2927241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4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C6BFB2FA-A6A4-4C98-AC7F-92BAB76D9F24}"/>
              </a:ext>
            </a:extLst>
          </p:cNvPr>
          <p:cNvSpPr txBox="1">
            <a:spLocks/>
          </p:cNvSpPr>
          <p:nvPr/>
        </p:nvSpPr>
        <p:spPr>
          <a:xfrm>
            <a:off x="9192344" y="64482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ru-RU" b="1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pPr/>
              <a:t>5</a:t>
            </a:fld>
            <a:endParaRPr lang="ru-RU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CC79DD-A724-574D-95EF-80EBF15B32BC}"/>
              </a:ext>
            </a:extLst>
          </p:cNvPr>
          <p:cNvSpPr/>
          <p:nvPr/>
        </p:nvSpPr>
        <p:spPr>
          <a:xfrm>
            <a:off x="8112224" y="3501008"/>
            <a:ext cx="3840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S.J. </a:t>
            </a:r>
            <a:r>
              <a:rPr lang="en-US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Zinkle</a:t>
            </a:r>
            <a:r>
              <a:rPr lang="en-US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V.A. </a:t>
            </a:r>
            <a:r>
              <a:rPr lang="en-US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Skuratov</a:t>
            </a:r>
            <a:r>
              <a:rPr lang="en-US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and D.T. </a:t>
            </a:r>
            <a:r>
              <a:rPr lang="en-US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Hoelzer</a:t>
            </a:r>
            <a:r>
              <a:rPr lang="en-US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  </a:t>
            </a:r>
            <a:endParaRPr lang="kk-KZ" sz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Nucl</a:t>
            </a:r>
            <a:r>
              <a:rPr lang="en-US" sz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Instr. Meth. B 191 (2002),758 </a:t>
            </a:r>
            <a:endParaRPr lang="en-US" sz="120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CF845E-164C-AF47-AD67-6049DEF34503}"/>
              </a:ext>
            </a:extLst>
          </p:cNvPr>
          <p:cNvSpPr txBox="1"/>
          <p:nvPr/>
        </p:nvSpPr>
        <p:spPr>
          <a:xfrm>
            <a:off x="306741" y="4143633"/>
            <a:ext cx="1157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Aim of this work </a:t>
            </a:r>
            <a:r>
              <a:rPr 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 to study radiation stability of nanocrystalline Si</a:t>
            </a:r>
            <a:r>
              <a:rPr lang="en-US" sz="2000" b="1" baseline="-5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2000" b="1" baseline="-5999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a wide range of electronic stopping powers</a:t>
            </a:r>
          </a:p>
        </p:txBody>
      </p:sp>
    </p:spTree>
    <p:extLst>
      <p:ext uri="{BB962C8B-B14F-4D97-AF65-F5344CB8AC3E}">
        <p14:creationId xmlns:p14="http://schemas.microsoft.com/office/powerpoint/2010/main" val="381969464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678" y="950877"/>
            <a:ext cx="2398829" cy="2345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1" descr="D:\Магистерская работа\Магистерская работа\si3n4 рисунки\abb15a8ee5fc75dfc514b402194ac2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505" y="926103"/>
            <a:ext cx="2813429" cy="2475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6" y="1463201"/>
            <a:ext cx="1946177" cy="14596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879250">
            <a:off x="3231975" y="1452929"/>
            <a:ext cx="546253" cy="1578510"/>
          </a:xfrm>
          <a:prstGeom prst="rect">
            <a:avLst/>
          </a:prstGeom>
        </p:spPr>
      </p:pic>
      <p:sp>
        <p:nvSpPr>
          <p:cNvPr id="54" name="Right Arrow 53"/>
          <p:cNvSpPr/>
          <p:nvPr/>
        </p:nvSpPr>
        <p:spPr>
          <a:xfrm>
            <a:off x="2598160" y="2124635"/>
            <a:ext cx="268126" cy="11871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4130756" y="2123466"/>
            <a:ext cx="268126" cy="11871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63352" y="999465"/>
            <a:ext cx="219850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Nanopowder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402206" y="1005481"/>
            <a:ext cx="196560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Mix powder in</a:t>
            </a:r>
            <a:r>
              <a:rPr lang="kk-KZ" sz="1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1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14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OH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995058" y="1448218"/>
            <a:ext cx="98937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Centrifuge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406994" y="2028935"/>
            <a:ext cx="1040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Ultrasound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0639021" y="999465"/>
            <a:ext cx="889987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TEM grid</a:t>
            </a:r>
          </a:p>
        </p:txBody>
      </p:sp>
      <p:pic>
        <p:nvPicPr>
          <p:cNvPr id="3" name="Рисунок 2" descr="Изображение выглядит как спортивная игра, гольф, спорт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C1AEF55C-734B-4049-BF06-ABC21A7880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1" b="26899"/>
          <a:stretch/>
        </p:blipFill>
        <p:spPr>
          <a:xfrm>
            <a:off x="10328976" y="1463201"/>
            <a:ext cx="1488820" cy="1307520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4BE47055-E8C3-45A2-8E7C-B1A1AFD96BFA}"/>
              </a:ext>
            </a:extLst>
          </p:cNvPr>
          <p:cNvCxnSpPr>
            <a:cxnSpLocks/>
          </p:cNvCxnSpPr>
          <p:nvPr/>
        </p:nvCxnSpPr>
        <p:spPr>
          <a:xfrm>
            <a:off x="10419211" y="3115390"/>
            <a:ext cx="132960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DD1AC3D-A55A-4016-BCE4-055EE8451BA5}"/>
              </a:ext>
            </a:extLst>
          </p:cNvPr>
          <p:cNvSpPr txBox="1"/>
          <p:nvPr/>
        </p:nvSpPr>
        <p:spPr>
          <a:xfrm>
            <a:off x="10802306" y="2815193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400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mm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D1BBF7FF-AF93-41CC-A48C-5CB2DCD75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08" y="-13394"/>
            <a:ext cx="11814247" cy="634082"/>
          </a:xfrm>
        </p:spPr>
        <p:txBody>
          <a:bodyPr>
            <a:noAutofit/>
          </a:bodyPr>
          <a:lstStyle/>
          <a:p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TEM Sample Preparation</a:t>
            </a:r>
            <a:endParaRPr lang="en-US"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0"/>
            </a:endParaRPr>
          </a:p>
        </p:txBody>
      </p:sp>
      <p:sp>
        <p:nvSpPr>
          <p:cNvPr id="24" name="Line 7">
            <a:extLst>
              <a:ext uri="{FF2B5EF4-FFF2-40B4-BE49-F238E27FC236}">
                <a16:creationId xmlns:a16="http://schemas.microsoft.com/office/drawing/2014/main" id="{79DFEF98-8A67-460B-B4FA-67F6C7529E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368" y="620688"/>
            <a:ext cx="11377264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Номер слайда 1">
            <a:extLst>
              <a:ext uri="{FF2B5EF4-FFF2-40B4-BE49-F238E27FC236}">
                <a16:creationId xmlns:a16="http://schemas.microsoft.com/office/drawing/2014/main" id="{7A6DAE11-58A0-4BE3-BECF-FF59B3A01DD1}"/>
              </a:ext>
            </a:extLst>
          </p:cNvPr>
          <p:cNvSpPr txBox="1">
            <a:spLocks/>
          </p:cNvSpPr>
          <p:nvPr/>
        </p:nvSpPr>
        <p:spPr>
          <a:xfrm>
            <a:off x="9192344" y="64482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ru-RU" b="1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pPr/>
              <a:t>6</a:t>
            </a:fld>
            <a:endParaRPr lang="ru-RU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ight Arrow 54">
            <a:extLst>
              <a:ext uri="{FF2B5EF4-FFF2-40B4-BE49-F238E27FC236}">
                <a16:creationId xmlns:a16="http://schemas.microsoft.com/office/drawing/2014/main" id="{1B0AB0CD-4C40-2C4B-BDB1-43E1F60414BB}"/>
              </a:ext>
            </a:extLst>
          </p:cNvPr>
          <p:cNvSpPr/>
          <p:nvPr/>
        </p:nvSpPr>
        <p:spPr>
          <a:xfrm>
            <a:off x="6631130" y="2123466"/>
            <a:ext cx="268126" cy="11871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54">
            <a:extLst>
              <a:ext uri="{FF2B5EF4-FFF2-40B4-BE49-F238E27FC236}">
                <a16:creationId xmlns:a16="http://schemas.microsoft.com/office/drawing/2014/main" id="{2F26DA56-41BF-BE49-A0A2-73252E93E04D}"/>
              </a:ext>
            </a:extLst>
          </p:cNvPr>
          <p:cNvSpPr/>
          <p:nvPr/>
        </p:nvSpPr>
        <p:spPr>
          <a:xfrm>
            <a:off x="10060850" y="2074301"/>
            <a:ext cx="268126" cy="11871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732155B-D5AD-4F43-B9F9-49250C659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368" y="3684316"/>
            <a:ext cx="11410428" cy="2985044"/>
          </a:xfrm>
        </p:spPr>
        <p:txBody>
          <a:bodyPr/>
          <a:lstStyle/>
          <a:p>
            <a:pPr marL="60198" indent="0" algn="just" defTabSz="461518">
              <a:spcBef>
                <a:spcPts val="1800"/>
              </a:spcBef>
              <a:buNone/>
              <a:defRPr sz="2844">
                <a:solidFill>
                  <a:srgbClr val="101010"/>
                </a:solidFill>
              </a:defRPr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Scanning/Transmission Electron Microscopes (S/TEM) accelerate electrons through samples, collecting the transmitted electrons to image materials at the nanoscale</a:t>
            </a:r>
          </a:p>
          <a:p>
            <a:pPr marL="60198" indent="0" algn="just" defTabSz="461518">
              <a:spcBef>
                <a:spcPts val="1800"/>
              </a:spcBef>
              <a:buNone/>
              <a:defRPr sz="2844">
                <a:solidFill>
                  <a:srgbClr val="101010"/>
                </a:solidFill>
              </a:defRPr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As this technique captures electrons that pass through a sample, samples need to be 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electron transparent</a:t>
            </a:r>
          </a:p>
          <a:p>
            <a:pPr marL="60198" indent="0" defTabSz="461518">
              <a:spcBef>
                <a:spcPts val="1800"/>
              </a:spcBef>
              <a:buNone/>
              <a:defRPr sz="2844">
                <a:solidFill>
                  <a:srgbClr val="101010"/>
                </a:solidFill>
              </a:defRPr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This is typically requires:</a:t>
            </a:r>
          </a:p>
          <a:p>
            <a:pPr marL="365125" indent="-292100" defTabSz="461518">
              <a:spcBef>
                <a:spcPts val="1200"/>
              </a:spcBef>
              <a:defRPr sz="2844">
                <a:solidFill>
                  <a:srgbClr val="101010"/>
                </a:solidFill>
              </a:defRPr>
            </a:pPr>
            <a:r>
              <a:rPr lang="en-US" sz="1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Thin Samples, samples thickness &lt;150 nm for regular imaging, &lt;50 nm for HRTEM</a:t>
            </a:r>
          </a:p>
          <a:p>
            <a:pPr marL="365125" indent="-292100" defTabSz="461518">
              <a:spcBef>
                <a:spcPts val="1200"/>
              </a:spcBef>
              <a:defRPr sz="2844">
                <a:solidFill>
                  <a:srgbClr val="101010"/>
                </a:solidFill>
              </a:defRPr>
            </a:pPr>
            <a:r>
              <a:rPr lang="en-US" sz="1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Uniform thickness over the area of interest</a:t>
            </a:r>
          </a:p>
          <a:p>
            <a:pPr marL="365125" indent="-292100" defTabSz="461518">
              <a:spcBef>
                <a:spcPts val="1200"/>
              </a:spcBef>
              <a:defRPr sz="2844">
                <a:solidFill>
                  <a:srgbClr val="101010"/>
                </a:solidFill>
              </a:defRPr>
            </a:pPr>
            <a:r>
              <a:rPr lang="en-US" sz="1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Clean samples free from contamination</a:t>
            </a:r>
          </a:p>
        </p:txBody>
      </p:sp>
    </p:spTree>
    <p:extLst>
      <p:ext uri="{BB962C8B-B14F-4D97-AF65-F5344CB8AC3E}">
        <p14:creationId xmlns:p14="http://schemas.microsoft.com/office/powerpoint/2010/main" val="94335217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7">
            <a:extLst>
              <a:ext uri="{FF2B5EF4-FFF2-40B4-BE49-F238E27FC236}">
                <a16:creationId xmlns:a16="http://schemas.microsoft.com/office/drawing/2014/main" id="{9E78C18F-9050-431F-81A8-919977203A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368" y="620688"/>
            <a:ext cx="11377264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BD2E7832-9625-439E-813B-AF36FB51ECCC}"/>
              </a:ext>
            </a:extLst>
          </p:cNvPr>
          <p:cNvSpPr txBox="1">
            <a:spLocks/>
          </p:cNvSpPr>
          <p:nvPr/>
        </p:nvSpPr>
        <p:spPr bwMode="auto">
          <a:xfrm>
            <a:off x="186408" y="-13394"/>
            <a:ext cx="11814247" cy="63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Swift Heavy Ion (</a:t>
            </a:r>
            <a:r>
              <a:rPr lang="en-US" alt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SHI) irradiation</a:t>
            </a:r>
            <a:endParaRPr lang="en-US"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8FC4C0DB-595C-47BD-8920-5F2D1DC43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368621"/>
              </p:ext>
            </p:extLst>
          </p:nvPr>
        </p:nvGraphicFramePr>
        <p:xfrm>
          <a:off x="407369" y="764704"/>
          <a:ext cx="11377263" cy="48211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2421">
                  <a:extLst>
                    <a:ext uri="{9D8B030D-6E8A-4147-A177-3AD203B41FA5}">
                      <a16:colId xmlns:a16="http://schemas.microsoft.com/office/drawing/2014/main" val="427332039"/>
                    </a:ext>
                  </a:extLst>
                </a:gridCol>
                <a:gridCol w="3792421">
                  <a:extLst>
                    <a:ext uri="{9D8B030D-6E8A-4147-A177-3AD203B41FA5}">
                      <a16:colId xmlns:a16="http://schemas.microsoft.com/office/drawing/2014/main" val="2121847443"/>
                    </a:ext>
                  </a:extLst>
                </a:gridCol>
                <a:gridCol w="3792421">
                  <a:extLst>
                    <a:ext uri="{9D8B030D-6E8A-4147-A177-3AD203B41FA5}">
                      <a16:colId xmlns:a16="http://schemas.microsoft.com/office/drawing/2014/main" val="3411282266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Incident 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>
                            <a:outerShdw blurRad="25400" dist="33948" dir="2388334" rotWithShape="0">
                              <a:srgbClr val="3B3936">
                                <a:alpha val="79310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Energy, MeV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Fluence, cm</a:t>
                      </a:r>
                      <a:r>
                        <a:rPr lang="en-US" sz="1800" b="0" baseline="31999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9897"/>
                  </a:ext>
                </a:extLst>
              </a:tr>
              <a:tr h="274320">
                <a:tc rowSpan="8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</a:t>
                      </a:r>
                      <a:endParaRPr lang="ru-RU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714</a:t>
                      </a:r>
                      <a:endParaRPr lang="ru-RU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r>
                        <a:rPr lang="ru-RU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×10</a:t>
                      </a:r>
                      <a:r>
                        <a:rPr lang="ru-RU" sz="1800" baseline="31999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r>
                        <a:rPr lang="en-US" sz="1800" baseline="31999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ru-RU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kk-KZ" dirty="0"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400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single ion track regime</a:t>
                      </a:r>
                      <a:r>
                        <a:rPr lang="kk-KZ" sz="1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619475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ru-RU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354</a:t>
                      </a:r>
                      <a:endParaRPr lang="ru-RU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961962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ru-RU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287</a:t>
                      </a:r>
                      <a:endParaRPr lang="ru-RU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657016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ru-RU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241</a:t>
                      </a:r>
                      <a:endParaRPr lang="ru-RU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015730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ru-RU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164</a:t>
                      </a:r>
                      <a:endParaRPr lang="ru-RU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866990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ru-RU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106</a:t>
                      </a:r>
                      <a:endParaRPr lang="ru-RU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633593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ru-RU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</a:t>
                      </a:r>
                      <a:endParaRPr lang="ru-RU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005846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27</a:t>
                      </a:r>
                      <a:endParaRPr lang="ru-RU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174228"/>
                  </a:ext>
                </a:extLst>
              </a:tr>
              <a:tr h="274320"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Xe</a:t>
                      </a:r>
                      <a:endParaRPr lang="ru-RU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220</a:t>
                      </a:r>
                      <a:endParaRPr lang="ru-RU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r>
                        <a:rPr lang="ru-RU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×10</a:t>
                      </a:r>
                      <a:r>
                        <a:rPr lang="ru-RU" sz="1800" baseline="31999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r>
                        <a:rPr lang="en-US" sz="1800" baseline="31999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ru-RU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1772984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156</a:t>
                      </a:r>
                      <a:endParaRPr lang="ru-RU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r>
                        <a:rPr lang="ru-RU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×10</a:t>
                      </a:r>
                      <a:r>
                        <a:rPr lang="ru-RU" sz="1800" baseline="31999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r>
                        <a:rPr lang="en-US" sz="1800" baseline="31999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ru-RU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8069452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53</a:t>
                      </a:r>
                      <a:endParaRPr lang="ru-RU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491718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38</a:t>
                      </a:r>
                      <a:endParaRPr lang="ru-RU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9537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637AC9B-B867-47CD-8DB4-0ABA970304DE}"/>
              </a:ext>
            </a:extLst>
          </p:cNvPr>
          <p:cNvSpPr txBox="1"/>
          <p:nvPr/>
        </p:nvSpPr>
        <p:spPr>
          <a:xfrm>
            <a:off x="407368" y="5661248"/>
            <a:ext cx="1154122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All samples were irradiated at accelerators in FLNR JINR (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Dubna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, Russia) and INP (Nur-Sultan, Kazakhstan). </a:t>
            </a:r>
          </a:p>
          <a:p>
            <a:pPr algn="ctr"/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TEM research was conducted in HR TEM Center of Nelson Mandela University (Port-Elizabeth, South Africa) and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Nanocenter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of FLNR JINR (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Dubna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, Russia)</a:t>
            </a:r>
          </a:p>
        </p:txBody>
      </p:sp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97C0A380-3A95-4B35-9564-096CF694A20A}"/>
              </a:ext>
            </a:extLst>
          </p:cNvPr>
          <p:cNvSpPr txBox="1">
            <a:spLocks/>
          </p:cNvSpPr>
          <p:nvPr/>
        </p:nvSpPr>
        <p:spPr>
          <a:xfrm>
            <a:off x="9192344" y="64482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ru-RU" b="1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pPr/>
              <a:t>7</a:t>
            </a:fld>
            <a:endParaRPr lang="ru-RU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258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7">
            <a:extLst>
              <a:ext uri="{FF2B5EF4-FFF2-40B4-BE49-F238E27FC236}">
                <a16:creationId xmlns:a16="http://schemas.microsoft.com/office/drawing/2014/main" id="{4BE97CFC-6F7B-4E12-A706-48F4B9E281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368" y="620688"/>
            <a:ext cx="11377264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225FD0D-EBEC-41A6-BA78-E68FC7FC9FA5}"/>
              </a:ext>
            </a:extLst>
          </p:cNvPr>
          <p:cNvSpPr txBox="1">
            <a:spLocks/>
          </p:cNvSpPr>
          <p:nvPr/>
        </p:nvSpPr>
        <p:spPr bwMode="auto">
          <a:xfrm>
            <a:off x="186408" y="-13394"/>
            <a:ext cx="11814247" cy="63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TEM images of n-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</a:t>
            </a:r>
            <a:r>
              <a:rPr lang="en-US" sz="2400" b="1" baseline="-599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2400" b="1" baseline="-5999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+ Bi, +Xe ions</a:t>
            </a:r>
            <a:endParaRPr lang="en-US"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3EB2D1-E38F-4A58-A48B-B869442BF081}"/>
              </a:ext>
            </a:extLst>
          </p:cNvPr>
          <p:cNvSpPr txBox="1"/>
          <p:nvPr/>
        </p:nvSpPr>
        <p:spPr>
          <a:xfrm>
            <a:off x="6486549" y="3284984"/>
            <a:ext cx="2247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n-Si</a:t>
            </a:r>
            <a:r>
              <a:rPr lang="en-US" sz="1400" baseline="-5999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1400" baseline="-5999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+ Bi</a:t>
            </a:r>
            <a:r>
              <a:rPr lang="kk-KZ" sz="1400" dirty="0">
                <a:latin typeface="Cambria" panose="02040503050406030204" pitchFamily="18" charset="0"/>
                <a:ea typeface="Cambria" panose="02040503050406030204" pitchFamily="18" charset="0"/>
              </a:rPr>
              <a:t>354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M-</a:t>
            </a:r>
            <a:r>
              <a:rPr lang="kk-KZ" sz="1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e1</a:t>
            </a:r>
            <a:r>
              <a:rPr lang="kk-KZ" sz="1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_DF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4DAC33-8D5B-4D37-81BA-81D40B8180E3}"/>
              </a:ext>
            </a:extLst>
          </p:cNvPr>
          <p:cNvSpPr txBox="1"/>
          <p:nvPr/>
        </p:nvSpPr>
        <p:spPr>
          <a:xfrm>
            <a:off x="3503976" y="3284984"/>
            <a:ext cx="2247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n-Si</a:t>
            </a:r>
            <a:r>
              <a:rPr lang="en-US" sz="1400" baseline="-5999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1400" baseline="-5999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+ Bi71</a:t>
            </a:r>
            <a:r>
              <a:rPr lang="kk-KZ" sz="14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M-5e11_DF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B5FB06-0F4D-48CA-B6A8-CFDF7A1E3CB4}"/>
              </a:ext>
            </a:extLst>
          </p:cNvPr>
          <p:cNvSpPr txBox="1"/>
          <p:nvPr/>
        </p:nvSpPr>
        <p:spPr>
          <a:xfrm>
            <a:off x="507135" y="6309320"/>
            <a:ext cx="2276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n-Si</a:t>
            </a:r>
            <a:r>
              <a:rPr lang="en-US" sz="1400" baseline="-5999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1400" baseline="-5999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+ Xe220M-5e11_DF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64A8B9-B27D-453E-ABAB-8E0C3F06A254}"/>
              </a:ext>
            </a:extLst>
          </p:cNvPr>
          <p:cNvSpPr txBox="1"/>
          <p:nvPr/>
        </p:nvSpPr>
        <p:spPr>
          <a:xfrm>
            <a:off x="3494517" y="6309320"/>
            <a:ext cx="2266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n-Si</a:t>
            </a:r>
            <a:r>
              <a:rPr lang="en-US" sz="1400" baseline="-5999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1400" baseline="-5999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+ Xe156M-5e11_BF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F51047-B0AE-4027-AE3C-D94E52BA2B8F}"/>
              </a:ext>
            </a:extLst>
          </p:cNvPr>
          <p:cNvSpPr txBox="1"/>
          <p:nvPr/>
        </p:nvSpPr>
        <p:spPr>
          <a:xfrm>
            <a:off x="6529829" y="6309320"/>
            <a:ext cx="2176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n-Si</a:t>
            </a:r>
            <a:r>
              <a:rPr lang="en-US" sz="1400" baseline="-5999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1400" baseline="-5999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+ Xe53M-5e11_DF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A02812-6449-48B7-8052-DAF32FE36237}"/>
              </a:ext>
            </a:extLst>
          </p:cNvPr>
          <p:cNvSpPr txBox="1"/>
          <p:nvPr/>
        </p:nvSpPr>
        <p:spPr>
          <a:xfrm>
            <a:off x="9469125" y="3284984"/>
            <a:ext cx="2247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n-Si</a:t>
            </a:r>
            <a:r>
              <a:rPr lang="en-US" sz="1400" baseline="-5999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1400" baseline="-5999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+ Bi241M-5e11_DF</a:t>
            </a:r>
          </a:p>
        </p:txBody>
      </p:sp>
      <p:pic>
        <p:nvPicPr>
          <p:cNvPr id="30" name="Рисунок 29" descr="Изображение выглядит как изображение&#10;&#10;Автоматически созданное описание">
            <a:extLst>
              <a:ext uri="{FF2B5EF4-FFF2-40B4-BE49-F238E27FC236}">
                <a16:creationId xmlns:a16="http://schemas.microsoft.com/office/drawing/2014/main" id="{B946C693-F157-4952-ACBA-A4BE576B9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98" y="764704"/>
            <a:ext cx="2383286" cy="2383286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ружие&#10;&#10;Автоматически созданное описание">
            <a:extLst>
              <a:ext uri="{FF2B5EF4-FFF2-40B4-BE49-F238E27FC236}">
                <a16:creationId xmlns:a16="http://schemas.microsoft.com/office/drawing/2014/main" id="{A42CCDE6-37CD-46DF-8D7C-AECD7C865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97" y="3781004"/>
            <a:ext cx="2383286" cy="238328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96F26CC-AE89-4B94-A684-13996F6D0F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01" y="3781004"/>
            <a:ext cx="2383286" cy="238328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CA13FFA-AEFC-48EE-A0BB-EBB16C687DCB}"/>
              </a:ext>
            </a:extLst>
          </p:cNvPr>
          <p:cNvSpPr txBox="1"/>
          <p:nvPr/>
        </p:nvSpPr>
        <p:spPr>
          <a:xfrm>
            <a:off x="9516574" y="6309320"/>
            <a:ext cx="2152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n-Si</a:t>
            </a:r>
            <a:r>
              <a:rPr lang="en-US" sz="1400" baseline="-5999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1400" baseline="-5999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+ Xe38M-5e11_BF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3661E1A-3AF2-425B-B39C-728E12F4F3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21" y="764704"/>
            <a:ext cx="2383289" cy="238328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589EF6B-9694-460C-A91A-D18A92B1B136}"/>
              </a:ext>
            </a:extLst>
          </p:cNvPr>
          <p:cNvSpPr txBox="1"/>
          <p:nvPr/>
        </p:nvSpPr>
        <p:spPr>
          <a:xfrm>
            <a:off x="568628" y="3284984"/>
            <a:ext cx="215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n-Si</a:t>
            </a:r>
            <a:r>
              <a:rPr lang="en-US" sz="1400" baseline="-5999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1400" baseline="-5999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irradiated_BF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Номер слайда 1">
            <a:extLst>
              <a:ext uri="{FF2B5EF4-FFF2-40B4-BE49-F238E27FC236}">
                <a16:creationId xmlns:a16="http://schemas.microsoft.com/office/drawing/2014/main" id="{B4106514-04AF-41FA-A97C-E9EB44B0C841}"/>
              </a:ext>
            </a:extLst>
          </p:cNvPr>
          <p:cNvSpPr txBox="1">
            <a:spLocks/>
          </p:cNvSpPr>
          <p:nvPr/>
        </p:nvSpPr>
        <p:spPr>
          <a:xfrm>
            <a:off x="9192344" y="64482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ru-RU" b="1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pPr/>
              <a:t>8</a:t>
            </a:fld>
            <a:endParaRPr lang="ru-RU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BE9C2E-6277-4BE4-92C9-29DD7F0053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772" y="761980"/>
            <a:ext cx="2383286" cy="238328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мный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6E5FCBBF-7A7E-4276-8A35-028800AE13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346" y="759619"/>
            <a:ext cx="2383286" cy="2383286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мный, закрыть&#10;&#10;Автоматически созданное описание">
            <a:extLst>
              <a:ext uri="{FF2B5EF4-FFF2-40B4-BE49-F238E27FC236}">
                <a16:creationId xmlns:a16="http://schemas.microsoft.com/office/drawing/2014/main" id="{0D3DF5A1-E7A5-4117-A714-985E74C839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450" y="3781004"/>
            <a:ext cx="2383286" cy="23832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F063F61-4F94-4CC2-9517-279BD01F0F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346" y="3782018"/>
            <a:ext cx="2383286" cy="23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80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A3AA05-0063-4992-8FBE-278FEC9FF32B}" type="slidenum">
              <a:rPr lang="en-ZA" smtClean="0"/>
              <a:pPr>
                <a:defRPr/>
              </a:pPr>
              <a:t>9</a:t>
            </a:fld>
            <a:endParaRPr lang="en-ZA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861809A-7D44-46F0-8750-A017217FFB4A}"/>
              </a:ext>
            </a:extLst>
          </p:cNvPr>
          <p:cNvSpPr txBox="1">
            <a:spLocks/>
          </p:cNvSpPr>
          <p:nvPr/>
        </p:nvSpPr>
        <p:spPr bwMode="auto">
          <a:xfrm>
            <a:off x="186408" y="-13394"/>
            <a:ext cx="11814247" cy="63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kk-KZ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Result 					</a:t>
            </a:r>
            <a:r>
              <a:rPr lang="kk-KZ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Summary</a:t>
            </a:r>
            <a:endParaRPr lang="en-US"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0"/>
            </a:endParaRPr>
          </a:p>
        </p:txBody>
      </p:sp>
      <p:sp>
        <p:nvSpPr>
          <p:cNvPr id="6" name="Line 7">
            <a:extLst>
              <a:ext uri="{FF2B5EF4-FFF2-40B4-BE49-F238E27FC236}">
                <a16:creationId xmlns:a16="http://schemas.microsoft.com/office/drawing/2014/main" id="{C0285468-ACEB-4CF4-8326-6E628986B0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368" y="620688"/>
            <a:ext cx="11377264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43C4FC-CE42-4B2B-9F99-AD4C17203D7F}"/>
              </a:ext>
            </a:extLst>
          </p:cNvPr>
          <p:cNvSpPr txBox="1"/>
          <p:nvPr/>
        </p:nvSpPr>
        <p:spPr>
          <a:xfrm>
            <a:off x="6819013" y="831478"/>
            <a:ext cx="496562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Latent tracks in nanocrystalline Si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irradiated with </a:t>
            </a:r>
            <a:r>
              <a:rPr lang="kk-KZ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156,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220 MeV Xe and 71</a:t>
            </a:r>
            <a:r>
              <a:rPr lang="kk-KZ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MeV Bi ions and fluence of 5e11 cm-2 corresponding to a single ion track regime, have been studied using high resolution transmission electron microscopy.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For the first time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parameters of latent tracks in nanocrystalline ceramic matrix were determined in a wide range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of electron stopping powers S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 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threshold electron stopping power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for latent track formation in nanocrystalline Si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n-US" baseline="-25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was found to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equal ~7.5 keV/nm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eed further detailed investigation 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Future plans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for the next year: the </a:t>
            </a:r>
            <a:r>
              <a:rPr lang="kk-K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study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 </a:t>
            </a:r>
            <a:r>
              <a:rPr lang="kk-K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radiation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resistance </a:t>
            </a:r>
            <a:r>
              <a:rPr lang="kk-K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 Y</a:t>
            </a:r>
            <a:r>
              <a:rPr lang="kk-KZ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kk-K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kk-KZ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kk-K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TiO</a:t>
            </a:r>
            <a:r>
              <a:rPr lang="kk-KZ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kk-K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CeO</a:t>
            </a:r>
            <a:r>
              <a:rPr lang="kk-KZ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kk-K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Al</a:t>
            </a:r>
            <a:r>
              <a:rPr lang="kk-KZ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kk-K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kk-KZ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kk-K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Cr</a:t>
            </a:r>
            <a:r>
              <a:rPr lang="kk-KZ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kk-K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kk-KZ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kk-K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Y</a:t>
            </a:r>
            <a:r>
              <a:rPr lang="kk-KZ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kk-K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</a:t>
            </a:r>
            <a:r>
              <a:rPr lang="kk-KZ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kk-K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kk-KZ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r>
              <a:rPr lang="kk-K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Spinel </a:t>
            </a:r>
            <a:r>
              <a:rPr lang="kk-K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irradiation with high-energy heavy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ions</a:t>
            </a:r>
            <a:r>
              <a:rPr lang="kk-K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642910"/>
              </p:ext>
            </p:extLst>
          </p:nvPr>
        </p:nvGraphicFramePr>
        <p:xfrm>
          <a:off x="-507711" y="557783"/>
          <a:ext cx="8132082" cy="6222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920760" imgH="3000960" progId="Origin50.Graph">
                  <p:embed/>
                </p:oleObj>
              </mc:Choice>
              <mc:Fallback>
                <p:oleObj name="Graph" r:id="rId2" imgW="3920760" imgH="3000960" progId="Origin50.Graph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507711" y="557783"/>
                        <a:ext cx="8132082" cy="6222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6A36EFF4-5E5C-4728-BC0B-988279A8EC94}"/>
              </a:ext>
            </a:extLst>
          </p:cNvPr>
          <p:cNvSpPr txBox="1"/>
          <p:nvPr/>
        </p:nvSpPr>
        <p:spPr>
          <a:xfrm>
            <a:off x="1291481" y="4412061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00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 38 MeV</a:t>
            </a:r>
            <a:endParaRPr lang="ru-RU" sz="1200" dirty="0">
              <a:solidFill>
                <a:srgbClr val="80008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8D72DC-F7FB-4D20-9D3A-710E14F369E5}"/>
              </a:ext>
            </a:extLst>
          </p:cNvPr>
          <p:cNvSpPr txBox="1"/>
          <p:nvPr/>
        </p:nvSpPr>
        <p:spPr>
          <a:xfrm>
            <a:off x="3474157" y="414130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00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 156 MeV</a:t>
            </a:r>
            <a:endParaRPr lang="ru-RU" sz="1200" dirty="0">
              <a:solidFill>
                <a:srgbClr val="80008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570DC7-F8E3-4C3F-A6A3-6CD97F4FF160}"/>
              </a:ext>
            </a:extLst>
          </p:cNvPr>
          <p:cNvSpPr txBox="1"/>
          <p:nvPr/>
        </p:nvSpPr>
        <p:spPr>
          <a:xfrm>
            <a:off x="1656396" y="3912533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00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 53 MeV</a:t>
            </a:r>
            <a:endParaRPr lang="ru-RU" sz="1200" dirty="0">
              <a:solidFill>
                <a:srgbClr val="80008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AF4333-A72E-4DE5-BF8A-03AA79304DA3}"/>
              </a:ext>
            </a:extLst>
          </p:cNvPr>
          <p:cNvSpPr txBox="1"/>
          <p:nvPr/>
        </p:nvSpPr>
        <p:spPr>
          <a:xfrm>
            <a:off x="3646750" y="392559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66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 220 MeV</a:t>
            </a:r>
            <a:endParaRPr lang="ru-RU" sz="1200" dirty="0">
              <a:solidFill>
                <a:srgbClr val="0066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1DB143-04F0-4901-A07C-BEE7FEEF1989}"/>
              </a:ext>
            </a:extLst>
          </p:cNvPr>
          <p:cNvSpPr txBox="1"/>
          <p:nvPr/>
        </p:nvSpPr>
        <p:spPr>
          <a:xfrm>
            <a:off x="2358169" y="366904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 106 MeV</a:t>
            </a: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04DF40-C2E7-43E8-B510-91754232C138}"/>
              </a:ext>
            </a:extLst>
          </p:cNvPr>
          <p:cNvSpPr txBox="1"/>
          <p:nvPr/>
        </p:nvSpPr>
        <p:spPr>
          <a:xfrm>
            <a:off x="3009507" y="281347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 164 MeV</a:t>
            </a: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40D00F-2989-4603-8FCE-C4340FB1B635}"/>
              </a:ext>
            </a:extLst>
          </p:cNvPr>
          <p:cNvSpPr txBox="1"/>
          <p:nvPr/>
        </p:nvSpPr>
        <p:spPr>
          <a:xfrm>
            <a:off x="3513563" y="244913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 241 MeV</a:t>
            </a: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F61DDD-59D9-423D-A103-FA08399ADA11}"/>
              </a:ext>
            </a:extLst>
          </p:cNvPr>
          <p:cNvSpPr txBox="1"/>
          <p:nvPr/>
        </p:nvSpPr>
        <p:spPr>
          <a:xfrm>
            <a:off x="3750922" y="217476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 287 MeV</a:t>
            </a: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0330C6-E995-49F6-9C4F-88C704613626}"/>
              </a:ext>
            </a:extLst>
          </p:cNvPr>
          <p:cNvSpPr txBox="1"/>
          <p:nvPr/>
        </p:nvSpPr>
        <p:spPr>
          <a:xfrm>
            <a:off x="3928857" y="1912013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 354 MeV</a:t>
            </a: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D249F5-CD7D-4E3C-9E4E-21A1F9D41B70}"/>
              </a:ext>
            </a:extLst>
          </p:cNvPr>
          <p:cNvSpPr txBox="1"/>
          <p:nvPr/>
        </p:nvSpPr>
        <p:spPr>
          <a:xfrm>
            <a:off x="4702684" y="342847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 710 MeV</a:t>
            </a:r>
            <a:endParaRPr lang="ru-RU" sz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635F85-7431-4884-AA36-D6727BACDE4F}"/>
              </a:ext>
            </a:extLst>
          </p:cNvPr>
          <p:cNvSpPr txBox="1"/>
          <p:nvPr/>
        </p:nvSpPr>
        <p:spPr>
          <a:xfrm>
            <a:off x="4878255" y="3151479"/>
            <a:ext cx="1082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 1030 MeV</a:t>
            </a:r>
            <a:endParaRPr lang="ru-RU" sz="12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B9161E-7118-43D5-B016-10DE209DC210}"/>
              </a:ext>
            </a:extLst>
          </p:cNvPr>
          <p:cNvSpPr txBox="1"/>
          <p:nvPr/>
        </p:nvSpPr>
        <p:spPr>
          <a:xfrm>
            <a:off x="3301564" y="432684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 220 MeV</a:t>
            </a:r>
            <a:endParaRPr lang="ru-RU" sz="1200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840687-0A5B-1B4F-AA36-7D9A8F6C1F8A}"/>
              </a:ext>
            </a:extLst>
          </p:cNvPr>
          <p:cNvSpPr txBox="1"/>
          <p:nvPr/>
        </p:nvSpPr>
        <p:spPr>
          <a:xfrm>
            <a:off x="1095365" y="3046406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7.5 keV/nm</a:t>
            </a:r>
            <a:endParaRPr lang="ru-KZ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3C0827-4C3D-4B4C-AEEF-2005DAC39530}"/>
              </a:ext>
            </a:extLst>
          </p:cNvPr>
          <p:cNvSpPr txBox="1"/>
          <p:nvPr/>
        </p:nvSpPr>
        <p:spPr>
          <a:xfrm>
            <a:off x="5297523" y="205051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 71</a:t>
            </a:r>
            <a:r>
              <a:rPr lang="kk-KZ" sz="1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MeV</a:t>
            </a:r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074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21572</TotalTime>
  <Words>892</Words>
  <Application>Microsoft Office PowerPoint</Application>
  <PresentationFormat>Широкоэкранный</PresentationFormat>
  <Paragraphs>134</Paragraphs>
  <Slides>10</Slides>
  <Notes>1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Cambria</vt:lpstr>
      <vt:lpstr>Comic Sans MS</vt:lpstr>
      <vt:lpstr>Times New Roman</vt:lpstr>
      <vt:lpstr>Wingdings</vt:lpstr>
      <vt:lpstr>Office Theme</vt:lpstr>
      <vt:lpstr>Graph</vt:lpstr>
      <vt:lpstr>Structural effects in nanoceramics induced by swift heavy ion irradiation</vt:lpstr>
      <vt:lpstr>Презентация PowerPoint</vt:lpstr>
      <vt:lpstr>How do swift heavy ions make tracks?</vt:lpstr>
      <vt:lpstr>Презентация PowerPoint</vt:lpstr>
      <vt:lpstr>Material</vt:lpstr>
      <vt:lpstr>TEM Sample Preparation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Nelson Mandela Metropolitan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Nelson Mandela Metropolitan University</dc:creator>
  <cp:lastModifiedBy>qasymuly@gmail.com</cp:lastModifiedBy>
  <cp:revision>695</cp:revision>
  <dcterms:created xsi:type="dcterms:W3CDTF">2011-10-05T08:01:06Z</dcterms:created>
  <dcterms:modified xsi:type="dcterms:W3CDTF">2021-06-07T11:36:32Z</dcterms:modified>
</cp:coreProperties>
</file>