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7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dirty="0"/>
              <a:t>Считывающая электроника.</a:t>
            </a:r>
            <a:br>
              <a:rPr lang="ru-RU" sz="4800" dirty="0"/>
            </a:br>
            <a:r>
              <a:rPr lang="ru-RU" sz="4800" dirty="0"/>
              <a:t>Статус, проблемы и задачи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88224" y="5661248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Шитенков</a:t>
            </a:r>
            <a:r>
              <a:rPr lang="ru-RU" sz="2400" dirty="0"/>
              <a:t> М.</a:t>
            </a:r>
          </a:p>
          <a:p>
            <a:r>
              <a:rPr lang="ru-RU" sz="2400" dirty="0"/>
              <a:t>28.03.2020</a:t>
            </a:r>
          </a:p>
        </p:txBody>
      </p:sp>
    </p:spTree>
    <p:extLst>
      <p:ext uri="{BB962C8B-B14F-4D97-AF65-F5344CB8AC3E}">
        <p14:creationId xmlns:p14="http://schemas.microsoft.com/office/powerpoint/2010/main" val="69946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958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Проблемы в </a:t>
            </a:r>
            <a:r>
              <a:rPr lang="en-US" dirty="0"/>
              <a:t>FIRMWARE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836712"/>
            <a:ext cx="87129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 </a:t>
            </a:r>
            <a:r>
              <a:rPr lang="ru-RU" b="1" dirty="0"/>
              <a:t>Некорректная </a:t>
            </a:r>
            <a:r>
              <a:rPr lang="ru-RU" b="1" dirty="0" err="1"/>
              <a:t>размерноть</a:t>
            </a:r>
            <a:r>
              <a:rPr lang="ru-RU" b="1" dirty="0"/>
              <a:t> MS. (СТАТУС!)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В прошивке был </a:t>
            </a:r>
            <a:r>
              <a:rPr lang="ru-RU" dirty="0" err="1"/>
              <a:t>параметризовано</a:t>
            </a:r>
            <a:r>
              <a:rPr lang="ru-RU" dirty="0"/>
              <a:t> значение </a:t>
            </a:r>
            <a:r>
              <a:rPr lang="ru-RU" dirty="0" err="1"/>
              <a:t>smx_ref_freq_g</a:t>
            </a:r>
            <a:r>
              <a:rPr lang="ru-RU" dirty="0"/>
              <a:t> в зависимости от тактовой частоты SX (в нашем случае 40 МГц)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Эмпирическим путем установлено, что </a:t>
            </a:r>
            <a:r>
              <a:rPr lang="ru-RU" dirty="0" err="1"/>
              <a:t>ms_period</a:t>
            </a:r>
            <a:r>
              <a:rPr lang="ru-RU" dirty="0"/>
              <a:t>=102400*2; </a:t>
            </a:r>
            <a:r>
              <a:rPr lang="ru-RU" dirty="0" err="1"/>
              <a:t>ms_clk_period</a:t>
            </a:r>
            <a:r>
              <a:rPr lang="ru-RU" dirty="0"/>
              <a:t>=6.25!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Но теоретически должно быть </a:t>
            </a:r>
            <a:r>
              <a:rPr lang="ru-RU" dirty="0" err="1"/>
              <a:t>ms_period</a:t>
            </a:r>
            <a:r>
              <a:rPr lang="ru-RU" dirty="0"/>
              <a:t>=102400*4; </a:t>
            </a:r>
            <a:r>
              <a:rPr lang="ru-RU" dirty="0" err="1"/>
              <a:t>ms_clk_period</a:t>
            </a:r>
            <a:r>
              <a:rPr lang="ru-RU" dirty="0"/>
              <a:t>=12.5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Но при этом данные выводятся с корректным временем и не теряются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Ведутся проверки с </a:t>
            </a:r>
            <a:r>
              <a:rPr lang="ru-RU" dirty="0" err="1"/>
              <a:t>chipscope</a:t>
            </a:r>
            <a:endParaRPr lang="ru-RU" dirty="0"/>
          </a:p>
          <a:p>
            <a:r>
              <a:rPr lang="ru-RU" dirty="0"/>
              <a:t>* </a:t>
            </a:r>
            <a:r>
              <a:rPr lang="ru-RU" b="1" dirty="0"/>
              <a:t>Мы никогда не видим сообщения END_OF_MS и STATUS (РЕШЕНО!)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сообщение END_OF_MS выводится: С обновленной прошивкой от 23.03 эта проблема исчезла (раннее сообщение отфильтровывалось перед записью в буфер)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сообщение STATUS - будет введено при переходи на новый формат данных </a:t>
            </a:r>
          </a:p>
          <a:p>
            <a:r>
              <a:rPr lang="ru-RU" dirty="0"/>
              <a:t>* </a:t>
            </a:r>
            <a:r>
              <a:rPr lang="ru-RU" b="1" dirty="0"/>
              <a:t>Неравномерное распределение событий по эпохам (РЕШЕНО!)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С обновленной прошивкой от 23.03 эта проблема исчезла (исправлен баг в сортировщике)</a:t>
            </a:r>
          </a:p>
          <a:p>
            <a:r>
              <a:rPr lang="ru-RU" dirty="0"/>
              <a:t>* </a:t>
            </a:r>
            <a:r>
              <a:rPr lang="ru-RU" b="1" dirty="0"/>
              <a:t>Все данные теряются если одновременно со всех </a:t>
            </a:r>
            <a:r>
              <a:rPr lang="ru-RU" b="1" dirty="0" err="1"/>
              <a:t>elink</a:t>
            </a:r>
            <a:r>
              <a:rPr lang="ru-RU" b="1" dirty="0"/>
              <a:t> поступает менее 2х событий (РЕШЕНО!)</a:t>
            </a:r>
            <a:endParaRPr lang="ru-RU" dirty="0"/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если 3 и более событий, то почти все события регистрируются</a:t>
            </a:r>
          </a:p>
          <a:p>
            <a:pPr marL="534988" indent="-174625">
              <a:buFont typeface="Arial" panose="020B0604020202020204" pitchFamily="34" charset="0"/>
              <a:buChar char="•"/>
            </a:pPr>
            <a:r>
              <a:rPr lang="ru-RU" dirty="0"/>
              <a:t>С обновленной прошивкой от 23.03 эта проблема исчезла (исправлен баг в сортировщике)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14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F6645-B38A-4E5E-90B3-4F7AB326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ru-RU" dirty="0"/>
              <a:t>Проблемы в </a:t>
            </a:r>
            <a:r>
              <a:rPr lang="en-US" dirty="0"/>
              <a:t>soft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86F854-8BA5-4A17-BD5A-5457FAFCB993}"/>
              </a:ext>
            </a:extLst>
          </p:cNvPr>
          <p:cNvSpPr txBox="1"/>
          <p:nvPr/>
        </p:nvSpPr>
        <p:spPr>
          <a:xfrm>
            <a:off x="251520" y="899592"/>
            <a:ext cx="86409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* Не удается получить тактовый сигнал от TS MASTER. (СТАТУС!)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Для старта отсчета PPN нужно сконфигурировать AFCK как TS MASTER, что не допустимо в широкоформатной системе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Нужно дополнительное исследование (проверить конфигурацию TS MASTER)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Удалось получить PPR и PPS, по</a:t>
            </a:r>
            <a:r>
              <a:rPr lang="en-US" dirty="0"/>
              <a:t>-</a:t>
            </a:r>
            <a:r>
              <a:rPr lang="ru-RU" dirty="0"/>
              <a:t>прежнему нет (</a:t>
            </a:r>
            <a:r>
              <a:rPr lang="ru-RU" dirty="0" err="1"/>
              <a:t>TFC_clk</a:t>
            </a:r>
            <a:r>
              <a:rPr lang="ru-RU" dirty="0"/>
              <a:t>)</a:t>
            </a:r>
            <a:endParaRPr lang="en-US" dirty="0"/>
          </a:p>
          <a:p>
            <a:r>
              <a:rPr lang="ru-RU" b="1" dirty="0"/>
              <a:t>* Перестают отсчитываться MS (СТАТУС!)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причина в скрипте </a:t>
            </a:r>
            <a:r>
              <a:rPr lang="ru-RU" dirty="0" err="1"/>
              <a:t>SyncAll</a:t>
            </a:r>
            <a:r>
              <a:rPr lang="ru-RU" dirty="0"/>
              <a:t> (он сбрасывает счетчик MS на DPB, и иногда его не запускает вновь)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когда хотя бы с одного чипа приходит NOTACK при записи TD </a:t>
            </a:r>
            <a:r>
              <a:rPr lang="ru-RU" dirty="0" err="1"/>
              <a:t>command</a:t>
            </a:r>
            <a:r>
              <a:rPr lang="ru-RU" dirty="0"/>
              <a:t>, то счетчик не запускается (возможно есть еще причины)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При этом регистры с чипов вычитываются, </a:t>
            </a:r>
            <a:r>
              <a:rPr lang="ru-RU" dirty="0" err="1"/>
              <a:t>тоеть</a:t>
            </a:r>
            <a:r>
              <a:rPr lang="ru-RU" dirty="0"/>
              <a:t> </a:t>
            </a:r>
            <a:r>
              <a:rPr lang="ru-RU" dirty="0" err="1"/>
              <a:t>elink</a:t>
            </a:r>
            <a:r>
              <a:rPr lang="ru-RU" dirty="0"/>
              <a:t> стабилен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При повторном запуске процедура может пройти успешно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offset</a:t>
            </a:r>
            <a:r>
              <a:rPr lang="ru-RU" dirty="0"/>
              <a:t> </a:t>
            </a:r>
            <a:r>
              <a:rPr lang="ru-RU" dirty="0" err="1"/>
              <a:t>between</a:t>
            </a:r>
            <a:r>
              <a:rPr lang="ru-RU" dirty="0"/>
              <a:t> </a:t>
            </a:r>
            <a:r>
              <a:rPr lang="ru-RU" dirty="0" err="1"/>
              <a:t>smx</a:t>
            </a:r>
            <a:r>
              <a:rPr lang="ru-RU" dirty="0"/>
              <a:t> </a:t>
            </a:r>
            <a:r>
              <a:rPr lang="ru-RU" dirty="0" err="1"/>
              <a:t>reset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data</a:t>
            </a:r>
            <a:r>
              <a:rPr lang="ru-RU" dirty="0"/>
              <a:t> </a:t>
            </a:r>
            <a:r>
              <a:rPr lang="ru-RU" dirty="0" err="1"/>
              <a:t>binning</a:t>
            </a:r>
            <a:r>
              <a:rPr lang="ru-RU" dirty="0"/>
              <a:t> </a:t>
            </a:r>
            <a:r>
              <a:rPr lang="ru-RU" dirty="0" err="1"/>
              <a:t>reset</a:t>
            </a:r>
            <a:endParaRPr lang="ru-RU" dirty="0"/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 err="1"/>
              <a:t>crob_com</a:t>
            </a:r>
            <a:r>
              <a:rPr lang="ru-RU" dirty="0"/>
              <a:t>[].</a:t>
            </a:r>
            <a:r>
              <a:rPr lang="ru-RU" dirty="0" err="1"/>
              <a:t>tdreg_tdfnum.write</a:t>
            </a:r>
            <a:r>
              <a:rPr lang="ru-RU" dirty="0"/>
              <a:t>( </a:t>
            </a:r>
            <a:r>
              <a:rPr lang="ru-RU" dirty="0" err="1"/>
              <a:t>pfnNext</a:t>
            </a:r>
            <a:r>
              <a:rPr lang="ru-RU" dirty="0"/>
              <a:t>[ ]+3 ) увеличен до 10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последнее время проблема  не повторяется.</a:t>
            </a:r>
          </a:p>
          <a:p>
            <a:r>
              <a:rPr lang="ru-RU" b="1" dirty="0"/>
              <a:t>* Провал в потоке данных при чтении через IPBUS_FIFO (РЕШЕНО!)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/>
              <a:t>недалеко от начала сбора данных имеется провал порядка 500 эпох</a:t>
            </a:r>
          </a:p>
          <a:p>
            <a:pPr marL="534988" indent="-266700">
              <a:buFont typeface="Arial" panose="020B0604020202020204" pitchFamily="34" charset="0"/>
              <a:buChar char="•"/>
            </a:pPr>
            <a:r>
              <a:rPr lang="ru-RU" dirty="0" err="1"/>
              <a:t>Fifo_reset</a:t>
            </a:r>
            <a:r>
              <a:rPr lang="ru-RU" dirty="0"/>
              <a:t> следует делать после переключения на IPBUS_FIFO (видимо до переключения он его не зачищает)</a:t>
            </a:r>
          </a:p>
        </p:txBody>
      </p:sp>
    </p:spTree>
    <p:extLst>
      <p:ext uri="{BB962C8B-B14F-4D97-AF65-F5344CB8AC3E}">
        <p14:creationId xmlns:p14="http://schemas.microsoft.com/office/powerpoint/2010/main" val="408743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F6645-B38A-4E5E-90B3-4F7AB326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ru-RU" dirty="0"/>
              <a:t>Проблемы в </a:t>
            </a:r>
            <a:r>
              <a:rPr lang="en-US" dirty="0"/>
              <a:t>soft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86F854-8BA5-4A17-BD5A-5457FAFCB993}"/>
              </a:ext>
            </a:extLst>
          </p:cNvPr>
          <p:cNvSpPr txBox="1"/>
          <p:nvPr/>
        </p:nvSpPr>
        <p:spPr>
          <a:xfrm>
            <a:off x="251520" y="899592"/>
            <a:ext cx="864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* Не стабильно работает алгоритм синхронизации </a:t>
            </a:r>
            <a:r>
              <a:rPr lang="ru-RU" b="1" dirty="0" err="1"/>
              <a:t>elink</a:t>
            </a:r>
            <a:r>
              <a:rPr lang="ru-RU" b="1" dirty="0"/>
              <a:t> на 40 МГц  (всегда устанавливаются значения по умолчанию) (СТАТУС!)</a:t>
            </a:r>
          </a:p>
          <a:p>
            <a:r>
              <a:rPr lang="ru-RU" dirty="0"/>
              <a:t>	на 80 МГц все видно.</a:t>
            </a:r>
          </a:p>
          <a:p>
            <a:r>
              <a:rPr lang="ru-RU" dirty="0"/>
              <a:t>	Проблема уже детально исследована и пути решения определены</a:t>
            </a:r>
          </a:p>
          <a:p>
            <a:r>
              <a:rPr lang="ru-RU" dirty="0"/>
              <a:t>	Нужно разработать новый алгоритм который сперва синхронизирует все активные SX на </a:t>
            </a:r>
            <a:r>
              <a:rPr lang="ru-RU" dirty="0" err="1"/>
              <a:t>Emu</a:t>
            </a:r>
            <a:r>
              <a:rPr lang="ru-RU" dirty="0"/>
              <a:t> подберет их среднее значение</a:t>
            </a:r>
          </a:p>
          <a:p>
            <a:r>
              <a:rPr lang="ru-RU" dirty="0"/>
              <a:t>	затем выставить задержки на линиях данных </a:t>
            </a:r>
          </a:p>
          <a:p>
            <a:r>
              <a:rPr lang="ru-RU" dirty="0"/>
              <a:t>	и только после получения EOS на всех чипах переходить в </a:t>
            </a:r>
            <a:r>
              <a:rPr lang="en-US" dirty="0" err="1"/>
              <a:t>frame_mode</a:t>
            </a:r>
            <a:r>
              <a:rPr lang="en-US" dirty="0"/>
              <a:t>.</a:t>
            </a:r>
            <a:endParaRPr lang="ru-RU" dirty="0"/>
          </a:p>
          <a:p>
            <a:r>
              <a:rPr lang="ru-RU" b="1" dirty="0"/>
              <a:t>* </a:t>
            </a:r>
            <a:r>
              <a:rPr lang="ru-RU" b="1" dirty="0" err="1"/>
              <a:t>Обнаружно</a:t>
            </a:r>
            <a:r>
              <a:rPr lang="ru-RU" b="1" dirty="0"/>
              <a:t> что каналы на чипе после маскировки не </a:t>
            </a:r>
            <a:r>
              <a:rPr lang="ru-RU" b="1" dirty="0" err="1"/>
              <a:t>размаскировываются</a:t>
            </a:r>
            <a:r>
              <a:rPr lang="ru-RU" b="1" dirty="0"/>
              <a:t> (СТАТУС!)</a:t>
            </a:r>
          </a:p>
          <a:p>
            <a:r>
              <a:rPr lang="ru-RU" dirty="0"/>
              <a:t>	Баг в скриптах </a:t>
            </a:r>
          </a:p>
          <a:p>
            <a:r>
              <a:rPr lang="ru-RU" dirty="0"/>
              <a:t>	Сперва </a:t>
            </a:r>
            <a:r>
              <a:rPr lang="ru-RU" dirty="0" err="1"/>
              <a:t>размаскировываем</a:t>
            </a:r>
            <a:r>
              <a:rPr lang="ru-RU" dirty="0"/>
              <a:t> все, а потом заново маскируем каналы</a:t>
            </a:r>
          </a:p>
          <a:p>
            <a:r>
              <a:rPr lang="ru-RU" dirty="0"/>
              <a:t>	Позже можно придумать более элегантное решение</a:t>
            </a:r>
          </a:p>
          <a:p>
            <a:r>
              <a:rPr lang="ru-RU" b="1" dirty="0"/>
              <a:t>* Приходят сообщения TS_MSB со значением на единицу меньше предыдущего (СТАТУС!)</a:t>
            </a:r>
          </a:p>
          <a:p>
            <a:r>
              <a:rPr lang="ru-RU" dirty="0"/>
              <a:t>	Такие события происходят примерно раз в секунду на лазерном стенде</a:t>
            </a:r>
          </a:p>
          <a:p>
            <a:r>
              <a:rPr lang="ru-RU" dirty="0"/>
              <a:t>	Это мешает обработке данных и не должно происходить </a:t>
            </a:r>
          </a:p>
        </p:txBody>
      </p:sp>
    </p:spTree>
    <p:extLst>
      <p:ext uri="{BB962C8B-B14F-4D97-AF65-F5344CB8AC3E}">
        <p14:creationId xmlns:p14="http://schemas.microsoft.com/office/powerpoint/2010/main" val="45776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F6645-B38A-4E5E-90B3-4F7AB326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ru-RU" dirty="0"/>
              <a:t>Проблемы в </a:t>
            </a:r>
            <a:r>
              <a:rPr lang="en-US" dirty="0"/>
              <a:t>HARDWARE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86F854-8BA5-4A17-BD5A-5457FAFCB993}"/>
              </a:ext>
            </a:extLst>
          </p:cNvPr>
          <p:cNvSpPr txBox="1"/>
          <p:nvPr/>
        </p:nvSpPr>
        <p:spPr>
          <a:xfrm>
            <a:off x="251520" y="899592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* Рассинхронизация </a:t>
            </a:r>
            <a:r>
              <a:rPr lang="ru-RU" b="1" dirty="0" err="1"/>
              <a:t>elinks</a:t>
            </a:r>
            <a:r>
              <a:rPr lang="en-US" b="1" dirty="0"/>
              <a:t> </a:t>
            </a:r>
            <a:r>
              <a:rPr lang="ru-RU" b="1" dirty="0"/>
              <a:t>(СТАТУС!)</a:t>
            </a:r>
          </a:p>
          <a:p>
            <a:pPr marL="534988" indent="-358775">
              <a:buFont typeface="Arial" panose="020B0604020202020204" pitchFamily="34" charset="0"/>
              <a:buChar char="•"/>
            </a:pPr>
            <a:r>
              <a:rPr lang="ru-RU" dirty="0"/>
              <a:t>Этому способствовали реле в холодильной установке, и выключение сетевых фильтров, возможно шаговый двигатель</a:t>
            </a:r>
          </a:p>
          <a:p>
            <a:pPr marL="534988" indent="-358775">
              <a:buFont typeface="Arial" panose="020B0604020202020204" pitchFamily="34" charset="0"/>
              <a:buChar char="•"/>
            </a:pPr>
            <a:r>
              <a:rPr lang="ru-RU" dirty="0"/>
              <a:t>последнее время не наблюдается (источник питания подключен через ИБП с землей. Смещение </a:t>
            </a:r>
            <a:r>
              <a:rPr lang="ru-RU" dirty="0" err="1"/>
              <a:t>однополяное</a:t>
            </a:r>
            <a:r>
              <a:rPr lang="ru-RU" dirty="0"/>
              <a:t> через ISEG)</a:t>
            </a:r>
          </a:p>
          <a:p>
            <a:r>
              <a:rPr lang="ru-RU" b="1" dirty="0"/>
              <a:t>* При запуске AFCK не стабильно работает GBT </a:t>
            </a:r>
            <a:r>
              <a:rPr lang="ru-RU" b="1" dirty="0" err="1"/>
              <a:t>link</a:t>
            </a:r>
            <a:r>
              <a:rPr lang="en-US" b="1" dirty="0"/>
              <a:t> </a:t>
            </a:r>
            <a:r>
              <a:rPr lang="ru-RU" b="1" dirty="0"/>
              <a:t>(РЕШЕНО!)</a:t>
            </a:r>
          </a:p>
          <a:p>
            <a:pPr marL="534988" indent="-358775">
              <a:buFont typeface="Arial" panose="020B0604020202020204" pitchFamily="34" charset="0"/>
              <a:buChar char="•"/>
            </a:pPr>
            <a:r>
              <a:rPr lang="ru-RU" dirty="0"/>
              <a:t>синхронизация с </a:t>
            </a:r>
            <a:r>
              <a:rPr lang="ru-RU" dirty="0" err="1"/>
              <a:t>emu</a:t>
            </a:r>
            <a:r>
              <a:rPr lang="ru-RU" dirty="0"/>
              <a:t> эпизодически пропадает первые 5-10 минут работы платы. </a:t>
            </a:r>
          </a:p>
          <a:p>
            <a:pPr marL="534988" indent="-358775">
              <a:buFont typeface="Arial" panose="020B0604020202020204" pitchFamily="34" charset="0"/>
              <a:buChar char="•"/>
            </a:pPr>
            <a:r>
              <a:rPr lang="ru-RU" dirty="0"/>
              <a:t>потом работает без перебоев</a:t>
            </a:r>
          </a:p>
          <a:p>
            <a:pPr marL="534988" indent="-358775">
              <a:buFont typeface="Arial" panose="020B0604020202020204" pitchFamily="34" charset="0"/>
              <a:buChar char="•"/>
            </a:pPr>
            <a:r>
              <a:rPr lang="ru-RU" dirty="0"/>
              <a:t>РЕШЕНИЕ! Дать AFCK поработать в холостую 5-10 </a:t>
            </a:r>
            <a:endParaRPr lang="en-US" dirty="0"/>
          </a:p>
          <a:p>
            <a:r>
              <a:rPr lang="ru-RU" b="1" dirty="0"/>
              <a:t>* Некорректное отображение событий с модуля ...B002 на "Р" стороне</a:t>
            </a:r>
            <a:r>
              <a:rPr lang="en-US" b="1" dirty="0"/>
              <a:t> </a:t>
            </a:r>
            <a:r>
              <a:rPr lang="ru-RU" b="1" dirty="0"/>
              <a:t>(РЕШЕНО!)</a:t>
            </a:r>
          </a:p>
          <a:p>
            <a:pPr marL="534988" indent="-358775">
              <a:buFont typeface="Arial" panose="020B0604020202020204" pitchFamily="34" charset="0"/>
              <a:buChar char="•"/>
            </a:pPr>
            <a:r>
              <a:rPr lang="ru-RU" dirty="0"/>
              <a:t>Один из рядов кабелей на сенсоре сдвинут на один стрип </a:t>
            </a:r>
          </a:p>
          <a:p>
            <a:pPr marL="534988" indent="-358775">
              <a:buFont typeface="Arial" panose="020B0604020202020204" pitchFamily="34" charset="0"/>
              <a:buChar char="•"/>
            </a:pPr>
            <a:r>
              <a:rPr lang="ru-RU" dirty="0"/>
              <a:t>РЕШЕНИЕ!- изменение карты каналов для конкретного модуля</a:t>
            </a:r>
          </a:p>
        </p:txBody>
      </p:sp>
    </p:spTree>
    <p:extLst>
      <p:ext uri="{BB962C8B-B14F-4D97-AF65-F5344CB8AC3E}">
        <p14:creationId xmlns:p14="http://schemas.microsoft.com/office/powerpoint/2010/main" val="775764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76B7A0-B4AF-465B-BE27-411915B7A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Результаты тестирования 25.03</a:t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E52E3A6-8EED-40D5-BB4D-1DAD01EB2C76}"/>
              </a:ext>
            </a:extLst>
          </p:cNvPr>
          <p:cNvSpPr/>
          <p:nvPr/>
        </p:nvSpPr>
        <p:spPr>
          <a:xfrm>
            <a:off x="323528" y="1028343"/>
            <a:ext cx="8651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* По последним тестам END_OF_MS стабильно приходит</a:t>
            </a:r>
          </a:p>
          <a:p>
            <a:r>
              <a:rPr lang="ru-RU" b="1" dirty="0"/>
              <a:t>* Данные не теряются, по предварительным тестам с лазерным стендом (даже если одновременно срабатывает менее трех каналов)</a:t>
            </a:r>
          </a:p>
          <a:p>
            <a:r>
              <a:rPr lang="ru-RU" b="1" dirty="0"/>
              <a:t>* Всегда сперва приходит сообщение TS_MSB, а потом EPOCH (должно быть наоборот)</a:t>
            </a:r>
          </a:p>
          <a:p>
            <a:r>
              <a:rPr lang="ru-RU" b="1" dirty="0"/>
              <a:t>* Приходят сообщения TS_MSB со значением на </a:t>
            </a:r>
            <a:r>
              <a:rPr lang="ru-RU" b="1" dirty="0" err="1"/>
              <a:t>еденицу</a:t>
            </a:r>
            <a:r>
              <a:rPr lang="ru-RU" b="1" dirty="0"/>
              <a:t> меньше предыдущего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ru-RU" dirty="0"/>
              <a:t>Такие события происходят примерно раз в секунду на лазерном стенде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ru-RU" dirty="0"/>
              <a:t>Это мешает обработке данных и не должно происходить </a:t>
            </a:r>
          </a:p>
          <a:p>
            <a:r>
              <a:rPr lang="ru-RU" b="1" dirty="0"/>
              <a:t>* В прошивке был </a:t>
            </a:r>
            <a:r>
              <a:rPr lang="ru-RU" b="1" dirty="0" err="1"/>
              <a:t>параметризовано</a:t>
            </a:r>
            <a:r>
              <a:rPr lang="ru-RU" b="1" dirty="0"/>
              <a:t> значение </a:t>
            </a:r>
            <a:r>
              <a:rPr lang="ru-RU" b="1" dirty="0" err="1"/>
              <a:t>smx_ref_freq_g</a:t>
            </a:r>
            <a:r>
              <a:rPr lang="ru-RU" b="1" dirty="0"/>
              <a:t> в зависимости от тактовой частоты SX (в нашем случае 40 МГц)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ru-RU" dirty="0"/>
              <a:t>Эмпирическим путем установлено, что </a:t>
            </a:r>
            <a:r>
              <a:rPr lang="ru-RU" dirty="0" err="1"/>
              <a:t>ms_period</a:t>
            </a:r>
            <a:r>
              <a:rPr lang="ru-RU" dirty="0"/>
              <a:t>=102400*2; </a:t>
            </a:r>
            <a:r>
              <a:rPr lang="ru-RU" dirty="0" err="1"/>
              <a:t>ms_clk_period</a:t>
            </a:r>
            <a:r>
              <a:rPr lang="ru-RU" dirty="0"/>
              <a:t>=6.25!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ru-RU" dirty="0"/>
              <a:t>Если установить </a:t>
            </a:r>
            <a:r>
              <a:rPr lang="ru-RU" dirty="0" err="1"/>
              <a:t>ms_period</a:t>
            </a:r>
            <a:r>
              <a:rPr lang="ru-RU" dirty="0"/>
              <a:t>=102400, то сообщение EPOCH приходит дважды за один MS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ru-RU" dirty="0"/>
              <a:t>Но теоретически должно быть </a:t>
            </a:r>
            <a:r>
              <a:rPr lang="ru-RU" dirty="0" err="1"/>
              <a:t>ms_period</a:t>
            </a:r>
            <a:r>
              <a:rPr lang="ru-RU" dirty="0"/>
              <a:t>=102400*4; </a:t>
            </a:r>
            <a:r>
              <a:rPr lang="ru-RU" dirty="0" err="1"/>
              <a:t>ms_clk_period</a:t>
            </a:r>
            <a:r>
              <a:rPr lang="ru-RU" dirty="0"/>
              <a:t>=12.5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ru-RU" dirty="0"/>
              <a:t>Но при этом данные выводятся с корректным временем и не теряются</a:t>
            </a:r>
          </a:p>
          <a:p>
            <a:pPr marL="268288" indent="-268288">
              <a:buFont typeface="Arial" panose="020B0604020202020204" pitchFamily="34" charset="0"/>
              <a:buChar char="•"/>
            </a:pPr>
            <a:r>
              <a:rPr lang="ru-RU" dirty="0"/>
              <a:t>Ведутся проверки с </a:t>
            </a:r>
            <a:r>
              <a:rPr lang="ru-RU" dirty="0" err="1"/>
              <a:t>chipscope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72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B9F82-6DCF-42FD-9153-CB5150E34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ru-RU" dirty="0"/>
              <a:t>Будущие задачи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0C024AF-4C94-45C5-9346-84412AF5A206}"/>
              </a:ext>
            </a:extLst>
          </p:cNvPr>
          <p:cNvSpPr/>
          <p:nvPr/>
        </p:nvSpPr>
        <p:spPr>
          <a:xfrm>
            <a:off x="179512" y="1043608"/>
            <a:ext cx="92170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* Многократное дублирование событий с шумных каналов чипа (СТАТУС!)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Такие данные поступают напрямую с SMX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При этом на счетчиках АЦП критических шумов не наблюдается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Одно и тоже событие (</a:t>
            </a:r>
            <a:r>
              <a:rPr lang="ru-RU" dirty="0" err="1"/>
              <a:t>таже</a:t>
            </a:r>
            <a:r>
              <a:rPr lang="ru-RU" dirty="0"/>
              <a:t> амплитуда канал и TS) вычитывается более 10000 тысяч раз в процессе чтения данных (даже в различных эпохах)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Это характерно для шумных каналов, которые даже не калибруются. 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Пока решается маскировкой шумных каналов вручную!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Необходимо дополнительное исследование	</a:t>
            </a:r>
          </a:p>
          <a:p>
            <a:endParaRPr lang="ru-RU" dirty="0"/>
          </a:p>
          <a:p>
            <a:r>
              <a:rPr lang="ru-RU" b="1" dirty="0"/>
              <a:t>* одна плата AFCK может считывать только 5 </a:t>
            </a:r>
            <a:r>
              <a:rPr lang="ru-RU" b="1" dirty="0" err="1"/>
              <a:t>FEBs</a:t>
            </a:r>
            <a:r>
              <a:rPr lang="ru-RU" b="1" dirty="0"/>
              <a:t>  (СТАТУС!)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Перекочевало из СBM и пока не модифицировалось, нужно 6	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err="1"/>
              <a:t>Emulator</a:t>
            </a:r>
            <a:r>
              <a:rPr lang="ru-RU" dirty="0"/>
              <a:t> поддерживает 6 </a:t>
            </a:r>
            <a:r>
              <a:rPr lang="ru-RU" dirty="0" err="1"/>
              <a:t>FEBs</a:t>
            </a:r>
            <a:endParaRPr lang="ru-RU" dirty="0"/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Доработка не производилась</a:t>
            </a:r>
          </a:p>
          <a:p>
            <a:pPr marL="628650" indent="-185738">
              <a:buFont typeface="Arial" panose="020B0604020202020204" pitchFamily="34" charset="0"/>
              <a:buChar char="•"/>
            </a:pPr>
            <a:r>
              <a:rPr lang="ru-RU" dirty="0"/>
              <a:t> Скорее всего понадобится помощь </a:t>
            </a:r>
            <a:r>
              <a:rPr lang="ru-RU" dirty="0" err="1"/>
              <a:t>Войтека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1271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3947</TotalTime>
  <Words>799</Words>
  <Application>Microsoft Office PowerPoint</Application>
  <PresentationFormat>Экран (4:3)</PresentationFormat>
  <Paragraphs>86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Считывающая электроника. Статус, проблемы и задачи</vt:lpstr>
      <vt:lpstr>Проблемы в FIRMWARE</vt:lpstr>
      <vt:lpstr>Проблемы в soft</vt:lpstr>
      <vt:lpstr>Проблемы в soft</vt:lpstr>
      <vt:lpstr>Проблемы в HARDWARE</vt:lpstr>
      <vt:lpstr>Результаты тестирования 25.03 </vt:lpstr>
      <vt:lpstr>Будущие задачи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 Feb panel</dc:title>
  <dc:creator>shite</dc:creator>
  <cp:lastModifiedBy>shitenkow@gmail.com</cp:lastModifiedBy>
  <cp:revision>47</cp:revision>
  <dcterms:created xsi:type="dcterms:W3CDTF">2020-05-10T09:09:12Z</dcterms:created>
  <dcterms:modified xsi:type="dcterms:W3CDTF">2021-03-29T03:38:43Z</dcterms:modified>
</cp:coreProperties>
</file>