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72" r:id="rId2"/>
    <p:sldMasterId id="2147483997" r:id="rId3"/>
    <p:sldMasterId id="2147484021" r:id="rId4"/>
    <p:sldMasterId id="2147484033" r:id="rId5"/>
    <p:sldMasterId id="2147484069" r:id="rId6"/>
    <p:sldMasterId id="2147484085" r:id="rId7"/>
    <p:sldMasterId id="2147484357" r:id="rId8"/>
    <p:sldMasterId id="2147484654" r:id="rId9"/>
  </p:sldMasterIdLst>
  <p:notesMasterIdLst>
    <p:notesMasterId r:id="rId58"/>
  </p:notesMasterIdLst>
  <p:handoutMasterIdLst>
    <p:handoutMasterId r:id="rId59"/>
  </p:handoutMasterIdLst>
  <p:sldIdLst>
    <p:sldId id="1026" r:id="rId10"/>
    <p:sldId id="988" r:id="rId11"/>
    <p:sldId id="989" r:id="rId12"/>
    <p:sldId id="993" r:id="rId13"/>
    <p:sldId id="1032" r:id="rId14"/>
    <p:sldId id="981" r:id="rId15"/>
    <p:sldId id="990" r:id="rId16"/>
    <p:sldId id="1011" r:id="rId17"/>
    <p:sldId id="1001" r:id="rId18"/>
    <p:sldId id="940" r:id="rId19"/>
    <p:sldId id="1029" r:id="rId20"/>
    <p:sldId id="1009" r:id="rId21"/>
    <p:sldId id="1010" r:id="rId22"/>
    <p:sldId id="986" r:id="rId23"/>
    <p:sldId id="973" r:id="rId24"/>
    <p:sldId id="995" r:id="rId25"/>
    <p:sldId id="976" r:id="rId26"/>
    <p:sldId id="987" r:id="rId27"/>
    <p:sldId id="980" r:id="rId28"/>
    <p:sldId id="892" r:id="rId29"/>
    <p:sldId id="1028" r:id="rId30"/>
    <p:sldId id="997" r:id="rId31"/>
    <p:sldId id="999" r:id="rId32"/>
    <p:sldId id="1004" r:id="rId33"/>
    <p:sldId id="1008" r:id="rId34"/>
    <p:sldId id="1033" r:id="rId35"/>
    <p:sldId id="1025" r:id="rId36"/>
    <p:sldId id="1000" r:id="rId37"/>
    <p:sldId id="926" r:id="rId38"/>
    <p:sldId id="975" r:id="rId39"/>
    <p:sldId id="977" r:id="rId40"/>
    <p:sldId id="1023" r:id="rId41"/>
    <p:sldId id="996" r:id="rId42"/>
    <p:sldId id="924" r:id="rId43"/>
    <p:sldId id="949" r:id="rId44"/>
    <p:sldId id="998" r:id="rId45"/>
    <p:sldId id="1012" r:id="rId46"/>
    <p:sldId id="1210" r:id="rId47"/>
    <p:sldId id="952" r:id="rId48"/>
    <p:sldId id="1005" r:id="rId49"/>
    <p:sldId id="1209" r:id="rId50"/>
    <p:sldId id="1037" r:id="rId51"/>
    <p:sldId id="992" r:id="rId52"/>
    <p:sldId id="1035" r:id="rId53"/>
    <p:sldId id="1027" r:id="rId54"/>
    <p:sldId id="965" r:id="rId55"/>
    <p:sldId id="950" r:id="rId56"/>
    <p:sldId id="1212" r:id="rId57"/>
  </p:sldIdLst>
  <p:sldSz cx="9144000" cy="6858000" type="screen4x3"/>
  <p:notesSz cx="6746875" cy="9913938"/>
  <p:defaultTextStyle>
    <a:defPPr>
      <a:defRPr lang="en-US"/>
    </a:defPPr>
    <a:lvl1pPr algn="ctr" rtl="0" eaLnBrk="0" fontAlgn="base" hangingPunct="0">
      <a:spcBef>
        <a:spcPct val="0"/>
      </a:spcBef>
      <a:spcAft>
        <a:spcPct val="0"/>
      </a:spcAft>
      <a:defRPr sz="2000" kern="1200">
        <a:solidFill>
          <a:schemeClr val="tx1"/>
        </a:solidFill>
        <a:latin typeface="Times New Roman" charset="0"/>
        <a:ea typeface="ＭＳ Ｐゴシック" charset="0"/>
        <a:cs typeface="ＭＳ Ｐゴシック" charset="0"/>
      </a:defRPr>
    </a:lvl1pPr>
    <a:lvl2pPr marL="457200" algn="ctr" rtl="0" eaLnBrk="0" fontAlgn="base" hangingPunct="0">
      <a:spcBef>
        <a:spcPct val="0"/>
      </a:spcBef>
      <a:spcAft>
        <a:spcPct val="0"/>
      </a:spcAft>
      <a:defRPr sz="2000" kern="1200">
        <a:solidFill>
          <a:schemeClr val="tx1"/>
        </a:solidFill>
        <a:latin typeface="Times New Roman" charset="0"/>
        <a:ea typeface="ＭＳ Ｐゴシック" charset="0"/>
        <a:cs typeface="ＭＳ Ｐゴシック" charset="0"/>
      </a:defRPr>
    </a:lvl2pPr>
    <a:lvl3pPr marL="914400" algn="ctr" rtl="0" eaLnBrk="0" fontAlgn="base" hangingPunct="0">
      <a:spcBef>
        <a:spcPct val="0"/>
      </a:spcBef>
      <a:spcAft>
        <a:spcPct val="0"/>
      </a:spcAft>
      <a:defRPr sz="2000" kern="1200">
        <a:solidFill>
          <a:schemeClr val="tx1"/>
        </a:solidFill>
        <a:latin typeface="Times New Roman" charset="0"/>
        <a:ea typeface="ＭＳ Ｐゴシック" charset="0"/>
        <a:cs typeface="ＭＳ Ｐゴシック" charset="0"/>
      </a:defRPr>
    </a:lvl3pPr>
    <a:lvl4pPr marL="1371600" algn="ctr" rtl="0" eaLnBrk="0" fontAlgn="base" hangingPunct="0">
      <a:spcBef>
        <a:spcPct val="0"/>
      </a:spcBef>
      <a:spcAft>
        <a:spcPct val="0"/>
      </a:spcAft>
      <a:defRPr sz="2000" kern="1200">
        <a:solidFill>
          <a:schemeClr val="tx1"/>
        </a:solidFill>
        <a:latin typeface="Times New Roman" charset="0"/>
        <a:ea typeface="ＭＳ Ｐゴシック" charset="0"/>
        <a:cs typeface="ＭＳ Ｐゴシック" charset="0"/>
      </a:defRPr>
    </a:lvl4pPr>
    <a:lvl5pPr marL="1828800" algn="ctr" rtl="0" eaLnBrk="0" fontAlgn="base" hangingPunct="0">
      <a:spcBef>
        <a:spcPct val="0"/>
      </a:spcBef>
      <a:spcAft>
        <a:spcPct val="0"/>
      </a:spcAft>
      <a:defRPr sz="20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0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0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0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0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3017">
          <p15:clr>
            <a:srgbClr val="A4A3A4"/>
          </p15:clr>
        </p15:guide>
        <p15:guide id="2" pos="1283">
          <p15:clr>
            <a:srgbClr val="A4A3A4"/>
          </p15:clr>
        </p15:guide>
      </p15:sldGuideLst>
    </p:ext>
    <p:ext uri="{2D200454-40CA-4A62-9FC3-DE9A4176ACB9}">
      <p15:notesGuideLst xmlns:p15="http://schemas.microsoft.com/office/powerpoint/2012/main">
        <p15:guide id="1" orient="horz" pos="2204">
          <p15:clr>
            <a:srgbClr val="A4A3A4"/>
          </p15:clr>
        </p15:guide>
        <p15:guide id="2" pos="284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352A6"/>
    <a:srgbClr val="B2B2B2"/>
    <a:srgbClr val="FFCCFF"/>
    <a:srgbClr val="EAEAEA"/>
    <a:srgbClr val="DDDDDD"/>
    <a:srgbClr val="CCECFF"/>
    <a:srgbClr val="000000"/>
    <a:srgbClr val="143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232"/>
    <p:restoredTop sz="76879"/>
  </p:normalViewPr>
  <p:slideViewPr>
    <p:cSldViewPr snapToGrid="0">
      <p:cViewPr varScale="1">
        <p:scale>
          <a:sx n="113" d="100"/>
          <a:sy n="113" d="100"/>
        </p:scale>
        <p:origin x="848" y="168"/>
      </p:cViewPr>
      <p:guideLst>
        <p:guide orient="horz" pos="3017"/>
        <p:guide pos="128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7" d="100"/>
        <a:sy n="67" d="100"/>
      </p:scale>
      <p:origin x="0" y="1472"/>
    </p:cViewPr>
  </p:sorterViewPr>
  <p:notesViewPr>
    <p:cSldViewPr snapToGrid="0">
      <p:cViewPr varScale="1">
        <p:scale>
          <a:sx n="87" d="100"/>
          <a:sy n="87" d="100"/>
        </p:scale>
        <p:origin x="-2664" y="-120"/>
      </p:cViewPr>
      <p:guideLst>
        <p:guide orient="horz" pos="2204"/>
        <p:guide pos="284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handoutMaster" Target="handoutMasters/handoutMaster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image" Target="../media/image28.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image" Target="../media/image4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8259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4288" y="23813"/>
            <a:ext cx="2900362" cy="461962"/>
          </a:xfrm>
          <a:prstGeom prst="rect">
            <a:avLst/>
          </a:prstGeom>
          <a:noFill/>
          <a:ln w="9525">
            <a:noFill/>
            <a:miter lim="800000"/>
            <a:headEnd/>
            <a:tailEnd/>
          </a:ln>
          <a:effectLst/>
        </p:spPr>
        <p:txBody>
          <a:bodyPr vert="horz" wrap="square" lIns="18372" tIns="0" rIns="18372" bIns="0" numCol="1" anchor="t" anchorCtr="0" compatLnSpc="1">
            <a:prstTxWarp prst="textNoShape">
              <a:avLst/>
            </a:prstTxWarp>
          </a:bodyPr>
          <a:lstStyle>
            <a:lvl1pPr algn="l" defTabSz="881063">
              <a:defRPr sz="1000" i="1">
                <a:ea typeface="+mn-ea"/>
                <a:cs typeface="+mn-cs"/>
              </a:defRPr>
            </a:lvl1pPr>
          </a:lstStyle>
          <a:p>
            <a:pPr>
              <a:defRPr/>
            </a:pPr>
            <a:endParaRPr lang="de-DE"/>
          </a:p>
        </p:txBody>
      </p:sp>
      <p:sp>
        <p:nvSpPr>
          <p:cNvPr id="2051" name="Rectangle 3"/>
          <p:cNvSpPr>
            <a:spLocks noGrp="1" noChangeArrowheads="1"/>
          </p:cNvSpPr>
          <p:nvPr>
            <p:ph type="dt" idx="1"/>
          </p:nvPr>
        </p:nvSpPr>
        <p:spPr bwMode="auto">
          <a:xfrm>
            <a:off x="3832225" y="23813"/>
            <a:ext cx="2900363" cy="461962"/>
          </a:xfrm>
          <a:prstGeom prst="rect">
            <a:avLst/>
          </a:prstGeom>
          <a:noFill/>
          <a:ln w="9525">
            <a:noFill/>
            <a:miter lim="800000"/>
            <a:headEnd/>
            <a:tailEnd/>
          </a:ln>
          <a:effectLst/>
        </p:spPr>
        <p:txBody>
          <a:bodyPr vert="horz" wrap="square" lIns="18372" tIns="0" rIns="18372" bIns="0" numCol="1" anchor="t" anchorCtr="0" compatLnSpc="1">
            <a:prstTxWarp prst="textNoShape">
              <a:avLst/>
            </a:prstTxWarp>
          </a:bodyPr>
          <a:lstStyle>
            <a:lvl1pPr algn="r" defTabSz="881063">
              <a:defRPr sz="1000" i="1">
                <a:ea typeface="+mn-ea"/>
                <a:cs typeface="+mn-cs"/>
              </a:defRPr>
            </a:lvl1pPr>
          </a:lstStyle>
          <a:p>
            <a:pPr>
              <a:defRPr/>
            </a:pPr>
            <a:endParaRPr lang="de-DE"/>
          </a:p>
        </p:txBody>
      </p:sp>
      <p:sp>
        <p:nvSpPr>
          <p:cNvPr id="130052" name="Rectangle 4"/>
          <p:cNvSpPr>
            <a:spLocks noGrp="1" noRot="1" noChangeAspect="1" noChangeArrowheads="1" noTextEdit="1"/>
          </p:cNvSpPr>
          <p:nvPr>
            <p:ph type="sldImg" idx="2"/>
          </p:nvPr>
        </p:nvSpPr>
        <p:spPr bwMode="auto">
          <a:xfrm>
            <a:off x="863600" y="722313"/>
            <a:ext cx="5021263" cy="3765550"/>
          </a:xfrm>
          <a:prstGeom prst="rect">
            <a:avLst/>
          </a:prstGeom>
          <a:noFill/>
          <a:ln w="12700">
            <a:solidFill>
              <a:schemeClr val="tx1"/>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2053" name="Rectangle 5"/>
          <p:cNvSpPr>
            <a:spLocks noGrp="1" noChangeArrowheads="1"/>
          </p:cNvSpPr>
          <p:nvPr>
            <p:ph type="body" sz="quarter" idx="3"/>
          </p:nvPr>
        </p:nvSpPr>
        <p:spPr bwMode="auto">
          <a:xfrm>
            <a:off x="930275" y="4724400"/>
            <a:ext cx="4886325" cy="4470400"/>
          </a:xfrm>
          <a:prstGeom prst="rect">
            <a:avLst/>
          </a:prstGeom>
          <a:noFill/>
          <a:ln w="9525">
            <a:noFill/>
            <a:miter lim="800000"/>
            <a:headEnd/>
            <a:tailEnd/>
          </a:ln>
          <a:effectLst/>
        </p:spPr>
        <p:txBody>
          <a:bodyPr vert="horz" wrap="square" lIns="88797" tIns="44399" rIns="88797" bIns="4439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4288" y="9426575"/>
            <a:ext cx="2900362" cy="461963"/>
          </a:xfrm>
          <a:prstGeom prst="rect">
            <a:avLst/>
          </a:prstGeom>
          <a:noFill/>
          <a:ln w="9525">
            <a:noFill/>
            <a:miter lim="800000"/>
            <a:headEnd/>
            <a:tailEnd/>
          </a:ln>
          <a:effectLst/>
        </p:spPr>
        <p:txBody>
          <a:bodyPr vert="horz" wrap="square" lIns="18372" tIns="0" rIns="18372" bIns="0" numCol="1" anchor="b" anchorCtr="0" compatLnSpc="1">
            <a:prstTxWarp prst="textNoShape">
              <a:avLst/>
            </a:prstTxWarp>
          </a:bodyPr>
          <a:lstStyle>
            <a:lvl1pPr algn="l" defTabSz="881063">
              <a:defRPr sz="1000" i="1">
                <a:ea typeface="+mn-ea"/>
                <a:cs typeface="+mn-cs"/>
              </a:defRPr>
            </a:lvl1pPr>
          </a:lstStyle>
          <a:p>
            <a:pPr>
              <a:defRPr/>
            </a:pPr>
            <a:endParaRPr lang="de-DE"/>
          </a:p>
        </p:txBody>
      </p:sp>
      <p:sp>
        <p:nvSpPr>
          <p:cNvPr id="2055" name="Rectangle 7"/>
          <p:cNvSpPr>
            <a:spLocks noGrp="1" noChangeArrowheads="1"/>
          </p:cNvSpPr>
          <p:nvPr>
            <p:ph type="sldNum" sz="quarter" idx="5"/>
          </p:nvPr>
        </p:nvSpPr>
        <p:spPr bwMode="auto">
          <a:xfrm>
            <a:off x="3832225" y="9426575"/>
            <a:ext cx="2900363" cy="461963"/>
          </a:xfrm>
          <a:prstGeom prst="rect">
            <a:avLst/>
          </a:prstGeom>
          <a:noFill/>
          <a:ln w="9525">
            <a:noFill/>
            <a:miter lim="800000"/>
            <a:headEnd/>
            <a:tailEnd/>
          </a:ln>
          <a:effectLst/>
        </p:spPr>
        <p:txBody>
          <a:bodyPr vert="horz" wrap="square" lIns="18372" tIns="0" rIns="18372" bIns="0" numCol="1" anchor="b" anchorCtr="0" compatLnSpc="1">
            <a:prstTxWarp prst="textNoShape">
              <a:avLst/>
            </a:prstTxWarp>
          </a:bodyPr>
          <a:lstStyle>
            <a:lvl1pPr algn="r" defTabSz="881063">
              <a:defRPr sz="1000" i="1"/>
            </a:lvl1pPr>
          </a:lstStyle>
          <a:p>
            <a:pPr>
              <a:defRPr/>
            </a:pPr>
            <a:fld id="{75C48850-3187-EE4B-A8F0-5E1986DEBB8C}" type="slidenum">
              <a:rPr lang="de-DE"/>
              <a:pPr>
                <a:defRPr/>
              </a:pPr>
              <a:t>‹#›</a:t>
            </a:fld>
            <a:endParaRPr lang="de-DE"/>
          </a:p>
        </p:txBody>
      </p:sp>
    </p:spTree>
    <p:extLst>
      <p:ext uri="{BB962C8B-B14F-4D97-AF65-F5344CB8AC3E}">
        <p14:creationId xmlns:p14="http://schemas.microsoft.com/office/powerpoint/2010/main" val="113408508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68"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68" charset="0"/>
        <a:ea typeface="ＭＳ Ｐゴシック" pitchFamily="68" charset="-128"/>
        <a:cs typeface="+mn-cs"/>
      </a:defRPr>
    </a:lvl2pPr>
    <a:lvl3pPr marL="914400" algn="l" rtl="0" eaLnBrk="0" fontAlgn="base" hangingPunct="0">
      <a:spcBef>
        <a:spcPct val="30000"/>
      </a:spcBef>
      <a:spcAft>
        <a:spcPct val="0"/>
      </a:spcAft>
      <a:defRPr sz="1200" kern="1200">
        <a:solidFill>
          <a:schemeClr val="tx1"/>
        </a:solidFill>
        <a:latin typeface="Arial" pitchFamily="68" charset="0"/>
        <a:ea typeface="ＭＳ Ｐゴシック" pitchFamily="68" charset="-128"/>
        <a:cs typeface="+mn-cs"/>
      </a:defRPr>
    </a:lvl3pPr>
    <a:lvl4pPr marL="1371600" algn="l" rtl="0" eaLnBrk="0" fontAlgn="base" hangingPunct="0">
      <a:spcBef>
        <a:spcPct val="30000"/>
      </a:spcBef>
      <a:spcAft>
        <a:spcPct val="0"/>
      </a:spcAft>
      <a:defRPr sz="1200" kern="1200">
        <a:solidFill>
          <a:schemeClr val="tx1"/>
        </a:solidFill>
        <a:latin typeface="Arial" pitchFamily="68" charset="0"/>
        <a:ea typeface="ＭＳ Ｐゴシック" pitchFamily="68" charset="-128"/>
        <a:cs typeface="+mn-cs"/>
      </a:defRPr>
    </a:lvl4pPr>
    <a:lvl5pPr marL="1828800" algn="l" rtl="0" eaLnBrk="0" fontAlgn="base" hangingPunct="0">
      <a:spcBef>
        <a:spcPct val="30000"/>
      </a:spcBef>
      <a:spcAft>
        <a:spcPct val="0"/>
      </a:spcAft>
      <a:defRPr sz="1200" kern="1200">
        <a:solidFill>
          <a:schemeClr val="tx1"/>
        </a:solidFill>
        <a:latin typeface="Arial" pitchFamily="68" charset="0"/>
        <a:ea typeface="ＭＳ Ｐゴシック" pitchFamily="6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p:cNvSpPr>
            <a:spLocks noGrp="1" noRot="1" noChangeAspect="1"/>
          </p:cNvSpPr>
          <p:nvPr>
            <p:ph type="sldImg"/>
          </p:nvPr>
        </p:nvSpPr>
        <p:spPr>
          <a:ln/>
        </p:spPr>
      </p:sp>
      <p:sp>
        <p:nvSpPr>
          <p:cNvPr id="132098" name="Notes Placeholder 2"/>
          <p:cNvSpPr>
            <a:spLocks noGrp="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defRPr/>
            </a:pPr>
            <a:endParaRPr lang="en-US" dirty="0"/>
          </a:p>
        </p:txBody>
      </p:sp>
      <p:sp>
        <p:nvSpPr>
          <p:cNvPr id="132099"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80932">
              <a:defRPr sz="2000">
                <a:solidFill>
                  <a:schemeClr val="tx1"/>
                </a:solidFill>
                <a:latin typeface="Times New Roman" charset="0"/>
                <a:ea typeface="ＭＳ Ｐゴシック" charset="0"/>
                <a:cs typeface="ＭＳ Ｐゴシック" charset="0"/>
              </a:defRPr>
            </a:lvl1pPr>
            <a:lvl2pPr marL="742839" indent="-285708" defTabSz="880932">
              <a:defRPr sz="2000">
                <a:solidFill>
                  <a:schemeClr val="tx1"/>
                </a:solidFill>
                <a:latin typeface="Times New Roman" charset="0"/>
                <a:ea typeface="ＭＳ Ｐゴシック" charset="0"/>
              </a:defRPr>
            </a:lvl2pPr>
            <a:lvl3pPr marL="1142831" indent="-228566" defTabSz="880932">
              <a:defRPr sz="2000">
                <a:solidFill>
                  <a:schemeClr val="tx1"/>
                </a:solidFill>
                <a:latin typeface="Times New Roman" charset="0"/>
                <a:ea typeface="ＭＳ Ｐゴシック" charset="0"/>
              </a:defRPr>
            </a:lvl3pPr>
            <a:lvl4pPr marL="1599962" indent="-228566" defTabSz="880932">
              <a:defRPr sz="2000">
                <a:solidFill>
                  <a:schemeClr val="tx1"/>
                </a:solidFill>
                <a:latin typeface="Times New Roman" charset="0"/>
                <a:ea typeface="ＭＳ Ｐゴシック" charset="0"/>
              </a:defRPr>
            </a:lvl4pPr>
            <a:lvl5pPr marL="2057095" indent="-228566" defTabSz="880932">
              <a:defRPr sz="2000">
                <a:solidFill>
                  <a:schemeClr val="tx1"/>
                </a:solidFill>
                <a:latin typeface="Times New Roman" charset="0"/>
                <a:ea typeface="ＭＳ Ｐゴシック" charset="0"/>
              </a:defRPr>
            </a:lvl5pPr>
            <a:lvl6pPr marL="2514227" indent="-228566" algn="ctr" defTabSz="880932" eaLnBrk="0" fontAlgn="base" hangingPunct="0">
              <a:spcBef>
                <a:spcPct val="0"/>
              </a:spcBef>
              <a:spcAft>
                <a:spcPct val="0"/>
              </a:spcAft>
              <a:defRPr sz="2000">
                <a:solidFill>
                  <a:schemeClr val="tx1"/>
                </a:solidFill>
                <a:latin typeface="Times New Roman" charset="0"/>
                <a:ea typeface="ＭＳ Ｐゴシック" charset="0"/>
              </a:defRPr>
            </a:lvl6pPr>
            <a:lvl7pPr marL="2971359" indent="-228566" algn="ctr" defTabSz="880932" eaLnBrk="0" fontAlgn="base" hangingPunct="0">
              <a:spcBef>
                <a:spcPct val="0"/>
              </a:spcBef>
              <a:spcAft>
                <a:spcPct val="0"/>
              </a:spcAft>
              <a:defRPr sz="2000">
                <a:solidFill>
                  <a:schemeClr val="tx1"/>
                </a:solidFill>
                <a:latin typeface="Times New Roman" charset="0"/>
                <a:ea typeface="ＭＳ Ｐゴシック" charset="0"/>
              </a:defRPr>
            </a:lvl7pPr>
            <a:lvl8pPr marL="3428491" indent="-228566" algn="ctr" defTabSz="880932" eaLnBrk="0" fontAlgn="base" hangingPunct="0">
              <a:spcBef>
                <a:spcPct val="0"/>
              </a:spcBef>
              <a:spcAft>
                <a:spcPct val="0"/>
              </a:spcAft>
              <a:defRPr sz="2000">
                <a:solidFill>
                  <a:schemeClr val="tx1"/>
                </a:solidFill>
                <a:latin typeface="Times New Roman" charset="0"/>
                <a:ea typeface="ＭＳ Ｐゴシック" charset="0"/>
              </a:defRPr>
            </a:lvl8pPr>
            <a:lvl9pPr marL="3885624" indent="-228566" algn="ctr" defTabSz="880932" eaLnBrk="0" fontAlgn="base" hangingPunct="0">
              <a:spcBef>
                <a:spcPct val="0"/>
              </a:spcBef>
              <a:spcAft>
                <a:spcPct val="0"/>
              </a:spcAft>
              <a:defRPr sz="2000">
                <a:solidFill>
                  <a:schemeClr val="tx1"/>
                </a:solidFill>
                <a:latin typeface="Times New Roman" charset="0"/>
                <a:ea typeface="ＭＳ Ｐゴシック" charset="0"/>
              </a:defRPr>
            </a:lvl9pPr>
          </a:lstStyle>
          <a:p>
            <a:pPr>
              <a:defRPr/>
            </a:pPr>
            <a:fld id="{F6C990E4-B918-0C45-846B-D274BE84621C}" type="slidenum">
              <a:rPr lang="de-DE" sz="1000"/>
              <a:pPr>
                <a:defRPr/>
              </a:pPr>
              <a:t>1</a:t>
            </a:fld>
            <a:endParaRPr lang="de-DE" sz="10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81063">
              <a:defRPr sz="2000">
                <a:solidFill>
                  <a:schemeClr val="tx1"/>
                </a:solidFill>
                <a:latin typeface="Times New Roman" charset="0"/>
                <a:ea typeface="ＭＳ Ｐゴシック" charset="0"/>
                <a:cs typeface="ＭＳ Ｐゴシック" charset="0"/>
              </a:defRPr>
            </a:lvl1pPr>
            <a:lvl2pPr marL="742950" indent="-285750" defTabSz="881063">
              <a:defRPr sz="2000">
                <a:solidFill>
                  <a:schemeClr val="tx1"/>
                </a:solidFill>
                <a:latin typeface="Times New Roman" charset="0"/>
                <a:ea typeface="ＭＳ Ｐゴシック" charset="0"/>
              </a:defRPr>
            </a:lvl2pPr>
            <a:lvl3pPr marL="1143000" indent="-228600" defTabSz="881063">
              <a:defRPr sz="2000">
                <a:solidFill>
                  <a:schemeClr val="tx1"/>
                </a:solidFill>
                <a:latin typeface="Times New Roman" charset="0"/>
                <a:ea typeface="ＭＳ Ｐゴシック" charset="0"/>
              </a:defRPr>
            </a:lvl3pPr>
            <a:lvl4pPr marL="1600200" indent="-228600" defTabSz="881063">
              <a:defRPr sz="2000">
                <a:solidFill>
                  <a:schemeClr val="tx1"/>
                </a:solidFill>
                <a:latin typeface="Times New Roman" charset="0"/>
                <a:ea typeface="ＭＳ Ｐゴシック" charset="0"/>
              </a:defRPr>
            </a:lvl4pPr>
            <a:lvl5pPr marL="2057400" indent="-228600" defTabSz="881063">
              <a:defRPr sz="2000">
                <a:solidFill>
                  <a:schemeClr val="tx1"/>
                </a:solidFill>
                <a:latin typeface="Times New Roman" charset="0"/>
                <a:ea typeface="ＭＳ Ｐゴシック" charset="0"/>
              </a:defRPr>
            </a:lvl5pPr>
            <a:lvl6pPr marL="2514600" indent="-228600" algn="ctr" defTabSz="881063"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defTabSz="881063"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defTabSz="881063"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defTabSz="881063" eaLnBrk="0" fontAlgn="base" hangingPunct="0">
              <a:spcBef>
                <a:spcPct val="0"/>
              </a:spcBef>
              <a:spcAft>
                <a:spcPct val="0"/>
              </a:spcAft>
              <a:defRPr sz="2000">
                <a:solidFill>
                  <a:schemeClr val="tx1"/>
                </a:solidFill>
                <a:latin typeface="Times New Roman" charset="0"/>
                <a:ea typeface="ＭＳ Ｐゴシック" charset="0"/>
              </a:defRPr>
            </a:lvl9pPr>
          </a:lstStyle>
          <a:p>
            <a:fld id="{BB2FB444-AC61-E742-A747-84AF0C2CA29A}" type="slidenum">
              <a:rPr lang="de-DE" sz="1000"/>
              <a:pPr/>
              <a:t>30</a:t>
            </a:fld>
            <a:endParaRPr lang="de-DE" sz="1000"/>
          </a:p>
        </p:txBody>
      </p:sp>
      <p:sp>
        <p:nvSpPr>
          <p:cNvPr id="192514" name="Rectangle 2"/>
          <p:cNvSpPr>
            <a:spLocks noGrp="1" noRot="1" noChangeAspect="1" noChangeArrowheads="1" noTextEdit="1"/>
          </p:cNvSpPr>
          <p:nvPr>
            <p:ph type="sldImg"/>
          </p:nvPr>
        </p:nvSpPr>
        <p:spPr>
          <a:xfrm>
            <a:off x="893763" y="742950"/>
            <a:ext cx="4959350" cy="3719513"/>
          </a:xfrm>
          <a:ln/>
        </p:spPr>
      </p:sp>
      <p:sp>
        <p:nvSpPr>
          <p:cNvPr id="19251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81063">
              <a:defRPr sz="2000">
                <a:solidFill>
                  <a:schemeClr val="tx1"/>
                </a:solidFill>
                <a:latin typeface="Times New Roman" charset="0"/>
                <a:ea typeface="ＭＳ Ｐゴシック" charset="0"/>
                <a:cs typeface="ＭＳ Ｐゴシック" charset="0"/>
              </a:defRPr>
            </a:lvl1pPr>
            <a:lvl2pPr marL="742950" indent="-285750" defTabSz="881063">
              <a:defRPr sz="2000">
                <a:solidFill>
                  <a:schemeClr val="tx1"/>
                </a:solidFill>
                <a:latin typeface="Times New Roman" charset="0"/>
                <a:ea typeface="ＭＳ Ｐゴシック" charset="0"/>
              </a:defRPr>
            </a:lvl2pPr>
            <a:lvl3pPr marL="1143000" indent="-228600" defTabSz="881063">
              <a:defRPr sz="2000">
                <a:solidFill>
                  <a:schemeClr val="tx1"/>
                </a:solidFill>
                <a:latin typeface="Times New Roman" charset="0"/>
                <a:ea typeface="ＭＳ Ｐゴシック" charset="0"/>
              </a:defRPr>
            </a:lvl3pPr>
            <a:lvl4pPr marL="1600200" indent="-228600" defTabSz="881063">
              <a:defRPr sz="2000">
                <a:solidFill>
                  <a:schemeClr val="tx1"/>
                </a:solidFill>
                <a:latin typeface="Times New Roman" charset="0"/>
                <a:ea typeface="ＭＳ Ｐゴシック" charset="0"/>
              </a:defRPr>
            </a:lvl4pPr>
            <a:lvl5pPr marL="2057400" indent="-228600" defTabSz="881063">
              <a:defRPr sz="2000">
                <a:solidFill>
                  <a:schemeClr val="tx1"/>
                </a:solidFill>
                <a:latin typeface="Times New Roman" charset="0"/>
                <a:ea typeface="ＭＳ Ｐゴシック" charset="0"/>
              </a:defRPr>
            </a:lvl5pPr>
            <a:lvl6pPr marL="2514600" indent="-228600" algn="ctr" defTabSz="881063"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defTabSz="881063"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defTabSz="881063"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defTabSz="881063" eaLnBrk="0" fontAlgn="base" hangingPunct="0">
              <a:spcBef>
                <a:spcPct val="0"/>
              </a:spcBef>
              <a:spcAft>
                <a:spcPct val="0"/>
              </a:spcAft>
              <a:defRPr sz="2000">
                <a:solidFill>
                  <a:schemeClr val="tx1"/>
                </a:solidFill>
                <a:latin typeface="Times New Roman" charset="0"/>
                <a:ea typeface="ＭＳ Ｐゴシック" charset="0"/>
              </a:defRPr>
            </a:lvl9pPr>
          </a:lstStyle>
          <a:p>
            <a:fld id="{45B3111E-32F3-B24A-B468-54D4153D91BA}" type="slidenum">
              <a:rPr lang="de-DE" sz="1000">
                <a:solidFill>
                  <a:prstClr val="black"/>
                </a:solidFill>
              </a:rPr>
              <a:pPr/>
              <a:t>32</a:t>
            </a:fld>
            <a:endParaRPr lang="de-DE" sz="1000">
              <a:solidFill>
                <a:prstClr val="black"/>
              </a:solidFill>
            </a:endParaRPr>
          </a:p>
        </p:txBody>
      </p:sp>
      <p:sp>
        <p:nvSpPr>
          <p:cNvPr id="211970" name="Rectangle 2"/>
          <p:cNvSpPr>
            <a:spLocks noGrp="1" noRot="1" noChangeAspect="1" noChangeArrowheads="1" noTextEdit="1"/>
          </p:cNvSpPr>
          <p:nvPr>
            <p:ph type="sldImg"/>
          </p:nvPr>
        </p:nvSpPr>
        <p:spPr>
          <a:xfrm>
            <a:off x="893763" y="742950"/>
            <a:ext cx="4959350" cy="3719513"/>
          </a:xfrm>
          <a:ln/>
        </p:spPr>
      </p:sp>
      <p:sp>
        <p:nvSpPr>
          <p:cNvPr id="21197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81063">
              <a:defRPr sz="2000">
                <a:solidFill>
                  <a:schemeClr val="tx1"/>
                </a:solidFill>
                <a:latin typeface="Times New Roman" charset="0"/>
                <a:ea typeface="ＭＳ Ｐゴシック" charset="0"/>
                <a:cs typeface="ＭＳ Ｐゴシック" charset="0"/>
              </a:defRPr>
            </a:lvl1pPr>
            <a:lvl2pPr marL="742950" indent="-285750" defTabSz="881063">
              <a:defRPr sz="2000">
                <a:solidFill>
                  <a:schemeClr val="tx1"/>
                </a:solidFill>
                <a:latin typeface="Times New Roman" charset="0"/>
                <a:ea typeface="ＭＳ Ｐゴシック" charset="0"/>
              </a:defRPr>
            </a:lvl2pPr>
            <a:lvl3pPr marL="1143000" indent="-228600" defTabSz="881063">
              <a:defRPr sz="2000">
                <a:solidFill>
                  <a:schemeClr val="tx1"/>
                </a:solidFill>
                <a:latin typeface="Times New Roman" charset="0"/>
                <a:ea typeface="ＭＳ Ｐゴシック" charset="0"/>
              </a:defRPr>
            </a:lvl3pPr>
            <a:lvl4pPr marL="1600200" indent="-228600" defTabSz="881063">
              <a:defRPr sz="2000">
                <a:solidFill>
                  <a:schemeClr val="tx1"/>
                </a:solidFill>
                <a:latin typeface="Times New Roman" charset="0"/>
                <a:ea typeface="ＭＳ Ｐゴシック" charset="0"/>
              </a:defRPr>
            </a:lvl4pPr>
            <a:lvl5pPr marL="2057400" indent="-228600" defTabSz="881063">
              <a:defRPr sz="2000">
                <a:solidFill>
                  <a:schemeClr val="tx1"/>
                </a:solidFill>
                <a:latin typeface="Times New Roman" charset="0"/>
                <a:ea typeface="ＭＳ Ｐゴシック" charset="0"/>
              </a:defRPr>
            </a:lvl5pPr>
            <a:lvl6pPr marL="2514600" indent="-228600" algn="ctr" defTabSz="881063"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defTabSz="881063"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defTabSz="881063"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defTabSz="881063" eaLnBrk="0" fontAlgn="base" hangingPunct="0">
              <a:spcBef>
                <a:spcPct val="0"/>
              </a:spcBef>
              <a:spcAft>
                <a:spcPct val="0"/>
              </a:spcAft>
              <a:defRPr sz="2000">
                <a:solidFill>
                  <a:schemeClr val="tx1"/>
                </a:solidFill>
                <a:latin typeface="Times New Roman" charset="0"/>
                <a:ea typeface="ＭＳ Ｐゴシック" charset="0"/>
              </a:defRPr>
            </a:lvl9pPr>
          </a:lstStyle>
          <a:p>
            <a:fld id="{42B83703-8B01-474E-9F0A-B4DF20947639}" type="slidenum">
              <a:rPr lang="de-DE" sz="1000"/>
              <a:pPr/>
              <a:t>34</a:t>
            </a:fld>
            <a:endParaRPr lang="de-DE" sz="1000"/>
          </a:p>
        </p:txBody>
      </p:sp>
      <p:sp>
        <p:nvSpPr>
          <p:cNvPr id="196610" name="Rectangle 2"/>
          <p:cNvSpPr>
            <a:spLocks noGrp="1" noRot="1" noChangeAspect="1" noChangeArrowheads="1" noTextEdit="1"/>
          </p:cNvSpPr>
          <p:nvPr>
            <p:ph type="sldImg"/>
          </p:nvPr>
        </p:nvSpPr>
        <p:spPr>
          <a:xfrm>
            <a:off x="893763" y="742950"/>
            <a:ext cx="4959350" cy="3719513"/>
          </a:xfrm>
          <a:ln/>
        </p:spPr>
      </p:sp>
      <p:sp>
        <p:nvSpPr>
          <p:cNvPr id="19661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https://</a:t>
            </a:r>
            <a:r>
              <a:rPr lang="en-US" dirty="0" err="1"/>
              <a:t>www.youtube.com</a:t>
            </a:r>
            <a:r>
              <a:rPr lang="en-US" dirty="0"/>
              <a:t>/</a:t>
            </a:r>
            <a:r>
              <a:rPr lang="en-US" dirty="0" err="1"/>
              <a:t>watch?v</a:t>
            </a:r>
            <a:r>
              <a:rPr lang="en-US" dirty="0"/>
              <a:t>=KjHvGyPlcT4</a:t>
            </a:r>
          </a:p>
        </p:txBody>
      </p:sp>
      <p:sp>
        <p:nvSpPr>
          <p:cNvPr id="4" name="Slide Number Placeholder 3"/>
          <p:cNvSpPr>
            <a:spLocks noGrp="1"/>
          </p:cNvSpPr>
          <p:nvPr>
            <p:ph type="sldNum" sz="quarter" idx="5"/>
          </p:nvPr>
        </p:nvSpPr>
        <p:spPr/>
        <p:txBody>
          <a:bodyPr/>
          <a:lstStyle/>
          <a:p>
            <a:pPr>
              <a:defRPr/>
            </a:pPr>
            <a:fld id="{75C48850-3187-EE4B-A8F0-5E1986DEBB8C}" type="slidenum">
              <a:rPr lang="de-DE" smtClean="0"/>
              <a:pPr>
                <a:defRPr/>
              </a:pPr>
              <a:t>38</a:t>
            </a:fld>
            <a:endParaRPr lang="de-DE"/>
          </a:p>
        </p:txBody>
      </p:sp>
    </p:spTree>
    <p:extLst>
      <p:ext uri="{BB962C8B-B14F-4D97-AF65-F5344CB8AC3E}">
        <p14:creationId xmlns:p14="http://schemas.microsoft.com/office/powerpoint/2010/main" val="4228964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Slide Image Placeholder 1"/>
          <p:cNvSpPr>
            <a:spLocks noGrp="1" noRot="1" noChangeAspect="1"/>
          </p:cNvSpPr>
          <p:nvPr>
            <p:ph type="sldImg"/>
          </p:nvPr>
        </p:nvSpPr>
        <p:spPr>
          <a:ln/>
        </p:spPr>
      </p:sp>
      <p:sp>
        <p:nvSpPr>
          <p:cNvPr id="36659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It is a Higgs particle, not just a “Higgs-like” particle</a:t>
            </a:r>
          </a:p>
        </p:txBody>
      </p:sp>
      <p:sp>
        <p:nvSpPr>
          <p:cNvPr id="36659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81063">
              <a:defRPr sz="2000">
                <a:solidFill>
                  <a:schemeClr val="tx1"/>
                </a:solidFill>
                <a:latin typeface="Times New Roman" charset="0"/>
                <a:ea typeface="ＭＳ Ｐゴシック" charset="0"/>
                <a:cs typeface="ＭＳ Ｐゴシック" charset="0"/>
              </a:defRPr>
            </a:lvl1pPr>
            <a:lvl2pPr marL="742950" indent="-285750" defTabSz="881063">
              <a:defRPr sz="2000">
                <a:solidFill>
                  <a:schemeClr val="tx1"/>
                </a:solidFill>
                <a:latin typeface="Times New Roman" charset="0"/>
                <a:ea typeface="ＭＳ Ｐゴシック" charset="0"/>
              </a:defRPr>
            </a:lvl2pPr>
            <a:lvl3pPr marL="1143000" indent="-228600" defTabSz="881063">
              <a:defRPr sz="2000">
                <a:solidFill>
                  <a:schemeClr val="tx1"/>
                </a:solidFill>
                <a:latin typeface="Times New Roman" charset="0"/>
                <a:ea typeface="ＭＳ Ｐゴシック" charset="0"/>
              </a:defRPr>
            </a:lvl3pPr>
            <a:lvl4pPr marL="1600200" indent="-228600" defTabSz="881063">
              <a:defRPr sz="2000">
                <a:solidFill>
                  <a:schemeClr val="tx1"/>
                </a:solidFill>
                <a:latin typeface="Times New Roman" charset="0"/>
                <a:ea typeface="ＭＳ Ｐゴシック" charset="0"/>
              </a:defRPr>
            </a:lvl4pPr>
            <a:lvl5pPr marL="2057400" indent="-228600" defTabSz="881063">
              <a:defRPr sz="2000">
                <a:solidFill>
                  <a:schemeClr val="tx1"/>
                </a:solidFill>
                <a:latin typeface="Times New Roman" charset="0"/>
                <a:ea typeface="ＭＳ Ｐゴシック" charset="0"/>
              </a:defRPr>
            </a:lvl5pPr>
            <a:lvl6pPr marL="2514600" indent="-228600" algn="ctr" defTabSz="881063"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defTabSz="881063"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defTabSz="881063"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defTabSz="881063" eaLnBrk="0" fontAlgn="base" hangingPunct="0">
              <a:spcBef>
                <a:spcPct val="0"/>
              </a:spcBef>
              <a:spcAft>
                <a:spcPct val="0"/>
              </a:spcAft>
              <a:defRPr sz="2000">
                <a:solidFill>
                  <a:schemeClr val="tx1"/>
                </a:solidFill>
                <a:latin typeface="Times New Roman" charset="0"/>
                <a:ea typeface="ＭＳ Ｐゴシック" charset="0"/>
              </a:defRPr>
            </a:lvl9pPr>
          </a:lstStyle>
          <a:p>
            <a:fld id="{2E44FA52-E43F-5744-9DB5-FD376FCE3DB3}" type="slidenum">
              <a:rPr lang="de-DE" sz="1000"/>
              <a:pPr/>
              <a:t>39</a:t>
            </a:fld>
            <a:endParaRPr lang="de-DE" sz="10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81063">
              <a:defRPr sz="2000">
                <a:solidFill>
                  <a:schemeClr val="tx1"/>
                </a:solidFill>
                <a:latin typeface="Times New Roman" charset="0"/>
                <a:ea typeface="ＭＳ Ｐゴシック" charset="0"/>
                <a:cs typeface="ＭＳ Ｐゴシック" charset="0"/>
              </a:defRPr>
            </a:lvl1pPr>
            <a:lvl2pPr marL="742950" indent="-285750" defTabSz="881063">
              <a:defRPr sz="2000">
                <a:solidFill>
                  <a:schemeClr val="tx1"/>
                </a:solidFill>
                <a:latin typeface="Times New Roman" charset="0"/>
                <a:ea typeface="ＭＳ Ｐゴシック" charset="0"/>
              </a:defRPr>
            </a:lvl2pPr>
            <a:lvl3pPr marL="1143000" indent="-228600" defTabSz="881063">
              <a:defRPr sz="2000">
                <a:solidFill>
                  <a:schemeClr val="tx1"/>
                </a:solidFill>
                <a:latin typeface="Times New Roman" charset="0"/>
                <a:ea typeface="ＭＳ Ｐゴシック" charset="0"/>
              </a:defRPr>
            </a:lvl3pPr>
            <a:lvl4pPr marL="1600200" indent="-228600" defTabSz="881063">
              <a:defRPr sz="2000">
                <a:solidFill>
                  <a:schemeClr val="tx1"/>
                </a:solidFill>
                <a:latin typeface="Times New Roman" charset="0"/>
                <a:ea typeface="ＭＳ Ｐゴシック" charset="0"/>
              </a:defRPr>
            </a:lvl4pPr>
            <a:lvl5pPr marL="2057400" indent="-228600" defTabSz="881063">
              <a:defRPr sz="2000">
                <a:solidFill>
                  <a:schemeClr val="tx1"/>
                </a:solidFill>
                <a:latin typeface="Times New Roman" charset="0"/>
                <a:ea typeface="ＭＳ Ｐゴシック" charset="0"/>
              </a:defRPr>
            </a:lvl5pPr>
            <a:lvl6pPr marL="2514600" indent="-228600" algn="ctr" defTabSz="881063"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defTabSz="881063"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defTabSz="881063"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defTabSz="881063"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fld id="{6D73016C-58E7-4547-8B72-9DA479E8FB60}" type="slidenum">
              <a:rPr lang="fr-FR" sz="1200">
                <a:solidFill>
                  <a:srgbClr val="000000"/>
                </a:solidFill>
                <a:latin typeface="Calibri" charset="0"/>
              </a:rPr>
              <a:pPr eaLnBrk="1" hangingPunct="1"/>
              <a:t>43</a:t>
            </a:fld>
            <a:endParaRPr lang="fr-FR" sz="1200">
              <a:solidFill>
                <a:srgbClr val="000000"/>
              </a:solidFill>
              <a:latin typeface="Calibri" charset="0"/>
            </a:endParaRPr>
          </a:p>
        </p:txBody>
      </p:sp>
      <p:sp>
        <p:nvSpPr>
          <p:cNvPr id="207874" name="Rectangle 2"/>
          <p:cNvSpPr>
            <a:spLocks noGrp="1" noRot="1" noChangeAspect="1" noChangeArrowheads="1"/>
          </p:cNvSpPr>
          <p:nvPr>
            <p:ph type="sldImg"/>
          </p:nvPr>
        </p:nvSpPr>
        <p:spPr>
          <a:solidFill>
            <a:srgbClr val="FFFFFF"/>
          </a:solidFill>
          <a:ln/>
        </p:spPr>
      </p:sp>
      <p:sp>
        <p:nvSpPr>
          <p:cNvPr id="207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fr-FR">
              <a:latin typeface="Calibri"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81063">
              <a:defRPr sz="2000">
                <a:solidFill>
                  <a:schemeClr val="tx1"/>
                </a:solidFill>
                <a:latin typeface="Times New Roman" charset="0"/>
                <a:ea typeface="ＭＳ Ｐゴシック" charset="0"/>
                <a:cs typeface="ＭＳ Ｐゴシック" charset="0"/>
              </a:defRPr>
            </a:lvl1pPr>
            <a:lvl2pPr marL="742950" indent="-285750" defTabSz="881063">
              <a:defRPr sz="2000">
                <a:solidFill>
                  <a:schemeClr val="tx1"/>
                </a:solidFill>
                <a:latin typeface="Times New Roman" charset="0"/>
                <a:ea typeface="ＭＳ Ｐゴシック" charset="0"/>
              </a:defRPr>
            </a:lvl2pPr>
            <a:lvl3pPr marL="1143000" indent="-228600" defTabSz="881063">
              <a:defRPr sz="2000">
                <a:solidFill>
                  <a:schemeClr val="tx1"/>
                </a:solidFill>
                <a:latin typeface="Times New Roman" charset="0"/>
                <a:ea typeface="ＭＳ Ｐゴシック" charset="0"/>
              </a:defRPr>
            </a:lvl3pPr>
            <a:lvl4pPr marL="1600200" indent="-228600" defTabSz="881063">
              <a:defRPr sz="2000">
                <a:solidFill>
                  <a:schemeClr val="tx1"/>
                </a:solidFill>
                <a:latin typeface="Times New Roman" charset="0"/>
                <a:ea typeface="ＭＳ Ｐゴシック" charset="0"/>
              </a:defRPr>
            </a:lvl4pPr>
            <a:lvl5pPr marL="2057400" indent="-228600" defTabSz="881063">
              <a:defRPr sz="2000">
                <a:solidFill>
                  <a:schemeClr val="tx1"/>
                </a:solidFill>
                <a:latin typeface="Times New Roman" charset="0"/>
                <a:ea typeface="ＭＳ Ｐゴシック" charset="0"/>
              </a:defRPr>
            </a:lvl5pPr>
            <a:lvl6pPr marL="2514600" indent="-228600" algn="ctr" defTabSz="881063"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defTabSz="881063"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defTabSz="881063"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defTabSz="881063" eaLnBrk="0" fontAlgn="base" hangingPunct="0">
              <a:spcBef>
                <a:spcPct val="0"/>
              </a:spcBef>
              <a:spcAft>
                <a:spcPct val="0"/>
              </a:spcAft>
              <a:defRPr sz="2000">
                <a:solidFill>
                  <a:schemeClr val="tx1"/>
                </a:solidFill>
                <a:latin typeface="Times New Roman" charset="0"/>
                <a:ea typeface="ＭＳ Ｐゴシック" charset="0"/>
              </a:defRPr>
            </a:lvl9pPr>
          </a:lstStyle>
          <a:p>
            <a:fld id="{55478B15-AC60-3C4C-8C6D-40D3F5F8D2DA}" type="slidenum">
              <a:rPr lang="fr-FR" sz="1200">
                <a:latin typeface="Arial" charset="0"/>
              </a:rPr>
              <a:pPr/>
              <a:t>4</a:t>
            </a:fld>
            <a:endParaRPr lang="fr-FR" sz="1200">
              <a:latin typeface="Arial" charset="0"/>
            </a:endParaRPr>
          </a:p>
        </p:txBody>
      </p:sp>
      <p:sp>
        <p:nvSpPr>
          <p:cNvPr id="235522" name="Rectangle 2"/>
          <p:cNvSpPr>
            <a:spLocks noGrp="1" noRot="1" noChangeAspect="1" noChangeArrowheads="1"/>
          </p:cNvSpPr>
          <p:nvPr>
            <p:ph type="sldImg"/>
          </p:nvPr>
        </p:nvSpPr>
        <p:spPr>
          <a:solidFill>
            <a:srgbClr val="FFFFFF"/>
          </a:solidFill>
          <a:ln/>
        </p:spPr>
      </p:sp>
      <p:sp>
        <p:nvSpPr>
          <p:cNvPr id="235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fr-FR">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p:cNvSpPr>
            <a:spLocks noGrp="1" noRot="1" noChangeAspect="1"/>
          </p:cNvSpPr>
          <p:nvPr>
            <p:ph type="sldImg"/>
          </p:nvPr>
        </p:nvSpPr>
        <p:spPr>
          <a:xfrm>
            <a:off x="893763" y="742950"/>
            <a:ext cx="4959350" cy="3719513"/>
          </a:xfrm>
          <a:ln/>
        </p:spPr>
      </p:sp>
      <p:sp>
        <p:nvSpPr>
          <p:cNvPr id="149506"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p:txBody>
      </p:sp>
      <p:sp>
        <p:nvSpPr>
          <p:cNvPr id="1495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81063">
              <a:defRPr sz="2000">
                <a:solidFill>
                  <a:schemeClr val="tx1"/>
                </a:solidFill>
                <a:latin typeface="Times New Roman" charset="0"/>
                <a:ea typeface="ＭＳ Ｐゴシック" charset="0"/>
                <a:cs typeface="ＭＳ Ｐゴシック" charset="0"/>
              </a:defRPr>
            </a:lvl1pPr>
            <a:lvl2pPr marL="742950" indent="-285750" defTabSz="881063">
              <a:defRPr sz="2000">
                <a:solidFill>
                  <a:schemeClr val="tx1"/>
                </a:solidFill>
                <a:latin typeface="Times New Roman" charset="0"/>
                <a:ea typeface="ＭＳ Ｐゴシック" charset="0"/>
              </a:defRPr>
            </a:lvl2pPr>
            <a:lvl3pPr marL="1143000" indent="-228600" defTabSz="881063">
              <a:defRPr sz="2000">
                <a:solidFill>
                  <a:schemeClr val="tx1"/>
                </a:solidFill>
                <a:latin typeface="Times New Roman" charset="0"/>
                <a:ea typeface="ＭＳ Ｐゴシック" charset="0"/>
              </a:defRPr>
            </a:lvl3pPr>
            <a:lvl4pPr marL="1600200" indent="-228600" defTabSz="881063">
              <a:defRPr sz="2000">
                <a:solidFill>
                  <a:schemeClr val="tx1"/>
                </a:solidFill>
                <a:latin typeface="Times New Roman" charset="0"/>
                <a:ea typeface="ＭＳ Ｐゴシック" charset="0"/>
              </a:defRPr>
            </a:lvl4pPr>
            <a:lvl5pPr marL="2057400" indent="-228600" defTabSz="881063">
              <a:defRPr sz="2000">
                <a:solidFill>
                  <a:schemeClr val="tx1"/>
                </a:solidFill>
                <a:latin typeface="Times New Roman" charset="0"/>
                <a:ea typeface="ＭＳ Ｐゴシック" charset="0"/>
              </a:defRPr>
            </a:lvl5pPr>
            <a:lvl6pPr marL="2514600" indent="-228600" algn="ctr" defTabSz="881063"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defTabSz="881063"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defTabSz="881063"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defTabSz="881063" eaLnBrk="0" fontAlgn="base" hangingPunct="0">
              <a:spcBef>
                <a:spcPct val="0"/>
              </a:spcBef>
              <a:spcAft>
                <a:spcPct val="0"/>
              </a:spcAft>
              <a:defRPr sz="2000">
                <a:solidFill>
                  <a:schemeClr val="tx1"/>
                </a:solidFill>
                <a:latin typeface="Times New Roman" charset="0"/>
                <a:ea typeface="ＭＳ Ｐゴシック" charset="0"/>
              </a:defRPr>
            </a:lvl9pPr>
          </a:lstStyle>
          <a:p>
            <a:fld id="{244889C6-826B-984F-8405-F554D325C5EF}" type="slidenum">
              <a:rPr lang="en-US" sz="1000"/>
              <a:pPr/>
              <a:t>8</a:t>
            </a:fld>
            <a:endParaRPr lang="en-US" sz="10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p:cNvSpPr>
          <p:nvPr>
            <p:ph type="sldImg"/>
          </p:nvPr>
        </p:nvSpPr>
        <p:spPr>
          <a:xfrm>
            <a:off x="893763" y="742950"/>
            <a:ext cx="4959350" cy="3719513"/>
          </a:xfrm>
          <a:ln/>
        </p:spPr>
      </p:sp>
      <p:sp>
        <p:nvSpPr>
          <p:cNvPr id="151554"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p:txBody>
      </p:sp>
      <p:sp>
        <p:nvSpPr>
          <p:cNvPr id="15155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81063">
              <a:defRPr sz="2000">
                <a:solidFill>
                  <a:schemeClr val="tx1"/>
                </a:solidFill>
                <a:latin typeface="Times New Roman" charset="0"/>
                <a:ea typeface="ＭＳ Ｐゴシック" charset="0"/>
                <a:cs typeface="ＭＳ Ｐゴシック" charset="0"/>
              </a:defRPr>
            </a:lvl1pPr>
            <a:lvl2pPr marL="742950" indent="-285750" defTabSz="881063">
              <a:defRPr sz="2000">
                <a:solidFill>
                  <a:schemeClr val="tx1"/>
                </a:solidFill>
                <a:latin typeface="Times New Roman" charset="0"/>
                <a:ea typeface="ＭＳ Ｐゴシック" charset="0"/>
              </a:defRPr>
            </a:lvl2pPr>
            <a:lvl3pPr marL="1143000" indent="-228600" defTabSz="881063">
              <a:defRPr sz="2000">
                <a:solidFill>
                  <a:schemeClr val="tx1"/>
                </a:solidFill>
                <a:latin typeface="Times New Roman" charset="0"/>
                <a:ea typeface="ＭＳ Ｐゴシック" charset="0"/>
              </a:defRPr>
            </a:lvl3pPr>
            <a:lvl4pPr marL="1600200" indent="-228600" defTabSz="881063">
              <a:defRPr sz="2000">
                <a:solidFill>
                  <a:schemeClr val="tx1"/>
                </a:solidFill>
                <a:latin typeface="Times New Roman" charset="0"/>
                <a:ea typeface="ＭＳ Ｐゴシック" charset="0"/>
              </a:defRPr>
            </a:lvl4pPr>
            <a:lvl5pPr marL="2057400" indent="-228600" defTabSz="881063">
              <a:defRPr sz="2000">
                <a:solidFill>
                  <a:schemeClr val="tx1"/>
                </a:solidFill>
                <a:latin typeface="Times New Roman" charset="0"/>
                <a:ea typeface="ＭＳ Ｐゴシック" charset="0"/>
              </a:defRPr>
            </a:lvl5pPr>
            <a:lvl6pPr marL="2514600" indent="-228600" algn="ctr" defTabSz="881063"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defTabSz="881063"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defTabSz="881063"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defTabSz="881063" eaLnBrk="0" fontAlgn="base" hangingPunct="0">
              <a:spcBef>
                <a:spcPct val="0"/>
              </a:spcBef>
              <a:spcAft>
                <a:spcPct val="0"/>
              </a:spcAft>
              <a:defRPr sz="2000">
                <a:solidFill>
                  <a:schemeClr val="tx1"/>
                </a:solidFill>
                <a:latin typeface="Times New Roman" charset="0"/>
                <a:ea typeface="ＭＳ Ｐゴシック" charset="0"/>
              </a:defRPr>
            </a:lvl9pPr>
          </a:lstStyle>
          <a:p>
            <a:fld id="{85F3D07B-E741-E044-80D9-B9553DA300DC}" type="slidenum">
              <a:rPr lang="en-US" sz="1000"/>
              <a:pPr/>
              <a:t>9</a:t>
            </a:fld>
            <a:endParaRPr lang="en-US" sz="10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Slide Image Placeholder 1"/>
          <p:cNvSpPr>
            <a:spLocks noGrp="1" noRot="1" noChangeAspect="1"/>
          </p:cNvSpPr>
          <p:nvPr>
            <p:ph type="sldImg"/>
          </p:nvPr>
        </p:nvSpPr>
        <p:spPr>
          <a:ln/>
        </p:spPr>
      </p:sp>
      <p:sp>
        <p:nvSpPr>
          <p:cNvPr id="215042"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Arial" charset="0"/>
                <a:ea typeface="ＭＳ Ｐゴシック" charset="0"/>
                <a:cs typeface="ＭＳ Ｐゴシック" charset="0"/>
              </a:rPr>
              <a:t>v</a:t>
            </a:r>
            <a:r>
              <a:rPr lang="en-US" baseline="0" dirty="0">
                <a:latin typeface="Arial" charset="0"/>
                <a:ea typeface="ＭＳ Ｐゴシック" charset="0"/>
                <a:cs typeface="ＭＳ Ｐゴシック" charset="0"/>
              </a:rPr>
              <a:t> = 246 GeV</a:t>
            </a:r>
          </a:p>
          <a:p>
            <a:r>
              <a:rPr lang="en-US" baseline="0" dirty="0">
                <a:latin typeface="Arial" charset="0"/>
                <a:ea typeface="ＭＳ Ｐゴシック" charset="0"/>
                <a:cs typeface="ＭＳ Ｐゴシック" charset="0"/>
              </a:rPr>
              <a:t>sin theta ~ 0.5 (more exactly: 0.47) </a:t>
            </a:r>
            <a:r>
              <a:rPr lang="en-US" baseline="0" dirty="0">
                <a:latin typeface="Arial" charset="0"/>
                <a:ea typeface="ＭＳ Ｐゴシック" charset="0"/>
                <a:cs typeface="ＭＳ Ｐゴシック" charset="0"/>
                <a:sym typeface="Wingdings"/>
              </a:rPr>
              <a:t> theta = 28 degrees      cos theta = 0.88</a:t>
            </a:r>
            <a:endParaRPr lang="en-US" baseline="0" dirty="0">
              <a:latin typeface="Arial" charset="0"/>
              <a:ea typeface="ＭＳ Ｐゴシック" charset="0"/>
              <a:cs typeface="ＭＳ Ｐゴシック" charset="0"/>
            </a:endParaRPr>
          </a:p>
          <a:p>
            <a:r>
              <a:rPr lang="en-US" baseline="0" dirty="0">
                <a:latin typeface="Arial" charset="0"/>
                <a:ea typeface="ＭＳ Ｐゴシック" charset="0"/>
                <a:cs typeface="ＭＳ Ｐゴシック" charset="0"/>
              </a:rPr>
              <a:t>e / sin theta = g (coupling)</a:t>
            </a:r>
          </a:p>
          <a:p>
            <a:r>
              <a:rPr lang="en-US" baseline="0" dirty="0">
                <a:latin typeface="Arial" charset="0"/>
                <a:ea typeface="ＭＳ Ｐゴシック" charset="0"/>
                <a:cs typeface="ＭＳ Ｐゴシック" charset="0"/>
              </a:rPr>
              <a:t>electric charge e:  e/</a:t>
            </a:r>
            <a:r>
              <a:rPr lang="en-US" baseline="0" dirty="0" err="1">
                <a:latin typeface="Arial" charset="0"/>
                <a:ea typeface="ＭＳ Ｐゴシック" charset="0"/>
                <a:cs typeface="ＭＳ Ｐゴシック" charset="0"/>
              </a:rPr>
              <a:t>sqrt</a:t>
            </a:r>
            <a:r>
              <a:rPr lang="en-US" baseline="0" dirty="0">
                <a:latin typeface="Arial" charset="0"/>
                <a:ea typeface="ＭＳ Ｐゴシック" charset="0"/>
                <a:cs typeface="ＭＳ Ｐゴシック" charset="0"/>
              </a:rPr>
              <a:t>(eps0 </a:t>
            </a:r>
            <a:r>
              <a:rPr lang="en-US" baseline="0" dirty="0" err="1">
                <a:latin typeface="Arial" charset="0"/>
                <a:ea typeface="ＭＳ Ｐゴシック" charset="0"/>
                <a:cs typeface="ＭＳ Ｐゴシック" charset="0"/>
              </a:rPr>
              <a:t>hbar</a:t>
            </a:r>
            <a:r>
              <a:rPr lang="en-US" baseline="0" dirty="0">
                <a:latin typeface="Arial" charset="0"/>
                <a:ea typeface="ＭＳ Ｐゴシック" charset="0"/>
                <a:cs typeface="ＭＳ Ｐゴシック" charset="0"/>
              </a:rPr>
              <a:t> c) = </a:t>
            </a:r>
            <a:r>
              <a:rPr lang="en-US" baseline="0" dirty="0" err="1">
                <a:latin typeface="Arial" charset="0"/>
                <a:ea typeface="ＭＳ Ｐゴシック" charset="0"/>
                <a:cs typeface="ＭＳ Ｐゴシック" charset="0"/>
              </a:rPr>
              <a:t>sqrt</a:t>
            </a:r>
            <a:r>
              <a:rPr lang="en-US" baseline="0" dirty="0">
                <a:latin typeface="Arial" charset="0"/>
                <a:ea typeface="ＭＳ Ｐゴシック" charset="0"/>
                <a:cs typeface="ＭＳ Ｐゴシック" charset="0"/>
              </a:rPr>
              <a:t> (4 pi alpha) ~ 0.3</a:t>
            </a:r>
          </a:p>
          <a:p>
            <a:endParaRPr lang="en-US" dirty="0">
              <a:latin typeface="Arial" charset="0"/>
              <a:ea typeface="ＭＳ Ｐゴシック" charset="0"/>
              <a:cs typeface="ＭＳ Ｐゴシック" charset="0"/>
            </a:endParaRPr>
          </a:p>
        </p:txBody>
      </p:sp>
      <p:sp>
        <p:nvSpPr>
          <p:cNvPr id="2150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81063">
              <a:defRPr sz="2000">
                <a:solidFill>
                  <a:schemeClr val="tx1"/>
                </a:solidFill>
                <a:latin typeface="Times New Roman" charset="0"/>
                <a:ea typeface="ＭＳ Ｐゴシック" charset="0"/>
                <a:cs typeface="ＭＳ Ｐゴシック" charset="0"/>
              </a:defRPr>
            </a:lvl1pPr>
            <a:lvl2pPr marL="742950" indent="-285750" defTabSz="881063">
              <a:defRPr sz="2000">
                <a:solidFill>
                  <a:schemeClr val="tx1"/>
                </a:solidFill>
                <a:latin typeface="Times New Roman" charset="0"/>
                <a:ea typeface="ＭＳ Ｐゴシック" charset="0"/>
              </a:defRPr>
            </a:lvl2pPr>
            <a:lvl3pPr marL="1143000" indent="-228600" defTabSz="881063">
              <a:defRPr sz="2000">
                <a:solidFill>
                  <a:schemeClr val="tx1"/>
                </a:solidFill>
                <a:latin typeface="Times New Roman" charset="0"/>
                <a:ea typeface="ＭＳ Ｐゴシック" charset="0"/>
              </a:defRPr>
            </a:lvl3pPr>
            <a:lvl4pPr marL="1600200" indent="-228600" defTabSz="881063">
              <a:defRPr sz="2000">
                <a:solidFill>
                  <a:schemeClr val="tx1"/>
                </a:solidFill>
                <a:latin typeface="Times New Roman" charset="0"/>
                <a:ea typeface="ＭＳ Ｐゴシック" charset="0"/>
              </a:defRPr>
            </a:lvl4pPr>
            <a:lvl5pPr marL="2057400" indent="-228600" defTabSz="881063">
              <a:defRPr sz="2000">
                <a:solidFill>
                  <a:schemeClr val="tx1"/>
                </a:solidFill>
                <a:latin typeface="Times New Roman" charset="0"/>
                <a:ea typeface="ＭＳ Ｐゴシック" charset="0"/>
              </a:defRPr>
            </a:lvl5pPr>
            <a:lvl6pPr marL="2514600" indent="-228600" algn="ctr" defTabSz="881063"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defTabSz="881063"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defTabSz="881063"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defTabSz="881063" eaLnBrk="0" fontAlgn="base" hangingPunct="0">
              <a:spcBef>
                <a:spcPct val="0"/>
              </a:spcBef>
              <a:spcAft>
                <a:spcPct val="0"/>
              </a:spcAft>
              <a:defRPr sz="2000">
                <a:solidFill>
                  <a:schemeClr val="tx1"/>
                </a:solidFill>
                <a:latin typeface="Times New Roman" charset="0"/>
                <a:ea typeface="ＭＳ Ｐゴシック" charset="0"/>
              </a:defRPr>
            </a:lvl9pPr>
          </a:lstStyle>
          <a:p>
            <a:fld id="{249B31E0-4C8A-0E4E-AA4E-4DDD61BBEDB1}" type="slidenum">
              <a:rPr lang="de-AT" sz="1000"/>
              <a:pPr/>
              <a:t>14</a:t>
            </a:fld>
            <a:endParaRPr lang="de-AT" sz="10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81063">
              <a:defRPr sz="2000">
                <a:solidFill>
                  <a:schemeClr val="tx1"/>
                </a:solidFill>
                <a:latin typeface="Times New Roman" charset="0"/>
                <a:ea typeface="ＭＳ Ｐゴシック" charset="0"/>
                <a:cs typeface="ＭＳ Ｐゴシック" charset="0"/>
              </a:defRPr>
            </a:lvl1pPr>
            <a:lvl2pPr marL="742950" indent="-285750" defTabSz="881063">
              <a:defRPr sz="2000">
                <a:solidFill>
                  <a:schemeClr val="tx1"/>
                </a:solidFill>
                <a:latin typeface="Times New Roman" charset="0"/>
                <a:ea typeface="ＭＳ Ｐゴシック" charset="0"/>
              </a:defRPr>
            </a:lvl2pPr>
            <a:lvl3pPr marL="1143000" indent="-228600" defTabSz="881063">
              <a:defRPr sz="2000">
                <a:solidFill>
                  <a:schemeClr val="tx1"/>
                </a:solidFill>
                <a:latin typeface="Times New Roman" charset="0"/>
                <a:ea typeface="ＭＳ Ｐゴシック" charset="0"/>
              </a:defRPr>
            </a:lvl3pPr>
            <a:lvl4pPr marL="1600200" indent="-228600" defTabSz="881063">
              <a:defRPr sz="2000">
                <a:solidFill>
                  <a:schemeClr val="tx1"/>
                </a:solidFill>
                <a:latin typeface="Times New Roman" charset="0"/>
                <a:ea typeface="ＭＳ Ｐゴシック" charset="0"/>
              </a:defRPr>
            </a:lvl4pPr>
            <a:lvl5pPr marL="2057400" indent="-228600" defTabSz="881063">
              <a:defRPr sz="2000">
                <a:solidFill>
                  <a:schemeClr val="tx1"/>
                </a:solidFill>
                <a:latin typeface="Times New Roman" charset="0"/>
                <a:ea typeface="ＭＳ Ｐゴシック" charset="0"/>
              </a:defRPr>
            </a:lvl5pPr>
            <a:lvl6pPr marL="2514600" indent="-228600" algn="ctr" defTabSz="881063"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defTabSz="881063"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defTabSz="881063"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defTabSz="881063" eaLnBrk="0" fontAlgn="base" hangingPunct="0">
              <a:spcBef>
                <a:spcPct val="0"/>
              </a:spcBef>
              <a:spcAft>
                <a:spcPct val="0"/>
              </a:spcAft>
              <a:defRPr sz="2000">
                <a:solidFill>
                  <a:schemeClr val="tx1"/>
                </a:solidFill>
                <a:latin typeface="Times New Roman" charset="0"/>
                <a:ea typeface="ＭＳ Ｐゴシック" charset="0"/>
              </a:defRPr>
            </a:lvl9pPr>
          </a:lstStyle>
          <a:p>
            <a:fld id="{4F1A4A2E-70A8-B845-9A70-ED6B2930D1E4}" type="slidenum">
              <a:rPr lang="de-DE" sz="1000"/>
              <a:pPr/>
              <a:t>17</a:t>
            </a:fld>
            <a:endParaRPr lang="de-DE" sz="1000"/>
          </a:p>
        </p:txBody>
      </p:sp>
      <p:sp>
        <p:nvSpPr>
          <p:cNvPr id="158722" name="Rectangle 2"/>
          <p:cNvSpPr>
            <a:spLocks noGrp="1" noRot="1" noChangeAspect="1" noChangeArrowheads="1"/>
          </p:cNvSpPr>
          <p:nvPr>
            <p:ph type="sldImg"/>
          </p:nvPr>
        </p:nvSpPr>
        <p:spPr>
          <a:xfrm>
            <a:off x="893763" y="742950"/>
            <a:ext cx="4959350" cy="3719513"/>
          </a:xfrm>
          <a:solidFill>
            <a:srgbClr val="FFFFFF"/>
          </a:solidFill>
          <a:ln/>
        </p:spPr>
      </p:sp>
      <p:sp>
        <p:nvSpPr>
          <p:cNvPr id="158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Slide Image Placeholder 1"/>
          <p:cNvSpPr>
            <a:spLocks noGrp="1" noRot="1" noChangeAspect="1"/>
          </p:cNvSpPr>
          <p:nvPr>
            <p:ph type="sldImg"/>
          </p:nvPr>
        </p:nvSpPr>
        <p:spPr>
          <a:ln/>
        </p:spPr>
      </p:sp>
      <p:sp>
        <p:nvSpPr>
          <p:cNvPr id="36557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Feynman graphs; time from left to right</a:t>
            </a:r>
          </a:p>
          <a:p>
            <a:endParaRPr lang="en-US">
              <a:latin typeface="Arial" charset="0"/>
              <a:ea typeface="ＭＳ Ｐゴシック" charset="0"/>
              <a:cs typeface="ＭＳ Ｐゴシック" charset="0"/>
            </a:endParaRPr>
          </a:p>
        </p:txBody>
      </p:sp>
      <p:sp>
        <p:nvSpPr>
          <p:cNvPr id="36557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81063">
              <a:defRPr sz="2000">
                <a:solidFill>
                  <a:schemeClr val="tx1"/>
                </a:solidFill>
                <a:latin typeface="Times New Roman" charset="0"/>
                <a:ea typeface="ＭＳ Ｐゴシック" charset="0"/>
                <a:cs typeface="ＭＳ Ｐゴシック" charset="0"/>
              </a:defRPr>
            </a:lvl1pPr>
            <a:lvl2pPr marL="742950" indent="-285750" defTabSz="881063">
              <a:defRPr sz="2000">
                <a:solidFill>
                  <a:schemeClr val="tx1"/>
                </a:solidFill>
                <a:latin typeface="Times New Roman" charset="0"/>
                <a:ea typeface="ＭＳ Ｐゴシック" charset="0"/>
              </a:defRPr>
            </a:lvl2pPr>
            <a:lvl3pPr marL="1143000" indent="-228600" defTabSz="881063">
              <a:defRPr sz="2000">
                <a:solidFill>
                  <a:schemeClr val="tx1"/>
                </a:solidFill>
                <a:latin typeface="Times New Roman" charset="0"/>
                <a:ea typeface="ＭＳ Ｐゴシック" charset="0"/>
              </a:defRPr>
            </a:lvl3pPr>
            <a:lvl4pPr marL="1600200" indent="-228600" defTabSz="881063">
              <a:defRPr sz="2000">
                <a:solidFill>
                  <a:schemeClr val="tx1"/>
                </a:solidFill>
                <a:latin typeface="Times New Roman" charset="0"/>
                <a:ea typeface="ＭＳ Ｐゴシック" charset="0"/>
              </a:defRPr>
            </a:lvl4pPr>
            <a:lvl5pPr marL="2057400" indent="-228600" defTabSz="881063">
              <a:defRPr sz="2000">
                <a:solidFill>
                  <a:schemeClr val="tx1"/>
                </a:solidFill>
                <a:latin typeface="Times New Roman" charset="0"/>
                <a:ea typeface="ＭＳ Ｐゴシック" charset="0"/>
              </a:defRPr>
            </a:lvl5pPr>
            <a:lvl6pPr marL="2514600" indent="-228600" algn="ctr" defTabSz="881063"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defTabSz="881063"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defTabSz="881063"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defTabSz="881063" eaLnBrk="0" fontAlgn="base" hangingPunct="0">
              <a:spcBef>
                <a:spcPct val="0"/>
              </a:spcBef>
              <a:spcAft>
                <a:spcPct val="0"/>
              </a:spcAft>
              <a:defRPr sz="2000">
                <a:solidFill>
                  <a:schemeClr val="tx1"/>
                </a:solidFill>
                <a:latin typeface="Times New Roman" charset="0"/>
                <a:ea typeface="ＭＳ Ｐゴシック" charset="0"/>
              </a:defRPr>
            </a:lvl9pPr>
          </a:lstStyle>
          <a:p>
            <a:fld id="{04CD6E79-F198-4543-AC67-476DDE04C492}" type="slidenum">
              <a:rPr lang="de-DE" sz="1000"/>
              <a:pPr/>
              <a:t>22</a:t>
            </a:fld>
            <a:endParaRPr lang="de-DE" sz="10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53C7585-F0B9-C44A-BDE9-03B2004AF304}" type="slidenum">
              <a:rPr lang="en-US" smtClean="0"/>
              <a:pPr>
                <a:defRPr/>
              </a:pPr>
              <a:t>27</a:t>
            </a:fld>
            <a:endParaRPr lang="en-US"/>
          </a:p>
        </p:txBody>
      </p:sp>
      <p:sp>
        <p:nvSpPr>
          <p:cNvPr id="3276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7683" name="Rectangle 3"/>
          <p:cNvSpPr>
            <a:spLocks noGrp="1" noChangeArrowheads="1"/>
          </p:cNvSpPr>
          <p:nvPr>
            <p:ph type="body" idx="1"/>
          </p:nvPr>
        </p:nvSpPr>
        <p:spPr/>
        <p:txBody>
          <a:bodyPr/>
          <a:lstStyle/>
          <a:p>
            <a:pPr>
              <a:defRPr/>
            </a:pP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81063">
              <a:defRPr sz="2000">
                <a:solidFill>
                  <a:schemeClr val="tx1"/>
                </a:solidFill>
                <a:latin typeface="Times New Roman" charset="0"/>
                <a:ea typeface="ＭＳ Ｐゴシック" charset="0"/>
                <a:cs typeface="ＭＳ Ｐゴシック" charset="0"/>
              </a:defRPr>
            </a:lvl1pPr>
            <a:lvl2pPr marL="742950" indent="-285750" defTabSz="881063">
              <a:defRPr sz="2000">
                <a:solidFill>
                  <a:schemeClr val="tx1"/>
                </a:solidFill>
                <a:latin typeface="Times New Roman" charset="0"/>
                <a:ea typeface="ＭＳ Ｐゴシック" charset="0"/>
              </a:defRPr>
            </a:lvl2pPr>
            <a:lvl3pPr marL="1143000" indent="-228600" defTabSz="881063">
              <a:defRPr sz="2000">
                <a:solidFill>
                  <a:schemeClr val="tx1"/>
                </a:solidFill>
                <a:latin typeface="Times New Roman" charset="0"/>
                <a:ea typeface="ＭＳ Ｐゴシック" charset="0"/>
              </a:defRPr>
            </a:lvl3pPr>
            <a:lvl4pPr marL="1600200" indent="-228600" defTabSz="881063">
              <a:defRPr sz="2000">
                <a:solidFill>
                  <a:schemeClr val="tx1"/>
                </a:solidFill>
                <a:latin typeface="Times New Roman" charset="0"/>
                <a:ea typeface="ＭＳ Ｐゴシック" charset="0"/>
              </a:defRPr>
            </a:lvl4pPr>
            <a:lvl5pPr marL="2057400" indent="-228600" defTabSz="881063">
              <a:defRPr sz="2000">
                <a:solidFill>
                  <a:schemeClr val="tx1"/>
                </a:solidFill>
                <a:latin typeface="Times New Roman" charset="0"/>
                <a:ea typeface="ＭＳ Ｐゴシック" charset="0"/>
              </a:defRPr>
            </a:lvl5pPr>
            <a:lvl6pPr marL="2514600" indent="-228600" algn="ctr" defTabSz="881063"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defTabSz="881063"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defTabSz="881063"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defTabSz="881063" eaLnBrk="0" fontAlgn="base" hangingPunct="0">
              <a:spcBef>
                <a:spcPct val="0"/>
              </a:spcBef>
              <a:spcAft>
                <a:spcPct val="0"/>
              </a:spcAft>
              <a:defRPr sz="2000">
                <a:solidFill>
                  <a:schemeClr val="tx1"/>
                </a:solidFill>
                <a:latin typeface="Times New Roman" charset="0"/>
                <a:ea typeface="ＭＳ Ｐゴシック" charset="0"/>
              </a:defRPr>
            </a:lvl9pPr>
          </a:lstStyle>
          <a:p>
            <a:fld id="{342A2A6D-D79D-A449-8D1F-EEF33602AA97}" type="slidenum">
              <a:rPr lang="de-DE" sz="1000"/>
              <a:pPr/>
              <a:t>29</a:t>
            </a:fld>
            <a:endParaRPr lang="de-DE" sz="1000"/>
          </a:p>
        </p:txBody>
      </p:sp>
      <p:sp>
        <p:nvSpPr>
          <p:cNvPr id="190466" name="Rectangle 2"/>
          <p:cNvSpPr>
            <a:spLocks noGrp="1" noRot="1" noChangeAspect="1" noChangeArrowheads="1" noTextEdit="1"/>
          </p:cNvSpPr>
          <p:nvPr>
            <p:ph type="sldImg"/>
          </p:nvPr>
        </p:nvSpPr>
        <p:spPr>
          <a:xfrm>
            <a:off x="893763" y="742950"/>
            <a:ext cx="4959350" cy="3719513"/>
          </a:xfrm>
          <a:ln/>
        </p:spPr>
      </p:sp>
      <p:sp>
        <p:nvSpPr>
          <p:cNvPr id="19046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255080252"/>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936078"/>
      </p:ext>
    </p:extLst>
  </p:cSld>
  <p:clrMapOvr>
    <a:masterClrMapping/>
  </p:clrMapOvr>
  <p:transition>
    <p:random/>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66" y="4800600"/>
            <a:ext cx="5486400" cy="566738"/>
          </a:xfrm>
        </p:spPr>
        <p:txBody>
          <a:bodyPr anchor="b"/>
          <a:lstStyle>
            <a:lvl1pPr algn="l">
              <a:defRPr sz="2000" b="1"/>
            </a:lvl1pPr>
          </a:lstStyle>
          <a:p>
            <a:r>
              <a:rPr lang="de-CH"/>
              <a:t>Click to edit Master title style</a:t>
            </a:r>
            <a:endParaRPr lang="en-US"/>
          </a:p>
        </p:txBody>
      </p:sp>
      <p:sp>
        <p:nvSpPr>
          <p:cNvPr id="3" name="Picture Placeholder 2"/>
          <p:cNvSpPr>
            <a:spLocks noGrp="1"/>
          </p:cNvSpPr>
          <p:nvPr>
            <p:ph type="pic" idx="1"/>
          </p:nvPr>
        </p:nvSpPr>
        <p:spPr>
          <a:xfrm>
            <a:off x="1792166"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66"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Click to edit Master text styles</a:t>
            </a:r>
          </a:p>
        </p:txBody>
      </p:sp>
      <p:sp>
        <p:nvSpPr>
          <p:cNvPr id="5" name="Date Placeholder 4"/>
          <p:cNvSpPr>
            <a:spLocks noGrp="1"/>
          </p:cNvSpPr>
          <p:nvPr>
            <p:ph type="dt" sz="half" idx="10"/>
          </p:nvPr>
        </p:nvSpPr>
        <p:spPr/>
        <p:txBody>
          <a:bodyPr/>
          <a:lstStyle>
            <a:lvl1pPr>
              <a:defRPr i="0"/>
            </a:lvl1pPr>
          </a:lstStyle>
          <a:p>
            <a:pPr>
              <a:defRPr/>
            </a:pPr>
            <a:endParaRPr lang="en-US">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pPr>
              <a:defRPr/>
            </a:pPr>
            <a:fld id="{F6A03987-E4AE-0641-A1D4-55EBEAFE9F76}" type="slidenum">
              <a:rPr lang="en-US">
                <a:solidFill>
                  <a:srgbClr val="000000"/>
                </a:solidFill>
              </a:rPr>
              <a:pPr>
                <a:defRPr/>
              </a:pPr>
              <a:t>‹#›</a:t>
            </a:fld>
            <a:endParaRPr lang="en-US" i="0">
              <a:solidFill>
                <a:srgbClr val="000000"/>
              </a:solidFill>
            </a:endParaRPr>
          </a:p>
        </p:txBody>
      </p:sp>
    </p:spTree>
    <p:extLst>
      <p:ext uri="{BB962C8B-B14F-4D97-AF65-F5344CB8AC3E}">
        <p14:creationId xmlns:p14="http://schemas.microsoft.com/office/powerpoint/2010/main" val="28443810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a:t>Click to edit Master title style</a:t>
            </a:r>
            <a:endParaRPr lang="en-US"/>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endParaRPr lang="en-US"/>
          </a:p>
        </p:txBody>
      </p:sp>
      <p:sp>
        <p:nvSpPr>
          <p:cNvPr id="4" name="Date Placeholder 3"/>
          <p:cNvSpPr>
            <a:spLocks noGrp="1"/>
          </p:cNvSpPr>
          <p:nvPr>
            <p:ph type="dt" sz="half" idx="10"/>
          </p:nvPr>
        </p:nvSpPr>
        <p:spPr/>
        <p:txBody>
          <a:bodyPr/>
          <a:lstStyle>
            <a:lvl1pPr>
              <a:defRPr i="0"/>
            </a:lvl1pPr>
          </a:lstStyle>
          <a:p>
            <a:pPr>
              <a:defRPr/>
            </a:pPr>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pPr>
              <a:defRPr/>
            </a:pPr>
            <a:fld id="{9E2D87E9-2ACD-D644-9ABE-5E1F6CC3A85D}" type="slidenum">
              <a:rPr lang="en-US">
                <a:solidFill>
                  <a:srgbClr val="000000"/>
                </a:solidFill>
              </a:rPr>
              <a:pPr>
                <a:defRPr/>
              </a:pPr>
              <a:t>‹#›</a:t>
            </a:fld>
            <a:endParaRPr lang="en-US" i="0">
              <a:solidFill>
                <a:srgbClr val="000000"/>
              </a:solidFill>
            </a:endParaRPr>
          </a:p>
        </p:txBody>
      </p:sp>
    </p:spTree>
    <p:extLst>
      <p:ext uri="{BB962C8B-B14F-4D97-AF65-F5344CB8AC3E}">
        <p14:creationId xmlns:p14="http://schemas.microsoft.com/office/powerpoint/2010/main" val="23386795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44535"/>
            <a:ext cx="2057400" cy="5681663"/>
          </a:xfrm>
        </p:spPr>
        <p:txBody>
          <a:bodyPr vert="eaVert"/>
          <a:lstStyle/>
          <a:p>
            <a:r>
              <a:rPr lang="de-CH"/>
              <a:t>Click to edit Master title style</a:t>
            </a:r>
            <a:endParaRPr lang="en-US"/>
          </a:p>
        </p:txBody>
      </p:sp>
      <p:sp>
        <p:nvSpPr>
          <p:cNvPr id="3" name="Vertical Text Placeholder 2"/>
          <p:cNvSpPr>
            <a:spLocks noGrp="1"/>
          </p:cNvSpPr>
          <p:nvPr>
            <p:ph type="body" orient="vert" idx="1"/>
          </p:nvPr>
        </p:nvSpPr>
        <p:spPr>
          <a:xfrm>
            <a:off x="457207" y="444535"/>
            <a:ext cx="6031523" cy="5681663"/>
          </a:xfrm>
          <a:prstGeom prst="rect">
            <a:avLst/>
          </a:prstGeom>
        </p:spPr>
        <p:txBody>
          <a:bodyPr vert="eaVert"/>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endParaRPr lang="en-US"/>
          </a:p>
        </p:txBody>
      </p:sp>
      <p:sp>
        <p:nvSpPr>
          <p:cNvPr id="4" name="Date Placeholder 3"/>
          <p:cNvSpPr>
            <a:spLocks noGrp="1"/>
          </p:cNvSpPr>
          <p:nvPr>
            <p:ph type="dt" sz="half" idx="10"/>
          </p:nvPr>
        </p:nvSpPr>
        <p:spPr/>
        <p:txBody>
          <a:bodyPr/>
          <a:lstStyle>
            <a:lvl1pPr>
              <a:defRPr i="0"/>
            </a:lvl1pPr>
          </a:lstStyle>
          <a:p>
            <a:pPr>
              <a:defRPr/>
            </a:pPr>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pPr>
              <a:defRPr/>
            </a:pPr>
            <a:fld id="{7F3DBE69-1F73-3A43-8BB4-3A7529D6F3FB}" type="slidenum">
              <a:rPr lang="en-US">
                <a:solidFill>
                  <a:srgbClr val="000000"/>
                </a:solidFill>
              </a:rPr>
              <a:pPr>
                <a:defRPr/>
              </a:pPr>
              <a:t>‹#›</a:t>
            </a:fld>
            <a:endParaRPr lang="en-US" i="0">
              <a:solidFill>
                <a:srgbClr val="000000"/>
              </a:solidFill>
            </a:endParaRPr>
          </a:p>
        </p:txBody>
      </p:sp>
    </p:spTree>
    <p:extLst>
      <p:ext uri="{BB962C8B-B14F-4D97-AF65-F5344CB8AC3E}">
        <p14:creationId xmlns:p14="http://schemas.microsoft.com/office/powerpoint/2010/main" val="2105013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91269" y="203200"/>
            <a:ext cx="2097087" cy="5937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 y="203200"/>
            <a:ext cx="6138863" cy="5937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7225341"/>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4"/>
          <p:cNvSpPr>
            <a:spLocks noChangeArrowheads="1"/>
          </p:cNvSpPr>
          <p:nvPr userDrawn="1"/>
        </p:nvSpPr>
        <p:spPr bwMode="auto">
          <a:xfrm>
            <a:off x="7718425" y="6553200"/>
            <a:ext cx="12763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r>
              <a:rPr lang="en-US" sz="1000" i="1">
                <a:latin typeface="Arial" charset="0"/>
              </a:rPr>
              <a:t>ESA, Sep. 2012</a:t>
            </a:r>
            <a:endParaRPr lang="en-US" sz="1000">
              <a:latin typeface="Arial" charset="0"/>
            </a:endParaRPr>
          </a:p>
        </p:txBody>
      </p:sp>
      <p:sp>
        <p:nvSpPr>
          <p:cNvPr id="3" name="Rectangle 22"/>
          <p:cNvSpPr>
            <a:spLocks noGrp="1" noChangeArrowheads="1"/>
          </p:cNvSpPr>
          <p:nvPr>
            <p:ph type="dt" sz="half" idx="10"/>
          </p:nvPr>
        </p:nvSpPr>
        <p:spPr/>
        <p:txBody>
          <a:bodyPr/>
          <a:lstStyle>
            <a:lvl1pPr>
              <a:defRPr sz="1000" i="1">
                <a:solidFill>
                  <a:schemeClr val="tx1"/>
                </a:solidFill>
                <a:latin typeface="Arial" pitchFamily="-106" charset="0"/>
              </a:defRPr>
            </a:lvl1pPr>
          </a:lstStyle>
          <a:p>
            <a:pPr>
              <a:defRPr/>
            </a:pPr>
            <a:endParaRPr lang="en-US"/>
          </a:p>
        </p:txBody>
      </p:sp>
      <p:sp>
        <p:nvSpPr>
          <p:cNvPr id="4" name="Rectangle 23"/>
          <p:cNvSpPr>
            <a:spLocks noGrp="1" noChangeArrowheads="1"/>
          </p:cNvSpPr>
          <p:nvPr>
            <p:ph type="sldNum" sz="quarter" idx="11"/>
          </p:nvPr>
        </p:nvSpPr>
        <p:spPr/>
        <p:txBody>
          <a:bodyPr/>
          <a:lstStyle>
            <a:lvl1pPr>
              <a:defRPr/>
            </a:lvl1pPr>
          </a:lstStyle>
          <a:p>
            <a:pPr>
              <a:defRPr/>
            </a:pPr>
            <a:fld id="{86A54567-1C46-6A44-82E9-F8AACF3D796C}" type="slidenum">
              <a:rPr lang="en-US"/>
              <a:pPr>
                <a:defRPr/>
              </a:pPr>
              <a:t>‹#›</a:t>
            </a:fld>
            <a:endParaRPr lang="en-US"/>
          </a:p>
        </p:txBody>
      </p:sp>
    </p:spTree>
    <p:extLst>
      <p:ext uri="{BB962C8B-B14F-4D97-AF65-F5344CB8AC3E}">
        <p14:creationId xmlns:p14="http://schemas.microsoft.com/office/powerpoint/2010/main" val="1173117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a:t>Click to edit Master title style</a:t>
            </a:r>
            <a:endParaRPr lang="en-US"/>
          </a:p>
        </p:txBody>
      </p:sp>
      <p:sp>
        <p:nvSpPr>
          <p:cNvPr id="3" name="Content Placeholder 2"/>
          <p:cNvSpPr>
            <a:spLocks noGrp="1"/>
          </p:cNvSpPr>
          <p:nvPr>
            <p:ph idx="1"/>
          </p:nvPr>
        </p:nvSpPr>
        <p:spPr>
          <a:xfrm>
            <a:off x="457200" y="1600206"/>
            <a:ext cx="8229600" cy="4525963"/>
          </a:xfrm>
          <a:prstGeom prst="rect">
            <a:avLst/>
          </a:prstGeom>
        </p:spPr>
        <p:txBody>
          <a:bodyPr vert="horz"/>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endParaRPr lang="en-US"/>
          </a:p>
        </p:txBody>
      </p:sp>
      <p:sp>
        <p:nvSpPr>
          <p:cNvPr id="4" name="Date Placeholder 3"/>
          <p:cNvSpPr>
            <a:spLocks noGrp="1"/>
          </p:cNvSpPr>
          <p:nvPr>
            <p:ph type="dt" sz="half" idx="10"/>
          </p:nvPr>
        </p:nvSpPr>
        <p:spPr/>
        <p:txBody>
          <a:bodyPr/>
          <a:lstStyle>
            <a:lvl1pPr>
              <a:defRPr i="0"/>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pPr>
              <a:defRPr/>
            </a:pPr>
            <a:fld id="{AB8766D9-C8EA-7942-AB32-4E27C575E97F}" type="slidenum">
              <a:rPr lang="en-US"/>
              <a:pPr>
                <a:defRPr/>
              </a:pPr>
              <a:t>‹#›</a:t>
            </a:fld>
            <a:endParaRPr lang="en-US" i="0"/>
          </a:p>
        </p:txBody>
      </p:sp>
    </p:spTree>
    <p:extLst>
      <p:ext uri="{BB962C8B-B14F-4D97-AF65-F5344CB8AC3E}">
        <p14:creationId xmlns:p14="http://schemas.microsoft.com/office/powerpoint/2010/main" val="3463088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35" y="4406935"/>
            <a:ext cx="7772400" cy="1362075"/>
          </a:xfrm>
        </p:spPr>
        <p:txBody>
          <a:bodyPr anchor="t"/>
          <a:lstStyle>
            <a:lvl1pPr algn="l">
              <a:defRPr sz="4000" b="1" cap="all"/>
            </a:lvl1pPr>
          </a:lstStyle>
          <a:p>
            <a:r>
              <a:rPr lang="de-CH"/>
              <a:t>Click to edit Master title style</a:t>
            </a:r>
            <a:endParaRPr lang="en-US"/>
          </a:p>
        </p:txBody>
      </p:sp>
      <p:sp>
        <p:nvSpPr>
          <p:cNvPr id="3" name="Text Placeholder 2"/>
          <p:cNvSpPr>
            <a:spLocks noGrp="1"/>
          </p:cNvSpPr>
          <p:nvPr>
            <p:ph type="body" idx="1"/>
          </p:nvPr>
        </p:nvSpPr>
        <p:spPr>
          <a:xfrm>
            <a:off x="722435"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CH"/>
              <a:t>Click to edit Master text styles</a:t>
            </a:r>
          </a:p>
        </p:txBody>
      </p:sp>
      <p:sp>
        <p:nvSpPr>
          <p:cNvPr id="4" name="Date Placeholder 3"/>
          <p:cNvSpPr>
            <a:spLocks noGrp="1"/>
          </p:cNvSpPr>
          <p:nvPr>
            <p:ph type="dt" sz="half" idx="10"/>
          </p:nvPr>
        </p:nvSpPr>
        <p:spPr/>
        <p:txBody>
          <a:bodyPr/>
          <a:lstStyle>
            <a:lvl1pPr>
              <a:defRPr i="0"/>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pPr>
              <a:defRPr/>
            </a:pPr>
            <a:fld id="{6EC8E546-EF77-0D4D-9CFF-0B8296DE6D20}" type="slidenum">
              <a:rPr lang="en-US"/>
              <a:pPr>
                <a:defRPr/>
              </a:pPr>
              <a:t>‹#›</a:t>
            </a:fld>
            <a:endParaRPr lang="en-US" i="0"/>
          </a:p>
        </p:txBody>
      </p:sp>
    </p:spTree>
    <p:extLst>
      <p:ext uri="{BB962C8B-B14F-4D97-AF65-F5344CB8AC3E}">
        <p14:creationId xmlns:p14="http://schemas.microsoft.com/office/powerpoint/2010/main" val="9717945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a:t>Click to edit Master title style</a:t>
            </a:r>
            <a:endParaRPr lang="en-US"/>
          </a:p>
        </p:txBody>
      </p:sp>
      <p:sp>
        <p:nvSpPr>
          <p:cNvPr id="3" name="Content Placeholder 2"/>
          <p:cNvSpPr>
            <a:spLocks noGrp="1"/>
          </p:cNvSpPr>
          <p:nvPr>
            <p:ph sz="half" idx="1"/>
          </p:nvPr>
        </p:nvSpPr>
        <p:spPr>
          <a:xfrm>
            <a:off x="457203" y="1600206"/>
            <a:ext cx="4044462"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endParaRPr lang="en-US"/>
          </a:p>
        </p:txBody>
      </p:sp>
      <p:sp>
        <p:nvSpPr>
          <p:cNvPr id="4" name="Content Placeholder 3"/>
          <p:cNvSpPr>
            <a:spLocks noGrp="1"/>
          </p:cNvSpPr>
          <p:nvPr>
            <p:ph sz="half" idx="2"/>
          </p:nvPr>
        </p:nvSpPr>
        <p:spPr>
          <a:xfrm>
            <a:off x="4642338" y="1600206"/>
            <a:ext cx="4044462"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endParaRPr lang="en-US"/>
          </a:p>
        </p:txBody>
      </p:sp>
      <p:sp>
        <p:nvSpPr>
          <p:cNvPr id="5" name="Date Placeholder 4"/>
          <p:cNvSpPr>
            <a:spLocks noGrp="1"/>
          </p:cNvSpPr>
          <p:nvPr>
            <p:ph type="dt" sz="half" idx="10"/>
          </p:nvPr>
        </p:nvSpPr>
        <p:spPr/>
        <p:txBody>
          <a:bodyPr/>
          <a:lstStyle>
            <a:lvl1pPr>
              <a:defRPr i="0"/>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DBE53C6D-B5AE-EC46-976B-F1CF86AF6780}" type="slidenum">
              <a:rPr lang="en-US"/>
              <a:pPr>
                <a:defRPr/>
              </a:pPr>
              <a:t>‹#›</a:t>
            </a:fld>
            <a:endParaRPr lang="en-US" i="0"/>
          </a:p>
        </p:txBody>
      </p:sp>
    </p:spTree>
    <p:extLst>
      <p:ext uri="{BB962C8B-B14F-4D97-AF65-F5344CB8AC3E}">
        <p14:creationId xmlns:p14="http://schemas.microsoft.com/office/powerpoint/2010/main" val="32125723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de-CH"/>
              <a:t>Click to edit Master title style</a:t>
            </a:r>
            <a:endParaRPr lang="en-US"/>
          </a:p>
        </p:txBody>
      </p:sp>
      <p:sp>
        <p:nvSpPr>
          <p:cNvPr id="3" name="Text Placeholder 2"/>
          <p:cNvSpPr>
            <a:spLocks noGrp="1"/>
          </p:cNvSpPr>
          <p:nvPr>
            <p:ph type="body" idx="1"/>
          </p:nvPr>
        </p:nvSpPr>
        <p:spPr>
          <a:xfrm>
            <a:off x="457200" y="1535113"/>
            <a:ext cx="4040066"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Click to edit Master text styles</a:t>
            </a:r>
          </a:p>
        </p:txBody>
      </p:sp>
      <p:sp>
        <p:nvSpPr>
          <p:cNvPr id="4" name="Content Placeholder 3"/>
          <p:cNvSpPr>
            <a:spLocks noGrp="1"/>
          </p:cNvSpPr>
          <p:nvPr>
            <p:ph sz="half" idx="2"/>
          </p:nvPr>
        </p:nvSpPr>
        <p:spPr>
          <a:xfrm>
            <a:off x="457200" y="2174875"/>
            <a:ext cx="4040066"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endParaRPr lang="en-US"/>
          </a:p>
        </p:txBody>
      </p:sp>
      <p:sp>
        <p:nvSpPr>
          <p:cNvPr id="5" name="Text Placeholder 4"/>
          <p:cNvSpPr>
            <a:spLocks noGrp="1"/>
          </p:cNvSpPr>
          <p:nvPr>
            <p:ph type="body" sz="quarter" idx="3"/>
          </p:nvPr>
        </p:nvSpPr>
        <p:spPr>
          <a:xfrm>
            <a:off x="4645287" y="1535113"/>
            <a:ext cx="4041531"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Click to edit Master text styles</a:t>
            </a:r>
          </a:p>
        </p:txBody>
      </p:sp>
      <p:sp>
        <p:nvSpPr>
          <p:cNvPr id="6" name="Content Placeholder 5"/>
          <p:cNvSpPr>
            <a:spLocks noGrp="1"/>
          </p:cNvSpPr>
          <p:nvPr>
            <p:ph sz="quarter" idx="4"/>
          </p:nvPr>
        </p:nvSpPr>
        <p:spPr>
          <a:xfrm>
            <a:off x="4645287" y="2174875"/>
            <a:ext cx="4041531"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endParaRPr lang="en-US"/>
          </a:p>
        </p:txBody>
      </p:sp>
      <p:sp>
        <p:nvSpPr>
          <p:cNvPr id="7" name="Date Placeholder 6"/>
          <p:cNvSpPr>
            <a:spLocks noGrp="1"/>
          </p:cNvSpPr>
          <p:nvPr>
            <p:ph type="dt" sz="half" idx="10"/>
          </p:nvPr>
        </p:nvSpPr>
        <p:spPr/>
        <p:txBody>
          <a:bodyPr/>
          <a:lstStyle>
            <a:lvl1pPr>
              <a:defRPr i="0"/>
            </a:lvl1pPr>
          </a:lstStyle>
          <a:p>
            <a:pPr>
              <a:defRPr/>
            </a:pPr>
            <a:endParaRPr lang="en-US"/>
          </a:p>
        </p:txBody>
      </p:sp>
      <p:sp>
        <p:nvSpPr>
          <p:cNvPr id="8" name="Slide Number Placeholder 7"/>
          <p:cNvSpPr>
            <a:spLocks noGrp="1"/>
          </p:cNvSpPr>
          <p:nvPr>
            <p:ph type="sldNum" sz="quarter" idx="11"/>
          </p:nvPr>
        </p:nvSpPr>
        <p:spPr/>
        <p:txBody>
          <a:bodyPr/>
          <a:lstStyle>
            <a:lvl1pPr>
              <a:defRPr/>
            </a:lvl1pPr>
          </a:lstStyle>
          <a:p>
            <a:pPr>
              <a:defRPr/>
            </a:pPr>
            <a:fld id="{7BB98207-B918-6C44-9B25-5DE2D85734E8}" type="slidenum">
              <a:rPr lang="en-US"/>
              <a:pPr>
                <a:defRPr/>
              </a:pPr>
              <a:t>‹#›</a:t>
            </a:fld>
            <a:endParaRPr lang="en-US" i="0"/>
          </a:p>
        </p:txBody>
      </p:sp>
    </p:spTree>
    <p:extLst>
      <p:ext uri="{BB962C8B-B14F-4D97-AF65-F5344CB8AC3E}">
        <p14:creationId xmlns:p14="http://schemas.microsoft.com/office/powerpoint/2010/main" val="2897979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a:t>Click to edit Master title style</a:t>
            </a:r>
            <a:endParaRPr lang="en-US"/>
          </a:p>
        </p:txBody>
      </p:sp>
      <p:sp>
        <p:nvSpPr>
          <p:cNvPr id="3" name="Date Placeholder 2"/>
          <p:cNvSpPr>
            <a:spLocks noGrp="1"/>
          </p:cNvSpPr>
          <p:nvPr>
            <p:ph type="dt" sz="half" idx="10"/>
          </p:nvPr>
        </p:nvSpPr>
        <p:spPr/>
        <p:txBody>
          <a:bodyPr/>
          <a:lstStyle>
            <a:lvl1pPr>
              <a:defRPr i="0"/>
            </a:lvl1pPr>
          </a:lstStyle>
          <a:p>
            <a:pPr>
              <a:defRPr/>
            </a:pPr>
            <a:endParaRPr lang="en-US"/>
          </a:p>
        </p:txBody>
      </p:sp>
      <p:sp>
        <p:nvSpPr>
          <p:cNvPr id="4" name="Slide Number Placeholder 3"/>
          <p:cNvSpPr>
            <a:spLocks noGrp="1"/>
          </p:cNvSpPr>
          <p:nvPr>
            <p:ph type="sldNum" sz="quarter" idx="11"/>
          </p:nvPr>
        </p:nvSpPr>
        <p:spPr/>
        <p:txBody>
          <a:bodyPr/>
          <a:lstStyle>
            <a:lvl1pPr>
              <a:defRPr/>
            </a:lvl1pPr>
          </a:lstStyle>
          <a:p>
            <a:pPr>
              <a:defRPr/>
            </a:pPr>
            <a:fld id="{1DB93755-9B76-224E-AAFF-A041ECAA7458}" type="slidenum">
              <a:rPr lang="en-US"/>
              <a:pPr>
                <a:defRPr/>
              </a:pPr>
              <a:t>‹#›</a:t>
            </a:fld>
            <a:endParaRPr lang="en-US" i="0"/>
          </a:p>
        </p:txBody>
      </p:sp>
    </p:spTree>
    <p:extLst>
      <p:ext uri="{BB962C8B-B14F-4D97-AF65-F5344CB8AC3E}">
        <p14:creationId xmlns:p14="http://schemas.microsoft.com/office/powerpoint/2010/main" val="21351376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i="0"/>
            </a:lvl1pPr>
          </a:lstStyle>
          <a:p>
            <a:pPr>
              <a:defRPr/>
            </a:pPr>
            <a:endParaRPr lang="en-US"/>
          </a:p>
        </p:txBody>
      </p:sp>
      <p:sp>
        <p:nvSpPr>
          <p:cNvPr id="3" name="Slide Number Placeholder 2"/>
          <p:cNvSpPr>
            <a:spLocks noGrp="1"/>
          </p:cNvSpPr>
          <p:nvPr>
            <p:ph type="sldNum" sz="quarter" idx="11"/>
          </p:nvPr>
        </p:nvSpPr>
        <p:spPr/>
        <p:txBody>
          <a:bodyPr/>
          <a:lstStyle>
            <a:lvl1pPr>
              <a:defRPr/>
            </a:lvl1pPr>
          </a:lstStyle>
          <a:p>
            <a:pPr>
              <a:defRPr/>
            </a:pPr>
            <a:fld id="{8281FD88-033D-8345-AF1A-0C1C8CF56E16}" type="slidenum">
              <a:rPr lang="en-US"/>
              <a:pPr>
                <a:defRPr/>
              </a:pPr>
              <a:t>‹#›</a:t>
            </a:fld>
            <a:endParaRPr lang="en-US" i="0"/>
          </a:p>
        </p:txBody>
      </p:sp>
    </p:spTree>
    <p:extLst>
      <p:ext uri="{BB962C8B-B14F-4D97-AF65-F5344CB8AC3E}">
        <p14:creationId xmlns:p14="http://schemas.microsoft.com/office/powerpoint/2010/main" val="1164740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435" cy="1162050"/>
          </a:xfrm>
        </p:spPr>
        <p:txBody>
          <a:bodyPr anchor="b"/>
          <a:lstStyle>
            <a:lvl1pPr algn="l">
              <a:defRPr sz="2000" b="1"/>
            </a:lvl1pPr>
          </a:lstStyle>
          <a:p>
            <a:r>
              <a:rPr lang="de-CH"/>
              <a:t>Click to edit Master title style</a:t>
            </a:r>
            <a:endParaRPr lang="en-US"/>
          </a:p>
        </p:txBody>
      </p:sp>
      <p:sp>
        <p:nvSpPr>
          <p:cNvPr id="3" name="Content Placeholder 2"/>
          <p:cNvSpPr>
            <a:spLocks noGrp="1"/>
          </p:cNvSpPr>
          <p:nvPr>
            <p:ph idx="1"/>
          </p:nvPr>
        </p:nvSpPr>
        <p:spPr>
          <a:xfrm>
            <a:off x="3575538" y="273085"/>
            <a:ext cx="5111262"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endParaRPr lang="en-US"/>
          </a:p>
        </p:txBody>
      </p:sp>
      <p:sp>
        <p:nvSpPr>
          <p:cNvPr id="4" name="Text Placeholder 3"/>
          <p:cNvSpPr>
            <a:spLocks noGrp="1"/>
          </p:cNvSpPr>
          <p:nvPr>
            <p:ph type="body" sz="half" idx="2"/>
          </p:nvPr>
        </p:nvSpPr>
        <p:spPr>
          <a:xfrm>
            <a:off x="457207" y="1435103"/>
            <a:ext cx="3008435"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Click to edit Master text styles</a:t>
            </a:r>
          </a:p>
        </p:txBody>
      </p:sp>
      <p:sp>
        <p:nvSpPr>
          <p:cNvPr id="5" name="Date Placeholder 4"/>
          <p:cNvSpPr>
            <a:spLocks noGrp="1"/>
          </p:cNvSpPr>
          <p:nvPr>
            <p:ph type="dt" sz="half" idx="10"/>
          </p:nvPr>
        </p:nvSpPr>
        <p:spPr/>
        <p:txBody>
          <a:bodyPr/>
          <a:lstStyle>
            <a:lvl1pPr>
              <a:defRPr i="0"/>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EC7C1453-8B05-DB40-A8FF-F8DB4B518267}" type="slidenum">
              <a:rPr lang="en-US"/>
              <a:pPr>
                <a:defRPr/>
              </a:pPr>
              <a:t>‹#›</a:t>
            </a:fld>
            <a:endParaRPr lang="en-US" i="0"/>
          </a:p>
        </p:txBody>
      </p:sp>
    </p:spTree>
    <p:extLst>
      <p:ext uri="{BB962C8B-B14F-4D97-AF65-F5344CB8AC3E}">
        <p14:creationId xmlns:p14="http://schemas.microsoft.com/office/powerpoint/2010/main" val="470001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28650" y="1504950"/>
            <a:ext cx="7759700" cy="4921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2" descr="HephyLogo.tiff">
            <a:extLst>
              <a:ext uri="{FF2B5EF4-FFF2-40B4-BE49-F238E27FC236}">
                <a16:creationId xmlns:a16="http://schemas.microsoft.com/office/drawing/2014/main" id="{717DAA4B-798A-3246-B294-257B76EEAD0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90034" y="59691"/>
            <a:ext cx="897617" cy="2451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CERNLOGO">
            <a:extLst>
              <a:ext uri="{FF2B5EF4-FFF2-40B4-BE49-F238E27FC236}">
                <a16:creationId xmlns:a16="http://schemas.microsoft.com/office/drawing/2014/main" id="{18826EF7-9871-7846-B10E-C0E2042322F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969" y="59691"/>
            <a:ext cx="556681" cy="574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8016128"/>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66" y="4800600"/>
            <a:ext cx="5486400" cy="566738"/>
          </a:xfrm>
        </p:spPr>
        <p:txBody>
          <a:bodyPr anchor="b"/>
          <a:lstStyle>
            <a:lvl1pPr algn="l">
              <a:defRPr sz="2000" b="1"/>
            </a:lvl1pPr>
          </a:lstStyle>
          <a:p>
            <a:r>
              <a:rPr lang="de-CH"/>
              <a:t>Click to edit Master title style</a:t>
            </a:r>
            <a:endParaRPr lang="en-US"/>
          </a:p>
        </p:txBody>
      </p:sp>
      <p:sp>
        <p:nvSpPr>
          <p:cNvPr id="3" name="Picture Placeholder 2"/>
          <p:cNvSpPr>
            <a:spLocks noGrp="1"/>
          </p:cNvSpPr>
          <p:nvPr>
            <p:ph type="pic" idx="1"/>
          </p:nvPr>
        </p:nvSpPr>
        <p:spPr>
          <a:xfrm>
            <a:off x="1792166"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66"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Click to edit Master text styles</a:t>
            </a:r>
          </a:p>
        </p:txBody>
      </p:sp>
      <p:sp>
        <p:nvSpPr>
          <p:cNvPr id="5" name="Date Placeholder 4"/>
          <p:cNvSpPr>
            <a:spLocks noGrp="1"/>
          </p:cNvSpPr>
          <p:nvPr>
            <p:ph type="dt" sz="half" idx="10"/>
          </p:nvPr>
        </p:nvSpPr>
        <p:spPr/>
        <p:txBody>
          <a:bodyPr/>
          <a:lstStyle>
            <a:lvl1pPr>
              <a:defRPr i="0"/>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F6A03987-E4AE-0641-A1D4-55EBEAFE9F76}" type="slidenum">
              <a:rPr lang="en-US"/>
              <a:pPr>
                <a:defRPr/>
              </a:pPr>
              <a:t>‹#›</a:t>
            </a:fld>
            <a:endParaRPr lang="en-US" i="0"/>
          </a:p>
        </p:txBody>
      </p:sp>
    </p:spTree>
    <p:extLst>
      <p:ext uri="{BB962C8B-B14F-4D97-AF65-F5344CB8AC3E}">
        <p14:creationId xmlns:p14="http://schemas.microsoft.com/office/powerpoint/2010/main" val="15523975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a:t>Click to edit Master title style</a:t>
            </a:r>
            <a:endParaRPr lang="en-US"/>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endParaRPr lang="en-US"/>
          </a:p>
        </p:txBody>
      </p:sp>
      <p:sp>
        <p:nvSpPr>
          <p:cNvPr id="4" name="Date Placeholder 3"/>
          <p:cNvSpPr>
            <a:spLocks noGrp="1"/>
          </p:cNvSpPr>
          <p:nvPr>
            <p:ph type="dt" sz="half" idx="10"/>
          </p:nvPr>
        </p:nvSpPr>
        <p:spPr/>
        <p:txBody>
          <a:bodyPr/>
          <a:lstStyle>
            <a:lvl1pPr>
              <a:defRPr i="0"/>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pPr>
              <a:defRPr/>
            </a:pPr>
            <a:fld id="{9E2D87E9-2ACD-D644-9ABE-5E1F6CC3A85D}" type="slidenum">
              <a:rPr lang="en-US"/>
              <a:pPr>
                <a:defRPr/>
              </a:pPr>
              <a:t>‹#›</a:t>
            </a:fld>
            <a:endParaRPr lang="en-US" i="0"/>
          </a:p>
        </p:txBody>
      </p:sp>
    </p:spTree>
    <p:extLst>
      <p:ext uri="{BB962C8B-B14F-4D97-AF65-F5344CB8AC3E}">
        <p14:creationId xmlns:p14="http://schemas.microsoft.com/office/powerpoint/2010/main" val="27830906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44535"/>
            <a:ext cx="2057400" cy="5681663"/>
          </a:xfrm>
        </p:spPr>
        <p:txBody>
          <a:bodyPr vert="eaVert"/>
          <a:lstStyle/>
          <a:p>
            <a:r>
              <a:rPr lang="de-CH"/>
              <a:t>Click to edit Master title style</a:t>
            </a:r>
            <a:endParaRPr lang="en-US"/>
          </a:p>
        </p:txBody>
      </p:sp>
      <p:sp>
        <p:nvSpPr>
          <p:cNvPr id="3" name="Vertical Text Placeholder 2"/>
          <p:cNvSpPr>
            <a:spLocks noGrp="1"/>
          </p:cNvSpPr>
          <p:nvPr>
            <p:ph type="body" orient="vert" idx="1"/>
          </p:nvPr>
        </p:nvSpPr>
        <p:spPr>
          <a:xfrm>
            <a:off x="457207" y="444535"/>
            <a:ext cx="6031523" cy="5681663"/>
          </a:xfrm>
          <a:prstGeom prst="rect">
            <a:avLst/>
          </a:prstGeom>
        </p:spPr>
        <p:txBody>
          <a:bodyPr vert="eaVert"/>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endParaRPr lang="en-US"/>
          </a:p>
        </p:txBody>
      </p:sp>
      <p:sp>
        <p:nvSpPr>
          <p:cNvPr id="4" name="Date Placeholder 3"/>
          <p:cNvSpPr>
            <a:spLocks noGrp="1"/>
          </p:cNvSpPr>
          <p:nvPr>
            <p:ph type="dt" sz="half" idx="10"/>
          </p:nvPr>
        </p:nvSpPr>
        <p:spPr/>
        <p:txBody>
          <a:bodyPr/>
          <a:lstStyle>
            <a:lvl1pPr>
              <a:defRPr i="0"/>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pPr>
              <a:defRPr/>
            </a:pPr>
            <a:fld id="{7F3DBE69-1F73-3A43-8BB4-3A7529D6F3FB}" type="slidenum">
              <a:rPr lang="en-US"/>
              <a:pPr>
                <a:defRPr/>
              </a:pPr>
              <a:t>‹#›</a:t>
            </a:fld>
            <a:endParaRPr lang="en-US" i="0"/>
          </a:p>
        </p:txBody>
      </p:sp>
    </p:spTree>
    <p:extLst>
      <p:ext uri="{BB962C8B-B14F-4D97-AF65-F5344CB8AC3E}">
        <p14:creationId xmlns:p14="http://schemas.microsoft.com/office/powerpoint/2010/main" val="7359733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8"/>
            <a:ext cx="7772400" cy="1470025"/>
          </a:xfrm>
        </p:spPr>
        <p:txBody>
          <a:bodyPr/>
          <a:lstStyle/>
          <a:p>
            <a:r>
              <a:rPr lang="de-CH"/>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CH"/>
              <a:t>Click to edit Master subtitle style</a:t>
            </a:r>
            <a:endParaRPr lang="en-US"/>
          </a:p>
        </p:txBody>
      </p:sp>
      <p:sp>
        <p:nvSpPr>
          <p:cNvPr id="4" name="Date Placeholder 3"/>
          <p:cNvSpPr>
            <a:spLocks noGrp="1"/>
          </p:cNvSpPr>
          <p:nvPr>
            <p:ph type="dt" sz="half" idx="10"/>
          </p:nvPr>
        </p:nvSpPr>
        <p:spPr/>
        <p:txBody>
          <a:bodyPr/>
          <a:lstStyle>
            <a:lvl1pPr algn="ctr">
              <a:defRPr b="0">
                <a:solidFill>
                  <a:schemeClr val="tx1"/>
                </a:solidFill>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b="0">
                <a:solidFill>
                  <a:schemeClr val="tx1"/>
                </a:solidFill>
                <a:ea typeface="ＭＳ Ｐゴシック" charset="0"/>
                <a:cs typeface="ＭＳ Ｐゴシック" charset="0"/>
              </a:defRPr>
            </a:lvl1pPr>
          </a:lstStyle>
          <a:p>
            <a:pPr>
              <a:defRPr/>
            </a:pPr>
            <a:r>
              <a:rPr lang="en-US"/>
              <a:t>slide</a:t>
            </a:r>
          </a:p>
        </p:txBody>
      </p:sp>
      <p:sp>
        <p:nvSpPr>
          <p:cNvPr id="6" name="Slide Number Placeholder 5"/>
          <p:cNvSpPr>
            <a:spLocks noGrp="1"/>
          </p:cNvSpPr>
          <p:nvPr>
            <p:ph type="sldNum" sz="quarter" idx="12"/>
          </p:nvPr>
        </p:nvSpPr>
        <p:spPr/>
        <p:txBody>
          <a:bodyPr/>
          <a:lstStyle>
            <a:lvl1pPr>
              <a:defRPr b="0">
                <a:solidFill>
                  <a:schemeClr val="tx1"/>
                </a:solidFill>
                <a:ea typeface="ＭＳ Ｐゴシック" charset="0"/>
                <a:cs typeface="ＭＳ Ｐゴシック" charset="0"/>
              </a:defRPr>
            </a:lvl1pPr>
          </a:lstStyle>
          <a:p>
            <a:pPr>
              <a:defRPr/>
            </a:pPr>
            <a:fld id="{9190633B-5BDE-4E48-928B-5009CC5C6720}" type="slidenum">
              <a:rPr lang="en-US"/>
              <a:pPr>
                <a:defRPr/>
              </a:pPr>
              <a:t>‹#›</a:t>
            </a:fld>
            <a:endParaRPr lang="en-US"/>
          </a:p>
        </p:txBody>
      </p:sp>
    </p:spTree>
    <p:extLst>
      <p:ext uri="{BB962C8B-B14F-4D97-AF65-F5344CB8AC3E}">
        <p14:creationId xmlns:p14="http://schemas.microsoft.com/office/powerpoint/2010/main" val="4646867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a:t>Click to edit Master title style</a:t>
            </a:r>
            <a:endParaRPr lang="en-US"/>
          </a:p>
        </p:txBody>
      </p:sp>
      <p:sp>
        <p:nvSpPr>
          <p:cNvPr id="3" name="Content Placeholder 2"/>
          <p:cNvSpPr>
            <a:spLocks noGrp="1"/>
          </p:cNvSpPr>
          <p:nvPr>
            <p:ph idx="1"/>
          </p:nvPr>
        </p:nvSpPr>
        <p:spPr/>
        <p:txBody>
          <a:bodyPr/>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endParaRPr lang="en-US"/>
          </a:p>
        </p:txBody>
      </p:sp>
      <p:sp>
        <p:nvSpPr>
          <p:cNvPr id="4" name="Date Placeholder 3"/>
          <p:cNvSpPr>
            <a:spLocks noGrp="1"/>
          </p:cNvSpPr>
          <p:nvPr>
            <p:ph type="dt" sz="half" idx="10"/>
          </p:nvPr>
        </p:nvSpPr>
        <p:spPr/>
        <p:txBody>
          <a:bodyPr/>
          <a:lstStyle>
            <a:lvl1pPr algn="ctr">
              <a:defRPr b="0">
                <a:solidFill>
                  <a:schemeClr val="tx1"/>
                </a:solidFill>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b="0">
                <a:solidFill>
                  <a:schemeClr val="tx1"/>
                </a:solidFill>
                <a:ea typeface="ＭＳ Ｐゴシック" charset="0"/>
                <a:cs typeface="ＭＳ Ｐゴシック" charset="0"/>
              </a:defRPr>
            </a:lvl1pPr>
          </a:lstStyle>
          <a:p>
            <a:pPr>
              <a:defRPr/>
            </a:pPr>
            <a:r>
              <a:rPr lang="en-US"/>
              <a:t>slide</a:t>
            </a:r>
          </a:p>
        </p:txBody>
      </p:sp>
      <p:sp>
        <p:nvSpPr>
          <p:cNvPr id="6" name="Slide Number Placeholder 5"/>
          <p:cNvSpPr>
            <a:spLocks noGrp="1"/>
          </p:cNvSpPr>
          <p:nvPr>
            <p:ph type="sldNum" sz="quarter" idx="12"/>
          </p:nvPr>
        </p:nvSpPr>
        <p:spPr/>
        <p:txBody>
          <a:bodyPr/>
          <a:lstStyle>
            <a:lvl1pPr>
              <a:defRPr b="0">
                <a:solidFill>
                  <a:schemeClr val="tx1"/>
                </a:solidFill>
                <a:ea typeface="ＭＳ Ｐゴシック" charset="0"/>
                <a:cs typeface="ＭＳ Ｐゴシック" charset="0"/>
              </a:defRPr>
            </a:lvl1pPr>
          </a:lstStyle>
          <a:p>
            <a:pPr>
              <a:defRPr/>
            </a:pPr>
            <a:fld id="{57F39D88-C290-0A4C-9644-7B0451CF3868}" type="slidenum">
              <a:rPr lang="en-US"/>
              <a:pPr>
                <a:defRPr/>
              </a:pPr>
              <a:t>‹#›</a:t>
            </a:fld>
            <a:endParaRPr lang="en-US"/>
          </a:p>
        </p:txBody>
      </p:sp>
    </p:spTree>
    <p:extLst>
      <p:ext uri="{BB962C8B-B14F-4D97-AF65-F5344CB8AC3E}">
        <p14:creationId xmlns:p14="http://schemas.microsoft.com/office/powerpoint/2010/main" val="39713057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35" y="4406923"/>
            <a:ext cx="7772400" cy="1362075"/>
          </a:xfrm>
        </p:spPr>
        <p:txBody>
          <a:bodyPr anchor="t"/>
          <a:lstStyle>
            <a:lvl1pPr algn="l">
              <a:defRPr sz="4000" b="1" cap="all"/>
            </a:lvl1pPr>
          </a:lstStyle>
          <a:p>
            <a:r>
              <a:rPr lang="de-CH"/>
              <a:t>Click to edit Master title style</a:t>
            </a:r>
            <a:endParaRPr lang="en-US"/>
          </a:p>
        </p:txBody>
      </p:sp>
      <p:sp>
        <p:nvSpPr>
          <p:cNvPr id="3" name="Text Placeholder 2"/>
          <p:cNvSpPr>
            <a:spLocks noGrp="1"/>
          </p:cNvSpPr>
          <p:nvPr>
            <p:ph type="body" idx="1"/>
          </p:nvPr>
        </p:nvSpPr>
        <p:spPr>
          <a:xfrm>
            <a:off x="722435"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CH"/>
              <a:t>Click to edit Master text styles</a:t>
            </a:r>
          </a:p>
        </p:txBody>
      </p:sp>
      <p:sp>
        <p:nvSpPr>
          <p:cNvPr id="4" name="Date Placeholder 3"/>
          <p:cNvSpPr>
            <a:spLocks noGrp="1"/>
          </p:cNvSpPr>
          <p:nvPr>
            <p:ph type="dt" sz="half" idx="10"/>
          </p:nvPr>
        </p:nvSpPr>
        <p:spPr/>
        <p:txBody>
          <a:bodyPr/>
          <a:lstStyle>
            <a:lvl1pPr algn="ctr">
              <a:defRPr b="0">
                <a:solidFill>
                  <a:schemeClr val="tx1"/>
                </a:solidFill>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b="0">
                <a:solidFill>
                  <a:schemeClr val="tx1"/>
                </a:solidFill>
                <a:ea typeface="ＭＳ Ｐゴシック" charset="0"/>
                <a:cs typeface="ＭＳ Ｐゴシック" charset="0"/>
              </a:defRPr>
            </a:lvl1pPr>
          </a:lstStyle>
          <a:p>
            <a:pPr>
              <a:defRPr/>
            </a:pPr>
            <a:r>
              <a:rPr lang="en-US"/>
              <a:t>slide</a:t>
            </a:r>
          </a:p>
        </p:txBody>
      </p:sp>
      <p:sp>
        <p:nvSpPr>
          <p:cNvPr id="6" name="Slide Number Placeholder 5"/>
          <p:cNvSpPr>
            <a:spLocks noGrp="1"/>
          </p:cNvSpPr>
          <p:nvPr>
            <p:ph type="sldNum" sz="quarter" idx="12"/>
          </p:nvPr>
        </p:nvSpPr>
        <p:spPr/>
        <p:txBody>
          <a:bodyPr/>
          <a:lstStyle>
            <a:lvl1pPr>
              <a:defRPr b="0">
                <a:solidFill>
                  <a:schemeClr val="tx1"/>
                </a:solidFill>
                <a:ea typeface="ＭＳ Ｐゴシック" charset="0"/>
                <a:cs typeface="ＭＳ Ｐゴシック" charset="0"/>
              </a:defRPr>
            </a:lvl1pPr>
          </a:lstStyle>
          <a:p>
            <a:pPr>
              <a:defRPr/>
            </a:pPr>
            <a:fld id="{AC235F4B-6848-9447-8E09-F3F950F4ACE6}" type="slidenum">
              <a:rPr lang="en-US"/>
              <a:pPr>
                <a:defRPr/>
              </a:pPr>
              <a:t>‹#›</a:t>
            </a:fld>
            <a:endParaRPr lang="en-US"/>
          </a:p>
        </p:txBody>
      </p:sp>
    </p:spTree>
    <p:extLst>
      <p:ext uri="{BB962C8B-B14F-4D97-AF65-F5344CB8AC3E}">
        <p14:creationId xmlns:p14="http://schemas.microsoft.com/office/powerpoint/2010/main" val="2570231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a:t>Click to edit Master title style</a:t>
            </a:r>
            <a:endParaRPr lang="en-US"/>
          </a:p>
        </p:txBody>
      </p:sp>
      <p:sp>
        <p:nvSpPr>
          <p:cNvPr id="3" name="Content Placeholder 2"/>
          <p:cNvSpPr>
            <a:spLocks noGrp="1"/>
          </p:cNvSpPr>
          <p:nvPr>
            <p:ph sz="half" idx="1"/>
          </p:nvPr>
        </p:nvSpPr>
        <p:spPr>
          <a:xfrm>
            <a:off x="685803"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endParaRPr lang="en-US"/>
          </a:p>
        </p:txBody>
      </p:sp>
      <p:sp>
        <p:nvSpPr>
          <p:cNvPr id="4" name="Content Placeholder 3"/>
          <p:cNvSpPr>
            <a:spLocks noGrp="1"/>
          </p:cNvSpPr>
          <p:nvPr>
            <p:ph sz="half" idx="2"/>
          </p:nvPr>
        </p:nvSpPr>
        <p:spPr>
          <a:xfrm>
            <a:off x="4642338"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endParaRPr lang="en-US"/>
          </a:p>
        </p:txBody>
      </p:sp>
      <p:sp>
        <p:nvSpPr>
          <p:cNvPr id="5" name="Date Placeholder 4"/>
          <p:cNvSpPr>
            <a:spLocks noGrp="1"/>
          </p:cNvSpPr>
          <p:nvPr>
            <p:ph type="dt" sz="half" idx="10"/>
          </p:nvPr>
        </p:nvSpPr>
        <p:spPr/>
        <p:txBody>
          <a:bodyPr/>
          <a:lstStyle>
            <a:lvl1pPr algn="ctr">
              <a:defRPr b="0">
                <a:solidFill>
                  <a:schemeClr val="tx1"/>
                </a:solidFill>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b="0">
                <a:solidFill>
                  <a:schemeClr val="tx1"/>
                </a:solidFill>
                <a:ea typeface="ＭＳ Ｐゴシック" charset="0"/>
                <a:cs typeface="ＭＳ Ｐゴシック" charset="0"/>
              </a:defRPr>
            </a:lvl1pPr>
          </a:lstStyle>
          <a:p>
            <a:pPr>
              <a:defRPr/>
            </a:pPr>
            <a:r>
              <a:rPr lang="en-US"/>
              <a:t>slide</a:t>
            </a:r>
          </a:p>
        </p:txBody>
      </p:sp>
      <p:sp>
        <p:nvSpPr>
          <p:cNvPr id="7" name="Slide Number Placeholder 6"/>
          <p:cNvSpPr>
            <a:spLocks noGrp="1"/>
          </p:cNvSpPr>
          <p:nvPr>
            <p:ph type="sldNum" sz="quarter" idx="12"/>
          </p:nvPr>
        </p:nvSpPr>
        <p:spPr/>
        <p:txBody>
          <a:bodyPr/>
          <a:lstStyle>
            <a:lvl1pPr>
              <a:defRPr b="0">
                <a:solidFill>
                  <a:schemeClr val="tx1"/>
                </a:solidFill>
                <a:ea typeface="ＭＳ Ｐゴシック" charset="0"/>
                <a:cs typeface="ＭＳ Ｐゴシック" charset="0"/>
              </a:defRPr>
            </a:lvl1pPr>
          </a:lstStyle>
          <a:p>
            <a:pPr>
              <a:defRPr/>
            </a:pPr>
            <a:fld id="{19E9E303-E488-6A4A-A06C-F14C87633E65}" type="slidenum">
              <a:rPr lang="en-US"/>
              <a:pPr>
                <a:defRPr/>
              </a:pPr>
              <a:t>‹#›</a:t>
            </a:fld>
            <a:endParaRPr lang="en-US"/>
          </a:p>
        </p:txBody>
      </p:sp>
    </p:spTree>
    <p:extLst>
      <p:ext uri="{BB962C8B-B14F-4D97-AF65-F5344CB8AC3E}">
        <p14:creationId xmlns:p14="http://schemas.microsoft.com/office/powerpoint/2010/main" val="29758693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de-CH"/>
              <a:t>Click to edit Master title style</a:t>
            </a:r>
            <a:endParaRPr lang="en-US"/>
          </a:p>
        </p:txBody>
      </p:sp>
      <p:sp>
        <p:nvSpPr>
          <p:cNvPr id="3" name="Text Placeholder 2"/>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Click to edit Master text styles</a:t>
            </a:r>
          </a:p>
        </p:txBody>
      </p:sp>
      <p:sp>
        <p:nvSpPr>
          <p:cNvPr id="4" name="Content Placeholder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endParaRPr lang="en-US"/>
          </a:p>
        </p:txBody>
      </p:sp>
      <p:sp>
        <p:nvSpPr>
          <p:cNvPr id="5" name="Text Placeholder 4"/>
          <p:cNvSpPr>
            <a:spLocks noGrp="1"/>
          </p:cNvSpPr>
          <p:nvPr>
            <p:ph type="body" sz="quarter" idx="3"/>
          </p:nvPr>
        </p:nvSpPr>
        <p:spPr>
          <a:xfrm>
            <a:off x="4645281"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Click to edit Master text styles</a:t>
            </a:r>
          </a:p>
        </p:txBody>
      </p:sp>
      <p:sp>
        <p:nvSpPr>
          <p:cNvPr id="6" name="Content Placeholder 5"/>
          <p:cNvSpPr>
            <a:spLocks noGrp="1"/>
          </p:cNvSpPr>
          <p:nvPr>
            <p:ph sz="quarter" idx="4"/>
          </p:nvPr>
        </p:nvSpPr>
        <p:spPr>
          <a:xfrm>
            <a:off x="4645281"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endParaRPr lang="en-US"/>
          </a:p>
        </p:txBody>
      </p:sp>
      <p:sp>
        <p:nvSpPr>
          <p:cNvPr id="7" name="Date Placeholder 6"/>
          <p:cNvSpPr>
            <a:spLocks noGrp="1"/>
          </p:cNvSpPr>
          <p:nvPr>
            <p:ph type="dt" sz="half" idx="10"/>
          </p:nvPr>
        </p:nvSpPr>
        <p:spPr/>
        <p:txBody>
          <a:bodyPr/>
          <a:lstStyle>
            <a:lvl1pPr algn="ctr">
              <a:defRPr b="0">
                <a:solidFill>
                  <a:schemeClr val="tx1"/>
                </a:solidFill>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b="0">
                <a:solidFill>
                  <a:schemeClr val="tx1"/>
                </a:solidFill>
                <a:ea typeface="ＭＳ Ｐゴシック" charset="0"/>
                <a:cs typeface="ＭＳ Ｐゴシック" charset="0"/>
              </a:defRPr>
            </a:lvl1pPr>
          </a:lstStyle>
          <a:p>
            <a:pPr>
              <a:defRPr/>
            </a:pPr>
            <a:r>
              <a:rPr lang="en-US"/>
              <a:t>slide</a:t>
            </a:r>
          </a:p>
        </p:txBody>
      </p:sp>
      <p:sp>
        <p:nvSpPr>
          <p:cNvPr id="9" name="Slide Number Placeholder 8"/>
          <p:cNvSpPr>
            <a:spLocks noGrp="1"/>
          </p:cNvSpPr>
          <p:nvPr>
            <p:ph type="sldNum" sz="quarter" idx="12"/>
          </p:nvPr>
        </p:nvSpPr>
        <p:spPr/>
        <p:txBody>
          <a:bodyPr/>
          <a:lstStyle>
            <a:lvl1pPr>
              <a:defRPr b="0">
                <a:solidFill>
                  <a:schemeClr val="tx1"/>
                </a:solidFill>
                <a:ea typeface="ＭＳ Ｐゴシック" charset="0"/>
                <a:cs typeface="ＭＳ Ｐゴシック" charset="0"/>
              </a:defRPr>
            </a:lvl1pPr>
          </a:lstStyle>
          <a:p>
            <a:pPr>
              <a:defRPr/>
            </a:pPr>
            <a:fld id="{3A4957B9-6FD9-3746-B6DE-26E1242061A0}" type="slidenum">
              <a:rPr lang="en-US"/>
              <a:pPr>
                <a:defRPr/>
              </a:pPr>
              <a:t>‹#›</a:t>
            </a:fld>
            <a:endParaRPr lang="en-US"/>
          </a:p>
        </p:txBody>
      </p:sp>
    </p:spTree>
    <p:extLst>
      <p:ext uri="{BB962C8B-B14F-4D97-AF65-F5344CB8AC3E}">
        <p14:creationId xmlns:p14="http://schemas.microsoft.com/office/powerpoint/2010/main" val="13914229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a:t>Click to edit Master title style</a:t>
            </a:r>
            <a:endParaRPr lang="en-US"/>
          </a:p>
        </p:txBody>
      </p:sp>
      <p:sp>
        <p:nvSpPr>
          <p:cNvPr id="3" name="Date Placeholder 2"/>
          <p:cNvSpPr>
            <a:spLocks noGrp="1"/>
          </p:cNvSpPr>
          <p:nvPr>
            <p:ph type="dt" sz="half" idx="10"/>
          </p:nvPr>
        </p:nvSpPr>
        <p:spPr/>
        <p:txBody>
          <a:bodyPr/>
          <a:lstStyle>
            <a:lvl1pPr algn="ctr">
              <a:defRPr b="0">
                <a:solidFill>
                  <a:schemeClr val="tx1"/>
                </a:solidFill>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b="0">
                <a:solidFill>
                  <a:schemeClr val="tx1"/>
                </a:solidFill>
                <a:ea typeface="ＭＳ Ｐゴシック" charset="0"/>
                <a:cs typeface="ＭＳ Ｐゴシック" charset="0"/>
              </a:defRPr>
            </a:lvl1pPr>
          </a:lstStyle>
          <a:p>
            <a:pPr>
              <a:defRPr/>
            </a:pPr>
            <a:r>
              <a:rPr lang="en-US"/>
              <a:t>slide</a:t>
            </a:r>
          </a:p>
        </p:txBody>
      </p:sp>
      <p:sp>
        <p:nvSpPr>
          <p:cNvPr id="5" name="Slide Number Placeholder 4"/>
          <p:cNvSpPr>
            <a:spLocks noGrp="1"/>
          </p:cNvSpPr>
          <p:nvPr>
            <p:ph type="sldNum" sz="quarter" idx="12"/>
          </p:nvPr>
        </p:nvSpPr>
        <p:spPr/>
        <p:txBody>
          <a:bodyPr/>
          <a:lstStyle>
            <a:lvl1pPr>
              <a:defRPr b="0">
                <a:solidFill>
                  <a:schemeClr val="tx1"/>
                </a:solidFill>
                <a:ea typeface="ＭＳ Ｐゴシック" charset="0"/>
                <a:cs typeface="ＭＳ Ｐゴシック" charset="0"/>
              </a:defRPr>
            </a:lvl1pPr>
          </a:lstStyle>
          <a:p>
            <a:pPr>
              <a:defRPr/>
            </a:pPr>
            <a:fld id="{5FAA9708-1820-4349-8211-EF2F5897498D}" type="slidenum">
              <a:rPr lang="en-US"/>
              <a:pPr>
                <a:defRPr/>
              </a:pPr>
              <a:t>‹#›</a:t>
            </a:fld>
            <a:endParaRPr lang="en-US"/>
          </a:p>
        </p:txBody>
      </p:sp>
    </p:spTree>
    <p:extLst>
      <p:ext uri="{BB962C8B-B14F-4D97-AF65-F5344CB8AC3E}">
        <p14:creationId xmlns:p14="http://schemas.microsoft.com/office/powerpoint/2010/main" val="2350670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ctr">
              <a:defRPr b="0">
                <a:solidFill>
                  <a:schemeClr val="tx1"/>
                </a:solidFill>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b="0">
                <a:solidFill>
                  <a:schemeClr val="tx1"/>
                </a:solidFill>
                <a:ea typeface="ＭＳ Ｐゴシック" charset="0"/>
                <a:cs typeface="ＭＳ Ｐゴシック" charset="0"/>
              </a:defRPr>
            </a:lvl1pPr>
          </a:lstStyle>
          <a:p>
            <a:pPr>
              <a:defRPr/>
            </a:pPr>
            <a:r>
              <a:rPr lang="en-US"/>
              <a:t>slide</a:t>
            </a:r>
          </a:p>
        </p:txBody>
      </p:sp>
      <p:sp>
        <p:nvSpPr>
          <p:cNvPr id="4" name="Slide Number Placeholder 3"/>
          <p:cNvSpPr>
            <a:spLocks noGrp="1"/>
          </p:cNvSpPr>
          <p:nvPr>
            <p:ph type="sldNum" sz="quarter" idx="12"/>
          </p:nvPr>
        </p:nvSpPr>
        <p:spPr/>
        <p:txBody>
          <a:bodyPr/>
          <a:lstStyle>
            <a:lvl1pPr>
              <a:defRPr b="0">
                <a:solidFill>
                  <a:schemeClr val="tx1"/>
                </a:solidFill>
                <a:ea typeface="ＭＳ Ｐゴシック" charset="0"/>
                <a:cs typeface="ＭＳ Ｐゴシック" charset="0"/>
              </a:defRPr>
            </a:lvl1pPr>
          </a:lstStyle>
          <a:p>
            <a:pPr>
              <a:defRPr/>
            </a:pPr>
            <a:fld id="{FEAB8FC7-5854-CE4C-9C82-8EE8718C526E}" type="slidenum">
              <a:rPr lang="en-US"/>
              <a:pPr>
                <a:defRPr/>
              </a:pPr>
              <a:t>‹#›</a:t>
            </a:fld>
            <a:endParaRPr lang="en-US"/>
          </a:p>
        </p:txBody>
      </p:sp>
    </p:spTree>
    <p:extLst>
      <p:ext uri="{BB962C8B-B14F-4D97-AF65-F5344CB8AC3E}">
        <p14:creationId xmlns:p14="http://schemas.microsoft.com/office/powerpoint/2010/main" val="860072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68379512"/>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435" cy="1162050"/>
          </a:xfrm>
        </p:spPr>
        <p:txBody>
          <a:bodyPr anchor="b"/>
          <a:lstStyle>
            <a:lvl1pPr algn="l">
              <a:defRPr sz="2000" b="1"/>
            </a:lvl1pPr>
          </a:lstStyle>
          <a:p>
            <a:r>
              <a:rPr lang="de-CH"/>
              <a:t>Click to edit Master title style</a:t>
            </a:r>
            <a:endParaRPr lang="en-US"/>
          </a:p>
        </p:txBody>
      </p:sp>
      <p:sp>
        <p:nvSpPr>
          <p:cNvPr id="3" name="Content Placeholder 2"/>
          <p:cNvSpPr>
            <a:spLocks noGrp="1"/>
          </p:cNvSpPr>
          <p:nvPr>
            <p:ph idx="1"/>
          </p:nvPr>
        </p:nvSpPr>
        <p:spPr>
          <a:xfrm>
            <a:off x="3575538" y="273073"/>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endParaRPr lang="en-US"/>
          </a:p>
        </p:txBody>
      </p:sp>
      <p:sp>
        <p:nvSpPr>
          <p:cNvPr id="4" name="Text Placeholder 3"/>
          <p:cNvSpPr>
            <a:spLocks noGrp="1"/>
          </p:cNvSpPr>
          <p:nvPr>
            <p:ph type="body" sz="half" idx="2"/>
          </p:nvPr>
        </p:nvSpPr>
        <p:spPr>
          <a:xfrm>
            <a:off x="457207" y="1435103"/>
            <a:ext cx="30084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Click to edit Master text styles</a:t>
            </a:r>
          </a:p>
        </p:txBody>
      </p:sp>
      <p:sp>
        <p:nvSpPr>
          <p:cNvPr id="5" name="Date Placeholder 4"/>
          <p:cNvSpPr>
            <a:spLocks noGrp="1"/>
          </p:cNvSpPr>
          <p:nvPr>
            <p:ph type="dt" sz="half" idx="10"/>
          </p:nvPr>
        </p:nvSpPr>
        <p:spPr/>
        <p:txBody>
          <a:bodyPr/>
          <a:lstStyle>
            <a:lvl1pPr algn="ctr">
              <a:defRPr b="0">
                <a:solidFill>
                  <a:schemeClr val="tx1"/>
                </a:solidFill>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b="0">
                <a:solidFill>
                  <a:schemeClr val="tx1"/>
                </a:solidFill>
                <a:ea typeface="ＭＳ Ｐゴシック" charset="0"/>
                <a:cs typeface="ＭＳ Ｐゴシック" charset="0"/>
              </a:defRPr>
            </a:lvl1pPr>
          </a:lstStyle>
          <a:p>
            <a:pPr>
              <a:defRPr/>
            </a:pPr>
            <a:r>
              <a:rPr lang="en-US"/>
              <a:t>slide</a:t>
            </a:r>
          </a:p>
        </p:txBody>
      </p:sp>
      <p:sp>
        <p:nvSpPr>
          <p:cNvPr id="7" name="Slide Number Placeholder 6"/>
          <p:cNvSpPr>
            <a:spLocks noGrp="1"/>
          </p:cNvSpPr>
          <p:nvPr>
            <p:ph type="sldNum" sz="quarter" idx="12"/>
          </p:nvPr>
        </p:nvSpPr>
        <p:spPr/>
        <p:txBody>
          <a:bodyPr/>
          <a:lstStyle>
            <a:lvl1pPr>
              <a:defRPr b="0">
                <a:solidFill>
                  <a:schemeClr val="tx1"/>
                </a:solidFill>
                <a:ea typeface="ＭＳ Ｐゴシック" charset="0"/>
                <a:cs typeface="ＭＳ Ｐゴシック" charset="0"/>
              </a:defRPr>
            </a:lvl1pPr>
          </a:lstStyle>
          <a:p>
            <a:pPr>
              <a:defRPr/>
            </a:pPr>
            <a:fld id="{C311AF36-8222-BC47-8619-7F1345096F26}" type="slidenum">
              <a:rPr lang="en-US"/>
              <a:pPr>
                <a:defRPr/>
              </a:pPr>
              <a:t>‹#›</a:t>
            </a:fld>
            <a:endParaRPr lang="en-US"/>
          </a:p>
        </p:txBody>
      </p:sp>
    </p:spTree>
    <p:extLst>
      <p:ext uri="{BB962C8B-B14F-4D97-AF65-F5344CB8AC3E}">
        <p14:creationId xmlns:p14="http://schemas.microsoft.com/office/powerpoint/2010/main" val="13160731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66" y="4800600"/>
            <a:ext cx="5486400" cy="566738"/>
          </a:xfrm>
        </p:spPr>
        <p:txBody>
          <a:bodyPr anchor="b"/>
          <a:lstStyle>
            <a:lvl1pPr algn="l">
              <a:defRPr sz="2000" b="1"/>
            </a:lvl1pPr>
          </a:lstStyle>
          <a:p>
            <a:r>
              <a:rPr lang="de-CH"/>
              <a:t>Click to edit Master title style</a:t>
            </a:r>
            <a:endParaRPr lang="en-US"/>
          </a:p>
        </p:txBody>
      </p:sp>
      <p:sp>
        <p:nvSpPr>
          <p:cNvPr id="3" name="Picture Placeholder 2"/>
          <p:cNvSpPr>
            <a:spLocks noGrp="1"/>
          </p:cNvSpPr>
          <p:nvPr>
            <p:ph type="pic" idx="1"/>
          </p:nvPr>
        </p:nvSpPr>
        <p:spPr>
          <a:xfrm>
            <a:off x="179216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66"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Click to edit Master text styles</a:t>
            </a:r>
          </a:p>
        </p:txBody>
      </p:sp>
      <p:sp>
        <p:nvSpPr>
          <p:cNvPr id="5" name="Date Placeholder 4"/>
          <p:cNvSpPr>
            <a:spLocks noGrp="1"/>
          </p:cNvSpPr>
          <p:nvPr>
            <p:ph type="dt" sz="half" idx="10"/>
          </p:nvPr>
        </p:nvSpPr>
        <p:spPr/>
        <p:txBody>
          <a:bodyPr/>
          <a:lstStyle>
            <a:lvl1pPr algn="ctr">
              <a:defRPr b="0">
                <a:solidFill>
                  <a:schemeClr val="tx1"/>
                </a:solidFill>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b="0">
                <a:solidFill>
                  <a:schemeClr val="tx1"/>
                </a:solidFill>
                <a:ea typeface="ＭＳ Ｐゴシック" charset="0"/>
                <a:cs typeface="ＭＳ Ｐゴシック" charset="0"/>
              </a:defRPr>
            </a:lvl1pPr>
          </a:lstStyle>
          <a:p>
            <a:pPr>
              <a:defRPr/>
            </a:pPr>
            <a:r>
              <a:rPr lang="en-US"/>
              <a:t>slide</a:t>
            </a:r>
          </a:p>
        </p:txBody>
      </p:sp>
      <p:sp>
        <p:nvSpPr>
          <p:cNvPr id="7" name="Slide Number Placeholder 6"/>
          <p:cNvSpPr>
            <a:spLocks noGrp="1"/>
          </p:cNvSpPr>
          <p:nvPr>
            <p:ph type="sldNum" sz="quarter" idx="12"/>
          </p:nvPr>
        </p:nvSpPr>
        <p:spPr/>
        <p:txBody>
          <a:bodyPr/>
          <a:lstStyle>
            <a:lvl1pPr>
              <a:defRPr b="0">
                <a:solidFill>
                  <a:schemeClr val="tx1"/>
                </a:solidFill>
                <a:ea typeface="ＭＳ Ｐゴシック" charset="0"/>
                <a:cs typeface="ＭＳ Ｐゴシック" charset="0"/>
              </a:defRPr>
            </a:lvl1pPr>
          </a:lstStyle>
          <a:p>
            <a:pPr>
              <a:defRPr/>
            </a:pPr>
            <a:fld id="{C222009E-4F1F-FA49-9378-269F52A09A31}" type="slidenum">
              <a:rPr lang="en-US"/>
              <a:pPr>
                <a:defRPr/>
              </a:pPr>
              <a:t>‹#›</a:t>
            </a:fld>
            <a:endParaRPr lang="en-US"/>
          </a:p>
        </p:txBody>
      </p:sp>
    </p:spTree>
    <p:extLst>
      <p:ext uri="{BB962C8B-B14F-4D97-AF65-F5344CB8AC3E}">
        <p14:creationId xmlns:p14="http://schemas.microsoft.com/office/powerpoint/2010/main" val="326428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endParaRPr lang="en-US"/>
          </a:p>
        </p:txBody>
      </p:sp>
      <p:sp>
        <p:nvSpPr>
          <p:cNvPr id="4" name="Date Placeholder 3"/>
          <p:cNvSpPr>
            <a:spLocks noGrp="1"/>
          </p:cNvSpPr>
          <p:nvPr>
            <p:ph type="dt" sz="half" idx="10"/>
          </p:nvPr>
        </p:nvSpPr>
        <p:spPr/>
        <p:txBody>
          <a:bodyPr/>
          <a:lstStyle>
            <a:lvl1pPr algn="ctr">
              <a:defRPr b="0">
                <a:solidFill>
                  <a:schemeClr val="tx1"/>
                </a:solidFill>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b="0">
                <a:solidFill>
                  <a:schemeClr val="tx1"/>
                </a:solidFill>
                <a:ea typeface="ＭＳ Ｐゴシック" charset="0"/>
                <a:cs typeface="ＭＳ Ｐゴシック" charset="0"/>
              </a:defRPr>
            </a:lvl1pPr>
          </a:lstStyle>
          <a:p>
            <a:pPr>
              <a:defRPr/>
            </a:pPr>
            <a:r>
              <a:rPr lang="en-US"/>
              <a:t>slide</a:t>
            </a:r>
          </a:p>
        </p:txBody>
      </p:sp>
      <p:sp>
        <p:nvSpPr>
          <p:cNvPr id="6" name="Slide Number Placeholder 5"/>
          <p:cNvSpPr>
            <a:spLocks noGrp="1"/>
          </p:cNvSpPr>
          <p:nvPr>
            <p:ph type="sldNum" sz="quarter" idx="12"/>
          </p:nvPr>
        </p:nvSpPr>
        <p:spPr/>
        <p:txBody>
          <a:bodyPr/>
          <a:lstStyle>
            <a:lvl1pPr>
              <a:defRPr b="0">
                <a:solidFill>
                  <a:schemeClr val="tx1"/>
                </a:solidFill>
                <a:ea typeface="ＭＳ Ｐゴシック" charset="0"/>
                <a:cs typeface="ＭＳ Ｐゴシック" charset="0"/>
              </a:defRPr>
            </a:lvl1pPr>
          </a:lstStyle>
          <a:p>
            <a:pPr>
              <a:defRPr/>
            </a:pPr>
            <a:fld id="{09DFCED6-D272-C548-9E53-CA04B3EBDD6B}" type="slidenum">
              <a:rPr lang="en-US"/>
              <a:pPr>
                <a:defRPr/>
              </a:pPr>
              <a:t>‹#›</a:t>
            </a:fld>
            <a:endParaRPr lang="en-US"/>
          </a:p>
        </p:txBody>
      </p:sp>
    </p:spTree>
    <p:extLst>
      <p:ext uri="{BB962C8B-B14F-4D97-AF65-F5344CB8AC3E}">
        <p14:creationId xmlns:p14="http://schemas.microsoft.com/office/powerpoint/2010/main" val="19989250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de-CH"/>
              <a:t>Click to edit Master title style</a:t>
            </a:r>
            <a:endParaRPr lang="en-US"/>
          </a:p>
        </p:txBody>
      </p:sp>
      <p:sp>
        <p:nvSpPr>
          <p:cNvPr id="3" name="Vertical Text Placeholder 2"/>
          <p:cNvSpPr>
            <a:spLocks noGrp="1"/>
          </p:cNvSpPr>
          <p:nvPr>
            <p:ph type="body" orient="vert" idx="1"/>
          </p:nvPr>
        </p:nvSpPr>
        <p:spPr>
          <a:xfrm>
            <a:off x="685812" y="609600"/>
            <a:ext cx="5688623" cy="5486400"/>
          </a:xfrm>
        </p:spPr>
        <p:txBody>
          <a:bodyPr vert="eaVert"/>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endParaRPr lang="en-US"/>
          </a:p>
        </p:txBody>
      </p:sp>
      <p:sp>
        <p:nvSpPr>
          <p:cNvPr id="4" name="Date Placeholder 3"/>
          <p:cNvSpPr>
            <a:spLocks noGrp="1"/>
          </p:cNvSpPr>
          <p:nvPr>
            <p:ph type="dt" sz="half" idx="10"/>
          </p:nvPr>
        </p:nvSpPr>
        <p:spPr/>
        <p:txBody>
          <a:bodyPr/>
          <a:lstStyle>
            <a:lvl1pPr algn="ctr">
              <a:defRPr b="0">
                <a:solidFill>
                  <a:schemeClr val="tx1"/>
                </a:solidFill>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b="0">
                <a:solidFill>
                  <a:schemeClr val="tx1"/>
                </a:solidFill>
                <a:ea typeface="ＭＳ Ｐゴシック" charset="0"/>
                <a:cs typeface="ＭＳ Ｐゴシック" charset="0"/>
              </a:defRPr>
            </a:lvl1pPr>
          </a:lstStyle>
          <a:p>
            <a:pPr>
              <a:defRPr/>
            </a:pPr>
            <a:r>
              <a:rPr lang="en-US"/>
              <a:t>slide</a:t>
            </a:r>
          </a:p>
        </p:txBody>
      </p:sp>
      <p:sp>
        <p:nvSpPr>
          <p:cNvPr id="6" name="Slide Number Placeholder 5"/>
          <p:cNvSpPr>
            <a:spLocks noGrp="1"/>
          </p:cNvSpPr>
          <p:nvPr>
            <p:ph type="sldNum" sz="quarter" idx="12"/>
          </p:nvPr>
        </p:nvSpPr>
        <p:spPr/>
        <p:txBody>
          <a:bodyPr/>
          <a:lstStyle>
            <a:lvl1pPr>
              <a:defRPr b="0">
                <a:solidFill>
                  <a:schemeClr val="tx1"/>
                </a:solidFill>
                <a:ea typeface="ＭＳ Ｐゴシック" charset="0"/>
                <a:cs typeface="ＭＳ Ｐゴシック" charset="0"/>
              </a:defRPr>
            </a:lvl1pPr>
          </a:lstStyle>
          <a:p>
            <a:pPr>
              <a:defRPr/>
            </a:pPr>
            <a:fld id="{DCA3FBF1-256B-304F-9453-76CF6B253F9E}" type="slidenum">
              <a:rPr lang="en-US"/>
              <a:pPr>
                <a:defRPr/>
              </a:pPr>
              <a:t>‹#›</a:t>
            </a:fld>
            <a:endParaRPr lang="en-US"/>
          </a:p>
        </p:txBody>
      </p:sp>
    </p:spTree>
    <p:extLst>
      <p:ext uri="{BB962C8B-B14F-4D97-AF65-F5344CB8AC3E}">
        <p14:creationId xmlns:p14="http://schemas.microsoft.com/office/powerpoint/2010/main" val="10405215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4"/>
          <p:cNvSpPr>
            <a:spLocks noChangeArrowheads="1"/>
          </p:cNvSpPr>
          <p:nvPr userDrawn="1"/>
        </p:nvSpPr>
        <p:spPr bwMode="auto">
          <a:xfrm>
            <a:off x="6905625" y="6553200"/>
            <a:ext cx="12763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algn="l"/>
            <a:r>
              <a:rPr lang="en-US" sz="1000" b="1" i="1">
                <a:solidFill>
                  <a:srgbClr val="000000"/>
                </a:solidFill>
                <a:latin typeface="Arial" charset="0"/>
              </a:rPr>
              <a:t>HighHeels@HighEnd, Okt. 2011</a:t>
            </a:r>
            <a:endParaRPr lang="en-US" sz="1000">
              <a:solidFill>
                <a:srgbClr val="000000"/>
              </a:solidFill>
              <a:latin typeface="Arial" charset="0"/>
            </a:endParaRPr>
          </a:p>
        </p:txBody>
      </p:sp>
      <p:sp>
        <p:nvSpPr>
          <p:cNvPr id="3" name="Rectangle 22"/>
          <p:cNvSpPr>
            <a:spLocks noGrp="1" noChangeArrowheads="1"/>
          </p:cNvSpPr>
          <p:nvPr>
            <p:ph type="dt" sz="half" idx="10"/>
          </p:nvPr>
        </p:nvSpPr>
        <p:spPr/>
        <p:txBody>
          <a:bodyPr/>
          <a:lstStyle>
            <a:lvl1pPr algn="ctr">
              <a:defRPr sz="1000" b="0" i="1">
                <a:solidFill>
                  <a:srgbClr val="000000"/>
                </a:solidFill>
                <a:latin typeface="Arial" pitchFamily="-106" charset="0"/>
                <a:ea typeface="ＭＳ Ｐゴシック" charset="0"/>
                <a:cs typeface="ＭＳ Ｐゴシック" charset="0"/>
              </a:defRPr>
            </a:lvl1pPr>
          </a:lstStyle>
          <a:p>
            <a:pPr>
              <a:defRPr/>
            </a:pPr>
            <a:endParaRPr lang="en-US"/>
          </a:p>
        </p:txBody>
      </p:sp>
      <p:sp>
        <p:nvSpPr>
          <p:cNvPr id="4" name="Rectangle 23"/>
          <p:cNvSpPr>
            <a:spLocks noGrp="1" noChangeArrowheads="1"/>
          </p:cNvSpPr>
          <p:nvPr>
            <p:ph type="sldNum" sz="quarter" idx="11"/>
          </p:nvPr>
        </p:nvSpPr>
        <p:spPr/>
        <p:txBody>
          <a:bodyPr/>
          <a:lstStyle>
            <a:lvl1pPr algn="ctr">
              <a:defRPr sz="1000" b="0" i="1">
                <a:solidFill>
                  <a:srgbClr val="000000"/>
                </a:solidFill>
                <a:latin typeface="Arial" pitchFamily="-106" charset="0"/>
                <a:ea typeface="ＭＳ Ｐゴシック" charset="0"/>
                <a:cs typeface="ＭＳ Ｐゴシック" charset="0"/>
              </a:defRPr>
            </a:lvl1pPr>
          </a:lstStyle>
          <a:p>
            <a:pPr>
              <a:defRPr/>
            </a:pPr>
            <a:fld id="{E266E3D1-39A7-B44F-994B-CEC8C8E6426B}" type="slidenum">
              <a:rPr lang="en-US"/>
              <a:pPr>
                <a:defRPr/>
              </a:pPr>
              <a:t>‹#›</a:t>
            </a:fld>
            <a:endParaRPr lang="en-US"/>
          </a:p>
        </p:txBody>
      </p:sp>
    </p:spTree>
    <p:extLst>
      <p:ext uri="{BB962C8B-B14F-4D97-AF65-F5344CB8AC3E}">
        <p14:creationId xmlns:p14="http://schemas.microsoft.com/office/powerpoint/2010/main" val="19260514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a:t>Click to edit Master title style</a:t>
            </a:r>
            <a:endParaRPr lang="en-US"/>
          </a:p>
        </p:txBody>
      </p:sp>
      <p:sp>
        <p:nvSpPr>
          <p:cNvPr id="3" name="Content Placeholder 2"/>
          <p:cNvSpPr>
            <a:spLocks noGrp="1"/>
          </p:cNvSpPr>
          <p:nvPr>
            <p:ph idx="1"/>
          </p:nvPr>
        </p:nvSpPr>
        <p:spPr>
          <a:xfrm>
            <a:off x="457200" y="1600206"/>
            <a:ext cx="8229600" cy="4525963"/>
          </a:xfrm>
          <a:prstGeom prst="rect">
            <a:avLst/>
          </a:prstGeom>
        </p:spPr>
        <p:txBody>
          <a:bodyPr vert="horz"/>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endParaRPr lang="en-US"/>
          </a:p>
        </p:txBody>
      </p:sp>
      <p:sp>
        <p:nvSpPr>
          <p:cNvPr id="4" name="Date Placeholder 3"/>
          <p:cNvSpPr>
            <a:spLocks noGrp="1"/>
          </p:cNvSpPr>
          <p:nvPr>
            <p:ph type="dt" sz="half" idx="10"/>
          </p:nvPr>
        </p:nvSpPr>
        <p:spPr/>
        <p:txBody>
          <a:bodyPr/>
          <a:lstStyle>
            <a:lvl1pPr algn="ctr">
              <a:defRPr b="0">
                <a:ea typeface="ＭＳ Ｐゴシック" charset="0"/>
                <a:cs typeface="ＭＳ Ｐゴシック" charset="0"/>
              </a:defRPr>
            </a:lvl1pPr>
          </a:lstStyle>
          <a:p>
            <a:pPr>
              <a:defRPr/>
            </a:pPr>
            <a:endParaRPr lang="en-US" i="0"/>
          </a:p>
        </p:txBody>
      </p:sp>
      <p:sp>
        <p:nvSpPr>
          <p:cNvPr id="5" name="Slide Number Placeholder 4"/>
          <p:cNvSpPr>
            <a:spLocks noGrp="1"/>
          </p:cNvSpPr>
          <p:nvPr>
            <p:ph type="sldNum" sz="quarter" idx="11"/>
          </p:nvPr>
        </p:nvSpPr>
        <p:spPr/>
        <p:txBody>
          <a:bodyPr/>
          <a:lstStyle>
            <a:lvl1pPr>
              <a:defRPr b="0">
                <a:ea typeface="ＭＳ Ｐゴシック" charset="0"/>
                <a:cs typeface="ＭＳ Ｐゴシック" charset="0"/>
              </a:defRPr>
            </a:lvl1pPr>
          </a:lstStyle>
          <a:p>
            <a:pPr>
              <a:defRPr/>
            </a:pPr>
            <a:fld id="{7EB818AB-F4C8-A74B-BCC0-30D0CFA32FA7}" type="slidenum">
              <a:rPr lang="en-US"/>
              <a:pPr>
                <a:defRPr/>
              </a:pPr>
              <a:t>‹#›</a:t>
            </a:fld>
            <a:endParaRPr lang="en-US" i="0"/>
          </a:p>
        </p:txBody>
      </p:sp>
    </p:spTree>
    <p:extLst>
      <p:ext uri="{BB962C8B-B14F-4D97-AF65-F5344CB8AC3E}">
        <p14:creationId xmlns:p14="http://schemas.microsoft.com/office/powerpoint/2010/main" val="37947191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35" y="4406921"/>
            <a:ext cx="7772400" cy="1362075"/>
          </a:xfrm>
        </p:spPr>
        <p:txBody>
          <a:bodyPr anchor="t"/>
          <a:lstStyle>
            <a:lvl1pPr algn="l">
              <a:defRPr sz="4000" b="1" cap="all"/>
            </a:lvl1pPr>
          </a:lstStyle>
          <a:p>
            <a:r>
              <a:rPr lang="de-CH"/>
              <a:t>Click to edit Master title style</a:t>
            </a:r>
            <a:endParaRPr lang="en-US"/>
          </a:p>
        </p:txBody>
      </p:sp>
      <p:sp>
        <p:nvSpPr>
          <p:cNvPr id="3" name="Text Placeholder 2"/>
          <p:cNvSpPr>
            <a:spLocks noGrp="1"/>
          </p:cNvSpPr>
          <p:nvPr>
            <p:ph type="body" idx="1"/>
          </p:nvPr>
        </p:nvSpPr>
        <p:spPr>
          <a:xfrm>
            <a:off x="722435"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CH"/>
              <a:t>Click to edit Master text styles</a:t>
            </a:r>
          </a:p>
        </p:txBody>
      </p:sp>
      <p:sp>
        <p:nvSpPr>
          <p:cNvPr id="4" name="Date Placeholder 3"/>
          <p:cNvSpPr>
            <a:spLocks noGrp="1"/>
          </p:cNvSpPr>
          <p:nvPr>
            <p:ph type="dt" sz="half" idx="10"/>
          </p:nvPr>
        </p:nvSpPr>
        <p:spPr/>
        <p:txBody>
          <a:bodyPr/>
          <a:lstStyle>
            <a:lvl1pPr algn="ctr">
              <a:defRPr b="0">
                <a:ea typeface="ＭＳ Ｐゴシック" charset="0"/>
                <a:cs typeface="ＭＳ Ｐゴシック" charset="0"/>
              </a:defRPr>
            </a:lvl1pPr>
          </a:lstStyle>
          <a:p>
            <a:pPr>
              <a:defRPr/>
            </a:pPr>
            <a:endParaRPr lang="en-US" i="0"/>
          </a:p>
        </p:txBody>
      </p:sp>
      <p:sp>
        <p:nvSpPr>
          <p:cNvPr id="5" name="Slide Number Placeholder 4"/>
          <p:cNvSpPr>
            <a:spLocks noGrp="1"/>
          </p:cNvSpPr>
          <p:nvPr>
            <p:ph type="sldNum" sz="quarter" idx="11"/>
          </p:nvPr>
        </p:nvSpPr>
        <p:spPr/>
        <p:txBody>
          <a:bodyPr/>
          <a:lstStyle>
            <a:lvl1pPr>
              <a:defRPr b="0">
                <a:ea typeface="ＭＳ Ｐゴシック" charset="0"/>
                <a:cs typeface="ＭＳ Ｐゴシック" charset="0"/>
              </a:defRPr>
            </a:lvl1pPr>
          </a:lstStyle>
          <a:p>
            <a:pPr>
              <a:defRPr/>
            </a:pPr>
            <a:fld id="{F7769CFF-78C3-4347-9BC9-45C4A71BB601}" type="slidenum">
              <a:rPr lang="en-US"/>
              <a:pPr>
                <a:defRPr/>
              </a:pPr>
              <a:t>‹#›</a:t>
            </a:fld>
            <a:endParaRPr lang="en-US" i="0"/>
          </a:p>
        </p:txBody>
      </p:sp>
    </p:spTree>
    <p:extLst>
      <p:ext uri="{BB962C8B-B14F-4D97-AF65-F5344CB8AC3E}">
        <p14:creationId xmlns:p14="http://schemas.microsoft.com/office/powerpoint/2010/main" val="39471908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a:t>Click to edit Master title style</a:t>
            </a:r>
            <a:endParaRPr lang="en-US"/>
          </a:p>
        </p:txBody>
      </p:sp>
      <p:sp>
        <p:nvSpPr>
          <p:cNvPr id="3" name="Content Placeholder 2"/>
          <p:cNvSpPr>
            <a:spLocks noGrp="1"/>
          </p:cNvSpPr>
          <p:nvPr>
            <p:ph sz="half" idx="1"/>
          </p:nvPr>
        </p:nvSpPr>
        <p:spPr>
          <a:xfrm>
            <a:off x="457203" y="1600206"/>
            <a:ext cx="4044462"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endParaRPr lang="en-US"/>
          </a:p>
        </p:txBody>
      </p:sp>
      <p:sp>
        <p:nvSpPr>
          <p:cNvPr id="4" name="Content Placeholder 3"/>
          <p:cNvSpPr>
            <a:spLocks noGrp="1"/>
          </p:cNvSpPr>
          <p:nvPr>
            <p:ph sz="half" idx="2"/>
          </p:nvPr>
        </p:nvSpPr>
        <p:spPr>
          <a:xfrm>
            <a:off x="4642338" y="1600206"/>
            <a:ext cx="4044462"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endParaRPr lang="en-US"/>
          </a:p>
        </p:txBody>
      </p:sp>
      <p:sp>
        <p:nvSpPr>
          <p:cNvPr id="5" name="Date Placeholder 4"/>
          <p:cNvSpPr>
            <a:spLocks noGrp="1"/>
          </p:cNvSpPr>
          <p:nvPr>
            <p:ph type="dt" sz="half" idx="10"/>
          </p:nvPr>
        </p:nvSpPr>
        <p:spPr/>
        <p:txBody>
          <a:bodyPr/>
          <a:lstStyle>
            <a:lvl1pPr algn="ctr">
              <a:defRPr b="0">
                <a:ea typeface="ＭＳ Ｐゴシック" charset="0"/>
                <a:cs typeface="ＭＳ Ｐゴシック" charset="0"/>
              </a:defRPr>
            </a:lvl1pPr>
          </a:lstStyle>
          <a:p>
            <a:pPr>
              <a:defRPr/>
            </a:pPr>
            <a:endParaRPr lang="en-US" i="0"/>
          </a:p>
        </p:txBody>
      </p:sp>
      <p:sp>
        <p:nvSpPr>
          <p:cNvPr id="6" name="Slide Number Placeholder 5"/>
          <p:cNvSpPr>
            <a:spLocks noGrp="1"/>
          </p:cNvSpPr>
          <p:nvPr>
            <p:ph type="sldNum" sz="quarter" idx="11"/>
          </p:nvPr>
        </p:nvSpPr>
        <p:spPr/>
        <p:txBody>
          <a:bodyPr/>
          <a:lstStyle>
            <a:lvl1pPr>
              <a:defRPr b="0">
                <a:ea typeface="ＭＳ Ｐゴシック" charset="0"/>
                <a:cs typeface="ＭＳ Ｐゴシック" charset="0"/>
              </a:defRPr>
            </a:lvl1pPr>
          </a:lstStyle>
          <a:p>
            <a:pPr>
              <a:defRPr/>
            </a:pPr>
            <a:fld id="{D3B5E5FA-B5E3-974F-A8B2-B174AAEEFA13}" type="slidenum">
              <a:rPr lang="en-US"/>
              <a:pPr>
                <a:defRPr/>
              </a:pPr>
              <a:t>‹#›</a:t>
            </a:fld>
            <a:endParaRPr lang="en-US" i="0"/>
          </a:p>
        </p:txBody>
      </p:sp>
    </p:spTree>
    <p:extLst>
      <p:ext uri="{BB962C8B-B14F-4D97-AF65-F5344CB8AC3E}">
        <p14:creationId xmlns:p14="http://schemas.microsoft.com/office/powerpoint/2010/main" val="3253217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de-CH"/>
              <a:t>Click to edit Master title style</a:t>
            </a:r>
            <a:endParaRPr lang="en-US"/>
          </a:p>
        </p:txBody>
      </p:sp>
      <p:sp>
        <p:nvSpPr>
          <p:cNvPr id="3" name="Text Placeholder 2"/>
          <p:cNvSpPr>
            <a:spLocks noGrp="1"/>
          </p:cNvSpPr>
          <p:nvPr>
            <p:ph type="body" idx="1"/>
          </p:nvPr>
        </p:nvSpPr>
        <p:spPr>
          <a:xfrm>
            <a:off x="457200" y="1535113"/>
            <a:ext cx="4040066"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Click to edit Master text styles</a:t>
            </a:r>
          </a:p>
        </p:txBody>
      </p:sp>
      <p:sp>
        <p:nvSpPr>
          <p:cNvPr id="4" name="Content Placeholder 3"/>
          <p:cNvSpPr>
            <a:spLocks noGrp="1"/>
          </p:cNvSpPr>
          <p:nvPr>
            <p:ph sz="half" idx="2"/>
          </p:nvPr>
        </p:nvSpPr>
        <p:spPr>
          <a:xfrm>
            <a:off x="457200" y="2174875"/>
            <a:ext cx="4040066"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endParaRPr lang="en-US"/>
          </a:p>
        </p:txBody>
      </p:sp>
      <p:sp>
        <p:nvSpPr>
          <p:cNvPr id="5" name="Text Placeholder 4"/>
          <p:cNvSpPr>
            <a:spLocks noGrp="1"/>
          </p:cNvSpPr>
          <p:nvPr>
            <p:ph type="body" sz="quarter" idx="3"/>
          </p:nvPr>
        </p:nvSpPr>
        <p:spPr>
          <a:xfrm>
            <a:off x="4645280" y="1535113"/>
            <a:ext cx="4041531"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Click to edit Master text styles</a:t>
            </a:r>
          </a:p>
        </p:txBody>
      </p:sp>
      <p:sp>
        <p:nvSpPr>
          <p:cNvPr id="6" name="Content Placeholder 5"/>
          <p:cNvSpPr>
            <a:spLocks noGrp="1"/>
          </p:cNvSpPr>
          <p:nvPr>
            <p:ph sz="quarter" idx="4"/>
          </p:nvPr>
        </p:nvSpPr>
        <p:spPr>
          <a:xfrm>
            <a:off x="4645280" y="2174875"/>
            <a:ext cx="4041531"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endParaRPr lang="en-US"/>
          </a:p>
        </p:txBody>
      </p:sp>
      <p:sp>
        <p:nvSpPr>
          <p:cNvPr id="7" name="Date Placeholder 6"/>
          <p:cNvSpPr>
            <a:spLocks noGrp="1"/>
          </p:cNvSpPr>
          <p:nvPr>
            <p:ph type="dt" sz="half" idx="10"/>
          </p:nvPr>
        </p:nvSpPr>
        <p:spPr/>
        <p:txBody>
          <a:bodyPr/>
          <a:lstStyle>
            <a:lvl1pPr algn="ctr">
              <a:defRPr b="0">
                <a:ea typeface="ＭＳ Ｐゴシック" charset="0"/>
                <a:cs typeface="ＭＳ Ｐゴシック" charset="0"/>
              </a:defRPr>
            </a:lvl1pPr>
          </a:lstStyle>
          <a:p>
            <a:pPr>
              <a:defRPr/>
            </a:pPr>
            <a:endParaRPr lang="en-US" i="0"/>
          </a:p>
        </p:txBody>
      </p:sp>
      <p:sp>
        <p:nvSpPr>
          <p:cNvPr id="8" name="Slide Number Placeholder 7"/>
          <p:cNvSpPr>
            <a:spLocks noGrp="1"/>
          </p:cNvSpPr>
          <p:nvPr>
            <p:ph type="sldNum" sz="quarter" idx="11"/>
          </p:nvPr>
        </p:nvSpPr>
        <p:spPr/>
        <p:txBody>
          <a:bodyPr/>
          <a:lstStyle>
            <a:lvl1pPr>
              <a:defRPr b="0">
                <a:ea typeface="ＭＳ Ｐゴシック" charset="0"/>
                <a:cs typeface="ＭＳ Ｐゴシック" charset="0"/>
              </a:defRPr>
            </a:lvl1pPr>
          </a:lstStyle>
          <a:p>
            <a:pPr>
              <a:defRPr/>
            </a:pPr>
            <a:fld id="{E4A554C2-6480-2640-9C75-E0734A2FD28B}" type="slidenum">
              <a:rPr lang="en-US"/>
              <a:pPr>
                <a:defRPr/>
              </a:pPr>
              <a:t>‹#›</a:t>
            </a:fld>
            <a:endParaRPr lang="en-US" i="0"/>
          </a:p>
        </p:txBody>
      </p:sp>
    </p:spTree>
    <p:extLst>
      <p:ext uri="{BB962C8B-B14F-4D97-AF65-F5344CB8AC3E}">
        <p14:creationId xmlns:p14="http://schemas.microsoft.com/office/powerpoint/2010/main" val="38867565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a:t>Click to edit Master title style</a:t>
            </a:r>
            <a:endParaRPr lang="en-US"/>
          </a:p>
        </p:txBody>
      </p:sp>
      <p:sp>
        <p:nvSpPr>
          <p:cNvPr id="3" name="Date Placeholder 2"/>
          <p:cNvSpPr>
            <a:spLocks noGrp="1"/>
          </p:cNvSpPr>
          <p:nvPr>
            <p:ph type="dt" sz="half" idx="10"/>
          </p:nvPr>
        </p:nvSpPr>
        <p:spPr/>
        <p:txBody>
          <a:bodyPr/>
          <a:lstStyle>
            <a:lvl1pPr algn="ctr">
              <a:defRPr b="0">
                <a:ea typeface="ＭＳ Ｐゴシック" charset="0"/>
                <a:cs typeface="ＭＳ Ｐゴシック" charset="0"/>
              </a:defRPr>
            </a:lvl1pPr>
          </a:lstStyle>
          <a:p>
            <a:pPr>
              <a:defRPr/>
            </a:pPr>
            <a:endParaRPr lang="en-US" i="0"/>
          </a:p>
        </p:txBody>
      </p:sp>
      <p:sp>
        <p:nvSpPr>
          <p:cNvPr id="4" name="Slide Number Placeholder 3"/>
          <p:cNvSpPr>
            <a:spLocks noGrp="1"/>
          </p:cNvSpPr>
          <p:nvPr>
            <p:ph type="sldNum" sz="quarter" idx="11"/>
          </p:nvPr>
        </p:nvSpPr>
        <p:spPr/>
        <p:txBody>
          <a:bodyPr/>
          <a:lstStyle>
            <a:lvl1pPr>
              <a:defRPr b="0">
                <a:ea typeface="ＭＳ Ｐゴシック" charset="0"/>
                <a:cs typeface="ＭＳ Ｐゴシック" charset="0"/>
              </a:defRPr>
            </a:lvl1pPr>
          </a:lstStyle>
          <a:p>
            <a:pPr>
              <a:defRPr/>
            </a:pPr>
            <a:fld id="{1547AEF8-0F21-8E43-825B-F8BF9EDD1489}" type="slidenum">
              <a:rPr lang="en-US"/>
              <a:pPr>
                <a:defRPr/>
              </a:pPr>
              <a:t>‹#›</a:t>
            </a:fld>
            <a:endParaRPr lang="en-US" i="0"/>
          </a:p>
        </p:txBody>
      </p:sp>
    </p:spTree>
    <p:extLst>
      <p:ext uri="{BB962C8B-B14F-4D97-AF65-F5344CB8AC3E}">
        <p14:creationId xmlns:p14="http://schemas.microsoft.com/office/powerpoint/2010/main" val="2759876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504950"/>
            <a:ext cx="3803650" cy="4635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84700" y="1504950"/>
            <a:ext cx="3803650" cy="4635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2959456"/>
      </p:ext>
    </p:extLst>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ctr">
              <a:defRPr b="0">
                <a:ea typeface="ＭＳ Ｐゴシック" charset="0"/>
                <a:cs typeface="ＭＳ Ｐゴシック" charset="0"/>
              </a:defRPr>
            </a:lvl1pPr>
          </a:lstStyle>
          <a:p>
            <a:pPr>
              <a:defRPr/>
            </a:pPr>
            <a:endParaRPr lang="en-US" i="0"/>
          </a:p>
        </p:txBody>
      </p:sp>
      <p:sp>
        <p:nvSpPr>
          <p:cNvPr id="3" name="Slide Number Placeholder 2"/>
          <p:cNvSpPr>
            <a:spLocks noGrp="1"/>
          </p:cNvSpPr>
          <p:nvPr>
            <p:ph type="sldNum" sz="quarter" idx="11"/>
          </p:nvPr>
        </p:nvSpPr>
        <p:spPr/>
        <p:txBody>
          <a:bodyPr/>
          <a:lstStyle>
            <a:lvl1pPr>
              <a:defRPr b="0">
                <a:ea typeface="ＭＳ Ｐゴシック" charset="0"/>
                <a:cs typeface="ＭＳ Ｐゴシック" charset="0"/>
              </a:defRPr>
            </a:lvl1pPr>
          </a:lstStyle>
          <a:p>
            <a:pPr>
              <a:defRPr/>
            </a:pPr>
            <a:fld id="{231147EC-9787-9245-81FD-0563B510662E}" type="slidenum">
              <a:rPr lang="en-US"/>
              <a:pPr>
                <a:defRPr/>
              </a:pPr>
              <a:t>‹#›</a:t>
            </a:fld>
            <a:endParaRPr lang="en-US" i="0"/>
          </a:p>
        </p:txBody>
      </p:sp>
    </p:spTree>
    <p:extLst>
      <p:ext uri="{BB962C8B-B14F-4D97-AF65-F5344CB8AC3E}">
        <p14:creationId xmlns:p14="http://schemas.microsoft.com/office/powerpoint/2010/main" val="25176827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435" cy="1162050"/>
          </a:xfrm>
        </p:spPr>
        <p:txBody>
          <a:bodyPr anchor="b"/>
          <a:lstStyle>
            <a:lvl1pPr algn="l">
              <a:defRPr sz="2000" b="1"/>
            </a:lvl1pPr>
          </a:lstStyle>
          <a:p>
            <a:r>
              <a:rPr lang="de-CH"/>
              <a:t>Click to edit Master title style</a:t>
            </a:r>
            <a:endParaRPr lang="en-US"/>
          </a:p>
        </p:txBody>
      </p:sp>
      <p:sp>
        <p:nvSpPr>
          <p:cNvPr id="3" name="Content Placeholder 2"/>
          <p:cNvSpPr>
            <a:spLocks noGrp="1"/>
          </p:cNvSpPr>
          <p:nvPr>
            <p:ph idx="1"/>
          </p:nvPr>
        </p:nvSpPr>
        <p:spPr>
          <a:xfrm>
            <a:off x="3575538" y="273071"/>
            <a:ext cx="5111262"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endParaRPr lang="en-US"/>
          </a:p>
        </p:txBody>
      </p:sp>
      <p:sp>
        <p:nvSpPr>
          <p:cNvPr id="4" name="Text Placeholder 3"/>
          <p:cNvSpPr>
            <a:spLocks noGrp="1"/>
          </p:cNvSpPr>
          <p:nvPr>
            <p:ph type="body" sz="half" idx="2"/>
          </p:nvPr>
        </p:nvSpPr>
        <p:spPr>
          <a:xfrm>
            <a:off x="457207" y="1435103"/>
            <a:ext cx="3008435"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Click to edit Master text styles</a:t>
            </a:r>
          </a:p>
        </p:txBody>
      </p:sp>
      <p:sp>
        <p:nvSpPr>
          <p:cNvPr id="5" name="Date Placeholder 4"/>
          <p:cNvSpPr>
            <a:spLocks noGrp="1"/>
          </p:cNvSpPr>
          <p:nvPr>
            <p:ph type="dt" sz="half" idx="10"/>
          </p:nvPr>
        </p:nvSpPr>
        <p:spPr/>
        <p:txBody>
          <a:bodyPr/>
          <a:lstStyle>
            <a:lvl1pPr algn="ctr">
              <a:defRPr b="0">
                <a:ea typeface="ＭＳ Ｐゴシック" charset="0"/>
                <a:cs typeface="ＭＳ Ｐゴシック" charset="0"/>
              </a:defRPr>
            </a:lvl1pPr>
          </a:lstStyle>
          <a:p>
            <a:pPr>
              <a:defRPr/>
            </a:pPr>
            <a:endParaRPr lang="en-US" i="0"/>
          </a:p>
        </p:txBody>
      </p:sp>
      <p:sp>
        <p:nvSpPr>
          <p:cNvPr id="6" name="Slide Number Placeholder 5"/>
          <p:cNvSpPr>
            <a:spLocks noGrp="1"/>
          </p:cNvSpPr>
          <p:nvPr>
            <p:ph type="sldNum" sz="quarter" idx="11"/>
          </p:nvPr>
        </p:nvSpPr>
        <p:spPr/>
        <p:txBody>
          <a:bodyPr/>
          <a:lstStyle>
            <a:lvl1pPr>
              <a:defRPr b="0">
                <a:ea typeface="ＭＳ Ｐゴシック" charset="0"/>
                <a:cs typeface="ＭＳ Ｐゴシック" charset="0"/>
              </a:defRPr>
            </a:lvl1pPr>
          </a:lstStyle>
          <a:p>
            <a:pPr>
              <a:defRPr/>
            </a:pPr>
            <a:fld id="{BDFF791C-0214-C746-978D-ED752AE40E0E}" type="slidenum">
              <a:rPr lang="en-US"/>
              <a:pPr>
                <a:defRPr/>
              </a:pPr>
              <a:t>‹#›</a:t>
            </a:fld>
            <a:endParaRPr lang="en-US" i="0"/>
          </a:p>
        </p:txBody>
      </p:sp>
    </p:spTree>
    <p:extLst>
      <p:ext uri="{BB962C8B-B14F-4D97-AF65-F5344CB8AC3E}">
        <p14:creationId xmlns:p14="http://schemas.microsoft.com/office/powerpoint/2010/main" val="3607587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66" y="4800600"/>
            <a:ext cx="5486400" cy="566738"/>
          </a:xfrm>
        </p:spPr>
        <p:txBody>
          <a:bodyPr anchor="b"/>
          <a:lstStyle>
            <a:lvl1pPr algn="l">
              <a:defRPr sz="2000" b="1"/>
            </a:lvl1pPr>
          </a:lstStyle>
          <a:p>
            <a:r>
              <a:rPr lang="de-CH"/>
              <a:t>Click to edit Master title style</a:t>
            </a:r>
            <a:endParaRPr lang="en-US"/>
          </a:p>
        </p:txBody>
      </p:sp>
      <p:sp>
        <p:nvSpPr>
          <p:cNvPr id="3" name="Picture Placeholder 2"/>
          <p:cNvSpPr>
            <a:spLocks noGrp="1"/>
          </p:cNvSpPr>
          <p:nvPr>
            <p:ph type="pic" idx="1"/>
          </p:nvPr>
        </p:nvSpPr>
        <p:spPr>
          <a:xfrm>
            <a:off x="1792166"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66"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Click to edit Master text styles</a:t>
            </a:r>
          </a:p>
        </p:txBody>
      </p:sp>
      <p:sp>
        <p:nvSpPr>
          <p:cNvPr id="5" name="Date Placeholder 4"/>
          <p:cNvSpPr>
            <a:spLocks noGrp="1"/>
          </p:cNvSpPr>
          <p:nvPr>
            <p:ph type="dt" sz="half" idx="10"/>
          </p:nvPr>
        </p:nvSpPr>
        <p:spPr/>
        <p:txBody>
          <a:bodyPr/>
          <a:lstStyle>
            <a:lvl1pPr algn="ctr">
              <a:defRPr b="0">
                <a:ea typeface="ＭＳ Ｐゴシック" charset="0"/>
                <a:cs typeface="ＭＳ Ｐゴシック" charset="0"/>
              </a:defRPr>
            </a:lvl1pPr>
          </a:lstStyle>
          <a:p>
            <a:pPr>
              <a:defRPr/>
            </a:pPr>
            <a:endParaRPr lang="en-US" i="0"/>
          </a:p>
        </p:txBody>
      </p:sp>
      <p:sp>
        <p:nvSpPr>
          <p:cNvPr id="6" name="Slide Number Placeholder 5"/>
          <p:cNvSpPr>
            <a:spLocks noGrp="1"/>
          </p:cNvSpPr>
          <p:nvPr>
            <p:ph type="sldNum" sz="quarter" idx="11"/>
          </p:nvPr>
        </p:nvSpPr>
        <p:spPr/>
        <p:txBody>
          <a:bodyPr/>
          <a:lstStyle>
            <a:lvl1pPr>
              <a:defRPr b="0">
                <a:ea typeface="ＭＳ Ｐゴシック" charset="0"/>
                <a:cs typeface="ＭＳ Ｐゴシック" charset="0"/>
              </a:defRPr>
            </a:lvl1pPr>
          </a:lstStyle>
          <a:p>
            <a:pPr>
              <a:defRPr/>
            </a:pPr>
            <a:fld id="{F44532CA-81A0-5940-AB73-B6967744BF63}" type="slidenum">
              <a:rPr lang="en-US"/>
              <a:pPr>
                <a:defRPr/>
              </a:pPr>
              <a:t>‹#›</a:t>
            </a:fld>
            <a:endParaRPr lang="en-US" i="0"/>
          </a:p>
        </p:txBody>
      </p:sp>
    </p:spTree>
    <p:extLst>
      <p:ext uri="{BB962C8B-B14F-4D97-AF65-F5344CB8AC3E}">
        <p14:creationId xmlns:p14="http://schemas.microsoft.com/office/powerpoint/2010/main" val="16676120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a:t>Click to edit Master title style</a:t>
            </a:r>
            <a:endParaRPr lang="en-US"/>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endParaRPr lang="en-US"/>
          </a:p>
        </p:txBody>
      </p:sp>
      <p:sp>
        <p:nvSpPr>
          <p:cNvPr id="4" name="Date Placeholder 3"/>
          <p:cNvSpPr>
            <a:spLocks noGrp="1"/>
          </p:cNvSpPr>
          <p:nvPr>
            <p:ph type="dt" sz="half" idx="10"/>
          </p:nvPr>
        </p:nvSpPr>
        <p:spPr/>
        <p:txBody>
          <a:bodyPr/>
          <a:lstStyle>
            <a:lvl1pPr algn="ctr">
              <a:defRPr b="0">
                <a:ea typeface="ＭＳ Ｐゴシック" charset="0"/>
                <a:cs typeface="ＭＳ Ｐゴシック" charset="0"/>
              </a:defRPr>
            </a:lvl1pPr>
          </a:lstStyle>
          <a:p>
            <a:pPr>
              <a:defRPr/>
            </a:pPr>
            <a:endParaRPr lang="en-US" i="0"/>
          </a:p>
        </p:txBody>
      </p:sp>
      <p:sp>
        <p:nvSpPr>
          <p:cNvPr id="5" name="Slide Number Placeholder 4"/>
          <p:cNvSpPr>
            <a:spLocks noGrp="1"/>
          </p:cNvSpPr>
          <p:nvPr>
            <p:ph type="sldNum" sz="quarter" idx="11"/>
          </p:nvPr>
        </p:nvSpPr>
        <p:spPr/>
        <p:txBody>
          <a:bodyPr/>
          <a:lstStyle>
            <a:lvl1pPr>
              <a:defRPr b="0">
                <a:ea typeface="ＭＳ Ｐゴシック" charset="0"/>
                <a:cs typeface="ＭＳ Ｐゴシック" charset="0"/>
              </a:defRPr>
            </a:lvl1pPr>
          </a:lstStyle>
          <a:p>
            <a:pPr>
              <a:defRPr/>
            </a:pPr>
            <a:fld id="{5412D08D-4036-2F47-B219-118409AD78C5}" type="slidenum">
              <a:rPr lang="en-US"/>
              <a:pPr>
                <a:defRPr/>
              </a:pPr>
              <a:t>‹#›</a:t>
            </a:fld>
            <a:endParaRPr lang="en-US" i="0"/>
          </a:p>
        </p:txBody>
      </p:sp>
    </p:spTree>
    <p:extLst>
      <p:ext uri="{BB962C8B-B14F-4D97-AF65-F5344CB8AC3E}">
        <p14:creationId xmlns:p14="http://schemas.microsoft.com/office/powerpoint/2010/main" val="27588737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44521"/>
            <a:ext cx="2057400" cy="5681663"/>
          </a:xfrm>
        </p:spPr>
        <p:txBody>
          <a:bodyPr vert="eaVert"/>
          <a:lstStyle/>
          <a:p>
            <a:r>
              <a:rPr lang="de-CH"/>
              <a:t>Click to edit Master title style</a:t>
            </a:r>
            <a:endParaRPr lang="en-US"/>
          </a:p>
        </p:txBody>
      </p:sp>
      <p:sp>
        <p:nvSpPr>
          <p:cNvPr id="3" name="Vertical Text Placeholder 2"/>
          <p:cNvSpPr>
            <a:spLocks noGrp="1"/>
          </p:cNvSpPr>
          <p:nvPr>
            <p:ph type="body" orient="vert" idx="1"/>
          </p:nvPr>
        </p:nvSpPr>
        <p:spPr>
          <a:xfrm>
            <a:off x="457207" y="444521"/>
            <a:ext cx="6031523" cy="5681663"/>
          </a:xfrm>
          <a:prstGeom prst="rect">
            <a:avLst/>
          </a:prstGeom>
        </p:spPr>
        <p:txBody>
          <a:bodyPr vert="eaVert"/>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endParaRPr lang="en-US"/>
          </a:p>
        </p:txBody>
      </p:sp>
      <p:sp>
        <p:nvSpPr>
          <p:cNvPr id="4" name="Date Placeholder 3"/>
          <p:cNvSpPr>
            <a:spLocks noGrp="1"/>
          </p:cNvSpPr>
          <p:nvPr>
            <p:ph type="dt" sz="half" idx="10"/>
          </p:nvPr>
        </p:nvSpPr>
        <p:spPr/>
        <p:txBody>
          <a:bodyPr/>
          <a:lstStyle>
            <a:lvl1pPr algn="ctr">
              <a:defRPr b="0">
                <a:ea typeface="ＭＳ Ｐゴシック" charset="0"/>
                <a:cs typeface="ＭＳ Ｐゴシック" charset="0"/>
              </a:defRPr>
            </a:lvl1pPr>
          </a:lstStyle>
          <a:p>
            <a:pPr>
              <a:defRPr/>
            </a:pPr>
            <a:endParaRPr lang="en-US" i="0"/>
          </a:p>
        </p:txBody>
      </p:sp>
      <p:sp>
        <p:nvSpPr>
          <p:cNvPr id="5" name="Slide Number Placeholder 4"/>
          <p:cNvSpPr>
            <a:spLocks noGrp="1"/>
          </p:cNvSpPr>
          <p:nvPr>
            <p:ph type="sldNum" sz="quarter" idx="11"/>
          </p:nvPr>
        </p:nvSpPr>
        <p:spPr/>
        <p:txBody>
          <a:bodyPr/>
          <a:lstStyle>
            <a:lvl1pPr>
              <a:defRPr b="0">
                <a:ea typeface="ＭＳ Ｐゴシック" charset="0"/>
                <a:cs typeface="ＭＳ Ｐゴシック" charset="0"/>
              </a:defRPr>
            </a:lvl1pPr>
          </a:lstStyle>
          <a:p>
            <a:pPr>
              <a:defRPr/>
            </a:pPr>
            <a:fld id="{17C50148-09C6-9C41-9CF9-62E457F85E45}" type="slidenum">
              <a:rPr lang="en-US"/>
              <a:pPr>
                <a:defRPr/>
              </a:pPr>
              <a:t>‹#›</a:t>
            </a:fld>
            <a:endParaRPr lang="en-US" i="0"/>
          </a:p>
        </p:txBody>
      </p:sp>
    </p:spTree>
    <p:extLst>
      <p:ext uri="{BB962C8B-B14F-4D97-AF65-F5344CB8AC3E}">
        <p14:creationId xmlns:p14="http://schemas.microsoft.com/office/powerpoint/2010/main" val="4183280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3" name="Picture 7" descr="banner-ble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0" name="Rectangle 2"/>
          <p:cNvSpPr>
            <a:spLocks noGrp="1" noChangeArrowheads="1"/>
          </p:cNvSpPr>
          <p:nvPr>
            <p:ph type="subTitle" idx="1"/>
          </p:nvPr>
        </p:nvSpPr>
        <p:spPr>
          <a:xfrm>
            <a:off x="1371600" y="3886200"/>
            <a:ext cx="6400800" cy="1752600"/>
          </a:xfrm>
        </p:spPr>
        <p:txBody>
          <a:bodyPr/>
          <a:lstStyle>
            <a:lvl1pPr marL="0" indent="0" algn="ctr">
              <a:defRPr/>
            </a:lvl1pPr>
          </a:lstStyle>
          <a:p>
            <a:r>
              <a:rPr lang="en-US"/>
              <a:t>Click to edit Master subtitle style</a:t>
            </a:r>
          </a:p>
        </p:txBody>
      </p:sp>
      <p:sp>
        <p:nvSpPr>
          <p:cNvPr id="4" name="Date Placeholder 3"/>
          <p:cNvSpPr>
            <a:spLocks noGrp="1" noChangeArrowheads="1"/>
          </p:cNvSpPr>
          <p:nvPr>
            <p:ph type="dt" sz="half" idx="10"/>
          </p:nvPr>
        </p:nvSpPr>
        <p:spPr>
          <a:xfrm>
            <a:off x="685800" y="6248400"/>
            <a:ext cx="1905000" cy="457200"/>
          </a:xfrm>
          <a:prstGeom prst="rect">
            <a:avLst/>
          </a:prstGeom>
        </p:spPr>
        <p:txBody>
          <a:bodyPr/>
          <a:lstStyle>
            <a:lvl1pPr algn="l">
              <a:defRPr sz="1400" b="1">
                <a:solidFill>
                  <a:srgbClr val="DDFFF6"/>
                </a:solidFill>
                <a:ea typeface="ＭＳ Ｐゴシック"/>
                <a:cs typeface="ＭＳ Ｐゴシック"/>
              </a:defRPr>
            </a:lvl1pPr>
          </a:lstStyle>
          <a:p>
            <a:pPr>
              <a:defRPr/>
            </a:pPr>
            <a:endParaRPr lang="en-US"/>
          </a:p>
        </p:txBody>
      </p:sp>
      <p:sp>
        <p:nvSpPr>
          <p:cNvPr id="5" name="Footer Placeholder 4"/>
          <p:cNvSpPr>
            <a:spLocks noGrp="1" noChangeArrowheads="1"/>
          </p:cNvSpPr>
          <p:nvPr>
            <p:ph type="ftr" sz="quarter" idx="11"/>
          </p:nvPr>
        </p:nvSpPr>
        <p:spPr>
          <a:xfrm>
            <a:off x="3124200" y="6248400"/>
            <a:ext cx="2895600" cy="457200"/>
          </a:xfrm>
          <a:prstGeom prst="rect">
            <a:avLst/>
          </a:prstGeom>
        </p:spPr>
        <p:txBody>
          <a:bodyPr/>
          <a:lstStyle>
            <a:lvl1pPr algn="l">
              <a:defRPr sz="1400" b="1">
                <a:solidFill>
                  <a:srgbClr val="DDFFF6"/>
                </a:solidFill>
                <a:ea typeface="ＭＳ Ｐゴシック"/>
                <a:cs typeface="ＭＳ Ｐゴシック"/>
              </a:defRPr>
            </a:lvl1pPr>
          </a:lstStyle>
          <a:p>
            <a:pPr>
              <a:defRPr/>
            </a:pPr>
            <a:r>
              <a:rPr lang="en-US"/>
              <a:t>slide</a:t>
            </a:r>
          </a:p>
        </p:txBody>
      </p:sp>
      <p:sp>
        <p:nvSpPr>
          <p:cNvPr id="6" name="Slide Number Placeholder 5"/>
          <p:cNvSpPr>
            <a:spLocks noGrp="1" noChangeArrowheads="1"/>
          </p:cNvSpPr>
          <p:nvPr>
            <p:ph type="sldNum" sz="quarter" idx="12"/>
          </p:nvPr>
        </p:nvSpPr>
        <p:spPr>
          <a:xfrm>
            <a:off x="6553200" y="6248400"/>
            <a:ext cx="1905000" cy="457200"/>
          </a:xfrm>
          <a:prstGeom prst="rect">
            <a:avLst/>
          </a:prstGeom>
        </p:spPr>
        <p:txBody>
          <a:bodyPr/>
          <a:lstStyle>
            <a:lvl1pPr algn="l">
              <a:defRPr sz="1400" b="1">
                <a:solidFill>
                  <a:srgbClr val="DDFFF6"/>
                </a:solidFill>
                <a:ea typeface="ＭＳ Ｐゴシック"/>
                <a:cs typeface="ＭＳ Ｐゴシック"/>
              </a:defRPr>
            </a:lvl1pPr>
          </a:lstStyle>
          <a:p>
            <a:pPr>
              <a:defRPr/>
            </a:pPr>
            <a:fld id="{405950D1-C946-D34F-B28A-D11B972C3976}" type="slidenum">
              <a:rPr lang="en-US"/>
              <a:pPr>
                <a:defRPr/>
              </a:pPr>
              <a:t>‹#›</a:t>
            </a:fld>
            <a:endParaRPr lang="en-US"/>
          </a:p>
        </p:txBody>
      </p:sp>
    </p:spTree>
    <p:extLst>
      <p:ext uri="{BB962C8B-B14F-4D97-AF65-F5344CB8AC3E}">
        <p14:creationId xmlns:p14="http://schemas.microsoft.com/office/powerpoint/2010/main" val="24843752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de-CH"/>
              <a:t>Click to edit Master title style</a:t>
            </a:r>
            <a:endParaRPr lang="en-US"/>
          </a:p>
        </p:txBody>
      </p:sp>
      <p:sp>
        <p:nvSpPr>
          <p:cNvPr id="3" name="Content Placeholder 2"/>
          <p:cNvSpPr>
            <a:spLocks noGrp="1"/>
          </p:cNvSpPr>
          <p:nvPr>
            <p:ph idx="1"/>
          </p:nvPr>
        </p:nvSpPr>
        <p:spPr/>
        <p:txBody>
          <a:bodyPr/>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lgn="l">
              <a:defRPr sz="1400" b="1">
                <a:solidFill>
                  <a:srgbClr val="DDFFF6"/>
                </a:solidFill>
                <a:ea typeface="ＭＳ Ｐゴシック"/>
                <a:cs typeface="ＭＳ Ｐゴシック"/>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lgn="l">
              <a:defRPr sz="1400" b="1">
                <a:solidFill>
                  <a:srgbClr val="DDFFF6"/>
                </a:solidFill>
                <a:ea typeface="ＭＳ Ｐゴシック"/>
                <a:cs typeface="ＭＳ Ｐゴシック"/>
              </a:defRPr>
            </a:lvl1pPr>
          </a:lstStyle>
          <a:p>
            <a:pPr>
              <a:defRPr/>
            </a:pPr>
            <a:r>
              <a:rPr lang="en-US"/>
              <a:t>slide</a:t>
            </a: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lgn="l">
              <a:defRPr sz="1400" b="1">
                <a:solidFill>
                  <a:srgbClr val="DDFFF6"/>
                </a:solidFill>
                <a:ea typeface="ＭＳ Ｐゴシック"/>
                <a:cs typeface="ＭＳ Ｐゴシック"/>
              </a:defRPr>
            </a:lvl1pPr>
          </a:lstStyle>
          <a:p>
            <a:pPr>
              <a:defRPr/>
            </a:pPr>
            <a:fld id="{AEF53782-9C2B-4242-A128-63DF0F893E7F}" type="slidenum">
              <a:rPr lang="en-US"/>
              <a:pPr>
                <a:defRPr/>
              </a:pPr>
              <a:t>‹#›</a:t>
            </a:fld>
            <a:endParaRPr lang="en-US"/>
          </a:p>
        </p:txBody>
      </p:sp>
    </p:spTree>
    <p:extLst>
      <p:ext uri="{BB962C8B-B14F-4D97-AF65-F5344CB8AC3E}">
        <p14:creationId xmlns:p14="http://schemas.microsoft.com/office/powerpoint/2010/main" val="19030678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a:prstGeom prst="rect">
            <a:avLst/>
          </a:prstGeom>
        </p:spPr>
        <p:txBody>
          <a:bodyPr vert="horz" anchor="t"/>
          <a:lstStyle>
            <a:lvl1pPr algn="l">
              <a:defRPr sz="4000" b="1" cap="all"/>
            </a:lvl1pPr>
          </a:lstStyle>
          <a:p>
            <a:r>
              <a:rPr lang="de-CH"/>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CH"/>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lgn="l">
              <a:defRPr sz="1400" b="1">
                <a:solidFill>
                  <a:srgbClr val="DDFFF6"/>
                </a:solidFill>
                <a:ea typeface="ＭＳ Ｐゴシック"/>
                <a:cs typeface="ＭＳ Ｐゴシック"/>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lgn="l">
              <a:defRPr sz="1400" b="1">
                <a:solidFill>
                  <a:srgbClr val="DDFFF6"/>
                </a:solidFill>
                <a:ea typeface="ＭＳ Ｐゴシック"/>
                <a:cs typeface="ＭＳ Ｐゴシック"/>
              </a:defRPr>
            </a:lvl1pPr>
          </a:lstStyle>
          <a:p>
            <a:pPr>
              <a:defRPr/>
            </a:pPr>
            <a:r>
              <a:rPr lang="en-US"/>
              <a:t>slide</a:t>
            </a: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lgn="l">
              <a:defRPr sz="1400" b="1">
                <a:solidFill>
                  <a:srgbClr val="DDFFF6"/>
                </a:solidFill>
                <a:ea typeface="ＭＳ Ｐゴシック"/>
                <a:cs typeface="ＭＳ Ｐゴシック"/>
              </a:defRPr>
            </a:lvl1pPr>
          </a:lstStyle>
          <a:p>
            <a:pPr>
              <a:defRPr/>
            </a:pPr>
            <a:fld id="{CCDACFEE-AE26-4F49-BE32-D736DEAA258D}" type="slidenum">
              <a:rPr lang="en-US"/>
              <a:pPr>
                <a:defRPr/>
              </a:pPr>
              <a:t>‹#›</a:t>
            </a:fld>
            <a:endParaRPr lang="en-US"/>
          </a:p>
        </p:txBody>
      </p:sp>
    </p:spTree>
    <p:extLst>
      <p:ext uri="{BB962C8B-B14F-4D97-AF65-F5344CB8AC3E}">
        <p14:creationId xmlns:p14="http://schemas.microsoft.com/office/powerpoint/2010/main" val="19559189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de-CH"/>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endParaRPr lang="en-US"/>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lgn="l">
              <a:defRPr sz="1400" b="1">
                <a:solidFill>
                  <a:srgbClr val="DDFFF6"/>
                </a:solidFill>
                <a:ea typeface="ＭＳ Ｐゴシック"/>
                <a:cs typeface="ＭＳ Ｐゴシック"/>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lgn="l">
              <a:defRPr sz="1400" b="1">
                <a:solidFill>
                  <a:srgbClr val="DDFFF6"/>
                </a:solidFill>
                <a:ea typeface="ＭＳ Ｐゴシック"/>
                <a:cs typeface="ＭＳ Ｐゴシック"/>
              </a:defRPr>
            </a:lvl1pPr>
          </a:lstStyle>
          <a:p>
            <a:pPr>
              <a:defRPr/>
            </a:pPr>
            <a:r>
              <a:rPr lang="en-US"/>
              <a:t>slide</a:t>
            </a: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lgn="l">
              <a:defRPr sz="1400" b="1">
                <a:solidFill>
                  <a:srgbClr val="DDFFF6"/>
                </a:solidFill>
                <a:ea typeface="ＭＳ Ｐゴシック"/>
                <a:cs typeface="ＭＳ Ｐゴシック"/>
              </a:defRPr>
            </a:lvl1pPr>
          </a:lstStyle>
          <a:p>
            <a:pPr>
              <a:defRPr/>
            </a:pPr>
            <a:fld id="{969790EE-257F-564B-9B17-DE33E275C1CB}" type="slidenum">
              <a:rPr lang="en-US"/>
              <a:pPr>
                <a:defRPr/>
              </a:pPr>
              <a:t>‹#›</a:t>
            </a:fld>
            <a:endParaRPr lang="en-US"/>
          </a:p>
        </p:txBody>
      </p:sp>
    </p:spTree>
    <p:extLst>
      <p:ext uri="{BB962C8B-B14F-4D97-AF65-F5344CB8AC3E}">
        <p14:creationId xmlns:p14="http://schemas.microsoft.com/office/powerpoint/2010/main" val="12189710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de-CH"/>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endParaRPr lang="en-US"/>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algn="l">
              <a:defRPr sz="1400" b="1">
                <a:solidFill>
                  <a:srgbClr val="DDFFF6"/>
                </a:solidFill>
                <a:ea typeface="ＭＳ Ｐゴシック"/>
                <a:cs typeface="ＭＳ Ｐゴシック"/>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algn="l">
              <a:defRPr sz="1400" b="1">
                <a:solidFill>
                  <a:srgbClr val="DDFFF6"/>
                </a:solidFill>
                <a:ea typeface="ＭＳ Ｐゴシック"/>
                <a:cs typeface="ＭＳ Ｐゴシック"/>
              </a:defRPr>
            </a:lvl1pPr>
          </a:lstStyle>
          <a:p>
            <a:pPr>
              <a:defRPr/>
            </a:pPr>
            <a:r>
              <a:rPr lang="en-US"/>
              <a:t>slide</a:t>
            </a:r>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algn="l">
              <a:defRPr sz="1400" b="1">
                <a:solidFill>
                  <a:srgbClr val="DDFFF6"/>
                </a:solidFill>
                <a:ea typeface="ＭＳ Ｐゴシック"/>
                <a:cs typeface="ＭＳ Ｐゴシック"/>
              </a:defRPr>
            </a:lvl1pPr>
          </a:lstStyle>
          <a:p>
            <a:pPr>
              <a:defRPr/>
            </a:pPr>
            <a:fld id="{673CF617-D636-134F-B5F0-23FDBA8130CD}" type="slidenum">
              <a:rPr lang="en-US"/>
              <a:pPr>
                <a:defRPr/>
              </a:pPr>
              <a:t>‹#›</a:t>
            </a:fld>
            <a:endParaRPr lang="en-US"/>
          </a:p>
        </p:txBody>
      </p:sp>
    </p:spTree>
    <p:extLst>
      <p:ext uri="{BB962C8B-B14F-4D97-AF65-F5344CB8AC3E}">
        <p14:creationId xmlns:p14="http://schemas.microsoft.com/office/powerpoint/2010/main" val="4039592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749515"/>
      </p:ext>
    </p:extLst>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de-CH"/>
              <a:t>Click to edit Master title style</a:t>
            </a:r>
            <a:endParaRPr lang="en-US"/>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lgn="l">
              <a:defRPr sz="1400" b="1">
                <a:solidFill>
                  <a:srgbClr val="DDFFF6"/>
                </a:solidFill>
                <a:ea typeface="ＭＳ Ｐゴシック"/>
                <a:cs typeface="ＭＳ Ｐゴシック"/>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lgn="l">
              <a:defRPr sz="1400" b="1">
                <a:solidFill>
                  <a:srgbClr val="DDFFF6"/>
                </a:solidFill>
                <a:ea typeface="ＭＳ Ｐゴシック"/>
                <a:cs typeface="ＭＳ Ｐゴシック"/>
              </a:defRPr>
            </a:lvl1pPr>
          </a:lstStyle>
          <a:p>
            <a:pPr>
              <a:defRPr/>
            </a:pPr>
            <a:r>
              <a:rPr lang="en-US"/>
              <a:t>slide</a:t>
            </a:r>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lgn="l">
              <a:defRPr sz="1400" b="1">
                <a:solidFill>
                  <a:srgbClr val="DDFFF6"/>
                </a:solidFill>
                <a:ea typeface="ＭＳ Ｐゴシック"/>
                <a:cs typeface="ＭＳ Ｐゴシック"/>
              </a:defRPr>
            </a:lvl1pPr>
          </a:lstStyle>
          <a:p>
            <a:pPr>
              <a:defRPr/>
            </a:pPr>
            <a:fld id="{25B5419A-34A5-6640-AE85-49BBE3C65481}" type="slidenum">
              <a:rPr lang="en-US"/>
              <a:pPr>
                <a:defRPr/>
              </a:pPr>
              <a:t>‹#›</a:t>
            </a:fld>
            <a:endParaRPr lang="en-US"/>
          </a:p>
        </p:txBody>
      </p:sp>
    </p:spTree>
    <p:extLst>
      <p:ext uri="{BB962C8B-B14F-4D97-AF65-F5344CB8AC3E}">
        <p14:creationId xmlns:p14="http://schemas.microsoft.com/office/powerpoint/2010/main" val="24845858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algn="l">
              <a:defRPr sz="1400" b="1">
                <a:solidFill>
                  <a:srgbClr val="DDFFF6"/>
                </a:solidFill>
                <a:ea typeface="ＭＳ Ｐゴシック"/>
                <a:cs typeface="ＭＳ Ｐゴシック"/>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algn="l">
              <a:defRPr sz="1400" b="1">
                <a:solidFill>
                  <a:srgbClr val="DDFFF6"/>
                </a:solidFill>
                <a:ea typeface="ＭＳ Ｐゴシック"/>
                <a:cs typeface="ＭＳ Ｐゴシック"/>
              </a:defRPr>
            </a:lvl1pPr>
          </a:lstStyle>
          <a:p>
            <a:pPr>
              <a:defRPr/>
            </a:pPr>
            <a:r>
              <a:rPr lang="en-US"/>
              <a:t>slide</a:t>
            </a:r>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algn="l">
              <a:defRPr sz="1400" b="1">
                <a:solidFill>
                  <a:srgbClr val="DDFFF6"/>
                </a:solidFill>
                <a:ea typeface="ＭＳ Ｐゴシック"/>
                <a:cs typeface="ＭＳ Ｐゴシック"/>
              </a:defRPr>
            </a:lvl1pPr>
          </a:lstStyle>
          <a:p>
            <a:pPr>
              <a:defRPr/>
            </a:pPr>
            <a:fld id="{96132AA8-1057-9B43-A673-BB0683FA11FA}" type="slidenum">
              <a:rPr lang="en-US"/>
              <a:pPr>
                <a:defRPr/>
              </a:pPr>
              <a:t>‹#›</a:t>
            </a:fld>
            <a:endParaRPr lang="en-US"/>
          </a:p>
        </p:txBody>
      </p:sp>
    </p:spTree>
    <p:extLst>
      <p:ext uri="{BB962C8B-B14F-4D97-AF65-F5344CB8AC3E}">
        <p14:creationId xmlns:p14="http://schemas.microsoft.com/office/powerpoint/2010/main" val="3626607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de-CH"/>
              <a:t>Click to edit Master title style</a:t>
            </a:r>
            <a:endParaRPr lang="en-US"/>
          </a:p>
        </p:txBody>
      </p:sp>
      <p:sp>
        <p:nvSpPr>
          <p:cNvPr id="3" name="Content Placeholder 2"/>
          <p:cNvSpPr>
            <a:spLocks noGrp="1"/>
          </p:cNvSpPr>
          <p:nvPr>
            <p:ph idx="1"/>
          </p:nvPr>
        </p:nvSpPr>
        <p:spPr>
          <a:xfrm>
            <a:off x="3575051"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endParaRPr lang="en-US"/>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lgn="l">
              <a:defRPr sz="1400" b="1">
                <a:solidFill>
                  <a:srgbClr val="DDFFF6"/>
                </a:solidFill>
                <a:ea typeface="ＭＳ Ｐゴシック"/>
                <a:cs typeface="ＭＳ Ｐゴシック"/>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lgn="l">
              <a:defRPr sz="1400" b="1">
                <a:solidFill>
                  <a:srgbClr val="DDFFF6"/>
                </a:solidFill>
                <a:ea typeface="ＭＳ Ｐゴシック"/>
                <a:cs typeface="ＭＳ Ｐゴシック"/>
              </a:defRPr>
            </a:lvl1pPr>
          </a:lstStyle>
          <a:p>
            <a:pPr>
              <a:defRPr/>
            </a:pPr>
            <a:r>
              <a:rPr lang="en-US"/>
              <a:t>slide</a:t>
            </a: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lgn="l">
              <a:defRPr sz="1400" b="1">
                <a:solidFill>
                  <a:srgbClr val="DDFFF6"/>
                </a:solidFill>
                <a:ea typeface="ＭＳ Ｐゴシック"/>
                <a:cs typeface="ＭＳ Ｐゴシック"/>
              </a:defRPr>
            </a:lvl1pPr>
          </a:lstStyle>
          <a:p>
            <a:pPr>
              <a:defRPr/>
            </a:pPr>
            <a:fld id="{211EE94F-E15E-3149-A3E7-D853EE8DB434}" type="slidenum">
              <a:rPr lang="en-US"/>
              <a:pPr>
                <a:defRPr/>
              </a:pPr>
              <a:t>‹#›</a:t>
            </a:fld>
            <a:endParaRPr lang="en-US"/>
          </a:p>
        </p:txBody>
      </p:sp>
    </p:spTree>
    <p:extLst>
      <p:ext uri="{BB962C8B-B14F-4D97-AF65-F5344CB8AC3E}">
        <p14:creationId xmlns:p14="http://schemas.microsoft.com/office/powerpoint/2010/main" val="38191486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de-CH"/>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lgn="l">
              <a:defRPr sz="1400" b="1">
                <a:solidFill>
                  <a:srgbClr val="DDFFF6"/>
                </a:solidFill>
                <a:ea typeface="ＭＳ Ｐゴシック"/>
                <a:cs typeface="ＭＳ Ｐゴシック"/>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lgn="l">
              <a:defRPr sz="1400" b="1">
                <a:solidFill>
                  <a:srgbClr val="DDFFF6"/>
                </a:solidFill>
                <a:ea typeface="ＭＳ Ｐゴシック"/>
                <a:cs typeface="ＭＳ Ｐゴシック"/>
              </a:defRPr>
            </a:lvl1pPr>
          </a:lstStyle>
          <a:p>
            <a:pPr>
              <a:defRPr/>
            </a:pPr>
            <a:r>
              <a:rPr lang="en-US"/>
              <a:t>slide</a:t>
            </a: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lgn="l">
              <a:defRPr sz="1400" b="1">
                <a:solidFill>
                  <a:srgbClr val="DDFFF6"/>
                </a:solidFill>
                <a:ea typeface="ＭＳ Ｐゴシック"/>
                <a:cs typeface="ＭＳ Ｐゴシック"/>
              </a:defRPr>
            </a:lvl1pPr>
          </a:lstStyle>
          <a:p>
            <a:pPr>
              <a:defRPr/>
            </a:pPr>
            <a:fld id="{6F3068C6-FD27-2046-990C-500278E2B546}" type="slidenum">
              <a:rPr lang="en-US"/>
              <a:pPr>
                <a:defRPr/>
              </a:pPr>
              <a:t>‹#›</a:t>
            </a:fld>
            <a:endParaRPr lang="en-US"/>
          </a:p>
        </p:txBody>
      </p:sp>
    </p:spTree>
    <p:extLst>
      <p:ext uri="{BB962C8B-B14F-4D97-AF65-F5344CB8AC3E}">
        <p14:creationId xmlns:p14="http://schemas.microsoft.com/office/powerpoint/2010/main" val="39836822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de-CH"/>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lgn="l">
              <a:defRPr sz="1400" b="1">
                <a:solidFill>
                  <a:srgbClr val="DDFFF6"/>
                </a:solidFill>
                <a:ea typeface="ＭＳ Ｐゴシック"/>
                <a:cs typeface="ＭＳ Ｐゴシック"/>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lgn="l">
              <a:defRPr sz="1400" b="1">
                <a:solidFill>
                  <a:srgbClr val="DDFFF6"/>
                </a:solidFill>
                <a:ea typeface="ＭＳ Ｐゴシック"/>
                <a:cs typeface="ＭＳ Ｐゴシック"/>
              </a:defRPr>
            </a:lvl1pPr>
          </a:lstStyle>
          <a:p>
            <a:pPr>
              <a:defRPr/>
            </a:pPr>
            <a:r>
              <a:rPr lang="en-US"/>
              <a:t>slide</a:t>
            </a: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lgn="l">
              <a:defRPr sz="1400" b="1">
                <a:solidFill>
                  <a:srgbClr val="DDFFF6"/>
                </a:solidFill>
                <a:ea typeface="ＭＳ Ｐゴシック"/>
                <a:cs typeface="ＭＳ Ｐゴシック"/>
              </a:defRPr>
            </a:lvl1pPr>
          </a:lstStyle>
          <a:p>
            <a:pPr>
              <a:defRPr/>
            </a:pPr>
            <a:fld id="{760BE823-9987-2448-A460-66D11FA04E4D}" type="slidenum">
              <a:rPr lang="en-US"/>
              <a:pPr>
                <a:defRPr/>
              </a:pPr>
              <a:t>‹#›</a:t>
            </a:fld>
            <a:endParaRPr lang="en-US"/>
          </a:p>
        </p:txBody>
      </p:sp>
    </p:spTree>
    <p:extLst>
      <p:ext uri="{BB962C8B-B14F-4D97-AF65-F5344CB8AC3E}">
        <p14:creationId xmlns:p14="http://schemas.microsoft.com/office/powerpoint/2010/main" val="17928332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a:prstGeom prst="rect">
            <a:avLst/>
          </a:prstGeom>
        </p:spPr>
        <p:txBody>
          <a:bodyPr vert="eaVert"/>
          <a:lstStyle/>
          <a:p>
            <a:r>
              <a:rPr lang="de-CH"/>
              <a:t>Click to edit Master title style</a:t>
            </a:r>
            <a:endParaRPr lang="en-US"/>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lgn="l">
              <a:defRPr sz="1400" b="1">
                <a:solidFill>
                  <a:srgbClr val="DDFFF6"/>
                </a:solidFill>
                <a:ea typeface="ＭＳ Ｐゴシック"/>
                <a:cs typeface="ＭＳ Ｐゴシック"/>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lgn="l">
              <a:defRPr sz="1400" b="1">
                <a:solidFill>
                  <a:srgbClr val="DDFFF6"/>
                </a:solidFill>
                <a:ea typeface="ＭＳ Ｐゴシック"/>
                <a:cs typeface="ＭＳ Ｐゴシック"/>
              </a:defRPr>
            </a:lvl1pPr>
          </a:lstStyle>
          <a:p>
            <a:pPr>
              <a:defRPr/>
            </a:pPr>
            <a:r>
              <a:rPr lang="en-US"/>
              <a:t>slide</a:t>
            </a: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lgn="l">
              <a:defRPr sz="1400" b="1">
                <a:solidFill>
                  <a:srgbClr val="DDFFF6"/>
                </a:solidFill>
                <a:ea typeface="ＭＳ Ｐゴシック"/>
                <a:cs typeface="ＭＳ Ｐゴシック"/>
              </a:defRPr>
            </a:lvl1pPr>
          </a:lstStyle>
          <a:p>
            <a:pPr>
              <a:defRPr/>
            </a:pPr>
            <a:fld id="{3DFAB5F7-E90A-6B4E-9861-397D2315E935}" type="slidenum">
              <a:rPr lang="en-US"/>
              <a:pPr>
                <a:defRPr/>
              </a:pPr>
              <a:t>‹#›</a:t>
            </a:fld>
            <a:endParaRPr lang="en-US"/>
          </a:p>
        </p:txBody>
      </p:sp>
    </p:spTree>
    <p:extLst>
      <p:ext uri="{BB962C8B-B14F-4D97-AF65-F5344CB8AC3E}">
        <p14:creationId xmlns:p14="http://schemas.microsoft.com/office/powerpoint/2010/main" val="25937246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6" descr="logo_hephy_gross"/>
          <p:cNvPicPr>
            <a:picLocks noChangeAspect="1" noChangeArrowheads="1"/>
          </p:cNvPicPr>
          <p:nvPr userDrawn="1"/>
        </p:nvPicPr>
        <p:blipFill>
          <a:blip r:embed="rId2">
            <a:extLst>
              <a:ext uri="{28A0092B-C50C-407E-A947-70E740481C1C}">
                <a14:useLocalDpi xmlns:a14="http://schemas.microsoft.com/office/drawing/2010/main" val="0"/>
              </a:ext>
            </a:extLst>
          </a:blip>
          <a:srcRect t="10500" b="5046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5" name="Rectangle 3"/>
          <p:cNvSpPr>
            <a:spLocks noGrp="1" noChangeArrowheads="1"/>
          </p:cNvSpPr>
          <p:nvPr>
            <p:ph type="subTitle" idx="1"/>
          </p:nvPr>
        </p:nvSpPr>
        <p:spPr>
          <a:xfrm>
            <a:off x="684213" y="5468938"/>
            <a:ext cx="7775575" cy="407987"/>
          </a:xfrm>
        </p:spPr>
        <p:txBody>
          <a:bodyPr/>
          <a:lstStyle>
            <a:lvl1pPr marL="0" indent="0" algn="r">
              <a:buFontTx/>
              <a:buNone/>
              <a:defRPr sz="1700">
                <a:solidFill>
                  <a:schemeClr val="bg1"/>
                </a:solidFill>
              </a:defRPr>
            </a:lvl1pPr>
          </a:lstStyle>
          <a:p>
            <a:r>
              <a:rPr lang="en-US"/>
              <a:t> </a:t>
            </a:r>
            <a:endParaRPr lang="de-AT"/>
          </a:p>
        </p:txBody>
      </p:sp>
      <p:sp>
        <p:nvSpPr>
          <p:cNvPr id="3074" name="Rectangle 2"/>
          <p:cNvSpPr>
            <a:spLocks noGrp="1" noChangeArrowheads="1"/>
          </p:cNvSpPr>
          <p:nvPr>
            <p:ph type="ctrTitle"/>
          </p:nvPr>
        </p:nvSpPr>
        <p:spPr>
          <a:xfrm>
            <a:off x="685800" y="3500438"/>
            <a:ext cx="7773988" cy="1223962"/>
          </a:xfrm>
        </p:spPr>
        <p:txBody>
          <a:bodyPr anchor="b"/>
          <a:lstStyle>
            <a:lvl1pPr algn="r">
              <a:defRPr>
                <a:solidFill>
                  <a:schemeClr val="bg1"/>
                </a:solidFill>
              </a:defRPr>
            </a:lvl1pPr>
          </a:lstStyle>
          <a:p>
            <a:r>
              <a:rPr lang="de-AT"/>
              <a:t>Titelmasterformat durch Klicken bearbeiten</a:t>
            </a:r>
          </a:p>
        </p:txBody>
      </p:sp>
      <p:sp>
        <p:nvSpPr>
          <p:cNvPr id="5" name="Rectangle 4"/>
          <p:cNvSpPr>
            <a:spLocks noGrp="1" noChangeArrowheads="1"/>
          </p:cNvSpPr>
          <p:nvPr>
            <p:ph type="dt" sz="half" idx="10"/>
          </p:nvPr>
        </p:nvSpPr>
        <p:spPr>
          <a:xfrm>
            <a:off x="5689600" y="5949950"/>
            <a:ext cx="2770188" cy="333375"/>
          </a:xfrm>
        </p:spPr>
        <p:txBody>
          <a:bodyPr anchor="t"/>
          <a:lstStyle>
            <a:lvl1pPr algn="r" eaLnBrk="0" hangingPunct="0">
              <a:defRPr>
                <a:solidFill>
                  <a:srgbClr val="FFFFFF"/>
                </a:solidFill>
                <a:latin typeface="Arial" charset="0"/>
              </a:defRPr>
            </a:lvl1pPr>
          </a:lstStyle>
          <a:p>
            <a:pPr>
              <a:defRPr/>
            </a:pPr>
            <a:endParaRPr lang="de-AT"/>
          </a:p>
        </p:txBody>
      </p:sp>
      <p:sp>
        <p:nvSpPr>
          <p:cNvPr id="6" name="Rectangle 5"/>
          <p:cNvSpPr>
            <a:spLocks noGrp="1" noChangeArrowheads="1"/>
          </p:cNvSpPr>
          <p:nvPr>
            <p:ph type="ftr" sz="quarter" idx="11"/>
          </p:nvPr>
        </p:nvSpPr>
        <p:spPr>
          <a:xfrm>
            <a:off x="3563938" y="4797425"/>
            <a:ext cx="4895850" cy="477838"/>
          </a:xfrm>
        </p:spPr>
        <p:txBody>
          <a:bodyPr anchor="t"/>
          <a:lstStyle>
            <a:lvl1pPr algn="r" eaLnBrk="0" hangingPunct="0">
              <a:defRPr sz="1800">
                <a:solidFill>
                  <a:srgbClr val="FFFFFF"/>
                </a:solidFill>
                <a:latin typeface="Arial" charset="0"/>
              </a:defRPr>
            </a:lvl1pPr>
          </a:lstStyle>
          <a:p>
            <a:pPr>
              <a:defRPr/>
            </a:pPr>
            <a:r>
              <a:rPr lang="en-US"/>
              <a:t>slide</a:t>
            </a:r>
            <a:endParaRPr lang="de-AT"/>
          </a:p>
        </p:txBody>
      </p:sp>
    </p:spTree>
    <p:extLst>
      <p:ext uri="{BB962C8B-B14F-4D97-AF65-F5344CB8AC3E}">
        <p14:creationId xmlns:p14="http://schemas.microsoft.com/office/powerpoint/2010/main" val="14351030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sldNum" sz="quarter" idx="10"/>
          </p:nvPr>
        </p:nvSpPr>
        <p:spPr/>
        <p:txBody>
          <a:bodyPr/>
          <a:lstStyle>
            <a:lvl1pPr eaLnBrk="0" hangingPunct="0">
              <a:defRPr>
                <a:latin typeface="Times New Roman" charset="0"/>
              </a:defRPr>
            </a:lvl1pPr>
          </a:lstStyle>
          <a:p>
            <a:pPr>
              <a:defRPr/>
            </a:pPr>
            <a:fld id="{C7F6DDA7-E20C-8C4D-B2C4-19BB2DA4DB6D}" type="slidenum">
              <a:rPr lang="de-AT"/>
              <a:pPr>
                <a:defRPr/>
              </a:pPr>
              <a:t>‹#›</a:t>
            </a:fld>
            <a:endParaRPr lang="de-AT"/>
          </a:p>
        </p:txBody>
      </p:sp>
      <p:sp>
        <p:nvSpPr>
          <p:cNvPr id="5" name="Rectangle 15"/>
          <p:cNvSpPr>
            <a:spLocks noGrp="1" noChangeArrowheads="1"/>
          </p:cNvSpPr>
          <p:nvPr>
            <p:ph type="ftr" sz="quarter" idx="11"/>
          </p:nvPr>
        </p:nvSpPr>
        <p:spPr/>
        <p:txBody>
          <a:bodyPr/>
          <a:lstStyle>
            <a:lvl1pPr eaLnBrk="0" hangingPunct="0">
              <a:defRPr>
                <a:latin typeface="Times New Roman" charset="0"/>
              </a:defRPr>
            </a:lvl1pPr>
          </a:lstStyle>
          <a:p>
            <a:pPr>
              <a:defRPr/>
            </a:pPr>
            <a:r>
              <a:rPr lang="en-US"/>
              <a:t>slide</a:t>
            </a:r>
            <a:endParaRPr lang="de-AT"/>
          </a:p>
        </p:txBody>
      </p:sp>
      <p:sp>
        <p:nvSpPr>
          <p:cNvPr id="6" name="Rectangle 16"/>
          <p:cNvSpPr>
            <a:spLocks noGrp="1" noChangeArrowheads="1"/>
          </p:cNvSpPr>
          <p:nvPr>
            <p:ph type="dt" sz="half" idx="12"/>
          </p:nvPr>
        </p:nvSpPr>
        <p:spPr/>
        <p:txBody>
          <a:bodyPr/>
          <a:lstStyle>
            <a:lvl1pPr algn="ctr" eaLnBrk="0" hangingPunct="0">
              <a:defRPr>
                <a:latin typeface="Times New Roman" charset="0"/>
              </a:defRPr>
            </a:lvl1pPr>
          </a:lstStyle>
          <a:p>
            <a:pPr>
              <a:defRPr/>
            </a:pPr>
            <a:endParaRPr lang="de-AT"/>
          </a:p>
        </p:txBody>
      </p:sp>
    </p:spTree>
    <p:extLst>
      <p:ext uri="{BB962C8B-B14F-4D97-AF65-F5344CB8AC3E}">
        <p14:creationId xmlns:p14="http://schemas.microsoft.com/office/powerpoint/2010/main" val="9847605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sldNum" sz="quarter" idx="10"/>
          </p:nvPr>
        </p:nvSpPr>
        <p:spPr/>
        <p:txBody>
          <a:bodyPr/>
          <a:lstStyle>
            <a:lvl1pPr eaLnBrk="0" hangingPunct="0">
              <a:defRPr>
                <a:latin typeface="Times New Roman" charset="0"/>
              </a:defRPr>
            </a:lvl1pPr>
          </a:lstStyle>
          <a:p>
            <a:pPr>
              <a:defRPr/>
            </a:pPr>
            <a:fld id="{376561C0-0B3B-214B-8406-95DD55FA431B}" type="slidenum">
              <a:rPr lang="de-AT"/>
              <a:pPr>
                <a:defRPr/>
              </a:pPr>
              <a:t>‹#›</a:t>
            </a:fld>
            <a:endParaRPr lang="de-AT"/>
          </a:p>
        </p:txBody>
      </p:sp>
      <p:sp>
        <p:nvSpPr>
          <p:cNvPr id="5" name="Rectangle 15"/>
          <p:cNvSpPr>
            <a:spLocks noGrp="1" noChangeArrowheads="1"/>
          </p:cNvSpPr>
          <p:nvPr>
            <p:ph type="ftr" sz="quarter" idx="11"/>
          </p:nvPr>
        </p:nvSpPr>
        <p:spPr/>
        <p:txBody>
          <a:bodyPr/>
          <a:lstStyle>
            <a:lvl1pPr eaLnBrk="0" hangingPunct="0">
              <a:defRPr>
                <a:latin typeface="Times New Roman" charset="0"/>
              </a:defRPr>
            </a:lvl1pPr>
          </a:lstStyle>
          <a:p>
            <a:pPr>
              <a:defRPr/>
            </a:pPr>
            <a:r>
              <a:rPr lang="en-US"/>
              <a:t>slide</a:t>
            </a:r>
            <a:endParaRPr lang="de-AT"/>
          </a:p>
        </p:txBody>
      </p:sp>
      <p:sp>
        <p:nvSpPr>
          <p:cNvPr id="6" name="Rectangle 16"/>
          <p:cNvSpPr>
            <a:spLocks noGrp="1" noChangeArrowheads="1"/>
          </p:cNvSpPr>
          <p:nvPr>
            <p:ph type="dt" sz="half" idx="12"/>
          </p:nvPr>
        </p:nvSpPr>
        <p:spPr/>
        <p:txBody>
          <a:bodyPr/>
          <a:lstStyle>
            <a:lvl1pPr algn="ctr" eaLnBrk="0" hangingPunct="0">
              <a:defRPr>
                <a:latin typeface="Times New Roman" charset="0"/>
              </a:defRPr>
            </a:lvl1pPr>
          </a:lstStyle>
          <a:p>
            <a:pPr>
              <a:defRPr/>
            </a:pPr>
            <a:endParaRPr lang="de-AT"/>
          </a:p>
        </p:txBody>
      </p:sp>
    </p:spTree>
    <p:extLst>
      <p:ext uri="{BB962C8B-B14F-4D97-AF65-F5344CB8AC3E}">
        <p14:creationId xmlns:p14="http://schemas.microsoft.com/office/powerpoint/2010/main" val="24194696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28775"/>
            <a:ext cx="4038600" cy="4752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28775"/>
            <a:ext cx="4038600" cy="4752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
          <p:cNvSpPr>
            <a:spLocks noGrp="1" noChangeArrowheads="1"/>
          </p:cNvSpPr>
          <p:nvPr>
            <p:ph type="sldNum" sz="quarter" idx="10"/>
          </p:nvPr>
        </p:nvSpPr>
        <p:spPr/>
        <p:txBody>
          <a:bodyPr/>
          <a:lstStyle>
            <a:lvl1pPr eaLnBrk="0" hangingPunct="0">
              <a:defRPr>
                <a:latin typeface="Times New Roman" charset="0"/>
              </a:defRPr>
            </a:lvl1pPr>
          </a:lstStyle>
          <a:p>
            <a:pPr>
              <a:defRPr/>
            </a:pPr>
            <a:fld id="{FE9539E5-A572-A447-8B2A-41E3ED2935A0}" type="slidenum">
              <a:rPr lang="de-AT"/>
              <a:pPr>
                <a:defRPr/>
              </a:pPr>
              <a:t>‹#›</a:t>
            </a:fld>
            <a:endParaRPr lang="de-AT"/>
          </a:p>
        </p:txBody>
      </p:sp>
      <p:sp>
        <p:nvSpPr>
          <p:cNvPr id="6" name="Rectangle 15"/>
          <p:cNvSpPr>
            <a:spLocks noGrp="1" noChangeArrowheads="1"/>
          </p:cNvSpPr>
          <p:nvPr>
            <p:ph type="ftr" sz="quarter" idx="11"/>
          </p:nvPr>
        </p:nvSpPr>
        <p:spPr/>
        <p:txBody>
          <a:bodyPr/>
          <a:lstStyle>
            <a:lvl1pPr eaLnBrk="0" hangingPunct="0">
              <a:defRPr>
                <a:latin typeface="Times New Roman" charset="0"/>
              </a:defRPr>
            </a:lvl1pPr>
          </a:lstStyle>
          <a:p>
            <a:pPr>
              <a:defRPr/>
            </a:pPr>
            <a:r>
              <a:rPr lang="en-US"/>
              <a:t>slide</a:t>
            </a:r>
            <a:endParaRPr lang="de-AT"/>
          </a:p>
        </p:txBody>
      </p:sp>
      <p:sp>
        <p:nvSpPr>
          <p:cNvPr id="7" name="Rectangle 16"/>
          <p:cNvSpPr>
            <a:spLocks noGrp="1" noChangeArrowheads="1"/>
          </p:cNvSpPr>
          <p:nvPr>
            <p:ph type="dt" sz="half" idx="12"/>
          </p:nvPr>
        </p:nvSpPr>
        <p:spPr/>
        <p:txBody>
          <a:bodyPr/>
          <a:lstStyle>
            <a:lvl1pPr algn="ctr" eaLnBrk="0" hangingPunct="0">
              <a:defRPr>
                <a:latin typeface="Times New Roman" charset="0"/>
              </a:defRPr>
            </a:lvl1pPr>
          </a:lstStyle>
          <a:p>
            <a:pPr>
              <a:defRPr/>
            </a:pPr>
            <a:endParaRPr lang="de-AT"/>
          </a:p>
        </p:txBody>
      </p:sp>
    </p:spTree>
    <p:extLst>
      <p:ext uri="{BB962C8B-B14F-4D97-AF65-F5344CB8AC3E}">
        <p14:creationId xmlns:p14="http://schemas.microsoft.com/office/powerpoint/2010/main" val="2619694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31097021"/>
      </p:ext>
    </p:extLst>
  </p:cSld>
  <p:clrMapOvr>
    <a:masterClrMapping/>
  </p:clrMapOvr>
  <p:transition>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4"/>
          <p:cNvSpPr>
            <a:spLocks noGrp="1" noChangeArrowheads="1"/>
          </p:cNvSpPr>
          <p:nvPr>
            <p:ph type="sldNum" sz="quarter" idx="10"/>
          </p:nvPr>
        </p:nvSpPr>
        <p:spPr/>
        <p:txBody>
          <a:bodyPr/>
          <a:lstStyle>
            <a:lvl1pPr eaLnBrk="0" hangingPunct="0">
              <a:defRPr>
                <a:latin typeface="Times New Roman" charset="0"/>
              </a:defRPr>
            </a:lvl1pPr>
          </a:lstStyle>
          <a:p>
            <a:pPr>
              <a:defRPr/>
            </a:pPr>
            <a:fld id="{17CC2FA7-EDFE-5444-AFF7-A872A378A067}" type="slidenum">
              <a:rPr lang="de-AT"/>
              <a:pPr>
                <a:defRPr/>
              </a:pPr>
              <a:t>‹#›</a:t>
            </a:fld>
            <a:endParaRPr lang="de-AT"/>
          </a:p>
        </p:txBody>
      </p:sp>
      <p:sp>
        <p:nvSpPr>
          <p:cNvPr id="8" name="Rectangle 15"/>
          <p:cNvSpPr>
            <a:spLocks noGrp="1" noChangeArrowheads="1"/>
          </p:cNvSpPr>
          <p:nvPr>
            <p:ph type="ftr" sz="quarter" idx="11"/>
          </p:nvPr>
        </p:nvSpPr>
        <p:spPr/>
        <p:txBody>
          <a:bodyPr/>
          <a:lstStyle>
            <a:lvl1pPr eaLnBrk="0" hangingPunct="0">
              <a:defRPr>
                <a:latin typeface="Times New Roman" charset="0"/>
              </a:defRPr>
            </a:lvl1pPr>
          </a:lstStyle>
          <a:p>
            <a:pPr>
              <a:defRPr/>
            </a:pPr>
            <a:r>
              <a:rPr lang="en-US"/>
              <a:t>slide</a:t>
            </a:r>
            <a:endParaRPr lang="de-AT"/>
          </a:p>
        </p:txBody>
      </p:sp>
      <p:sp>
        <p:nvSpPr>
          <p:cNvPr id="9" name="Rectangle 16"/>
          <p:cNvSpPr>
            <a:spLocks noGrp="1" noChangeArrowheads="1"/>
          </p:cNvSpPr>
          <p:nvPr>
            <p:ph type="dt" sz="half" idx="12"/>
          </p:nvPr>
        </p:nvSpPr>
        <p:spPr/>
        <p:txBody>
          <a:bodyPr/>
          <a:lstStyle>
            <a:lvl1pPr algn="ctr" eaLnBrk="0" hangingPunct="0">
              <a:defRPr>
                <a:latin typeface="Times New Roman" charset="0"/>
              </a:defRPr>
            </a:lvl1pPr>
          </a:lstStyle>
          <a:p>
            <a:pPr>
              <a:defRPr/>
            </a:pPr>
            <a:endParaRPr lang="de-AT"/>
          </a:p>
        </p:txBody>
      </p:sp>
    </p:spTree>
    <p:extLst>
      <p:ext uri="{BB962C8B-B14F-4D97-AF65-F5344CB8AC3E}">
        <p14:creationId xmlns:p14="http://schemas.microsoft.com/office/powerpoint/2010/main" val="14544686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4"/>
          <p:cNvSpPr>
            <a:spLocks noGrp="1" noChangeArrowheads="1"/>
          </p:cNvSpPr>
          <p:nvPr>
            <p:ph type="sldNum" sz="quarter" idx="10"/>
          </p:nvPr>
        </p:nvSpPr>
        <p:spPr/>
        <p:txBody>
          <a:bodyPr/>
          <a:lstStyle>
            <a:lvl1pPr eaLnBrk="0" hangingPunct="0">
              <a:defRPr>
                <a:latin typeface="Times New Roman" charset="0"/>
              </a:defRPr>
            </a:lvl1pPr>
          </a:lstStyle>
          <a:p>
            <a:pPr>
              <a:defRPr/>
            </a:pPr>
            <a:fld id="{F4C82C2A-569E-8B49-AA51-3551FE74CF04}" type="slidenum">
              <a:rPr lang="de-AT"/>
              <a:pPr>
                <a:defRPr/>
              </a:pPr>
              <a:t>‹#›</a:t>
            </a:fld>
            <a:endParaRPr lang="de-AT"/>
          </a:p>
        </p:txBody>
      </p:sp>
      <p:sp>
        <p:nvSpPr>
          <p:cNvPr id="4" name="Rectangle 15"/>
          <p:cNvSpPr>
            <a:spLocks noGrp="1" noChangeArrowheads="1"/>
          </p:cNvSpPr>
          <p:nvPr>
            <p:ph type="ftr" sz="quarter" idx="11"/>
          </p:nvPr>
        </p:nvSpPr>
        <p:spPr/>
        <p:txBody>
          <a:bodyPr/>
          <a:lstStyle>
            <a:lvl1pPr eaLnBrk="0" hangingPunct="0">
              <a:defRPr>
                <a:latin typeface="Times New Roman" charset="0"/>
              </a:defRPr>
            </a:lvl1pPr>
          </a:lstStyle>
          <a:p>
            <a:pPr>
              <a:defRPr/>
            </a:pPr>
            <a:r>
              <a:rPr lang="en-US"/>
              <a:t>slide</a:t>
            </a:r>
            <a:endParaRPr lang="de-AT"/>
          </a:p>
        </p:txBody>
      </p:sp>
      <p:sp>
        <p:nvSpPr>
          <p:cNvPr id="5" name="Rectangle 16"/>
          <p:cNvSpPr>
            <a:spLocks noGrp="1" noChangeArrowheads="1"/>
          </p:cNvSpPr>
          <p:nvPr>
            <p:ph type="dt" sz="half" idx="12"/>
          </p:nvPr>
        </p:nvSpPr>
        <p:spPr/>
        <p:txBody>
          <a:bodyPr/>
          <a:lstStyle>
            <a:lvl1pPr algn="ctr" eaLnBrk="0" hangingPunct="0">
              <a:defRPr>
                <a:latin typeface="Times New Roman" charset="0"/>
              </a:defRPr>
            </a:lvl1pPr>
          </a:lstStyle>
          <a:p>
            <a:pPr>
              <a:defRPr/>
            </a:pPr>
            <a:endParaRPr lang="de-AT"/>
          </a:p>
        </p:txBody>
      </p:sp>
    </p:spTree>
    <p:extLst>
      <p:ext uri="{BB962C8B-B14F-4D97-AF65-F5344CB8AC3E}">
        <p14:creationId xmlns:p14="http://schemas.microsoft.com/office/powerpoint/2010/main" val="34264807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sz="quarter" idx="10"/>
          </p:nvPr>
        </p:nvSpPr>
        <p:spPr/>
        <p:txBody>
          <a:bodyPr/>
          <a:lstStyle>
            <a:lvl1pPr eaLnBrk="0" hangingPunct="0">
              <a:defRPr>
                <a:latin typeface="Times New Roman" charset="0"/>
              </a:defRPr>
            </a:lvl1pPr>
          </a:lstStyle>
          <a:p>
            <a:pPr>
              <a:defRPr/>
            </a:pPr>
            <a:fld id="{3B95559B-F0A8-5143-928D-A0A89E62D867}" type="slidenum">
              <a:rPr lang="de-AT"/>
              <a:pPr>
                <a:defRPr/>
              </a:pPr>
              <a:t>‹#›</a:t>
            </a:fld>
            <a:endParaRPr lang="de-AT"/>
          </a:p>
        </p:txBody>
      </p:sp>
      <p:sp>
        <p:nvSpPr>
          <p:cNvPr id="3" name="Rectangle 15"/>
          <p:cNvSpPr>
            <a:spLocks noGrp="1" noChangeArrowheads="1"/>
          </p:cNvSpPr>
          <p:nvPr>
            <p:ph type="ftr" sz="quarter" idx="11"/>
          </p:nvPr>
        </p:nvSpPr>
        <p:spPr/>
        <p:txBody>
          <a:bodyPr/>
          <a:lstStyle>
            <a:lvl1pPr eaLnBrk="0" hangingPunct="0">
              <a:defRPr>
                <a:latin typeface="Times New Roman" charset="0"/>
              </a:defRPr>
            </a:lvl1pPr>
          </a:lstStyle>
          <a:p>
            <a:pPr>
              <a:defRPr/>
            </a:pPr>
            <a:r>
              <a:rPr lang="en-US"/>
              <a:t>slide</a:t>
            </a:r>
            <a:endParaRPr lang="de-AT"/>
          </a:p>
        </p:txBody>
      </p:sp>
      <p:sp>
        <p:nvSpPr>
          <p:cNvPr id="4" name="Rectangle 16"/>
          <p:cNvSpPr>
            <a:spLocks noGrp="1" noChangeArrowheads="1"/>
          </p:cNvSpPr>
          <p:nvPr>
            <p:ph type="dt" sz="half" idx="12"/>
          </p:nvPr>
        </p:nvSpPr>
        <p:spPr/>
        <p:txBody>
          <a:bodyPr/>
          <a:lstStyle>
            <a:lvl1pPr algn="ctr" eaLnBrk="0" hangingPunct="0">
              <a:defRPr>
                <a:latin typeface="Times New Roman" charset="0"/>
              </a:defRPr>
            </a:lvl1pPr>
          </a:lstStyle>
          <a:p>
            <a:pPr>
              <a:defRPr/>
            </a:pPr>
            <a:endParaRPr lang="de-AT"/>
          </a:p>
        </p:txBody>
      </p:sp>
    </p:spTree>
    <p:extLst>
      <p:ext uri="{BB962C8B-B14F-4D97-AF65-F5344CB8AC3E}">
        <p14:creationId xmlns:p14="http://schemas.microsoft.com/office/powerpoint/2010/main" val="31363861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sz="quarter" idx="10"/>
          </p:nvPr>
        </p:nvSpPr>
        <p:spPr/>
        <p:txBody>
          <a:bodyPr/>
          <a:lstStyle>
            <a:lvl1pPr eaLnBrk="0" hangingPunct="0">
              <a:defRPr>
                <a:latin typeface="Times New Roman" charset="0"/>
              </a:defRPr>
            </a:lvl1pPr>
          </a:lstStyle>
          <a:p>
            <a:pPr>
              <a:defRPr/>
            </a:pPr>
            <a:fld id="{B0E125C8-CA11-1341-8999-E05A3D1DB19F}" type="slidenum">
              <a:rPr lang="de-AT"/>
              <a:pPr>
                <a:defRPr/>
              </a:pPr>
              <a:t>‹#›</a:t>
            </a:fld>
            <a:endParaRPr lang="de-AT"/>
          </a:p>
        </p:txBody>
      </p:sp>
      <p:sp>
        <p:nvSpPr>
          <p:cNvPr id="6" name="Rectangle 15"/>
          <p:cNvSpPr>
            <a:spLocks noGrp="1" noChangeArrowheads="1"/>
          </p:cNvSpPr>
          <p:nvPr>
            <p:ph type="ftr" sz="quarter" idx="11"/>
          </p:nvPr>
        </p:nvSpPr>
        <p:spPr/>
        <p:txBody>
          <a:bodyPr/>
          <a:lstStyle>
            <a:lvl1pPr eaLnBrk="0" hangingPunct="0">
              <a:defRPr>
                <a:latin typeface="Times New Roman" charset="0"/>
              </a:defRPr>
            </a:lvl1pPr>
          </a:lstStyle>
          <a:p>
            <a:pPr>
              <a:defRPr/>
            </a:pPr>
            <a:r>
              <a:rPr lang="en-US"/>
              <a:t>slide</a:t>
            </a:r>
            <a:endParaRPr lang="de-AT"/>
          </a:p>
        </p:txBody>
      </p:sp>
      <p:sp>
        <p:nvSpPr>
          <p:cNvPr id="7" name="Rectangle 16"/>
          <p:cNvSpPr>
            <a:spLocks noGrp="1" noChangeArrowheads="1"/>
          </p:cNvSpPr>
          <p:nvPr>
            <p:ph type="dt" sz="half" idx="12"/>
          </p:nvPr>
        </p:nvSpPr>
        <p:spPr/>
        <p:txBody>
          <a:bodyPr/>
          <a:lstStyle>
            <a:lvl1pPr algn="ctr" eaLnBrk="0" hangingPunct="0">
              <a:defRPr>
                <a:latin typeface="Times New Roman" charset="0"/>
              </a:defRPr>
            </a:lvl1pPr>
          </a:lstStyle>
          <a:p>
            <a:pPr>
              <a:defRPr/>
            </a:pPr>
            <a:endParaRPr lang="de-AT"/>
          </a:p>
        </p:txBody>
      </p:sp>
    </p:spTree>
    <p:extLst>
      <p:ext uri="{BB962C8B-B14F-4D97-AF65-F5344CB8AC3E}">
        <p14:creationId xmlns:p14="http://schemas.microsoft.com/office/powerpoint/2010/main" val="29577982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sz="quarter" idx="10"/>
          </p:nvPr>
        </p:nvSpPr>
        <p:spPr/>
        <p:txBody>
          <a:bodyPr/>
          <a:lstStyle>
            <a:lvl1pPr eaLnBrk="0" hangingPunct="0">
              <a:defRPr>
                <a:latin typeface="Times New Roman" charset="0"/>
              </a:defRPr>
            </a:lvl1pPr>
          </a:lstStyle>
          <a:p>
            <a:pPr>
              <a:defRPr/>
            </a:pPr>
            <a:fld id="{497C4517-258A-7B41-8444-08EF1FF8A9C7}" type="slidenum">
              <a:rPr lang="de-AT"/>
              <a:pPr>
                <a:defRPr/>
              </a:pPr>
              <a:t>‹#›</a:t>
            </a:fld>
            <a:endParaRPr lang="de-AT"/>
          </a:p>
        </p:txBody>
      </p:sp>
      <p:sp>
        <p:nvSpPr>
          <p:cNvPr id="6" name="Rectangle 15"/>
          <p:cNvSpPr>
            <a:spLocks noGrp="1" noChangeArrowheads="1"/>
          </p:cNvSpPr>
          <p:nvPr>
            <p:ph type="ftr" sz="quarter" idx="11"/>
          </p:nvPr>
        </p:nvSpPr>
        <p:spPr/>
        <p:txBody>
          <a:bodyPr/>
          <a:lstStyle>
            <a:lvl1pPr eaLnBrk="0" hangingPunct="0">
              <a:defRPr>
                <a:latin typeface="Times New Roman" charset="0"/>
              </a:defRPr>
            </a:lvl1pPr>
          </a:lstStyle>
          <a:p>
            <a:pPr>
              <a:defRPr/>
            </a:pPr>
            <a:r>
              <a:rPr lang="en-US"/>
              <a:t>slide</a:t>
            </a:r>
            <a:endParaRPr lang="de-AT"/>
          </a:p>
        </p:txBody>
      </p:sp>
      <p:sp>
        <p:nvSpPr>
          <p:cNvPr id="7" name="Rectangle 16"/>
          <p:cNvSpPr>
            <a:spLocks noGrp="1" noChangeArrowheads="1"/>
          </p:cNvSpPr>
          <p:nvPr>
            <p:ph type="dt" sz="half" idx="12"/>
          </p:nvPr>
        </p:nvSpPr>
        <p:spPr/>
        <p:txBody>
          <a:bodyPr/>
          <a:lstStyle>
            <a:lvl1pPr algn="ctr" eaLnBrk="0" hangingPunct="0">
              <a:defRPr>
                <a:latin typeface="Times New Roman" charset="0"/>
              </a:defRPr>
            </a:lvl1pPr>
          </a:lstStyle>
          <a:p>
            <a:pPr>
              <a:defRPr/>
            </a:pPr>
            <a:endParaRPr lang="de-AT"/>
          </a:p>
        </p:txBody>
      </p:sp>
    </p:spTree>
    <p:extLst>
      <p:ext uri="{BB962C8B-B14F-4D97-AF65-F5344CB8AC3E}">
        <p14:creationId xmlns:p14="http://schemas.microsoft.com/office/powerpoint/2010/main" val="17441255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sldNum" sz="quarter" idx="10"/>
          </p:nvPr>
        </p:nvSpPr>
        <p:spPr/>
        <p:txBody>
          <a:bodyPr/>
          <a:lstStyle>
            <a:lvl1pPr eaLnBrk="0" hangingPunct="0">
              <a:defRPr>
                <a:latin typeface="Times New Roman" charset="0"/>
              </a:defRPr>
            </a:lvl1pPr>
          </a:lstStyle>
          <a:p>
            <a:pPr>
              <a:defRPr/>
            </a:pPr>
            <a:fld id="{6B35D36E-FCC7-9745-BAFE-86584046D17A}" type="slidenum">
              <a:rPr lang="de-AT"/>
              <a:pPr>
                <a:defRPr/>
              </a:pPr>
              <a:t>‹#›</a:t>
            </a:fld>
            <a:endParaRPr lang="de-AT"/>
          </a:p>
        </p:txBody>
      </p:sp>
      <p:sp>
        <p:nvSpPr>
          <p:cNvPr id="5" name="Rectangle 15"/>
          <p:cNvSpPr>
            <a:spLocks noGrp="1" noChangeArrowheads="1"/>
          </p:cNvSpPr>
          <p:nvPr>
            <p:ph type="ftr" sz="quarter" idx="11"/>
          </p:nvPr>
        </p:nvSpPr>
        <p:spPr/>
        <p:txBody>
          <a:bodyPr/>
          <a:lstStyle>
            <a:lvl1pPr eaLnBrk="0" hangingPunct="0">
              <a:defRPr>
                <a:latin typeface="Times New Roman" charset="0"/>
              </a:defRPr>
            </a:lvl1pPr>
          </a:lstStyle>
          <a:p>
            <a:pPr>
              <a:defRPr/>
            </a:pPr>
            <a:r>
              <a:rPr lang="en-US"/>
              <a:t>slide</a:t>
            </a:r>
            <a:endParaRPr lang="de-AT"/>
          </a:p>
        </p:txBody>
      </p:sp>
      <p:sp>
        <p:nvSpPr>
          <p:cNvPr id="6" name="Rectangle 16"/>
          <p:cNvSpPr>
            <a:spLocks noGrp="1" noChangeArrowheads="1"/>
          </p:cNvSpPr>
          <p:nvPr>
            <p:ph type="dt" sz="half" idx="12"/>
          </p:nvPr>
        </p:nvSpPr>
        <p:spPr/>
        <p:txBody>
          <a:bodyPr/>
          <a:lstStyle>
            <a:lvl1pPr algn="ctr" eaLnBrk="0" hangingPunct="0">
              <a:defRPr>
                <a:latin typeface="Times New Roman" charset="0"/>
              </a:defRPr>
            </a:lvl1pPr>
          </a:lstStyle>
          <a:p>
            <a:pPr>
              <a:defRPr/>
            </a:pPr>
            <a:endParaRPr lang="de-AT"/>
          </a:p>
        </p:txBody>
      </p:sp>
    </p:spTree>
    <p:extLst>
      <p:ext uri="{BB962C8B-B14F-4D97-AF65-F5344CB8AC3E}">
        <p14:creationId xmlns:p14="http://schemas.microsoft.com/office/powerpoint/2010/main" val="17375611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8925" y="836613"/>
            <a:ext cx="2058988" cy="55451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836613"/>
            <a:ext cx="6029325" cy="55451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sldNum" sz="quarter" idx="10"/>
          </p:nvPr>
        </p:nvSpPr>
        <p:spPr/>
        <p:txBody>
          <a:bodyPr/>
          <a:lstStyle>
            <a:lvl1pPr eaLnBrk="0" hangingPunct="0">
              <a:defRPr>
                <a:latin typeface="Times New Roman" charset="0"/>
              </a:defRPr>
            </a:lvl1pPr>
          </a:lstStyle>
          <a:p>
            <a:pPr>
              <a:defRPr/>
            </a:pPr>
            <a:fld id="{6219CDEE-6F1F-C54F-9F2B-0D3BD32F6624}" type="slidenum">
              <a:rPr lang="de-AT"/>
              <a:pPr>
                <a:defRPr/>
              </a:pPr>
              <a:t>‹#›</a:t>
            </a:fld>
            <a:endParaRPr lang="de-AT"/>
          </a:p>
        </p:txBody>
      </p:sp>
      <p:sp>
        <p:nvSpPr>
          <p:cNvPr id="5" name="Rectangle 15"/>
          <p:cNvSpPr>
            <a:spLocks noGrp="1" noChangeArrowheads="1"/>
          </p:cNvSpPr>
          <p:nvPr>
            <p:ph type="ftr" sz="quarter" idx="11"/>
          </p:nvPr>
        </p:nvSpPr>
        <p:spPr/>
        <p:txBody>
          <a:bodyPr/>
          <a:lstStyle>
            <a:lvl1pPr eaLnBrk="0" hangingPunct="0">
              <a:defRPr>
                <a:latin typeface="Times New Roman" charset="0"/>
              </a:defRPr>
            </a:lvl1pPr>
          </a:lstStyle>
          <a:p>
            <a:pPr>
              <a:defRPr/>
            </a:pPr>
            <a:r>
              <a:rPr lang="en-US"/>
              <a:t>slide</a:t>
            </a:r>
            <a:endParaRPr lang="de-AT"/>
          </a:p>
        </p:txBody>
      </p:sp>
      <p:sp>
        <p:nvSpPr>
          <p:cNvPr id="6" name="Rectangle 16"/>
          <p:cNvSpPr>
            <a:spLocks noGrp="1" noChangeArrowheads="1"/>
          </p:cNvSpPr>
          <p:nvPr>
            <p:ph type="dt" sz="half" idx="12"/>
          </p:nvPr>
        </p:nvSpPr>
        <p:spPr/>
        <p:txBody>
          <a:bodyPr/>
          <a:lstStyle>
            <a:lvl1pPr algn="ctr" eaLnBrk="0" hangingPunct="0">
              <a:defRPr>
                <a:latin typeface="Times New Roman" charset="0"/>
              </a:defRPr>
            </a:lvl1pPr>
          </a:lstStyle>
          <a:p>
            <a:pPr>
              <a:defRPr/>
            </a:pPr>
            <a:endParaRPr lang="de-AT"/>
          </a:p>
        </p:txBody>
      </p:sp>
    </p:spTree>
    <p:extLst>
      <p:ext uri="{BB962C8B-B14F-4D97-AF65-F5344CB8AC3E}">
        <p14:creationId xmlns:p14="http://schemas.microsoft.com/office/powerpoint/2010/main" val="18429354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68313" y="836613"/>
            <a:ext cx="8229600" cy="576262"/>
          </a:xfrm>
        </p:spPr>
        <p:txBody>
          <a:bodyPr/>
          <a:lstStyle/>
          <a:p>
            <a:r>
              <a:rPr lang="en-US"/>
              <a:t>Click to edit Master title style</a:t>
            </a:r>
          </a:p>
        </p:txBody>
      </p:sp>
      <p:sp>
        <p:nvSpPr>
          <p:cNvPr id="3" name="Text Placeholder 2"/>
          <p:cNvSpPr>
            <a:spLocks noGrp="1"/>
          </p:cNvSpPr>
          <p:nvPr>
            <p:ph type="body" sz="half" idx="1"/>
          </p:nvPr>
        </p:nvSpPr>
        <p:spPr>
          <a:xfrm>
            <a:off x="457200" y="1628775"/>
            <a:ext cx="4038600" cy="4752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28775"/>
            <a:ext cx="4038600" cy="2300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081463"/>
            <a:ext cx="4038600" cy="2300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4"/>
          <p:cNvSpPr>
            <a:spLocks noGrp="1" noChangeArrowheads="1"/>
          </p:cNvSpPr>
          <p:nvPr>
            <p:ph type="sldNum" sz="quarter" idx="10"/>
          </p:nvPr>
        </p:nvSpPr>
        <p:spPr/>
        <p:txBody>
          <a:bodyPr/>
          <a:lstStyle>
            <a:lvl1pPr eaLnBrk="0" hangingPunct="0">
              <a:defRPr>
                <a:latin typeface="Times New Roman" charset="0"/>
              </a:defRPr>
            </a:lvl1pPr>
          </a:lstStyle>
          <a:p>
            <a:pPr>
              <a:defRPr/>
            </a:pPr>
            <a:fld id="{A94BCF4D-0863-9147-9DF5-4D0A9E1B8AF4}" type="slidenum">
              <a:rPr lang="de-AT"/>
              <a:pPr>
                <a:defRPr/>
              </a:pPr>
              <a:t>‹#›</a:t>
            </a:fld>
            <a:endParaRPr lang="de-AT"/>
          </a:p>
        </p:txBody>
      </p:sp>
      <p:sp>
        <p:nvSpPr>
          <p:cNvPr id="7" name="Rectangle 15"/>
          <p:cNvSpPr>
            <a:spLocks noGrp="1" noChangeArrowheads="1"/>
          </p:cNvSpPr>
          <p:nvPr>
            <p:ph type="ftr" sz="quarter" idx="11"/>
          </p:nvPr>
        </p:nvSpPr>
        <p:spPr/>
        <p:txBody>
          <a:bodyPr/>
          <a:lstStyle>
            <a:lvl1pPr eaLnBrk="0" hangingPunct="0">
              <a:defRPr>
                <a:latin typeface="Times New Roman" charset="0"/>
              </a:defRPr>
            </a:lvl1pPr>
          </a:lstStyle>
          <a:p>
            <a:pPr>
              <a:defRPr/>
            </a:pPr>
            <a:r>
              <a:rPr lang="en-US"/>
              <a:t>slide</a:t>
            </a:r>
            <a:endParaRPr lang="de-AT"/>
          </a:p>
        </p:txBody>
      </p:sp>
      <p:sp>
        <p:nvSpPr>
          <p:cNvPr id="8" name="Rectangle 16"/>
          <p:cNvSpPr>
            <a:spLocks noGrp="1" noChangeArrowheads="1"/>
          </p:cNvSpPr>
          <p:nvPr>
            <p:ph type="dt" sz="half" idx="12"/>
          </p:nvPr>
        </p:nvSpPr>
        <p:spPr/>
        <p:txBody>
          <a:bodyPr/>
          <a:lstStyle>
            <a:lvl1pPr algn="ctr" eaLnBrk="0" hangingPunct="0">
              <a:defRPr>
                <a:latin typeface="Times New Roman" charset="0"/>
              </a:defRPr>
            </a:lvl1pPr>
          </a:lstStyle>
          <a:p>
            <a:pPr>
              <a:defRPr/>
            </a:pPr>
            <a:endParaRPr lang="de-AT"/>
          </a:p>
        </p:txBody>
      </p:sp>
    </p:spTree>
    <p:extLst>
      <p:ext uri="{BB962C8B-B14F-4D97-AF65-F5344CB8AC3E}">
        <p14:creationId xmlns:p14="http://schemas.microsoft.com/office/powerpoint/2010/main" val="1043450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836613"/>
            <a:ext cx="8240713" cy="5545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4"/>
          <p:cNvSpPr>
            <a:spLocks noGrp="1" noChangeArrowheads="1"/>
          </p:cNvSpPr>
          <p:nvPr>
            <p:ph type="sldNum" sz="quarter" idx="10"/>
          </p:nvPr>
        </p:nvSpPr>
        <p:spPr/>
        <p:txBody>
          <a:bodyPr/>
          <a:lstStyle>
            <a:lvl1pPr eaLnBrk="0" hangingPunct="0">
              <a:defRPr>
                <a:latin typeface="Times New Roman" charset="0"/>
              </a:defRPr>
            </a:lvl1pPr>
          </a:lstStyle>
          <a:p>
            <a:pPr>
              <a:defRPr/>
            </a:pPr>
            <a:fld id="{F5D9C91B-77E7-064F-8913-D40E295F89CF}" type="slidenum">
              <a:rPr lang="de-AT"/>
              <a:pPr>
                <a:defRPr/>
              </a:pPr>
              <a:t>‹#›</a:t>
            </a:fld>
            <a:endParaRPr lang="de-AT"/>
          </a:p>
        </p:txBody>
      </p:sp>
      <p:sp>
        <p:nvSpPr>
          <p:cNvPr id="4" name="Rectangle 15"/>
          <p:cNvSpPr>
            <a:spLocks noGrp="1" noChangeArrowheads="1"/>
          </p:cNvSpPr>
          <p:nvPr>
            <p:ph type="ftr" sz="quarter" idx="11"/>
          </p:nvPr>
        </p:nvSpPr>
        <p:spPr/>
        <p:txBody>
          <a:bodyPr/>
          <a:lstStyle>
            <a:lvl1pPr eaLnBrk="0" hangingPunct="0">
              <a:defRPr>
                <a:latin typeface="Times New Roman" charset="0"/>
              </a:defRPr>
            </a:lvl1pPr>
          </a:lstStyle>
          <a:p>
            <a:pPr>
              <a:defRPr/>
            </a:pPr>
            <a:r>
              <a:rPr lang="en-US"/>
              <a:t>slide</a:t>
            </a:r>
            <a:endParaRPr lang="de-AT"/>
          </a:p>
        </p:txBody>
      </p:sp>
      <p:sp>
        <p:nvSpPr>
          <p:cNvPr id="5" name="Rectangle 16"/>
          <p:cNvSpPr>
            <a:spLocks noGrp="1" noChangeArrowheads="1"/>
          </p:cNvSpPr>
          <p:nvPr>
            <p:ph type="dt" sz="half" idx="12"/>
          </p:nvPr>
        </p:nvSpPr>
        <p:spPr/>
        <p:txBody>
          <a:bodyPr/>
          <a:lstStyle>
            <a:lvl1pPr algn="ctr" eaLnBrk="0" hangingPunct="0">
              <a:defRPr>
                <a:latin typeface="Times New Roman" charset="0"/>
              </a:defRPr>
            </a:lvl1pPr>
          </a:lstStyle>
          <a:p>
            <a:pPr>
              <a:defRPr/>
            </a:pPr>
            <a:endParaRPr lang="de-AT"/>
          </a:p>
        </p:txBody>
      </p:sp>
    </p:spTree>
    <p:extLst>
      <p:ext uri="{BB962C8B-B14F-4D97-AF65-F5344CB8AC3E}">
        <p14:creationId xmlns:p14="http://schemas.microsoft.com/office/powerpoint/2010/main" val="11276579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68313" y="836613"/>
            <a:ext cx="8229600" cy="576262"/>
          </a:xfrm>
        </p:spPr>
        <p:txBody>
          <a:bodyPr/>
          <a:lstStyle/>
          <a:p>
            <a:r>
              <a:rPr lang="en-US"/>
              <a:t>Click to edit Master title style</a:t>
            </a:r>
          </a:p>
        </p:txBody>
      </p:sp>
      <p:sp>
        <p:nvSpPr>
          <p:cNvPr id="3" name="Content Placeholder 2"/>
          <p:cNvSpPr>
            <a:spLocks noGrp="1"/>
          </p:cNvSpPr>
          <p:nvPr>
            <p:ph sz="quarter" idx="1"/>
          </p:nvPr>
        </p:nvSpPr>
        <p:spPr>
          <a:xfrm>
            <a:off x="457200" y="1628775"/>
            <a:ext cx="4038600" cy="2300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28775"/>
            <a:ext cx="4038600" cy="2300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4081463"/>
            <a:ext cx="4038600" cy="2300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081463"/>
            <a:ext cx="4038600" cy="2300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4"/>
          <p:cNvSpPr>
            <a:spLocks noGrp="1" noChangeArrowheads="1"/>
          </p:cNvSpPr>
          <p:nvPr>
            <p:ph type="sldNum" sz="quarter" idx="10"/>
          </p:nvPr>
        </p:nvSpPr>
        <p:spPr/>
        <p:txBody>
          <a:bodyPr/>
          <a:lstStyle>
            <a:lvl1pPr eaLnBrk="0" hangingPunct="0">
              <a:defRPr>
                <a:latin typeface="Times New Roman" charset="0"/>
              </a:defRPr>
            </a:lvl1pPr>
          </a:lstStyle>
          <a:p>
            <a:pPr>
              <a:defRPr/>
            </a:pPr>
            <a:fld id="{8113A5B4-42BA-264A-820A-AF8F69F5EF45}" type="slidenum">
              <a:rPr lang="de-AT"/>
              <a:pPr>
                <a:defRPr/>
              </a:pPr>
              <a:t>‹#›</a:t>
            </a:fld>
            <a:endParaRPr lang="de-AT"/>
          </a:p>
        </p:txBody>
      </p:sp>
      <p:sp>
        <p:nvSpPr>
          <p:cNvPr id="8" name="Rectangle 15"/>
          <p:cNvSpPr>
            <a:spLocks noGrp="1" noChangeArrowheads="1"/>
          </p:cNvSpPr>
          <p:nvPr>
            <p:ph type="ftr" sz="quarter" idx="11"/>
          </p:nvPr>
        </p:nvSpPr>
        <p:spPr/>
        <p:txBody>
          <a:bodyPr/>
          <a:lstStyle>
            <a:lvl1pPr eaLnBrk="0" hangingPunct="0">
              <a:defRPr>
                <a:latin typeface="Times New Roman" charset="0"/>
              </a:defRPr>
            </a:lvl1pPr>
          </a:lstStyle>
          <a:p>
            <a:pPr>
              <a:defRPr/>
            </a:pPr>
            <a:r>
              <a:rPr lang="en-US"/>
              <a:t>slide</a:t>
            </a:r>
            <a:endParaRPr lang="de-AT"/>
          </a:p>
        </p:txBody>
      </p:sp>
      <p:sp>
        <p:nvSpPr>
          <p:cNvPr id="9" name="Rectangle 16"/>
          <p:cNvSpPr>
            <a:spLocks noGrp="1" noChangeArrowheads="1"/>
          </p:cNvSpPr>
          <p:nvPr>
            <p:ph type="dt" sz="half" idx="12"/>
          </p:nvPr>
        </p:nvSpPr>
        <p:spPr/>
        <p:txBody>
          <a:bodyPr/>
          <a:lstStyle>
            <a:lvl1pPr algn="ctr" eaLnBrk="0" hangingPunct="0">
              <a:defRPr>
                <a:latin typeface="Times New Roman" charset="0"/>
              </a:defRPr>
            </a:lvl1pPr>
          </a:lstStyle>
          <a:p>
            <a:pPr>
              <a:defRPr/>
            </a:pPr>
            <a:endParaRPr lang="de-AT"/>
          </a:p>
        </p:txBody>
      </p:sp>
    </p:spTree>
    <p:extLst>
      <p:ext uri="{BB962C8B-B14F-4D97-AF65-F5344CB8AC3E}">
        <p14:creationId xmlns:p14="http://schemas.microsoft.com/office/powerpoint/2010/main" val="4160676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687750"/>
      </p:ext>
    </p:extLst>
  </p:cSld>
  <p:clrMapOvr>
    <a:masterClrMapping/>
  </p:clrMapOvr>
  <p:transition>
    <p:rand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Rectangle 4"/>
          <p:cNvSpPr>
            <a:spLocks noGrp="1" noChangeArrowheads="1"/>
          </p:cNvSpPr>
          <p:nvPr>
            <p:ph type="dt" sz="half" idx="10"/>
          </p:nvPr>
        </p:nvSpPr>
        <p:spPr/>
        <p:txBody>
          <a:bodyPr/>
          <a:lstStyle>
            <a:lvl1pPr algn="ctr">
              <a:defRPr/>
            </a:lvl1pPr>
          </a:lstStyle>
          <a:p>
            <a:pPr>
              <a:defRPr/>
            </a:pPr>
            <a:endParaRPr lang="fr-FR"/>
          </a:p>
        </p:txBody>
      </p:sp>
      <p:sp>
        <p:nvSpPr>
          <p:cNvPr id="5" name="Rectangle 5"/>
          <p:cNvSpPr>
            <a:spLocks noGrp="1" noChangeArrowheads="1"/>
          </p:cNvSpPr>
          <p:nvPr>
            <p:ph type="ftr" sz="quarter" idx="11"/>
          </p:nvPr>
        </p:nvSpPr>
        <p:spPr/>
        <p:txBody>
          <a:bodyPr/>
          <a:lstStyle>
            <a:lvl1pPr>
              <a:defRPr/>
            </a:lvl1pPr>
          </a:lstStyle>
          <a:p>
            <a:pPr>
              <a:defRPr/>
            </a:pPr>
            <a:r>
              <a:rPr lang="en-US"/>
              <a:t>slide</a:t>
            </a:r>
            <a:endParaRPr lang="fr-FR"/>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A8D5473E-20EF-1743-A11A-8031637B65BD}" type="slidenum">
              <a:rPr lang="fr-FR"/>
              <a:pPr>
                <a:defRPr/>
              </a:pPr>
              <a:t>‹#›</a:t>
            </a:fld>
            <a:endParaRPr lang="fr-FR"/>
          </a:p>
        </p:txBody>
      </p:sp>
    </p:spTree>
    <p:extLst>
      <p:ext uri="{BB962C8B-B14F-4D97-AF65-F5344CB8AC3E}">
        <p14:creationId xmlns:p14="http://schemas.microsoft.com/office/powerpoint/2010/main" val="792908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p:txBody>
          <a:bodyPr/>
          <a:lstStyle>
            <a:lvl1pPr algn="ctr">
              <a:defRPr/>
            </a:lvl1pPr>
          </a:lstStyle>
          <a:p>
            <a:pPr>
              <a:defRPr/>
            </a:pPr>
            <a:endParaRPr lang="fr-FR"/>
          </a:p>
        </p:txBody>
      </p:sp>
      <p:sp>
        <p:nvSpPr>
          <p:cNvPr id="5" name="Rectangle 5"/>
          <p:cNvSpPr>
            <a:spLocks noGrp="1" noChangeArrowheads="1"/>
          </p:cNvSpPr>
          <p:nvPr>
            <p:ph type="ftr" sz="quarter" idx="11"/>
          </p:nvPr>
        </p:nvSpPr>
        <p:spPr/>
        <p:txBody>
          <a:bodyPr/>
          <a:lstStyle>
            <a:lvl1pPr>
              <a:defRPr/>
            </a:lvl1pPr>
          </a:lstStyle>
          <a:p>
            <a:pPr>
              <a:defRPr/>
            </a:pPr>
            <a:r>
              <a:rPr lang="en-US"/>
              <a:t>slide</a:t>
            </a:r>
            <a:endParaRPr lang="fr-FR"/>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F99E0CD3-2491-2D49-8B61-66D3179315BC}" type="slidenum">
              <a:rPr lang="fr-FR"/>
              <a:pPr>
                <a:defRPr/>
              </a:pPr>
              <a:t>‹#›</a:t>
            </a:fld>
            <a:endParaRPr lang="fr-FR"/>
          </a:p>
        </p:txBody>
      </p:sp>
    </p:spTree>
    <p:extLst>
      <p:ext uri="{BB962C8B-B14F-4D97-AF65-F5344CB8AC3E}">
        <p14:creationId xmlns:p14="http://schemas.microsoft.com/office/powerpoint/2010/main" val="12890529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p:txBody>
          <a:bodyPr/>
          <a:lstStyle>
            <a:lvl1pPr algn="ctr">
              <a:defRPr/>
            </a:lvl1pPr>
          </a:lstStyle>
          <a:p>
            <a:pPr>
              <a:defRPr/>
            </a:pPr>
            <a:endParaRPr lang="fr-FR"/>
          </a:p>
        </p:txBody>
      </p:sp>
      <p:sp>
        <p:nvSpPr>
          <p:cNvPr id="5" name="Rectangle 5"/>
          <p:cNvSpPr>
            <a:spLocks noGrp="1" noChangeArrowheads="1"/>
          </p:cNvSpPr>
          <p:nvPr>
            <p:ph type="ftr" sz="quarter" idx="11"/>
          </p:nvPr>
        </p:nvSpPr>
        <p:spPr/>
        <p:txBody>
          <a:bodyPr/>
          <a:lstStyle>
            <a:lvl1pPr>
              <a:defRPr/>
            </a:lvl1pPr>
          </a:lstStyle>
          <a:p>
            <a:pPr>
              <a:defRPr/>
            </a:pPr>
            <a:r>
              <a:rPr lang="en-US"/>
              <a:t>slide</a:t>
            </a:r>
            <a:endParaRPr lang="fr-FR"/>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791FB0AF-F57B-3143-A6D9-5D5F3704C6C5}" type="slidenum">
              <a:rPr lang="fr-FR"/>
              <a:pPr>
                <a:defRPr/>
              </a:pPr>
              <a:t>‹#›</a:t>
            </a:fld>
            <a:endParaRPr lang="fr-FR"/>
          </a:p>
        </p:txBody>
      </p:sp>
    </p:spTree>
    <p:extLst>
      <p:ext uri="{BB962C8B-B14F-4D97-AF65-F5344CB8AC3E}">
        <p14:creationId xmlns:p14="http://schemas.microsoft.com/office/powerpoint/2010/main" val="16509420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p:txBody>
          <a:bodyPr/>
          <a:lstStyle>
            <a:lvl1pPr algn="ctr">
              <a:defRPr/>
            </a:lvl1pPr>
          </a:lstStyle>
          <a:p>
            <a:pPr>
              <a:defRPr/>
            </a:pPr>
            <a:endParaRPr lang="fr-FR"/>
          </a:p>
        </p:txBody>
      </p:sp>
      <p:sp>
        <p:nvSpPr>
          <p:cNvPr id="6" name="Rectangle 5"/>
          <p:cNvSpPr>
            <a:spLocks noGrp="1" noChangeArrowheads="1"/>
          </p:cNvSpPr>
          <p:nvPr>
            <p:ph type="ftr" sz="quarter" idx="11"/>
          </p:nvPr>
        </p:nvSpPr>
        <p:spPr/>
        <p:txBody>
          <a:bodyPr/>
          <a:lstStyle>
            <a:lvl1pPr>
              <a:defRPr/>
            </a:lvl1pPr>
          </a:lstStyle>
          <a:p>
            <a:pPr>
              <a:defRPr/>
            </a:pPr>
            <a:r>
              <a:rPr lang="en-US"/>
              <a:t>slide</a:t>
            </a:r>
            <a:endParaRPr lang="fr-FR"/>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438F6694-6EEC-B743-9AD7-B40D6EEE7CC5}" type="slidenum">
              <a:rPr lang="fr-FR"/>
              <a:pPr>
                <a:defRPr/>
              </a:pPr>
              <a:t>‹#›</a:t>
            </a:fld>
            <a:endParaRPr lang="fr-FR"/>
          </a:p>
        </p:txBody>
      </p:sp>
    </p:spTree>
    <p:extLst>
      <p:ext uri="{BB962C8B-B14F-4D97-AF65-F5344CB8AC3E}">
        <p14:creationId xmlns:p14="http://schemas.microsoft.com/office/powerpoint/2010/main" val="2588367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p:txBody>
          <a:bodyPr/>
          <a:lstStyle>
            <a:lvl1pPr algn="ctr">
              <a:defRPr/>
            </a:lvl1pPr>
          </a:lstStyle>
          <a:p>
            <a:pPr>
              <a:defRPr/>
            </a:pPr>
            <a:endParaRPr lang="fr-FR"/>
          </a:p>
        </p:txBody>
      </p:sp>
      <p:sp>
        <p:nvSpPr>
          <p:cNvPr id="8" name="Rectangle 5"/>
          <p:cNvSpPr>
            <a:spLocks noGrp="1" noChangeArrowheads="1"/>
          </p:cNvSpPr>
          <p:nvPr>
            <p:ph type="ftr" sz="quarter" idx="11"/>
          </p:nvPr>
        </p:nvSpPr>
        <p:spPr/>
        <p:txBody>
          <a:bodyPr/>
          <a:lstStyle>
            <a:lvl1pPr>
              <a:defRPr/>
            </a:lvl1pPr>
          </a:lstStyle>
          <a:p>
            <a:pPr>
              <a:defRPr/>
            </a:pPr>
            <a:r>
              <a:rPr lang="en-US"/>
              <a:t>slide</a:t>
            </a:r>
            <a:endParaRPr lang="fr-FR"/>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22EF0682-F1EF-C648-8877-04B6D1C6CC75}" type="slidenum">
              <a:rPr lang="fr-FR"/>
              <a:pPr>
                <a:defRPr/>
              </a:pPr>
              <a:t>‹#›</a:t>
            </a:fld>
            <a:endParaRPr lang="fr-FR"/>
          </a:p>
        </p:txBody>
      </p:sp>
    </p:spTree>
    <p:extLst>
      <p:ext uri="{BB962C8B-B14F-4D97-AF65-F5344CB8AC3E}">
        <p14:creationId xmlns:p14="http://schemas.microsoft.com/office/powerpoint/2010/main" val="38235445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Rectangle 4"/>
          <p:cNvSpPr>
            <a:spLocks noGrp="1" noChangeArrowheads="1"/>
          </p:cNvSpPr>
          <p:nvPr>
            <p:ph type="dt" sz="half" idx="10"/>
          </p:nvPr>
        </p:nvSpPr>
        <p:spPr/>
        <p:txBody>
          <a:bodyPr/>
          <a:lstStyle>
            <a:lvl1pPr algn="ctr">
              <a:defRPr/>
            </a:lvl1pPr>
          </a:lstStyle>
          <a:p>
            <a:pPr>
              <a:defRPr/>
            </a:pPr>
            <a:endParaRPr lang="fr-FR"/>
          </a:p>
        </p:txBody>
      </p:sp>
      <p:sp>
        <p:nvSpPr>
          <p:cNvPr id="4" name="Rectangle 5"/>
          <p:cNvSpPr>
            <a:spLocks noGrp="1" noChangeArrowheads="1"/>
          </p:cNvSpPr>
          <p:nvPr>
            <p:ph type="ftr" sz="quarter" idx="11"/>
          </p:nvPr>
        </p:nvSpPr>
        <p:spPr/>
        <p:txBody>
          <a:bodyPr/>
          <a:lstStyle>
            <a:lvl1pPr>
              <a:defRPr/>
            </a:lvl1pPr>
          </a:lstStyle>
          <a:p>
            <a:pPr>
              <a:defRPr/>
            </a:pPr>
            <a:r>
              <a:rPr lang="en-US"/>
              <a:t>slide</a:t>
            </a:r>
            <a:endParaRPr lang="fr-FR"/>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D9B3F7B9-FF84-7E46-97B0-7AD1D9768F42}" type="slidenum">
              <a:rPr lang="fr-FR"/>
              <a:pPr>
                <a:defRPr/>
              </a:pPr>
              <a:t>‹#›</a:t>
            </a:fld>
            <a:endParaRPr lang="fr-FR"/>
          </a:p>
        </p:txBody>
      </p:sp>
    </p:spTree>
    <p:extLst>
      <p:ext uri="{BB962C8B-B14F-4D97-AF65-F5344CB8AC3E}">
        <p14:creationId xmlns:p14="http://schemas.microsoft.com/office/powerpoint/2010/main" val="34094242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fr-FR"/>
          </a:p>
        </p:txBody>
      </p:sp>
      <p:sp>
        <p:nvSpPr>
          <p:cNvPr id="3" name="Rectangle 5"/>
          <p:cNvSpPr>
            <a:spLocks noGrp="1" noChangeArrowheads="1"/>
          </p:cNvSpPr>
          <p:nvPr>
            <p:ph type="ftr" sz="quarter" idx="11"/>
          </p:nvPr>
        </p:nvSpPr>
        <p:spPr/>
        <p:txBody>
          <a:bodyPr/>
          <a:lstStyle>
            <a:lvl1pPr>
              <a:defRPr/>
            </a:lvl1pPr>
          </a:lstStyle>
          <a:p>
            <a:pPr>
              <a:defRPr/>
            </a:pPr>
            <a:r>
              <a:rPr lang="en-US"/>
              <a:t>slide</a:t>
            </a:r>
            <a:endParaRPr lang="fr-FR"/>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0426EE37-D06F-714B-A2CB-FC3454F6F2B2}" type="slidenum">
              <a:rPr lang="fr-FR"/>
              <a:pPr>
                <a:defRPr/>
              </a:pPr>
              <a:t>‹#›</a:t>
            </a:fld>
            <a:endParaRPr lang="fr-FR"/>
          </a:p>
        </p:txBody>
      </p:sp>
    </p:spTree>
    <p:extLst>
      <p:ext uri="{BB962C8B-B14F-4D97-AF65-F5344CB8AC3E}">
        <p14:creationId xmlns:p14="http://schemas.microsoft.com/office/powerpoint/2010/main" val="37734715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p:txBody>
          <a:bodyPr/>
          <a:lstStyle>
            <a:lvl1pPr algn="ctr">
              <a:defRPr/>
            </a:lvl1pPr>
          </a:lstStyle>
          <a:p>
            <a:pPr>
              <a:defRPr/>
            </a:pPr>
            <a:endParaRPr lang="fr-FR"/>
          </a:p>
        </p:txBody>
      </p:sp>
      <p:sp>
        <p:nvSpPr>
          <p:cNvPr id="6" name="Rectangle 5"/>
          <p:cNvSpPr>
            <a:spLocks noGrp="1" noChangeArrowheads="1"/>
          </p:cNvSpPr>
          <p:nvPr>
            <p:ph type="ftr" sz="quarter" idx="11"/>
          </p:nvPr>
        </p:nvSpPr>
        <p:spPr/>
        <p:txBody>
          <a:bodyPr/>
          <a:lstStyle>
            <a:lvl1pPr>
              <a:defRPr/>
            </a:lvl1pPr>
          </a:lstStyle>
          <a:p>
            <a:pPr>
              <a:defRPr/>
            </a:pPr>
            <a:r>
              <a:rPr lang="en-US"/>
              <a:t>slide</a:t>
            </a:r>
            <a:endParaRPr lang="fr-FR"/>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B91DBF01-E404-7E45-8AF7-9F0301597D39}" type="slidenum">
              <a:rPr lang="fr-FR"/>
              <a:pPr>
                <a:defRPr/>
              </a:pPr>
              <a:t>‹#›</a:t>
            </a:fld>
            <a:endParaRPr lang="fr-FR"/>
          </a:p>
        </p:txBody>
      </p:sp>
    </p:spTree>
    <p:extLst>
      <p:ext uri="{BB962C8B-B14F-4D97-AF65-F5344CB8AC3E}">
        <p14:creationId xmlns:p14="http://schemas.microsoft.com/office/powerpoint/2010/main" val="7648301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p:txBody>
          <a:bodyPr/>
          <a:lstStyle>
            <a:lvl1pPr algn="ctr">
              <a:defRPr/>
            </a:lvl1pPr>
          </a:lstStyle>
          <a:p>
            <a:pPr>
              <a:defRPr/>
            </a:pPr>
            <a:endParaRPr lang="fr-FR"/>
          </a:p>
        </p:txBody>
      </p:sp>
      <p:sp>
        <p:nvSpPr>
          <p:cNvPr id="6" name="Rectangle 5"/>
          <p:cNvSpPr>
            <a:spLocks noGrp="1" noChangeArrowheads="1"/>
          </p:cNvSpPr>
          <p:nvPr>
            <p:ph type="ftr" sz="quarter" idx="11"/>
          </p:nvPr>
        </p:nvSpPr>
        <p:spPr/>
        <p:txBody>
          <a:bodyPr/>
          <a:lstStyle>
            <a:lvl1pPr>
              <a:defRPr/>
            </a:lvl1pPr>
          </a:lstStyle>
          <a:p>
            <a:pPr>
              <a:defRPr/>
            </a:pPr>
            <a:r>
              <a:rPr lang="en-US"/>
              <a:t>slide</a:t>
            </a:r>
            <a:endParaRPr lang="fr-FR"/>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E6ABD15B-A8DE-534C-80D9-4438CD1F0C6C}" type="slidenum">
              <a:rPr lang="fr-FR"/>
              <a:pPr>
                <a:defRPr/>
              </a:pPr>
              <a:t>‹#›</a:t>
            </a:fld>
            <a:endParaRPr lang="fr-FR"/>
          </a:p>
        </p:txBody>
      </p:sp>
    </p:spTree>
    <p:extLst>
      <p:ext uri="{BB962C8B-B14F-4D97-AF65-F5344CB8AC3E}">
        <p14:creationId xmlns:p14="http://schemas.microsoft.com/office/powerpoint/2010/main" val="27582889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p:txBody>
          <a:bodyPr/>
          <a:lstStyle>
            <a:lvl1pPr algn="ctr">
              <a:defRPr/>
            </a:lvl1pPr>
          </a:lstStyle>
          <a:p>
            <a:pPr>
              <a:defRPr/>
            </a:pPr>
            <a:endParaRPr lang="fr-FR"/>
          </a:p>
        </p:txBody>
      </p:sp>
      <p:sp>
        <p:nvSpPr>
          <p:cNvPr id="5" name="Rectangle 5"/>
          <p:cNvSpPr>
            <a:spLocks noGrp="1" noChangeArrowheads="1"/>
          </p:cNvSpPr>
          <p:nvPr>
            <p:ph type="ftr" sz="quarter" idx="11"/>
          </p:nvPr>
        </p:nvSpPr>
        <p:spPr/>
        <p:txBody>
          <a:bodyPr/>
          <a:lstStyle>
            <a:lvl1pPr>
              <a:defRPr/>
            </a:lvl1pPr>
          </a:lstStyle>
          <a:p>
            <a:pPr>
              <a:defRPr/>
            </a:pPr>
            <a:r>
              <a:rPr lang="en-US"/>
              <a:t>slide</a:t>
            </a:r>
            <a:endParaRPr lang="fr-FR"/>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14D88B9E-C4D4-C046-AC29-092FDB122251}" type="slidenum">
              <a:rPr lang="fr-FR"/>
              <a:pPr>
                <a:defRPr/>
              </a:pPr>
              <a:t>‹#›</a:t>
            </a:fld>
            <a:endParaRPr lang="fr-FR"/>
          </a:p>
        </p:txBody>
      </p:sp>
    </p:spTree>
    <p:extLst>
      <p:ext uri="{BB962C8B-B14F-4D97-AF65-F5344CB8AC3E}">
        <p14:creationId xmlns:p14="http://schemas.microsoft.com/office/powerpoint/2010/main" val="2251698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12956681"/>
      </p:ext>
    </p:extLst>
  </p:cSld>
  <p:clrMapOvr>
    <a:masterClrMapping/>
  </p:clrMapOvr>
  <p:transition>
    <p:rand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685800" y="609600"/>
            <a:ext cx="5676900" cy="54864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p:txBody>
          <a:bodyPr/>
          <a:lstStyle>
            <a:lvl1pPr algn="ctr">
              <a:defRPr/>
            </a:lvl1pPr>
          </a:lstStyle>
          <a:p>
            <a:pPr>
              <a:defRPr/>
            </a:pPr>
            <a:endParaRPr lang="fr-FR"/>
          </a:p>
        </p:txBody>
      </p:sp>
      <p:sp>
        <p:nvSpPr>
          <p:cNvPr id="5" name="Rectangle 5"/>
          <p:cNvSpPr>
            <a:spLocks noGrp="1" noChangeArrowheads="1"/>
          </p:cNvSpPr>
          <p:nvPr>
            <p:ph type="ftr" sz="quarter" idx="11"/>
          </p:nvPr>
        </p:nvSpPr>
        <p:spPr/>
        <p:txBody>
          <a:bodyPr/>
          <a:lstStyle>
            <a:lvl1pPr>
              <a:defRPr/>
            </a:lvl1pPr>
          </a:lstStyle>
          <a:p>
            <a:pPr>
              <a:defRPr/>
            </a:pPr>
            <a:r>
              <a:rPr lang="en-US"/>
              <a:t>slide</a:t>
            </a:r>
            <a:endParaRPr lang="fr-FR"/>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71560E46-4C01-4544-8355-36F045E80A58}" type="slidenum">
              <a:rPr lang="fr-FR"/>
              <a:pPr>
                <a:defRPr/>
              </a:pPr>
              <a:t>‹#›</a:t>
            </a:fld>
            <a:endParaRPr lang="fr-FR"/>
          </a:p>
        </p:txBody>
      </p:sp>
    </p:spTree>
    <p:extLst>
      <p:ext uri="{BB962C8B-B14F-4D97-AF65-F5344CB8AC3E}">
        <p14:creationId xmlns:p14="http://schemas.microsoft.com/office/powerpoint/2010/main" val="36212260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Rectangle 4"/>
          <p:cNvSpPr>
            <a:spLocks noGrp="1" noChangeArrowheads="1"/>
          </p:cNvSpPr>
          <p:nvPr>
            <p:ph type="dt" sz="half" idx="10"/>
          </p:nvPr>
        </p:nvSpPr>
        <p:spPr/>
        <p:txBody>
          <a:bodyPr/>
          <a:lstStyle>
            <a:lvl1pPr algn="ctr">
              <a:defRPr/>
            </a:lvl1pPr>
          </a:lstStyle>
          <a:p>
            <a:pPr>
              <a:defRPr/>
            </a:pPr>
            <a:endParaRPr lang="fr-FR"/>
          </a:p>
        </p:txBody>
      </p:sp>
      <p:sp>
        <p:nvSpPr>
          <p:cNvPr id="5" name="Rectangle 5"/>
          <p:cNvSpPr>
            <a:spLocks noGrp="1" noChangeArrowheads="1"/>
          </p:cNvSpPr>
          <p:nvPr>
            <p:ph type="ftr" sz="quarter" idx="11"/>
          </p:nvPr>
        </p:nvSpPr>
        <p:spPr/>
        <p:txBody>
          <a:bodyPr/>
          <a:lstStyle>
            <a:lvl1pPr>
              <a:defRPr/>
            </a:lvl1pPr>
          </a:lstStyle>
          <a:p>
            <a:pPr>
              <a:defRPr/>
            </a:pPr>
            <a:r>
              <a:rPr lang="en-US"/>
              <a:t>slide</a:t>
            </a:r>
            <a:endParaRPr lang="fr-FR"/>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955C567-9074-3F49-BAB8-51618E231052}" type="slidenum">
              <a:rPr lang="fr-FR"/>
              <a:pPr>
                <a:defRPr/>
              </a:pPr>
              <a:t>‹#›</a:t>
            </a:fld>
            <a:endParaRPr lang="fr-FR"/>
          </a:p>
        </p:txBody>
      </p:sp>
    </p:spTree>
    <p:extLst>
      <p:ext uri="{BB962C8B-B14F-4D97-AF65-F5344CB8AC3E}">
        <p14:creationId xmlns:p14="http://schemas.microsoft.com/office/powerpoint/2010/main" val="19708637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p:txBody>
          <a:bodyPr/>
          <a:lstStyle>
            <a:lvl1pPr algn="ctr">
              <a:defRPr/>
            </a:lvl1pPr>
          </a:lstStyle>
          <a:p>
            <a:pPr>
              <a:defRPr/>
            </a:pPr>
            <a:endParaRPr lang="fr-FR"/>
          </a:p>
        </p:txBody>
      </p:sp>
      <p:sp>
        <p:nvSpPr>
          <p:cNvPr id="5" name="Rectangle 5"/>
          <p:cNvSpPr>
            <a:spLocks noGrp="1" noChangeArrowheads="1"/>
          </p:cNvSpPr>
          <p:nvPr>
            <p:ph type="ftr" sz="quarter" idx="11"/>
          </p:nvPr>
        </p:nvSpPr>
        <p:spPr/>
        <p:txBody>
          <a:bodyPr/>
          <a:lstStyle>
            <a:lvl1pPr>
              <a:defRPr/>
            </a:lvl1pPr>
          </a:lstStyle>
          <a:p>
            <a:pPr>
              <a:defRPr/>
            </a:pPr>
            <a:r>
              <a:rPr lang="en-US"/>
              <a:t>slide</a:t>
            </a:r>
            <a:endParaRPr lang="fr-FR"/>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C807BBB-F6FC-024D-9CF6-8E627812052B}" type="slidenum">
              <a:rPr lang="fr-FR"/>
              <a:pPr>
                <a:defRPr/>
              </a:pPr>
              <a:t>‹#›</a:t>
            </a:fld>
            <a:endParaRPr lang="fr-FR"/>
          </a:p>
        </p:txBody>
      </p:sp>
    </p:spTree>
    <p:extLst>
      <p:ext uri="{BB962C8B-B14F-4D97-AF65-F5344CB8AC3E}">
        <p14:creationId xmlns:p14="http://schemas.microsoft.com/office/powerpoint/2010/main" val="15195083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p:txBody>
          <a:bodyPr/>
          <a:lstStyle>
            <a:lvl1pPr algn="ctr">
              <a:defRPr/>
            </a:lvl1pPr>
          </a:lstStyle>
          <a:p>
            <a:pPr>
              <a:defRPr/>
            </a:pPr>
            <a:endParaRPr lang="fr-FR"/>
          </a:p>
        </p:txBody>
      </p:sp>
      <p:sp>
        <p:nvSpPr>
          <p:cNvPr id="5" name="Rectangle 5"/>
          <p:cNvSpPr>
            <a:spLocks noGrp="1" noChangeArrowheads="1"/>
          </p:cNvSpPr>
          <p:nvPr>
            <p:ph type="ftr" sz="quarter" idx="11"/>
          </p:nvPr>
        </p:nvSpPr>
        <p:spPr/>
        <p:txBody>
          <a:bodyPr/>
          <a:lstStyle>
            <a:lvl1pPr>
              <a:defRPr/>
            </a:lvl1pPr>
          </a:lstStyle>
          <a:p>
            <a:pPr>
              <a:defRPr/>
            </a:pPr>
            <a:r>
              <a:rPr lang="en-US"/>
              <a:t>slide</a:t>
            </a:r>
            <a:endParaRPr lang="fr-FR"/>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E30443F-FE44-EF47-A244-DF30CB54567B}" type="slidenum">
              <a:rPr lang="fr-FR"/>
              <a:pPr>
                <a:defRPr/>
              </a:pPr>
              <a:t>‹#›</a:t>
            </a:fld>
            <a:endParaRPr lang="fr-FR"/>
          </a:p>
        </p:txBody>
      </p:sp>
    </p:spTree>
    <p:extLst>
      <p:ext uri="{BB962C8B-B14F-4D97-AF65-F5344CB8AC3E}">
        <p14:creationId xmlns:p14="http://schemas.microsoft.com/office/powerpoint/2010/main" val="14760955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p:txBody>
          <a:bodyPr/>
          <a:lstStyle>
            <a:lvl1pPr algn="ctr">
              <a:defRPr/>
            </a:lvl1pPr>
          </a:lstStyle>
          <a:p>
            <a:pPr>
              <a:defRPr/>
            </a:pPr>
            <a:endParaRPr lang="fr-FR"/>
          </a:p>
        </p:txBody>
      </p:sp>
      <p:sp>
        <p:nvSpPr>
          <p:cNvPr id="6" name="Rectangle 5"/>
          <p:cNvSpPr>
            <a:spLocks noGrp="1" noChangeArrowheads="1"/>
          </p:cNvSpPr>
          <p:nvPr>
            <p:ph type="ftr" sz="quarter" idx="11"/>
          </p:nvPr>
        </p:nvSpPr>
        <p:spPr/>
        <p:txBody>
          <a:bodyPr/>
          <a:lstStyle>
            <a:lvl1pPr>
              <a:defRPr/>
            </a:lvl1pPr>
          </a:lstStyle>
          <a:p>
            <a:pPr>
              <a:defRPr/>
            </a:pPr>
            <a:r>
              <a:rPr lang="en-US"/>
              <a:t>slide</a:t>
            </a:r>
            <a:endParaRPr lang="fr-FR"/>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9D44C025-94F7-3848-A4AC-3051E586DDD1}" type="slidenum">
              <a:rPr lang="fr-FR"/>
              <a:pPr>
                <a:defRPr/>
              </a:pPr>
              <a:t>‹#›</a:t>
            </a:fld>
            <a:endParaRPr lang="fr-FR"/>
          </a:p>
        </p:txBody>
      </p:sp>
    </p:spTree>
    <p:extLst>
      <p:ext uri="{BB962C8B-B14F-4D97-AF65-F5344CB8AC3E}">
        <p14:creationId xmlns:p14="http://schemas.microsoft.com/office/powerpoint/2010/main" val="34812692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p:txBody>
          <a:bodyPr/>
          <a:lstStyle>
            <a:lvl1pPr algn="ctr">
              <a:defRPr/>
            </a:lvl1pPr>
          </a:lstStyle>
          <a:p>
            <a:pPr>
              <a:defRPr/>
            </a:pPr>
            <a:endParaRPr lang="fr-FR"/>
          </a:p>
        </p:txBody>
      </p:sp>
      <p:sp>
        <p:nvSpPr>
          <p:cNvPr id="8" name="Rectangle 5"/>
          <p:cNvSpPr>
            <a:spLocks noGrp="1" noChangeArrowheads="1"/>
          </p:cNvSpPr>
          <p:nvPr>
            <p:ph type="ftr" sz="quarter" idx="11"/>
          </p:nvPr>
        </p:nvSpPr>
        <p:spPr/>
        <p:txBody>
          <a:bodyPr/>
          <a:lstStyle>
            <a:lvl1pPr>
              <a:defRPr/>
            </a:lvl1pPr>
          </a:lstStyle>
          <a:p>
            <a:pPr>
              <a:defRPr/>
            </a:pPr>
            <a:r>
              <a:rPr lang="en-US"/>
              <a:t>slide</a:t>
            </a:r>
            <a:endParaRPr lang="fr-FR"/>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D6AACD0F-ED80-E643-843B-359119E8B534}" type="slidenum">
              <a:rPr lang="fr-FR"/>
              <a:pPr>
                <a:defRPr/>
              </a:pPr>
              <a:t>‹#›</a:t>
            </a:fld>
            <a:endParaRPr lang="fr-FR"/>
          </a:p>
        </p:txBody>
      </p:sp>
    </p:spTree>
    <p:extLst>
      <p:ext uri="{BB962C8B-B14F-4D97-AF65-F5344CB8AC3E}">
        <p14:creationId xmlns:p14="http://schemas.microsoft.com/office/powerpoint/2010/main" val="13019219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Rectangle 4"/>
          <p:cNvSpPr>
            <a:spLocks noGrp="1" noChangeArrowheads="1"/>
          </p:cNvSpPr>
          <p:nvPr>
            <p:ph type="dt" sz="half" idx="10"/>
          </p:nvPr>
        </p:nvSpPr>
        <p:spPr/>
        <p:txBody>
          <a:bodyPr/>
          <a:lstStyle>
            <a:lvl1pPr algn="ctr">
              <a:defRPr/>
            </a:lvl1pPr>
          </a:lstStyle>
          <a:p>
            <a:pPr>
              <a:defRPr/>
            </a:pPr>
            <a:endParaRPr lang="fr-FR"/>
          </a:p>
        </p:txBody>
      </p:sp>
      <p:sp>
        <p:nvSpPr>
          <p:cNvPr id="4" name="Rectangle 5"/>
          <p:cNvSpPr>
            <a:spLocks noGrp="1" noChangeArrowheads="1"/>
          </p:cNvSpPr>
          <p:nvPr>
            <p:ph type="ftr" sz="quarter" idx="11"/>
          </p:nvPr>
        </p:nvSpPr>
        <p:spPr/>
        <p:txBody>
          <a:bodyPr/>
          <a:lstStyle>
            <a:lvl1pPr>
              <a:defRPr/>
            </a:lvl1pPr>
          </a:lstStyle>
          <a:p>
            <a:pPr>
              <a:defRPr/>
            </a:pPr>
            <a:r>
              <a:rPr lang="en-US"/>
              <a:t>slide</a:t>
            </a:r>
            <a:endParaRPr lang="fr-FR"/>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62CCC4E1-7886-7744-8E8C-3920D8D27FF3}" type="slidenum">
              <a:rPr lang="fr-FR"/>
              <a:pPr>
                <a:defRPr/>
              </a:pPr>
              <a:t>‹#›</a:t>
            </a:fld>
            <a:endParaRPr lang="fr-FR"/>
          </a:p>
        </p:txBody>
      </p:sp>
    </p:spTree>
    <p:extLst>
      <p:ext uri="{BB962C8B-B14F-4D97-AF65-F5344CB8AC3E}">
        <p14:creationId xmlns:p14="http://schemas.microsoft.com/office/powerpoint/2010/main" val="2761229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fr-FR"/>
          </a:p>
        </p:txBody>
      </p:sp>
      <p:sp>
        <p:nvSpPr>
          <p:cNvPr id="3" name="Rectangle 5"/>
          <p:cNvSpPr>
            <a:spLocks noGrp="1" noChangeArrowheads="1"/>
          </p:cNvSpPr>
          <p:nvPr>
            <p:ph type="ftr" sz="quarter" idx="11"/>
          </p:nvPr>
        </p:nvSpPr>
        <p:spPr/>
        <p:txBody>
          <a:bodyPr/>
          <a:lstStyle>
            <a:lvl1pPr>
              <a:defRPr/>
            </a:lvl1pPr>
          </a:lstStyle>
          <a:p>
            <a:pPr>
              <a:defRPr/>
            </a:pPr>
            <a:r>
              <a:rPr lang="en-US"/>
              <a:t>slide</a:t>
            </a:r>
            <a:endParaRPr lang="fr-FR"/>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56C3728B-69D2-7741-B366-766C6A26DFB4}" type="slidenum">
              <a:rPr lang="fr-FR"/>
              <a:pPr>
                <a:defRPr/>
              </a:pPr>
              <a:t>‹#›</a:t>
            </a:fld>
            <a:endParaRPr lang="fr-FR"/>
          </a:p>
        </p:txBody>
      </p:sp>
    </p:spTree>
    <p:extLst>
      <p:ext uri="{BB962C8B-B14F-4D97-AF65-F5344CB8AC3E}">
        <p14:creationId xmlns:p14="http://schemas.microsoft.com/office/powerpoint/2010/main" val="14704417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p:txBody>
          <a:bodyPr/>
          <a:lstStyle>
            <a:lvl1pPr algn="ctr">
              <a:defRPr/>
            </a:lvl1pPr>
          </a:lstStyle>
          <a:p>
            <a:pPr>
              <a:defRPr/>
            </a:pPr>
            <a:endParaRPr lang="fr-FR"/>
          </a:p>
        </p:txBody>
      </p:sp>
      <p:sp>
        <p:nvSpPr>
          <p:cNvPr id="6" name="Rectangle 5"/>
          <p:cNvSpPr>
            <a:spLocks noGrp="1" noChangeArrowheads="1"/>
          </p:cNvSpPr>
          <p:nvPr>
            <p:ph type="ftr" sz="quarter" idx="11"/>
          </p:nvPr>
        </p:nvSpPr>
        <p:spPr/>
        <p:txBody>
          <a:bodyPr/>
          <a:lstStyle>
            <a:lvl1pPr>
              <a:defRPr/>
            </a:lvl1pPr>
          </a:lstStyle>
          <a:p>
            <a:pPr>
              <a:defRPr/>
            </a:pPr>
            <a:r>
              <a:rPr lang="en-US"/>
              <a:t>slide</a:t>
            </a:r>
            <a:endParaRPr lang="fr-FR"/>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577B51F6-3CF2-B544-B19E-E4A0535285CC}" type="slidenum">
              <a:rPr lang="fr-FR"/>
              <a:pPr>
                <a:defRPr/>
              </a:pPr>
              <a:t>‹#›</a:t>
            </a:fld>
            <a:endParaRPr lang="fr-FR"/>
          </a:p>
        </p:txBody>
      </p:sp>
    </p:spTree>
    <p:extLst>
      <p:ext uri="{BB962C8B-B14F-4D97-AF65-F5344CB8AC3E}">
        <p14:creationId xmlns:p14="http://schemas.microsoft.com/office/powerpoint/2010/main" val="5961910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p:txBody>
          <a:bodyPr/>
          <a:lstStyle>
            <a:lvl1pPr algn="ctr">
              <a:defRPr/>
            </a:lvl1pPr>
          </a:lstStyle>
          <a:p>
            <a:pPr>
              <a:defRPr/>
            </a:pPr>
            <a:endParaRPr lang="fr-FR"/>
          </a:p>
        </p:txBody>
      </p:sp>
      <p:sp>
        <p:nvSpPr>
          <p:cNvPr id="6" name="Rectangle 5"/>
          <p:cNvSpPr>
            <a:spLocks noGrp="1" noChangeArrowheads="1"/>
          </p:cNvSpPr>
          <p:nvPr>
            <p:ph type="ftr" sz="quarter" idx="11"/>
          </p:nvPr>
        </p:nvSpPr>
        <p:spPr/>
        <p:txBody>
          <a:bodyPr/>
          <a:lstStyle>
            <a:lvl1pPr>
              <a:defRPr/>
            </a:lvl1pPr>
          </a:lstStyle>
          <a:p>
            <a:pPr>
              <a:defRPr/>
            </a:pPr>
            <a:r>
              <a:rPr lang="en-US"/>
              <a:t>slide</a:t>
            </a:r>
            <a:endParaRPr lang="fr-FR"/>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A0E085BD-493E-FB49-86F0-FD892E5A02C1}" type="slidenum">
              <a:rPr lang="fr-FR"/>
              <a:pPr>
                <a:defRPr/>
              </a:pPr>
              <a:t>‹#›</a:t>
            </a:fld>
            <a:endParaRPr lang="fr-FR"/>
          </a:p>
        </p:txBody>
      </p:sp>
    </p:spTree>
    <p:extLst>
      <p:ext uri="{BB962C8B-B14F-4D97-AF65-F5344CB8AC3E}">
        <p14:creationId xmlns:p14="http://schemas.microsoft.com/office/powerpoint/2010/main" val="2247476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76920250"/>
      </p:ext>
    </p:extLst>
  </p:cSld>
  <p:clrMapOvr>
    <a:masterClrMapping/>
  </p:clrMapOvr>
  <p:transition>
    <p:random/>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p:txBody>
          <a:bodyPr/>
          <a:lstStyle>
            <a:lvl1pPr algn="ctr">
              <a:defRPr/>
            </a:lvl1pPr>
          </a:lstStyle>
          <a:p>
            <a:pPr>
              <a:defRPr/>
            </a:pPr>
            <a:endParaRPr lang="fr-FR"/>
          </a:p>
        </p:txBody>
      </p:sp>
      <p:sp>
        <p:nvSpPr>
          <p:cNvPr id="5" name="Rectangle 5"/>
          <p:cNvSpPr>
            <a:spLocks noGrp="1" noChangeArrowheads="1"/>
          </p:cNvSpPr>
          <p:nvPr>
            <p:ph type="ftr" sz="quarter" idx="11"/>
          </p:nvPr>
        </p:nvSpPr>
        <p:spPr/>
        <p:txBody>
          <a:bodyPr/>
          <a:lstStyle>
            <a:lvl1pPr>
              <a:defRPr/>
            </a:lvl1pPr>
          </a:lstStyle>
          <a:p>
            <a:pPr>
              <a:defRPr/>
            </a:pPr>
            <a:r>
              <a:rPr lang="en-US"/>
              <a:t>slide</a:t>
            </a:r>
            <a:endParaRPr lang="fr-FR"/>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9B0ABB75-1E4A-C145-8742-EABE591BD3CB}" type="slidenum">
              <a:rPr lang="fr-FR"/>
              <a:pPr>
                <a:defRPr/>
              </a:pPr>
              <a:t>‹#›</a:t>
            </a:fld>
            <a:endParaRPr lang="fr-FR"/>
          </a:p>
        </p:txBody>
      </p:sp>
    </p:spTree>
    <p:extLst>
      <p:ext uri="{BB962C8B-B14F-4D97-AF65-F5344CB8AC3E}">
        <p14:creationId xmlns:p14="http://schemas.microsoft.com/office/powerpoint/2010/main" val="27818908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685800" y="609600"/>
            <a:ext cx="5676900" cy="54864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p:txBody>
          <a:bodyPr/>
          <a:lstStyle>
            <a:lvl1pPr algn="ctr">
              <a:defRPr/>
            </a:lvl1pPr>
          </a:lstStyle>
          <a:p>
            <a:pPr>
              <a:defRPr/>
            </a:pPr>
            <a:endParaRPr lang="fr-FR"/>
          </a:p>
        </p:txBody>
      </p:sp>
      <p:sp>
        <p:nvSpPr>
          <p:cNvPr id="5" name="Rectangle 5"/>
          <p:cNvSpPr>
            <a:spLocks noGrp="1" noChangeArrowheads="1"/>
          </p:cNvSpPr>
          <p:nvPr>
            <p:ph type="ftr" sz="quarter" idx="11"/>
          </p:nvPr>
        </p:nvSpPr>
        <p:spPr/>
        <p:txBody>
          <a:bodyPr/>
          <a:lstStyle>
            <a:lvl1pPr>
              <a:defRPr/>
            </a:lvl1pPr>
          </a:lstStyle>
          <a:p>
            <a:pPr>
              <a:defRPr/>
            </a:pPr>
            <a:r>
              <a:rPr lang="en-US"/>
              <a:t>slide</a:t>
            </a:r>
            <a:endParaRPr lang="fr-FR"/>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530377F6-E832-4948-BAC7-08F82E26AC0F}" type="slidenum">
              <a:rPr lang="fr-FR"/>
              <a:pPr>
                <a:defRPr/>
              </a:pPr>
              <a:t>‹#›</a:t>
            </a:fld>
            <a:endParaRPr lang="fr-FR"/>
          </a:p>
        </p:txBody>
      </p:sp>
    </p:spTree>
    <p:extLst>
      <p:ext uri="{BB962C8B-B14F-4D97-AF65-F5344CB8AC3E}">
        <p14:creationId xmlns:p14="http://schemas.microsoft.com/office/powerpoint/2010/main" val="18568182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4"/>
          <p:cNvSpPr>
            <a:spLocks noChangeArrowheads="1"/>
          </p:cNvSpPr>
          <p:nvPr userDrawn="1"/>
        </p:nvSpPr>
        <p:spPr bwMode="auto">
          <a:xfrm>
            <a:off x="7718425" y="6553200"/>
            <a:ext cx="12763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r>
              <a:rPr lang="en-US" sz="1000" i="1">
                <a:solidFill>
                  <a:srgbClr val="000000"/>
                </a:solidFill>
                <a:latin typeface="Arial" charset="0"/>
              </a:rPr>
              <a:t>ESA, Sep. 2012</a:t>
            </a:r>
            <a:endParaRPr lang="en-US" sz="1000">
              <a:solidFill>
                <a:srgbClr val="000000"/>
              </a:solidFill>
              <a:latin typeface="Arial" charset="0"/>
            </a:endParaRPr>
          </a:p>
        </p:txBody>
      </p:sp>
      <p:sp>
        <p:nvSpPr>
          <p:cNvPr id="3" name="Rectangle 22"/>
          <p:cNvSpPr>
            <a:spLocks noGrp="1" noChangeArrowheads="1"/>
          </p:cNvSpPr>
          <p:nvPr>
            <p:ph type="dt" sz="half" idx="10"/>
          </p:nvPr>
        </p:nvSpPr>
        <p:spPr/>
        <p:txBody>
          <a:bodyPr/>
          <a:lstStyle>
            <a:lvl1pPr>
              <a:defRPr sz="1000" i="1">
                <a:solidFill>
                  <a:schemeClr val="tx1"/>
                </a:solidFill>
                <a:latin typeface="Arial" pitchFamily="-106" charset="0"/>
              </a:defRPr>
            </a:lvl1pPr>
          </a:lstStyle>
          <a:p>
            <a:pPr>
              <a:defRPr/>
            </a:pPr>
            <a:endParaRPr lang="en-US">
              <a:solidFill>
                <a:srgbClr val="000000"/>
              </a:solidFill>
            </a:endParaRPr>
          </a:p>
        </p:txBody>
      </p:sp>
      <p:sp>
        <p:nvSpPr>
          <p:cNvPr id="4" name="Rectangle 23"/>
          <p:cNvSpPr>
            <a:spLocks noGrp="1" noChangeArrowheads="1"/>
          </p:cNvSpPr>
          <p:nvPr>
            <p:ph type="sldNum" sz="quarter" idx="11"/>
          </p:nvPr>
        </p:nvSpPr>
        <p:spPr/>
        <p:txBody>
          <a:bodyPr/>
          <a:lstStyle>
            <a:lvl1pPr>
              <a:defRPr/>
            </a:lvl1pPr>
          </a:lstStyle>
          <a:p>
            <a:pPr>
              <a:defRPr/>
            </a:pPr>
            <a:fld id="{86A54567-1C46-6A44-82E9-F8AACF3D79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92207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a:t>Click to edit Master title style</a:t>
            </a:r>
            <a:endParaRPr lang="en-US"/>
          </a:p>
        </p:txBody>
      </p:sp>
      <p:sp>
        <p:nvSpPr>
          <p:cNvPr id="3" name="Content Placeholder 2"/>
          <p:cNvSpPr>
            <a:spLocks noGrp="1"/>
          </p:cNvSpPr>
          <p:nvPr>
            <p:ph idx="1"/>
          </p:nvPr>
        </p:nvSpPr>
        <p:spPr>
          <a:xfrm>
            <a:off x="457200" y="1600206"/>
            <a:ext cx="8229600" cy="4525963"/>
          </a:xfrm>
          <a:prstGeom prst="rect">
            <a:avLst/>
          </a:prstGeom>
        </p:spPr>
        <p:txBody>
          <a:bodyPr vert="horz"/>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endParaRPr lang="en-US"/>
          </a:p>
        </p:txBody>
      </p:sp>
      <p:sp>
        <p:nvSpPr>
          <p:cNvPr id="4" name="Date Placeholder 3"/>
          <p:cNvSpPr>
            <a:spLocks noGrp="1"/>
          </p:cNvSpPr>
          <p:nvPr>
            <p:ph type="dt" sz="half" idx="10"/>
          </p:nvPr>
        </p:nvSpPr>
        <p:spPr/>
        <p:txBody>
          <a:bodyPr/>
          <a:lstStyle>
            <a:lvl1pPr>
              <a:defRPr i="0"/>
            </a:lvl1pPr>
          </a:lstStyle>
          <a:p>
            <a:pPr>
              <a:defRPr/>
            </a:pPr>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pPr>
              <a:defRPr/>
            </a:pPr>
            <a:fld id="{AB8766D9-C8EA-7942-AB32-4E27C575E97F}" type="slidenum">
              <a:rPr lang="en-US">
                <a:solidFill>
                  <a:srgbClr val="000000"/>
                </a:solidFill>
              </a:rPr>
              <a:pPr>
                <a:defRPr/>
              </a:pPr>
              <a:t>‹#›</a:t>
            </a:fld>
            <a:endParaRPr lang="en-US" i="0">
              <a:solidFill>
                <a:srgbClr val="000000"/>
              </a:solidFill>
            </a:endParaRPr>
          </a:p>
        </p:txBody>
      </p:sp>
    </p:spTree>
    <p:extLst>
      <p:ext uri="{BB962C8B-B14F-4D97-AF65-F5344CB8AC3E}">
        <p14:creationId xmlns:p14="http://schemas.microsoft.com/office/powerpoint/2010/main" val="18302351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35" y="4406935"/>
            <a:ext cx="7772400" cy="1362075"/>
          </a:xfrm>
        </p:spPr>
        <p:txBody>
          <a:bodyPr anchor="t"/>
          <a:lstStyle>
            <a:lvl1pPr algn="l">
              <a:defRPr sz="4000" b="1" cap="all"/>
            </a:lvl1pPr>
          </a:lstStyle>
          <a:p>
            <a:r>
              <a:rPr lang="de-CH"/>
              <a:t>Click to edit Master title style</a:t>
            </a:r>
            <a:endParaRPr lang="en-US"/>
          </a:p>
        </p:txBody>
      </p:sp>
      <p:sp>
        <p:nvSpPr>
          <p:cNvPr id="3" name="Text Placeholder 2"/>
          <p:cNvSpPr>
            <a:spLocks noGrp="1"/>
          </p:cNvSpPr>
          <p:nvPr>
            <p:ph type="body" idx="1"/>
          </p:nvPr>
        </p:nvSpPr>
        <p:spPr>
          <a:xfrm>
            <a:off x="722435"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CH"/>
              <a:t>Click to edit Master text styles</a:t>
            </a:r>
          </a:p>
        </p:txBody>
      </p:sp>
      <p:sp>
        <p:nvSpPr>
          <p:cNvPr id="4" name="Date Placeholder 3"/>
          <p:cNvSpPr>
            <a:spLocks noGrp="1"/>
          </p:cNvSpPr>
          <p:nvPr>
            <p:ph type="dt" sz="half" idx="10"/>
          </p:nvPr>
        </p:nvSpPr>
        <p:spPr/>
        <p:txBody>
          <a:bodyPr/>
          <a:lstStyle>
            <a:lvl1pPr>
              <a:defRPr i="0"/>
            </a:lvl1pPr>
          </a:lstStyle>
          <a:p>
            <a:pPr>
              <a:defRPr/>
            </a:pPr>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pPr>
              <a:defRPr/>
            </a:pPr>
            <a:fld id="{6EC8E546-EF77-0D4D-9CFF-0B8296DE6D20}" type="slidenum">
              <a:rPr lang="en-US">
                <a:solidFill>
                  <a:srgbClr val="000000"/>
                </a:solidFill>
              </a:rPr>
              <a:pPr>
                <a:defRPr/>
              </a:pPr>
              <a:t>‹#›</a:t>
            </a:fld>
            <a:endParaRPr lang="en-US" i="0">
              <a:solidFill>
                <a:srgbClr val="000000"/>
              </a:solidFill>
            </a:endParaRPr>
          </a:p>
        </p:txBody>
      </p:sp>
    </p:spTree>
    <p:extLst>
      <p:ext uri="{BB962C8B-B14F-4D97-AF65-F5344CB8AC3E}">
        <p14:creationId xmlns:p14="http://schemas.microsoft.com/office/powerpoint/2010/main" val="31096217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a:t>Click to edit Master title style</a:t>
            </a:r>
            <a:endParaRPr lang="en-US"/>
          </a:p>
        </p:txBody>
      </p:sp>
      <p:sp>
        <p:nvSpPr>
          <p:cNvPr id="3" name="Content Placeholder 2"/>
          <p:cNvSpPr>
            <a:spLocks noGrp="1"/>
          </p:cNvSpPr>
          <p:nvPr>
            <p:ph sz="half" idx="1"/>
          </p:nvPr>
        </p:nvSpPr>
        <p:spPr>
          <a:xfrm>
            <a:off x="457203" y="1600206"/>
            <a:ext cx="4044462"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endParaRPr lang="en-US"/>
          </a:p>
        </p:txBody>
      </p:sp>
      <p:sp>
        <p:nvSpPr>
          <p:cNvPr id="4" name="Content Placeholder 3"/>
          <p:cNvSpPr>
            <a:spLocks noGrp="1"/>
          </p:cNvSpPr>
          <p:nvPr>
            <p:ph sz="half" idx="2"/>
          </p:nvPr>
        </p:nvSpPr>
        <p:spPr>
          <a:xfrm>
            <a:off x="4642338" y="1600206"/>
            <a:ext cx="4044462"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endParaRPr lang="en-US"/>
          </a:p>
        </p:txBody>
      </p:sp>
      <p:sp>
        <p:nvSpPr>
          <p:cNvPr id="5" name="Date Placeholder 4"/>
          <p:cNvSpPr>
            <a:spLocks noGrp="1"/>
          </p:cNvSpPr>
          <p:nvPr>
            <p:ph type="dt" sz="half" idx="10"/>
          </p:nvPr>
        </p:nvSpPr>
        <p:spPr/>
        <p:txBody>
          <a:bodyPr/>
          <a:lstStyle>
            <a:lvl1pPr>
              <a:defRPr i="0"/>
            </a:lvl1pPr>
          </a:lstStyle>
          <a:p>
            <a:pPr>
              <a:defRPr/>
            </a:pPr>
            <a:endParaRPr lang="en-US">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pPr>
              <a:defRPr/>
            </a:pPr>
            <a:fld id="{DBE53C6D-B5AE-EC46-976B-F1CF86AF6780}" type="slidenum">
              <a:rPr lang="en-US">
                <a:solidFill>
                  <a:srgbClr val="000000"/>
                </a:solidFill>
              </a:rPr>
              <a:pPr>
                <a:defRPr/>
              </a:pPr>
              <a:t>‹#›</a:t>
            </a:fld>
            <a:endParaRPr lang="en-US" i="0">
              <a:solidFill>
                <a:srgbClr val="000000"/>
              </a:solidFill>
            </a:endParaRPr>
          </a:p>
        </p:txBody>
      </p:sp>
    </p:spTree>
    <p:extLst>
      <p:ext uri="{BB962C8B-B14F-4D97-AF65-F5344CB8AC3E}">
        <p14:creationId xmlns:p14="http://schemas.microsoft.com/office/powerpoint/2010/main" val="39270262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de-CH"/>
              <a:t>Click to edit Master title style</a:t>
            </a:r>
            <a:endParaRPr lang="en-US"/>
          </a:p>
        </p:txBody>
      </p:sp>
      <p:sp>
        <p:nvSpPr>
          <p:cNvPr id="3" name="Text Placeholder 2"/>
          <p:cNvSpPr>
            <a:spLocks noGrp="1"/>
          </p:cNvSpPr>
          <p:nvPr>
            <p:ph type="body" idx="1"/>
          </p:nvPr>
        </p:nvSpPr>
        <p:spPr>
          <a:xfrm>
            <a:off x="457200" y="1535113"/>
            <a:ext cx="4040066"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Click to edit Master text styles</a:t>
            </a:r>
          </a:p>
        </p:txBody>
      </p:sp>
      <p:sp>
        <p:nvSpPr>
          <p:cNvPr id="4" name="Content Placeholder 3"/>
          <p:cNvSpPr>
            <a:spLocks noGrp="1"/>
          </p:cNvSpPr>
          <p:nvPr>
            <p:ph sz="half" idx="2"/>
          </p:nvPr>
        </p:nvSpPr>
        <p:spPr>
          <a:xfrm>
            <a:off x="457200" y="2174875"/>
            <a:ext cx="4040066"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endParaRPr lang="en-US"/>
          </a:p>
        </p:txBody>
      </p:sp>
      <p:sp>
        <p:nvSpPr>
          <p:cNvPr id="5" name="Text Placeholder 4"/>
          <p:cNvSpPr>
            <a:spLocks noGrp="1"/>
          </p:cNvSpPr>
          <p:nvPr>
            <p:ph type="body" sz="quarter" idx="3"/>
          </p:nvPr>
        </p:nvSpPr>
        <p:spPr>
          <a:xfrm>
            <a:off x="4645287" y="1535113"/>
            <a:ext cx="4041531"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Click to edit Master text styles</a:t>
            </a:r>
          </a:p>
        </p:txBody>
      </p:sp>
      <p:sp>
        <p:nvSpPr>
          <p:cNvPr id="6" name="Content Placeholder 5"/>
          <p:cNvSpPr>
            <a:spLocks noGrp="1"/>
          </p:cNvSpPr>
          <p:nvPr>
            <p:ph sz="quarter" idx="4"/>
          </p:nvPr>
        </p:nvSpPr>
        <p:spPr>
          <a:xfrm>
            <a:off x="4645287" y="2174875"/>
            <a:ext cx="4041531"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endParaRPr lang="en-US"/>
          </a:p>
        </p:txBody>
      </p:sp>
      <p:sp>
        <p:nvSpPr>
          <p:cNvPr id="7" name="Date Placeholder 6"/>
          <p:cNvSpPr>
            <a:spLocks noGrp="1"/>
          </p:cNvSpPr>
          <p:nvPr>
            <p:ph type="dt" sz="half" idx="10"/>
          </p:nvPr>
        </p:nvSpPr>
        <p:spPr/>
        <p:txBody>
          <a:bodyPr/>
          <a:lstStyle>
            <a:lvl1pPr>
              <a:defRPr i="0"/>
            </a:lvl1pPr>
          </a:lstStyle>
          <a:p>
            <a:pPr>
              <a:defRPr/>
            </a:pPr>
            <a:endParaRPr lang="en-US">
              <a:solidFill>
                <a:srgbClr val="000000"/>
              </a:solidFill>
            </a:endParaRPr>
          </a:p>
        </p:txBody>
      </p:sp>
      <p:sp>
        <p:nvSpPr>
          <p:cNvPr id="8" name="Slide Number Placeholder 7"/>
          <p:cNvSpPr>
            <a:spLocks noGrp="1"/>
          </p:cNvSpPr>
          <p:nvPr>
            <p:ph type="sldNum" sz="quarter" idx="11"/>
          </p:nvPr>
        </p:nvSpPr>
        <p:spPr/>
        <p:txBody>
          <a:bodyPr/>
          <a:lstStyle>
            <a:lvl1pPr>
              <a:defRPr/>
            </a:lvl1pPr>
          </a:lstStyle>
          <a:p>
            <a:pPr>
              <a:defRPr/>
            </a:pPr>
            <a:fld id="{7BB98207-B918-6C44-9B25-5DE2D85734E8}" type="slidenum">
              <a:rPr lang="en-US">
                <a:solidFill>
                  <a:srgbClr val="000000"/>
                </a:solidFill>
              </a:rPr>
              <a:pPr>
                <a:defRPr/>
              </a:pPr>
              <a:t>‹#›</a:t>
            </a:fld>
            <a:endParaRPr lang="en-US" i="0">
              <a:solidFill>
                <a:srgbClr val="000000"/>
              </a:solidFill>
            </a:endParaRPr>
          </a:p>
        </p:txBody>
      </p:sp>
    </p:spTree>
    <p:extLst>
      <p:ext uri="{BB962C8B-B14F-4D97-AF65-F5344CB8AC3E}">
        <p14:creationId xmlns:p14="http://schemas.microsoft.com/office/powerpoint/2010/main" val="206443460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a:t>Click to edit Master title style</a:t>
            </a:r>
            <a:endParaRPr lang="en-US"/>
          </a:p>
        </p:txBody>
      </p:sp>
      <p:sp>
        <p:nvSpPr>
          <p:cNvPr id="3" name="Date Placeholder 2"/>
          <p:cNvSpPr>
            <a:spLocks noGrp="1"/>
          </p:cNvSpPr>
          <p:nvPr>
            <p:ph type="dt" sz="half" idx="10"/>
          </p:nvPr>
        </p:nvSpPr>
        <p:spPr/>
        <p:txBody>
          <a:bodyPr/>
          <a:lstStyle>
            <a:lvl1pPr>
              <a:defRPr i="0"/>
            </a:lvl1pPr>
          </a:lstStyle>
          <a:p>
            <a:pPr>
              <a:defRPr/>
            </a:pPr>
            <a:endParaRPr lang="en-US">
              <a:solidFill>
                <a:srgbClr val="000000"/>
              </a:solidFill>
            </a:endParaRPr>
          </a:p>
        </p:txBody>
      </p:sp>
      <p:sp>
        <p:nvSpPr>
          <p:cNvPr id="4" name="Slide Number Placeholder 3"/>
          <p:cNvSpPr>
            <a:spLocks noGrp="1"/>
          </p:cNvSpPr>
          <p:nvPr>
            <p:ph type="sldNum" sz="quarter" idx="11"/>
          </p:nvPr>
        </p:nvSpPr>
        <p:spPr/>
        <p:txBody>
          <a:bodyPr/>
          <a:lstStyle>
            <a:lvl1pPr>
              <a:defRPr/>
            </a:lvl1pPr>
          </a:lstStyle>
          <a:p>
            <a:pPr>
              <a:defRPr/>
            </a:pPr>
            <a:fld id="{1DB93755-9B76-224E-AAFF-A041ECAA7458}" type="slidenum">
              <a:rPr lang="en-US">
                <a:solidFill>
                  <a:srgbClr val="000000"/>
                </a:solidFill>
              </a:rPr>
              <a:pPr>
                <a:defRPr/>
              </a:pPr>
              <a:t>‹#›</a:t>
            </a:fld>
            <a:endParaRPr lang="en-US" i="0">
              <a:solidFill>
                <a:srgbClr val="000000"/>
              </a:solidFill>
            </a:endParaRPr>
          </a:p>
        </p:txBody>
      </p:sp>
    </p:spTree>
    <p:extLst>
      <p:ext uri="{BB962C8B-B14F-4D97-AF65-F5344CB8AC3E}">
        <p14:creationId xmlns:p14="http://schemas.microsoft.com/office/powerpoint/2010/main" val="369873466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i="0"/>
            </a:lvl1pPr>
          </a:lstStyle>
          <a:p>
            <a:pPr>
              <a:defRPr/>
            </a:pPr>
            <a:endParaRPr lang="en-US">
              <a:solidFill>
                <a:srgbClr val="000000"/>
              </a:solidFill>
            </a:endParaRPr>
          </a:p>
        </p:txBody>
      </p:sp>
      <p:sp>
        <p:nvSpPr>
          <p:cNvPr id="3" name="Slide Number Placeholder 2"/>
          <p:cNvSpPr>
            <a:spLocks noGrp="1"/>
          </p:cNvSpPr>
          <p:nvPr>
            <p:ph type="sldNum" sz="quarter" idx="11"/>
          </p:nvPr>
        </p:nvSpPr>
        <p:spPr/>
        <p:txBody>
          <a:bodyPr/>
          <a:lstStyle>
            <a:lvl1pPr>
              <a:defRPr/>
            </a:lvl1pPr>
          </a:lstStyle>
          <a:p>
            <a:pPr>
              <a:defRPr/>
            </a:pPr>
            <a:fld id="{8281FD88-033D-8345-AF1A-0C1C8CF56E16}" type="slidenum">
              <a:rPr lang="en-US">
                <a:solidFill>
                  <a:srgbClr val="000000"/>
                </a:solidFill>
              </a:rPr>
              <a:pPr>
                <a:defRPr/>
              </a:pPr>
              <a:t>‹#›</a:t>
            </a:fld>
            <a:endParaRPr lang="en-US" i="0">
              <a:solidFill>
                <a:srgbClr val="000000"/>
              </a:solidFill>
            </a:endParaRPr>
          </a:p>
        </p:txBody>
      </p:sp>
    </p:spTree>
    <p:extLst>
      <p:ext uri="{BB962C8B-B14F-4D97-AF65-F5344CB8AC3E}">
        <p14:creationId xmlns:p14="http://schemas.microsoft.com/office/powerpoint/2010/main" val="13360722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435" cy="1162050"/>
          </a:xfrm>
        </p:spPr>
        <p:txBody>
          <a:bodyPr anchor="b"/>
          <a:lstStyle>
            <a:lvl1pPr algn="l">
              <a:defRPr sz="2000" b="1"/>
            </a:lvl1pPr>
          </a:lstStyle>
          <a:p>
            <a:r>
              <a:rPr lang="de-CH"/>
              <a:t>Click to edit Master title style</a:t>
            </a:r>
            <a:endParaRPr lang="en-US"/>
          </a:p>
        </p:txBody>
      </p:sp>
      <p:sp>
        <p:nvSpPr>
          <p:cNvPr id="3" name="Content Placeholder 2"/>
          <p:cNvSpPr>
            <a:spLocks noGrp="1"/>
          </p:cNvSpPr>
          <p:nvPr>
            <p:ph idx="1"/>
          </p:nvPr>
        </p:nvSpPr>
        <p:spPr>
          <a:xfrm>
            <a:off x="3575538" y="273085"/>
            <a:ext cx="5111262"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endParaRPr lang="en-US"/>
          </a:p>
        </p:txBody>
      </p:sp>
      <p:sp>
        <p:nvSpPr>
          <p:cNvPr id="4" name="Text Placeholder 3"/>
          <p:cNvSpPr>
            <a:spLocks noGrp="1"/>
          </p:cNvSpPr>
          <p:nvPr>
            <p:ph type="body" sz="half" idx="2"/>
          </p:nvPr>
        </p:nvSpPr>
        <p:spPr>
          <a:xfrm>
            <a:off x="457207" y="1435103"/>
            <a:ext cx="3008435"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Click to edit Master text styles</a:t>
            </a:r>
          </a:p>
        </p:txBody>
      </p:sp>
      <p:sp>
        <p:nvSpPr>
          <p:cNvPr id="5" name="Date Placeholder 4"/>
          <p:cNvSpPr>
            <a:spLocks noGrp="1"/>
          </p:cNvSpPr>
          <p:nvPr>
            <p:ph type="dt" sz="half" idx="10"/>
          </p:nvPr>
        </p:nvSpPr>
        <p:spPr/>
        <p:txBody>
          <a:bodyPr/>
          <a:lstStyle>
            <a:lvl1pPr>
              <a:defRPr i="0"/>
            </a:lvl1pPr>
          </a:lstStyle>
          <a:p>
            <a:pPr>
              <a:defRPr/>
            </a:pPr>
            <a:endParaRPr lang="en-US">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pPr>
              <a:defRPr/>
            </a:pPr>
            <a:fld id="{EC7C1453-8B05-DB40-A8FF-F8DB4B518267}" type="slidenum">
              <a:rPr lang="en-US">
                <a:solidFill>
                  <a:srgbClr val="000000"/>
                </a:solidFill>
              </a:rPr>
              <a:pPr>
                <a:defRPr/>
              </a:pPr>
              <a:t>‹#›</a:t>
            </a:fld>
            <a:endParaRPr lang="en-US" i="0">
              <a:solidFill>
                <a:srgbClr val="000000"/>
              </a:solidFill>
            </a:endParaRPr>
          </a:p>
        </p:txBody>
      </p:sp>
    </p:spTree>
    <p:extLst>
      <p:ext uri="{BB962C8B-B14F-4D97-AF65-F5344CB8AC3E}">
        <p14:creationId xmlns:p14="http://schemas.microsoft.com/office/powerpoint/2010/main" val="3548097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5.jpeg"/><Relationship Id="rId2" Type="http://schemas.openxmlformats.org/officeDocument/2006/relationships/slideLayout" Target="../slideLayouts/slideLayout57.xml"/><Relationship Id="rId16" Type="http://schemas.openxmlformats.org/officeDocument/2006/relationships/image" Target="../media/image4.jpe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theme" Target="../theme/theme6.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7.jpe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96900" y="342900"/>
            <a:ext cx="7772400" cy="6477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28650" y="1504950"/>
            <a:ext cx="7759700" cy="492125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4" name="Picture 2" descr="HephyLogo.tiff">
            <a:extLst>
              <a:ext uri="{FF2B5EF4-FFF2-40B4-BE49-F238E27FC236}">
                <a16:creationId xmlns:a16="http://schemas.microsoft.com/office/drawing/2014/main" id="{8C8B25AB-F3B0-1748-B241-F15C9E1996C1}"/>
              </a:ext>
            </a:extLst>
          </p:cNvPr>
          <p:cNvPicPr>
            <a:picLocks noChangeAspect="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690034" y="59691"/>
            <a:ext cx="897617" cy="2451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CERNLOGO">
            <a:extLst>
              <a:ext uri="{FF2B5EF4-FFF2-40B4-BE49-F238E27FC236}">
                <a16:creationId xmlns:a16="http://schemas.microsoft.com/office/drawing/2014/main" id="{E3D86AD9-22CF-7C48-BD88-1747800959B5}"/>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1969" y="59691"/>
            <a:ext cx="556681" cy="574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1">
            <a:extLst>
              <a:ext uri="{FF2B5EF4-FFF2-40B4-BE49-F238E27FC236}">
                <a16:creationId xmlns:a16="http://schemas.microsoft.com/office/drawing/2014/main" id="{71D60A69-605D-624C-B184-C6437B1502E6}"/>
              </a:ext>
            </a:extLst>
          </p:cNvPr>
          <p:cNvSpPr txBox="1">
            <a:spLocks noChangeArrowheads="1"/>
          </p:cNvSpPr>
          <p:nvPr userDrawn="1"/>
        </p:nvSpPr>
        <p:spPr bwMode="auto">
          <a:xfrm>
            <a:off x="177800" y="6570663"/>
            <a:ext cx="8793163" cy="276999"/>
          </a:xfrm>
          <a:prstGeom prst="rect">
            <a:avLst/>
          </a:prstGeom>
          <a:noFill/>
          <a:ln w="9525">
            <a:noFill/>
            <a:miter lim="800000"/>
            <a:headEnd/>
            <a:tailEnd/>
          </a:ln>
          <a:effec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a:r>
              <a:rPr lang="en-GB" altLang="en-US" sz="1200" dirty="0">
                <a:solidFill>
                  <a:schemeClr val="tx2"/>
                </a:solidFill>
              </a:rPr>
              <a:t>Manfred </a:t>
            </a:r>
            <a:r>
              <a:rPr lang="en-GB" altLang="en-US" sz="1200" dirty="0" err="1">
                <a:solidFill>
                  <a:schemeClr val="tx2"/>
                </a:solidFill>
              </a:rPr>
              <a:t>Jeitler</a:t>
            </a:r>
            <a:r>
              <a:rPr lang="en-GB" altLang="en-US" sz="1200" dirty="0">
                <a:solidFill>
                  <a:schemeClr val="tx2"/>
                </a:solidFill>
              </a:rPr>
              <a:t>                 	                                       </a:t>
            </a:r>
            <a:r>
              <a:rPr lang="en-US" altLang="en-US" sz="1200" i="1" dirty="0">
                <a:solidFill>
                  <a:schemeClr val="tx2"/>
                </a:solidFill>
              </a:rPr>
              <a:t>LHC &amp; future colliders 	                    Baikal Summer School 2021</a:t>
            </a:r>
            <a:r>
              <a:rPr lang="en-GB" altLang="en-US" sz="1200" dirty="0">
                <a:solidFill>
                  <a:schemeClr val="tx2"/>
                </a:solidFill>
              </a:rPr>
              <a:t>        </a:t>
            </a:r>
            <a:fld id="{50A60945-BC5C-F64D-8074-4F466AA161A9}" type="slidenum">
              <a:rPr lang="en-GB" altLang="en-US" sz="1200">
                <a:solidFill>
                  <a:schemeClr val="tx2"/>
                </a:solidFill>
              </a:rPr>
              <a:pPr algn="l"/>
              <a:t>‹#›</a:t>
            </a:fld>
            <a:r>
              <a:rPr lang="en-GB" altLang="en-US" sz="1200" dirty="0">
                <a:solidFill>
                  <a:schemeClr val="tx2"/>
                </a:solidFill>
              </a:rPr>
              <a:t> </a:t>
            </a:r>
          </a:p>
        </p:txBody>
      </p:sp>
    </p:spTree>
  </p:cSld>
  <p:clrMap bg1="lt1" tx1="dk1" bg2="lt2" tx2="dk2" accent1="accent1" accent2="accent2" accent3="accent3" accent4="accent4" accent5="accent5" accent6="accent6" hlink="hlink" folHlink="folHlink"/>
  <p:sldLayoutIdLst>
    <p:sldLayoutId id="2147484493" r:id="rId1"/>
    <p:sldLayoutId id="2147484494" r:id="rId2"/>
    <p:sldLayoutId id="2147484495" r:id="rId3"/>
    <p:sldLayoutId id="2147484496" r:id="rId4"/>
    <p:sldLayoutId id="2147484497" r:id="rId5"/>
    <p:sldLayoutId id="2147484498" r:id="rId6"/>
    <p:sldLayoutId id="2147484499" r:id="rId7"/>
    <p:sldLayoutId id="2147484500" r:id="rId8"/>
    <p:sldLayoutId id="2147484501" r:id="rId9"/>
    <p:sldLayoutId id="2147484502" r:id="rId10"/>
    <p:sldLayoutId id="2147484503" r:id="rId11"/>
  </p:sldLayoutIdLst>
  <p:transition>
    <p:random/>
  </p:transition>
  <p:hf hdr="0" dt="0"/>
  <p:txStyles>
    <p:titleStyle>
      <a:lvl1pPr algn="r" rtl="0" eaLnBrk="0" fontAlgn="base" hangingPunct="0">
        <a:spcBef>
          <a:spcPct val="0"/>
        </a:spcBef>
        <a:spcAft>
          <a:spcPct val="0"/>
        </a:spcAft>
        <a:defRPr sz="3600" i="1">
          <a:solidFill>
            <a:schemeClr val="tx2"/>
          </a:solidFill>
          <a:latin typeface="+mj-lt"/>
          <a:ea typeface="ＭＳ Ｐゴシック" charset="-128"/>
          <a:cs typeface="ＭＳ Ｐゴシック" charset="-128"/>
        </a:defRPr>
      </a:lvl1pPr>
      <a:lvl2pPr algn="r" rtl="0" eaLnBrk="0" fontAlgn="base" hangingPunct="0">
        <a:spcBef>
          <a:spcPct val="0"/>
        </a:spcBef>
        <a:spcAft>
          <a:spcPct val="0"/>
        </a:spcAft>
        <a:defRPr sz="3600" i="1">
          <a:solidFill>
            <a:schemeClr val="tx2"/>
          </a:solidFill>
          <a:latin typeface="Times New Roman" pitchFamily="68" charset="0"/>
          <a:ea typeface="ＭＳ Ｐゴシック" charset="-128"/>
          <a:cs typeface="ＭＳ Ｐゴシック" charset="-128"/>
        </a:defRPr>
      </a:lvl2pPr>
      <a:lvl3pPr algn="r" rtl="0" eaLnBrk="0" fontAlgn="base" hangingPunct="0">
        <a:spcBef>
          <a:spcPct val="0"/>
        </a:spcBef>
        <a:spcAft>
          <a:spcPct val="0"/>
        </a:spcAft>
        <a:defRPr sz="3600" i="1">
          <a:solidFill>
            <a:schemeClr val="tx2"/>
          </a:solidFill>
          <a:latin typeface="Times New Roman" pitchFamily="68" charset="0"/>
          <a:ea typeface="ＭＳ Ｐゴシック" charset="-128"/>
          <a:cs typeface="ＭＳ Ｐゴシック" charset="-128"/>
        </a:defRPr>
      </a:lvl3pPr>
      <a:lvl4pPr algn="r" rtl="0" eaLnBrk="0" fontAlgn="base" hangingPunct="0">
        <a:spcBef>
          <a:spcPct val="0"/>
        </a:spcBef>
        <a:spcAft>
          <a:spcPct val="0"/>
        </a:spcAft>
        <a:defRPr sz="3600" i="1">
          <a:solidFill>
            <a:schemeClr val="tx2"/>
          </a:solidFill>
          <a:latin typeface="Times New Roman" pitchFamily="68" charset="0"/>
          <a:ea typeface="ＭＳ Ｐゴシック" charset="-128"/>
          <a:cs typeface="ＭＳ Ｐゴシック" charset="-128"/>
        </a:defRPr>
      </a:lvl4pPr>
      <a:lvl5pPr algn="r" rtl="0" eaLnBrk="0" fontAlgn="base" hangingPunct="0">
        <a:spcBef>
          <a:spcPct val="0"/>
        </a:spcBef>
        <a:spcAft>
          <a:spcPct val="0"/>
        </a:spcAft>
        <a:defRPr sz="3600" i="1">
          <a:solidFill>
            <a:schemeClr val="tx2"/>
          </a:solidFill>
          <a:latin typeface="Times New Roman" pitchFamily="68" charset="0"/>
          <a:ea typeface="ＭＳ Ｐゴシック" charset="-128"/>
          <a:cs typeface="ＭＳ Ｐゴシック" charset="-128"/>
        </a:defRPr>
      </a:lvl5pPr>
      <a:lvl6pPr marL="457200" algn="r" rtl="0" eaLnBrk="0" fontAlgn="base" hangingPunct="0">
        <a:spcBef>
          <a:spcPct val="0"/>
        </a:spcBef>
        <a:spcAft>
          <a:spcPct val="0"/>
        </a:spcAft>
        <a:defRPr sz="3600" i="1">
          <a:solidFill>
            <a:schemeClr val="tx2"/>
          </a:solidFill>
          <a:latin typeface="Times New Roman" pitchFamily="68" charset="0"/>
        </a:defRPr>
      </a:lvl6pPr>
      <a:lvl7pPr marL="914400" algn="r" rtl="0" eaLnBrk="0" fontAlgn="base" hangingPunct="0">
        <a:spcBef>
          <a:spcPct val="0"/>
        </a:spcBef>
        <a:spcAft>
          <a:spcPct val="0"/>
        </a:spcAft>
        <a:defRPr sz="3600" i="1">
          <a:solidFill>
            <a:schemeClr val="tx2"/>
          </a:solidFill>
          <a:latin typeface="Times New Roman" pitchFamily="68" charset="0"/>
        </a:defRPr>
      </a:lvl7pPr>
      <a:lvl8pPr marL="1371600" algn="r" rtl="0" eaLnBrk="0" fontAlgn="base" hangingPunct="0">
        <a:spcBef>
          <a:spcPct val="0"/>
        </a:spcBef>
        <a:spcAft>
          <a:spcPct val="0"/>
        </a:spcAft>
        <a:defRPr sz="3600" i="1">
          <a:solidFill>
            <a:schemeClr val="tx2"/>
          </a:solidFill>
          <a:latin typeface="Times New Roman" pitchFamily="68" charset="0"/>
        </a:defRPr>
      </a:lvl8pPr>
      <a:lvl9pPr marL="1828800" algn="r" rtl="0" eaLnBrk="0" fontAlgn="base" hangingPunct="0">
        <a:spcBef>
          <a:spcPct val="0"/>
        </a:spcBef>
        <a:spcAft>
          <a:spcPct val="0"/>
        </a:spcAft>
        <a:defRPr sz="3600" i="1">
          <a:solidFill>
            <a:schemeClr val="tx2"/>
          </a:solidFill>
          <a:latin typeface="Times New Roman" pitchFamily="6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n"/>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SzPct val="100000"/>
        <a:buChar char="–"/>
        <a:defRPr sz="2000">
          <a:solidFill>
            <a:schemeClr val="tx1"/>
          </a:solidFill>
          <a:latin typeface="+mn-lt"/>
          <a:ea typeface="ＭＳ Ｐゴシック" pitchFamily="68" charset="-128"/>
        </a:defRPr>
      </a:lvl2pPr>
      <a:lvl3pPr marL="1143000" indent="-228600" algn="l" rtl="0" eaLnBrk="0" fontAlgn="base" hangingPunct="0">
        <a:spcBef>
          <a:spcPct val="20000"/>
        </a:spcBef>
        <a:spcAft>
          <a:spcPct val="0"/>
        </a:spcAft>
        <a:buClr>
          <a:schemeClr val="accent2"/>
        </a:buClr>
        <a:buSzPct val="100000"/>
        <a:buChar char="»"/>
        <a:defRPr sz="1400">
          <a:solidFill>
            <a:schemeClr val="tx1"/>
          </a:solidFill>
          <a:latin typeface="+mn-lt"/>
          <a:ea typeface="ＭＳ Ｐゴシック" pitchFamily="68" charset="-128"/>
        </a:defRPr>
      </a:lvl3pPr>
      <a:lvl4pPr marL="1600200" indent="-228600" algn="l" rtl="0" eaLnBrk="0" fontAlgn="base" hangingPunct="0">
        <a:spcBef>
          <a:spcPct val="20000"/>
        </a:spcBef>
        <a:spcAft>
          <a:spcPct val="0"/>
        </a:spcAft>
        <a:buClr>
          <a:schemeClr val="accent2"/>
        </a:buClr>
        <a:buSzPct val="100000"/>
        <a:buChar char="•"/>
        <a:defRPr sz="1200">
          <a:solidFill>
            <a:schemeClr val="tx1"/>
          </a:solidFill>
          <a:latin typeface="+mn-lt"/>
          <a:ea typeface="ＭＳ Ｐゴシック" pitchFamily="68" charset="-128"/>
        </a:defRPr>
      </a:lvl4pPr>
      <a:lvl5pPr marL="2057400" indent="-228600" algn="l" rtl="0" eaLnBrk="0" fontAlgn="base" hangingPunct="0">
        <a:spcBef>
          <a:spcPct val="20000"/>
        </a:spcBef>
        <a:spcAft>
          <a:spcPct val="0"/>
        </a:spcAft>
        <a:buClr>
          <a:schemeClr val="accent2"/>
        </a:buClr>
        <a:buSzPct val="100000"/>
        <a:buChar char="–"/>
        <a:defRPr sz="1200">
          <a:solidFill>
            <a:schemeClr val="tx1"/>
          </a:solidFill>
          <a:latin typeface="+mn-lt"/>
          <a:ea typeface="ＭＳ Ｐゴシック" pitchFamily="68" charset="-128"/>
        </a:defRPr>
      </a:lvl5pPr>
      <a:lvl6pPr marL="2514600" indent="-228600" algn="l" rtl="0" eaLnBrk="0" fontAlgn="base" hangingPunct="0">
        <a:spcBef>
          <a:spcPct val="20000"/>
        </a:spcBef>
        <a:spcAft>
          <a:spcPct val="0"/>
        </a:spcAft>
        <a:buClr>
          <a:schemeClr val="accent2"/>
        </a:buClr>
        <a:buSzPct val="100000"/>
        <a:buChar char="–"/>
        <a:defRPr sz="1200">
          <a:solidFill>
            <a:schemeClr val="tx1"/>
          </a:solidFill>
          <a:latin typeface="+mn-lt"/>
          <a:ea typeface="ＭＳ Ｐゴシック" pitchFamily="68" charset="-128"/>
        </a:defRPr>
      </a:lvl6pPr>
      <a:lvl7pPr marL="2971800" indent="-228600" algn="l" rtl="0" eaLnBrk="0" fontAlgn="base" hangingPunct="0">
        <a:spcBef>
          <a:spcPct val="20000"/>
        </a:spcBef>
        <a:spcAft>
          <a:spcPct val="0"/>
        </a:spcAft>
        <a:buClr>
          <a:schemeClr val="accent2"/>
        </a:buClr>
        <a:buSzPct val="100000"/>
        <a:buChar char="–"/>
        <a:defRPr sz="1200">
          <a:solidFill>
            <a:schemeClr val="tx1"/>
          </a:solidFill>
          <a:latin typeface="+mn-lt"/>
          <a:ea typeface="ＭＳ Ｐゴシック" pitchFamily="68" charset="-128"/>
        </a:defRPr>
      </a:lvl7pPr>
      <a:lvl8pPr marL="3429000" indent="-228600" algn="l" rtl="0" eaLnBrk="0" fontAlgn="base" hangingPunct="0">
        <a:spcBef>
          <a:spcPct val="20000"/>
        </a:spcBef>
        <a:spcAft>
          <a:spcPct val="0"/>
        </a:spcAft>
        <a:buClr>
          <a:schemeClr val="accent2"/>
        </a:buClr>
        <a:buSzPct val="100000"/>
        <a:buChar char="–"/>
        <a:defRPr sz="1200">
          <a:solidFill>
            <a:schemeClr val="tx1"/>
          </a:solidFill>
          <a:latin typeface="+mn-lt"/>
          <a:ea typeface="ＭＳ Ｐゴシック" pitchFamily="68" charset="-128"/>
        </a:defRPr>
      </a:lvl8pPr>
      <a:lvl9pPr marL="3886200" indent="-228600" algn="l" rtl="0" eaLnBrk="0" fontAlgn="base" hangingPunct="0">
        <a:spcBef>
          <a:spcPct val="20000"/>
        </a:spcBef>
        <a:spcAft>
          <a:spcPct val="0"/>
        </a:spcAft>
        <a:buClr>
          <a:schemeClr val="accent2"/>
        </a:buClr>
        <a:buSzPct val="100000"/>
        <a:buChar char="–"/>
        <a:defRPr sz="1200">
          <a:solidFill>
            <a:schemeClr val="tx1"/>
          </a:solidFill>
          <a:latin typeface="+mn-lt"/>
          <a:ea typeface="ＭＳ Ｐゴシック" pitchFamily="6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6" name="Rectangle 22"/>
          <p:cNvSpPr>
            <a:spLocks noGrp="1" noChangeArrowheads="1"/>
          </p:cNvSpPr>
          <p:nvPr>
            <p:ph type="dt" sz="half" idx="2"/>
          </p:nvPr>
        </p:nvSpPr>
        <p:spPr bwMode="auto">
          <a:xfrm>
            <a:off x="398463" y="6553200"/>
            <a:ext cx="19812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ea typeface="+mn-ea"/>
                <a:cs typeface="+mn-cs"/>
              </a:defRPr>
            </a:lvl1pPr>
          </a:lstStyle>
          <a:p>
            <a:pPr>
              <a:defRPr/>
            </a:pPr>
            <a:endParaRPr lang="en-US"/>
          </a:p>
        </p:txBody>
      </p:sp>
      <p:sp>
        <p:nvSpPr>
          <p:cNvPr id="1047" name="Rectangle 23"/>
          <p:cNvSpPr>
            <a:spLocks noGrp="1" noChangeArrowheads="1"/>
          </p:cNvSpPr>
          <p:nvPr>
            <p:ph type="sldNum" sz="quarter" idx="4"/>
          </p:nvPr>
        </p:nvSpPr>
        <p:spPr bwMode="auto">
          <a:xfrm>
            <a:off x="4533900" y="6553200"/>
            <a:ext cx="47625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latin typeface="Arial" charset="0"/>
              </a:defRPr>
            </a:lvl1pPr>
          </a:lstStyle>
          <a:p>
            <a:pPr>
              <a:defRPr/>
            </a:pPr>
            <a:fld id="{1564841F-C534-1542-A43B-A53C7179F3E8}" type="slidenum">
              <a:rPr lang="en-US"/>
              <a:pPr>
                <a:defRPr/>
              </a:pPr>
              <a:t>‹#›</a:t>
            </a:fld>
            <a:endParaRPr lang="en-US"/>
          </a:p>
        </p:txBody>
      </p:sp>
      <p:sp>
        <p:nvSpPr>
          <p:cNvPr id="14340" name="Rectangle 24"/>
          <p:cNvSpPr>
            <a:spLocks noChangeArrowheads="1"/>
          </p:cNvSpPr>
          <p:nvPr userDrawn="1"/>
        </p:nvSpPr>
        <p:spPr bwMode="auto">
          <a:xfrm>
            <a:off x="7718425" y="6553200"/>
            <a:ext cx="12763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r>
              <a:rPr lang="en-US" sz="1000" i="1">
                <a:latin typeface="Arial" charset="0"/>
              </a:rPr>
              <a:t>ESA, Sep. 2012</a:t>
            </a:r>
            <a:endParaRPr lang="en-US" sz="1000">
              <a:latin typeface="Arial" charset="0"/>
            </a:endParaRPr>
          </a:p>
        </p:txBody>
      </p:sp>
      <p:sp>
        <p:nvSpPr>
          <p:cNvPr id="14341" name="Rectangle 29"/>
          <p:cNvSpPr>
            <a:spLocks noGrp="1" noChangeArrowheads="1"/>
          </p:cNvSpPr>
          <p:nvPr>
            <p:ph type="title"/>
          </p:nvPr>
        </p:nvSpPr>
        <p:spPr bwMode="auto">
          <a:xfrm>
            <a:off x="714375" y="444500"/>
            <a:ext cx="7737475" cy="4826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kumimoji="0" lang="en-US" sz="3600" b="0" i="1" u="none" strike="noStrike" kern="0" cap="none" spc="0" normalizeH="0" baseline="0" noProof="0" dirty="0">
                <a:ln>
                  <a:noFill/>
                </a:ln>
                <a:solidFill>
                  <a:srgbClr val="0000FF"/>
                </a:solidFill>
                <a:effectLst/>
                <a:uLnTx/>
                <a:uFillTx/>
                <a:latin typeface="Times New Roman"/>
                <a:ea typeface="ＭＳ Ｐゴシック" charset="-128"/>
              </a:rPr>
              <a:t>Click to edit Master title style</a:t>
            </a:r>
            <a:endParaRPr lang="en-US" dirty="0"/>
          </a:p>
        </p:txBody>
      </p:sp>
      <p:pic>
        <p:nvPicPr>
          <p:cNvPr id="7" name="Picture 2" descr="HephyLogo.tiff">
            <a:extLst>
              <a:ext uri="{FF2B5EF4-FFF2-40B4-BE49-F238E27FC236}">
                <a16:creationId xmlns:a16="http://schemas.microsoft.com/office/drawing/2014/main" id="{F8D64DDA-DA9E-F84B-ABA4-7A75F21641C0}"/>
              </a:ext>
            </a:extLst>
          </p:cNvPr>
          <p:cNvPicPr>
            <a:picLocks noChangeAspect="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690034" y="59691"/>
            <a:ext cx="897617" cy="2451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4" descr="CERNLOGO">
            <a:extLst>
              <a:ext uri="{FF2B5EF4-FFF2-40B4-BE49-F238E27FC236}">
                <a16:creationId xmlns:a16="http://schemas.microsoft.com/office/drawing/2014/main" id="{A874B15A-38F3-3C4B-AAF0-9072B2715712}"/>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1969" y="59691"/>
            <a:ext cx="556681" cy="574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526" r:id="rId1"/>
    <p:sldLayoutId id="2147484527" r:id="rId2"/>
    <p:sldLayoutId id="2147484528" r:id="rId3"/>
    <p:sldLayoutId id="2147484529" r:id="rId4"/>
    <p:sldLayoutId id="2147484530" r:id="rId5"/>
    <p:sldLayoutId id="2147484531" r:id="rId6"/>
    <p:sldLayoutId id="2147484532" r:id="rId7"/>
    <p:sldLayoutId id="2147484533" r:id="rId8"/>
    <p:sldLayoutId id="2147484534" r:id="rId9"/>
    <p:sldLayoutId id="2147484535" r:id="rId10"/>
    <p:sldLayoutId id="2147484536" r:id="rId11"/>
  </p:sldLayoutIdLst>
  <p:hf hdr="0" dt="0"/>
  <p:txStyles>
    <p:titleStyle>
      <a:lvl1pPr algn="r" rtl="0" eaLnBrk="0" fontAlgn="base" hangingPunct="0">
        <a:spcBef>
          <a:spcPct val="0"/>
        </a:spcBef>
        <a:spcAft>
          <a:spcPct val="0"/>
        </a:spcAft>
        <a:defRPr sz="2800" b="1">
          <a:solidFill>
            <a:srgbClr val="000099"/>
          </a:solidFill>
          <a:latin typeface="+mj-lt"/>
          <a:ea typeface="ＭＳ Ｐゴシック" charset="-128"/>
          <a:cs typeface="ＭＳ Ｐゴシック" charset="-128"/>
        </a:defRPr>
      </a:lvl1pPr>
      <a:lvl2pPr algn="ctr" rtl="0" eaLnBrk="0" fontAlgn="base" hangingPunct="0">
        <a:spcBef>
          <a:spcPct val="0"/>
        </a:spcBef>
        <a:spcAft>
          <a:spcPct val="0"/>
        </a:spcAft>
        <a:defRPr sz="2800" b="1">
          <a:solidFill>
            <a:srgbClr val="000099"/>
          </a:solidFill>
          <a:latin typeface="Times" pitchFamily="-106" charset="0"/>
          <a:ea typeface="ＭＳ Ｐゴシック" charset="-128"/>
          <a:cs typeface="ＭＳ Ｐゴシック" charset="-128"/>
        </a:defRPr>
      </a:lvl2pPr>
      <a:lvl3pPr algn="ctr" rtl="0" eaLnBrk="0" fontAlgn="base" hangingPunct="0">
        <a:spcBef>
          <a:spcPct val="0"/>
        </a:spcBef>
        <a:spcAft>
          <a:spcPct val="0"/>
        </a:spcAft>
        <a:defRPr sz="2800" b="1">
          <a:solidFill>
            <a:srgbClr val="000099"/>
          </a:solidFill>
          <a:latin typeface="Times" pitchFamily="-106" charset="0"/>
          <a:ea typeface="ＭＳ Ｐゴシック" charset="-128"/>
          <a:cs typeface="ＭＳ Ｐゴシック" charset="-128"/>
        </a:defRPr>
      </a:lvl3pPr>
      <a:lvl4pPr algn="ctr" rtl="0" eaLnBrk="0" fontAlgn="base" hangingPunct="0">
        <a:spcBef>
          <a:spcPct val="0"/>
        </a:spcBef>
        <a:spcAft>
          <a:spcPct val="0"/>
        </a:spcAft>
        <a:defRPr sz="2800" b="1">
          <a:solidFill>
            <a:srgbClr val="000099"/>
          </a:solidFill>
          <a:latin typeface="Times" pitchFamily="-106" charset="0"/>
          <a:ea typeface="ＭＳ Ｐゴシック" charset="-128"/>
          <a:cs typeface="ＭＳ Ｐゴシック" charset="-128"/>
        </a:defRPr>
      </a:lvl4pPr>
      <a:lvl5pPr algn="ctr" rtl="0" eaLnBrk="0" fontAlgn="base" hangingPunct="0">
        <a:spcBef>
          <a:spcPct val="0"/>
        </a:spcBef>
        <a:spcAft>
          <a:spcPct val="0"/>
        </a:spcAft>
        <a:defRPr sz="2800" b="1">
          <a:solidFill>
            <a:srgbClr val="000099"/>
          </a:solidFill>
          <a:latin typeface="Times" pitchFamily="-106" charset="0"/>
          <a:ea typeface="ＭＳ Ｐゴシック" charset="-128"/>
          <a:cs typeface="ＭＳ Ｐゴシック" charset="-128"/>
        </a:defRPr>
      </a:lvl5pPr>
      <a:lvl6pPr marL="457200" algn="ctr" rtl="0" eaLnBrk="0" fontAlgn="base" hangingPunct="0">
        <a:spcBef>
          <a:spcPct val="0"/>
        </a:spcBef>
        <a:spcAft>
          <a:spcPct val="0"/>
        </a:spcAft>
        <a:defRPr sz="2800" b="1">
          <a:solidFill>
            <a:srgbClr val="000099"/>
          </a:solidFill>
          <a:latin typeface="Times" pitchFamily="-106" charset="0"/>
        </a:defRPr>
      </a:lvl6pPr>
      <a:lvl7pPr marL="914400" algn="ctr" rtl="0" eaLnBrk="0" fontAlgn="base" hangingPunct="0">
        <a:spcBef>
          <a:spcPct val="0"/>
        </a:spcBef>
        <a:spcAft>
          <a:spcPct val="0"/>
        </a:spcAft>
        <a:defRPr sz="2800" b="1">
          <a:solidFill>
            <a:srgbClr val="000099"/>
          </a:solidFill>
          <a:latin typeface="Times" pitchFamily="-106" charset="0"/>
        </a:defRPr>
      </a:lvl7pPr>
      <a:lvl8pPr marL="1371600" algn="ctr" rtl="0" eaLnBrk="0" fontAlgn="base" hangingPunct="0">
        <a:spcBef>
          <a:spcPct val="0"/>
        </a:spcBef>
        <a:spcAft>
          <a:spcPct val="0"/>
        </a:spcAft>
        <a:defRPr sz="2800" b="1">
          <a:solidFill>
            <a:srgbClr val="000099"/>
          </a:solidFill>
          <a:latin typeface="Times" pitchFamily="-106" charset="0"/>
        </a:defRPr>
      </a:lvl8pPr>
      <a:lvl9pPr marL="1828800" algn="ctr" rtl="0" eaLnBrk="0" fontAlgn="base" hangingPunct="0">
        <a:spcBef>
          <a:spcPct val="0"/>
        </a:spcBef>
        <a:spcAft>
          <a:spcPct val="0"/>
        </a:spcAft>
        <a:defRPr sz="2800" b="1">
          <a:solidFill>
            <a:srgbClr val="000099"/>
          </a:solidFill>
          <a:latin typeface="Times" pitchFamily="-10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a:solidFill>
                  <a:srgbClr val="DDFFF6"/>
                </a:solidFill>
                <a:latin typeface="Times"/>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solidFill>
                  <a:srgbClr val="DDFFF6"/>
                </a:solidFill>
                <a:latin typeface="Times"/>
                <a:ea typeface="+mn-ea"/>
                <a:cs typeface="+mn-cs"/>
              </a:defRPr>
            </a:lvl1pPr>
          </a:lstStyle>
          <a:p>
            <a:pPr>
              <a:defRPr/>
            </a:pPr>
            <a:r>
              <a:rPr lang="en-US"/>
              <a:t>slide</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rgbClr val="DDFFF6"/>
                </a:solidFill>
                <a:latin typeface="Times"/>
                <a:ea typeface="+mn-ea"/>
                <a:cs typeface="+mn-cs"/>
              </a:defRPr>
            </a:lvl1pPr>
          </a:lstStyle>
          <a:p>
            <a:pPr>
              <a:defRPr/>
            </a:pPr>
            <a:fld id="{20FD72E2-D3DC-ED47-B697-FD4E76AF321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37" r:id="rId1"/>
    <p:sldLayoutId id="2147484538" r:id="rId2"/>
    <p:sldLayoutId id="2147484539" r:id="rId3"/>
    <p:sldLayoutId id="2147484540" r:id="rId4"/>
    <p:sldLayoutId id="2147484541" r:id="rId5"/>
    <p:sldLayoutId id="2147484542" r:id="rId6"/>
    <p:sldLayoutId id="2147484543" r:id="rId7"/>
    <p:sldLayoutId id="2147484544" r:id="rId8"/>
    <p:sldLayoutId id="2147484545" r:id="rId9"/>
    <p:sldLayoutId id="2147484546" r:id="rId10"/>
    <p:sldLayoutId id="2147484547"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109"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109"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109"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109"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pitchFamily="-109" charset="0"/>
        </a:defRPr>
      </a:lvl6pPr>
      <a:lvl7pPr marL="914400" algn="ctr" rtl="0" eaLnBrk="0" fontAlgn="base" hangingPunct="0">
        <a:spcBef>
          <a:spcPct val="0"/>
        </a:spcBef>
        <a:spcAft>
          <a:spcPct val="0"/>
        </a:spcAft>
        <a:defRPr sz="4400">
          <a:solidFill>
            <a:schemeClr val="tx2"/>
          </a:solidFill>
          <a:latin typeface="Times" pitchFamily="-109" charset="0"/>
        </a:defRPr>
      </a:lvl7pPr>
      <a:lvl8pPr marL="1371600" algn="ctr" rtl="0" eaLnBrk="0" fontAlgn="base" hangingPunct="0">
        <a:spcBef>
          <a:spcPct val="0"/>
        </a:spcBef>
        <a:spcAft>
          <a:spcPct val="0"/>
        </a:spcAft>
        <a:defRPr sz="4400">
          <a:solidFill>
            <a:schemeClr val="tx2"/>
          </a:solidFill>
          <a:latin typeface="Times" pitchFamily="-109" charset="0"/>
        </a:defRPr>
      </a:lvl8pPr>
      <a:lvl9pPr marL="1828800" algn="ctr" rtl="0" eaLnBrk="0" fontAlgn="base" hangingPunct="0">
        <a:spcBef>
          <a:spcPct val="0"/>
        </a:spcBef>
        <a:spcAft>
          <a:spcPct val="0"/>
        </a:spcAft>
        <a:defRPr sz="4400">
          <a:solidFill>
            <a:schemeClr val="tx2"/>
          </a:solidFill>
          <a:latin typeface="Times" pitchFamily="-10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6" name="Rectangle 22"/>
          <p:cNvSpPr>
            <a:spLocks noGrp="1" noChangeArrowheads="1"/>
          </p:cNvSpPr>
          <p:nvPr>
            <p:ph type="dt" sz="half" idx="2"/>
          </p:nvPr>
        </p:nvSpPr>
        <p:spPr bwMode="auto">
          <a:xfrm>
            <a:off x="398463" y="6553200"/>
            <a:ext cx="19812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sz="1000" b="1" i="1">
                <a:solidFill>
                  <a:srgbClr val="000000"/>
                </a:solidFill>
                <a:latin typeface="Arial" pitchFamily="-106" charset="0"/>
                <a:ea typeface="+mn-ea"/>
                <a:cs typeface="+mn-cs"/>
              </a:defRPr>
            </a:lvl1pPr>
          </a:lstStyle>
          <a:p>
            <a:pPr>
              <a:defRPr/>
            </a:pPr>
            <a:endParaRPr lang="en-US" b="0"/>
          </a:p>
        </p:txBody>
      </p:sp>
      <p:sp>
        <p:nvSpPr>
          <p:cNvPr id="1047" name="Rectangle 23"/>
          <p:cNvSpPr>
            <a:spLocks noGrp="1" noChangeArrowheads="1"/>
          </p:cNvSpPr>
          <p:nvPr>
            <p:ph type="sldNum" sz="quarter" idx="4"/>
          </p:nvPr>
        </p:nvSpPr>
        <p:spPr bwMode="auto">
          <a:xfrm>
            <a:off x="4533900" y="6553200"/>
            <a:ext cx="47625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b="1" i="1">
                <a:solidFill>
                  <a:srgbClr val="000000"/>
                </a:solidFill>
                <a:latin typeface="Arial" pitchFamily="-106" charset="0"/>
                <a:ea typeface="+mn-ea"/>
                <a:cs typeface="+mn-cs"/>
              </a:defRPr>
            </a:lvl1pPr>
          </a:lstStyle>
          <a:p>
            <a:pPr>
              <a:defRPr/>
            </a:pPr>
            <a:fld id="{7EABC706-B7B0-5840-94D0-7191E5FD89F8}" type="slidenum">
              <a:rPr lang="en-US"/>
              <a:pPr>
                <a:defRPr/>
              </a:pPr>
              <a:t>‹#›</a:t>
            </a:fld>
            <a:endParaRPr lang="en-US" b="0"/>
          </a:p>
        </p:txBody>
      </p:sp>
      <p:sp>
        <p:nvSpPr>
          <p:cNvPr id="51204" name="Rectangle 24"/>
          <p:cNvSpPr>
            <a:spLocks noChangeArrowheads="1"/>
          </p:cNvSpPr>
          <p:nvPr userDrawn="1"/>
        </p:nvSpPr>
        <p:spPr bwMode="auto">
          <a:xfrm>
            <a:off x="6905625" y="6553200"/>
            <a:ext cx="12763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algn="l"/>
            <a:r>
              <a:rPr lang="en-US" sz="1000" b="1" i="1">
                <a:solidFill>
                  <a:srgbClr val="000000"/>
                </a:solidFill>
                <a:latin typeface="Arial" charset="0"/>
              </a:rPr>
              <a:t>HighHeels@HighEnd, Okt. 2011</a:t>
            </a:r>
            <a:endParaRPr lang="en-US" sz="1000">
              <a:solidFill>
                <a:srgbClr val="000000"/>
              </a:solidFill>
              <a:latin typeface="Arial" charset="0"/>
            </a:endParaRPr>
          </a:p>
        </p:txBody>
      </p:sp>
      <p:sp>
        <p:nvSpPr>
          <p:cNvPr id="51205" name="Rectangle 29"/>
          <p:cNvSpPr>
            <a:spLocks noGrp="1" noChangeArrowheads="1"/>
          </p:cNvSpPr>
          <p:nvPr>
            <p:ph type="title"/>
          </p:nvPr>
        </p:nvSpPr>
        <p:spPr bwMode="auto">
          <a:xfrm>
            <a:off x="714375" y="444500"/>
            <a:ext cx="7737475" cy="4826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4559" r:id="rId1"/>
    <p:sldLayoutId id="2147484560" r:id="rId2"/>
    <p:sldLayoutId id="2147484561" r:id="rId3"/>
    <p:sldLayoutId id="2147484562" r:id="rId4"/>
    <p:sldLayoutId id="2147484563" r:id="rId5"/>
    <p:sldLayoutId id="2147484564" r:id="rId6"/>
    <p:sldLayoutId id="2147484565" r:id="rId7"/>
    <p:sldLayoutId id="2147484566" r:id="rId8"/>
    <p:sldLayoutId id="2147484567" r:id="rId9"/>
    <p:sldLayoutId id="2147484568" r:id="rId10"/>
    <p:sldLayoutId id="2147484569" r:id="rId11"/>
  </p:sldLayoutIdLst>
  <p:hf hdr="0" dt="0"/>
  <p:txStyles>
    <p:titleStyle>
      <a:lvl1pPr algn="ctr" rtl="0" eaLnBrk="0" fontAlgn="base" hangingPunct="0">
        <a:spcBef>
          <a:spcPct val="0"/>
        </a:spcBef>
        <a:spcAft>
          <a:spcPct val="0"/>
        </a:spcAft>
        <a:defRPr sz="2800" b="1">
          <a:solidFill>
            <a:srgbClr val="000099"/>
          </a:solidFill>
          <a:latin typeface="+mj-lt"/>
          <a:ea typeface="ＭＳ Ｐゴシック" charset="-128"/>
          <a:cs typeface="ＭＳ Ｐゴシック" charset="-128"/>
        </a:defRPr>
      </a:lvl1pPr>
      <a:lvl2pPr algn="ctr" rtl="0" eaLnBrk="0" fontAlgn="base" hangingPunct="0">
        <a:spcBef>
          <a:spcPct val="0"/>
        </a:spcBef>
        <a:spcAft>
          <a:spcPct val="0"/>
        </a:spcAft>
        <a:defRPr sz="2800" b="1">
          <a:solidFill>
            <a:srgbClr val="000099"/>
          </a:solidFill>
          <a:latin typeface="Times" pitchFamily="-106" charset="0"/>
          <a:ea typeface="ＭＳ Ｐゴシック" charset="-128"/>
          <a:cs typeface="ＭＳ Ｐゴシック" charset="-128"/>
        </a:defRPr>
      </a:lvl2pPr>
      <a:lvl3pPr algn="ctr" rtl="0" eaLnBrk="0" fontAlgn="base" hangingPunct="0">
        <a:spcBef>
          <a:spcPct val="0"/>
        </a:spcBef>
        <a:spcAft>
          <a:spcPct val="0"/>
        </a:spcAft>
        <a:defRPr sz="2800" b="1">
          <a:solidFill>
            <a:srgbClr val="000099"/>
          </a:solidFill>
          <a:latin typeface="Times" pitchFamily="-106" charset="0"/>
          <a:ea typeface="ＭＳ Ｐゴシック" charset="-128"/>
          <a:cs typeface="ＭＳ Ｐゴシック" charset="-128"/>
        </a:defRPr>
      </a:lvl3pPr>
      <a:lvl4pPr algn="ctr" rtl="0" eaLnBrk="0" fontAlgn="base" hangingPunct="0">
        <a:spcBef>
          <a:spcPct val="0"/>
        </a:spcBef>
        <a:spcAft>
          <a:spcPct val="0"/>
        </a:spcAft>
        <a:defRPr sz="2800" b="1">
          <a:solidFill>
            <a:srgbClr val="000099"/>
          </a:solidFill>
          <a:latin typeface="Times" pitchFamily="-106" charset="0"/>
          <a:ea typeface="ＭＳ Ｐゴシック" charset="-128"/>
          <a:cs typeface="ＭＳ Ｐゴシック" charset="-128"/>
        </a:defRPr>
      </a:lvl4pPr>
      <a:lvl5pPr algn="ctr" rtl="0" eaLnBrk="0" fontAlgn="base" hangingPunct="0">
        <a:spcBef>
          <a:spcPct val="0"/>
        </a:spcBef>
        <a:spcAft>
          <a:spcPct val="0"/>
        </a:spcAft>
        <a:defRPr sz="2800" b="1">
          <a:solidFill>
            <a:srgbClr val="000099"/>
          </a:solidFill>
          <a:latin typeface="Times" pitchFamily="-106" charset="0"/>
          <a:ea typeface="ＭＳ Ｐゴシック" charset="-128"/>
          <a:cs typeface="ＭＳ Ｐゴシック" charset="-128"/>
        </a:defRPr>
      </a:lvl5pPr>
      <a:lvl6pPr marL="457200" algn="ctr" rtl="0" eaLnBrk="0" fontAlgn="base" hangingPunct="0">
        <a:spcBef>
          <a:spcPct val="0"/>
        </a:spcBef>
        <a:spcAft>
          <a:spcPct val="0"/>
        </a:spcAft>
        <a:defRPr sz="2800" b="1">
          <a:solidFill>
            <a:srgbClr val="000099"/>
          </a:solidFill>
          <a:latin typeface="Times" pitchFamily="-106" charset="0"/>
        </a:defRPr>
      </a:lvl6pPr>
      <a:lvl7pPr marL="914400" algn="ctr" rtl="0" eaLnBrk="0" fontAlgn="base" hangingPunct="0">
        <a:spcBef>
          <a:spcPct val="0"/>
        </a:spcBef>
        <a:spcAft>
          <a:spcPct val="0"/>
        </a:spcAft>
        <a:defRPr sz="2800" b="1">
          <a:solidFill>
            <a:srgbClr val="000099"/>
          </a:solidFill>
          <a:latin typeface="Times" pitchFamily="-106" charset="0"/>
        </a:defRPr>
      </a:lvl7pPr>
      <a:lvl8pPr marL="1371600" algn="ctr" rtl="0" eaLnBrk="0" fontAlgn="base" hangingPunct="0">
        <a:spcBef>
          <a:spcPct val="0"/>
        </a:spcBef>
        <a:spcAft>
          <a:spcPct val="0"/>
        </a:spcAft>
        <a:defRPr sz="2800" b="1">
          <a:solidFill>
            <a:srgbClr val="000099"/>
          </a:solidFill>
          <a:latin typeface="Times" pitchFamily="-106" charset="0"/>
        </a:defRPr>
      </a:lvl8pPr>
      <a:lvl9pPr marL="1828800" algn="ctr" rtl="0" eaLnBrk="0" fontAlgn="base" hangingPunct="0">
        <a:spcBef>
          <a:spcPct val="0"/>
        </a:spcBef>
        <a:spcAft>
          <a:spcPct val="0"/>
        </a:spcAft>
        <a:defRPr sz="2800" b="1">
          <a:solidFill>
            <a:srgbClr val="000099"/>
          </a:solidFill>
          <a:latin typeface="Times" pitchFamily="-10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570" r:id="rId1"/>
    <p:sldLayoutId id="2147484571" r:id="rId2"/>
    <p:sldLayoutId id="2147484572" r:id="rId3"/>
    <p:sldLayoutId id="2147484573" r:id="rId4"/>
    <p:sldLayoutId id="2147484574" r:id="rId5"/>
    <p:sldLayoutId id="2147484575" r:id="rId6"/>
    <p:sldLayoutId id="2147484576" r:id="rId7"/>
    <p:sldLayoutId id="2147484577" r:id="rId8"/>
    <p:sldLayoutId id="2147484578" r:id="rId9"/>
    <p:sldLayoutId id="2147484579" r:id="rId10"/>
    <p:sldLayoutId id="2147484580" r:id="rId11"/>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bg1"/>
          </a:solidFill>
          <a:latin typeface="+mn-lt"/>
          <a:ea typeface="+mn-ea"/>
        </a:defRPr>
      </a:lvl6pPr>
      <a:lvl7pPr marL="2971800" indent="-228600" algn="l" rtl="0" fontAlgn="base">
        <a:spcBef>
          <a:spcPct val="20000"/>
        </a:spcBef>
        <a:spcAft>
          <a:spcPct val="0"/>
        </a:spcAft>
        <a:buChar char="»"/>
        <a:defRPr sz="2000">
          <a:solidFill>
            <a:schemeClr val="bg1"/>
          </a:solidFill>
          <a:latin typeface="+mn-lt"/>
          <a:ea typeface="+mn-ea"/>
        </a:defRPr>
      </a:lvl7pPr>
      <a:lvl8pPr marL="3429000" indent="-228600" algn="l" rtl="0" fontAlgn="base">
        <a:spcBef>
          <a:spcPct val="20000"/>
        </a:spcBef>
        <a:spcAft>
          <a:spcPct val="0"/>
        </a:spcAft>
        <a:buChar char="»"/>
        <a:defRPr sz="2000">
          <a:solidFill>
            <a:schemeClr val="bg1"/>
          </a:solidFill>
          <a:latin typeface="+mn-lt"/>
          <a:ea typeface="+mn-ea"/>
        </a:defRPr>
      </a:lvl8pPr>
      <a:lvl9pPr marL="3886200" indent="-228600" algn="l" rtl="0" fontAlgn="base">
        <a:spcBef>
          <a:spcPct val="20000"/>
        </a:spcBef>
        <a:spcAft>
          <a:spcPct val="0"/>
        </a:spcAft>
        <a:buChar char="»"/>
        <a:defRPr sz="20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468313" y="836613"/>
            <a:ext cx="8229600" cy="576262"/>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AT"/>
              <a:t>Titelmasterformat durch Klicken bearbeiten</a:t>
            </a:r>
          </a:p>
        </p:txBody>
      </p:sp>
      <p:sp>
        <p:nvSpPr>
          <p:cNvPr id="89091" name="Rectangle 3"/>
          <p:cNvSpPr>
            <a:spLocks noGrp="1" noChangeArrowheads="1"/>
          </p:cNvSpPr>
          <p:nvPr>
            <p:ph type="body" idx="1"/>
          </p:nvPr>
        </p:nvSpPr>
        <p:spPr bwMode="auto">
          <a:xfrm>
            <a:off x="457200" y="1628775"/>
            <a:ext cx="8229600" cy="47529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AT"/>
              <a:t>Textmasterformate durch Klicken bearbeiten</a:t>
            </a:r>
          </a:p>
          <a:p>
            <a:pPr lvl="1"/>
            <a:r>
              <a:rPr lang="de-AT"/>
              <a:t>Zweite Ebene</a:t>
            </a:r>
          </a:p>
          <a:p>
            <a:pPr lvl="2"/>
            <a:r>
              <a:rPr lang="de-AT"/>
              <a:t>Dritte Ebene</a:t>
            </a:r>
          </a:p>
          <a:p>
            <a:pPr lvl="3"/>
            <a:r>
              <a:rPr lang="de-AT"/>
              <a:t>Vierte Ebene</a:t>
            </a:r>
          </a:p>
          <a:p>
            <a:pPr lvl="4"/>
            <a:r>
              <a:rPr lang="de-AT"/>
              <a:t>Fünfte Ebene</a:t>
            </a:r>
          </a:p>
        </p:txBody>
      </p:sp>
      <p:sp>
        <p:nvSpPr>
          <p:cNvPr id="89092" name="Line 10"/>
          <p:cNvSpPr>
            <a:spLocks noChangeShapeType="1"/>
          </p:cNvSpPr>
          <p:nvPr userDrawn="1"/>
        </p:nvSpPr>
        <p:spPr bwMode="auto">
          <a:xfrm>
            <a:off x="0" y="6597650"/>
            <a:ext cx="9144000" cy="0"/>
          </a:xfrm>
          <a:prstGeom prst="line">
            <a:avLst/>
          </a:prstGeom>
          <a:noFill/>
          <a:ln w="25400">
            <a:solidFill>
              <a:srgbClr val="01446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38" name="Rectangle 14"/>
          <p:cNvSpPr>
            <a:spLocks noGrp="1" noChangeArrowheads="1"/>
          </p:cNvSpPr>
          <p:nvPr>
            <p:ph type="sldNum" sz="quarter" idx="4"/>
          </p:nvPr>
        </p:nvSpPr>
        <p:spPr bwMode="auto">
          <a:xfrm>
            <a:off x="7194550" y="6597650"/>
            <a:ext cx="1720850" cy="2603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eaLnBrk="1" hangingPunct="1">
              <a:defRPr sz="1400" b="0">
                <a:solidFill>
                  <a:srgbClr val="01446F"/>
                </a:solidFill>
                <a:latin typeface="Comic Sans MS" charset="0"/>
              </a:defRPr>
            </a:lvl1pPr>
          </a:lstStyle>
          <a:p>
            <a:pPr>
              <a:defRPr/>
            </a:pPr>
            <a:fld id="{9C709C20-0D8E-974E-87C4-59A24332B439}" type="slidenum">
              <a:rPr lang="de-AT"/>
              <a:pPr>
                <a:defRPr/>
              </a:pPr>
              <a:t>‹#›</a:t>
            </a:fld>
            <a:endParaRPr lang="de-AT"/>
          </a:p>
        </p:txBody>
      </p:sp>
      <p:sp>
        <p:nvSpPr>
          <p:cNvPr id="1039" name="Rectangle 15"/>
          <p:cNvSpPr>
            <a:spLocks noGrp="1" noChangeArrowheads="1"/>
          </p:cNvSpPr>
          <p:nvPr>
            <p:ph type="ftr" sz="quarter" idx="3"/>
          </p:nvPr>
        </p:nvSpPr>
        <p:spPr bwMode="auto">
          <a:xfrm>
            <a:off x="2051050" y="6597650"/>
            <a:ext cx="4824413" cy="2603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400" b="0">
                <a:solidFill>
                  <a:srgbClr val="01446F"/>
                </a:solidFill>
                <a:latin typeface="Comic Sans MS" charset="0"/>
              </a:defRPr>
            </a:lvl1pPr>
          </a:lstStyle>
          <a:p>
            <a:pPr>
              <a:defRPr/>
            </a:pPr>
            <a:r>
              <a:rPr lang="en-US"/>
              <a:t>slide</a:t>
            </a:r>
            <a:endParaRPr lang="de-AT"/>
          </a:p>
        </p:txBody>
      </p:sp>
      <p:sp>
        <p:nvSpPr>
          <p:cNvPr id="1040" name="Rectangle 16"/>
          <p:cNvSpPr>
            <a:spLocks noGrp="1" noChangeArrowheads="1"/>
          </p:cNvSpPr>
          <p:nvPr>
            <p:ph type="dt" sz="half" idx="2"/>
          </p:nvPr>
        </p:nvSpPr>
        <p:spPr bwMode="auto">
          <a:xfrm>
            <a:off x="228600" y="6597650"/>
            <a:ext cx="1835150" cy="2603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eaLnBrk="1" hangingPunct="1">
              <a:defRPr sz="1400" b="0">
                <a:solidFill>
                  <a:srgbClr val="01446F"/>
                </a:solidFill>
                <a:latin typeface="Comic Sans MS" charset="0"/>
              </a:defRPr>
            </a:lvl1pPr>
          </a:lstStyle>
          <a:p>
            <a:pPr>
              <a:defRPr/>
            </a:pPr>
            <a:endParaRPr lang="de-AT"/>
          </a:p>
        </p:txBody>
      </p:sp>
      <p:pic>
        <p:nvPicPr>
          <p:cNvPr id="89096" name="Picture 24" descr="top_hephy_deutsch"/>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768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097" name="Picture 26" descr="hintergund2"/>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8100" y="800100"/>
            <a:ext cx="9032875" cy="574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 id="2147484603" r:id="rId12"/>
    <p:sldLayoutId id="2147484604" r:id="rId13"/>
    <p:sldLayoutId id="2147484605" r:id="rId14"/>
  </p:sldLayoutIdLst>
  <p:hf hdr="0" dt="0"/>
  <p:txStyles>
    <p:titleStyle>
      <a:lvl1pPr algn="ctr" rtl="0" eaLnBrk="0" fontAlgn="base" hangingPunct="0">
        <a:spcBef>
          <a:spcPct val="0"/>
        </a:spcBef>
        <a:spcAft>
          <a:spcPct val="0"/>
        </a:spcAft>
        <a:defRPr sz="3200" b="1">
          <a:solidFill>
            <a:srgbClr val="01446F"/>
          </a:solidFill>
          <a:latin typeface="+mj-lt"/>
          <a:ea typeface="ＭＳ Ｐゴシック" charset="-128"/>
          <a:cs typeface="ＭＳ Ｐゴシック" charset="-128"/>
        </a:defRPr>
      </a:lvl1pPr>
      <a:lvl2pPr algn="ctr" rtl="0" eaLnBrk="0" fontAlgn="base" hangingPunct="0">
        <a:spcBef>
          <a:spcPct val="0"/>
        </a:spcBef>
        <a:spcAft>
          <a:spcPct val="0"/>
        </a:spcAft>
        <a:defRPr sz="3200" b="1">
          <a:solidFill>
            <a:srgbClr val="01446F"/>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a:solidFill>
            <a:srgbClr val="01446F"/>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a:solidFill>
            <a:srgbClr val="01446F"/>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a:solidFill>
            <a:srgbClr val="01446F"/>
          </a:solidFill>
          <a:latin typeface="Arial" charset="0"/>
          <a:ea typeface="ＭＳ Ｐゴシック" charset="-128"/>
          <a:cs typeface="ＭＳ Ｐゴシック" charset="-128"/>
        </a:defRPr>
      </a:lvl5pPr>
      <a:lvl6pPr marL="457200" algn="ctr" rtl="0" fontAlgn="base">
        <a:spcBef>
          <a:spcPct val="0"/>
        </a:spcBef>
        <a:spcAft>
          <a:spcPct val="0"/>
        </a:spcAft>
        <a:defRPr sz="3200" b="1">
          <a:solidFill>
            <a:srgbClr val="01446F"/>
          </a:solidFill>
          <a:latin typeface="Arial" charset="0"/>
        </a:defRPr>
      </a:lvl6pPr>
      <a:lvl7pPr marL="914400" algn="ctr" rtl="0" fontAlgn="base">
        <a:spcBef>
          <a:spcPct val="0"/>
        </a:spcBef>
        <a:spcAft>
          <a:spcPct val="0"/>
        </a:spcAft>
        <a:defRPr sz="3200" b="1">
          <a:solidFill>
            <a:srgbClr val="01446F"/>
          </a:solidFill>
          <a:latin typeface="Arial" charset="0"/>
        </a:defRPr>
      </a:lvl7pPr>
      <a:lvl8pPr marL="1371600" algn="ctr" rtl="0" fontAlgn="base">
        <a:spcBef>
          <a:spcPct val="0"/>
        </a:spcBef>
        <a:spcAft>
          <a:spcPct val="0"/>
        </a:spcAft>
        <a:defRPr sz="3200" b="1">
          <a:solidFill>
            <a:srgbClr val="01446F"/>
          </a:solidFill>
          <a:latin typeface="Arial" charset="0"/>
        </a:defRPr>
      </a:lvl8pPr>
      <a:lvl9pPr marL="1828800" algn="ctr" rtl="0" fontAlgn="base">
        <a:spcBef>
          <a:spcPct val="0"/>
        </a:spcBef>
        <a:spcAft>
          <a:spcPct val="0"/>
        </a:spcAft>
        <a:defRPr sz="3200" b="1">
          <a:solidFill>
            <a:srgbClr val="01446F"/>
          </a:solidFill>
          <a:latin typeface="Arial" charset="0"/>
        </a:defRPr>
      </a:lvl9pPr>
    </p:titleStyle>
    <p:bodyStyle>
      <a:lvl1pPr marL="342900" indent="-342900" algn="l" rtl="0" eaLnBrk="0" fontAlgn="base" hangingPunct="0">
        <a:spcBef>
          <a:spcPct val="20000"/>
        </a:spcBef>
        <a:spcAft>
          <a:spcPct val="0"/>
        </a:spcAft>
        <a:buChar char="•"/>
        <a:defRPr sz="3000">
          <a:solidFill>
            <a:srgbClr val="01446F"/>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600">
          <a:solidFill>
            <a:srgbClr val="01446F"/>
          </a:solidFill>
          <a:latin typeface="+mn-lt"/>
          <a:ea typeface="ＭＳ Ｐゴシック" charset="-128"/>
        </a:defRPr>
      </a:lvl2pPr>
      <a:lvl3pPr marL="1143000" indent="-228600" algn="l" rtl="0" eaLnBrk="0" fontAlgn="base" hangingPunct="0">
        <a:spcBef>
          <a:spcPct val="20000"/>
        </a:spcBef>
        <a:spcAft>
          <a:spcPct val="0"/>
        </a:spcAft>
        <a:buChar char="•"/>
        <a:defRPr sz="2200">
          <a:solidFill>
            <a:srgbClr val="01446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01446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01446F"/>
          </a:solidFill>
          <a:latin typeface="+mn-lt"/>
          <a:ea typeface="ＭＳ Ｐゴシック" charset="-128"/>
        </a:defRPr>
      </a:lvl5pPr>
      <a:lvl6pPr marL="2514600" indent="-228600" algn="l" rtl="0" fontAlgn="base">
        <a:spcBef>
          <a:spcPct val="20000"/>
        </a:spcBef>
        <a:spcAft>
          <a:spcPct val="0"/>
        </a:spcAft>
        <a:buChar char="»"/>
        <a:defRPr sz="2000">
          <a:solidFill>
            <a:srgbClr val="01446F"/>
          </a:solidFill>
          <a:latin typeface="+mn-lt"/>
          <a:ea typeface="ＭＳ Ｐゴシック" charset="-128"/>
        </a:defRPr>
      </a:lvl6pPr>
      <a:lvl7pPr marL="2971800" indent="-228600" algn="l" rtl="0" fontAlgn="base">
        <a:spcBef>
          <a:spcPct val="20000"/>
        </a:spcBef>
        <a:spcAft>
          <a:spcPct val="0"/>
        </a:spcAft>
        <a:buChar char="»"/>
        <a:defRPr sz="2000">
          <a:solidFill>
            <a:srgbClr val="01446F"/>
          </a:solidFill>
          <a:latin typeface="+mn-lt"/>
          <a:ea typeface="ＭＳ Ｐゴシック" charset="-128"/>
        </a:defRPr>
      </a:lvl7pPr>
      <a:lvl8pPr marL="3429000" indent="-228600" algn="l" rtl="0" fontAlgn="base">
        <a:spcBef>
          <a:spcPct val="20000"/>
        </a:spcBef>
        <a:spcAft>
          <a:spcPct val="0"/>
        </a:spcAft>
        <a:buChar char="»"/>
        <a:defRPr sz="2000">
          <a:solidFill>
            <a:srgbClr val="01446F"/>
          </a:solidFill>
          <a:latin typeface="+mn-lt"/>
          <a:ea typeface="ＭＳ Ｐゴシック" charset="-128"/>
        </a:defRPr>
      </a:lvl8pPr>
      <a:lvl9pPr marL="3886200" indent="-228600" algn="l" rtl="0" fontAlgn="base">
        <a:spcBef>
          <a:spcPct val="20000"/>
        </a:spcBef>
        <a:spcAft>
          <a:spcPct val="0"/>
        </a:spcAft>
        <a:buChar char="»"/>
        <a:defRPr sz="2000">
          <a:solidFill>
            <a:srgbClr val="01446F"/>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10445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u="none">
                <a:solidFill>
                  <a:srgbClr val="000000"/>
                </a:solidFill>
                <a:latin typeface="Arial" pitchFamily="-108" charset="0"/>
                <a:ea typeface="ＭＳ Ｐゴシック" pitchFamily="-108" charset="-128"/>
                <a:cs typeface="ＭＳ Ｐゴシック" pitchFamily="-108" charset="-128"/>
              </a:defRPr>
            </a:lvl1pPr>
          </a:lstStyle>
          <a:p>
            <a:pPr>
              <a:defRPr/>
            </a:pPr>
            <a:endParaRPr lang="fr-F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u="none">
                <a:solidFill>
                  <a:srgbClr val="000000"/>
                </a:solidFill>
                <a:latin typeface="Arial" pitchFamily="-108" charset="0"/>
                <a:ea typeface="ＭＳ Ｐゴシック" pitchFamily="-108" charset="-128"/>
                <a:cs typeface="ＭＳ Ｐゴシック" pitchFamily="-108" charset="-128"/>
              </a:defRPr>
            </a:lvl1pPr>
          </a:lstStyle>
          <a:p>
            <a:pPr>
              <a:defRPr/>
            </a:pPr>
            <a:r>
              <a:rPr lang="en-US"/>
              <a:t>slide</a:t>
            </a:r>
            <a:endParaRPr lang="fr-F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u="none">
                <a:solidFill>
                  <a:srgbClr val="000000"/>
                </a:solidFill>
                <a:latin typeface="Arial" charset="0"/>
              </a:defRPr>
            </a:lvl1pPr>
          </a:lstStyle>
          <a:p>
            <a:pPr>
              <a:defRPr/>
            </a:pPr>
            <a:fld id="{25408709-E15B-444C-96CE-00A4621004B3}" type="slidenum">
              <a:rPr lang="fr-FR"/>
              <a:pPr>
                <a:defRPr/>
              </a:pPr>
              <a:t>‹#›</a:t>
            </a:fld>
            <a:endParaRPr lang="fr-FR"/>
          </a:p>
        </p:txBody>
      </p:sp>
    </p:spTree>
  </p:cSld>
  <p:clrMap bg1="lt1" tx1="dk1" bg2="lt2" tx2="dk2" accent1="accent1" accent2="accent2" accent3="accent3" accent4="accent4" accent5="accent5" accent6="accent6" hlink="hlink" folHlink="folHlink"/>
  <p:sldLayoutIdLst>
    <p:sldLayoutId id="2147484606" r:id="rId1"/>
    <p:sldLayoutId id="2147484607" r:id="rId2"/>
    <p:sldLayoutId id="2147484608" r:id="rId3"/>
    <p:sldLayoutId id="2147484609" r:id="rId4"/>
    <p:sldLayoutId id="2147484610" r:id="rId5"/>
    <p:sldLayoutId id="2147484611" r:id="rId6"/>
    <p:sldLayoutId id="2147484612" r:id="rId7"/>
    <p:sldLayoutId id="2147484613" r:id="rId8"/>
    <p:sldLayoutId id="2147484614" r:id="rId9"/>
    <p:sldLayoutId id="2147484615" r:id="rId10"/>
    <p:sldLayoutId id="2147484616" r:id="rId11"/>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352259"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u="none">
                <a:solidFill>
                  <a:srgbClr val="000000"/>
                </a:solidFill>
                <a:latin typeface="Arial" pitchFamily="-108" charset="0"/>
                <a:ea typeface="ＭＳ Ｐゴシック" pitchFamily="-108" charset="-128"/>
                <a:cs typeface="ＭＳ Ｐゴシック" pitchFamily="-108" charset="-128"/>
              </a:defRPr>
            </a:lvl1pPr>
          </a:lstStyle>
          <a:p>
            <a:pPr>
              <a:defRPr/>
            </a:pPr>
            <a:endParaRPr lang="fr-F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u="none">
                <a:solidFill>
                  <a:srgbClr val="000000"/>
                </a:solidFill>
                <a:latin typeface="Arial" pitchFamily="-108" charset="0"/>
                <a:ea typeface="ＭＳ Ｐゴシック" pitchFamily="-108" charset="-128"/>
                <a:cs typeface="ＭＳ Ｐゴシック" pitchFamily="-108" charset="-128"/>
              </a:defRPr>
            </a:lvl1pPr>
          </a:lstStyle>
          <a:p>
            <a:pPr>
              <a:defRPr/>
            </a:pPr>
            <a:r>
              <a:rPr lang="en-US"/>
              <a:t>slide</a:t>
            </a:r>
            <a:endParaRPr lang="fr-F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u="none">
                <a:solidFill>
                  <a:srgbClr val="000000"/>
                </a:solidFill>
                <a:latin typeface="Arial" charset="0"/>
              </a:defRPr>
            </a:lvl1pPr>
          </a:lstStyle>
          <a:p>
            <a:pPr>
              <a:defRPr/>
            </a:pPr>
            <a:fld id="{AC536D81-B850-4A4E-8F89-825AB54095BE}" type="slidenum">
              <a:rPr lang="fr-FR"/>
              <a:pPr>
                <a:defRPr/>
              </a:pPr>
              <a:t>‹#›</a:t>
            </a:fld>
            <a:endParaRPr lang="fr-FR"/>
          </a:p>
        </p:txBody>
      </p:sp>
    </p:spTree>
  </p:cSld>
  <p:clrMap bg1="lt1" tx1="dk1" bg2="lt2" tx2="dk2" accent1="accent1" accent2="accent2" accent3="accent3" accent4="accent4" accent5="accent5" accent6="accent6" hlink="hlink" folHlink="folHlink"/>
  <p:sldLayoutIdLst>
    <p:sldLayoutId id="2147484628" r:id="rId1"/>
    <p:sldLayoutId id="2147484629" r:id="rId2"/>
    <p:sldLayoutId id="2147484630" r:id="rId3"/>
    <p:sldLayoutId id="2147484631" r:id="rId4"/>
    <p:sldLayoutId id="2147484632" r:id="rId5"/>
    <p:sldLayoutId id="2147484633" r:id="rId6"/>
    <p:sldLayoutId id="2147484634" r:id="rId7"/>
    <p:sldLayoutId id="2147484635" r:id="rId8"/>
    <p:sldLayoutId id="2147484636" r:id="rId9"/>
    <p:sldLayoutId id="2147484637" r:id="rId10"/>
    <p:sldLayoutId id="2147484638" r:id="rId11"/>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6" name="Rectangle 22"/>
          <p:cNvSpPr>
            <a:spLocks noGrp="1" noChangeArrowheads="1"/>
          </p:cNvSpPr>
          <p:nvPr>
            <p:ph type="dt" sz="half" idx="2"/>
          </p:nvPr>
        </p:nvSpPr>
        <p:spPr bwMode="auto">
          <a:xfrm>
            <a:off x="398463" y="6553200"/>
            <a:ext cx="19812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ea typeface="+mn-ea"/>
                <a:cs typeface="+mn-cs"/>
              </a:defRPr>
            </a:lvl1pPr>
          </a:lstStyle>
          <a:p>
            <a:pPr>
              <a:defRPr/>
            </a:pPr>
            <a:endParaRPr lang="en-US">
              <a:solidFill>
                <a:srgbClr val="000000"/>
              </a:solidFill>
            </a:endParaRPr>
          </a:p>
        </p:txBody>
      </p:sp>
      <p:sp>
        <p:nvSpPr>
          <p:cNvPr id="1047" name="Rectangle 23"/>
          <p:cNvSpPr>
            <a:spLocks noGrp="1" noChangeArrowheads="1"/>
          </p:cNvSpPr>
          <p:nvPr>
            <p:ph type="sldNum" sz="quarter" idx="4"/>
          </p:nvPr>
        </p:nvSpPr>
        <p:spPr bwMode="auto">
          <a:xfrm>
            <a:off x="4533900" y="6553200"/>
            <a:ext cx="47625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latin typeface="Arial" charset="0"/>
              </a:defRPr>
            </a:lvl1pPr>
          </a:lstStyle>
          <a:p>
            <a:pPr>
              <a:defRPr/>
            </a:pPr>
            <a:fld id="{1564841F-C534-1542-A43B-A53C7179F3E8}" type="slidenum">
              <a:rPr lang="en-US">
                <a:solidFill>
                  <a:srgbClr val="000000"/>
                </a:solidFill>
              </a:rPr>
              <a:pPr>
                <a:defRPr/>
              </a:pPr>
              <a:t>‹#›</a:t>
            </a:fld>
            <a:endParaRPr lang="en-US">
              <a:solidFill>
                <a:srgbClr val="000000"/>
              </a:solidFill>
            </a:endParaRPr>
          </a:p>
        </p:txBody>
      </p:sp>
      <p:sp>
        <p:nvSpPr>
          <p:cNvPr id="14340" name="Rectangle 24"/>
          <p:cNvSpPr>
            <a:spLocks noChangeArrowheads="1"/>
          </p:cNvSpPr>
          <p:nvPr userDrawn="1"/>
        </p:nvSpPr>
        <p:spPr bwMode="auto">
          <a:xfrm>
            <a:off x="7718425" y="6553200"/>
            <a:ext cx="12763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r>
              <a:rPr lang="en-US" sz="1000" i="1">
                <a:solidFill>
                  <a:srgbClr val="000000"/>
                </a:solidFill>
                <a:latin typeface="Arial" charset="0"/>
              </a:rPr>
              <a:t>ESA, Sep. 2012</a:t>
            </a:r>
            <a:endParaRPr lang="en-US" sz="1000">
              <a:solidFill>
                <a:srgbClr val="000000"/>
              </a:solidFill>
              <a:latin typeface="Arial" charset="0"/>
            </a:endParaRPr>
          </a:p>
        </p:txBody>
      </p:sp>
      <p:sp>
        <p:nvSpPr>
          <p:cNvPr id="14341" name="Rectangle 29"/>
          <p:cNvSpPr>
            <a:spLocks noGrp="1" noChangeArrowheads="1"/>
          </p:cNvSpPr>
          <p:nvPr>
            <p:ph type="title"/>
          </p:nvPr>
        </p:nvSpPr>
        <p:spPr bwMode="auto">
          <a:xfrm>
            <a:off x="714375" y="444500"/>
            <a:ext cx="7737475" cy="4826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4342" name="Picture 28" descr="LOGO_top-banner_de"/>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768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21516805"/>
      </p:ext>
    </p:extLst>
  </p:cSld>
  <p:clrMap bg1="lt1" tx1="dk1" bg2="lt2" tx2="dk2" accent1="accent1" accent2="accent2" accent3="accent3" accent4="accent4" accent5="accent5" accent6="accent6" hlink="hlink" folHlink="folHlink"/>
  <p:sldLayoutIdLst>
    <p:sldLayoutId id="2147484655" r:id="rId1"/>
    <p:sldLayoutId id="2147484656" r:id="rId2"/>
    <p:sldLayoutId id="2147484657" r:id="rId3"/>
    <p:sldLayoutId id="2147484658" r:id="rId4"/>
    <p:sldLayoutId id="2147484659" r:id="rId5"/>
    <p:sldLayoutId id="2147484660" r:id="rId6"/>
    <p:sldLayoutId id="2147484661" r:id="rId7"/>
    <p:sldLayoutId id="2147484662" r:id="rId8"/>
    <p:sldLayoutId id="2147484663" r:id="rId9"/>
    <p:sldLayoutId id="2147484664" r:id="rId10"/>
    <p:sldLayoutId id="2147484665" r:id="rId11"/>
  </p:sldLayoutIdLst>
  <p:hf hdr="0" dt="0"/>
  <p:txStyles>
    <p:titleStyle>
      <a:lvl1pPr algn="ctr" rtl="0" eaLnBrk="0" fontAlgn="base" hangingPunct="0">
        <a:spcBef>
          <a:spcPct val="0"/>
        </a:spcBef>
        <a:spcAft>
          <a:spcPct val="0"/>
        </a:spcAft>
        <a:defRPr sz="2800" b="1">
          <a:solidFill>
            <a:srgbClr val="000099"/>
          </a:solidFill>
          <a:latin typeface="+mj-lt"/>
          <a:ea typeface="ＭＳ Ｐゴシック" charset="-128"/>
          <a:cs typeface="ＭＳ Ｐゴシック" charset="-128"/>
        </a:defRPr>
      </a:lvl1pPr>
      <a:lvl2pPr algn="ctr" rtl="0" eaLnBrk="0" fontAlgn="base" hangingPunct="0">
        <a:spcBef>
          <a:spcPct val="0"/>
        </a:spcBef>
        <a:spcAft>
          <a:spcPct val="0"/>
        </a:spcAft>
        <a:defRPr sz="2800" b="1">
          <a:solidFill>
            <a:srgbClr val="000099"/>
          </a:solidFill>
          <a:latin typeface="Times" pitchFamily="-106" charset="0"/>
          <a:ea typeface="ＭＳ Ｐゴシック" charset="-128"/>
          <a:cs typeface="ＭＳ Ｐゴシック" charset="-128"/>
        </a:defRPr>
      </a:lvl2pPr>
      <a:lvl3pPr algn="ctr" rtl="0" eaLnBrk="0" fontAlgn="base" hangingPunct="0">
        <a:spcBef>
          <a:spcPct val="0"/>
        </a:spcBef>
        <a:spcAft>
          <a:spcPct val="0"/>
        </a:spcAft>
        <a:defRPr sz="2800" b="1">
          <a:solidFill>
            <a:srgbClr val="000099"/>
          </a:solidFill>
          <a:latin typeface="Times" pitchFamily="-106" charset="0"/>
          <a:ea typeface="ＭＳ Ｐゴシック" charset="-128"/>
          <a:cs typeface="ＭＳ Ｐゴシック" charset="-128"/>
        </a:defRPr>
      </a:lvl3pPr>
      <a:lvl4pPr algn="ctr" rtl="0" eaLnBrk="0" fontAlgn="base" hangingPunct="0">
        <a:spcBef>
          <a:spcPct val="0"/>
        </a:spcBef>
        <a:spcAft>
          <a:spcPct val="0"/>
        </a:spcAft>
        <a:defRPr sz="2800" b="1">
          <a:solidFill>
            <a:srgbClr val="000099"/>
          </a:solidFill>
          <a:latin typeface="Times" pitchFamily="-106" charset="0"/>
          <a:ea typeface="ＭＳ Ｐゴシック" charset="-128"/>
          <a:cs typeface="ＭＳ Ｐゴシック" charset="-128"/>
        </a:defRPr>
      </a:lvl4pPr>
      <a:lvl5pPr algn="ctr" rtl="0" eaLnBrk="0" fontAlgn="base" hangingPunct="0">
        <a:spcBef>
          <a:spcPct val="0"/>
        </a:spcBef>
        <a:spcAft>
          <a:spcPct val="0"/>
        </a:spcAft>
        <a:defRPr sz="2800" b="1">
          <a:solidFill>
            <a:srgbClr val="000099"/>
          </a:solidFill>
          <a:latin typeface="Times" pitchFamily="-106" charset="0"/>
          <a:ea typeface="ＭＳ Ｐゴシック" charset="-128"/>
          <a:cs typeface="ＭＳ Ｐゴシック" charset="-128"/>
        </a:defRPr>
      </a:lvl5pPr>
      <a:lvl6pPr marL="457200" algn="ctr" rtl="0" eaLnBrk="0" fontAlgn="base" hangingPunct="0">
        <a:spcBef>
          <a:spcPct val="0"/>
        </a:spcBef>
        <a:spcAft>
          <a:spcPct val="0"/>
        </a:spcAft>
        <a:defRPr sz="2800" b="1">
          <a:solidFill>
            <a:srgbClr val="000099"/>
          </a:solidFill>
          <a:latin typeface="Times" pitchFamily="-106" charset="0"/>
        </a:defRPr>
      </a:lvl6pPr>
      <a:lvl7pPr marL="914400" algn="ctr" rtl="0" eaLnBrk="0" fontAlgn="base" hangingPunct="0">
        <a:spcBef>
          <a:spcPct val="0"/>
        </a:spcBef>
        <a:spcAft>
          <a:spcPct val="0"/>
        </a:spcAft>
        <a:defRPr sz="2800" b="1">
          <a:solidFill>
            <a:srgbClr val="000099"/>
          </a:solidFill>
          <a:latin typeface="Times" pitchFamily="-106" charset="0"/>
        </a:defRPr>
      </a:lvl7pPr>
      <a:lvl8pPr marL="1371600" algn="ctr" rtl="0" eaLnBrk="0" fontAlgn="base" hangingPunct="0">
        <a:spcBef>
          <a:spcPct val="0"/>
        </a:spcBef>
        <a:spcAft>
          <a:spcPct val="0"/>
        </a:spcAft>
        <a:defRPr sz="2800" b="1">
          <a:solidFill>
            <a:srgbClr val="000099"/>
          </a:solidFill>
          <a:latin typeface="Times" pitchFamily="-106" charset="0"/>
        </a:defRPr>
      </a:lvl8pPr>
      <a:lvl9pPr marL="1828800" algn="ctr" rtl="0" eaLnBrk="0" fontAlgn="base" hangingPunct="0">
        <a:spcBef>
          <a:spcPct val="0"/>
        </a:spcBef>
        <a:spcAft>
          <a:spcPct val="0"/>
        </a:spcAft>
        <a:defRPr sz="2800" b="1">
          <a:solidFill>
            <a:srgbClr val="000099"/>
          </a:solidFill>
          <a:latin typeface="Times" pitchFamily="-10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notesSlide" Target="../notesSlides/notesSlide5.xml"/><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8.emf"/><Relationship Id="rId5" Type="http://schemas.openxmlformats.org/officeDocument/2006/relationships/oleObject" Target="../embeddings/oleObject2.bin"/><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39.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13.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57.xml"/><Relationship Id="rId5" Type="http://schemas.openxmlformats.org/officeDocument/2006/relationships/image" Target="../media/image46.pn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48.emf"/><Relationship Id="rId5" Type="http://schemas.openxmlformats.org/officeDocument/2006/relationships/oleObject" Target="../embeddings/oleObject5.bin"/><Relationship Id="rId4" Type="http://schemas.openxmlformats.org/officeDocument/2006/relationships/image" Target="../media/image47.emf"/></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6.xml"/><Relationship Id="rId4" Type="http://schemas.openxmlformats.org/officeDocument/2006/relationships/image" Target="../media/image56.jp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62.pn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6.xm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93.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6.xml"/><Relationship Id="rId1" Type="http://schemas.openxmlformats.org/officeDocument/2006/relationships/vmlDrawing" Target="../drawings/vmlDrawing4.vml"/><Relationship Id="rId5" Type="http://schemas.openxmlformats.org/officeDocument/2006/relationships/image" Target="../media/image66.emf"/><Relationship Id="rId4" Type="http://schemas.openxmlformats.org/officeDocument/2006/relationships/oleObject" Target="../embeddings/oleObject6.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66.emf"/><Relationship Id="rId2" Type="http://schemas.openxmlformats.org/officeDocument/2006/relationships/slideLayout" Target="../slideLayouts/slideLayout13.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69.emf"/><Relationship Id="rId4" Type="http://schemas.openxmlformats.org/officeDocument/2006/relationships/image" Target="../media/image68.emf"/></Relationships>
</file>

<file path=ppt/slides/_rels/slide3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image" Target="../media/image72.gif"/><Relationship Id="rId1" Type="http://schemas.openxmlformats.org/officeDocument/2006/relationships/slideLayout" Target="../slideLayouts/slideLayout81.xml"/><Relationship Id="rId4" Type="http://schemas.openxmlformats.org/officeDocument/2006/relationships/image" Target="../media/image74.gif"/></Relationships>
</file>

<file path=ppt/slides/_rels/slide38.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2.xml"/><Relationship Id="rId7" Type="http://schemas.openxmlformats.org/officeDocument/2006/relationships/image" Target="../media/image18.png"/><Relationship Id="rId2" Type="http://schemas.openxmlformats.org/officeDocument/2006/relationships/slideLayout" Target="../slideLayouts/slideLayout70.xml"/><Relationship Id="rId1" Type="http://schemas.openxmlformats.org/officeDocument/2006/relationships/vmlDrawing" Target="../drawings/vmlDrawing1.v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4.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78.tif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70.xml"/></Relationships>
</file>

<file path=ppt/slides/_rels/slide44.xml.rels><?xml version="1.0" encoding="UTF-8" standalone="yes"?>
<Relationships xmlns="http://schemas.openxmlformats.org/package/2006/relationships"><Relationship Id="rId2" Type="http://schemas.openxmlformats.org/officeDocument/2006/relationships/image" Target="../media/image80.tif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81.tiff"/><Relationship Id="rId1" Type="http://schemas.openxmlformats.org/officeDocument/2006/relationships/slideLayout" Target="../slideLayouts/slideLayout76.xml"/></Relationships>
</file>

<file path=ppt/slides/_rels/slide4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76.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Higgs2gamma.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9" name="Rectangle 6"/>
          <p:cNvSpPr>
            <a:spLocks noChangeArrowheads="1"/>
          </p:cNvSpPr>
          <p:nvPr/>
        </p:nvSpPr>
        <p:spPr bwMode="auto">
          <a:xfrm>
            <a:off x="0" y="50474"/>
            <a:ext cx="26289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800" i="1" dirty="0">
                <a:solidFill>
                  <a:schemeClr val="bg1"/>
                </a:solidFill>
                <a:latin typeface="Times New Roman" charset="0"/>
              </a:rPr>
              <a:t>Manfred </a:t>
            </a:r>
            <a:r>
              <a:rPr lang="en-US" sz="2800" i="1" dirty="0" err="1">
                <a:solidFill>
                  <a:schemeClr val="bg1"/>
                </a:solidFill>
                <a:latin typeface="Times New Roman" charset="0"/>
              </a:rPr>
              <a:t>Jeitler</a:t>
            </a:r>
            <a:endParaRPr lang="en-US" sz="2800" i="1" dirty="0">
              <a:solidFill>
                <a:schemeClr val="bg1"/>
              </a:solidFill>
              <a:latin typeface="Times New Roman" charset="0"/>
            </a:endParaRPr>
          </a:p>
        </p:txBody>
      </p:sp>
      <p:sp>
        <p:nvSpPr>
          <p:cNvPr id="8" name="Rectangle 7"/>
          <p:cNvSpPr/>
          <p:nvPr/>
        </p:nvSpPr>
        <p:spPr>
          <a:xfrm>
            <a:off x="3866742" y="5737171"/>
            <a:ext cx="5097870" cy="954107"/>
          </a:xfrm>
          <a:prstGeom prst="rect">
            <a:avLst/>
          </a:prstGeom>
        </p:spPr>
        <p:txBody>
          <a:bodyPr wrap="none">
            <a:spAutoFit/>
          </a:bodyPr>
          <a:lstStyle/>
          <a:p>
            <a:pPr algn="r">
              <a:defRPr/>
            </a:pPr>
            <a:r>
              <a:rPr lang="en-US" sz="2800" b="1" i="1" kern="0" dirty="0">
                <a:solidFill>
                  <a:schemeClr val="bg1"/>
                </a:solidFill>
                <a:ea typeface="Osaka" charset="0"/>
              </a:rPr>
              <a:t>Lecture 1:</a:t>
            </a:r>
          </a:p>
          <a:p>
            <a:pPr algn="r">
              <a:defRPr/>
            </a:pPr>
            <a:r>
              <a:rPr lang="en-US" sz="2800" b="1" i="1" kern="0" dirty="0">
                <a:solidFill>
                  <a:schemeClr val="bg1"/>
                </a:solidFill>
                <a:ea typeface="Osaka" charset="0"/>
              </a:rPr>
              <a:t>The discovery of the Higgs boson</a:t>
            </a:r>
            <a:endParaRPr lang="en-US" sz="2800" b="1" i="1" dirty="0">
              <a:ln>
                <a:solidFill>
                  <a:schemeClr val="bg1"/>
                </a:solidFill>
              </a:ln>
              <a:solidFill>
                <a:schemeClr val="bg1"/>
              </a:solidFill>
              <a:latin typeface="+mn-lt"/>
              <a:ea typeface="+mn-ea"/>
              <a:cs typeface="+mn-cs"/>
            </a:endParaRPr>
          </a:p>
        </p:txBody>
      </p:sp>
      <p:sp>
        <p:nvSpPr>
          <p:cNvPr id="6" name="Rectangle 5">
            <a:extLst>
              <a:ext uri="{FF2B5EF4-FFF2-40B4-BE49-F238E27FC236}">
                <a16:creationId xmlns:a16="http://schemas.microsoft.com/office/drawing/2014/main" id="{09DF30D5-4855-F04C-87FB-DBEC48DF6BF8}"/>
              </a:ext>
            </a:extLst>
          </p:cNvPr>
          <p:cNvSpPr/>
          <p:nvPr/>
        </p:nvSpPr>
        <p:spPr>
          <a:xfrm>
            <a:off x="3178629" y="137160"/>
            <a:ext cx="5785983" cy="2169825"/>
          </a:xfrm>
          <a:prstGeom prst="rect">
            <a:avLst/>
          </a:prstGeom>
        </p:spPr>
        <p:txBody>
          <a:bodyPr wrap="square">
            <a:spAutoFit/>
          </a:bodyPr>
          <a:lstStyle/>
          <a:p>
            <a:pPr algn="r">
              <a:defRPr/>
            </a:pPr>
            <a:r>
              <a:rPr lang="en-US" altLang="en-US" sz="3200" b="1" i="1" dirty="0">
                <a:solidFill>
                  <a:schemeClr val="bg1"/>
                </a:solidFill>
                <a:latin typeface="Lucida Handwriting" panose="03010101010101010101" pitchFamily="66" charset="77"/>
              </a:rPr>
              <a:t>LHC results and future collider projects</a:t>
            </a:r>
          </a:p>
          <a:p>
            <a:pPr algn="l">
              <a:defRPr/>
            </a:pPr>
            <a:br>
              <a:rPr lang="en-US" sz="4000" i="1" kern="0" dirty="0">
                <a:solidFill>
                  <a:srgbClr val="FF0000"/>
                </a:solidFill>
                <a:latin typeface="Times New Roman" charset="0"/>
                <a:ea typeface="Osaka" charset="0"/>
              </a:rPr>
            </a:br>
            <a:endParaRPr lang="en-US" sz="3100" dirty="0">
              <a:ea typeface="Osaka" charset="0"/>
            </a:endParaRPr>
          </a:p>
        </p:txBody>
      </p:sp>
    </p:spTree>
    <p:extLst>
      <p:ext uri="{BB962C8B-B14F-4D97-AF65-F5344CB8AC3E}">
        <p14:creationId xmlns:p14="http://schemas.microsoft.com/office/powerpoint/2010/main" val="925452763"/>
      </p:ext>
    </p:extLst>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itle 2"/>
          <p:cNvSpPr>
            <a:spLocks noGrp="1"/>
          </p:cNvSpPr>
          <p:nvPr>
            <p:ph type="title"/>
          </p:nvPr>
        </p:nvSpPr>
        <p:spPr>
          <a:xfrm>
            <a:off x="711200" y="228600"/>
            <a:ext cx="7772400" cy="647700"/>
          </a:xfrm>
        </p:spPr>
        <p:txBody>
          <a:bodyPr/>
          <a:lstStyle/>
          <a:p>
            <a:r>
              <a:rPr lang="en-US" dirty="0">
                <a:latin typeface="Times New Roman" charset="0"/>
                <a:ea typeface="ＭＳ Ｐゴシック" charset="0"/>
                <a:cs typeface="ＭＳ Ｐゴシック" charset="0"/>
              </a:rPr>
              <a:t>Why do we need a Higgs boson?</a:t>
            </a:r>
          </a:p>
        </p:txBody>
      </p:sp>
      <p:sp>
        <p:nvSpPr>
          <p:cNvPr id="154626" name="Content Placeholder 3"/>
          <p:cNvSpPr>
            <a:spLocks noGrp="1"/>
          </p:cNvSpPr>
          <p:nvPr>
            <p:ph idx="1"/>
          </p:nvPr>
        </p:nvSpPr>
        <p:spPr>
          <a:xfrm>
            <a:off x="400050" y="1212850"/>
            <a:ext cx="8197850" cy="4921250"/>
          </a:xfrm>
        </p:spPr>
        <p:txBody>
          <a:bodyPr/>
          <a:lstStyle/>
          <a:p>
            <a:r>
              <a:rPr lang="en-US" dirty="0">
                <a:latin typeface="Times New Roman" charset="0"/>
                <a:ea typeface="ＭＳ Ｐゴシック" charset="0"/>
                <a:cs typeface="ＭＳ Ｐゴシック" charset="0"/>
              </a:rPr>
              <a:t>The Standard Model describes all particles we know ...</a:t>
            </a:r>
          </a:p>
          <a:p>
            <a:r>
              <a:rPr lang="en-US" dirty="0">
                <a:latin typeface="Times New Roman" charset="0"/>
                <a:ea typeface="ＭＳ Ｐゴシック" charset="0"/>
                <a:cs typeface="ＭＳ Ｐゴシック" charset="0"/>
              </a:rPr>
              <a:t>... but all these particles would be massless!</a:t>
            </a:r>
          </a:p>
          <a:p>
            <a:pPr lvl="1"/>
            <a:r>
              <a:rPr lang="en-US" dirty="0">
                <a:latin typeface="Times New Roman" charset="0"/>
                <a:ea typeface="ＭＳ Ｐゴシック" charset="0"/>
                <a:cs typeface="ＭＳ Ｐゴシック" charset="0"/>
              </a:rPr>
              <a:t>most of the mass of the matter we see is due to the interaction between elementary particles</a:t>
            </a:r>
          </a:p>
          <a:p>
            <a:pPr lvl="1"/>
            <a:r>
              <a:rPr lang="en-US" dirty="0">
                <a:latin typeface="Times New Roman" charset="0"/>
                <a:ea typeface="ＭＳ Ｐゴシック" charset="0"/>
                <a:cs typeface="ＭＳ Ｐゴシック" charset="0"/>
              </a:rPr>
              <a:t>so, it is </a:t>
            </a:r>
            <a:r>
              <a:rPr lang="en-US" b="1" i="1" dirty="0">
                <a:latin typeface="Times New Roman" charset="0"/>
                <a:ea typeface="ＭＳ Ｐゴシック" charset="0"/>
                <a:cs typeface="ＭＳ Ｐゴシック" charset="0"/>
              </a:rPr>
              <a:t>not true </a:t>
            </a:r>
            <a:r>
              <a:rPr lang="en-US" dirty="0">
                <a:latin typeface="Times New Roman" charset="0"/>
                <a:ea typeface="ＭＳ Ｐゴシック" charset="0"/>
                <a:cs typeface="ＭＳ Ｐゴシック" charset="0"/>
              </a:rPr>
              <a:t>that “without the Higgs boson there would be no mass”</a:t>
            </a:r>
            <a:endParaRPr lang="en-US" altLang="ja-JP" dirty="0">
              <a:latin typeface="Times New Roman" charset="0"/>
              <a:ea typeface="ＭＳ Ｐゴシック" charset="0"/>
              <a:cs typeface="ＭＳ Ｐゴシック" charset="0"/>
            </a:endParaRPr>
          </a:p>
        </p:txBody>
      </p:sp>
    </p:spTree>
  </p:cSld>
  <p:clrMapOvr>
    <a:masterClrMapping/>
  </p:clrMapOvr>
  <p:transition>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itle 2"/>
          <p:cNvSpPr>
            <a:spLocks noGrp="1"/>
          </p:cNvSpPr>
          <p:nvPr>
            <p:ph type="title"/>
          </p:nvPr>
        </p:nvSpPr>
        <p:spPr>
          <a:xfrm>
            <a:off x="711200" y="228600"/>
            <a:ext cx="7772400" cy="647700"/>
          </a:xfrm>
        </p:spPr>
        <p:txBody>
          <a:bodyPr/>
          <a:lstStyle/>
          <a:p>
            <a:r>
              <a:rPr lang="en-US" dirty="0">
                <a:latin typeface="Times New Roman" charset="0"/>
                <a:ea typeface="ＭＳ Ｐゴシック" charset="0"/>
                <a:cs typeface="ＭＳ Ｐゴシック" charset="0"/>
              </a:rPr>
              <a:t>Why do we need a Higgs boson?</a:t>
            </a:r>
          </a:p>
        </p:txBody>
      </p:sp>
      <p:sp>
        <p:nvSpPr>
          <p:cNvPr id="154626" name="Content Placeholder 3"/>
          <p:cNvSpPr>
            <a:spLocks noGrp="1"/>
          </p:cNvSpPr>
          <p:nvPr>
            <p:ph idx="1"/>
          </p:nvPr>
        </p:nvSpPr>
        <p:spPr>
          <a:xfrm>
            <a:off x="400050" y="1212850"/>
            <a:ext cx="8197850" cy="4921250"/>
          </a:xfrm>
        </p:spPr>
        <p:txBody>
          <a:bodyPr/>
          <a:lstStyle/>
          <a:p>
            <a:r>
              <a:rPr lang="en-US" dirty="0">
                <a:latin typeface="Times New Roman" charset="0"/>
                <a:ea typeface="ＭＳ Ｐゴシック" charset="0"/>
                <a:cs typeface="ＭＳ Ｐゴシック" charset="0"/>
              </a:rPr>
              <a:t>The Standard Model describes all particles we know ...</a:t>
            </a:r>
          </a:p>
          <a:p>
            <a:r>
              <a:rPr lang="en-US" dirty="0">
                <a:latin typeface="Times New Roman" charset="0"/>
                <a:ea typeface="ＭＳ Ｐゴシック" charset="0"/>
                <a:cs typeface="ＭＳ Ｐゴシック" charset="0"/>
              </a:rPr>
              <a:t>... but all these particles would be massless!</a:t>
            </a:r>
          </a:p>
          <a:p>
            <a:pPr lvl="1"/>
            <a:r>
              <a:rPr lang="en-US" dirty="0">
                <a:latin typeface="Times New Roman" charset="0"/>
                <a:ea typeface="ＭＳ Ｐゴシック" charset="0"/>
                <a:cs typeface="ＭＳ Ｐゴシック" charset="0"/>
              </a:rPr>
              <a:t>most of the mass of the matter we see is due to the interaction between elementary particles</a:t>
            </a:r>
          </a:p>
          <a:p>
            <a:pPr lvl="1"/>
            <a:r>
              <a:rPr lang="en-US" dirty="0">
                <a:latin typeface="Times New Roman" charset="0"/>
                <a:ea typeface="ＭＳ Ｐゴシック" charset="0"/>
                <a:cs typeface="ＭＳ Ｐゴシック" charset="0"/>
              </a:rPr>
              <a:t>so, it is </a:t>
            </a:r>
            <a:r>
              <a:rPr lang="en-US" b="1" i="1" dirty="0">
                <a:latin typeface="Times New Roman" charset="0"/>
                <a:ea typeface="ＭＳ Ｐゴシック" charset="0"/>
                <a:cs typeface="ＭＳ Ｐゴシック" charset="0"/>
              </a:rPr>
              <a:t>not true </a:t>
            </a:r>
            <a:r>
              <a:rPr lang="en-US" dirty="0">
                <a:latin typeface="Times New Roman" charset="0"/>
                <a:ea typeface="ＭＳ Ｐゴシック" charset="0"/>
                <a:cs typeface="ＭＳ Ｐゴシック" charset="0"/>
              </a:rPr>
              <a:t>that “without the Higgs boson there would be no mass”</a:t>
            </a:r>
            <a:endParaRPr lang="en-US" altLang="ja-JP" dirty="0">
              <a:latin typeface="Times New Roman" charset="0"/>
              <a:ea typeface="ＭＳ Ｐゴシック" charset="0"/>
              <a:cs typeface="ＭＳ Ｐゴシック" charset="0"/>
            </a:endParaRPr>
          </a:p>
          <a:p>
            <a:pPr lvl="1"/>
            <a:r>
              <a:rPr lang="en-US" dirty="0">
                <a:latin typeface="Times New Roman" charset="0"/>
                <a:ea typeface="ＭＳ Ｐゴシック" charset="0"/>
              </a:rPr>
              <a:t>however, experiment shows that the </a:t>
            </a:r>
            <a:r>
              <a:rPr lang="en-US" dirty="0">
                <a:latin typeface="Times New Roman" charset="0"/>
                <a:ea typeface="ＭＳ Ｐゴシック" charset="0"/>
                <a:cs typeface="ＭＳ Ｐゴシック" charset="0"/>
              </a:rPr>
              <a:t>elementary particles themselves also have some mass (and W and Z bosons are very heavy!)</a:t>
            </a:r>
          </a:p>
          <a:p>
            <a:pPr lvl="1"/>
            <a:r>
              <a:rPr lang="en-US" dirty="0">
                <a:latin typeface="Times New Roman" charset="0"/>
                <a:ea typeface="ＭＳ Ｐゴシック" charset="0"/>
                <a:cs typeface="ＭＳ Ｐゴシック" charset="0"/>
              </a:rPr>
              <a:t>adding mass terms “by hand” would destroy the theory </a:t>
            </a:r>
            <a:endParaRPr lang="en-US" dirty="0">
              <a:latin typeface="Times New Roman" charset="0"/>
              <a:ea typeface="ＭＳ Ｐゴシック" charset="0"/>
            </a:endParaRPr>
          </a:p>
          <a:p>
            <a:r>
              <a:rPr lang="en-US" dirty="0">
                <a:latin typeface="Times New Roman" charset="0"/>
                <a:ea typeface="ＭＳ Ｐゴシック" charset="0"/>
                <a:cs typeface="ＭＳ Ｐゴシック" charset="0"/>
              </a:rPr>
              <a:t>The formulae of the Standard Model can be modified in a way to give mass to elementary particles …</a:t>
            </a:r>
          </a:p>
          <a:p>
            <a:r>
              <a:rPr lang="en-US" dirty="0">
                <a:latin typeface="Times New Roman" charset="0"/>
                <a:ea typeface="ＭＳ Ｐゴシック" charset="0"/>
                <a:cs typeface="ＭＳ Ｐゴシック" charset="0"/>
              </a:rPr>
              <a:t>… but then the Model predicts a new particle: the Higgs boson</a:t>
            </a:r>
          </a:p>
          <a:p>
            <a:pPr lvl="1"/>
            <a:r>
              <a:rPr lang="en-US" dirty="0">
                <a:latin typeface="Times New Roman" charset="0"/>
                <a:ea typeface="ＭＳ Ｐゴシック" charset="0"/>
              </a:rPr>
              <a:t>found only in 2012</a:t>
            </a:r>
          </a:p>
          <a:p>
            <a:pPr lvl="1"/>
            <a:r>
              <a:rPr lang="en-US" dirty="0">
                <a:latin typeface="Times New Roman" charset="0"/>
                <a:ea typeface="ＭＳ Ｐゴシック" charset="0"/>
              </a:rPr>
              <a:t>had to exist if the </a:t>
            </a:r>
            <a:r>
              <a:rPr lang="en-US" dirty="0">
                <a:latin typeface="Times New Roman" charset="0"/>
                <a:ea typeface="ＭＳ Ｐゴシック" charset="0"/>
                <a:cs typeface="ＭＳ Ｐゴシック" charset="0"/>
              </a:rPr>
              <a:t>Standard Model was correct</a:t>
            </a:r>
            <a:r>
              <a:rPr lang="en-US" dirty="0">
                <a:latin typeface="Times New Roman" charset="0"/>
                <a:ea typeface="ＭＳ Ｐゴシック" charset="0"/>
              </a:rPr>
              <a:t>!</a:t>
            </a:r>
          </a:p>
        </p:txBody>
      </p:sp>
    </p:spTree>
    <p:extLst>
      <p:ext uri="{BB962C8B-B14F-4D97-AF65-F5344CB8AC3E}">
        <p14:creationId xmlns:p14="http://schemas.microsoft.com/office/powerpoint/2010/main" val="1838815280"/>
      </p:ext>
    </p:extLst>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1_fiel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267567" cy="6858000"/>
          </a:xfrm>
          <a:prstGeom prst="rect">
            <a:avLst/>
          </a:prstGeom>
        </p:spPr>
      </p:pic>
      <p:sp>
        <p:nvSpPr>
          <p:cNvPr id="2" name="Title 1"/>
          <p:cNvSpPr>
            <a:spLocks noGrp="1"/>
          </p:cNvSpPr>
          <p:nvPr>
            <p:ph type="title"/>
          </p:nvPr>
        </p:nvSpPr>
        <p:spPr>
          <a:xfrm>
            <a:off x="1206500" y="215900"/>
            <a:ext cx="7772400" cy="647700"/>
          </a:xfrm>
        </p:spPr>
        <p:txBody>
          <a:bodyPr/>
          <a:lstStyle/>
          <a:p>
            <a:r>
              <a:rPr lang="en-US" dirty="0">
                <a:solidFill>
                  <a:schemeClr val="bg1"/>
                </a:solidFill>
              </a:rPr>
              <a:t>Higgs field permeating all space</a:t>
            </a:r>
          </a:p>
        </p:txBody>
      </p:sp>
      <p:sp>
        <p:nvSpPr>
          <p:cNvPr id="4" name="Title 1"/>
          <p:cNvSpPr txBox="1">
            <a:spLocks/>
          </p:cNvSpPr>
          <p:nvPr/>
        </p:nvSpPr>
        <p:spPr bwMode="auto">
          <a:xfrm>
            <a:off x="177800" y="4813300"/>
            <a:ext cx="4343400" cy="1155700"/>
          </a:xfrm>
          <a:prstGeom prst="rect">
            <a:avLst/>
          </a:prstGeom>
          <a:solidFill>
            <a:schemeClr val="accent3">
              <a:lumMod val="65000"/>
              <a:alpha val="80000"/>
            </a:schemeClr>
          </a:solidFill>
          <a:ln>
            <a:noFill/>
          </a:ln>
          <a:extLs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lvl1pPr algn="r" rtl="0" eaLnBrk="0" fontAlgn="base" hangingPunct="0">
              <a:spcBef>
                <a:spcPct val="0"/>
              </a:spcBef>
              <a:spcAft>
                <a:spcPct val="0"/>
              </a:spcAft>
              <a:defRPr sz="3600" i="1">
                <a:solidFill>
                  <a:schemeClr val="tx2"/>
                </a:solidFill>
                <a:latin typeface="+mj-lt"/>
                <a:ea typeface="ＭＳ Ｐゴシック" charset="-128"/>
                <a:cs typeface="ＭＳ Ｐゴシック" charset="-128"/>
              </a:defRPr>
            </a:lvl1pPr>
            <a:lvl2pPr algn="r" rtl="0" eaLnBrk="0" fontAlgn="base" hangingPunct="0">
              <a:spcBef>
                <a:spcPct val="0"/>
              </a:spcBef>
              <a:spcAft>
                <a:spcPct val="0"/>
              </a:spcAft>
              <a:defRPr sz="3600" i="1">
                <a:solidFill>
                  <a:schemeClr val="tx2"/>
                </a:solidFill>
                <a:latin typeface="Times New Roman" pitchFamily="68" charset="0"/>
                <a:ea typeface="ＭＳ Ｐゴシック" charset="-128"/>
                <a:cs typeface="ＭＳ Ｐゴシック" charset="-128"/>
              </a:defRPr>
            </a:lvl2pPr>
            <a:lvl3pPr algn="r" rtl="0" eaLnBrk="0" fontAlgn="base" hangingPunct="0">
              <a:spcBef>
                <a:spcPct val="0"/>
              </a:spcBef>
              <a:spcAft>
                <a:spcPct val="0"/>
              </a:spcAft>
              <a:defRPr sz="3600" i="1">
                <a:solidFill>
                  <a:schemeClr val="tx2"/>
                </a:solidFill>
                <a:latin typeface="Times New Roman" pitchFamily="68" charset="0"/>
                <a:ea typeface="ＭＳ Ｐゴシック" charset="-128"/>
                <a:cs typeface="ＭＳ Ｐゴシック" charset="-128"/>
              </a:defRPr>
            </a:lvl3pPr>
            <a:lvl4pPr algn="r" rtl="0" eaLnBrk="0" fontAlgn="base" hangingPunct="0">
              <a:spcBef>
                <a:spcPct val="0"/>
              </a:spcBef>
              <a:spcAft>
                <a:spcPct val="0"/>
              </a:spcAft>
              <a:defRPr sz="3600" i="1">
                <a:solidFill>
                  <a:schemeClr val="tx2"/>
                </a:solidFill>
                <a:latin typeface="Times New Roman" pitchFamily="68" charset="0"/>
                <a:ea typeface="ＭＳ Ｐゴシック" charset="-128"/>
                <a:cs typeface="ＭＳ Ｐゴシック" charset="-128"/>
              </a:defRPr>
            </a:lvl4pPr>
            <a:lvl5pPr algn="r" rtl="0" eaLnBrk="0" fontAlgn="base" hangingPunct="0">
              <a:spcBef>
                <a:spcPct val="0"/>
              </a:spcBef>
              <a:spcAft>
                <a:spcPct val="0"/>
              </a:spcAft>
              <a:defRPr sz="3600" i="1">
                <a:solidFill>
                  <a:schemeClr val="tx2"/>
                </a:solidFill>
                <a:latin typeface="Times New Roman" pitchFamily="68" charset="0"/>
                <a:ea typeface="ＭＳ Ｐゴシック" charset="-128"/>
                <a:cs typeface="ＭＳ Ｐゴシック" charset="-128"/>
              </a:defRPr>
            </a:lvl5pPr>
            <a:lvl6pPr marL="457200" algn="r" rtl="0" eaLnBrk="0" fontAlgn="base" hangingPunct="0">
              <a:spcBef>
                <a:spcPct val="0"/>
              </a:spcBef>
              <a:spcAft>
                <a:spcPct val="0"/>
              </a:spcAft>
              <a:defRPr sz="3600" i="1">
                <a:solidFill>
                  <a:schemeClr val="tx2"/>
                </a:solidFill>
                <a:latin typeface="Times New Roman" pitchFamily="68" charset="0"/>
              </a:defRPr>
            </a:lvl6pPr>
            <a:lvl7pPr marL="914400" algn="r" rtl="0" eaLnBrk="0" fontAlgn="base" hangingPunct="0">
              <a:spcBef>
                <a:spcPct val="0"/>
              </a:spcBef>
              <a:spcAft>
                <a:spcPct val="0"/>
              </a:spcAft>
              <a:defRPr sz="3600" i="1">
                <a:solidFill>
                  <a:schemeClr val="tx2"/>
                </a:solidFill>
                <a:latin typeface="Times New Roman" pitchFamily="68" charset="0"/>
              </a:defRPr>
            </a:lvl7pPr>
            <a:lvl8pPr marL="1371600" algn="r" rtl="0" eaLnBrk="0" fontAlgn="base" hangingPunct="0">
              <a:spcBef>
                <a:spcPct val="0"/>
              </a:spcBef>
              <a:spcAft>
                <a:spcPct val="0"/>
              </a:spcAft>
              <a:defRPr sz="3600" i="1">
                <a:solidFill>
                  <a:schemeClr val="tx2"/>
                </a:solidFill>
                <a:latin typeface="Times New Roman" pitchFamily="68" charset="0"/>
              </a:defRPr>
            </a:lvl8pPr>
            <a:lvl9pPr marL="1828800" algn="r" rtl="0" eaLnBrk="0" fontAlgn="base" hangingPunct="0">
              <a:spcBef>
                <a:spcPct val="0"/>
              </a:spcBef>
              <a:spcAft>
                <a:spcPct val="0"/>
              </a:spcAft>
              <a:defRPr sz="3600" i="1">
                <a:solidFill>
                  <a:schemeClr val="tx2"/>
                </a:solidFill>
                <a:latin typeface="Times New Roman" pitchFamily="68" charset="0"/>
              </a:defRPr>
            </a:lvl9pPr>
          </a:lstStyle>
          <a:p>
            <a:pPr algn="l"/>
            <a:r>
              <a:rPr lang="en-US" b="1" dirty="0">
                <a:solidFill>
                  <a:schemeClr val="accent6"/>
                </a:solidFill>
              </a:rPr>
              <a:t>All massive particles interact with this field</a:t>
            </a:r>
          </a:p>
        </p:txBody>
      </p:sp>
    </p:spTree>
    <p:extLst>
      <p:ext uri="{BB962C8B-B14F-4D97-AF65-F5344CB8AC3E}">
        <p14:creationId xmlns:p14="http://schemas.microsoft.com/office/powerpoint/2010/main" val="102178975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4100" y="444500"/>
            <a:ext cx="7772400" cy="647700"/>
          </a:xfrm>
        </p:spPr>
        <p:txBody>
          <a:bodyPr/>
          <a:lstStyle/>
          <a:p>
            <a:r>
              <a:rPr lang="en-US" dirty="0"/>
              <a:t>Spontaneous symmetry breaking</a:t>
            </a:r>
          </a:p>
        </p:txBody>
      </p:sp>
      <p:pic>
        <p:nvPicPr>
          <p:cNvPr id="4" name="Picture 3" descr="higgs-ha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590" y="2037094"/>
            <a:ext cx="6053310" cy="4363705"/>
          </a:xfrm>
          <a:prstGeom prst="rect">
            <a:avLst/>
          </a:prstGeom>
        </p:spPr>
      </p:pic>
      <p:sp>
        <p:nvSpPr>
          <p:cNvPr id="5" name="Content Placeholder 3"/>
          <p:cNvSpPr txBox="1">
            <a:spLocks/>
          </p:cNvSpPr>
          <p:nvPr/>
        </p:nvSpPr>
        <p:spPr>
          <a:xfrm>
            <a:off x="6223000" y="1866900"/>
            <a:ext cx="2921000" cy="4584700"/>
          </a:xfrm>
          <a:prstGeom prst="rect">
            <a:avLst/>
          </a:prstGeom>
        </p:spPr>
        <p:txBody>
          <a:bodyPr/>
          <a:lstStyle>
            <a:lvl1pPr marL="342900" indent="-342900" algn="l" rtl="0" eaLnBrk="0" fontAlgn="base" hangingPunct="0">
              <a:spcBef>
                <a:spcPct val="20000"/>
              </a:spcBef>
              <a:spcAft>
                <a:spcPct val="0"/>
              </a:spcAft>
              <a:buClr>
                <a:schemeClr val="accent2"/>
              </a:buClr>
              <a:buSzPct val="75000"/>
              <a:buFont typeface="Monotype Sorts" charset="0"/>
              <a:buChar char="n"/>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SzPct val="100000"/>
              <a:buChar char="–"/>
              <a:defRPr sz="2000">
                <a:solidFill>
                  <a:schemeClr val="tx1"/>
                </a:solidFill>
                <a:latin typeface="+mn-lt"/>
                <a:ea typeface="ＭＳ Ｐゴシック" pitchFamily="68" charset="-128"/>
              </a:defRPr>
            </a:lvl2pPr>
            <a:lvl3pPr marL="1143000" indent="-228600" algn="l" rtl="0" eaLnBrk="0" fontAlgn="base" hangingPunct="0">
              <a:spcBef>
                <a:spcPct val="20000"/>
              </a:spcBef>
              <a:spcAft>
                <a:spcPct val="0"/>
              </a:spcAft>
              <a:buClr>
                <a:schemeClr val="accent2"/>
              </a:buClr>
              <a:buSzPct val="100000"/>
              <a:buChar char="»"/>
              <a:defRPr sz="1400">
                <a:solidFill>
                  <a:schemeClr val="tx1"/>
                </a:solidFill>
                <a:latin typeface="+mn-lt"/>
                <a:ea typeface="ＭＳ Ｐゴシック" pitchFamily="68" charset="-128"/>
              </a:defRPr>
            </a:lvl3pPr>
            <a:lvl4pPr marL="1600200" indent="-228600" algn="l" rtl="0" eaLnBrk="0" fontAlgn="base" hangingPunct="0">
              <a:spcBef>
                <a:spcPct val="20000"/>
              </a:spcBef>
              <a:spcAft>
                <a:spcPct val="0"/>
              </a:spcAft>
              <a:buClr>
                <a:schemeClr val="accent2"/>
              </a:buClr>
              <a:buSzPct val="100000"/>
              <a:buChar char="•"/>
              <a:defRPr sz="1200">
                <a:solidFill>
                  <a:schemeClr val="tx1"/>
                </a:solidFill>
                <a:latin typeface="+mn-lt"/>
                <a:ea typeface="ＭＳ Ｐゴシック" pitchFamily="68" charset="-128"/>
              </a:defRPr>
            </a:lvl4pPr>
            <a:lvl5pPr marL="2057400" indent="-228600" algn="l" rtl="0" eaLnBrk="0" fontAlgn="base" hangingPunct="0">
              <a:spcBef>
                <a:spcPct val="20000"/>
              </a:spcBef>
              <a:spcAft>
                <a:spcPct val="0"/>
              </a:spcAft>
              <a:buClr>
                <a:schemeClr val="accent2"/>
              </a:buClr>
              <a:buSzPct val="100000"/>
              <a:buChar char="–"/>
              <a:defRPr sz="1200">
                <a:solidFill>
                  <a:schemeClr val="tx1"/>
                </a:solidFill>
                <a:latin typeface="+mn-lt"/>
                <a:ea typeface="ＭＳ Ｐゴシック" pitchFamily="68" charset="-128"/>
              </a:defRPr>
            </a:lvl5pPr>
            <a:lvl6pPr marL="2514600" indent="-228600" algn="l" rtl="0" eaLnBrk="0" fontAlgn="base" hangingPunct="0">
              <a:spcBef>
                <a:spcPct val="20000"/>
              </a:spcBef>
              <a:spcAft>
                <a:spcPct val="0"/>
              </a:spcAft>
              <a:buClr>
                <a:schemeClr val="accent2"/>
              </a:buClr>
              <a:buSzPct val="100000"/>
              <a:buChar char="–"/>
              <a:defRPr sz="1200">
                <a:solidFill>
                  <a:schemeClr val="tx1"/>
                </a:solidFill>
                <a:latin typeface="+mn-lt"/>
                <a:ea typeface="ＭＳ Ｐゴシック" pitchFamily="68" charset="-128"/>
              </a:defRPr>
            </a:lvl6pPr>
            <a:lvl7pPr marL="2971800" indent="-228600" algn="l" rtl="0" eaLnBrk="0" fontAlgn="base" hangingPunct="0">
              <a:spcBef>
                <a:spcPct val="20000"/>
              </a:spcBef>
              <a:spcAft>
                <a:spcPct val="0"/>
              </a:spcAft>
              <a:buClr>
                <a:schemeClr val="accent2"/>
              </a:buClr>
              <a:buSzPct val="100000"/>
              <a:buChar char="–"/>
              <a:defRPr sz="1200">
                <a:solidFill>
                  <a:schemeClr val="tx1"/>
                </a:solidFill>
                <a:latin typeface="+mn-lt"/>
                <a:ea typeface="ＭＳ Ｐゴシック" pitchFamily="68" charset="-128"/>
              </a:defRPr>
            </a:lvl7pPr>
            <a:lvl8pPr marL="3429000" indent="-228600" algn="l" rtl="0" eaLnBrk="0" fontAlgn="base" hangingPunct="0">
              <a:spcBef>
                <a:spcPct val="20000"/>
              </a:spcBef>
              <a:spcAft>
                <a:spcPct val="0"/>
              </a:spcAft>
              <a:buClr>
                <a:schemeClr val="accent2"/>
              </a:buClr>
              <a:buSzPct val="100000"/>
              <a:buChar char="–"/>
              <a:defRPr sz="1200">
                <a:solidFill>
                  <a:schemeClr val="tx1"/>
                </a:solidFill>
                <a:latin typeface="+mn-lt"/>
                <a:ea typeface="ＭＳ Ｐゴシック" pitchFamily="68" charset="-128"/>
              </a:defRPr>
            </a:lvl8pPr>
            <a:lvl9pPr marL="3886200" indent="-228600" algn="l" rtl="0" eaLnBrk="0" fontAlgn="base" hangingPunct="0">
              <a:spcBef>
                <a:spcPct val="20000"/>
              </a:spcBef>
              <a:spcAft>
                <a:spcPct val="0"/>
              </a:spcAft>
              <a:buClr>
                <a:schemeClr val="accent2"/>
              </a:buClr>
              <a:buSzPct val="100000"/>
              <a:buChar char="–"/>
              <a:defRPr sz="1200">
                <a:solidFill>
                  <a:schemeClr val="tx1"/>
                </a:solidFill>
                <a:latin typeface="+mn-lt"/>
                <a:ea typeface="ＭＳ Ｐゴシック" pitchFamily="68" charset="-128"/>
              </a:defRPr>
            </a:lvl9pPr>
          </a:lstStyle>
          <a:p>
            <a:r>
              <a:rPr lang="en-US" sz="2000" dirty="0">
                <a:latin typeface="Times New Roman" charset="0"/>
                <a:ea typeface="ＭＳ Ｐゴシック" charset="0"/>
                <a:cs typeface="ＭＳ Ｐゴシック" charset="0"/>
              </a:rPr>
              <a:t>Introducing mass “by hand” would destroy the theory</a:t>
            </a:r>
          </a:p>
          <a:p>
            <a:r>
              <a:rPr lang="en-US" sz="2000" dirty="0">
                <a:latin typeface="Times New Roman" charset="0"/>
                <a:ea typeface="ＭＳ Ｐゴシック" charset="0"/>
                <a:cs typeface="ＭＳ Ｐゴシック" charset="0"/>
              </a:rPr>
              <a:t>keep basic symmetry but introduce non-zero mass by spontaneous symmetry breaking</a:t>
            </a:r>
          </a:p>
          <a:p>
            <a:endParaRPr lang="en-US" sz="2000" dirty="0">
              <a:latin typeface="Times New Roman" charset="0"/>
              <a:ea typeface="ＭＳ Ｐゴシック" charset="0"/>
              <a:cs typeface="ＭＳ Ｐゴシック" charset="0"/>
            </a:endParaRPr>
          </a:p>
          <a:p>
            <a:endParaRPr lang="en-US" sz="2000" dirty="0">
              <a:latin typeface="Times New Roman" charset="0"/>
              <a:ea typeface="ＭＳ Ｐゴシック" charset="0"/>
              <a:cs typeface="ＭＳ Ｐゴシック" charset="0"/>
            </a:endParaRPr>
          </a:p>
          <a:p>
            <a:endParaRPr lang="en-US" sz="2000" dirty="0">
              <a:latin typeface="Times New Roman" charset="0"/>
              <a:ea typeface="ＭＳ Ｐゴシック" charset="0"/>
              <a:cs typeface="ＭＳ Ｐゴシック" charset="0"/>
            </a:endParaRPr>
          </a:p>
          <a:p>
            <a:pPr marL="0" indent="0">
              <a:buNone/>
            </a:pPr>
            <a:endParaRPr lang="en-US" sz="2000" dirty="0">
              <a:latin typeface="Times New Roman" charset="0"/>
              <a:ea typeface="ＭＳ Ｐゴシック" charset="0"/>
              <a:cs typeface="ＭＳ Ｐゴシック" charset="0"/>
            </a:endParaRPr>
          </a:p>
          <a:p>
            <a:pPr marL="0" indent="0">
              <a:buNone/>
            </a:pPr>
            <a:r>
              <a:rPr lang="en-US" sz="2000" b="1" i="1" dirty="0">
                <a:solidFill>
                  <a:schemeClr val="tx2"/>
                </a:solidFill>
                <a:latin typeface="Times New Roman" charset="0"/>
                <a:ea typeface="ＭＳ Ｐゴシック" charset="0"/>
                <a:cs typeface="ＭＳ Ｐゴシック" charset="0"/>
              </a:rPr>
              <a:t>“Mexican hat” potential</a:t>
            </a:r>
            <a:endParaRPr lang="en-US" sz="2000" b="1" i="1" dirty="0">
              <a:solidFill>
                <a:schemeClr val="tx2"/>
              </a:solidFill>
              <a:latin typeface="Times New Roman" charset="0"/>
              <a:ea typeface="ＭＳ Ｐゴシック" charset="0"/>
            </a:endParaRPr>
          </a:p>
        </p:txBody>
      </p:sp>
    </p:spTree>
    <p:extLst>
      <p:ext uri="{BB962C8B-B14F-4D97-AF65-F5344CB8AC3E}">
        <p14:creationId xmlns:p14="http://schemas.microsoft.com/office/powerpoint/2010/main" val="2845569034"/>
      </p:ext>
    </p:extLst>
  </p:cSld>
  <p:clrMapOvr>
    <a:masterClrMapping/>
  </p:clrMapOvr>
  <p:transition>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p:cNvSpPr>
            <a:spLocks noGrp="1"/>
          </p:cNvSpPr>
          <p:nvPr>
            <p:ph type="title"/>
          </p:nvPr>
        </p:nvSpPr>
        <p:spPr/>
        <p:txBody>
          <a:bodyPr/>
          <a:lstStyle/>
          <a:p>
            <a:r>
              <a:rPr lang="en-US">
                <a:latin typeface="Times New Roman" charset="0"/>
                <a:ea typeface="ＭＳ Ｐゴシック" charset="0"/>
                <a:cs typeface="ＭＳ Ｐゴシック" charset="0"/>
              </a:rPr>
              <a:t>The Higgs mechanism</a:t>
            </a:r>
          </a:p>
        </p:txBody>
      </p:sp>
      <p:sp>
        <p:nvSpPr>
          <p:cNvPr id="3" name="Content Placeholder 2"/>
          <p:cNvSpPr>
            <a:spLocks noGrp="1"/>
          </p:cNvSpPr>
          <p:nvPr>
            <p:ph idx="1"/>
          </p:nvPr>
        </p:nvSpPr>
        <p:spPr>
          <a:xfrm>
            <a:off x="501650" y="1149350"/>
            <a:ext cx="7791450" cy="5200650"/>
          </a:xfrm>
        </p:spPr>
        <p:txBody>
          <a:bodyPr/>
          <a:lstStyle/>
          <a:p>
            <a:pPr>
              <a:defRPr/>
            </a:pPr>
            <a:r>
              <a:rPr lang="en-US" dirty="0"/>
              <a:t>The solution: Glashow-Salam-Weinberg used a model elaborated by several authors at the beginning of 		           the 1960s</a:t>
            </a:r>
          </a:p>
          <a:p>
            <a:pPr lvl="2">
              <a:buClr>
                <a:schemeClr val="tx1"/>
              </a:buClr>
              <a:defRPr/>
            </a:pPr>
            <a:r>
              <a:rPr lang="en-US" dirty="0">
                <a:solidFill>
                  <a:srgbClr val="A72B28"/>
                </a:solidFill>
              </a:rPr>
              <a:t>the gauge symmetry of the model is conserved </a:t>
            </a:r>
            <a:br>
              <a:rPr lang="en-US" dirty="0">
                <a:solidFill>
                  <a:srgbClr val="A72B28"/>
                </a:solidFill>
              </a:rPr>
            </a:br>
            <a:r>
              <a:rPr lang="en-US" dirty="0">
                <a:solidFill>
                  <a:srgbClr val="A72B28"/>
                </a:solidFill>
              </a:rPr>
              <a:t>but the ground state of a new field </a:t>
            </a:r>
            <a:br>
              <a:rPr lang="en-US" dirty="0">
                <a:solidFill>
                  <a:srgbClr val="A72B28"/>
                </a:solidFill>
              </a:rPr>
            </a:br>
            <a:r>
              <a:rPr lang="en-US" dirty="0">
                <a:solidFill>
                  <a:srgbClr val="A72B28"/>
                </a:solidFill>
              </a:rPr>
              <a:t>“spontaneously” breaks the symmetry</a:t>
            </a:r>
          </a:p>
          <a:p>
            <a:pPr marL="830263" lvl="3" indent="-285750">
              <a:buFont typeface="Arial"/>
              <a:buChar char="•"/>
              <a:defRPr/>
            </a:pPr>
            <a:r>
              <a:rPr lang="en-US" dirty="0"/>
              <a:t>analogous to ferromagnetism </a:t>
            </a:r>
          </a:p>
          <a:p>
            <a:pPr marL="400050" lvl="1" indent="-373063">
              <a:defRPr/>
            </a:pPr>
            <a:r>
              <a:rPr lang="en-US" dirty="0"/>
              <a:t>the minimal solution introduces a doublet of complex </a:t>
            </a:r>
            <a:br>
              <a:rPr lang="en-US" dirty="0"/>
            </a:br>
            <a:r>
              <a:rPr lang="en-US" dirty="0"/>
              <a:t>scalar fields  – 4 degrees of freedom – and </a:t>
            </a:r>
            <a:br>
              <a:rPr lang="en-US" dirty="0"/>
            </a:br>
            <a:r>
              <a:rPr lang="en-US" dirty="0"/>
              <a:t>a non-zero vacuum expectation value </a:t>
            </a:r>
            <a:r>
              <a:rPr lang="en-US" b="1" i="1" dirty="0">
                <a:solidFill>
                  <a:schemeClr val="accent2"/>
                </a:solidFill>
              </a:rPr>
              <a:t>v</a:t>
            </a:r>
            <a:r>
              <a:rPr lang="en-US" dirty="0"/>
              <a:t> (≈246 </a:t>
            </a:r>
            <a:r>
              <a:rPr lang="en-US" dirty="0" err="1"/>
              <a:t>GeV</a:t>
            </a:r>
            <a:r>
              <a:rPr lang="en-US" dirty="0"/>
              <a:t>)</a:t>
            </a:r>
          </a:p>
          <a:p>
            <a:pPr marL="571500" lvl="2">
              <a:buClr>
                <a:schemeClr val="tx1"/>
              </a:buClr>
              <a:defRPr/>
            </a:pPr>
            <a:r>
              <a:rPr lang="en-US" dirty="0">
                <a:solidFill>
                  <a:srgbClr val="A72B28"/>
                </a:solidFill>
              </a:rPr>
              <a:t>one component corresponds to a physical, electrically neutral</a:t>
            </a:r>
            <a:br>
              <a:rPr lang="en-US" dirty="0">
                <a:solidFill>
                  <a:srgbClr val="A72B28"/>
                </a:solidFill>
              </a:rPr>
            </a:br>
            <a:r>
              <a:rPr lang="en-US" dirty="0">
                <a:solidFill>
                  <a:srgbClr val="A72B28"/>
                </a:solidFill>
              </a:rPr>
              <a:t>scalar particle – the “Higgs boson”</a:t>
            </a:r>
          </a:p>
          <a:p>
            <a:pPr marL="571500" lvl="2">
              <a:defRPr/>
            </a:pPr>
            <a:r>
              <a:rPr lang="en-US" dirty="0"/>
              <a:t>the remaining components add a new degree of freedom to </a:t>
            </a:r>
            <a:br>
              <a:rPr lang="en-US" dirty="0"/>
            </a:br>
            <a:r>
              <a:rPr lang="en-US" dirty="0"/>
              <a:t>the W</a:t>
            </a:r>
            <a:r>
              <a:rPr lang="en-US" baseline="30000" dirty="0"/>
              <a:t>±</a:t>
            </a:r>
            <a:r>
              <a:rPr lang="en-US" dirty="0"/>
              <a:t> and Z bosons (longitudinal polarization); mass terms appear</a:t>
            </a:r>
          </a:p>
          <a:p>
            <a:pPr marL="571500" lvl="2">
              <a:defRPr/>
            </a:pPr>
            <a:endParaRPr lang="en-US" dirty="0"/>
          </a:p>
        </p:txBody>
      </p:sp>
      <p:pic>
        <p:nvPicPr>
          <p:cNvPr id="214019" name="Picture 6" descr="higgs-mecanisme.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38888" y="2116138"/>
            <a:ext cx="2665412" cy="172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214020" name="Object 8"/>
          <p:cNvGraphicFramePr>
            <a:graphicFrameLocks noChangeAspect="1"/>
          </p:cNvGraphicFramePr>
          <p:nvPr>
            <p:extLst>
              <p:ext uri="{D42A27DB-BD31-4B8C-83A1-F6EECF244321}">
                <p14:modId xmlns:p14="http://schemas.microsoft.com/office/powerpoint/2010/main" val="3527357662"/>
              </p:ext>
            </p:extLst>
          </p:nvPr>
        </p:nvGraphicFramePr>
        <p:xfrm>
          <a:off x="1379538" y="5445125"/>
          <a:ext cx="5962650" cy="781050"/>
        </p:xfrm>
        <a:graphic>
          <a:graphicData uri="http://schemas.openxmlformats.org/presentationml/2006/ole">
            <mc:AlternateContent xmlns:mc="http://schemas.openxmlformats.org/markup-compatibility/2006">
              <mc:Choice xmlns:v="urn:schemas-microsoft-com:vml" Requires="v">
                <p:oleObj spid="_x0000_s214297" name="Equation" r:id="rId5" imgW="3975100" imgH="520700" progId="Equation.3">
                  <p:embed/>
                </p:oleObj>
              </mc:Choice>
              <mc:Fallback>
                <p:oleObj name="Equation" r:id="rId5" imgW="3975100" imgH="520700" progId="Equation.3">
                  <p:embed/>
                  <p:pic>
                    <p:nvPicPr>
                      <p:cNvPr id="0" name="Object 8"/>
                      <p:cNvPicPr>
                        <a:picLocks noChangeAspect="1" noChangeArrowheads="1"/>
                      </p:cNvPicPr>
                      <p:nvPr/>
                    </p:nvPicPr>
                    <p:blipFill>
                      <a:blip r:embed="rId6"/>
                      <a:srcRect/>
                      <a:stretch>
                        <a:fillRect/>
                      </a:stretch>
                    </p:blipFill>
                    <p:spPr bwMode="auto">
                      <a:xfrm>
                        <a:off x="1379538" y="5445125"/>
                        <a:ext cx="5962650" cy="781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214021" name="Object 9"/>
          <p:cNvGraphicFramePr>
            <a:graphicFrameLocks noChangeAspect="1"/>
          </p:cNvGraphicFramePr>
          <p:nvPr>
            <p:extLst>
              <p:ext uri="{D42A27DB-BD31-4B8C-83A1-F6EECF244321}">
                <p14:modId xmlns:p14="http://schemas.microsoft.com/office/powerpoint/2010/main" val="2262214927"/>
              </p:ext>
            </p:extLst>
          </p:nvPr>
        </p:nvGraphicFramePr>
        <p:xfrm>
          <a:off x="6467475" y="3746500"/>
          <a:ext cx="2743200" cy="971550"/>
        </p:xfrm>
        <a:graphic>
          <a:graphicData uri="http://schemas.openxmlformats.org/presentationml/2006/ole">
            <mc:AlternateContent xmlns:mc="http://schemas.openxmlformats.org/markup-compatibility/2006">
              <mc:Choice xmlns:v="urn:schemas-microsoft-com:vml" Requires="v">
                <p:oleObj spid="_x0000_s214298" name="Equation" r:id="rId7" imgW="1828800" imgH="647700" progId="Equation.3">
                  <p:embed/>
                </p:oleObj>
              </mc:Choice>
              <mc:Fallback>
                <p:oleObj name="Equation" r:id="rId7" imgW="1828800" imgH="647700" progId="Equation.3">
                  <p:embed/>
                  <p:pic>
                    <p:nvPicPr>
                      <p:cNvPr id="0" name="Object 9"/>
                      <p:cNvPicPr>
                        <a:picLocks noChangeAspect="1" noChangeArrowheads="1"/>
                      </p:cNvPicPr>
                      <p:nvPr/>
                    </p:nvPicPr>
                    <p:blipFill>
                      <a:blip r:embed="rId8"/>
                      <a:srcRect/>
                      <a:stretch>
                        <a:fillRect/>
                      </a:stretch>
                    </p:blipFill>
                    <p:spPr bwMode="auto">
                      <a:xfrm>
                        <a:off x="6467475" y="3746500"/>
                        <a:ext cx="2743200" cy="97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cxnSp>
        <p:nvCxnSpPr>
          <p:cNvPr id="4" name="Straight Arrow Connector 3">
            <a:extLst>
              <a:ext uri="{FF2B5EF4-FFF2-40B4-BE49-F238E27FC236}">
                <a16:creationId xmlns:a16="http://schemas.microsoft.com/office/drawing/2014/main" id="{4CD88AC8-3B98-FF4A-95D3-4FF50FEC3D25}"/>
              </a:ext>
            </a:extLst>
          </p:cNvPr>
          <p:cNvCxnSpPr>
            <a:cxnSpLocks/>
          </p:cNvCxnSpPr>
          <p:nvPr/>
        </p:nvCxnSpPr>
        <p:spPr bwMode="auto">
          <a:xfrm flipH="1">
            <a:off x="2602523" y="4139148"/>
            <a:ext cx="2234599" cy="1596142"/>
          </a:xfrm>
          <a:prstGeom prst="straightConnector1">
            <a:avLst/>
          </a:prstGeom>
          <a:noFill/>
          <a:ln w="9525" cap="flat" cmpd="sng" algn="ctr">
            <a:solidFill>
              <a:srgbClr val="FF0000"/>
            </a:solidFill>
            <a:prstDash val="solid"/>
            <a:round/>
            <a:headEnd type="none" w="med" len="med"/>
            <a:tailEnd type="triangle"/>
          </a:ln>
          <a:effectLst/>
        </p:spPr>
      </p:cxnSp>
      <p:cxnSp>
        <p:nvCxnSpPr>
          <p:cNvPr id="11" name="Straight Arrow Connector 10">
            <a:extLst>
              <a:ext uri="{FF2B5EF4-FFF2-40B4-BE49-F238E27FC236}">
                <a16:creationId xmlns:a16="http://schemas.microsoft.com/office/drawing/2014/main" id="{87EA1958-205D-844E-8DCD-A20886A4FCCA}"/>
              </a:ext>
            </a:extLst>
          </p:cNvPr>
          <p:cNvCxnSpPr>
            <a:cxnSpLocks/>
          </p:cNvCxnSpPr>
          <p:nvPr/>
        </p:nvCxnSpPr>
        <p:spPr bwMode="auto">
          <a:xfrm flipH="1">
            <a:off x="3966007" y="4139148"/>
            <a:ext cx="925221" cy="1450054"/>
          </a:xfrm>
          <a:prstGeom prst="straightConnector1">
            <a:avLst/>
          </a:prstGeom>
          <a:noFill/>
          <a:ln w="9525" cap="flat" cmpd="sng" algn="ctr">
            <a:solidFill>
              <a:srgbClr val="FF0000"/>
            </a:solidFill>
            <a:prstDash val="solid"/>
            <a:round/>
            <a:headEnd type="none" w="med" len="med"/>
            <a:tailEnd type="triangle"/>
          </a:ln>
          <a:effectLst/>
        </p:spPr>
      </p:cxnSp>
      <p:cxnSp>
        <p:nvCxnSpPr>
          <p:cNvPr id="14" name="Straight Arrow Connector 13">
            <a:extLst>
              <a:ext uri="{FF2B5EF4-FFF2-40B4-BE49-F238E27FC236}">
                <a16:creationId xmlns:a16="http://schemas.microsoft.com/office/drawing/2014/main" id="{313AB7C5-9C3B-8A4D-9312-93E2F0530DE9}"/>
              </a:ext>
            </a:extLst>
          </p:cNvPr>
          <p:cNvCxnSpPr>
            <a:cxnSpLocks/>
          </p:cNvCxnSpPr>
          <p:nvPr/>
        </p:nvCxnSpPr>
        <p:spPr bwMode="auto">
          <a:xfrm>
            <a:off x="4945336" y="4139148"/>
            <a:ext cx="849471" cy="1450054"/>
          </a:xfrm>
          <a:prstGeom prst="straightConnector1">
            <a:avLst/>
          </a:prstGeom>
          <a:noFill/>
          <a:ln w="9525" cap="flat" cmpd="sng" algn="ctr">
            <a:solidFill>
              <a:srgbClr val="FF0000"/>
            </a:solidFill>
            <a:prstDash val="solid"/>
            <a:round/>
            <a:headEnd type="none" w="med" len="med"/>
            <a:tailEnd type="triangle"/>
          </a:ln>
          <a:effectLst/>
        </p:spPr>
      </p:cxnSp>
      <p:grpSp>
        <p:nvGrpSpPr>
          <p:cNvPr id="17" name="Group 16">
            <a:extLst>
              <a:ext uri="{FF2B5EF4-FFF2-40B4-BE49-F238E27FC236}">
                <a16:creationId xmlns:a16="http://schemas.microsoft.com/office/drawing/2014/main" id="{D83E74A7-3F94-0A4D-B22E-8EBE9FA284B0}"/>
              </a:ext>
            </a:extLst>
          </p:cNvPr>
          <p:cNvGrpSpPr/>
          <p:nvPr/>
        </p:nvGrpSpPr>
        <p:grpSpPr>
          <a:xfrm>
            <a:off x="3858998" y="6168105"/>
            <a:ext cx="1835567" cy="603303"/>
            <a:chOff x="3858998" y="6168105"/>
            <a:chExt cx="1835567" cy="603303"/>
          </a:xfrm>
        </p:grpSpPr>
        <p:sp>
          <p:nvSpPr>
            <p:cNvPr id="12" name="TextBox 11">
              <a:extLst>
                <a:ext uri="{FF2B5EF4-FFF2-40B4-BE49-F238E27FC236}">
                  <a16:creationId xmlns:a16="http://schemas.microsoft.com/office/drawing/2014/main" id="{B0555AD7-3CDE-5B46-92AB-0307B380C622}"/>
                </a:ext>
              </a:extLst>
            </p:cNvPr>
            <p:cNvSpPr txBox="1"/>
            <p:nvPr/>
          </p:nvSpPr>
          <p:spPr>
            <a:xfrm>
              <a:off x="3858998" y="6402076"/>
              <a:ext cx="1835567" cy="369332"/>
            </a:xfrm>
            <a:prstGeom prst="rect">
              <a:avLst/>
            </a:prstGeom>
            <a:noFill/>
          </p:spPr>
          <p:txBody>
            <a:bodyPr wrap="none" rtlCol="0">
              <a:spAutoFit/>
            </a:bodyPr>
            <a:lstStyle/>
            <a:p>
              <a:r>
                <a:rPr lang="en-US" sz="1800" dirty="0">
                  <a:solidFill>
                    <a:schemeClr val="tx2"/>
                  </a:solidFill>
                </a:rPr>
                <a:t>“Weinberg angle”</a:t>
              </a:r>
            </a:p>
          </p:txBody>
        </p:sp>
        <p:cxnSp>
          <p:nvCxnSpPr>
            <p:cNvPr id="18" name="Straight Arrow Connector 17">
              <a:extLst>
                <a:ext uri="{FF2B5EF4-FFF2-40B4-BE49-F238E27FC236}">
                  <a16:creationId xmlns:a16="http://schemas.microsoft.com/office/drawing/2014/main" id="{F35A62FD-E370-E842-BDB8-36F06F590FA4}"/>
                </a:ext>
              </a:extLst>
            </p:cNvPr>
            <p:cNvCxnSpPr>
              <a:cxnSpLocks/>
            </p:cNvCxnSpPr>
            <p:nvPr/>
          </p:nvCxnSpPr>
          <p:spPr bwMode="auto">
            <a:xfrm flipH="1" flipV="1">
              <a:off x="3858998" y="6168105"/>
              <a:ext cx="501865" cy="233971"/>
            </a:xfrm>
            <a:prstGeom prst="straightConnector1">
              <a:avLst/>
            </a:prstGeom>
            <a:noFill/>
            <a:ln w="9525" cap="flat" cmpd="sng" algn="ctr">
              <a:solidFill>
                <a:schemeClr val="tx2"/>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922134C2-9339-FF44-93BE-33D8EB01913B}"/>
                </a:ext>
              </a:extLst>
            </p:cNvPr>
            <p:cNvCxnSpPr>
              <a:cxnSpLocks/>
            </p:cNvCxnSpPr>
            <p:nvPr/>
          </p:nvCxnSpPr>
          <p:spPr bwMode="auto">
            <a:xfrm flipV="1">
              <a:off x="5027714" y="6168105"/>
              <a:ext cx="666851" cy="254940"/>
            </a:xfrm>
            <a:prstGeom prst="straightConnector1">
              <a:avLst/>
            </a:prstGeom>
            <a:noFill/>
            <a:ln w="9525" cap="flat" cmpd="sng" algn="ctr">
              <a:solidFill>
                <a:schemeClr val="tx2"/>
              </a:solidFill>
              <a:prstDash val="solid"/>
              <a:round/>
              <a:headEnd type="none" w="med" len="med"/>
              <a:tailEnd type="triangle"/>
            </a:ln>
            <a:effectLst/>
          </p:spPr>
        </p:cxnSp>
      </p:grpSp>
    </p:spTree>
  </p:cSld>
  <p:clrMapOvr>
    <a:masterClrMapping/>
  </p:clrMapOvr>
  <p:transition spd="slow" advTm="14714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9" descr="higgs1.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9138" y="1117600"/>
            <a:ext cx="3475037" cy="248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5650" name="Picture 10" descr="higgs2.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56113" y="1752600"/>
            <a:ext cx="3652837" cy="248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Content Placeholder 5"/>
          <p:cNvSpPr txBox="1">
            <a:spLocks/>
          </p:cNvSpPr>
          <p:nvPr/>
        </p:nvSpPr>
        <p:spPr bwMode="auto">
          <a:xfrm>
            <a:off x="-4191000" y="3622675"/>
            <a:ext cx="8609013"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charset="0"/>
                <a:ea typeface="ＭＳ Ｐゴシック" charset="0"/>
                <a:cs typeface="ＭＳ Ｐゴシック" charset="0"/>
              </a:defRPr>
            </a:lvl1pPr>
            <a:lvl2pPr marL="37931725" indent="-37474525">
              <a:defRPr sz="2000">
                <a:solidFill>
                  <a:schemeClr val="tx1"/>
                </a:solidFill>
                <a:latin typeface="Times New Roman" charset="0"/>
                <a:ea typeface="ＭＳ Ｐゴシック" charset="0"/>
              </a:defRPr>
            </a:lvl2pPr>
            <a:lvl3pPr>
              <a:defRPr sz="20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marL="457200" eaLnBrk="0" fontAlgn="base" hangingPunct="0">
              <a:spcBef>
                <a:spcPct val="0"/>
              </a:spcBef>
              <a:spcAft>
                <a:spcPct val="0"/>
              </a:spcAft>
              <a:defRPr sz="2000">
                <a:solidFill>
                  <a:schemeClr val="tx1"/>
                </a:solidFill>
                <a:latin typeface="Times New Roman" charset="0"/>
                <a:ea typeface="ＭＳ Ｐゴシック" charset="0"/>
              </a:defRPr>
            </a:lvl6pPr>
            <a:lvl7pPr marL="914400" eaLnBrk="0" fontAlgn="base" hangingPunct="0">
              <a:spcBef>
                <a:spcPct val="0"/>
              </a:spcBef>
              <a:spcAft>
                <a:spcPct val="0"/>
              </a:spcAft>
              <a:defRPr sz="2000">
                <a:solidFill>
                  <a:schemeClr val="tx1"/>
                </a:solidFill>
                <a:latin typeface="Times New Roman" charset="0"/>
                <a:ea typeface="ＭＳ Ｐゴシック" charset="0"/>
              </a:defRPr>
            </a:lvl7pPr>
            <a:lvl8pPr marL="1371600" eaLnBrk="0" fontAlgn="base" hangingPunct="0">
              <a:spcBef>
                <a:spcPct val="0"/>
              </a:spcBef>
              <a:spcAft>
                <a:spcPct val="0"/>
              </a:spcAft>
              <a:defRPr sz="2000">
                <a:solidFill>
                  <a:schemeClr val="tx1"/>
                </a:solidFill>
                <a:latin typeface="Times New Roman" charset="0"/>
                <a:ea typeface="ＭＳ Ｐゴシック" charset="0"/>
              </a:defRPr>
            </a:lvl8pPr>
            <a:lvl9pPr marL="1828800" eaLnBrk="0" fontAlgn="base" hangingPunct="0">
              <a:spcBef>
                <a:spcPct val="0"/>
              </a:spcBef>
              <a:spcAft>
                <a:spcPct val="0"/>
              </a:spcAft>
              <a:defRPr sz="2000">
                <a:solidFill>
                  <a:schemeClr val="tx1"/>
                </a:solidFill>
                <a:latin typeface="Times New Roman" charset="0"/>
                <a:ea typeface="ＭＳ Ｐゴシック" charset="0"/>
              </a:defRPr>
            </a:lvl9pPr>
          </a:lstStyle>
          <a:p>
            <a:pPr algn="r" eaLnBrk="1" fontAlgn="auto" hangingPunct="1">
              <a:spcBef>
                <a:spcPct val="20000"/>
              </a:spcBef>
              <a:spcAft>
                <a:spcPts val="0"/>
              </a:spcAft>
              <a:defRPr/>
            </a:pPr>
            <a:r>
              <a:rPr lang="en-US" sz="1600" i="1" kern="0" dirty="0">
                <a:solidFill>
                  <a:srgbClr val="000000"/>
                </a:solidFill>
                <a:latin typeface="Times" charset="0"/>
                <a:cs typeface="Times" charset="0"/>
              </a:rPr>
              <a:t>A uniform field can give mass to a passing particle</a:t>
            </a:r>
          </a:p>
        </p:txBody>
      </p:sp>
      <p:sp>
        <p:nvSpPr>
          <p:cNvPr id="14" name="Title 2"/>
          <p:cNvSpPr txBox="1">
            <a:spLocks/>
          </p:cNvSpPr>
          <p:nvPr/>
        </p:nvSpPr>
        <p:spPr bwMode="auto">
          <a:xfrm>
            <a:off x="1096963" y="122238"/>
            <a:ext cx="7772400" cy="647700"/>
          </a:xfrm>
          <a:prstGeom prst="rect">
            <a:avLst/>
          </a:prstGeom>
          <a:noFill/>
          <a:ln w="9525">
            <a:noFill/>
            <a:miter lim="800000"/>
            <a:headEnd/>
            <a:tailEnd/>
          </a:ln>
        </p:spPr>
        <p:txBody>
          <a:bodyPr lIns="92075" tIns="46038" rIns="92075" bIns="46038" anchor="b"/>
          <a:lstStyle/>
          <a:p>
            <a:pPr algn="r">
              <a:defRPr/>
            </a:pPr>
            <a:r>
              <a:rPr lang="en-US" sz="3600" i="1" kern="0" dirty="0">
                <a:solidFill>
                  <a:srgbClr val="0000FF"/>
                </a:solidFill>
                <a:latin typeface="Times"/>
                <a:ea typeface="ＭＳ Ｐゴシック" charset="-128"/>
                <a:cs typeface="Times"/>
              </a:rPr>
              <a:t>The Higgs mechanism</a:t>
            </a:r>
          </a:p>
        </p:txBody>
      </p:sp>
      <p:sp>
        <p:nvSpPr>
          <p:cNvPr id="15" name="Content Placeholder 5"/>
          <p:cNvSpPr txBox="1">
            <a:spLocks/>
          </p:cNvSpPr>
          <p:nvPr/>
        </p:nvSpPr>
        <p:spPr bwMode="auto">
          <a:xfrm>
            <a:off x="5754688" y="657225"/>
            <a:ext cx="295275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charset="0"/>
                <a:ea typeface="ＭＳ Ｐゴシック" charset="0"/>
                <a:cs typeface="ＭＳ Ｐゴシック" charset="0"/>
              </a:defRPr>
            </a:lvl1pPr>
            <a:lvl2pPr marL="37931725" indent="-37474525">
              <a:defRPr sz="2000">
                <a:solidFill>
                  <a:schemeClr val="tx1"/>
                </a:solidFill>
                <a:latin typeface="Times New Roman" charset="0"/>
                <a:ea typeface="ＭＳ Ｐゴシック" charset="0"/>
              </a:defRPr>
            </a:lvl2pPr>
            <a:lvl3pPr>
              <a:defRPr sz="20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marL="457200" eaLnBrk="0" fontAlgn="base" hangingPunct="0">
              <a:spcBef>
                <a:spcPct val="0"/>
              </a:spcBef>
              <a:spcAft>
                <a:spcPct val="0"/>
              </a:spcAft>
              <a:defRPr sz="2000">
                <a:solidFill>
                  <a:schemeClr val="tx1"/>
                </a:solidFill>
                <a:latin typeface="Times New Roman" charset="0"/>
                <a:ea typeface="ＭＳ Ｐゴシック" charset="0"/>
              </a:defRPr>
            </a:lvl6pPr>
            <a:lvl7pPr marL="914400" eaLnBrk="0" fontAlgn="base" hangingPunct="0">
              <a:spcBef>
                <a:spcPct val="0"/>
              </a:spcBef>
              <a:spcAft>
                <a:spcPct val="0"/>
              </a:spcAft>
              <a:defRPr sz="2000">
                <a:solidFill>
                  <a:schemeClr val="tx1"/>
                </a:solidFill>
                <a:latin typeface="Times New Roman" charset="0"/>
                <a:ea typeface="ＭＳ Ｐゴシック" charset="0"/>
              </a:defRPr>
            </a:lvl7pPr>
            <a:lvl8pPr marL="1371600" eaLnBrk="0" fontAlgn="base" hangingPunct="0">
              <a:spcBef>
                <a:spcPct val="0"/>
              </a:spcBef>
              <a:spcAft>
                <a:spcPct val="0"/>
              </a:spcAft>
              <a:defRPr sz="2000">
                <a:solidFill>
                  <a:schemeClr val="tx1"/>
                </a:solidFill>
                <a:latin typeface="Times New Roman" charset="0"/>
                <a:ea typeface="ＭＳ Ｐゴシック" charset="0"/>
              </a:defRPr>
            </a:lvl8pPr>
            <a:lvl9pPr marL="1828800" eaLnBrk="0" fontAlgn="base" hangingPunct="0">
              <a:spcBef>
                <a:spcPct val="0"/>
              </a:spcBef>
              <a:spcAft>
                <a:spcPct val="0"/>
              </a:spcAft>
              <a:defRPr sz="2000">
                <a:solidFill>
                  <a:schemeClr val="tx1"/>
                </a:solidFill>
                <a:latin typeface="Times New Roman" charset="0"/>
                <a:ea typeface="ＭＳ Ｐゴシック" charset="0"/>
              </a:defRPr>
            </a:lvl9pPr>
          </a:lstStyle>
          <a:p>
            <a:pPr algn="r" eaLnBrk="1" hangingPunct="1">
              <a:spcBef>
                <a:spcPct val="20000"/>
              </a:spcBef>
              <a:defRPr/>
            </a:pPr>
            <a:r>
              <a:rPr lang="en-US" sz="1600" i="1" dirty="0">
                <a:solidFill>
                  <a:srgbClr val="0000FF"/>
                </a:solidFill>
                <a:latin typeface="+mj-lt"/>
              </a:rPr>
              <a:t>illustrated by David Miller</a:t>
            </a:r>
          </a:p>
        </p:txBody>
      </p:sp>
    </p:spTree>
  </p:cSld>
  <p:clrMapOvr>
    <a:masterClrMapping/>
  </p:clrMapOvr>
  <p:transition>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9" descr="higgs1.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9138" y="1117600"/>
            <a:ext cx="3475037" cy="248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6674" name="Picture 10" descr="higgs2.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56113" y="1752600"/>
            <a:ext cx="3652837" cy="248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6675" name="Picture 13" descr="higgs5.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4424363"/>
            <a:ext cx="3429000" cy="2433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6676" name="Content Placeholder 5"/>
          <p:cNvSpPr txBox="1">
            <a:spLocks/>
          </p:cNvSpPr>
          <p:nvPr/>
        </p:nvSpPr>
        <p:spPr bwMode="auto">
          <a:xfrm>
            <a:off x="611188" y="5876925"/>
            <a:ext cx="29527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000">
                <a:solidFill>
                  <a:schemeClr val="tx1"/>
                </a:solidFill>
                <a:latin typeface="Times New Roman" charset="0"/>
                <a:ea typeface="ＭＳ Ｐゴシック" charset="0"/>
              </a:defRPr>
            </a:lvl9pPr>
          </a:lstStyle>
          <a:p>
            <a:pPr algn="l" eaLnBrk="1" hangingPunct="1">
              <a:spcBef>
                <a:spcPct val="20000"/>
              </a:spcBef>
            </a:pPr>
            <a:r>
              <a:rPr lang="en-US" sz="1400">
                <a:solidFill>
                  <a:srgbClr val="225088"/>
                </a:solidFill>
                <a:latin typeface="Arial" charset="0"/>
              </a:rPr>
              <a:t>The Higgs mechanism illustrated</a:t>
            </a:r>
            <a:br>
              <a:rPr lang="en-US" sz="1400">
                <a:solidFill>
                  <a:srgbClr val="225088"/>
                </a:solidFill>
                <a:latin typeface="Arial" charset="0"/>
              </a:rPr>
            </a:br>
            <a:r>
              <a:rPr lang="en-US" sz="1400">
                <a:solidFill>
                  <a:srgbClr val="225088"/>
                </a:solidFill>
                <a:latin typeface="Arial" charset="0"/>
              </a:rPr>
              <a:t>by David Miller</a:t>
            </a:r>
            <a:endParaRPr lang="en-US" sz="1200">
              <a:solidFill>
                <a:srgbClr val="225088"/>
              </a:solidFill>
              <a:latin typeface="Arial" charset="0"/>
            </a:endParaRPr>
          </a:p>
        </p:txBody>
      </p:sp>
      <p:sp>
        <p:nvSpPr>
          <p:cNvPr id="13" name="Content Placeholder 5"/>
          <p:cNvSpPr txBox="1">
            <a:spLocks/>
          </p:cNvSpPr>
          <p:nvPr/>
        </p:nvSpPr>
        <p:spPr bwMode="auto">
          <a:xfrm>
            <a:off x="-4191000" y="3622675"/>
            <a:ext cx="8609013"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charset="0"/>
                <a:ea typeface="ＭＳ Ｐゴシック" charset="0"/>
                <a:cs typeface="ＭＳ Ｐゴシック" charset="0"/>
              </a:defRPr>
            </a:lvl1pPr>
            <a:lvl2pPr marL="37931725" indent="-37474525">
              <a:defRPr sz="2000">
                <a:solidFill>
                  <a:schemeClr val="tx1"/>
                </a:solidFill>
                <a:latin typeface="Times New Roman" charset="0"/>
                <a:ea typeface="ＭＳ Ｐゴシック" charset="0"/>
              </a:defRPr>
            </a:lvl2pPr>
            <a:lvl3pPr>
              <a:defRPr sz="20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marL="457200" eaLnBrk="0" fontAlgn="base" hangingPunct="0">
              <a:spcBef>
                <a:spcPct val="0"/>
              </a:spcBef>
              <a:spcAft>
                <a:spcPct val="0"/>
              </a:spcAft>
              <a:defRPr sz="2000">
                <a:solidFill>
                  <a:schemeClr val="tx1"/>
                </a:solidFill>
                <a:latin typeface="Times New Roman" charset="0"/>
                <a:ea typeface="ＭＳ Ｐゴシック" charset="0"/>
              </a:defRPr>
            </a:lvl6pPr>
            <a:lvl7pPr marL="914400" eaLnBrk="0" fontAlgn="base" hangingPunct="0">
              <a:spcBef>
                <a:spcPct val="0"/>
              </a:spcBef>
              <a:spcAft>
                <a:spcPct val="0"/>
              </a:spcAft>
              <a:defRPr sz="2000">
                <a:solidFill>
                  <a:schemeClr val="tx1"/>
                </a:solidFill>
                <a:latin typeface="Times New Roman" charset="0"/>
                <a:ea typeface="ＭＳ Ｐゴシック" charset="0"/>
              </a:defRPr>
            </a:lvl7pPr>
            <a:lvl8pPr marL="1371600" eaLnBrk="0" fontAlgn="base" hangingPunct="0">
              <a:spcBef>
                <a:spcPct val="0"/>
              </a:spcBef>
              <a:spcAft>
                <a:spcPct val="0"/>
              </a:spcAft>
              <a:defRPr sz="2000">
                <a:solidFill>
                  <a:schemeClr val="tx1"/>
                </a:solidFill>
                <a:latin typeface="Times New Roman" charset="0"/>
                <a:ea typeface="ＭＳ Ｐゴシック" charset="0"/>
              </a:defRPr>
            </a:lvl8pPr>
            <a:lvl9pPr marL="1828800" eaLnBrk="0" fontAlgn="base" hangingPunct="0">
              <a:spcBef>
                <a:spcPct val="0"/>
              </a:spcBef>
              <a:spcAft>
                <a:spcPct val="0"/>
              </a:spcAft>
              <a:defRPr sz="2000">
                <a:solidFill>
                  <a:schemeClr val="tx1"/>
                </a:solidFill>
                <a:latin typeface="Times New Roman" charset="0"/>
                <a:ea typeface="ＭＳ Ｐゴシック" charset="0"/>
              </a:defRPr>
            </a:lvl9pPr>
          </a:lstStyle>
          <a:p>
            <a:pPr algn="r" eaLnBrk="1" fontAlgn="auto" hangingPunct="1">
              <a:spcBef>
                <a:spcPct val="20000"/>
              </a:spcBef>
              <a:spcAft>
                <a:spcPts val="0"/>
              </a:spcAft>
              <a:defRPr/>
            </a:pPr>
            <a:r>
              <a:rPr lang="en-US" sz="1600" i="1" kern="0" dirty="0">
                <a:solidFill>
                  <a:srgbClr val="000000"/>
                </a:solidFill>
                <a:latin typeface="Times" charset="0"/>
                <a:cs typeface="Times" charset="0"/>
              </a:rPr>
              <a:t>A uniform field can give mass to a passing particle</a:t>
            </a:r>
          </a:p>
        </p:txBody>
      </p:sp>
      <p:sp>
        <p:nvSpPr>
          <p:cNvPr id="14" name="Title 2"/>
          <p:cNvSpPr txBox="1">
            <a:spLocks/>
          </p:cNvSpPr>
          <p:nvPr/>
        </p:nvSpPr>
        <p:spPr bwMode="auto">
          <a:xfrm>
            <a:off x="1071563" y="185738"/>
            <a:ext cx="7772400" cy="647700"/>
          </a:xfrm>
          <a:prstGeom prst="rect">
            <a:avLst/>
          </a:prstGeom>
          <a:noFill/>
          <a:ln w="9525">
            <a:noFill/>
            <a:miter lim="800000"/>
            <a:headEnd/>
            <a:tailEnd/>
          </a:ln>
        </p:spPr>
        <p:txBody>
          <a:bodyPr lIns="92075" tIns="46038" rIns="92075" bIns="46038" anchor="b"/>
          <a:lstStyle/>
          <a:p>
            <a:pPr algn="r">
              <a:defRPr/>
            </a:pPr>
            <a:r>
              <a:rPr lang="en-US" sz="3600" i="1" kern="0" dirty="0">
                <a:solidFill>
                  <a:srgbClr val="0000FF"/>
                </a:solidFill>
                <a:latin typeface="Times"/>
                <a:ea typeface="ＭＳ Ｐゴシック" charset="-128"/>
                <a:cs typeface="Times"/>
              </a:rPr>
              <a:t>The Higgs mechanism</a:t>
            </a:r>
          </a:p>
        </p:txBody>
      </p:sp>
      <p:sp>
        <p:nvSpPr>
          <p:cNvPr id="16" name="Content Placeholder 5"/>
          <p:cNvSpPr txBox="1">
            <a:spLocks/>
          </p:cNvSpPr>
          <p:nvPr/>
        </p:nvSpPr>
        <p:spPr bwMode="auto">
          <a:xfrm>
            <a:off x="3505200" y="4481513"/>
            <a:ext cx="2209800" cy="1127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charset="0"/>
                <a:ea typeface="ＭＳ Ｐゴシック" charset="0"/>
                <a:cs typeface="ＭＳ Ｐゴシック" charset="0"/>
              </a:defRPr>
            </a:lvl1pPr>
            <a:lvl2pPr marL="37931725" indent="-37474525">
              <a:defRPr sz="2000">
                <a:solidFill>
                  <a:schemeClr val="tx1"/>
                </a:solidFill>
                <a:latin typeface="Times New Roman" charset="0"/>
                <a:ea typeface="ＭＳ Ｐゴシック" charset="0"/>
              </a:defRPr>
            </a:lvl2pPr>
            <a:lvl3pPr>
              <a:defRPr sz="20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marL="457200" eaLnBrk="0" fontAlgn="base" hangingPunct="0">
              <a:spcBef>
                <a:spcPct val="0"/>
              </a:spcBef>
              <a:spcAft>
                <a:spcPct val="0"/>
              </a:spcAft>
              <a:defRPr sz="2000">
                <a:solidFill>
                  <a:schemeClr val="tx1"/>
                </a:solidFill>
                <a:latin typeface="Times New Roman" charset="0"/>
                <a:ea typeface="ＭＳ Ｐゴシック" charset="0"/>
              </a:defRPr>
            </a:lvl6pPr>
            <a:lvl7pPr marL="914400" eaLnBrk="0" fontAlgn="base" hangingPunct="0">
              <a:spcBef>
                <a:spcPct val="0"/>
              </a:spcBef>
              <a:spcAft>
                <a:spcPct val="0"/>
              </a:spcAft>
              <a:defRPr sz="2000">
                <a:solidFill>
                  <a:schemeClr val="tx1"/>
                </a:solidFill>
                <a:latin typeface="Times New Roman" charset="0"/>
                <a:ea typeface="ＭＳ Ｐゴシック" charset="0"/>
              </a:defRPr>
            </a:lvl7pPr>
            <a:lvl8pPr marL="1371600" eaLnBrk="0" fontAlgn="base" hangingPunct="0">
              <a:spcBef>
                <a:spcPct val="0"/>
              </a:spcBef>
              <a:spcAft>
                <a:spcPct val="0"/>
              </a:spcAft>
              <a:defRPr sz="2000">
                <a:solidFill>
                  <a:schemeClr val="tx1"/>
                </a:solidFill>
                <a:latin typeface="Times New Roman" charset="0"/>
                <a:ea typeface="ＭＳ Ｐゴシック" charset="0"/>
              </a:defRPr>
            </a:lvl8pPr>
            <a:lvl9pPr marL="1828800" eaLnBrk="0" fontAlgn="base" hangingPunct="0">
              <a:spcBef>
                <a:spcPct val="0"/>
              </a:spcBef>
              <a:spcAft>
                <a:spcPct val="0"/>
              </a:spcAft>
              <a:defRPr sz="2000">
                <a:solidFill>
                  <a:schemeClr val="tx1"/>
                </a:solidFill>
                <a:latin typeface="Times New Roman" charset="0"/>
                <a:ea typeface="ＭＳ Ｐゴシック" charset="0"/>
              </a:defRPr>
            </a:lvl9pPr>
          </a:lstStyle>
          <a:p>
            <a:pPr algn="r" eaLnBrk="1" fontAlgn="auto" hangingPunct="1">
              <a:spcBef>
                <a:spcPct val="20000"/>
              </a:spcBef>
              <a:spcAft>
                <a:spcPts val="0"/>
              </a:spcAft>
              <a:defRPr/>
            </a:pPr>
            <a:r>
              <a:rPr lang="en-US" sz="1600" i="1" kern="0" dirty="0">
                <a:solidFill>
                  <a:srgbClr val="000000"/>
                </a:solidFill>
                <a:latin typeface="Times" charset="0"/>
                <a:cs typeface="Times" charset="0"/>
              </a:rPr>
              <a:t>Even without a passing particle, the field can form “clusters”:</a:t>
            </a:r>
          </a:p>
          <a:p>
            <a:pPr algn="r" eaLnBrk="1" fontAlgn="auto" hangingPunct="1">
              <a:spcBef>
                <a:spcPct val="20000"/>
              </a:spcBef>
              <a:spcAft>
                <a:spcPts val="0"/>
              </a:spcAft>
              <a:defRPr/>
            </a:pPr>
            <a:r>
              <a:rPr lang="en-US" sz="1600" i="1" kern="0" dirty="0">
                <a:solidFill>
                  <a:srgbClr val="000000"/>
                </a:solidFill>
                <a:latin typeface="Times" charset="0"/>
                <a:cs typeface="Times" charset="0"/>
              </a:rPr>
              <a:t>this is the Higgs boson</a:t>
            </a:r>
          </a:p>
        </p:txBody>
      </p:sp>
      <p:pic>
        <p:nvPicPr>
          <p:cNvPr id="156680" name="Picture 2" descr="higgs3.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418013"/>
            <a:ext cx="3429000" cy="2439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Content Placeholder 5"/>
          <p:cNvSpPr txBox="1">
            <a:spLocks/>
          </p:cNvSpPr>
          <p:nvPr/>
        </p:nvSpPr>
        <p:spPr bwMode="auto">
          <a:xfrm>
            <a:off x="5792788" y="758825"/>
            <a:ext cx="295275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charset="0"/>
                <a:ea typeface="ＭＳ Ｐゴシック" charset="0"/>
                <a:cs typeface="ＭＳ Ｐゴシック" charset="0"/>
              </a:defRPr>
            </a:lvl1pPr>
            <a:lvl2pPr marL="37931725" indent="-37474525">
              <a:defRPr sz="2000">
                <a:solidFill>
                  <a:schemeClr val="tx1"/>
                </a:solidFill>
                <a:latin typeface="Times New Roman" charset="0"/>
                <a:ea typeface="ＭＳ Ｐゴシック" charset="0"/>
              </a:defRPr>
            </a:lvl2pPr>
            <a:lvl3pPr>
              <a:defRPr sz="20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marL="457200" eaLnBrk="0" fontAlgn="base" hangingPunct="0">
              <a:spcBef>
                <a:spcPct val="0"/>
              </a:spcBef>
              <a:spcAft>
                <a:spcPct val="0"/>
              </a:spcAft>
              <a:defRPr sz="2000">
                <a:solidFill>
                  <a:schemeClr val="tx1"/>
                </a:solidFill>
                <a:latin typeface="Times New Roman" charset="0"/>
                <a:ea typeface="ＭＳ Ｐゴシック" charset="0"/>
              </a:defRPr>
            </a:lvl6pPr>
            <a:lvl7pPr marL="914400" eaLnBrk="0" fontAlgn="base" hangingPunct="0">
              <a:spcBef>
                <a:spcPct val="0"/>
              </a:spcBef>
              <a:spcAft>
                <a:spcPct val="0"/>
              </a:spcAft>
              <a:defRPr sz="2000">
                <a:solidFill>
                  <a:schemeClr val="tx1"/>
                </a:solidFill>
                <a:latin typeface="Times New Roman" charset="0"/>
                <a:ea typeface="ＭＳ Ｐゴシック" charset="0"/>
              </a:defRPr>
            </a:lvl7pPr>
            <a:lvl8pPr marL="1371600" eaLnBrk="0" fontAlgn="base" hangingPunct="0">
              <a:spcBef>
                <a:spcPct val="0"/>
              </a:spcBef>
              <a:spcAft>
                <a:spcPct val="0"/>
              </a:spcAft>
              <a:defRPr sz="2000">
                <a:solidFill>
                  <a:schemeClr val="tx1"/>
                </a:solidFill>
                <a:latin typeface="Times New Roman" charset="0"/>
                <a:ea typeface="ＭＳ Ｐゴシック" charset="0"/>
              </a:defRPr>
            </a:lvl8pPr>
            <a:lvl9pPr marL="1828800" eaLnBrk="0" fontAlgn="base" hangingPunct="0">
              <a:spcBef>
                <a:spcPct val="0"/>
              </a:spcBef>
              <a:spcAft>
                <a:spcPct val="0"/>
              </a:spcAft>
              <a:defRPr sz="2000">
                <a:solidFill>
                  <a:schemeClr val="tx1"/>
                </a:solidFill>
                <a:latin typeface="Times New Roman" charset="0"/>
                <a:ea typeface="ＭＳ Ｐゴシック" charset="0"/>
              </a:defRPr>
            </a:lvl9pPr>
          </a:lstStyle>
          <a:p>
            <a:pPr algn="r" eaLnBrk="1" hangingPunct="1">
              <a:spcBef>
                <a:spcPct val="20000"/>
              </a:spcBef>
              <a:defRPr/>
            </a:pPr>
            <a:r>
              <a:rPr lang="en-US" sz="1600" i="1" dirty="0">
                <a:solidFill>
                  <a:srgbClr val="0000FF"/>
                </a:solidFill>
                <a:latin typeface="+mj-lt"/>
              </a:rPr>
              <a:t>illustrated by David Miller</a:t>
            </a:r>
          </a:p>
        </p:txBody>
      </p:sp>
      <p:sp>
        <p:nvSpPr>
          <p:cNvPr id="156682" name="Rectangle 3"/>
          <p:cNvSpPr>
            <a:spLocks noChangeArrowheads="1"/>
          </p:cNvSpPr>
          <p:nvPr/>
        </p:nvSpPr>
        <p:spPr bwMode="auto">
          <a:xfrm>
            <a:off x="4165600" y="6515100"/>
            <a:ext cx="812800" cy="3429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Tree>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7699" name="Rectangle 23"/>
          <p:cNvSpPr>
            <a:spLocks noGrp="1" noChangeArrowheads="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000">
                <a:solidFill>
                  <a:schemeClr val="tx1"/>
                </a:solidFill>
                <a:latin typeface="Times New Roman" charset="0"/>
                <a:ea typeface="ＭＳ Ｐゴシック" charset="0"/>
              </a:defRPr>
            </a:lvl9pPr>
          </a:lstStyle>
          <a:p>
            <a:fld id="{88710A11-6CCB-2745-9AC6-4B805B4A65A8}" type="slidenum">
              <a:rPr lang="en-US" sz="1000">
                <a:solidFill>
                  <a:srgbClr val="000000"/>
                </a:solidFill>
                <a:latin typeface="Arial" charset="0"/>
              </a:rPr>
              <a:pPr/>
              <a:t>17</a:t>
            </a:fld>
            <a:endParaRPr lang="en-US" sz="1000">
              <a:solidFill>
                <a:srgbClr val="000000"/>
              </a:solidFill>
              <a:latin typeface="Arial" charset="0"/>
            </a:endParaRPr>
          </a:p>
        </p:txBody>
      </p:sp>
      <p:sp>
        <p:nvSpPr>
          <p:cNvPr id="6" name="Rectangle 7"/>
          <p:cNvSpPr txBox="1">
            <a:spLocks noChangeArrowheads="1"/>
          </p:cNvSpPr>
          <p:nvPr/>
        </p:nvSpPr>
        <p:spPr bwMode="auto">
          <a:xfrm>
            <a:off x="866775" y="463550"/>
            <a:ext cx="7591425" cy="476250"/>
          </a:xfrm>
          <a:prstGeom prst="rect">
            <a:avLst/>
          </a:prstGeom>
          <a:gradFill rotWithShape="0">
            <a:gsLst>
              <a:gs pos="0">
                <a:schemeClr val="bg1"/>
              </a:gs>
              <a:gs pos="100000">
                <a:srgbClr val="97C1E1"/>
              </a:gs>
            </a:gsLst>
            <a:lin ang="0" scaled="1"/>
          </a:gradFill>
          <a:ln>
            <a:miter lim="800000"/>
            <a:headEnd/>
            <a:tailEnd/>
          </a:ln>
        </p:spPr>
        <p:txBody>
          <a:bodyPr anchor="ctr"/>
          <a:lstStyle/>
          <a:p>
            <a:pPr>
              <a:defRPr/>
            </a:pPr>
            <a:r>
              <a:rPr lang="en-US" sz="2800" b="1" kern="0" dirty="0">
                <a:solidFill>
                  <a:srgbClr val="000099"/>
                </a:solidFill>
                <a:latin typeface="Trebuchet MS"/>
                <a:ea typeface="+mn-ea"/>
                <a:cs typeface="+mn-cs"/>
              </a:rPr>
              <a:t>(Prof. Peter) Higgs at the ATLAS experiment</a:t>
            </a:r>
          </a:p>
        </p:txBody>
      </p:sp>
      <p:pic>
        <p:nvPicPr>
          <p:cNvPr id="157701"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688" y="417513"/>
            <a:ext cx="423862" cy="538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7702" name="Rectangle 6"/>
          <p:cNvSpPr>
            <a:spLocks noChangeArrowheads="1"/>
          </p:cNvSpPr>
          <p:nvPr/>
        </p:nvSpPr>
        <p:spPr bwMode="auto">
          <a:xfrm>
            <a:off x="0" y="6591300"/>
            <a:ext cx="9144000" cy="266700"/>
          </a:xfrm>
          <a:prstGeom prst="rect">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1400" b="1">
              <a:solidFill>
                <a:srgbClr val="DDFFF6"/>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TextBox 8"/>
          <p:cNvSpPr txBox="1">
            <a:spLocks noChangeArrowheads="1"/>
          </p:cNvSpPr>
          <p:nvPr/>
        </p:nvSpPr>
        <p:spPr bwMode="auto">
          <a:xfrm>
            <a:off x="2339975" y="2676525"/>
            <a:ext cx="14573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000">
                <a:solidFill>
                  <a:schemeClr val="tx1"/>
                </a:solidFill>
                <a:latin typeface="Times New Roman" charset="0"/>
                <a:ea typeface="ＭＳ Ｐゴシック" charset="0"/>
              </a:defRPr>
            </a:lvl9pPr>
          </a:lstStyle>
          <a:p>
            <a:r>
              <a:rPr lang="en-US" sz="1800" b="1">
                <a:solidFill>
                  <a:schemeClr val="tx2"/>
                </a:solidFill>
              </a:rPr>
              <a:t>R. Brout</a:t>
            </a:r>
            <a:br>
              <a:rPr lang="en-US" sz="1800" b="1">
                <a:solidFill>
                  <a:schemeClr val="tx2"/>
                </a:solidFill>
              </a:rPr>
            </a:br>
            <a:r>
              <a:rPr lang="en-US" sz="1800" b="1">
                <a:solidFill>
                  <a:schemeClr val="tx2"/>
                </a:solidFill>
              </a:rPr>
              <a:t>(1928-2011)</a:t>
            </a:r>
          </a:p>
        </p:txBody>
      </p:sp>
      <p:pic>
        <p:nvPicPr>
          <p:cNvPr id="159746" name="Picture 10" descr="Engler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225" y="927100"/>
            <a:ext cx="1939925" cy="180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9747" name="TextBox 11"/>
          <p:cNvSpPr txBox="1">
            <a:spLocks noChangeArrowheads="1"/>
          </p:cNvSpPr>
          <p:nvPr/>
        </p:nvSpPr>
        <p:spPr bwMode="auto">
          <a:xfrm>
            <a:off x="406400" y="2740025"/>
            <a:ext cx="13716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000">
                <a:solidFill>
                  <a:schemeClr val="tx1"/>
                </a:solidFill>
                <a:latin typeface="Times New Roman" charset="0"/>
                <a:ea typeface="ＭＳ Ｐゴシック" charset="0"/>
              </a:defRPr>
            </a:lvl9pPr>
          </a:lstStyle>
          <a:p>
            <a:r>
              <a:rPr lang="en-US" sz="1800" b="1">
                <a:solidFill>
                  <a:schemeClr val="tx2"/>
                </a:solidFill>
              </a:rPr>
              <a:t>F. Englert</a:t>
            </a:r>
          </a:p>
        </p:txBody>
      </p:sp>
      <p:pic>
        <p:nvPicPr>
          <p:cNvPr id="159748" name="Picture 12" descr="RobertBrout.jpg"/>
          <p:cNvPicPr>
            <a:picLocks noChangeAspect="1"/>
          </p:cNvPicPr>
          <p:nvPr/>
        </p:nvPicPr>
        <p:blipFill>
          <a:blip r:embed="rId3">
            <a:extLst>
              <a:ext uri="{28A0092B-C50C-407E-A947-70E740481C1C}">
                <a14:useLocalDpi xmlns:a14="http://schemas.microsoft.com/office/drawing/2010/main" val="0"/>
              </a:ext>
            </a:extLst>
          </a:blip>
          <a:srcRect t="11758"/>
          <a:stretch>
            <a:fillRect/>
          </a:stretch>
        </p:blipFill>
        <p:spPr bwMode="auto">
          <a:xfrm>
            <a:off x="2309813" y="927100"/>
            <a:ext cx="1538287" cy="180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9749" name="TextBox 13"/>
          <p:cNvSpPr txBox="1">
            <a:spLocks noChangeArrowheads="1"/>
          </p:cNvSpPr>
          <p:nvPr/>
        </p:nvSpPr>
        <p:spPr bwMode="auto">
          <a:xfrm>
            <a:off x="311150" y="3346450"/>
            <a:ext cx="3257550" cy="1169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000">
                <a:solidFill>
                  <a:schemeClr val="tx1"/>
                </a:solidFill>
                <a:latin typeface="Times New Roman" charset="0"/>
                <a:ea typeface="ＭＳ Ｐゴシック" charset="0"/>
              </a:defRPr>
            </a:lvl9pPr>
          </a:lstStyle>
          <a:p>
            <a:r>
              <a:rPr lang="en-US" sz="1400" b="1">
                <a:latin typeface="Courier New" charset="0"/>
                <a:cs typeface="Courier New" charset="0"/>
              </a:rPr>
              <a:t>[F. Englert and R. Brout, </a:t>
            </a:r>
            <a:br>
              <a:rPr lang="en-US" sz="1400" b="1">
                <a:latin typeface="Courier New" charset="0"/>
                <a:cs typeface="Courier New" charset="0"/>
              </a:rPr>
            </a:br>
            <a:r>
              <a:rPr lang="en-US" sz="1400" b="1" i="1">
                <a:latin typeface="Courier New" charset="0"/>
                <a:cs typeface="Courier New" charset="0"/>
              </a:rPr>
              <a:t>“Broken symmetry and the mass of gauge vector mesons”</a:t>
            </a:r>
            <a:r>
              <a:rPr lang="en-US" altLang="ja-JP" sz="1400" b="1">
                <a:latin typeface="Courier New" charset="0"/>
                <a:cs typeface="Courier New" charset="0"/>
              </a:rPr>
              <a:t>, </a:t>
            </a:r>
            <a:br>
              <a:rPr lang="en-US" altLang="ja-JP" sz="1400" b="1">
                <a:latin typeface="Courier New" charset="0"/>
                <a:cs typeface="Courier New" charset="0"/>
              </a:rPr>
            </a:br>
            <a:r>
              <a:rPr lang="en-US" altLang="ja-JP" sz="1400" b="1">
                <a:latin typeface="Courier New" charset="0"/>
                <a:cs typeface="Courier New" charset="0"/>
              </a:rPr>
              <a:t>Phys.Rev.Lett.13(1964)321]</a:t>
            </a:r>
            <a:endParaRPr lang="en-US" sz="1400" b="1">
              <a:latin typeface="Courier New" charset="0"/>
              <a:cs typeface="Courier New" charset="0"/>
            </a:endParaRPr>
          </a:p>
        </p:txBody>
      </p:sp>
      <p:pic>
        <p:nvPicPr>
          <p:cNvPr id="159750" name="Picture 14" descr="Guralnik.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4438650"/>
            <a:ext cx="1576387" cy="180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9751" name="TextBox 15"/>
          <p:cNvSpPr txBox="1">
            <a:spLocks noChangeArrowheads="1"/>
          </p:cNvSpPr>
          <p:nvPr/>
        </p:nvSpPr>
        <p:spPr bwMode="auto">
          <a:xfrm>
            <a:off x="3810000" y="6238875"/>
            <a:ext cx="15954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000">
                <a:solidFill>
                  <a:schemeClr val="tx1"/>
                </a:solidFill>
                <a:latin typeface="Times New Roman" charset="0"/>
                <a:ea typeface="ＭＳ Ｐゴシック" charset="0"/>
              </a:defRPr>
            </a:lvl9pPr>
          </a:lstStyle>
          <a:p>
            <a:r>
              <a:rPr lang="en-US" sz="1800" b="1">
                <a:solidFill>
                  <a:schemeClr val="tx2"/>
                </a:solidFill>
              </a:rPr>
              <a:t>G.S. Guralnik</a:t>
            </a:r>
          </a:p>
        </p:txBody>
      </p:sp>
      <p:pic>
        <p:nvPicPr>
          <p:cNvPr id="159752" name="Picture 16" descr="Hagen.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34038" y="4438650"/>
            <a:ext cx="1565275" cy="180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9753" name="TextBox 17"/>
          <p:cNvSpPr txBox="1">
            <a:spLocks noChangeArrowheads="1"/>
          </p:cNvSpPr>
          <p:nvPr/>
        </p:nvSpPr>
        <p:spPr bwMode="auto">
          <a:xfrm>
            <a:off x="5788025" y="6238875"/>
            <a:ext cx="1333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000">
                <a:solidFill>
                  <a:schemeClr val="tx1"/>
                </a:solidFill>
                <a:latin typeface="Times New Roman" charset="0"/>
                <a:ea typeface="ＭＳ Ｐゴシック" charset="0"/>
              </a:defRPr>
            </a:lvl9pPr>
          </a:lstStyle>
          <a:p>
            <a:r>
              <a:rPr lang="en-US" sz="1800" b="1">
                <a:solidFill>
                  <a:schemeClr val="tx2"/>
                </a:solidFill>
              </a:rPr>
              <a:t>C.R. Hagen</a:t>
            </a:r>
          </a:p>
        </p:txBody>
      </p:sp>
      <p:sp>
        <p:nvSpPr>
          <p:cNvPr id="159754" name="TextBox 19"/>
          <p:cNvSpPr txBox="1">
            <a:spLocks noChangeArrowheads="1"/>
          </p:cNvSpPr>
          <p:nvPr/>
        </p:nvSpPr>
        <p:spPr bwMode="auto">
          <a:xfrm>
            <a:off x="7218363" y="6238875"/>
            <a:ext cx="158273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000">
                <a:solidFill>
                  <a:schemeClr val="tx1"/>
                </a:solidFill>
                <a:latin typeface="Times New Roman" charset="0"/>
                <a:ea typeface="ＭＳ Ｐゴシック" charset="0"/>
              </a:defRPr>
            </a:lvl9pPr>
          </a:lstStyle>
          <a:p>
            <a:r>
              <a:rPr lang="en-US" sz="1800" b="1">
                <a:solidFill>
                  <a:schemeClr val="tx2"/>
                </a:solidFill>
              </a:rPr>
              <a:t>T.W.B. Kibble</a:t>
            </a:r>
          </a:p>
        </p:txBody>
      </p:sp>
      <p:sp>
        <p:nvSpPr>
          <p:cNvPr id="159755" name="TextBox 20"/>
          <p:cNvSpPr txBox="1">
            <a:spLocks noChangeArrowheads="1"/>
          </p:cNvSpPr>
          <p:nvPr/>
        </p:nvSpPr>
        <p:spPr bwMode="auto">
          <a:xfrm>
            <a:off x="179388" y="5637213"/>
            <a:ext cx="3455987" cy="1169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000">
                <a:solidFill>
                  <a:schemeClr val="tx1"/>
                </a:solidFill>
                <a:latin typeface="Times New Roman" charset="0"/>
                <a:ea typeface="ＭＳ Ｐゴシック" charset="0"/>
              </a:defRPr>
            </a:lvl9pPr>
          </a:lstStyle>
          <a:p>
            <a:pPr algn="r"/>
            <a:r>
              <a:rPr lang="en-US" sz="1400" b="1">
                <a:latin typeface="Courier New" charset="0"/>
                <a:cs typeface="Courier New" charset="0"/>
              </a:rPr>
              <a:t>[G.S.Guralnik, C.R.Hagen, T.W.B.Kibble, </a:t>
            </a:r>
            <a:r>
              <a:rPr lang="en-US" sz="1400" b="1" i="1">
                <a:latin typeface="Courier New" charset="0"/>
                <a:cs typeface="Courier New" charset="0"/>
              </a:rPr>
              <a:t>“Global conservation laws and massles particles”</a:t>
            </a:r>
            <a:r>
              <a:rPr lang="en-US" altLang="ja-JP" sz="1400" b="1">
                <a:latin typeface="Courier New" charset="0"/>
                <a:cs typeface="Courier New" charset="0"/>
              </a:rPr>
              <a:t>, Phys.Rev.Lett.13(1964)585]</a:t>
            </a:r>
            <a:endParaRPr lang="en-US" sz="1400" b="1">
              <a:latin typeface="Courier New" charset="0"/>
              <a:cs typeface="Courier New" charset="0"/>
            </a:endParaRPr>
          </a:p>
        </p:txBody>
      </p:sp>
      <p:pic>
        <p:nvPicPr>
          <p:cNvPr id="159756" name="Picture 21" descr="Higg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23138" y="1270000"/>
            <a:ext cx="1706562" cy="2151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9757" name="TextBox 22"/>
          <p:cNvSpPr txBox="1">
            <a:spLocks noChangeArrowheads="1"/>
          </p:cNvSpPr>
          <p:nvPr/>
        </p:nvSpPr>
        <p:spPr bwMode="auto">
          <a:xfrm>
            <a:off x="7575550" y="3492500"/>
            <a:ext cx="12509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000">
                <a:solidFill>
                  <a:schemeClr val="tx1"/>
                </a:solidFill>
                <a:latin typeface="Times New Roman" charset="0"/>
                <a:ea typeface="ＭＳ Ｐゴシック" charset="0"/>
              </a:defRPr>
            </a:lvl9pPr>
          </a:lstStyle>
          <a:p>
            <a:r>
              <a:rPr lang="en-US" sz="1800" b="1">
                <a:solidFill>
                  <a:schemeClr val="tx2"/>
                </a:solidFill>
              </a:rPr>
              <a:t>P.W. Higgs</a:t>
            </a:r>
          </a:p>
        </p:txBody>
      </p:sp>
      <p:sp>
        <p:nvSpPr>
          <p:cNvPr id="159758" name="TextBox 23"/>
          <p:cNvSpPr txBox="1">
            <a:spLocks noChangeArrowheads="1"/>
          </p:cNvSpPr>
          <p:nvPr/>
        </p:nvSpPr>
        <p:spPr bwMode="auto">
          <a:xfrm>
            <a:off x="4373563" y="1049338"/>
            <a:ext cx="2808287" cy="1169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000">
                <a:solidFill>
                  <a:schemeClr val="tx1"/>
                </a:solidFill>
                <a:latin typeface="Times New Roman" charset="0"/>
                <a:ea typeface="ＭＳ Ｐゴシック" charset="0"/>
              </a:defRPr>
            </a:lvl9pPr>
          </a:lstStyle>
          <a:p>
            <a:pPr algn="r"/>
            <a:r>
              <a:rPr lang="en-US" sz="1400" b="1">
                <a:latin typeface="Courier New" charset="0"/>
                <a:cs typeface="Courier New" charset="0"/>
              </a:rPr>
              <a:t>[P.W. Higgs, </a:t>
            </a:r>
            <a:br>
              <a:rPr lang="en-US" sz="1400" b="1">
                <a:latin typeface="Courier New" charset="0"/>
                <a:cs typeface="Courier New" charset="0"/>
              </a:rPr>
            </a:br>
            <a:r>
              <a:rPr lang="en-US" sz="1400" b="1" i="1">
                <a:latin typeface="Courier New" charset="0"/>
                <a:cs typeface="Courier New" charset="0"/>
              </a:rPr>
              <a:t>“Broken symmetries, massless particles and gauge fields”</a:t>
            </a:r>
            <a:r>
              <a:rPr lang="en-US" altLang="ja-JP" sz="1400" b="1">
                <a:latin typeface="Courier New" charset="0"/>
                <a:cs typeface="Courier New" charset="0"/>
              </a:rPr>
              <a:t>, </a:t>
            </a:r>
            <a:br>
              <a:rPr lang="en-US" altLang="ja-JP" sz="1400" b="1">
                <a:latin typeface="Courier New" charset="0"/>
                <a:cs typeface="Courier New" charset="0"/>
              </a:rPr>
            </a:br>
            <a:r>
              <a:rPr lang="en-US" altLang="ja-JP" sz="1400" b="1">
                <a:latin typeface="Courier New" charset="0"/>
                <a:cs typeface="Courier New" charset="0"/>
              </a:rPr>
              <a:t>Phys.Lett.12(1964)132]</a:t>
            </a:r>
            <a:endParaRPr lang="en-US" sz="1400" b="1">
              <a:latin typeface="Courier New" charset="0"/>
              <a:cs typeface="Courier New" charset="0"/>
            </a:endParaRPr>
          </a:p>
        </p:txBody>
      </p:sp>
      <p:sp>
        <p:nvSpPr>
          <p:cNvPr id="159759" name="TextBox 24"/>
          <p:cNvSpPr txBox="1">
            <a:spLocks noChangeArrowheads="1"/>
          </p:cNvSpPr>
          <p:nvPr/>
        </p:nvSpPr>
        <p:spPr bwMode="auto">
          <a:xfrm>
            <a:off x="4373563" y="2339975"/>
            <a:ext cx="2808287" cy="1385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000">
                <a:solidFill>
                  <a:schemeClr val="tx1"/>
                </a:solidFill>
                <a:latin typeface="Times New Roman" charset="0"/>
                <a:ea typeface="ＭＳ Ｐゴシック" charset="0"/>
              </a:defRPr>
            </a:lvl9pPr>
          </a:lstStyle>
          <a:p>
            <a:pPr algn="r"/>
            <a:r>
              <a:rPr lang="en-US" sz="1400" b="1">
                <a:latin typeface="Courier New" charset="0"/>
                <a:cs typeface="Courier New" charset="0"/>
              </a:rPr>
              <a:t>[P.W. Higgs, </a:t>
            </a:r>
            <a:br>
              <a:rPr lang="en-US" sz="1400" b="1">
                <a:latin typeface="Courier New" charset="0"/>
                <a:cs typeface="Courier New" charset="0"/>
              </a:rPr>
            </a:br>
            <a:r>
              <a:rPr lang="en-US" sz="1400" b="1" i="1">
                <a:latin typeface="Courier New" charset="0"/>
                <a:cs typeface="Courier New" charset="0"/>
              </a:rPr>
              <a:t>“Broken symmetries and the masses of gauge bosons”</a:t>
            </a:r>
            <a:r>
              <a:rPr lang="en-US" altLang="ja-JP" sz="1400" b="1">
                <a:latin typeface="Courier New" charset="0"/>
                <a:cs typeface="Courier New" charset="0"/>
              </a:rPr>
              <a:t>, </a:t>
            </a:r>
            <a:br>
              <a:rPr lang="en-US" altLang="ja-JP" sz="1400" b="1">
                <a:latin typeface="Courier New" charset="0"/>
                <a:cs typeface="Courier New" charset="0"/>
              </a:rPr>
            </a:br>
            <a:r>
              <a:rPr lang="en-US" altLang="ja-JP" sz="1400" b="1">
                <a:latin typeface="Courier New" charset="0"/>
                <a:cs typeface="Courier New" charset="0"/>
              </a:rPr>
              <a:t>Phys.Rev.Lett.13(1964)508]</a:t>
            </a:r>
            <a:endParaRPr lang="en-US" sz="1400" b="1">
              <a:latin typeface="Courier New" charset="0"/>
              <a:cs typeface="Courier New" charset="0"/>
            </a:endParaRPr>
          </a:p>
        </p:txBody>
      </p:sp>
      <p:pic>
        <p:nvPicPr>
          <p:cNvPr id="159760" name="Picture 6" descr="kibble2.jpg"/>
          <p:cNvPicPr>
            <a:picLocks noChangeAspect="1"/>
          </p:cNvPicPr>
          <p:nvPr/>
        </p:nvPicPr>
        <p:blipFill>
          <a:blip r:embed="rId7">
            <a:extLst>
              <a:ext uri="{28A0092B-C50C-407E-A947-70E740481C1C}">
                <a14:useLocalDpi xmlns:a14="http://schemas.microsoft.com/office/drawing/2010/main" val="0"/>
              </a:ext>
            </a:extLst>
          </a:blip>
          <a:srcRect l="12491" t="3906" r="8870" b="15630"/>
          <a:stretch>
            <a:fillRect/>
          </a:stretch>
        </p:blipFill>
        <p:spPr bwMode="auto">
          <a:xfrm>
            <a:off x="7451725" y="4437063"/>
            <a:ext cx="1322388" cy="180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9761" name="Rectangle 25"/>
          <p:cNvSpPr>
            <a:spLocks noChangeArrowheads="1"/>
          </p:cNvSpPr>
          <p:nvPr/>
        </p:nvSpPr>
        <p:spPr bwMode="auto">
          <a:xfrm>
            <a:off x="7823200" y="6616700"/>
            <a:ext cx="1320800" cy="2413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1400" b="1">
              <a:solidFill>
                <a:srgbClr val="DDFFF6"/>
              </a:solidFill>
            </a:endParaRPr>
          </a:p>
        </p:txBody>
      </p:sp>
      <p:sp>
        <p:nvSpPr>
          <p:cNvPr id="2" name="Slide Number Placeholder 1"/>
          <p:cNvSpPr>
            <a:spLocks noGrp="1"/>
          </p:cNvSpPr>
          <p:nvPr>
            <p:ph type="sldNum" sz="quarter" idx="11"/>
          </p:nvPr>
        </p:nvSpPr>
        <p:spPr/>
        <p:txBody>
          <a:bodyPr/>
          <a:lstStyle/>
          <a:p>
            <a:pPr>
              <a:defRPr/>
            </a:pPr>
            <a:fld id="{AB8766D9-C8EA-7942-AB32-4E27C575E97F}" type="slidenum">
              <a:rPr lang="en-US" smtClean="0"/>
              <a:pPr>
                <a:defRPr/>
              </a:pPr>
              <a:t>18</a:t>
            </a:fld>
            <a:endParaRPr lang="en-US" i="0"/>
          </a:p>
        </p:txBody>
      </p:sp>
      <p:sp>
        <p:nvSpPr>
          <p:cNvPr id="20" name="Rectangle 19"/>
          <p:cNvSpPr/>
          <p:nvPr/>
        </p:nvSpPr>
        <p:spPr bwMode="auto">
          <a:xfrm>
            <a:off x="0" y="0"/>
            <a:ext cx="9144000" cy="7747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68" charset="0"/>
            </a:endParaRPr>
          </a:p>
        </p:txBody>
      </p:sp>
    </p:spTree>
  </p:cSld>
  <p:clrMapOvr>
    <a:masterClrMapping/>
  </p:clrMapOvr>
  <p:transition spd="slow" advTm="2565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bwMode="auto">
          <a:xfrm>
            <a:off x="0" y="0"/>
            <a:ext cx="9144000" cy="7747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68" charset="0"/>
            </a:endParaRPr>
          </a:p>
        </p:txBody>
      </p:sp>
      <p:sp>
        <p:nvSpPr>
          <p:cNvPr id="160769" name="Rectangle 3"/>
          <p:cNvSpPr>
            <a:spLocks noChangeArrowheads="1"/>
          </p:cNvSpPr>
          <p:nvPr/>
        </p:nvSpPr>
        <p:spPr bwMode="auto">
          <a:xfrm>
            <a:off x="0" y="749300"/>
            <a:ext cx="9144000" cy="6108700"/>
          </a:xfrm>
          <a:prstGeom prst="rect">
            <a:avLst/>
          </a:prstGeom>
          <a:solidFill>
            <a:schemeClr val="tx1"/>
          </a:solidFill>
          <a:ln w="9525">
            <a:solidFill>
              <a:schemeClr val="bg1"/>
            </a:solidFill>
            <a:round/>
            <a:headEnd/>
            <a:tailEnd/>
          </a:ln>
        </p:spPr>
        <p:txBody>
          <a:bodyPr wrap="none" lIns="90000" tIns="46800" rIns="90000" bIns="46800" anchor="ctr" anchorCtr="1"/>
          <a:lstStyle/>
          <a:p>
            <a:pPr algn="l" eaLnBrk="1" hangingPunct="1"/>
            <a:endParaRPr lang="en-US" sz="2400" b="1">
              <a:latin typeface="Comic Sans MS" charset="0"/>
            </a:endParaRPr>
          </a:p>
        </p:txBody>
      </p:sp>
      <p:pic>
        <p:nvPicPr>
          <p:cNvPr id="160770" name="Picture 4" descr="Higgs-PressConferenc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43363" y="798513"/>
            <a:ext cx="4965700" cy="331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0771" name="Picture 5" descr="HiggsseminarICHE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8275" y="1003300"/>
            <a:ext cx="3686175" cy="276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0772" name="Picture 6" descr="CWatICHEP.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0550" y="3690938"/>
            <a:ext cx="4559300" cy="3040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0773"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91188" y="3522663"/>
            <a:ext cx="3452812" cy="3244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0774" name="Rectangle 3"/>
          <p:cNvSpPr>
            <a:spLocks noChangeArrowheads="1"/>
          </p:cNvSpPr>
          <p:nvPr/>
        </p:nvSpPr>
        <p:spPr bwMode="auto">
          <a:xfrm>
            <a:off x="474663" y="3413125"/>
            <a:ext cx="2562225"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eaLnBrk="1" hangingPunct="1"/>
            <a:r>
              <a:rPr lang="en-GB">
                <a:solidFill>
                  <a:srgbClr val="FFFFFF"/>
                </a:solidFill>
                <a:latin typeface="Comic Sans MS" charset="0"/>
                <a:cs typeface="Comic Sans MS" charset="0"/>
              </a:rPr>
              <a:t>ICHEP Melbourne</a:t>
            </a:r>
          </a:p>
          <a:p>
            <a:pPr algn="l" eaLnBrk="1" hangingPunct="1"/>
            <a:r>
              <a:rPr lang="en-GB">
                <a:solidFill>
                  <a:srgbClr val="FFFFFF"/>
                </a:solidFill>
                <a:latin typeface="Comic Sans MS" charset="0"/>
                <a:cs typeface="Comic Sans MS" charset="0"/>
              </a:rPr>
              <a:t>4. Juli 2012</a:t>
            </a:r>
            <a:endParaRPr lang="en-US">
              <a:solidFill>
                <a:srgbClr val="FFFFFF"/>
              </a:solidFill>
              <a:latin typeface="Comic Sans MS" charset="0"/>
              <a:cs typeface="Comic Sans MS" charset="0"/>
            </a:endParaRPr>
          </a:p>
        </p:txBody>
      </p:sp>
      <p:sp>
        <p:nvSpPr>
          <p:cNvPr id="160775" name="Rectangle 3"/>
          <p:cNvSpPr>
            <a:spLocks noChangeArrowheads="1"/>
          </p:cNvSpPr>
          <p:nvPr/>
        </p:nvSpPr>
        <p:spPr bwMode="auto">
          <a:xfrm>
            <a:off x="4267200" y="2674938"/>
            <a:ext cx="16319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eaLnBrk="1" hangingPunct="1"/>
            <a:r>
              <a:rPr lang="en-GB">
                <a:solidFill>
                  <a:srgbClr val="FFFFFF"/>
                </a:solidFill>
                <a:latin typeface="Comic Sans MS" charset="0"/>
                <a:cs typeface="Comic Sans MS" charset="0"/>
              </a:rPr>
              <a:t>F. Englert</a:t>
            </a:r>
            <a:endParaRPr lang="en-US">
              <a:solidFill>
                <a:srgbClr val="FFFFFF"/>
              </a:solidFill>
              <a:latin typeface="Comic Sans MS" charset="0"/>
              <a:cs typeface="Comic Sans MS" charset="0"/>
            </a:endParaRPr>
          </a:p>
        </p:txBody>
      </p:sp>
      <p:sp>
        <p:nvSpPr>
          <p:cNvPr id="160776" name="Rectangle 3"/>
          <p:cNvSpPr>
            <a:spLocks noChangeArrowheads="1"/>
          </p:cNvSpPr>
          <p:nvPr/>
        </p:nvSpPr>
        <p:spPr bwMode="auto">
          <a:xfrm>
            <a:off x="6035675" y="2286000"/>
            <a:ext cx="12573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eaLnBrk="1" hangingPunct="1"/>
            <a:r>
              <a:rPr lang="en-GB">
                <a:solidFill>
                  <a:srgbClr val="FFFFFF"/>
                </a:solidFill>
                <a:latin typeface="Comic Sans MS" charset="0"/>
                <a:cs typeface="Comic Sans MS" charset="0"/>
              </a:rPr>
              <a:t>P. Higgs</a:t>
            </a:r>
            <a:endParaRPr lang="en-US">
              <a:solidFill>
                <a:srgbClr val="FFFFFF"/>
              </a:solidFill>
              <a:latin typeface="Comic Sans MS" charset="0"/>
              <a:cs typeface="Comic Sans MS" charset="0"/>
            </a:endParaRPr>
          </a:p>
        </p:txBody>
      </p:sp>
      <p:sp>
        <p:nvSpPr>
          <p:cNvPr id="160777" name="Rectangle 3"/>
          <p:cNvSpPr>
            <a:spLocks noChangeArrowheads="1"/>
          </p:cNvSpPr>
          <p:nvPr/>
        </p:nvSpPr>
        <p:spPr bwMode="auto">
          <a:xfrm>
            <a:off x="7656513" y="2001838"/>
            <a:ext cx="19177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eaLnBrk="1" hangingPunct="1"/>
            <a:r>
              <a:rPr lang="en-GB">
                <a:solidFill>
                  <a:srgbClr val="FFFFFF"/>
                </a:solidFill>
                <a:latin typeface="Comic Sans MS" charset="0"/>
                <a:cs typeface="Comic Sans MS" charset="0"/>
              </a:rPr>
              <a:t>G. Guralnik</a:t>
            </a:r>
            <a:endParaRPr lang="en-US">
              <a:solidFill>
                <a:srgbClr val="FFFFFF"/>
              </a:solidFill>
              <a:latin typeface="Comic Sans MS" charset="0"/>
              <a:cs typeface="Comic Sans MS" charset="0"/>
            </a:endParaRPr>
          </a:p>
        </p:txBody>
      </p:sp>
      <p:sp>
        <p:nvSpPr>
          <p:cNvPr id="160778" name="Rectangle 3"/>
          <p:cNvSpPr>
            <a:spLocks noChangeArrowheads="1"/>
          </p:cNvSpPr>
          <p:nvPr/>
        </p:nvSpPr>
        <p:spPr bwMode="auto">
          <a:xfrm>
            <a:off x="6865938" y="1716088"/>
            <a:ext cx="16319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eaLnBrk="1" hangingPunct="1"/>
            <a:r>
              <a:rPr lang="en-GB">
                <a:solidFill>
                  <a:srgbClr val="FFFFFF"/>
                </a:solidFill>
                <a:latin typeface="Comic Sans MS" charset="0"/>
                <a:cs typeface="Comic Sans MS" charset="0"/>
              </a:rPr>
              <a:t>C. R. Hagen</a:t>
            </a:r>
            <a:endParaRPr lang="en-US">
              <a:solidFill>
                <a:srgbClr val="FFFFFF"/>
              </a:solidFill>
              <a:latin typeface="Comic Sans MS" charset="0"/>
              <a:cs typeface="Comic Sans MS" charset="0"/>
            </a:endParaRPr>
          </a:p>
        </p:txBody>
      </p:sp>
      <p:sp>
        <p:nvSpPr>
          <p:cNvPr id="17" name="TextBox 16"/>
          <p:cNvSpPr txBox="1">
            <a:spLocks noChangeArrowheads="1"/>
          </p:cNvSpPr>
          <p:nvPr/>
        </p:nvSpPr>
        <p:spPr bwMode="auto">
          <a:xfrm>
            <a:off x="4572000" y="368300"/>
            <a:ext cx="3124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000">
                <a:solidFill>
                  <a:schemeClr val="tx1"/>
                </a:solidFill>
                <a:latin typeface="Times New Roman" charset="0"/>
                <a:ea typeface="ＭＳ Ｐゴシック" charset="0"/>
              </a:defRPr>
            </a:lvl9pPr>
          </a:lstStyle>
          <a:p>
            <a:pPr algn="l" eaLnBrk="1" hangingPunct="1"/>
            <a:r>
              <a:rPr lang="en-US">
                <a:solidFill>
                  <a:srgbClr val="FFFF00"/>
                </a:solidFill>
                <a:latin typeface="Comic Sans MS" charset="0"/>
              </a:rPr>
              <a:t>1964 theoretical studies</a:t>
            </a:r>
          </a:p>
        </p:txBody>
      </p:sp>
      <p:grpSp>
        <p:nvGrpSpPr>
          <p:cNvPr id="2" name="Group 21"/>
          <p:cNvGrpSpPr>
            <a:grpSpLocks/>
          </p:cNvGrpSpPr>
          <p:nvPr/>
        </p:nvGrpSpPr>
        <p:grpSpPr bwMode="auto">
          <a:xfrm>
            <a:off x="4216400" y="2679700"/>
            <a:ext cx="1397000" cy="666750"/>
            <a:chOff x="4216400" y="2679700"/>
            <a:chExt cx="1397000" cy="666750"/>
          </a:xfrm>
        </p:grpSpPr>
        <p:sp>
          <p:nvSpPr>
            <p:cNvPr id="160786" name="TextBox 14"/>
            <p:cNvSpPr txBox="1">
              <a:spLocks noChangeArrowheads="1"/>
            </p:cNvSpPr>
            <p:nvPr/>
          </p:nvSpPr>
          <p:spPr bwMode="auto">
            <a:xfrm>
              <a:off x="4216400" y="2946400"/>
              <a:ext cx="131286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000">
                  <a:solidFill>
                    <a:schemeClr val="tx1"/>
                  </a:solidFill>
                  <a:latin typeface="Times New Roman" charset="0"/>
                  <a:ea typeface="ＭＳ Ｐゴシック" charset="0"/>
                </a:defRPr>
              </a:lvl9pPr>
            </a:lstStyle>
            <a:p>
              <a:pPr algn="l" eaLnBrk="1" hangingPunct="1"/>
              <a:r>
                <a:rPr lang="en-US">
                  <a:solidFill>
                    <a:srgbClr val="FFFFFF"/>
                  </a:solidFill>
                  <a:latin typeface="Comic Sans MS" charset="0"/>
                </a:rPr>
                <a:t>  R. Brout</a:t>
              </a:r>
            </a:p>
          </p:txBody>
        </p:sp>
        <p:sp>
          <p:nvSpPr>
            <p:cNvPr id="160787" name="Rounded Rectangle 17"/>
            <p:cNvSpPr>
              <a:spLocks noChangeArrowheads="1"/>
            </p:cNvSpPr>
            <p:nvPr/>
          </p:nvSpPr>
          <p:spPr bwMode="auto">
            <a:xfrm>
              <a:off x="4318000" y="2679700"/>
              <a:ext cx="1295400" cy="622300"/>
            </a:xfrm>
            <a:prstGeom prst="roundRect">
              <a:avLst>
                <a:gd name="adj" fmla="val 16667"/>
              </a:avLst>
            </a:prstGeom>
            <a:noFill/>
            <a:ln w="3810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nchorCtr="1"/>
            <a:lstStyle/>
            <a:p>
              <a:pPr algn="l" eaLnBrk="1" hangingPunct="1"/>
              <a:endParaRPr lang="en-US" sz="2400" b="1">
                <a:solidFill>
                  <a:srgbClr val="000000"/>
                </a:solidFill>
                <a:latin typeface="Comic Sans MS" charset="0"/>
              </a:endParaRPr>
            </a:p>
          </p:txBody>
        </p:sp>
      </p:grpSp>
      <p:sp>
        <p:nvSpPr>
          <p:cNvPr id="19" name="Rounded Rectangle 18"/>
          <p:cNvSpPr>
            <a:spLocks noChangeArrowheads="1"/>
          </p:cNvSpPr>
          <p:nvPr/>
        </p:nvSpPr>
        <p:spPr bwMode="auto">
          <a:xfrm>
            <a:off x="5930900" y="2260600"/>
            <a:ext cx="1295400" cy="495300"/>
          </a:xfrm>
          <a:prstGeom prst="roundRect">
            <a:avLst>
              <a:gd name="adj" fmla="val 16667"/>
            </a:avLst>
          </a:prstGeom>
          <a:noFill/>
          <a:ln w="3810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nchorCtr="1"/>
          <a:lstStyle/>
          <a:p>
            <a:pPr algn="l" eaLnBrk="1" hangingPunct="1"/>
            <a:endParaRPr lang="en-US" sz="2400" b="1">
              <a:solidFill>
                <a:srgbClr val="000000"/>
              </a:solidFill>
              <a:latin typeface="Comic Sans MS" charset="0"/>
            </a:endParaRPr>
          </a:p>
        </p:txBody>
      </p:sp>
      <p:grpSp>
        <p:nvGrpSpPr>
          <p:cNvPr id="3" name="Group 22"/>
          <p:cNvGrpSpPr>
            <a:grpSpLocks/>
          </p:cNvGrpSpPr>
          <p:nvPr/>
        </p:nvGrpSpPr>
        <p:grpSpPr bwMode="auto">
          <a:xfrm>
            <a:off x="6845300" y="1600200"/>
            <a:ext cx="2274888" cy="1308100"/>
            <a:chOff x="6845300" y="1600200"/>
            <a:chExt cx="2274888" cy="1308100"/>
          </a:xfrm>
        </p:grpSpPr>
        <p:sp>
          <p:nvSpPr>
            <p:cNvPr id="160784" name="TextBox 15"/>
            <p:cNvSpPr txBox="1">
              <a:spLocks noChangeArrowheads="1"/>
            </p:cNvSpPr>
            <p:nvPr/>
          </p:nvSpPr>
          <p:spPr bwMode="auto">
            <a:xfrm>
              <a:off x="7467600" y="2413000"/>
              <a:ext cx="124301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000">
                  <a:solidFill>
                    <a:schemeClr val="tx1"/>
                  </a:solidFill>
                  <a:latin typeface="Times New Roman" charset="0"/>
                  <a:ea typeface="ＭＳ Ｐゴシック" charset="0"/>
                </a:defRPr>
              </a:lvl9pPr>
            </a:lstStyle>
            <a:p>
              <a:pPr algn="l" eaLnBrk="1" hangingPunct="1"/>
              <a:r>
                <a:rPr lang="en-US">
                  <a:solidFill>
                    <a:srgbClr val="FFFFFF"/>
                  </a:solidFill>
                  <a:latin typeface="Comic Sans MS" charset="0"/>
                </a:rPr>
                <a:t>T. Kibble</a:t>
              </a:r>
            </a:p>
          </p:txBody>
        </p:sp>
        <p:sp>
          <p:nvSpPr>
            <p:cNvPr id="160785" name="Freeform 19"/>
            <p:cNvSpPr>
              <a:spLocks noChangeArrowheads="1"/>
            </p:cNvSpPr>
            <p:nvPr/>
          </p:nvSpPr>
          <p:spPr bwMode="auto">
            <a:xfrm>
              <a:off x="6845300" y="1600200"/>
              <a:ext cx="2274888" cy="1308100"/>
            </a:xfrm>
            <a:custGeom>
              <a:avLst/>
              <a:gdLst>
                <a:gd name="T0" fmla="*/ 12704 w 2274732"/>
                <a:gd name="T1" fmla="*/ 215900 h 1308100"/>
                <a:gd name="T2" fmla="*/ 0 w 2274732"/>
                <a:gd name="T3" fmla="*/ 266700 h 1308100"/>
                <a:gd name="T4" fmla="*/ 12704 w 2274732"/>
                <a:gd name="T5" fmla="*/ 444500 h 1308100"/>
                <a:gd name="T6" fmla="*/ 25408 w 2274732"/>
                <a:gd name="T7" fmla="*/ 482600 h 1308100"/>
                <a:gd name="T8" fmla="*/ 63516 w 2274732"/>
                <a:gd name="T9" fmla="*/ 495300 h 1308100"/>
                <a:gd name="T10" fmla="*/ 431920 w 2274732"/>
                <a:gd name="T11" fmla="*/ 558800 h 1308100"/>
                <a:gd name="T12" fmla="*/ 470028 w 2274732"/>
                <a:gd name="T13" fmla="*/ 571500 h 1308100"/>
                <a:gd name="T14" fmla="*/ 508140 w 2274732"/>
                <a:gd name="T15" fmla="*/ 609600 h 1308100"/>
                <a:gd name="T16" fmla="*/ 520844 w 2274732"/>
                <a:gd name="T17" fmla="*/ 673100 h 1308100"/>
                <a:gd name="T18" fmla="*/ 533548 w 2274732"/>
                <a:gd name="T19" fmla="*/ 787400 h 1308100"/>
                <a:gd name="T20" fmla="*/ 546248 w 2274732"/>
                <a:gd name="T21" fmla="*/ 1066800 h 1308100"/>
                <a:gd name="T22" fmla="*/ 558952 w 2274732"/>
                <a:gd name="T23" fmla="*/ 1104900 h 1308100"/>
                <a:gd name="T24" fmla="*/ 685988 w 2274732"/>
                <a:gd name="T25" fmla="*/ 1206500 h 1308100"/>
                <a:gd name="T26" fmla="*/ 724100 w 2274732"/>
                <a:gd name="T27" fmla="*/ 1231900 h 1308100"/>
                <a:gd name="T28" fmla="*/ 825728 w 2274732"/>
                <a:gd name="T29" fmla="*/ 1257300 h 1308100"/>
                <a:gd name="T30" fmla="*/ 1003576 w 2274732"/>
                <a:gd name="T31" fmla="*/ 1308100 h 1308100"/>
                <a:gd name="T32" fmla="*/ 1562528 w 2274732"/>
                <a:gd name="T33" fmla="*/ 1295400 h 1308100"/>
                <a:gd name="T34" fmla="*/ 1676860 w 2274732"/>
                <a:gd name="T35" fmla="*/ 1244600 h 1308100"/>
                <a:gd name="T36" fmla="*/ 1778488 w 2274732"/>
                <a:gd name="T37" fmla="*/ 1219200 h 1308100"/>
                <a:gd name="T38" fmla="*/ 1854708 w 2274732"/>
                <a:gd name="T39" fmla="*/ 1168400 h 1308100"/>
                <a:gd name="T40" fmla="*/ 1943632 w 2274732"/>
                <a:gd name="T41" fmla="*/ 1143000 h 1308100"/>
                <a:gd name="T42" fmla="*/ 1981744 w 2274732"/>
                <a:gd name="T43" fmla="*/ 1117600 h 1308100"/>
                <a:gd name="T44" fmla="*/ 2057964 w 2274732"/>
                <a:gd name="T45" fmla="*/ 1092200 h 1308100"/>
                <a:gd name="T46" fmla="*/ 2146888 w 2274732"/>
                <a:gd name="T47" fmla="*/ 977900 h 1308100"/>
                <a:gd name="T48" fmla="*/ 2185000 w 2274732"/>
                <a:gd name="T49" fmla="*/ 901700 h 1308100"/>
                <a:gd name="T50" fmla="*/ 2197704 w 2274732"/>
                <a:gd name="T51" fmla="*/ 863600 h 1308100"/>
                <a:gd name="T52" fmla="*/ 2223108 w 2274732"/>
                <a:gd name="T53" fmla="*/ 825500 h 1308100"/>
                <a:gd name="T54" fmla="*/ 2248516 w 2274732"/>
                <a:gd name="T55" fmla="*/ 749300 h 1308100"/>
                <a:gd name="T56" fmla="*/ 2273924 w 2274732"/>
                <a:gd name="T57" fmla="*/ 660400 h 1308100"/>
                <a:gd name="T58" fmla="*/ 2248516 w 2274732"/>
                <a:gd name="T59" fmla="*/ 469900 h 1308100"/>
                <a:gd name="T60" fmla="*/ 2223108 w 2274732"/>
                <a:gd name="T61" fmla="*/ 419100 h 1308100"/>
                <a:gd name="T62" fmla="*/ 2197704 w 2274732"/>
                <a:gd name="T63" fmla="*/ 342900 h 1308100"/>
                <a:gd name="T64" fmla="*/ 2172296 w 2274732"/>
                <a:gd name="T65" fmla="*/ 304800 h 1308100"/>
                <a:gd name="T66" fmla="*/ 2045260 w 2274732"/>
                <a:gd name="T67" fmla="*/ 190500 h 1308100"/>
                <a:gd name="T68" fmla="*/ 1956336 w 2274732"/>
                <a:gd name="T69" fmla="*/ 152400 h 1308100"/>
                <a:gd name="T70" fmla="*/ 1829300 w 2274732"/>
                <a:gd name="T71" fmla="*/ 88900 h 1308100"/>
                <a:gd name="T72" fmla="*/ 1778488 w 2274732"/>
                <a:gd name="T73" fmla="*/ 76200 h 1308100"/>
                <a:gd name="T74" fmla="*/ 1651452 w 2274732"/>
                <a:gd name="T75" fmla="*/ 50800 h 1308100"/>
                <a:gd name="T76" fmla="*/ 1537120 w 2274732"/>
                <a:gd name="T77" fmla="*/ 25400 h 1308100"/>
                <a:gd name="T78" fmla="*/ 1371976 w 2274732"/>
                <a:gd name="T79" fmla="*/ 0 h 1308100"/>
                <a:gd name="T80" fmla="*/ 266772 w 2274732"/>
                <a:gd name="T81" fmla="*/ 12700 h 1308100"/>
                <a:gd name="T82" fmla="*/ 215960 w 2274732"/>
                <a:gd name="T83" fmla="*/ 25400 h 1308100"/>
                <a:gd name="T84" fmla="*/ 101628 w 2274732"/>
                <a:gd name="T85" fmla="*/ 76200 h 1308100"/>
                <a:gd name="T86" fmla="*/ 63516 w 2274732"/>
                <a:gd name="T87" fmla="*/ 101600 h 1308100"/>
                <a:gd name="T88" fmla="*/ 50812 w 2274732"/>
                <a:gd name="T89" fmla="*/ 165100 h 1308100"/>
                <a:gd name="T90" fmla="*/ 50812 w 2274732"/>
                <a:gd name="T91" fmla="*/ 165100 h 1308100"/>
                <a:gd name="T92" fmla="*/ 12704 w 2274732"/>
                <a:gd name="T93" fmla="*/ 215900 h 13081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74732"/>
                <a:gd name="T142" fmla="*/ 0 h 1308100"/>
                <a:gd name="T143" fmla="*/ 2274732 w 2274732"/>
                <a:gd name="T144" fmla="*/ 1308100 h 130810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74732" h="1308100">
                  <a:moveTo>
                    <a:pt x="12700" y="215900"/>
                  </a:moveTo>
                  <a:cubicBezTo>
                    <a:pt x="8467" y="232833"/>
                    <a:pt x="0" y="249246"/>
                    <a:pt x="0" y="266700"/>
                  </a:cubicBezTo>
                  <a:cubicBezTo>
                    <a:pt x="0" y="326118"/>
                    <a:pt x="5758" y="385489"/>
                    <a:pt x="12700" y="444500"/>
                  </a:cubicBezTo>
                  <a:cubicBezTo>
                    <a:pt x="14264" y="457795"/>
                    <a:pt x="15934" y="473134"/>
                    <a:pt x="25400" y="482600"/>
                  </a:cubicBezTo>
                  <a:cubicBezTo>
                    <a:pt x="34866" y="492066"/>
                    <a:pt x="51798" y="488799"/>
                    <a:pt x="63500" y="495300"/>
                  </a:cubicBezTo>
                  <a:cubicBezTo>
                    <a:pt x="254920" y="601644"/>
                    <a:pt x="243" y="540037"/>
                    <a:pt x="431800" y="558800"/>
                  </a:cubicBezTo>
                  <a:cubicBezTo>
                    <a:pt x="444500" y="563033"/>
                    <a:pt x="458761" y="564074"/>
                    <a:pt x="469900" y="571500"/>
                  </a:cubicBezTo>
                  <a:cubicBezTo>
                    <a:pt x="484844" y="581463"/>
                    <a:pt x="499968" y="593536"/>
                    <a:pt x="508000" y="609600"/>
                  </a:cubicBezTo>
                  <a:cubicBezTo>
                    <a:pt x="517653" y="628907"/>
                    <a:pt x="517647" y="651731"/>
                    <a:pt x="520700" y="673100"/>
                  </a:cubicBezTo>
                  <a:cubicBezTo>
                    <a:pt x="526121" y="711049"/>
                    <a:pt x="529167" y="749300"/>
                    <a:pt x="533400" y="787400"/>
                  </a:cubicBezTo>
                  <a:cubicBezTo>
                    <a:pt x="537633" y="880533"/>
                    <a:pt x="538665" y="973867"/>
                    <a:pt x="546100" y="1066800"/>
                  </a:cubicBezTo>
                  <a:cubicBezTo>
                    <a:pt x="547168" y="1080144"/>
                    <a:pt x="552299" y="1093198"/>
                    <a:pt x="558800" y="1104900"/>
                  </a:cubicBezTo>
                  <a:cubicBezTo>
                    <a:pt x="642338" y="1255269"/>
                    <a:pt x="564952" y="1125935"/>
                    <a:pt x="685800" y="1206500"/>
                  </a:cubicBezTo>
                  <a:cubicBezTo>
                    <a:pt x="698500" y="1214967"/>
                    <a:pt x="710248" y="1225074"/>
                    <a:pt x="723900" y="1231900"/>
                  </a:cubicBezTo>
                  <a:cubicBezTo>
                    <a:pt x="751647" y="1245773"/>
                    <a:pt x="798587" y="1251089"/>
                    <a:pt x="825500" y="1257300"/>
                  </a:cubicBezTo>
                  <a:cubicBezTo>
                    <a:pt x="929154" y="1281220"/>
                    <a:pt x="912328" y="1277776"/>
                    <a:pt x="1003300" y="1308100"/>
                  </a:cubicBezTo>
                  <a:cubicBezTo>
                    <a:pt x="1189567" y="1303867"/>
                    <a:pt x="1376120" y="1306559"/>
                    <a:pt x="1562100" y="1295400"/>
                  </a:cubicBezTo>
                  <a:cubicBezTo>
                    <a:pt x="1672158" y="1288796"/>
                    <a:pt x="1604975" y="1271384"/>
                    <a:pt x="1676400" y="1244600"/>
                  </a:cubicBezTo>
                  <a:cubicBezTo>
                    <a:pt x="1711045" y="1231608"/>
                    <a:pt x="1745458" y="1237279"/>
                    <a:pt x="1778000" y="1219200"/>
                  </a:cubicBezTo>
                  <a:cubicBezTo>
                    <a:pt x="1804685" y="1204375"/>
                    <a:pt x="1825240" y="1178053"/>
                    <a:pt x="1854200" y="1168400"/>
                  </a:cubicBezTo>
                  <a:cubicBezTo>
                    <a:pt x="1908859" y="1150180"/>
                    <a:pt x="1879313" y="1158947"/>
                    <a:pt x="1943100" y="1143000"/>
                  </a:cubicBezTo>
                  <a:cubicBezTo>
                    <a:pt x="1955800" y="1134533"/>
                    <a:pt x="1967252" y="1123799"/>
                    <a:pt x="1981200" y="1117600"/>
                  </a:cubicBezTo>
                  <a:cubicBezTo>
                    <a:pt x="2005666" y="1106726"/>
                    <a:pt x="2057400" y="1092200"/>
                    <a:pt x="2057400" y="1092200"/>
                  </a:cubicBezTo>
                  <a:cubicBezTo>
                    <a:pt x="2118163" y="1001056"/>
                    <a:pt x="2086614" y="1037586"/>
                    <a:pt x="2146300" y="977900"/>
                  </a:cubicBezTo>
                  <a:cubicBezTo>
                    <a:pt x="2178222" y="882135"/>
                    <a:pt x="2135161" y="1000177"/>
                    <a:pt x="2184400" y="901700"/>
                  </a:cubicBezTo>
                  <a:cubicBezTo>
                    <a:pt x="2190387" y="889726"/>
                    <a:pt x="2191113" y="875574"/>
                    <a:pt x="2197100" y="863600"/>
                  </a:cubicBezTo>
                  <a:cubicBezTo>
                    <a:pt x="2203926" y="849948"/>
                    <a:pt x="2216301" y="839448"/>
                    <a:pt x="2222500" y="825500"/>
                  </a:cubicBezTo>
                  <a:cubicBezTo>
                    <a:pt x="2233374" y="801034"/>
                    <a:pt x="2239433" y="774700"/>
                    <a:pt x="2247900" y="749300"/>
                  </a:cubicBezTo>
                  <a:cubicBezTo>
                    <a:pt x="2266120" y="694641"/>
                    <a:pt x="2257353" y="724187"/>
                    <a:pt x="2273300" y="660400"/>
                  </a:cubicBezTo>
                  <a:cubicBezTo>
                    <a:pt x="2267057" y="585481"/>
                    <a:pt x="2274732" y="532509"/>
                    <a:pt x="2247900" y="469900"/>
                  </a:cubicBezTo>
                  <a:cubicBezTo>
                    <a:pt x="2240442" y="452499"/>
                    <a:pt x="2229531" y="436678"/>
                    <a:pt x="2222500" y="419100"/>
                  </a:cubicBezTo>
                  <a:cubicBezTo>
                    <a:pt x="2212556" y="394241"/>
                    <a:pt x="2211952" y="365177"/>
                    <a:pt x="2197100" y="342900"/>
                  </a:cubicBezTo>
                  <a:cubicBezTo>
                    <a:pt x="2188633" y="330200"/>
                    <a:pt x="2181911" y="316145"/>
                    <a:pt x="2171700" y="304800"/>
                  </a:cubicBezTo>
                  <a:cubicBezTo>
                    <a:pt x="2127887" y="256119"/>
                    <a:pt x="2097317" y="220567"/>
                    <a:pt x="2044700" y="190500"/>
                  </a:cubicBezTo>
                  <a:cubicBezTo>
                    <a:pt x="1930234" y="125091"/>
                    <a:pt x="2048412" y="195144"/>
                    <a:pt x="1955800" y="152400"/>
                  </a:cubicBezTo>
                  <a:cubicBezTo>
                    <a:pt x="1912826" y="132566"/>
                    <a:pt x="1874717" y="100379"/>
                    <a:pt x="1828800" y="88900"/>
                  </a:cubicBezTo>
                  <a:cubicBezTo>
                    <a:pt x="1811867" y="84667"/>
                    <a:pt x="1795067" y="79857"/>
                    <a:pt x="1778000" y="76200"/>
                  </a:cubicBezTo>
                  <a:cubicBezTo>
                    <a:pt x="1735787" y="67154"/>
                    <a:pt x="1691956" y="64452"/>
                    <a:pt x="1651000" y="50800"/>
                  </a:cubicBezTo>
                  <a:cubicBezTo>
                    <a:pt x="1583823" y="28408"/>
                    <a:pt x="1635045" y="43281"/>
                    <a:pt x="1536700" y="25400"/>
                  </a:cubicBezTo>
                  <a:cubicBezTo>
                    <a:pt x="1408703" y="2128"/>
                    <a:pt x="1543681" y="21510"/>
                    <a:pt x="1371600" y="0"/>
                  </a:cubicBezTo>
                  <a:lnTo>
                    <a:pt x="266700" y="12700"/>
                  </a:lnTo>
                  <a:cubicBezTo>
                    <a:pt x="249250" y="13084"/>
                    <a:pt x="232459" y="19880"/>
                    <a:pt x="215900" y="25400"/>
                  </a:cubicBezTo>
                  <a:cubicBezTo>
                    <a:pt x="183241" y="36286"/>
                    <a:pt x="132580" y="58497"/>
                    <a:pt x="101600" y="76200"/>
                  </a:cubicBezTo>
                  <a:cubicBezTo>
                    <a:pt x="88348" y="83773"/>
                    <a:pt x="76200" y="93133"/>
                    <a:pt x="63500" y="101600"/>
                  </a:cubicBezTo>
                  <a:cubicBezTo>
                    <a:pt x="48123" y="147732"/>
                    <a:pt x="50800" y="126313"/>
                    <a:pt x="50800" y="165100"/>
                  </a:cubicBezTo>
                  <a:lnTo>
                    <a:pt x="12700" y="215900"/>
                  </a:lnTo>
                  <a:close/>
                </a:path>
              </a:pathLst>
            </a:custGeom>
            <a:noFill/>
            <a:ln w="3810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nchorCtr="1"/>
            <a:lstStyle/>
            <a:p>
              <a:endParaRPr lang="en-US"/>
            </a:p>
          </p:txBody>
        </p:sp>
      </p:grpSp>
      <p:sp>
        <p:nvSpPr>
          <p:cNvPr id="160783" name="Rectangle 3"/>
          <p:cNvSpPr>
            <a:spLocks noChangeArrowheads="1"/>
          </p:cNvSpPr>
          <p:nvPr/>
        </p:nvSpPr>
        <p:spPr bwMode="auto">
          <a:xfrm>
            <a:off x="7315200" y="822325"/>
            <a:ext cx="1703388" cy="70802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p>
            <a:pPr algn="l" eaLnBrk="1" hangingPunct="1"/>
            <a:r>
              <a:rPr lang="en-GB">
                <a:latin typeface="Comic Sans MS" charset="0"/>
                <a:cs typeface="Comic Sans MS" charset="0"/>
              </a:rPr>
              <a:t>CERN</a:t>
            </a:r>
          </a:p>
          <a:p>
            <a:pPr algn="l" eaLnBrk="1" hangingPunct="1"/>
            <a:r>
              <a:rPr lang="en-GB">
                <a:latin typeface="Comic Sans MS" charset="0"/>
                <a:cs typeface="Comic Sans MS" charset="0"/>
              </a:rPr>
              <a:t>4 July 2012</a:t>
            </a:r>
            <a:endParaRPr lang="en-US">
              <a:latin typeface="Comic Sans MS" charset="0"/>
              <a:cs typeface="Comic Sans MS" charset="0"/>
            </a:endParaRPr>
          </a:p>
        </p:txBody>
      </p:sp>
      <p:sp>
        <p:nvSpPr>
          <p:cNvPr id="4" name="Slide Number Placeholder 3"/>
          <p:cNvSpPr>
            <a:spLocks noGrp="1"/>
          </p:cNvSpPr>
          <p:nvPr>
            <p:ph type="sldNum" sz="quarter" idx="10"/>
          </p:nvPr>
        </p:nvSpPr>
        <p:spPr/>
        <p:txBody>
          <a:bodyPr/>
          <a:lstStyle/>
          <a:p>
            <a:pPr>
              <a:defRPr/>
            </a:pPr>
            <a:fld id="{C7F6DDA7-E20C-8C4D-B2C4-19BB2DA4DB6D}" type="slidenum">
              <a:rPr lang="de-AT" smtClean="0"/>
              <a:pPr>
                <a:defRPr/>
              </a:pPr>
              <a:t>19</a:t>
            </a:fld>
            <a:endParaRPr lang="de-AT"/>
          </a:p>
        </p:txBody>
      </p:sp>
      <p:sp>
        <p:nvSpPr>
          <p:cNvPr id="5" name="Footer Placeholder 4"/>
          <p:cNvSpPr>
            <a:spLocks noGrp="1"/>
          </p:cNvSpPr>
          <p:nvPr>
            <p:ph type="ftr" sz="quarter" idx="11"/>
          </p:nvPr>
        </p:nvSpPr>
        <p:spPr/>
        <p:txBody>
          <a:bodyPr/>
          <a:lstStyle/>
          <a:p>
            <a:pPr>
              <a:defRPr/>
            </a:pPr>
            <a:r>
              <a:rPr lang="en-US"/>
              <a:t>slide</a:t>
            </a:r>
            <a:endParaRPr lang="de-A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6"/>
          <p:cNvSpPr>
            <a:spLocks noChangeArrowheads="1"/>
          </p:cNvSpPr>
          <p:nvPr/>
        </p:nvSpPr>
        <p:spPr bwMode="auto">
          <a:xfrm>
            <a:off x="0" y="6032500"/>
            <a:ext cx="9144000" cy="8255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122" name="Rectangle 1"/>
          <p:cNvSpPr>
            <a:spLocks noChangeArrowheads="1"/>
          </p:cNvSpPr>
          <p:nvPr/>
        </p:nvSpPr>
        <p:spPr bwMode="auto">
          <a:xfrm>
            <a:off x="0" y="0"/>
            <a:ext cx="9144000" cy="8255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pic>
        <p:nvPicPr>
          <p:cNvPr id="133123" name="Image 2" descr="NB-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00375" y="5291138"/>
            <a:ext cx="3529013" cy="156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24" name="Image 3" descr="NB-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8575" y="133350"/>
            <a:ext cx="3949700" cy="316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25" name="Image 5" descr="NB-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0650" y="3182938"/>
            <a:ext cx="8910638" cy="2179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26" name="Rectangle 2"/>
          <p:cNvSpPr>
            <a:spLocks noChangeArrowheads="1"/>
          </p:cNvSpPr>
          <p:nvPr/>
        </p:nvSpPr>
        <p:spPr bwMode="auto">
          <a:xfrm>
            <a:off x="571500" y="292100"/>
            <a:ext cx="914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Tree>
  </p:cSld>
  <p:clrMapOvr>
    <a:masterClrMapping/>
  </p:clrMapOvr>
  <p:transition>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Title 2"/>
          <p:cNvSpPr>
            <a:spLocks noGrp="1"/>
          </p:cNvSpPr>
          <p:nvPr>
            <p:ph type="title"/>
          </p:nvPr>
        </p:nvSpPr>
        <p:spPr>
          <a:xfrm>
            <a:off x="-508000" y="469900"/>
            <a:ext cx="9245600" cy="647700"/>
          </a:xfrm>
        </p:spPr>
        <p:txBody>
          <a:bodyPr/>
          <a:lstStyle/>
          <a:p>
            <a:r>
              <a:rPr lang="en-US" dirty="0">
                <a:latin typeface="Times New Roman" charset="0"/>
                <a:ea typeface="ＭＳ Ｐゴシック" charset="0"/>
                <a:cs typeface="ＭＳ Ｐゴシック" charset="0"/>
              </a:rPr>
              <a:t>How can we “find” an elementary particle?</a:t>
            </a:r>
          </a:p>
        </p:txBody>
      </p:sp>
      <p:sp>
        <p:nvSpPr>
          <p:cNvPr id="161794" name="Content Placeholder 3"/>
          <p:cNvSpPr>
            <a:spLocks noGrp="1"/>
          </p:cNvSpPr>
          <p:nvPr>
            <p:ph idx="1"/>
          </p:nvPr>
        </p:nvSpPr>
        <p:spPr>
          <a:xfrm>
            <a:off x="628650" y="1504950"/>
            <a:ext cx="8185150" cy="4921250"/>
          </a:xfrm>
        </p:spPr>
        <p:txBody>
          <a:bodyPr/>
          <a:lstStyle/>
          <a:p>
            <a:r>
              <a:rPr lang="en-US" dirty="0">
                <a:latin typeface="Times New Roman" charset="0"/>
                <a:ea typeface="ＭＳ Ｐゴシック" charset="0"/>
                <a:cs typeface="ＭＳ Ｐゴシック" charset="0"/>
              </a:rPr>
              <a:t>most elementary particles are not stable</a:t>
            </a:r>
          </a:p>
          <a:p>
            <a:r>
              <a:rPr lang="en-US" dirty="0">
                <a:latin typeface="Times New Roman" charset="0"/>
                <a:ea typeface="ＭＳ Ｐゴシック" charset="0"/>
                <a:cs typeface="ＭＳ Ｐゴシック" charset="0"/>
              </a:rPr>
              <a:t>many of them are so short-lived that they never reach our detectors </a:t>
            </a:r>
          </a:p>
          <a:p>
            <a:pPr lvl="1"/>
            <a:r>
              <a:rPr lang="en-US" dirty="0">
                <a:latin typeface="Times New Roman" charset="0"/>
                <a:ea typeface="ＭＳ Ｐゴシック" charset="0"/>
              </a:rPr>
              <a:t>although travelling almost at the speed of light</a:t>
            </a:r>
          </a:p>
          <a:p>
            <a:pPr lvl="1"/>
            <a:r>
              <a:rPr lang="en-US" dirty="0">
                <a:latin typeface="Times New Roman" charset="0"/>
                <a:ea typeface="ＭＳ Ｐゴシック" charset="0"/>
              </a:rPr>
              <a:t>in particular, this is also true for the Higgs boson</a:t>
            </a:r>
          </a:p>
          <a:p>
            <a:r>
              <a:rPr lang="en-US" dirty="0">
                <a:latin typeface="Times New Roman" charset="0"/>
                <a:ea typeface="ＭＳ Ｐゴシック" charset="0"/>
                <a:cs typeface="ＭＳ Ｐゴシック" charset="0"/>
              </a:rPr>
              <a:t>what we see are decay products</a:t>
            </a:r>
          </a:p>
          <a:p>
            <a:pPr lvl="1"/>
            <a:r>
              <a:rPr lang="en-US" dirty="0">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messenger particles”</a:t>
            </a:r>
            <a:endParaRPr lang="en-US" dirty="0">
              <a:latin typeface="Times New Roman" charset="0"/>
              <a:ea typeface="ＭＳ Ｐゴシック" charset="0"/>
              <a:cs typeface="ＭＳ Ｐゴシック" charset="0"/>
            </a:endParaRPr>
          </a:p>
          <a:p>
            <a:pPr lvl="1"/>
            <a:r>
              <a:rPr lang="en-US" dirty="0">
                <a:latin typeface="Times New Roman" charset="0"/>
                <a:ea typeface="ＭＳ Ｐゴシック" charset="0"/>
              </a:rPr>
              <a:t>they allow us to draw conclusions concerning the “mother” particle</a:t>
            </a:r>
          </a:p>
          <a:p>
            <a:pPr lvl="1"/>
            <a:r>
              <a:rPr lang="en-US" dirty="0">
                <a:latin typeface="Times New Roman" charset="0"/>
                <a:ea typeface="ＭＳ Ｐゴシック" charset="0"/>
              </a:rPr>
              <a:t>in particular, we can calculate its mass: </a:t>
            </a:r>
          </a:p>
        </p:txBody>
      </p:sp>
      <p:graphicFrame>
        <p:nvGraphicFramePr>
          <p:cNvPr id="5" name="Object 2"/>
          <p:cNvGraphicFramePr>
            <a:graphicFrameLocks noChangeAspect="1"/>
          </p:cNvGraphicFramePr>
          <p:nvPr/>
        </p:nvGraphicFramePr>
        <p:xfrm>
          <a:off x="1335088" y="5280025"/>
          <a:ext cx="3429000" cy="828675"/>
        </p:xfrm>
        <a:graphic>
          <a:graphicData uri="http://schemas.openxmlformats.org/presentationml/2006/ole">
            <mc:AlternateContent xmlns:mc="http://schemas.openxmlformats.org/markup-compatibility/2006">
              <mc:Choice xmlns:v="urn:schemas-microsoft-com:vml" Requires="v">
                <p:oleObj spid="_x0000_s162070" name="Equation" r:id="rId3" imgW="1524000" imgH="368300" progId="Equation.3">
                  <p:embed/>
                </p:oleObj>
              </mc:Choice>
              <mc:Fallback>
                <p:oleObj name="Equation" r:id="rId3" imgW="1524000" imgH="3683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5088" y="5280025"/>
                        <a:ext cx="3429000" cy="8286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61796" name="Object 3"/>
          <p:cNvGraphicFramePr>
            <a:graphicFrameLocks noChangeAspect="1"/>
          </p:cNvGraphicFramePr>
          <p:nvPr/>
        </p:nvGraphicFramePr>
        <p:xfrm>
          <a:off x="3937000" y="3270250"/>
          <a:ext cx="1270000" cy="317500"/>
        </p:xfrm>
        <a:graphic>
          <a:graphicData uri="http://schemas.openxmlformats.org/presentationml/2006/ole">
            <mc:AlternateContent xmlns:mc="http://schemas.openxmlformats.org/markup-compatibility/2006">
              <mc:Choice xmlns:v="urn:schemas-microsoft-com:vml" Requires="v">
                <p:oleObj spid="_x0000_s162071" name="Equation" r:id="rId5" imgW="101600" imgH="177800" progId="Equation.3">
                  <p:embed/>
                </p:oleObj>
              </mc:Choice>
              <mc:Fallback>
                <p:oleObj name="Equation" r:id="rId5" imgW="101600" imgH="17780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7000" y="3270250"/>
                        <a:ext cx="1270000" cy="317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500" y="304800"/>
            <a:ext cx="7772400" cy="647700"/>
          </a:xfrm>
        </p:spPr>
        <p:txBody>
          <a:bodyPr/>
          <a:lstStyle/>
          <a:p>
            <a:r>
              <a:rPr lang="en-US" dirty="0"/>
              <a:t>Higgs couples to all massive particles</a:t>
            </a:r>
          </a:p>
        </p:txBody>
      </p:sp>
      <p:pic>
        <p:nvPicPr>
          <p:cNvPr id="3" name="Picture 2" descr="Higgs_coupli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485900"/>
            <a:ext cx="6350000" cy="4546600"/>
          </a:xfrm>
          <a:prstGeom prst="rect">
            <a:avLst/>
          </a:prstGeom>
        </p:spPr>
      </p:pic>
    </p:spTree>
    <p:extLst>
      <p:ext uri="{BB962C8B-B14F-4D97-AF65-F5344CB8AC3E}">
        <p14:creationId xmlns:p14="http://schemas.microsoft.com/office/powerpoint/2010/main" val="1098935098"/>
      </p:ext>
    </p:extLst>
  </p:cSld>
  <p:clrMapOvr>
    <a:masterClrMapping/>
  </p:clrMapOvr>
  <p:transition>
    <p:rand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Title 1"/>
          <p:cNvSpPr>
            <a:spLocks noGrp="1"/>
          </p:cNvSpPr>
          <p:nvPr>
            <p:ph type="title"/>
          </p:nvPr>
        </p:nvSpPr>
        <p:spPr/>
        <p:txBody>
          <a:bodyPr/>
          <a:lstStyle/>
          <a:p>
            <a:r>
              <a:rPr lang="en-US">
                <a:latin typeface="Times New Roman" charset="0"/>
                <a:ea typeface="ＭＳ Ｐゴシック" charset="0"/>
                <a:cs typeface="ＭＳ Ｐゴシック" charset="0"/>
              </a:rPr>
              <a:t>Higgs production</a:t>
            </a:r>
          </a:p>
        </p:txBody>
      </p:sp>
      <p:pic>
        <p:nvPicPr>
          <p:cNvPr id="199682" name="Picture 1" descr="Higgs_prod_graphs_new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38300"/>
            <a:ext cx="9144000" cy="442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Title 1"/>
          <p:cNvSpPr>
            <a:spLocks noGrp="1"/>
          </p:cNvSpPr>
          <p:nvPr>
            <p:ph type="title"/>
          </p:nvPr>
        </p:nvSpPr>
        <p:spPr/>
        <p:txBody>
          <a:bodyPr/>
          <a:lstStyle/>
          <a:p>
            <a:r>
              <a:rPr lang="en-US">
                <a:latin typeface="Times New Roman" charset="0"/>
                <a:ea typeface="ＭＳ Ｐゴシック" charset="0"/>
                <a:cs typeface="ＭＳ Ｐゴシック" charset="0"/>
              </a:rPr>
              <a:t>Higgs decays </a:t>
            </a:r>
          </a:p>
        </p:txBody>
      </p:sp>
      <p:pic>
        <p:nvPicPr>
          <p:cNvPr id="200706" name="Picture 1" descr="higgsin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2138" y="2755900"/>
            <a:ext cx="7805737" cy="204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07" name="TextBox 4"/>
          <p:cNvSpPr txBox="1">
            <a:spLocks noChangeArrowheads="1"/>
          </p:cNvSpPr>
          <p:nvPr/>
        </p:nvSpPr>
        <p:spPr bwMode="auto">
          <a:xfrm>
            <a:off x="968375" y="3098800"/>
            <a:ext cx="3524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000">
                <a:solidFill>
                  <a:schemeClr val="tx1"/>
                </a:solidFill>
                <a:latin typeface="Times New Roman" charset="0"/>
                <a:ea typeface="ＭＳ Ｐゴシック" charset="0"/>
              </a:defRPr>
            </a:lvl9pPr>
          </a:lstStyle>
          <a:p>
            <a:r>
              <a:rPr lang="en-US" sz="2400"/>
              <a:t>H</a:t>
            </a:r>
          </a:p>
        </p:txBody>
      </p:sp>
      <p:sp>
        <p:nvSpPr>
          <p:cNvPr id="200708" name="TextBox 5"/>
          <p:cNvSpPr txBox="1">
            <a:spLocks noChangeArrowheads="1"/>
          </p:cNvSpPr>
          <p:nvPr/>
        </p:nvSpPr>
        <p:spPr bwMode="auto">
          <a:xfrm>
            <a:off x="5591175" y="3086100"/>
            <a:ext cx="406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000">
                <a:solidFill>
                  <a:schemeClr val="tx1"/>
                </a:solidFill>
                <a:latin typeface="Times New Roman" charset="0"/>
                <a:ea typeface="ＭＳ Ｐゴシック" charset="0"/>
              </a:defRPr>
            </a:lvl9pPr>
          </a:lstStyle>
          <a:p>
            <a:r>
              <a:rPr lang="en-US" sz="2400"/>
              <a:t>H</a:t>
            </a:r>
          </a:p>
        </p:txBody>
      </p:sp>
    </p:spTree>
  </p:cSld>
  <p:clrMapOvr>
    <a:masterClrMapping/>
  </p:clrMapOvr>
  <p:transition>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Title 1"/>
          <p:cNvSpPr>
            <a:spLocks noGrp="1"/>
          </p:cNvSpPr>
          <p:nvPr>
            <p:ph type="title"/>
          </p:nvPr>
        </p:nvSpPr>
        <p:spPr/>
        <p:txBody>
          <a:bodyPr/>
          <a:lstStyle/>
          <a:p>
            <a:r>
              <a:rPr lang="en-US">
                <a:latin typeface="Times New Roman" charset="0"/>
                <a:ea typeface="ＭＳ Ｐゴシック" charset="0"/>
                <a:cs typeface="ＭＳ Ｐゴシック" charset="0"/>
              </a:rPr>
              <a:t>Higgs decays </a:t>
            </a:r>
          </a:p>
        </p:txBody>
      </p:sp>
      <p:pic>
        <p:nvPicPr>
          <p:cNvPr id="201730" name="Picture 1" descr="higgsin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693738" y="1908175"/>
            <a:ext cx="4170362" cy="1090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1731" name="Picture 2" descr="Higgs_to_4lepton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292475"/>
            <a:ext cx="4076700" cy="2608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32" name="TextBox 3"/>
          <p:cNvSpPr txBox="1">
            <a:spLocks noChangeArrowheads="1"/>
          </p:cNvSpPr>
          <p:nvPr/>
        </p:nvSpPr>
        <p:spPr bwMode="auto">
          <a:xfrm>
            <a:off x="841375" y="1993900"/>
            <a:ext cx="406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000">
                <a:solidFill>
                  <a:schemeClr val="tx1"/>
                </a:solidFill>
                <a:latin typeface="Times New Roman" charset="0"/>
                <a:ea typeface="ＭＳ Ｐゴシック" charset="0"/>
              </a:defRPr>
            </a:lvl9pPr>
          </a:lstStyle>
          <a:p>
            <a:r>
              <a:rPr lang="en-US" sz="2400"/>
              <a:t>H</a:t>
            </a:r>
          </a:p>
        </p:txBody>
      </p:sp>
      <p:sp>
        <p:nvSpPr>
          <p:cNvPr id="201733" name="TextBox 5"/>
          <p:cNvSpPr txBox="1">
            <a:spLocks noChangeArrowheads="1"/>
          </p:cNvSpPr>
          <p:nvPr/>
        </p:nvSpPr>
        <p:spPr bwMode="auto">
          <a:xfrm>
            <a:off x="3368675" y="2019300"/>
            <a:ext cx="4159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000">
                <a:solidFill>
                  <a:schemeClr val="tx1"/>
                </a:solidFill>
                <a:latin typeface="Times New Roman" charset="0"/>
                <a:ea typeface="ＭＳ Ｐゴシック" charset="0"/>
              </a:defRPr>
            </a:lvl9pPr>
          </a:lstStyle>
          <a:p>
            <a:r>
              <a:rPr lang="en-US" sz="2400"/>
              <a:t>H</a:t>
            </a:r>
          </a:p>
        </p:txBody>
      </p:sp>
    </p:spTree>
  </p:cSld>
  <p:clrMapOvr>
    <a:masterClrMapping/>
  </p:clrMapOvr>
  <p:transition>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Title 1"/>
          <p:cNvSpPr>
            <a:spLocks noGrp="1"/>
          </p:cNvSpPr>
          <p:nvPr>
            <p:ph type="title"/>
          </p:nvPr>
        </p:nvSpPr>
        <p:spPr/>
        <p:txBody>
          <a:bodyPr/>
          <a:lstStyle/>
          <a:p>
            <a:r>
              <a:rPr lang="en-US" dirty="0">
                <a:latin typeface="Times New Roman" charset="0"/>
                <a:ea typeface="ＭＳ Ｐゴシック" charset="0"/>
                <a:cs typeface="ＭＳ Ｐゴシック" charset="0"/>
              </a:rPr>
              <a:t>Higgs decay to two photons</a:t>
            </a:r>
          </a:p>
        </p:txBody>
      </p:sp>
      <p:pic>
        <p:nvPicPr>
          <p:cNvPr id="2" name="Picture 1" descr="Higgs_to_2photon_graphs.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1734841"/>
            <a:ext cx="7429500" cy="4215644"/>
          </a:xfrm>
          <a:prstGeom prst="rect">
            <a:avLst/>
          </a:prstGeom>
        </p:spPr>
      </p:pic>
    </p:spTree>
    <p:extLst>
      <p:ext uri="{BB962C8B-B14F-4D97-AF65-F5344CB8AC3E}">
        <p14:creationId xmlns:p14="http://schemas.microsoft.com/office/powerpoint/2010/main" val="461595182"/>
      </p:ext>
    </p:extLst>
  </p:cSld>
  <p:clrMapOvr>
    <a:masterClrMapping/>
  </p:clrMapOvr>
  <p:transition>
    <p:rand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Higgs signatures</a:t>
            </a:r>
          </a:p>
        </p:txBody>
      </p:sp>
      <p:pic>
        <p:nvPicPr>
          <p:cNvPr id="3" name="Picture 2" descr="H_decay_channel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 y="1092200"/>
            <a:ext cx="5220804" cy="1968500"/>
          </a:xfrm>
          <a:prstGeom prst="rect">
            <a:avLst/>
          </a:prstGeom>
        </p:spPr>
      </p:pic>
      <p:pic>
        <p:nvPicPr>
          <p:cNvPr id="4" name="Picture 3" descr="H__ZZ.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1800" y="3175000"/>
            <a:ext cx="3263900" cy="1387442"/>
          </a:xfrm>
          <a:prstGeom prst="rect">
            <a:avLst/>
          </a:prstGeom>
        </p:spPr>
      </p:pic>
      <p:pic>
        <p:nvPicPr>
          <p:cNvPr id="5" name="Picture 4" descr="H__ZZ_enumunu.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 y="4241800"/>
            <a:ext cx="3505200" cy="2324100"/>
          </a:xfrm>
          <a:prstGeom prst="rect">
            <a:avLst/>
          </a:prstGeom>
        </p:spPr>
      </p:pic>
    </p:spTree>
    <p:extLst>
      <p:ext uri="{BB962C8B-B14F-4D97-AF65-F5344CB8AC3E}">
        <p14:creationId xmlns:p14="http://schemas.microsoft.com/office/powerpoint/2010/main" val="329878580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Grp="1" noChangeArrowheads="1"/>
          </p:cNvSpPr>
          <p:nvPr>
            <p:ph type="title"/>
          </p:nvPr>
        </p:nvSpPr>
        <p:spPr>
          <a:xfrm>
            <a:off x="317501" y="812800"/>
            <a:ext cx="8623300" cy="482600"/>
          </a:xfrm>
        </p:spPr>
        <p:txBody>
          <a:bodyPr/>
          <a:lstStyle/>
          <a:p>
            <a:pPr algn="l">
              <a:defRPr/>
            </a:pPr>
            <a:r>
              <a:rPr lang="en-US" i="1" dirty="0">
                <a:solidFill>
                  <a:srgbClr val="FF0000"/>
                </a:solidFill>
              </a:rPr>
              <a:t>slide from 2011:</a:t>
            </a:r>
          </a:p>
        </p:txBody>
      </p:sp>
      <p:sp>
        <p:nvSpPr>
          <p:cNvPr id="2" name="Rectangle 1"/>
          <p:cNvSpPr/>
          <p:nvPr/>
        </p:nvSpPr>
        <p:spPr bwMode="auto">
          <a:xfrm>
            <a:off x="7670800" y="6515100"/>
            <a:ext cx="1473200" cy="3429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5" name="Rectangle 4"/>
          <p:cNvSpPr/>
          <p:nvPr/>
        </p:nvSpPr>
        <p:spPr bwMode="auto">
          <a:xfrm>
            <a:off x="0" y="0"/>
            <a:ext cx="9144000" cy="7747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68" charset="0"/>
            </a:endParaRPr>
          </a:p>
        </p:txBody>
      </p:sp>
      <p:pic>
        <p:nvPicPr>
          <p:cNvPr id="4" name="Picture 3">
            <a:extLst>
              <a:ext uri="{FF2B5EF4-FFF2-40B4-BE49-F238E27FC236}">
                <a16:creationId xmlns:a16="http://schemas.microsoft.com/office/drawing/2014/main" id="{90B1308F-E507-CC48-9445-FC709B039A33}"/>
              </a:ext>
            </a:extLst>
          </p:cNvPr>
          <p:cNvPicPr>
            <a:picLocks noChangeAspect="1"/>
          </p:cNvPicPr>
          <p:nvPr/>
        </p:nvPicPr>
        <p:blipFill>
          <a:blip r:embed="rId3"/>
          <a:stretch>
            <a:fillRect/>
          </a:stretch>
        </p:blipFill>
        <p:spPr>
          <a:xfrm>
            <a:off x="1701800" y="1435100"/>
            <a:ext cx="6705600" cy="508000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536951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2" descr="higgsbranch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11300" y="1181100"/>
            <a:ext cx="5705475" cy="547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3778" name="Title 1"/>
          <p:cNvSpPr>
            <a:spLocks noGrp="1"/>
          </p:cNvSpPr>
          <p:nvPr>
            <p:ph type="title"/>
          </p:nvPr>
        </p:nvSpPr>
        <p:spPr/>
        <p:txBody>
          <a:bodyPr/>
          <a:lstStyle/>
          <a:p>
            <a:r>
              <a:rPr lang="en-US">
                <a:latin typeface="Times New Roman" charset="0"/>
                <a:ea typeface="ＭＳ Ｐゴシック" charset="0"/>
                <a:cs typeface="ＭＳ Ｐゴシック" charset="0"/>
              </a:rPr>
              <a:t>Higgs decays (branching ratios)</a:t>
            </a:r>
          </a:p>
        </p:txBody>
      </p:sp>
      <p:sp>
        <p:nvSpPr>
          <p:cNvPr id="4" name="Rectangle 3"/>
          <p:cNvSpPr>
            <a:spLocks noChangeArrowheads="1"/>
          </p:cNvSpPr>
          <p:nvPr/>
        </p:nvSpPr>
        <p:spPr bwMode="auto">
          <a:xfrm>
            <a:off x="3670300" y="1397000"/>
            <a:ext cx="381000" cy="5461000"/>
          </a:xfrm>
          <a:prstGeom prst="rect">
            <a:avLst/>
          </a:prstGeom>
          <a:noFill/>
          <a:ln w="57150">
            <a:solidFill>
              <a:srgbClr val="00009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style.rotation</p:attrName>
                                        </p:attrNameLst>
                                      </p:cBhvr>
                                      <p:tavLst>
                                        <p:tav tm="0">
                                          <p:val>
                                            <p:fltVal val="720"/>
                                          </p:val>
                                        </p:tav>
                                        <p:tav tm="100000">
                                          <p:val>
                                            <p:fltVal val="0"/>
                                          </p:val>
                                        </p:tav>
                                      </p:tavLst>
                                    </p:anim>
                                    <p:anim calcmode="lin" valueType="num">
                                      <p:cBhvr>
                                        <p:cTn id="9" dur="2000" fill="hold"/>
                                        <p:tgtEl>
                                          <p:spTgt spid="4"/>
                                        </p:tgtEl>
                                        <p:attrNameLst>
                                          <p:attrName>ppt_h</p:attrName>
                                        </p:attrNameLst>
                                      </p:cBhvr>
                                      <p:tavLst>
                                        <p:tav tm="0">
                                          <p:val>
                                            <p:fltVal val="0"/>
                                          </p:val>
                                        </p:tav>
                                        <p:tav tm="100000">
                                          <p:val>
                                            <p:strVal val="#ppt_h"/>
                                          </p:val>
                                        </p:tav>
                                      </p:tavLst>
                                    </p:anim>
                                    <p:anim calcmode="lin" valueType="num">
                                      <p:cBhvr>
                                        <p:cTn id="10" dur="2000" fill="hold"/>
                                        <p:tgtEl>
                                          <p:spTgt spid="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9442"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000">
                <a:solidFill>
                  <a:schemeClr val="tx1"/>
                </a:solidFill>
                <a:latin typeface="Times New Roman" charset="0"/>
                <a:ea typeface="ＭＳ Ｐゴシック" charset="0"/>
              </a:defRPr>
            </a:lvl9pPr>
          </a:lstStyle>
          <a:p>
            <a:fld id="{3B830E77-63CD-6A4A-A161-5D7834CA05C5}" type="slidenum">
              <a:rPr lang="en-US" sz="1000">
                <a:latin typeface="Arial" charset="0"/>
              </a:rPr>
              <a:pPr/>
              <a:t>29</a:t>
            </a:fld>
            <a:endParaRPr lang="en-US" sz="1000" i="0">
              <a:latin typeface="Arial" charset="0"/>
            </a:endParaRPr>
          </a:p>
        </p:txBody>
      </p:sp>
      <p:sp>
        <p:nvSpPr>
          <p:cNvPr id="189443" name="Rectangle 22"/>
          <p:cNvSpPr txBox="1">
            <a:spLocks noChangeArrowheads="1"/>
          </p:cNvSpPr>
          <p:nvPr/>
        </p:nvSpPr>
        <p:spPr bwMode="auto">
          <a:xfrm>
            <a:off x="398463" y="6553200"/>
            <a:ext cx="19812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000">
                <a:solidFill>
                  <a:schemeClr val="tx1"/>
                </a:solidFill>
                <a:latin typeface="Times New Roman" charset="0"/>
                <a:ea typeface="ＭＳ Ｐゴシック" charset="0"/>
              </a:defRPr>
            </a:lvl9pPr>
          </a:lstStyle>
          <a:p>
            <a:pPr algn="l"/>
            <a:r>
              <a:rPr lang="de-CH" sz="1000" b="1" i="1">
                <a:solidFill>
                  <a:schemeClr val="bg1"/>
                </a:solidFill>
                <a:latin typeface="Arial" charset="0"/>
              </a:rPr>
              <a:t>C.-E. Wulz</a:t>
            </a:r>
            <a:endParaRPr lang="en-US" sz="1000" i="1">
              <a:solidFill>
                <a:schemeClr val="bg1"/>
              </a:solidFill>
              <a:latin typeface="Arial" charset="0"/>
            </a:endParaRPr>
          </a:p>
        </p:txBody>
      </p:sp>
      <p:sp>
        <p:nvSpPr>
          <p:cNvPr id="189444" name="Rectangle 23"/>
          <p:cNvSpPr txBox="1">
            <a:spLocks noChangeArrowheads="1"/>
          </p:cNvSpPr>
          <p:nvPr/>
        </p:nvSpPr>
        <p:spPr bwMode="auto">
          <a:xfrm>
            <a:off x="4533900" y="6553200"/>
            <a:ext cx="4762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000">
                <a:solidFill>
                  <a:schemeClr val="tx1"/>
                </a:solidFill>
                <a:latin typeface="Times New Roman" charset="0"/>
                <a:ea typeface="ＭＳ Ｐゴシック" charset="0"/>
              </a:defRPr>
            </a:lvl9pPr>
          </a:lstStyle>
          <a:p>
            <a:fld id="{AB184F6A-4230-4143-9242-FB37484910E5}" type="slidenum">
              <a:rPr lang="en-US" sz="1000" b="1" i="1">
                <a:solidFill>
                  <a:schemeClr val="bg1"/>
                </a:solidFill>
                <a:latin typeface="Arial" charset="0"/>
              </a:rPr>
              <a:pPr/>
              <a:t>29</a:t>
            </a:fld>
            <a:endParaRPr lang="en-US" sz="1000" i="1">
              <a:solidFill>
                <a:schemeClr val="bg1"/>
              </a:solidFill>
              <a:latin typeface="Arial" charset="0"/>
            </a:endParaRPr>
          </a:p>
        </p:txBody>
      </p:sp>
      <p:sp>
        <p:nvSpPr>
          <p:cNvPr id="189445" name="Rectangle 13"/>
          <p:cNvSpPr>
            <a:spLocks noChangeArrowheads="1"/>
          </p:cNvSpPr>
          <p:nvPr/>
        </p:nvSpPr>
        <p:spPr bwMode="auto">
          <a:xfrm>
            <a:off x="4246563" y="3968750"/>
            <a:ext cx="3541712"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GB" sz="3200">
                <a:solidFill>
                  <a:srgbClr val="D2D2F4"/>
                </a:solidFill>
                <a:latin typeface="Trebuchet MS" charset="0"/>
              </a:rPr>
              <a:t>H </a:t>
            </a:r>
            <a:r>
              <a:rPr lang="en-US" sz="3200">
                <a:solidFill>
                  <a:srgbClr val="D2D2F4"/>
                </a:solidFill>
                <a:latin typeface="Trebuchet MS" charset="0"/>
                <a:sym typeface="Symbol" charset="0"/>
              </a:rPr>
              <a:t></a:t>
            </a:r>
            <a:r>
              <a:rPr lang="en-GB" sz="3200">
                <a:solidFill>
                  <a:srgbClr val="D2D2F4"/>
                </a:solidFill>
                <a:latin typeface="Trebuchet MS" charset="0"/>
              </a:rPr>
              <a:t> </a:t>
            </a:r>
            <a:r>
              <a:rPr lang="de-CH" sz="3200">
                <a:solidFill>
                  <a:srgbClr val="D2D2F4"/>
                </a:solidFill>
                <a:latin typeface="Trebuchet MS" charset="0"/>
              </a:rPr>
              <a:t>ZZ </a:t>
            </a:r>
            <a:r>
              <a:rPr lang="en-US" sz="3200">
                <a:solidFill>
                  <a:srgbClr val="D2D2F4"/>
                </a:solidFill>
                <a:latin typeface="Trebuchet MS" charset="0"/>
                <a:sym typeface="Symbol" charset="0"/>
              </a:rPr>
              <a:t></a:t>
            </a:r>
            <a:r>
              <a:rPr lang="en-GB" sz="3200">
                <a:solidFill>
                  <a:schemeClr val="bg1"/>
                </a:solidFill>
                <a:latin typeface="Trebuchet MS" charset="0"/>
              </a:rPr>
              <a:t> </a:t>
            </a:r>
            <a:r>
              <a:rPr lang="en-GB" sz="3200">
                <a:solidFill>
                  <a:srgbClr val="FF0000"/>
                </a:solidFill>
                <a:latin typeface="Trebuchet MS" charset="0"/>
              </a:rPr>
              <a:t>2</a:t>
            </a:r>
            <a:r>
              <a:rPr lang="en-GB" sz="3200">
                <a:solidFill>
                  <a:srgbClr val="FF0000"/>
                </a:solidFill>
                <a:latin typeface="Symbol" charset="0"/>
              </a:rPr>
              <a:t>m </a:t>
            </a:r>
            <a:r>
              <a:rPr lang="en-GB" sz="3200">
                <a:solidFill>
                  <a:srgbClr val="D2D2F4"/>
                </a:solidFill>
                <a:latin typeface="Trebuchet MS" charset="0"/>
              </a:rPr>
              <a:t>+</a:t>
            </a:r>
            <a:r>
              <a:rPr lang="en-GB" sz="3200">
                <a:solidFill>
                  <a:schemeClr val="bg1"/>
                </a:solidFill>
                <a:latin typeface="Trebuchet MS" charset="0"/>
              </a:rPr>
              <a:t> </a:t>
            </a:r>
            <a:r>
              <a:rPr lang="en-GB" sz="3200">
                <a:solidFill>
                  <a:srgbClr val="00BF00"/>
                </a:solidFill>
                <a:latin typeface="Trebuchet MS" charset="0"/>
              </a:rPr>
              <a:t>2e</a:t>
            </a:r>
            <a:endParaRPr lang="en-US" sz="3200">
              <a:solidFill>
                <a:srgbClr val="FF0000"/>
              </a:solidFill>
            </a:endParaRPr>
          </a:p>
        </p:txBody>
      </p:sp>
      <p:sp>
        <p:nvSpPr>
          <p:cNvPr id="6" name="Rectangle 5"/>
          <p:cNvSpPr/>
          <p:nvPr/>
        </p:nvSpPr>
        <p:spPr bwMode="auto">
          <a:xfrm>
            <a:off x="0" y="0"/>
            <a:ext cx="9144000" cy="7747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6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4"/>
          <p:cNvSpPr>
            <a:spLocks noChangeArrowheads="1"/>
          </p:cNvSpPr>
          <p:nvPr/>
        </p:nvSpPr>
        <p:spPr bwMode="auto">
          <a:xfrm>
            <a:off x="0" y="6032500"/>
            <a:ext cx="9144000" cy="8255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4146" name="Rectangle 1"/>
          <p:cNvSpPr>
            <a:spLocks noChangeArrowheads="1"/>
          </p:cNvSpPr>
          <p:nvPr/>
        </p:nvSpPr>
        <p:spPr bwMode="auto">
          <a:xfrm>
            <a:off x="5148263" y="2887663"/>
            <a:ext cx="3816350" cy="3754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r>
              <a:rPr lang="en-US" sz="1400">
                <a:latin typeface="Trebuchet MS" charset="0"/>
                <a:cs typeface="Trebuchet MS" charset="0"/>
              </a:rPr>
              <a:t>8 October 2013</a:t>
            </a:r>
          </a:p>
          <a:p>
            <a:pPr algn="just"/>
            <a:endParaRPr lang="en-US" sz="1400" b="1">
              <a:latin typeface="Trebuchet MS" charset="0"/>
              <a:cs typeface="Trebuchet MS" charset="0"/>
            </a:endParaRPr>
          </a:p>
          <a:p>
            <a:pPr algn="just"/>
            <a:r>
              <a:rPr lang="en-US" sz="1400" b="1">
                <a:latin typeface="Trebuchet MS" charset="0"/>
                <a:cs typeface="Trebuchet MS" charset="0"/>
              </a:rPr>
              <a:t>The Royal Swedish Academy of Sciences has decided to award the Nobel Prize in Physics for 2013 to </a:t>
            </a:r>
          </a:p>
          <a:p>
            <a:pPr algn="just"/>
            <a:endParaRPr lang="en-US" sz="1400" b="1">
              <a:latin typeface="Trebuchet MS" charset="0"/>
              <a:cs typeface="Trebuchet MS" charset="0"/>
            </a:endParaRPr>
          </a:p>
          <a:p>
            <a:pPr algn="just"/>
            <a:r>
              <a:rPr lang="en-US" sz="1400" b="1">
                <a:latin typeface="Trebuchet MS" charset="0"/>
                <a:cs typeface="Trebuchet MS" charset="0"/>
              </a:rPr>
              <a:t>François Englert and Peter Higgs </a:t>
            </a:r>
            <a:r>
              <a:rPr lang="en-US" sz="1400">
                <a:latin typeface="Trebuchet MS" charset="0"/>
                <a:cs typeface="Trebuchet MS" charset="0"/>
              </a:rPr>
              <a:t> </a:t>
            </a:r>
            <a:endParaRPr lang="en-US" sz="1400" i="1">
              <a:latin typeface="Trebuchet MS" charset="0"/>
              <a:cs typeface="Trebuchet MS" charset="0"/>
            </a:endParaRPr>
          </a:p>
          <a:p>
            <a:pPr algn="just"/>
            <a:endParaRPr lang="en-US" sz="1400" i="1">
              <a:latin typeface="Trebuchet MS" charset="0"/>
              <a:cs typeface="Trebuchet MS" charset="0"/>
            </a:endParaRPr>
          </a:p>
          <a:p>
            <a:pPr algn="just"/>
            <a:r>
              <a:rPr lang="en-US" sz="1400" i="1">
                <a:latin typeface="Trebuchet MS" charset="0"/>
                <a:cs typeface="Trebuchet MS" charset="0"/>
              </a:rPr>
              <a:t>“for the theoretical discovery of a mechanism that contributes to our understanding of the origin of mass of subatomic particles, and which recently was confirmed through the discovery of the predicted fundamental particle, by the ATLAS and CMS experiments at CERN’s Large Hadron Collider”</a:t>
            </a:r>
            <a:endParaRPr lang="en-US" sz="1400">
              <a:latin typeface="Trebuchet MS" charset="0"/>
              <a:cs typeface="Trebuchet MS" charset="0"/>
            </a:endParaRPr>
          </a:p>
        </p:txBody>
      </p:sp>
      <p:pic>
        <p:nvPicPr>
          <p:cNvPr id="134147" name="Image 11" descr="NPphysics201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 y="-1588"/>
            <a:ext cx="9145588" cy="2276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4148" name="Image 12" descr="Francois-Englert-Peter-Hig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2997200"/>
            <a:ext cx="4800600" cy="3600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000">
                <a:solidFill>
                  <a:schemeClr val="tx1"/>
                </a:solidFill>
                <a:latin typeface="Times New Roman" charset="0"/>
                <a:ea typeface="ＭＳ Ｐゴシック" charset="0"/>
              </a:defRPr>
            </a:lvl9pPr>
          </a:lstStyle>
          <a:p>
            <a:fld id="{335B956D-C7F0-B744-8845-D86A8623A82B}" type="slidenum">
              <a:rPr lang="en-US" sz="1000">
                <a:latin typeface="Arial" charset="0"/>
              </a:rPr>
              <a:pPr/>
              <a:t>30</a:t>
            </a:fld>
            <a:endParaRPr lang="en-US" sz="1000" i="0">
              <a:latin typeface="Arial" charset="0"/>
            </a:endParaRPr>
          </a:p>
        </p:txBody>
      </p:sp>
      <p:sp>
        <p:nvSpPr>
          <p:cNvPr id="191491" name="Rectangle 16"/>
          <p:cNvSpPr>
            <a:spLocks noGrp="1" noChangeArrowheads="1"/>
          </p:cNvSpPr>
          <p:nvPr>
            <p:ph type="title"/>
          </p:nvPr>
        </p:nvSpPr>
        <p:spPr>
          <a:xfrm>
            <a:off x="788988" y="277813"/>
            <a:ext cx="8039100" cy="476250"/>
          </a:xfrm>
          <a:gradFill rotWithShape="0">
            <a:gsLst>
              <a:gs pos="0">
                <a:schemeClr val="bg1"/>
              </a:gs>
              <a:gs pos="100000">
                <a:srgbClr val="97C1E1"/>
              </a:gs>
            </a:gsLst>
            <a:lin ang="0" scaled="1"/>
          </a:gradFill>
        </p:spPr>
        <p:txBody>
          <a:bodyPr/>
          <a:lstStyle/>
          <a:p>
            <a:r>
              <a:rPr lang="en-US">
                <a:latin typeface="Trebuchet MS" charset="0"/>
                <a:ea typeface="ＭＳ Ｐゴシック" charset="0"/>
                <a:cs typeface="ＭＳ Ｐゴシック" charset="0"/>
              </a:rPr>
              <a:t> H -&gt; </a:t>
            </a:r>
            <a:r>
              <a:rPr lang="en-US" sz="2400" i="1">
                <a:latin typeface="Trebuchet MS" charset="0"/>
                <a:ea typeface="ＭＳ Ｐゴシック" charset="0"/>
                <a:cs typeface="ＭＳ Ｐゴシック" charset="0"/>
              </a:rPr>
              <a:t>ee</a:t>
            </a:r>
            <a:r>
              <a:rPr lang="en-US" i="1">
                <a:latin typeface="Symbol" charset="0"/>
                <a:ea typeface="ＭＳ Ｐゴシック" charset="0"/>
                <a:cs typeface="ＭＳ Ｐゴシック" charset="0"/>
              </a:rPr>
              <a:t>mm</a:t>
            </a:r>
            <a:r>
              <a:rPr lang="en-US">
                <a:latin typeface="Trebuchet MS" charset="0"/>
                <a:ea typeface="ＭＳ Ｐゴシック" charset="0"/>
                <a:cs typeface="ＭＳ Ｐゴシック" charset="0"/>
              </a:rPr>
              <a:t> candidate</a:t>
            </a:r>
          </a:p>
        </p:txBody>
      </p:sp>
      <p:sp>
        <p:nvSpPr>
          <p:cNvPr id="191492" name="TextBox 14"/>
          <p:cNvSpPr txBox="1">
            <a:spLocks noChangeArrowheads="1"/>
          </p:cNvSpPr>
          <p:nvPr/>
        </p:nvSpPr>
        <p:spPr bwMode="auto">
          <a:xfrm>
            <a:off x="1528763" y="6070600"/>
            <a:ext cx="1841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000">
                <a:solidFill>
                  <a:schemeClr val="tx1"/>
                </a:solidFill>
                <a:latin typeface="Times New Roman" charset="0"/>
                <a:ea typeface="ＭＳ Ｐゴシック" charset="0"/>
              </a:defRPr>
            </a:lvl9pPr>
          </a:lstStyle>
          <a:p>
            <a:endParaRPr lang="en-US"/>
          </a:p>
        </p:txBody>
      </p:sp>
      <p:sp>
        <p:nvSpPr>
          <p:cNvPr id="191493" name="TextBox 9"/>
          <p:cNvSpPr txBox="1">
            <a:spLocks noChangeArrowheads="1"/>
          </p:cNvSpPr>
          <p:nvPr/>
        </p:nvSpPr>
        <p:spPr bwMode="auto">
          <a:xfrm>
            <a:off x="9371013" y="2425700"/>
            <a:ext cx="1857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000">
                <a:solidFill>
                  <a:schemeClr val="tx1"/>
                </a:solidFill>
                <a:latin typeface="Times New Roman" charset="0"/>
                <a:ea typeface="ＭＳ Ｐゴシック" charset="0"/>
              </a:defRPr>
            </a:lvl9pPr>
          </a:lstStyle>
          <a:p>
            <a:endParaRPr lang="en-US"/>
          </a:p>
        </p:txBody>
      </p:sp>
      <p:pic>
        <p:nvPicPr>
          <p:cNvPr id="191494" name="Picture 7" descr="Higgs_figur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63700"/>
            <a:ext cx="9144000" cy="353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1495" name="Picture 8" descr="r165633-e394010457-2mu2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0725" y="0"/>
            <a:ext cx="112537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1496" name="Picture 6" descr="CMS-Color-Lab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0" y="228600"/>
            <a:ext cx="596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93538" name="Rectangle 19"/>
          <p:cNvSpPr>
            <a:spLocks noChangeArrowheads="1"/>
          </p:cNvSpPr>
          <p:nvPr/>
        </p:nvSpPr>
        <p:spPr bwMode="auto">
          <a:xfrm>
            <a:off x="5867400" y="3200400"/>
            <a:ext cx="30480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GB" sz="1800" b="1">
                <a:solidFill>
                  <a:srgbClr val="FFFFFF"/>
                </a:solidFill>
                <a:latin typeface="Helvetica" charset="0"/>
              </a:rPr>
              <a:t>Simulated decay of a Higgs boson</a:t>
            </a:r>
            <a:endParaRPr lang="en-US" sz="1800" b="1">
              <a:solidFill>
                <a:srgbClr val="C21E12"/>
              </a:solidFill>
              <a:latin typeface="Trebuchet MS" charset="0"/>
            </a:endParaRPr>
          </a:p>
        </p:txBody>
      </p:sp>
      <p:sp>
        <p:nvSpPr>
          <p:cNvPr id="193539" name="Rectangle 19"/>
          <p:cNvSpPr>
            <a:spLocks noChangeArrowheads="1"/>
          </p:cNvSpPr>
          <p:nvPr/>
        </p:nvSpPr>
        <p:spPr bwMode="auto">
          <a:xfrm>
            <a:off x="457200" y="3429000"/>
            <a:ext cx="3048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GB" b="1">
                <a:solidFill>
                  <a:srgbClr val="FFFFFF"/>
                </a:solidFill>
                <a:latin typeface="Helvetica" charset="0"/>
              </a:rPr>
              <a:t>4 muons</a:t>
            </a:r>
            <a:endParaRPr lang="en-US" b="1">
              <a:solidFill>
                <a:srgbClr val="C21E12"/>
              </a:solidFill>
              <a:latin typeface="Trebuchet MS" charset="0"/>
            </a:endParaRPr>
          </a:p>
        </p:txBody>
      </p:sp>
      <p:pic>
        <p:nvPicPr>
          <p:cNvPr id="193540" name="Picture 5" descr="H4m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962400"/>
            <a:ext cx="3067050" cy="2681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3541" name="Picture 10" descr="CMS-Color-Lab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00" y="177800"/>
            <a:ext cx="774700" cy="77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43" name="Rectangle 23"/>
          <p:cNvSpPr>
            <a:spLocks noGrp="1" noChangeArrowheads="1"/>
          </p:cNvSpPr>
          <p:nvPr>
            <p:ph type="sldNum" sz="quarter" idx="12"/>
          </p:nvPr>
        </p:nvSpPr>
        <p:spPr bwMode="auto">
          <a:xfrm>
            <a:off x="4533900" y="6553200"/>
            <a:ext cx="47625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000">
                <a:solidFill>
                  <a:schemeClr val="tx1"/>
                </a:solidFill>
                <a:latin typeface="Times New Roman" charset="0"/>
                <a:ea typeface="ＭＳ Ｐゴシック" charset="0"/>
              </a:defRPr>
            </a:lvl9pPr>
          </a:lstStyle>
          <a:p>
            <a:pPr algn="ctr"/>
            <a:fld id="{1C31A3F3-AFFB-4A49-B550-FA13E2A95BCB}" type="slidenum">
              <a:rPr lang="en-US" sz="1000" i="1">
                <a:solidFill>
                  <a:srgbClr val="000000"/>
                </a:solidFill>
                <a:latin typeface="Arial" charset="0"/>
              </a:rPr>
              <a:pPr algn="ctr"/>
              <a:t>31</a:t>
            </a:fld>
            <a:endParaRPr lang="en-US" sz="1000" b="0" i="1">
              <a:solidFill>
                <a:srgbClr val="000000"/>
              </a:solidFill>
              <a:latin typeface="Arial" charset="0"/>
            </a:endParaRPr>
          </a:p>
        </p:txBody>
      </p:sp>
      <p:sp>
        <p:nvSpPr>
          <p:cNvPr id="193544" name="Rectangle 22"/>
          <p:cNvSpPr txBox="1">
            <a:spLocks noGrp="1" noChangeArrowheads="1"/>
          </p:cNvSpPr>
          <p:nvPr/>
        </p:nvSpPr>
        <p:spPr bwMode="auto">
          <a:xfrm>
            <a:off x="539750" y="6705600"/>
            <a:ext cx="19812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000">
                <a:solidFill>
                  <a:schemeClr val="tx1"/>
                </a:solidFill>
                <a:latin typeface="Times New Roman" charset="0"/>
                <a:ea typeface="ＭＳ Ｐゴシック" charset="0"/>
              </a:defRPr>
            </a:lvl9pPr>
          </a:lstStyle>
          <a:p>
            <a:pPr algn="l"/>
            <a:r>
              <a:rPr lang="de-CH" sz="1000" b="1" i="1">
                <a:solidFill>
                  <a:srgbClr val="000000"/>
                </a:solidFill>
                <a:latin typeface="Arial" charset="0"/>
              </a:rPr>
              <a:t>C.-E. Wulz</a:t>
            </a:r>
            <a:endParaRPr lang="en-US" sz="1000" i="1">
              <a:solidFill>
                <a:srgbClr val="000000"/>
              </a:solidFill>
              <a:latin typeface="Arial" charset="0"/>
            </a:endParaRPr>
          </a:p>
        </p:txBody>
      </p:sp>
      <p:sp>
        <p:nvSpPr>
          <p:cNvPr id="193545" name="Rectangle 23"/>
          <p:cNvSpPr txBox="1">
            <a:spLocks noGrp="1" noChangeArrowheads="1"/>
          </p:cNvSpPr>
          <p:nvPr/>
        </p:nvSpPr>
        <p:spPr bwMode="auto">
          <a:xfrm>
            <a:off x="4675188" y="6705600"/>
            <a:ext cx="4762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000">
                <a:solidFill>
                  <a:schemeClr val="tx1"/>
                </a:solidFill>
                <a:latin typeface="Times New Roman" charset="0"/>
                <a:ea typeface="ＭＳ Ｐゴシック" charset="0"/>
              </a:defRPr>
            </a:lvl9pPr>
          </a:lstStyle>
          <a:p>
            <a:fld id="{E72D3C13-453F-4146-ACA9-EAC52C481F19}" type="slidenum">
              <a:rPr lang="en-US" sz="1000" b="1" i="1">
                <a:solidFill>
                  <a:srgbClr val="000000"/>
                </a:solidFill>
                <a:latin typeface="Arial" charset="0"/>
              </a:rPr>
              <a:pPr/>
              <a:t>31</a:t>
            </a:fld>
            <a:endParaRPr lang="en-US" sz="1000" i="1">
              <a:solidFill>
                <a:srgbClr val="000000"/>
              </a:solidFill>
              <a:latin typeface="Arial" charset="0"/>
            </a:endParaRPr>
          </a:p>
        </p:txBody>
      </p:sp>
      <p:sp>
        <p:nvSpPr>
          <p:cNvPr id="2" name="Footer Placeholder 1"/>
          <p:cNvSpPr>
            <a:spLocks noGrp="1"/>
          </p:cNvSpPr>
          <p:nvPr>
            <p:ph type="ftr" sz="quarter" idx="11"/>
          </p:nvPr>
        </p:nvSpPr>
        <p:spPr/>
        <p:txBody>
          <a:bodyPr/>
          <a:lstStyle/>
          <a:p>
            <a:pPr>
              <a:defRPr/>
            </a:pPr>
            <a:r>
              <a:rPr lang="en-US"/>
              <a:t>slide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0946" name="Rectangle 13"/>
          <p:cNvSpPr>
            <a:spLocks noChangeArrowheads="1"/>
          </p:cNvSpPr>
          <p:nvPr/>
        </p:nvSpPr>
        <p:spPr bwMode="auto">
          <a:xfrm>
            <a:off x="7032625" y="1243013"/>
            <a:ext cx="1489075"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GB" sz="3200" dirty="0">
                <a:solidFill>
                  <a:srgbClr val="D2D2F4"/>
                </a:solidFill>
                <a:latin typeface="Trebuchet MS" charset="0"/>
              </a:rPr>
              <a:t>H </a:t>
            </a:r>
            <a:r>
              <a:rPr lang="en-US" sz="3200" dirty="0">
                <a:solidFill>
                  <a:srgbClr val="D2D2F4"/>
                </a:solidFill>
                <a:latin typeface="Trebuchet MS" charset="0"/>
                <a:sym typeface="Symbol" charset="0"/>
              </a:rPr>
              <a:t></a:t>
            </a:r>
            <a:r>
              <a:rPr lang="en-GB" sz="3200" dirty="0">
                <a:solidFill>
                  <a:srgbClr val="D2D2F4"/>
                </a:solidFill>
                <a:latin typeface="Trebuchet MS" charset="0"/>
              </a:rPr>
              <a:t> </a:t>
            </a:r>
            <a:r>
              <a:rPr lang="en-GB" sz="3200" dirty="0">
                <a:solidFill>
                  <a:srgbClr val="00BF00"/>
                </a:solidFill>
                <a:latin typeface="Trebuchet MS" charset="0"/>
              </a:rPr>
              <a:t>2</a:t>
            </a:r>
            <a:r>
              <a:rPr lang="en-GB" sz="3200" dirty="0">
                <a:solidFill>
                  <a:srgbClr val="00BF00"/>
                </a:solidFill>
                <a:latin typeface="Symbol" charset="0"/>
              </a:rPr>
              <a:t>g</a:t>
            </a:r>
            <a:endParaRPr lang="en-US" sz="3200" dirty="0">
              <a:solidFill>
                <a:srgbClr val="FF0000"/>
              </a:solidFill>
              <a:latin typeface="Symbol" charset="0"/>
            </a:endParaRPr>
          </a:p>
        </p:txBody>
      </p:sp>
      <p:sp>
        <p:nvSpPr>
          <p:cNvPr id="2" name="Slide Number Placeholder 1"/>
          <p:cNvSpPr>
            <a:spLocks noGrp="1"/>
          </p:cNvSpPr>
          <p:nvPr>
            <p:ph type="sldNum" sz="quarter" idx="11"/>
          </p:nvPr>
        </p:nvSpPr>
        <p:spPr/>
        <p:txBody>
          <a:bodyPr/>
          <a:lstStyle/>
          <a:p>
            <a:pPr>
              <a:defRPr/>
            </a:pPr>
            <a:fld id="{AB8766D9-C8EA-7942-AB32-4E27C575E97F}" type="slidenum">
              <a:rPr lang="en-US" smtClean="0">
                <a:solidFill>
                  <a:srgbClr val="000000"/>
                </a:solidFill>
              </a:rPr>
              <a:pPr>
                <a:defRPr/>
              </a:pPr>
              <a:t>32</a:t>
            </a:fld>
            <a:endParaRPr lang="en-US" i="0">
              <a:solidFill>
                <a:srgbClr val="000000"/>
              </a:solidFill>
            </a:endParaRPr>
          </a:p>
        </p:txBody>
      </p:sp>
      <p:sp>
        <p:nvSpPr>
          <p:cNvPr id="4" name="Rectangle 3"/>
          <p:cNvSpPr/>
          <p:nvPr/>
        </p:nvSpPr>
        <p:spPr bwMode="auto">
          <a:xfrm>
            <a:off x="0" y="0"/>
            <a:ext cx="9144000" cy="7747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68" charset="0"/>
            </a:endParaRPr>
          </a:p>
        </p:txBody>
      </p:sp>
    </p:spTree>
    <p:extLst>
      <p:ext uri="{BB962C8B-B14F-4D97-AF65-F5344CB8AC3E}">
        <p14:creationId xmlns:p14="http://schemas.microsoft.com/office/powerpoint/2010/main" val="19658999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Title 1"/>
          <p:cNvSpPr>
            <a:spLocks noGrp="1"/>
          </p:cNvSpPr>
          <p:nvPr>
            <p:ph type="title"/>
          </p:nvPr>
        </p:nvSpPr>
        <p:spPr>
          <a:xfrm>
            <a:off x="6261100" y="965200"/>
            <a:ext cx="2641600" cy="2044700"/>
          </a:xfrm>
        </p:spPr>
        <p:txBody>
          <a:bodyPr/>
          <a:lstStyle/>
          <a:p>
            <a:r>
              <a:rPr lang="en-US">
                <a:latin typeface="Times New Roman" charset="0"/>
                <a:ea typeface="ＭＳ Ｐゴシック" charset="0"/>
                <a:cs typeface="ＭＳ Ｐゴシック" charset="0"/>
              </a:rPr>
              <a:t>Higgs signal in</a:t>
            </a:r>
            <a:r>
              <a:rPr lang="el-GR">
                <a:latin typeface="Times New Roman" charset="0"/>
                <a:ea typeface="ＭＳ Ｐゴシック" charset="0"/>
                <a:cs typeface="ＭＳ Ｐゴシック" charset="0"/>
              </a:rPr>
              <a:t> γγ</a:t>
            </a:r>
            <a:r>
              <a:rPr lang="en-US">
                <a:latin typeface="Times New Roman" charset="0"/>
                <a:ea typeface="ＭＳ Ｐゴシック" charset="0"/>
                <a:cs typeface="ＭＳ Ｐゴシック" charset="0"/>
              </a:rPr>
              <a:t>-channel</a:t>
            </a:r>
            <a:br>
              <a:rPr lang="en-US">
                <a:latin typeface="Times New Roman" charset="0"/>
                <a:ea typeface="ＭＳ Ｐゴシック" charset="0"/>
                <a:cs typeface="ＭＳ Ｐゴシック" charset="0"/>
              </a:rPr>
            </a:br>
            <a:r>
              <a:rPr lang="en-US" sz="2800">
                <a:latin typeface="Times New Roman" charset="0"/>
                <a:ea typeface="ＭＳ Ｐゴシック" charset="0"/>
                <a:cs typeface="ＭＳ Ｐゴシック" charset="0"/>
              </a:rPr>
              <a:t>(decay into two photons)</a:t>
            </a:r>
          </a:p>
        </p:txBody>
      </p:sp>
      <p:pic>
        <p:nvPicPr>
          <p:cNvPr id="194562" name="Picture 2" descr="Fig3-MassFactSoBWeightedMas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44550"/>
            <a:ext cx="6235700" cy="6013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4" name="Object 2"/>
          <p:cNvGraphicFramePr>
            <a:graphicFrameLocks noChangeAspect="1"/>
          </p:cNvGraphicFramePr>
          <p:nvPr/>
        </p:nvGraphicFramePr>
        <p:xfrm>
          <a:off x="1295400" y="5229225"/>
          <a:ext cx="2751138" cy="665163"/>
        </p:xfrm>
        <a:graphic>
          <a:graphicData uri="http://schemas.openxmlformats.org/presentationml/2006/ole">
            <mc:AlternateContent xmlns:mc="http://schemas.openxmlformats.org/markup-compatibility/2006">
              <mc:Choice xmlns:v="urn:schemas-microsoft-com:vml" Requires="v">
                <p:oleObj spid="_x0000_s194709" name="Equation" r:id="rId4" imgW="1524000" imgH="368300" progId="Equation.3">
                  <p:embed/>
                </p:oleObj>
              </mc:Choice>
              <mc:Fallback>
                <p:oleObj name="Equation" r:id="rId4" imgW="1524000" imgH="36830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5229225"/>
                        <a:ext cx="2751138" cy="6651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195586" name="TextBox 20"/>
          <p:cNvSpPr txBox="1">
            <a:spLocks noChangeArrowheads="1"/>
          </p:cNvSpPr>
          <p:nvPr/>
        </p:nvSpPr>
        <p:spPr bwMode="auto">
          <a:xfrm>
            <a:off x="12341225" y="5961063"/>
            <a:ext cx="1841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000">
                <a:solidFill>
                  <a:schemeClr val="tx1"/>
                </a:solidFill>
                <a:latin typeface="Times New Roman" charset="0"/>
                <a:ea typeface="ＭＳ Ｐゴシック" charset="0"/>
              </a:defRPr>
            </a:lvl9pPr>
          </a:lstStyle>
          <a:p>
            <a:endParaRPr lang="en-US"/>
          </a:p>
        </p:txBody>
      </p:sp>
      <p:grpSp>
        <p:nvGrpSpPr>
          <p:cNvPr id="195587" name="Group 34"/>
          <p:cNvGrpSpPr>
            <a:grpSpLocks/>
          </p:cNvGrpSpPr>
          <p:nvPr/>
        </p:nvGrpSpPr>
        <p:grpSpPr bwMode="auto">
          <a:xfrm>
            <a:off x="406400" y="1236663"/>
            <a:ext cx="8378825" cy="4978400"/>
            <a:chOff x="237067" y="1236133"/>
            <a:chExt cx="9076266" cy="4978400"/>
          </a:xfrm>
        </p:grpSpPr>
        <p:sp>
          <p:nvSpPr>
            <p:cNvPr id="195590" name="Rectangle 25"/>
            <p:cNvSpPr>
              <a:spLocks noChangeArrowheads="1"/>
            </p:cNvSpPr>
            <p:nvPr/>
          </p:nvSpPr>
          <p:spPr bwMode="auto">
            <a:xfrm>
              <a:off x="237067" y="1236133"/>
              <a:ext cx="9076266" cy="49784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1400" b="1">
                <a:solidFill>
                  <a:srgbClr val="DDFFF6"/>
                </a:solidFill>
              </a:endParaRPr>
            </a:p>
          </p:txBody>
        </p:sp>
        <p:grpSp>
          <p:nvGrpSpPr>
            <p:cNvPr id="195591" name="Group 15"/>
            <p:cNvGrpSpPr>
              <a:grpSpLocks/>
            </p:cNvGrpSpPr>
            <p:nvPr/>
          </p:nvGrpSpPr>
          <p:grpSpPr bwMode="auto">
            <a:xfrm>
              <a:off x="389468" y="1253934"/>
              <a:ext cx="4470400" cy="4723534"/>
              <a:chOff x="2421466" y="896970"/>
              <a:chExt cx="5261791" cy="5402230"/>
            </a:xfrm>
          </p:grpSpPr>
          <p:pic>
            <p:nvPicPr>
              <p:cNvPr id="195597" name="Picture 12" descr="sbweightedmassunweightedinset1_5GeV.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21466" y="896970"/>
                <a:ext cx="5261791" cy="5402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98" name="Rectangle 13"/>
              <p:cNvSpPr>
                <a:spLocks noChangeArrowheads="1"/>
              </p:cNvSpPr>
              <p:nvPr/>
            </p:nvSpPr>
            <p:spPr bwMode="auto">
              <a:xfrm>
                <a:off x="4927600" y="1591734"/>
                <a:ext cx="2506133" cy="1659466"/>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1400" b="1">
                  <a:solidFill>
                    <a:srgbClr val="DDFFF6"/>
                  </a:solidFill>
                </a:endParaRPr>
              </a:p>
            </p:txBody>
          </p:sp>
          <p:sp>
            <p:nvSpPr>
              <p:cNvPr id="195599" name="Rectangle 14"/>
              <p:cNvSpPr>
                <a:spLocks noChangeArrowheads="1"/>
              </p:cNvSpPr>
              <p:nvPr/>
            </p:nvSpPr>
            <p:spPr bwMode="auto">
              <a:xfrm>
                <a:off x="5537200" y="3149600"/>
                <a:ext cx="1896533" cy="7620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1400" b="1">
                  <a:solidFill>
                    <a:srgbClr val="DDFFF6"/>
                  </a:solidFill>
                </a:endParaRPr>
              </a:p>
            </p:txBody>
          </p:sp>
        </p:grpSp>
        <p:pic>
          <p:nvPicPr>
            <p:cNvPr id="195592" name="Picture 11" descr="signal125_comp_comb.ep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42934" y="1526431"/>
              <a:ext cx="4429110" cy="4263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93" name="Oval 16"/>
            <p:cNvSpPr>
              <a:spLocks noChangeArrowheads="1"/>
            </p:cNvSpPr>
            <p:nvPr/>
          </p:nvSpPr>
          <p:spPr bwMode="auto">
            <a:xfrm>
              <a:off x="2218267" y="3485264"/>
              <a:ext cx="694267" cy="883538"/>
            </a:xfrm>
            <a:prstGeom prst="ellipse">
              <a:avLst/>
            </a:prstGeom>
            <a:noFill/>
            <a:ln w="254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pPr algn="l"/>
              <a:endParaRPr lang="en-US" sz="1400" b="1">
                <a:solidFill>
                  <a:srgbClr val="DDFFF6"/>
                </a:solidFill>
              </a:endParaRPr>
            </a:p>
          </p:txBody>
        </p:sp>
        <p:sp>
          <p:nvSpPr>
            <p:cNvPr id="195594" name="Oval 17"/>
            <p:cNvSpPr>
              <a:spLocks noChangeArrowheads="1"/>
            </p:cNvSpPr>
            <p:nvPr/>
          </p:nvSpPr>
          <p:spPr bwMode="auto">
            <a:xfrm>
              <a:off x="5909733" y="3941941"/>
              <a:ext cx="694267" cy="1036459"/>
            </a:xfrm>
            <a:prstGeom prst="ellipse">
              <a:avLst/>
            </a:prstGeom>
            <a:noFill/>
            <a:ln w="254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pPr algn="l"/>
              <a:endParaRPr lang="en-US" sz="1400" b="1">
                <a:solidFill>
                  <a:srgbClr val="DDFFF6"/>
                </a:solidFill>
              </a:endParaRPr>
            </a:p>
          </p:txBody>
        </p:sp>
        <p:sp>
          <p:nvSpPr>
            <p:cNvPr id="195595" name="Rectangle 21"/>
            <p:cNvSpPr>
              <a:spLocks noChangeArrowheads="1"/>
            </p:cNvSpPr>
            <p:nvPr/>
          </p:nvSpPr>
          <p:spPr bwMode="auto">
            <a:xfrm>
              <a:off x="2079314" y="2985669"/>
              <a:ext cx="138638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GB" sz="2400">
                  <a:solidFill>
                    <a:srgbClr val="FF0000"/>
                  </a:solidFill>
                  <a:latin typeface="Trebuchet MS" charset="0"/>
                </a:rPr>
                <a:t>H </a:t>
              </a:r>
              <a:r>
                <a:rPr lang="en-US" sz="2400">
                  <a:solidFill>
                    <a:srgbClr val="FF0000"/>
                  </a:solidFill>
                  <a:latin typeface="Trebuchet MS" charset="0"/>
                  <a:sym typeface="Symbol" charset="0"/>
                </a:rPr>
                <a:t></a:t>
              </a:r>
              <a:r>
                <a:rPr lang="en-GB" sz="2400">
                  <a:solidFill>
                    <a:srgbClr val="FF0000"/>
                  </a:solidFill>
                  <a:latin typeface="Trebuchet MS" charset="0"/>
                </a:rPr>
                <a:t> </a:t>
              </a:r>
              <a:r>
                <a:rPr lang="en-GB" sz="2400">
                  <a:solidFill>
                    <a:srgbClr val="FF0000"/>
                  </a:solidFill>
                  <a:latin typeface="Symbol" charset="0"/>
                </a:rPr>
                <a:t>gg</a:t>
              </a:r>
              <a:endParaRPr lang="en-US" sz="2400">
                <a:solidFill>
                  <a:srgbClr val="FF0000"/>
                </a:solidFill>
              </a:endParaRPr>
            </a:p>
          </p:txBody>
        </p:sp>
        <p:cxnSp>
          <p:nvCxnSpPr>
            <p:cNvPr id="195596" name="Straight Arrow Connector 23"/>
            <p:cNvCxnSpPr>
              <a:cxnSpLocks noChangeShapeType="1"/>
            </p:cNvCxnSpPr>
            <p:nvPr/>
          </p:nvCxnSpPr>
          <p:spPr bwMode="auto">
            <a:xfrm rot="5400000">
              <a:off x="6256872" y="2683937"/>
              <a:ext cx="1811868" cy="1422401"/>
            </a:xfrm>
            <a:prstGeom prst="straightConnector1">
              <a:avLst/>
            </a:prstGeom>
            <a:noFill/>
            <a:ln w="25400">
              <a:solidFill>
                <a:srgbClr val="FF0000"/>
              </a:solidFill>
              <a:round/>
              <a:headEnd/>
              <a:tailEnd type="arrow" w="med" len="med"/>
            </a:ln>
            <a:extLst>
              <a:ext uri="{909E8E84-426E-40dd-AFC4-6F175D3DCCD1}">
                <a14:hiddenFill xmlns:a14="http://schemas.microsoft.com/office/drawing/2010/main" xmlns="">
                  <a:noFill/>
                </a14:hiddenFill>
              </a:ext>
            </a:extLst>
          </p:spPr>
        </p:cxnSp>
      </p:grpSp>
      <p:graphicFrame>
        <p:nvGraphicFramePr>
          <p:cNvPr id="184322" name="Object 2"/>
          <p:cNvGraphicFramePr>
            <a:graphicFrameLocks noChangeAspect="1"/>
          </p:cNvGraphicFramePr>
          <p:nvPr/>
        </p:nvGraphicFramePr>
        <p:xfrm>
          <a:off x="1651000" y="1876425"/>
          <a:ext cx="2751138" cy="665163"/>
        </p:xfrm>
        <a:graphic>
          <a:graphicData uri="http://schemas.openxmlformats.org/presentationml/2006/ole">
            <mc:AlternateContent xmlns:mc="http://schemas.openxmlformats.org/markup-compatibility/2006">
              <mc:Choice xmlns:v="urn:schemas-microsoft-com:vml" Requires="v">
                <p:oleObj spid="_x0000_s195745" name="Equation" r:id="rId6" imgW="1524000" imgH="368300" progId="Equation.3">
                  <p:embed/>
                </p:oleObj>
              </mc:Choice>
              <mc:Fallback>
                <p:oleObj name="Equation" r:id="rId6" imgW="1524000" imgH="368300" progId="Equation.3">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51000" y="1876425"/>
                        <a:ext cx="2751138" cy="6651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95589" name="Rectangle 2"/>
          <p:cNvSpPr>
            <a:spLocks noChangeArrowheads="1"/>
          </p:cNvSpPr>
          <p:nvPr/>
        </p:nvSpPr>
        <p:spPr bwMode="auto">
          <a:xfrm>
            <a:off x="0" y="6680200"/>
            <a:ext cx="9144000" cy="177800"/>
          </a:xfrm>
          <a:prstGeom prst="rect">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1400" b="1">
              <a:solidFill>
                <a:srgbClr val="DDFFF6"/>
              </a:solidFill>
            </a:endParaRPr>
          </a:p>
        </p:txBody>
      </p:sp>
      <p:sp>
        <p:nvSpPr>
          <p:cNvPr id="2" name="Slide Number Placeholder 1"/>
          <p:cNvSpPr>
            <a:spLocks noGrp="1"/>
          </p:cNvSpPr>
          <p:nvPr>
            <p:ph type="sldNum" sz="quarter" idx="11"/>
          </p:nvPr>
        </p:nvSpPr>
        <p:spPr/>
        <p:txBody>
          <a:bodyPr/>
          <a:lstStyle/>
          <a:p>
            <a:pPr>
              <a:defRPr/>
            </a:pPr>
            <a:fld id="{AB8766D9-C8EA-7942-AB32-4E27C575E97F}" type="slidenum">
              <a:rPr lang="en-US" smtClean="0"/>
              <a:pPr>
                <a:defRPr/>
              </a:pPr>
              <a:t>34</a:t>
            </a:fld>
            <a:endParaRPr lang="en-US" i="0"/>
          </a:p>
        </p:txBody>
      </p:sp>
      <p:sp>
        <p:nvSpPr>
          <p:cNvPr id="17" name="Rectangle 16"/>
          <p:cNvSpPr/>
          <p:nvPr/>
        </p:nvSpPr>
        <p:spPr bwMode="auto">
          <a:xfrm>
            <a:off x="0" y="0"/>
            <a:ext cx="9144000" cy="7747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6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84322"/>
                                        </p:tgtEl>
                                        <p:attrNameLst>
                                          <p:attrName>style.visibility</p:attrName>
                                        </p:attrNameLst>
                                      </p:cBhvr>
                                      <p:to>
                                        <p:strVal val="visible"/>
                                      </p:to>
                                    </p:set>
                                    <p:anim calcmode="lin" valueType="num">
                                      <p:cBhvr>
                                        <p:cTn id="7" dur="1000" fill="hold"/>
                                        <p:tgtEl>
                                          <p:spTgt spid="184322"/>
                                        </p:tgtEl>
                                        <p:attrNameLst>
                                          <p:attrName>ppt_w</p:attrName>
                                        </p:attrNameLst>
                                      </p:cBhvr>
                                      <p:tavLst>
                                        <p:tav tm="0">
                                          <p:val>
                                            <p:fltVal val="0"/>
                                          </p:val>
                                        </p:tav>
                                        <p:tav tm="100000">
                                          <p:val>
                                            <p:strVal val="#ppt_w"/>
                                          </p:val>
                                        </p:tav>
                                      </p:tavLst>
                                    </p:anim>
                                    <p:anim calcmode="lin" valueType="num">
                                      <p:cBhvr>
                                        <p:cTn id="8" dur="1000" fill="hold"/>
                                        <p:tgtEl>
                                          <p:spTgt spid="184322"/>
                                        </p:tgtEl>
                                        <p:attrNameLst>
                                          <p:attrName>ppt_h</p:attrName>
                                        </p:attrNameLst>
                                      </p:cBhvr>
                                      <p:tavLst>
                                        <p:tav tm="0">
                                          <p:val>
                                            <p:fltVal val="0"/>
                                          </p:val>
                                        </p:tav>
                                        <p:tav tm="100000">
                                          <p:val>
                                            <p:strVal val="#ppt_h"/>
                                          </p:val>
                                        </p:tav>
                                      </p:tavLst>
                                    </p:anim>
                                    <p:anim calcmode="lin" valueType="num">
                                      <p:cBhvr>
                                        <p:cTn id="9" dur="1000" fill="hold"/>
                                        <p:tgtEl>
                                          <p:spTgt spid="18432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432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Title 2"/>
          <p:cNvSpPr>
            <a:spLocks noGrp="1"/>
          </p:cNvSpPr>
          <p:nvPr>
            <p:ph type="title"/>
          </p:nvPr>
        </p:nvSpPr>
        <p:spPr>
          <a:xfrm>
            <a:off x="-266700" y="714375"/>
            <a:ext cx="9144000" cy="647700"/>
          </a:xfrm>
        </p:spPr>
        <p:txBody>
          <a:bodyPr/>
          <a:lstStyle/>
          <a:p>
            <a:r>
              <a:rPr lang="en-US" dirty="0">
                <a:latin typeface="Times New Roman" charset="0"/>
                <a:ea typeface="ＭＳ Ｐゴシック" charset="0"/>
                <a:cs typeface="ＭＳ Ｐゴシック" charset="0"/>
              </a:rPr>
              <a:t>The Higgs boson: </a:t>
            </a:r>
            <a:br>
              <a:rPr lang="en-US" dirty="0">
                <a:latin typeface="Times New Roman" charset="0"/>
                <a:ea typeface="ＭＳ Ｐゴシック" charset="0"/>
                <a:cs typeface="ＭＳ Ｐゴシック" charset="0"/>
              </a:rPr>
            </a:br>
            <a:r>
              <a:rPr lang="en-US" dirty="0">
                <a:latin typeface="Times New Roman" charset="0"/>
                <a:ea typeface="ＭＳ Ｐゴシック" charset="0"/>
                <a:cs typeface="ＭＳ Ｐゴシック" charset="0"/>
              </a:rPr>
              <a:t>looking for a needle in a haystack</a:t>
            </a:r>
          </a:p>
        </p:txBody>
      </p:sp>
      <p:sp>
        <p:nvSpPr>
          <p:cNvPr id="197634" name="Content Placeholder 3"/>
          <p:cNvSpPr>
            <a:spLocks noGrp="1"/>
          </p:cNvSpPr>
          <p:nvPr>
            <p:ph idx="1"/>
          </p:nvPr>
        </p:nvSpPr>
        <p:spPr>
          <a:xfrm>
            <a:off x="628650" y="1993900"/>
            <a:ext cx="4254500" cy="4432300"/>
          </a:xfrm>
        </p:spPr>
        <p:txBody>
          <a:bodyPr/>
          <a:lstStyle/>
          <a:p>
            <a:r>
              <a:rPr lang="en-US">
                <a:latin typeface="Times New Roman" charset="0"/>
                <a:ea typeface="ＭＳ Ｐゴシック" charset="0"/>
                <a:cs typeface="ＭＳ Ｐゴシック" charset="0"/>
              </a:rPr>
              <a:t>an individual event cannot be identified for sure as showing a Higgs boson decay</a:t>
            </a:r>
          </a:p>
          <a:p>
            <a:r>
              <a:rPr lang="en-US">
                <a:latin typeface="Times New Roman" charset="0"/>
                <a:ea typeface="ＭＳ Ｐゴシック" charset="0"/>
                <a:cs typeface="ＭＳ Ｐゴシック" charset="0"/>
              </a:rPr>
              <a:t>there are only “candidate events”</a:t>
            </a:r>
            <a:endParaRPr lang="en-US" altLang="ja-JP">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only the statistical distribution proves its existence </a:t>
            </a:r>
          </a:p>
        </p:txBody>
      </p:sp>
      <p:pic>
        <p:nvPicPr>
          <p:cNvPr id="197635" name="Picture 4" descr="NeedleInAHaystack.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48225" y="1851025"/>
            <a:ext cx="4295775" cy="482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Title 1"/>
          <p:cNvSpPr>
            <a:spLocks noGrp="1"/>
          </p:cNvSpPr>
          <p:nvPr>
            <p:ph type="title"/>
          </p:nvPr>
        </p:nvSpPr>
        <p:spPr>
          <a:xfrm>
            <a:off x="5461000" y="889000"/>
            <a:ext cx="3556000" cy="1384300"/>
          </a:xfrm>
        </p:spPr>
        <p:txBody>
          <a:bodyPr/>
          <a:lstStyle/>
          <a:p>
            <a:r>
              <a:rPr lang="en-US" sz="2800">
                <a:latin typeface="Times New Roman" charset="0"/>
                <a:ea typeface="ＭＳ Ｐゴシック" charset="0"/>
                <a:cs typeface="ＭＳ Ｐゴシック" charset="0"/>
              </a:rPr>
              <a:t>Cross sections</a:t>
            </a:r>
            <a:br>
              <a:rPr lang="en-US" sz="2800">
                <a:latin typeface="Times New Roman" charset="0"/>
                <a:ea typeface="ＭＳ Ｐゴシック" charset="0"/>
                <a:cs typeface="ＭＳ Ｐゴシック" charset="0"/>
              </a:rPr>
            </a:br>
            <a:r>
              <a:rPr lang="en-US" sz="2800">
                <a:latin typeface="Times New Roman" charset="0"/>
                <a:ea typeface="ＭＳ Ｐゴシック" charset="0"/>
                <a:cs typeface="ＭＳ Ｐゴシック" charset="0"/>
              </a:rPr>
              <a:t>(relative probabilities) </a:t>
            </a:r>
            <a:br>
              <a:rPr lang="en-US" sz="2800">
                <a:latin typeface="Times New Roman" charset="0"/>
                <a:ea typeface="ＭＳ Ｐゴシック" charset="0"/>
                <a:cs typeface="ＭＳ Ｐゴシック" charset="0"/>
              </a:rPr>
            </a:br>
            <a:r>
              <a:rPr lang="en-US" sz="2800">
                <a:latin typeface="Times New Roman" charset="0"/>
                <a:ea typeface="ＭＳ Ｐゴシック" charset="0"/>
                <a:cs typeface="ＭＳ Ｐゴシック" charset="0"/>
              </a:rPr>
              <a:t>of processes at LHC</a:t>
            </a:r>
          </a:p>
        </p:txBody>
      </p:sp>
      <p:pic>
        <p:nvPicPr>
          <p:cNvPr id="198658" name="Picture 4" descr="crosssections201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4463"/>
            <a:ext cx="5505450" cy="714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5">
            <a:extLst>
              <a:ext uri="{FF2B5EF4-FFF2-40B4-BE49-F238E27FC236}">
                <a16:creationId xmlns:a16="http://schemas.microsoft.com/office/drawing/2014/main" id="{4B6698E8-0F68-DA4D-B71F-8A60A241F29B}"/>
              </a:ext>
            </a:extLst>
          </p:cNvPr>
          <p:cNvSpPr txBox="1">
            <a:spLocks noChangeArrowheads="1"/>
          </p:cNvSpPr>
          <p:nvPr/>
        </p:nvSpPr>
        <p:spPr bwMode="auto">
          <a:xfrm>
            <a:off x="5762202" y="4266330"/>
            <a:ext cx="1587606" cy="369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800" b="1" dirty="0">
                <a:solidFill>
                  <a:schemeClr val="accent2"/>
                </a:solidFill>
              </a:rPr>
              <a:t>proton-proton</a:t>
            </a:r>
          </a:p>
        </p:txBody>
      </p:sp>
      <p:cxnSp>
        <p:nvCxnSpPr>
          <p:cNvPr id="5" name="Straight Arrow Connector 8">
            <a:extLst>
              <a:ext uri="{FF2B5EF4-FFF2-40B4-BE49-F238E27FC236}">
                <a16:creationId xmlns:a16="http://schemas.microsoft.com/office/drawing/2014/main" id="{FF9C3E5A-3695-E941-B1FE-B28B07C128B3}"/>
              </a:ext>
            </a:extLst>
          </p:cNvPr>
          <p:cNvCxnSpPr>
            <a:cxnSpLocks noChangeShapeType="1"/>
            <a:stCxn id="4" idx="1"/>
          </p:cNvCxnSpPr>
          <p:nvPr/>
        </p:nvCxnSpPr>
        <p:spPr bwMode="auto">
          <a:xfrm flipH="1" flipV="1">
            <a:off x="3815080" y="3971565"/>
            <a:ext cx="1947122" cy="479350"/>
          </a:xfrm>
          <a:prstGeom prst="straightConnector1">
            <a:avLst/>
          </a:prstGeom>
          <a:noFill/>
          <a:ln w="38100">
            <a:solidFill>
              <a:schemeClr val="accent2"/>
            </a:solidFill>
            <a:round/>
            <a:headEnd/>
            <a:tailEnd type="arrow" w="med" len="med"/>
          </a:ln>
          <a:extLst>
            <a:ext uri="{909E8E84-426E-40DD-AFC4-6F175D3DCCD1}">
              <a14:hiddenFill xmlns:a14="http://schemas.microsoft.com/office/drawing/2010/main">
                <a:noFill/>
              </a14:hiddenFill>
            </a:ext>
          </a:extLst>
        </p:spPr>
      </p:cxnSp>
      <p:sp>
        <p:nvSpPr>
          <p:cNvPr id="7" name="TextBox 5">
            <a:extLst>
              <a:ext uri="{FF2B5EF4-FFF2-40B4-BE49-F238E27FC236}">
                <a16:creationId xmlns:a16="http://schemas.microsoft.com/office/drawing/2014/main" id="{B44011C2-BBFF-F641-B589-72F279B51E22}"/>
              </a:ext>
            </a:extLst>
          </p:cNvPr>
          <p:cNvSpPr txBox="1">
            <a:spLocks noChangeArrowheads="1"/>
          </p:cNvSpPr>
          <p:nvPr/>
        </p:nvSpPr>
        <p:spPr bwMode="auto">
          <a:xfrm>
            <a:off x="5402519" y="4930264"/>
            <a:ext cx="1971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800" b="1" dirty="0">
                <a:solidFill>
                  <a:schemeClr val="accent2"/>
                </a:solidFill>
              </a:rPr>
              <a:t>proton-antiproton</a:t>
            </a:r>
          </a:p>
        </p:txBody>
      </p:sp>
      <p:cxnSp>
        <p:nvCxnSpPr>
          <p:cNvPr id="8" name="Straight Arrow Connector 8">
            <a:extLst>
              <a:ext uri="{FF2B5EF4-FFF2-40B4-BE49-F238E27FC236}">
                <a16:creationId xmlns:a16="http://schemas.microsoft.com/office/drawing/2014/main" id="{EFF34D8A-90A6-2C4B-A0FF-53075A0B565D}"/>
              </a:ext>
            </a:extLst>
          </p:cNvPr>
          <p:cNvCxnSpPr>
            <a:cxnSpLocks noChangeShapeType="1"/>
            <a:stCxn id="7" idx="1"/>
          </p:cNvCxnSpPr>
          <p:nvPr/>
        </p:nvCxnSpPr>
        <p:spPr bwMode="auto">
          <a:xfrm flipH="1" flipV="1">
            <a:off x="2971800" y="4450875"/>
            <a:ext cx="2430719" cy="664055"/>
          </a:xfrm>
          <a:prstGeom prst="straightConnector1">
            <a:avLst/>
          </a:prstGeom>
          <a:noFill/>
          <a:ln w="38100">
            <a:solidFill>
              <a:schemeClr val="accent2"/>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ransition>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5" name="Image 7" descr="4l-FixedScale-NoMuProf2.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95613" y="1782763"/>
            <a:ext cx="3119437" cy="2947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4546" name="Image 8" descr="Hgg-FixedScale-Short2.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1782763"/>
            <a:ext cx="3121025" cy="2947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4547" name="Image 9" descr="WW-FixedScale.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89638" y="1758950"/>
            <a:ext cx="3154362" cy="2947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4548" name="ZoneTexte 10"/>
          <p:cNvSpPr txBox="1">
            <a:spLocks noChangeArrowheads="1"/>
          </p:cNvSpPr>
          <p:nvPr/>
        </p:nvSpPr>
        <p:spPr bwMode="auto">
          <a:xfrm>
            <a:off x="2484438" y="260350"/>
            <a:ext cx="4260850"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000">
                <a:solidFill>
                  <a:schemeClr val="tx1"/>
                </a:solidFill>
                <a:latin typeface="Times New Roman" charset="0"/>
                <a:ea typeface="ＭＳ Ｐゴシック" charset="0"/>
              </a:defRPr>
            </a:lvl9pPr>
          </a:lstStyle>
          <a:p>
            <a:pPr algn="l"/>
            <a:r>
              <a:rPr lang="fr-FR" sz="3200">
                <a:solidFill>
                  <a:srgbClr val="000000"/>
                </a:solidFill>
                <a:latin typeface="Trebuchet MS" charset="0"/>
                <a:cs typeface="Trebuchet MS" charset="0"/>
              </a:rPr>
              <a:t>The Birth of a Particle</a:t>
            </a:r>
          </a:p>
        </p:txBody>
      </p:sp>
      <p:sp>
        <p:nvSpPr>
          <p:cNvPr id="364549" name="ZoneTexte 5"/>
          <p:cNvSpPr txBox="1">
            <a:spLocks noChangeArrowheads="1"/>
          </p:cNvSpPr>
          <p:nvPr/>
        </p:nvSpPr>
        <p:spPr bwMode="auto">
          <a:xfrm>
            <a:off x="1130300" y="1336675"/>
            <a:ext cx="12160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000">
                <a:solidFill>
                  <a:schemeClr val="tx1"/>
                </a:solidFill>
                <a:latin typeface="Times New Roman" charset="0"/>
                <a:ea typeface="ＭＳ Ｐゴシック" charset="0"/>
              </a:defRPr>
            </a:lvl9pPr>
          </a:lstStyle>
          <a:p>
            <a:pPr algn="l"/>
            <a:r>
              <a:rPr lang="fr-FR">
                <a:solidFill>
                  <a:srgbClr val="000000"/>
                </a:solidFill>
                <a:latin typeface="Trebuchet MS" charset="0"/>
                <a:cs typeface="Trebuchet MS" charset="0"/>
              </a:rPr>
              <a:t>Diphoton</a:t>
            </a:r>
          </a:p>
        </p:txBody>
      </p:sp>
      <p:sp>
        <p:nvSpPr>
          <p:cNvPr id="364550" name="ZoneTexte 6"/>
          <p:cNvSpPr txBox="1">
            <a:spLocks noChangeArrowheads="1"/>
          </p:cNvSpPr>
          <p:nvPr/>
        </p:nvSpPr>
        <p:spPr bwMode="auto">
          <a:xfrm>
            <a:off x="3743325" y="1344613"/>
            <a:ext cx="19748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000">
                <a:solidFill>
                  <a:schemeClr val="tx1"/>
                </a:solidFill>
                <a:latin typeface="Times New Roman" charset="0"/>
                <a:ea typeface="ＭＳ Ｐゴシック" charset="0"/>
              </a:defRPr>
            </a:lvl9pPr>
          </a:lstStyle>
          <a:p>
            <a:pPr algn="l"/>
            <a:r>
              <a:rPr lang="fr-FR">
                <a:solidFill>
                  <a:srgbClr val="000000"/>
                </a:solidFill>
                <a:latin typeface="Trebuchet MS" charset="0"/>
                <a:cs typeface="Trebuchet MS" charset="0"/>
              </a:rPr>
              <a:t>ZZ Four leptons </a:t>
            </a:r>
          </a:p>
        </p:txBody>
      </p:sp>
      <p:sp>
        <p:nvSpPr>
          <p:cNvPr id="364551" name="ZoneTexte 11"/>
          <p:cNvSpPr txBox="1">
            <a:spLocks noChangeArrowheads="1"/>
          </p:cNvSpPr>
          <p:nvPr/>
        </p:nvSpPr>
        <p:spPr bwMode="auto">
          <a:xfrm>
            <a:off x="7031038" y="1336675"/>
            <a:ext cx="12906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000">
                <a:solidFill>
                  <a:schemeClr val="tx1"/>
                </a:solidFill>
                <a:latin typeface="Times New Roman" charset="0"/>
                <a:ea typeface="ＭＳ Ｐゴシック" charset="0"/>
              </a:defRPr>
            </a:lvl9pPr>
          </a:lstStyle>
          <a:p>
            <a:pPr algn="l"/>
            <a:r>
              <a:rPr lang="fr-FR">
                <a:solidFill>
                  <a:srgbClr val="000000"/>
                </a:solidFill>
                <a:latin typeface="Trebuchet MS" charset="0"/>
                <a:cs typeface="Trebuchet MS" charset="0"/>
              </a:rPr>
              <a:t>WW (lvlv)</a:t>
            </a:r>
          </a:p>
        </p:txBody>
      </p:sp>
      <p:sp>
        <p:nvSpPr>
          <p:cNvPr id="364552" name="ZoneTexte 12"/>
          <p:cNvSpPr txBox="1">
            <a:spLocks noChangeArrowheads="1"/>
          </p:cNvSpPr>
          <p:nvPr/>
        </p:nvSpPr>
        <p:spPr bwMode="auto">
          <a:xfrm>
            <a:off x="1930485" y="5334000"/>
            <a:ext cx="55100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000">
                <a:solidFill>
                  <a:schemeClr val="tx1"/>
                </a:solidFill>
                <a:latin typeface="Times New Roman" charset="0"/>
                <a:ea typeface="ＭＳ Ｐゴシック" charset="0"/>
              </a:defRPr>
            </a:lvl9pPr>
          </a:lstStyle>
          <a:p>
            <a:r>
              <a:rPr lang="fr-FR" sz="2400" dirty="0" err="1">
                <a:solidFill>
                  <a:srgbClr val="000000"/>
                </a:solidFill>
                <a:latin typeface="Trebuchet MS" charset="0"/>
                <a:cs typeface="Trebuchet MS" charset="0"/>
              </a:rPr>
              <a:t>Clear</a:t>
            </a:r>
            <a:r>
              <a:rPr lang="fr-FR" sz="2400" dirty="0">
                <a:solidFill>
                  <a:srgbClr val="000000"/>
                </a:solidFill>
                <a:latin typeface="Trebuchet MS" charset="0"/>
                <a:cs typeface="Trebuchet MS" charset="0"/>
              </a:rPr>
              <a:t> </a:t>
            </a:r>
            <a:r>
              <a:rPr lang="fr-FR" sz="2400" dirty="0" err="1">
                <a:solidFill>
                  <a:srgbClr val="000000"/>
                </a:solidFill>
                <a:latin typeface="Trebuchet MS" charset="0"/>
                <a:cs typeface="Trebuchet MS" charset="0"/>
              </a:rPr>
              <a:t>excesses</a:t>
            </a:r>
            <a:r>
              <a:rPr lang="fr-FR" sz="2400" dirty="0">
                <a:solidFill>
                  <a:srgbClr val="000000"/>
                </a:solidFill>
                <a:latin typeface="Trebuchet MS" charset="0"/>
                <a:cs typeface="Trebuchet MS" charset="0"/>
              </a:rPr>
              <a:t> in </a:t>
            </a:r>
            <a:r>
              <a:rPr lang="fr-FR" sz="2400" dirty="0" err="1">
                <a:solidFill>
                  <a:srgbClr val="000000"/>
                </a:solidFill>
                <a:latin typeface="Trebuchet MS" charset="0"/>
                <a:cs typeface="Trebuchet MS" charset="0"/>
              </a:rPr>
              <a:t>these</a:t>
            </a:r>
            <a:r>
              <a:rPr lang="fr-FR" sz="2400" dirty="0">
                <a:solidFill>
                  <a:srgbClr val="000000"/>
                </a:solidFill>
                <a:latin typeface="Trebuchet MS" charset="0"/>
                <a:cs typeface="Trebuchet MS" charset="0"/>
              </a:rPr>
              <a:t> </a:t>
            </a:r>
            <a:r>
              <a:rPr lang="fr-FR" sz="2400" dirty="0" err="1">
                <a:solidFill>
                  <a:srgbClr val="000000"/>
                </a:solidFill>
                <a:latin typeface="Trebuchet MS" charset="0"/>
                <a:cs typeface="Trebuchet MS" charset="0"/>
              </a:rPr>
              <a:t>three</a:t>
            </a:r>
            <a:r>
              <a:rPr lang="fr-FR" sz="2400" dirty="0">
                <a:solidFill>
                  <a:srgbClr val="000000"/>
                </a:solidFill>
                <a:latin typeface="Trebuchet MS" charset="0"/>
                <a:cs typeface="Trebuchet MS" charset="0"/>
              </a:rPr>
              <a:t> </a:t>
            </a:r>
            <a:r>
              <a:rPr lang="fr-FR" sz="2400" dirty="0" err="1">
                <a:solidFill>
                  <a:srgbClr val="000000"/>
                </a:solidFill>
                <a:latin typeface="Trebuchet MS" charset="0"/>
                <a:cs typeface="Trebuchet MS" charset="0"/>
              </a:rPr>
              <a:t>channels</a:t>
            </a:r>
            <a:endParaRPr lang="fr-FR" sz="2400" dirty="0">
              <a:solidFill>
                <a:srgbClr val="000000"/>
              </a:solidFill>
              <a:latin typeface="Trebuchet MS" charset="0"/>
              <a:cs typeface="Trebuchet MS" charset="0"/>
            </a:endParaRPr>
          </a:p>
        </p:txBody>
      </p:sp>
      <p:sp>
        <p:nvSpPr>
          <p:cNvPr id="2" name="Slide Number Placeholder 1"/>
          <p:cNvSpPr>
            <a:spLocks noGrp="1"/>
          </p:cNvSpPr>
          <p:nvPr>
            <p:ph type="sldNum" sz="quarter" idx="12"/>
          </p:nvPr>
        </p:nvSpPr>
        <p:spPr/>
        <p:txBody>
          <a:bodyPr/>
          <a:lstStyle/>
          <a:p>
            <a:pPr>
              <a:defRPr/>
            </a:pPr>
            <a:fld id="{C955C567-9074-3F49-BAB8-51618E231052}" type="slidenum">
              <a:rPr lang="fr-FR" smtClean="0"/>
              <a:pPr>
                <a:defRPr/>
              </a:pPr>
              <a:t>37</a:t>
            </a:fld>
            <a:endParaRPr lang="fr-FR" dirty="0"/>
          </a:p>
        </p:txBody>
      </p:sp>
    </p:spTree>
    <p:extLst>
      <p:ext uri="{BB962C8B-B14F-4D97-AF65-F5344CB8AC3E}">
        <p14:creationId xmlns:p14="http://schemas.microsoft.com/office/powerpoint/2010/main" val="18370923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86A54567-1C46-6A44-82E9-F8AACF3D796C}" type="slidenum">
              <a:rPr lang="en-US" smtClean="0"/>
              <a:pPr>
                <a:defRPr/>
              </a:pPr>
              <a:t>38</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9100"/>
            <a:ext cx="9144000" cy="5177238"/>
          </a:xfrm>
          <a:prstGeom prst="rect">
            <a:avLst/>
          </a:prstGeom>
        </p:spPr>
      </p:pic>
      <p:sp>
        <p:nvSpPr>
          <p:cNvPr id="4" name="TextBox 3"/>
          <p:cNvSpPr txBox="1"/>
          <p:nvPr/>
        </p:nvSpPr>
        <p:spPr>
          <a:xfrm>
            <a:off x="1321901" y="5874714"/>
            <a:ext cx="3350597" cy="400110"/>
          </a:xfrm>
          <a:prstGeom prst="rect">
            <a:avLst/>
          </a:prstGeom>
          <a:noFill/>
        </p:spPr>
        <p:txBody>
          <a:bodyPr wrap="none" rtlCol="0">
            <a:spAutoFit/>
          </a:bodyPr>
          <a:lstStyle/>
          <a:p>
            <a:r>
              <a:rPr lang="en-US" dirty="0"/>
              <a:t>https://</a:t>
            </a:r>
            <a:r>
              <a:rPr lang="en-US" dirty="0" err="1"/>
              <a:t>youtu.be</a:t>
            </a:r>
            <a:r>
              <a:rPr lang="en-US" dirty="0"/>
              <a:t>/KjHvGyPlcT4</a:t>
            </a:r>
          </a:p>
        </p:txBody>
      </p:sp>
    </p:spTree>
    <p:extLst>
      <p:ext uri="{BB962C8B-B14F-4D97-AF65-F5344CB8AC3E}">
        <p14:creationId xmlns:p14="http://schemas.microsoft.com/office/powerpoint/2010/main" val="37378115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4"/>
          <p:cNvSpPr>
            <a:spLocks noChangeArrowheads="1"/>
          </p:cNvSpPr>
          <p:nvPr/>
        </p:nvSpPr>
        <p:spPr bwMode="auto">
          <a:xfrm>
            <a:off x="9055100" y="0"/>
            <a:ext cx="134938" cy="6858000"/>
          </a:xfrm>
          <a:prstGeom prst="rect">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pic>
        <p:nvPicPr>
          <p:cNvPr id="204802" name="Picture 4" descr="Ellis_HiggsawPuzzle.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41363"/>
            <a:ext cx="9194800" cy="611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a:spLocks noChangeArrowheads="1"/>
          </p:cNvSpPr>
          <p:nvPr/>
        </p:nvSpPr>
        <p:spPr bwMode="auto">
          <a:xfrm>
            <a:off x="6443663" y="5534025"/>
            <a:ext cx="2809875"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000">
                <a:solidFill>
                  <a:schemeClr val="tx1"/>
                </a:solidFill>
                <a:latin typeface="Times New Roman" charset="0"/>
                <a:ea typeface="ＭＳ Ｐゴシック" charset="0"/>
              </a:defRPr>
            </a:lvl9pPr>
          </a:lstStyle>
          <a:p>
            <a:r>
              <a:rPr lang="en-US" sz="8000" b="1" i="1">
                <a:solidFill>
                  <a:schemeClr val="accent2"/>
                </a:solidFill>
              </a:rPr>
              <a:t>YES!</a:t>
            </a:r>
            <a:endParaRPr lang="en-US" sz="3600" b="1" i="1">
              <a:solidFill>
                <a:schemeClr val="accent2"/>
              </a:solidFill>
            </a:endParaRPr>
          </a:p>
        </p:txBody>
      </p:sp>
      <p:sp>
        <p:nvSpPr>
          <p:cNvPr id="5" name="Rectangle 4"/>
          <p:cNvSpPr/>
          <p:nvPr/>
        </p:nvSpPr>
        <p:spPr bwMode="auto">
          <a:xfrm>
            <a:off x="0" y="0"/>
            <a:ext cx="9144000" cy="7747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6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Text Box 2"/>
          <p:cNvSpPr txBox="1">
            <a:spLocks noChangeArrowheads="1"/>
          </p:cNvSpPr>
          <p:nvPr/>
        </p:nvSpPr>
        <p:spPr bwMode="auto">
          <a:xfrm>
            <a:off x="250825" y="260350"/>
            <a:ext cx="6496050"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000">
                <a:solidFill>
                  <a:schemeClr val="tx1"/>
                </a:solidFill>
                <a:latin typeface="Times New Roman" charset="0"/>
                <a:ea typeface="ＭＳ Ｐゴシック" charset="0"/>
              </a:defRPr>
            </a:lvl9pPr>
          </a:lstStyle>
          <a:p>
            <a:r>
              <a:rPr lang="en-US" sz="3200">
                <a:latin typeface="Trebuchet MS" charset="0"/>
                <a:cs typeface="Trebuchet MS" charset="0"/>
              </a:rPr>
              <a:t>The Seminal Papers</a:t>
            </a:r>
          </a:p>
        </p:txBody>
      </p:sp>
      <p:pic>
        <p:nvPicPr>
          <p:cNvPr id="234498" name="Picture 3" descr="H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388" y="2357438"/>
            <a:ext cx="6913562" cy="1216025"/>
          </a:xfrm>
          <a:prstGeom prst="rect">
            <a:avLst/>
          </a:prstGeom>
          <a:noFill/>
          <a:ln w="9525">
            <a:solidFill>
              <a:srgbClr val="0000FF"/>
            </a:solidFill>
            <a:miter lim="800000"/>
            <a:headEnd/>
            <a:tailEnd/>
          </a:ln>
          <a:extLst>
            <a:ext uri="{909E8E84-426E-40dd-AFC4-6F175D3DCCD1}">
              <a14:hiddenFill xmlns:a14="http://schemas.microsoft.com/office/drawing/2010/main" xmlns="">
                <a:solidFill>
                  <a:srgbClr val="FFFFFF"/>
                </a:solidFill>
              </a14:hiddenFill>
            </a:ext>
          </a:extLst>
        </p:spPr>
      </p:pic>
      <p:pic>
        <p:nvPicPr>
          <p:cNvPr id="234499" name="Picture 4" descr="H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9388" y="3735389"/>
            <a:ext cx="8812212" cy="1463760"/>
          </a:xfrm>
          <a:prstGeom prst="rect">
            <a:avLst/>
          </a:prstGeom>
          <a:noFill/>
          <a:ln w="9525">
            <a:solidFill>
              <a:srgbClr val="3366FF"/>
            </a:solidFill>
            <a:miter lim="800000"/>
            <a:headEnd/>
            <a:tailEnd/>
          </a:ln>
          <a:extLst>
            <a:ext uri="{909E8E84-426E-40dd-AFC4-6F175D3DCCD1}">
              <a14:hiddenFill xmlns:a14="http://schemas.microsoft.com/office/drawing/2010/main" xmlns="">
                <a:solidFill>
                  <a:srgbClr val="FFFFFF"/>
                </a:solidFill>
              </a14:hiddenFill>
            </a:ext>
          </a:extLst>
        </p:spPr>
      </p:pic>
      <p:pic>
        <p:nvPicPr>
          <p:cNvPr id="234500" name="Picture 5" descr="EB.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1450" y="1071563"/>
            <a:ext cx="5916613" cy="1054100"/>
          </a:xfrm>
          <a:prstGeom prst="rect">
            <a:avLst/>
          </a:prstGeom>
          <a:noFill/>
          <a:ln w="9525">
            <a:solidFill>
              <a:srgbClr val="008000"/>
            </a:solidFill>
            <a:miter lim="800000"/>
            <a:headEnd/>
            <a:tailEnd/>
          </a:ln>
          <a:extLst>
            <a:ext uri="{909E8E84-426E-40dd-AFC4-6F175D3DCCD1}">
              <a14:hiddenFill xmlns:a14="http://schemas.microsoft.com/office/drawing/2010/main" xmlns="">
                <a:solidFill>
                  <a:srgbClr val="FFFFFF"/>
                </a:solidFill>
              </a14:hiddenFill>
            </a:ext>
          </a:extLst>
        </p:spPr>
      </p:pic>
      <p:pic>
        <p:nvPicPr>
          <p:cNvPr id="234501" name="Picture 6" descr="GHK.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33450" y="5500688"/>
            <a:ext cx="5245100" cy="1041400"/>
          </a:xfrm>
          <a:prstGeom prst="rect">
            <a:avLst/>
          </a:prstGeom>
          <a:noFill/>
          <a:ln w="3175" cmpd="sng">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graphicFrame>
        <p:nvGraphicFramePr>
          <p:cNvPr id="234502" name="Objet 7"/>
          <p:cNvGraphicFramePr>
            <a:graphicFrameLocks noChangeAspect="1"/>
          </p:cNvGraphicFramePr>
          <p:nvPr/>
        </p:nvGraphicFramePr>
        <p:xfrm>
          <a:off x="6111875" y="-26988"/>
          <a:ext cx="3140075" cy="1511301"/>
        </p:xfrm>
        <a:graphic>
          <a:graphicData uri="http://schemas.openxmlformats.org/presentationml/2006/ole">
            <mc:AlternateContent xmlns:mc="http://schemas.openxmlformats.org/markup-compatibility/2006">
              <mc:Choice xmlns:v="urn:schemas-microsoft-com:vml" Requires="v">
                <p:oleObj spid="_x0000_s234648" name="Equation" r:id="rId8" imgW="342900" imgH="165100" progId="Equation.3">
                  <p:embed/>
                </p:oleObj>
              </mc:Choice>
              <mc:Fallback>
                <p:oleObj name="Equation" r:id="rId8" imgW="342900" imgH="165100" progId="Equation.3">
                  <p:embed/>
                  <p:pic>
                    <p:nvPicPr>
                      <p:cNvPr id="0" name="Obje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11875" y="-26988"/>
                        <a:ext cx="3140075" cy="1511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 name="Slide Number Placeholder 1"/>
          <p:cNvSpPr>
            <a:spLocks noGrp="1"/>
          </p:cNvSpPr>
          <p:nvPr>
            <p:ph type="sldNum" sz="quarter" idx="12"/>
          </p:nvPr>
        </p:nvSpPr>
        <p:spPr/>
        <p:txBody>
          <a:bodyPr/>
          <a:lstStyle/>
          <a:p>
            <a:pPr>
              <a:defRPr/>
            </a:pPr>
            <a:fld id="{A8D5473E-20EF-1743-A11A-8031637B65BD}" type="slidenum">
              <a:rPr lang="fr-FR" smtClean="0"/>
              <a:pPr>
                <a:defRPr/>
              </a:pPr>
              <a:t>4</a:t>
            </a:fld>
            <a:endParaRPr lang="fr-F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Title 2"/>
          <p:cNvSpPr>
            <a:spLocks noGrp="1"/>
          </p:cNvSpPr>
          <p:nvPr>
            <p:ph type="title"/>
          </p:nvPr>
        </p:nvSpPr>
        <p:spPr>
          <a:xfrm>
            <a:off x="0" y="422275"/>
            <a:ext cx="8777288" cy="647700"/>
          </a:xfrm>
        </p:spPr>
        <p:txBody>
          <a:bodyPr/>
          <a:lstStyle/>
          <a:p>
            <a:r>
              <a:rPr lang="en-US" dirty="0">
                <a:latin typeface="Times New Roman" charset="0"/>
                <a:ea typeface="ＭＳ Ｐゴシック" charset="0"/>
                <a:cs typeface="ＭＳ Ｐゴシック" charset="0"/>
              </a:rPr>
              <a:t>Properties</a:t>
            </a:r>
          </a:p>
        </p:txBody>
      </p:sp>
      <p:sp>
        <p:nvSpPr>
          <p:cNvPr id="205826" name="Content Placeholder 3"/>
          <p:cNvSpPr>
            <a:spLocks noGrp="1"/>
          </p:cNvSpPr>
          <p:nvPr>
            <p:ph idx="1"/>
          </p:nvPr>
        </p:nvSpPr>
        <p:spPr>
          <a:xfrm>
            <a:off x="628650" y="1504950"/>
            <a:ext cx="7993063" cy="4921250"/>
          </a:xfrm>
        </p:spPr>
        <p:txBody>
          <a:bodyPr/>
          <a:lstStyle/>
          <a:p>
            <a:r>
              <a:rPr lang="en-US" dirty="0">
                <a:latin typeface="Times New Roman" charset="0"/>
                <a:ea typeface="ＭＳ Ｐゴシック" charset="0"/>
                <a:cs typeface="ＭＳ Ｐゴシック" charset="0"/>
              </a:rPr>
              <a:t>Spin </a:t>
            </a:r>
          </a:p>
          <a:p>
            <a:pPr lvl="1"/>
            <a:r>
              <a:rPr lang="en-US" dirty="0">
                <a:latin typeface="Times New Roman" charset="0"/>
                <a:ea typeface="ＭＳ Ｐゴシック" charset="0"/>
                <a:cs typeface="ＭＳ Ｐゴシック" charset="0"/>
              </a:rPr>
              <a:t>must have spin=0</a:t>
            </a:r>
          </a:p>
          <a:p>
            <a:r>
              <a:rPr lang="en-US" dirty="0">
                <a:latin typeface="Times New Roman" charset="0"/>
                <a:ea typeface="ＭＳ Ｐゴシック" charset="0"/>
                <a:cs typeface="ＭＳ Ｐゴシック" charset="0"/>
              </a:rPr>
              <a:t>Parity</a:t>
            </a:r>
          </a:p>
          <a:p>
            <a:pPr lvl="1"/>
            <a:r>
              <a:rPr lang="en-US" dirty="0">
                <a:latin typeface="Times New Roman" charset="0"/>
                <a:ea typeface="ＭＳ Ｐゴシック" charset="0"/>
                <a:cs typeface="ＭＳ Ｐゴシック" charset="0"/>
              </a:rPr>
              <a:t>must have positive parity</a:t>
            </a:r>
          </a:p>
          <a:p>
            <a:r>
              <a:rPr lang="en-US" dirty="0">
                <a:latin typeface="Times New Roman" charset="0"/>
                <a:ea typeface="ＭＳ Ｐゴシック" charset="0"/>
                <a:cs typeface="ＭＳ Ｐゴシック" charset="0"/>
              </a:rPr>
              <a:t>coupling to fermions</a:t>
            </a:r>
          </a:p>
          <a:p>
            <a:pPr lvl="1"/>
            <a:r>
              <a:rPr lang="en-US" dirty="0">
                <a:latin typeface="Times New Roman" charset="0"/>
                <a:ea typeface="ＭＳ Ｐゴシック" charset="0"/>
                <a:cs typeface="ＭＳ Ｐゴシック" charset="0"/>
              </a:rPr>
              <a:t>first decays seen were decays into bosons</a:t>
            </a:r>
          </a:p>
          <a:p>
            <a:pPr lvl="1"/>
            <a:r>
              <a:rPr lang="en-US" dirty="0">
                <a:latin typeface="Times New Roman" charset="0"/>
                <a:ea typeface="ＭＳ Ｐゴシック" charset="0"/>
                <a:cs typeface="ＭＳ Ｐゴシック" charset="0"/>
              </a:rPr>
              <a:t>H </a:t>
            </a:r>
            <a:r>
              <a:rPr lang="en-US" dirty="0">
                <a:latin typeface="Times New Roman" charset="0"/>
                <a:ea typeface="ＭＳ Ｐゴシック" charset="0"/>
                <a:cs typeface="ＭＳ Ｐゴシック" charset="0"/>
                <a:sym typeface="Wingdings"/>
              </a:rPr>
              <a:t> fermions (</a:t>
            </a:r>
            <a:r>
              <a:rPr lang="el-GR" dirty="0">
                <a:latin typeface="Times New Roman" charset="0"/>
                <a:ea typeface="ＭＳ Ｐゴシック" charset="0"/>
                <a:cs typeface="ＭＳ Ｐゴシック" charset="0"/>
                <a:sym typeface="Wingdings"/>
              </a:rPr>
              <a:t>τ</a:t>
            </a:r>
            <a:r>
              <a:rPr lang="en-US" baseline="30000" dirty="0">
                <a:latin typeface="Times New Roman" charset="0"/>
                <a:ea typeface="ＭＳ Ｐゴシック" charset="0"/>
                <a:cs typeface="ＭＳ Ｐゴシック" charset="0"/>
                <a:sym typeface="Wingdings"/>
              </a:rPr>
              <a:t>+</a:t>
            </a:r>
            <a:r>
              <a:rPr lang="el-GR" dirty="0">
                <a:latin typeface="Times New Roman" charset="0"/>
                <a:ea typeface="ＭＳ Ｐゴシック" charset="0"/>
                <a:cs typeface="ＭＳ Ｐゴシック" charset="0"/>
                <a:sym typeface="Wingdings"/>
              </a:rPr>
              <a:t>τ</a:t>
            </a:r>
            <a:r>
              <a:rPr lang="en-US" baseline="30000" dirty="0">
                <a:latin typeface="Times New Roman" charset="0"/>
                <a:ea typeface="ＭＳ Ｐゴシック" charset="0"/>
                <a:cs typeface="ＭＳ Ｐゴシック" charset="0"/>
                <a:sym typeface="Wingdings"/>
              </a:rPr>
              <a:t>-</a:t>
            </a:r>
            <a:r>
              <a:rPr lang="el-GR" dirty="0">
                <a:latin typeface="Times New Roman" charset="0"/>
                <a:ea typeface="ＭＳ Ｐゴシック" charset="0"/>
                <a:cs typeface="ＭＳ Ｐゴシック" charset="0"/>
                <a:sym typeface="Wingdings"/>
              </a:rPr>
              <a:t> </a:t>
            </a:r>
            <a:r>
              <a:rPr lang="en-US" dirty="0">
                <a:latin typeface="Times New Roman" charset="0"/>
                <a:ea typeface="ＭＳ Ｐゴシック" charset="0"/>
                <a:cs typeface="ＭＳ Ｐゴシック" charset="0"/>
                <a:sym typeface="Wingdings"/>
              </a:rPr>
              <a:t>, bb) were established later</a:t>
            </a:r>
            <a:endParaRPr lang="en-US" dirty="0">
              <a:latin typeface="Times New Roman" charset="0"/>
              <a:ea typeface="ＭＳ Ｐゴシック" charset="0"/>
              <a:cs typeface="ＭＳ Ｐゴシック" charset="0"/>
            </a:endParaRPr>
          </a:p>
        </p:txBody>
      </p:sp>
    </p:spTree>
  </p:cSld>
  <p:clrMapOvr>
    <a:masterClrMapping/>
  </p:clrMapOvr>
  <p:transition>
    <p:rand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165B4-58E7-C942-9671-12CFFB62A537}"/>
              </a:ext>
            </a:extLst>
          </p:cNvPr>
          <p:cNvSpPr>
            <a:spLocks noGrp="1"/>
          </p:cNvSpPr>
          <p:nvPr>
            <p:ph type="title"/>
          </p:nvPr>
        </p:nvSpPr>
        <p:spPr>
          <a:xfrm>
            <a:off x="344449" y="628495"/>
            <a:ext cx="7480300" cy="660400"/>
          </a:xfrm>
        </p:spPr>
        <p:txBody>
          <a:bodyPr/>
          <a:lstStyle/>
          <a:p>
            <a:r>
              <a:rPr lang="en-US" dirty="0"/>
              <a:t>Higgs production channels:</a:t>
            </a:r>
            <a:br>
              <a:rPr lang="en-US" dirty="0"/>
            </a:br>
            <a:r>
              <a:rPr lang="en-US" dirty="0"/>
              <a:t>comparison to standard model value</a:t>
            </a:r>
          </a:p>
        </p:txBody>
      </p:sp>
      <p:pic>
        <p:nvPicPr>
          <p:cNvPr id="4" name="Picture 3">
            <a:extLst>
              <a:ext uri="{FF2B5EF4-FFF2-40B4-BE49-F238E27FC236}">
                <a16:creationId xmlns:a16="http://schemas.microsoft.com/office/drawing/2014/main" id="{8B52F240-D918-B44E-828D-A7965A4875DE}"/>
              </a:ext>
            </a:extLst>
          </p:cNvPr>
          <p:cNvPicPr>
            <a:picLocks noChangeAspect="1"/>
          </p:cNvPicPr>
          <p:nvPr/>
        </p:nvPicPr>
        <p:blipFill>
          <a:blip r:embed="rId2"/>
          <a:stretch>
            <a:fillRect/>
          </a:stretch>
        </p:blipFill>
        <p:spPr>
          <a:xfrm>
            <a:off x="782540" y="1401529"/>
            <a:ext cx="5071850" cy="5456470"/>
          </a:xfrm>
          <a:prstGeom prst="rect">
            <a:avLst/>
          </a:prstGeom>
        </p:spPr>
      </p:pic>
    </p:spTree>
    <p:extLst>
      <p:ext uri="{BB962C8B-B14F-4D97-AF65-F5344CB8AC3E}">
        <p14:creationId xmlns:p14="http://schemas.microsoft.com/office/powerpoint/2010/main" val="3641536215"/>
      </p:ext>
    </p:extLst>
  </p:cSld>
  <p:clrMapOvr>
    <a:masterClrMapping/>
  </p:clrMapOvr>
  <p:transition>
    <p:rand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0603B-B9C6-3842-A1C2-67A7B8C9C079}"/>
              </a:ext>
            </a:extLst>
          </p:cNvPr>
          <p:cNvSpPr>
            <a:spLocks noGrp="1"/>
          </p:cNvSpPr>
          <p:nvPr>
            <p:ph type="title"/>
          </p:nvPr>
        </p:nvSpPr>
        <p:spPr/>
        <p:txBody>
          <a:bodyPr/>
          <a:lstStyle/>
          <a:p>
            <a:r>
              <a:rPr lang="en-US" dirty="0"/>
              <a:t>Projection of precision to be achieved</a:t>
            </a:r>
          </a:p>
        </p:txBody>
      </p:sp>
      <p:pic>
        <p:nvPicPr>
          <p:cNvPr id="4" name="Picture 3">
            <a:extLst>
              <a:ext uri="{FF2B5EF4-FFF2-40B4-BE49-F238E27FC236}">
                <a16:creationId xmlns:a16="http://schemas.microsoft.com/office/drawing/2014/main" id="{956015F2-1919-D347-9528-57B640C8AE24}"/>
              </a:ext>
            </a:extLst>
          </p:cNvPr>
          <p:cNvPicPr>
            <a:picLocks noChangeAspect="1"/>
          </p:cNvPicPr>
          <p:nvPr/>
        </p:nvPicPr>
        <p:blipFill>
          <a:blip r:embed="rId2"/>
          <a:stretch>
            <a:fillRect/>
          </a:stretch>
        </p:blipFill>
        <p:spPr>
          <a:xfrm>
            <a:off x="2044706" y="1098175"/>
            <a:ext cx="4799847" cy="5723761"/>
          </a:xfrm>
          <a:prstGeom prst="rect">
            <a:avLst/>
          </a:prstGeom>
        </p:spPr>
      </p:pic>
    </p:spTree>
    <p:extLst>
      <p:ext uri="{BB962C8B-B14F-4D97-AF65-F5344CB8AC3E}">
        <p14:creationId xmlns:p14="http://schemas.microsoft.com/office/powerpoint/2010/main" val="954785775"/>
      </p:ext>
    </p:extLst>
  </p:cSld>
  <p:clrMapOvr>
    <a:masterClrMapping/>
  </p:clrMapOvr>
  <p:transition>
    <p:rand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Text Box 2"/>
          <p:cNvSpPr txBox="1">
            <a:spLocks noChangeArrowheads="1"/>
          </p:cNvSpPr>
          <p:nvPr/>
        </p:nvSpPr>
        <p:spPr bwMode="auto">
          <a:xfrm>
            <a:off x="468313" y="292100"/>
            <a:ext cx="8064500" cy="666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000">
                <a:solidFill>
                  <a:schemeClr val="tx1"/>
                </a:solidFill>
                <a:latin typeface="Times New Roman" charset="0"/>
                <a:ea typeface="ＭＳ Ｐゴシック" charset="0"/>
              </a:defRPr>
            </a:lvl9pPr>
          </a:lstStyle>
          <a:p>
            <a:pPr algn="r" eaLnBrk="1" hangingPunct="1">
              <a:lnSpc>
                <a:spcPct val="120000"/>
              </a:lnSpc>
            </a:pPr>
            <a:r>
              <a:rPr lang="en-US" sz="3200" i="1">
                <a:solidFill>
                  <a:srgbClr val="143CFF"/>
                </a:solidFill>
                <a:cs typeface="Times New Roman" charset="0"/>
              </a:rPr>
              <a:t>Not explaining the flavor Hierarchy</a:t>
            </a:r>
          </a:p>
        </p:txBody>
      </p:sp>
      <p:pic>
        <p:nvPicPr>
          <p:cNvPr id="206850" name="Image 1" descr="a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516063"/>
            <a:ext cx="5270500" cy="415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6851" name="Text Box 5"/>
          <p:cNvSpPr txBox="1">
            <a:spLocks noChangeArrowheads="1"/>
          </p:cNvSpPr>
          <p:nvPr/>
        </p:nvSpPr>
        <p:spPr bwMode="auto">
          <a:xfrm>
            <a:off x="6443663" y="2314575"/>
            <a:ext cx="1800225" cy="229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lnSpc>
                <a:spcPct val="120000"/>
              </a:lnSpc>
            </a:pPr>
            <a:r>
              <a:rPr lang="en-US">
                <a:solidFill>
                  <a:srgbClr val="000000"/>
                </a:solidFill>
                <a:latin typeface="Trebuchet MS" charset="0"/>
                <a:cs typeface="Trebuchet MS" charset="0"/>
              </a:rPr>
              <a:t>~6 orders of magnitude</a:t>
            </a:r>
          </a:p>
          <a:p>
            <a:pPr eaLnBrk="1" hangingPunct="1">
              <a:lnSpc>
                <a:spcPct val="120000"/>
              </a:lnSpc>
            </a:pPr>
            <a:endParaRPr lang="en-US">
              <a:solidFill>
                <a:srgbClr val="000000"/>
              </a:solidFill>
              <a:latin typeface="Trebuchet MS" charset="0"/>
              <a:cs typeface="Trebuchet MS" charset="0"/>
            </a:endParaRPr>
          </a:p>
          <a:p>
            <a:pPr eaLnBrk="1" hangingPunct="1">
              <a:lnSpc>
                <a:spcPct val="120000"/>
              </a:lnSpc>
            </a:pPr>
            <a:r>
              <a:rPr lang="en-US">
                <a:solidFill>
                  <a:srgbClr val="000000"/>
                </a:solidFill>
                <a:latin typeface="Trebuchet MS" charset="0"/>
                <a:cs typeface="Trebuchet MS" charset="0"/>
              </a:rPr>
              <a:t>Neutrinos are not even on the scale!</a:t>
            </a:r>
          </a:p>
        </p:txBody>
      </p:sp>
      <p:sp>
        <p:nvSpPr>
          <p:cNvPr id="206852" name="Accolade fermante 1"/>
          <p:cNvSpPr>
            <a:spLocks/>
          </p:cNvSpPr>
          <p:nvPr/>
        </p:nvSpPr>
        <p:spPr bwMode="auto">
          <a:xfrm>
            <a:off x="5940425" y="1804988"/>
            <a:ext cx="182563" cy="3311525"/>
          </a:xfrm>
          <a:prstGeom prst="rightBrace">
            <a:avLst>
              <a:gd name="adj1" fmla="val 8398"/>
              <a:gd name="adj2" fmla="val 49699"/>
            </a:avLst>
          </a:prstGeom>
          <a:noFill/>
          <a:ln w="28575">
            <a:solidFill>
              <a:srgbClr val="4F81BD"/>
            </a:solidFill>
            <a:round/>
            <a:headEnd/>
            <a:tailEnd/>
          </a:ln>
          <a:extLst>
            <a:ext uri="{909E8E84-426E-40dd-AFC4-6F175D3DCCD1}">
              <a14:hiddenFill xmlns:a14="http://schemas.microsoft.com/office/drawing/2010/main" xmlns="">
                <a:solidFill>
                  <a:srgbClr val="FFFFFF"/>
                </a:solidFill>
              </a14:hiddenFill>
            </a:ext>
          </a:extLst>
        </p:spPr>
        <p:txBody>
          <a:bodyPr/>
          <a:lstStyle/>
          <a:p>
            <a:pPr algn="l"/>
            <a:endParaRPr lang="fr-FR" sz="2400" u="sng">
              <a:solidFill>
                <a:srgbClr val="000000"/>
              </a:solidFill>
              <a:latin typeface="Arial" charset="0"/>
            </a:endParaRPr>
          </a:p>
        </p:txBody>
      </p:sp>
      <p:sp>
        <p:nvSpPr>
          <p:cNvPr id="206853" name="Text Box 5"/>
          <p:cNvSpPr txBox="1">
            <a:spLocks noChangeArrowheads="1"/>
          </p:cNvSpPr>
          <p:nvPr/>
        </p:nvSpPr>
        <p:spPr bwMode="auto">
          <a:xfrm>
            <a:off x="215900" y="5981700"/>
            <a:ext cx="88931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000">
                <a:solidFill>
                  <a:schemeClr val="tx1"/>
                </a:solidFill>
                <a:latin typeface="Times New Roman" charset="0"/>
                <a:ea typeface="ＭＳ Ｐゴシック" charset="0"/>
              </a:defRPr>
            </a:lvl9pPr>
          </a:lstStyle>
          <a:p>
            <a:pPr algn="l" eaLnBrk="1" hangingPunct="1"/>
            <a:r>
              <a:rPr lang="en-US">
                <a:solidFill>
                  <a:srgbClr val="000000"/>
                </a:solidFill>
                <a:latin typeface="Trebuchet MS" charset="0"/>
                <a:cs typeface="Trebuchet MS" charset="0"/>
              </a:rPr>
              <a:t>The BEH sector includes most of the free parameters of the Standard Model</a:t>
            </a:r>
          </a:p>
        </p:txBody>
      </p:sp>
      <p:sp>
        <p:nvSpPr>
          <p:cNvPr id="2" name="Slide Number Placeholder 1"/>
          <p:cNvSpPr>
            <a:spLocks noGrp="1"/>
          </p:cNvSpPr>
          <p:nvPr>
            <p:ph type="sldNum" sz="quarter" idx="12"/>
          </p:nvPr>
        </p:nvSpPr>
        <p:spPr>
          <a:xfrm>
            <a:off x="7061200" y="6400800"/>
            <a:ext cx="1905000" cy="457200"/>
          </a:xfrm>
        </p:spPr>
        <p:txBody>
          <a:bodyPr/>
          <a:lstStyle/>
          <a:p>
            <a:pPr>
              <a:defRPr/>
            </a:pPr>
            <a:fld id="{A8D5473E-20EF-1743-A11A-8031637B65BD}" type="slidenum">
              <a:rPr lang="fr-FR" smtClean="0"/>
              <a:pPr>
                <a:defRPr/>
              </a:pPr>
              <a:t>43</a:t>
            </a:fld>
            <a:endParaRPr lang="fr-F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relative masses of elementary particles</a:t>
            </a:r>
          </a:p>
        </p:txBody>
      </p:sp>
      <p:pic>
        <p:nvPicPr>
          <p:cNvPr id="3" name="Picture 2" descr="quark_masses.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100" y="1291704"/>
            <a:ext cx="7061200" cy="5154203"/>
          </a:xfrm>
          <a:prstGeom prst="rect">
            <a:avLst/>
          </a:prstGeom>
        </p:spPr>
      </p:pic>
    </p:spTree>
    <p:extLst>
      <p:ext uri="{BB962C8B-B14F-4D97-AF65-F5344CB8AC3E}">
        <p14:creationId xmlns:p14="http://schemas.microsoft.com/office/powerpoint/2010/main" val="1546501489"/>
      </p:ext>
    </p:extLst>
  </p:cSld>
  <p:clrMapOvr>
    <a:masterClrMapping/>
  </p:clrMapOvr>
  <p:transition>
    <p:rand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7137400" y="6400800"/>
            <a:ext cx="1905000" cy="457200"/>
          </a:xfrm>
        </p:spPr>
        <p:txBody>
          <a:bodyPr/>
          <a:lstStyle/>
          <a:p>
            <a:pPr>
              <a:defRPr/>
            </a:pPr>
            <a:fld id="{0426EE37-D06F-714B-A2CB-FC3454F6F2B2}" type="slidenum">
              <a:rPr lang="fr-FR" smtClean="0"/>
              <a:pPr>
                <a:defRPr/>
              </a:pPr>
              <a:t>45</a:t>
            </a:fld>
            <a:endParaRPr lang="fr-FR"/>
          </a:p>
        </p:txBody>
      </p:sp>
      <p:pic>
        <p:nvPicPr>
          <p:cNvPr id="4" name="Picture 3" descr="QuarkMasses_animals.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6600"/>
            <a:ext cx="9144000" cy="5365704"/>
          </a:xfrm>
          <a:prstGeom prst="rect">
            <a:avLst/>
          </a:prstGeom>
        </p:spPr>
      </p:pic>
    </p:spTree>
    <p:extLst>
      <p:ext uri="{BB962C8B-B14F-4D97-AF65-F5344CB8AC3E}">
        <p14:creationId xmlns:p14="http://schemas.microsoft.com/office/powerpoint/2010/main" val="6114097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3" descr="puzzle.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04850"/>
            <a:ext cx="9144000" cy="6153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8898" name="Rectangle 4"/>
          <p:cNvSpPr>
            <a:spLocks noChangeArrowheads="1"/>
          </p:cNvSpPr>
          <p:nvPr/>
        </p:nvSpPr>
        <p:spPr bwMode="auto">
          <a:xfrm>
            <a:off x="9055100" y="0"/>
            <a:ext cx="134938" cy="6858000"/>
          </a:xfrm>
          <a:prstGeom prst="rect">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 name="Rectangle 3"/>
          <p:cNvSpPr/>
          <p:nvPr/>
        </p:nvSpPr>
        <p:spPr bwMode="auto">
          <a:xfrm>
            <a:off x="0" y="0"/>
            <a:ext cx="9144000" cy="7747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68" charset="0"/>
            </a:endParaRPr>
          </a:p>
        </p:txBody>
      </p:sp>
    </p:spTree>
  </p:cSld>
  <p:clrMapOvr>
    <a:masterClrMapping/>
  </p:clrMapOvr>
  <p:transition>
    <p:rand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Title 2"/>
          <p:cNvSpPr>
            <a:spLocks noGrp="1"/>
          </p:cNvSpPr>
          <p:nvPr>
            <p:ph type="title"/>
          </p:nvPr>
        </p:nvSpPr>
        <p:spPr>
          <a:xfrm>
            <a:off x="0" y="346075"/>
            <a:ext cx="8777288" cy="647700"/>
          </a:xfrm>
        </p:spPr>
        <p:txBody>
          <a:bodyPr/>
          <a:lstStyle/>
          <a:p>
            <a:r>
              <a:rPr lang="en-US" dirty="0">
                <a:latin typeface="Times New Roman" charset="0"/>
                <a:ea typeface="ＭＳ Ｐゴシック" charset="0"/>
                <a:cs typeface="ＭＳ Ｐゴシック" charset="0"/>
              </a:rPr>
              <a:t>What’s next?</a:t>
            </a:r>
          </a:p>
        </p:txBody>
      </p:sp>
      <p:sp>
        <p:nvSpPr>
          <p:cNvPr id="209922" name="Content Placeholder 3"/>
          <p:cNvSpPr>
            <a:spLocks noGrp="1"/>
          </p:cNvSpPr>
          <p:nvPr>
            <p:ph idx="1"/>
          </p:nvPr>
        </p:nvSpPr>
        <p:spPr>
          <a:xfrm>
            <a:off x="628650" y="1416050"/>
            <a:ext cx="7993063" cy="4921250"/>
          </a:xfrm>
        </p:spPr>
        <p:txBody>
          <a:bodyPr/>
          <a:lstStyle/>
          <a:p>
            <a:r>
              <a:rPr lang="en-US" dirty="0">
                <a:latin typeface="Times New Roman" charset="0"/>
                <a:ea typeface="ＭＳ Ｐゴシック" charset="0"/>
                <a:cs typeface="ＭＳ Ｐゴシック" charset="0"/>
              </a:rPr>
              <a:t>The Standard Model has been confirmed</a:t>
            </a:r>
          </a:p>
          <a:p>
            <a:r>
              <a:rPr lang="en-US" dirty="0">
                <a:latin typeface="Times New Roman" charset="0"/>
                <a:ea typeface="ＭＳ Ｐゴシック" charset="0"/>
                <a:cs typeface="ＭＳ Ｐゴシック" charset="0"/>
              </a:rPr>
              <a:t>New questions arise</a:t>
            </a:r>
          </a:p>
          <a:p>
            <a:r>
              <a:rPr lang="en-US" dirty="0">
                <a:latin typeface="Times New Roman" charset="0"/>
                <a:ea typeface="ＭＳ Ｐゴシック" charset="0"/>
                <a:cs typeface="ＭＳ Ｐゴシック" charset="0"/>
              </a:rPr>
              <a:t>The Standard Model does  </a:t>
            </a:r>
            <a:r>
              <a:rPr lang="en-US" i="1" dirty="0">
                <a:latin typeface="Times New Roman" charset="0"/>
                <a:ea typeface="ＭＳ Ｐゴシック" charset="0"/>
                <a:cs typeface="ＭＳ Ｐゴシック" charset="0"/>
              </a:rPr>
              <a:t>not </a:t>
            </a:r>
            <a:r>
              <a:rPr lang="en-US" dirty="0">
                <a:latin typeface="Times New Roman" charset="0"/>
                <a:ea typeface="ＭＳ Ｐゴシック" charset="0"/>
                <a:cs typeface="ＭＳ Ｐゴシック" charset="0"/>
              </a:rPr>
              <a:t> give a complete description of the subatomic world</a:t>
            </a:r>
          </a:p>
          <a:p>
            <a:r>
              <a:rPr lang="en-US" dirty="0">
                <a:solidFill>
                  <a:srgbClr val="0000FF"/>
                </a:solidFill>
                <a:latin typeface="Times New Roman" charset="0"/>
                <a:ea typeface="ＭＳ Ｐゴシック" charset="0"/>
                <a:cs typeface="ＭＳ Ｐゴシック" charset="0"/>
              </a:rPr>
              <a:t>Open questions:</a:t>
            </a:r>
          </a:p>
          <a:p>
            <a:pPr lvl="1"/>
            <a:r>
              <a:rPr lang="en-US" sz="2200" dirty="0">
                <a:solidFill>
                  <a:schemeClr val="accent2"/>
                </a:solidFill>
                <a:latin typeface="Times New Roman" charset="0"/>
                <a:ea typeface="ＭＳ Ｐゴシック" charset="0"/>
              </a:rPr>
              <a:t>“Fine-tuning”</a:t>
            </a:r>
            <a:r>
              <a:rPr lang="en-US" altLang="ja-JP" sz="2200" dirty="0">
                <a:solidFill>
                  <a:schemeClr val="accent2"/>
                </a:solidFill>
                <a:latin typeface="Times New Roman" charset="0"/>
                <a:ea typeface="ＭＳ Ｐゴシック" charset="0"/>
              </a:rPr>
              <a:t> of Higgs mass</a:t>
            </a:r>
          </a:p>
          <a:p>
            <a:pPr lvl="2"/>
            <a:r>
              <a:rPr lang="en-US" sz="1600" dirty="0">
                <a:solidFill>
                  <a:schemeClr val="accent2"/>
                </a:solidFill>
                <a:latin typeface="Times New Roman" charset="0"/>
                <a:ea typeface="ＭＳ Ｐゴシック" charset="0"/>
              </a:rPr>
              <a:t>Supersymmetry</a:t>
            </a:r>
          </a:p>
          <a:p>
            <a:pPr lvl="1"/>
            <a:r>
              <a:rPr lang="en-US" sz="2200" dirty="0">
                <a:solidFill>
                  <a:schemeClr val="accent2"/>
                </a:solidFill>
                <a:latin typeface="Times New Roman" charset="0"/>
                <a:ea typeface="ＭＳ Ｐゴシック" charset="0"/>
              </a:rPr>
              <a:t>Neutrino oscillations and masses</a:t>
            </a:r>
          </a:p>
          <a:p>
            <a:pPr lvl="1"/>
            <a:r>
              <a:rPr lang="en-US" sz="2200" dirty="0">
                <a:solidFill>
                  <a:schemeClr val="accent2"/>
                </a:solidFill>
                <a:latin typeface="Times New Roman" charset="0"/>
                <a:ea typeface="ＭＳ Ｐゴシック" charset="0"/>
              </a:rPr>
              <a:t>Dark Matter</a:t>
            </a:r>
          </a:p>
          <a:p>
            <a:pPr lvl="1"/>
            <a:r>
              <a:rPr lang="en-US" sz="2200" dirty="0">
                <a:solidFill>
                  <a:schemeClr val="accent2"/>
                </a:solidFill>
                <a:latin typeface="Times New Roman" charset="0"/>
                <a:ea typeface="ＭＳ Ｐゴシック" charset="0"/>
              </a:rPr>
              <a:t>Dark Energy</a:t>
            </a:r>
          </a:p>
          <a:p>
            <a:pPr lvl="1"/>
            <a:r>
              <a:rPr lang="en-US" sz="2200" dirty="0">
                <a:solidFill>
                  <a:schemeClr val="accent2"/>
                </a:solidFill>
                <a:latin typeface="Times New Roman" charset="0"/>
                <a:ea typeface="ＭＳ Ｐゴシック" charset="0"/>
              </a:rPr>
              <a:t>Gravitation</a:t>
            </a:r>
          </a:p>
          <a:p>
            <a:pPr lvl="1"/>
            <a:r>
              <a:rPr lang="en-US" sz="2200" dirty="0">
                <a:solidFill>
                  <a:schemeClr val="accent2"/>
                </a:solidFill>
                <a:latin typeface="Times New Roman" charset="0"/>
                <a:ea typeface="ＭＳ Ｐゴシック" charset="0"/>
              </a:rPr>
              <a:t>Extra Dimensions ?</a:t>
            </a:r>
          </a:p>
          <a:p>
            <a:pPr lvl="1"/>
            <a:endParaRPr lang="en-US" sz="2200" dirty="0">
              <a:solidFill>
                <a:schemeClr val="accent2"/>
              </a:solidFill>
              <a:latin typeface="Times New Roman" charset="0"/>
              <a:ea typeface="ＭＳ Ｐゴシック" charset="0"/>
            </a:endParaRPr>
          </a:p>
        </p:txBody>
      </p:sp>
    </p:spTree>
  </p:cSld>
  <p:clrMapOvr>
    <a:masterClrMapping/>
  </p:clrMapOvr>
  <p:transition>
    <p:rand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6BB30-BDE4-4249-B4B3-B1E7E3273381}"/>
              </a:ext>
            </a:extLst>
          </p:cNvPr>
          <p:cNvSpPr>
            <a:spLocks noGrp="1"/>
          </p:cNvSpPr>
          <p:nvPr>
            <p:ph type="ctrTitle"/>
          </p:nvPr>
        </p:nvSpPr>
        <p:spPr/>
        <p:txBody>
          <a:bodyPr/>
          <a:lstStyle/>
          <a:p>
            <a:pPr algn="ctr"/>
            <a:r>
              <a:rPr lang="en-US" sz="9600" dirty="0"/>
              <a:t>BACKUP</a:t>
            </a:r>
          </a:p>
        </p:txBody>
      </p:sp>
    </p:spTree>
    <p:extLst>
      <p:ext uri="{BB962C8B-B14F-4D97-AF65-F5344CB8AC3E}">
        <p14:creationId xmlns:p14="http://schemas.microsoft.com/office/powerpoint/2010/main" val="2823047893"/>
      </p:ext>
    </p:extLst>
  </p:cSld>
  <p:clrMapOvr>
    <a:masterClrMapping/>
  </p:clrMapOvr>
  <p:transition>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2" name="Footer Placeholder 1"/>
          <p:cNvSpPr>
            <a:spLocks noGrp="1"/>
          </p:cNvSpPr>
          <p:nvPr>
            <p:ph type="ftr" sz="quarter" idx="11"/>
          </p:nvPr>
        </p:nvSpPr>
        <p:spPr/>
        <p:txBody>
          <a:bodyPr/>
          <a:lstStyle/>
          <a:p>
            <a:pPr>
              <a:defRPr/>
            </a:pPr>
            <a:r>
              <a:rPr lang="en-US"/>
              <a:t>slide</a:t>
            </a:r>
            <a:endParaRPr lang="fr-FR"/>
          </a:p>
        </p:txBody>
      </p:sp>
      <p:sp>
        <p:nvSpPr>
          <p:cNvPr id="3" name="Slide Number Placeholder 2"/>
          <p:cNvSpPr>
            <a:spLocks noGrp="1"/>
          </p:cNvSpPr>
          <p:nvPr>
            <p:ph type="sldNum" sz="quarter" idx="12"/>
          </p:nvPr>
        </p:nvSpPr>
        <p:spPr/>
        <p:txBody>
          <a:bodyPr/>
          <a:lstStyle/>
          <a:p>
            <a:pPr>
              <a:defRPr/>
            </a:pPr>
            <a:fld id="{0426EE37-D06F-714B-A2CB-FC3454F6F2B2}" type="slidenum">
              <a:rPr lang="fr-FR" smtClean="0"/>
              <a:pPr>
                <a:defRPr/>
              </a:pPr>
              <a:t>5</a:t>
            </a:fld>
            <a:endParaRPr lang="fr-FR"/>
          </a:p>
        </p:txBody>
      </p:sp>
      <p:pic>
        <p:nvPicPr>
          <p:cNvPr id="4" name="Picture 3" descr="HiggsHunting2014.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00" y="0"/>
            <a:ext cx="8425978" cy="6858000"/>
          </a:xfrm>
          <a:prstGeom prst="rect">
            <a:avLst/>
          </a:prstGeom>
        </p:spPr>
      </p:pic>
    </p:spTree>
    <p:extLst>
      <p:ext uri="{BB962C8B-B14F-4D97-AF65-F5344CB8AC3E}">
        <p14:creationId xmlns:p14="http://schemas.microsoft.com/office/powerpoint/2010/main" val="2708512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fld id="{71B40380-D055-4845-A687-36A329D1EB58}" type="slidenum">
              <a:rPr lang="de-AT" sz="1400">
                <a:solidFill>
                  <a:srgbClr val="01446F"/>
                </a:solidFill>
                <a:latin typeface="Comic Sans MS" charset="0"/>
              </a:rPr>
              <a:pPr eaLnBrk="1" hangingPunct="1"/>
              <a:t>6</a:t>
            </a:fld>
            <a:endParaRPr lang="de-AT" sz="1400">
              <a:solidFill>
                <a:srgbClr val="01446F"/>
              </a:solidFill>
              <a:latin typeface="Comic Sans MS" charset="0"/>
            </a:endParaRPr>
          </a:p>
        </p:txBody>
      </p:sp>
      <p:pic>
        <p:nvPicPr>
          <p:cNvPr id="219138" name="Picture 5" descr="higgs_pub_plb12.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882650"/>
            <a:ext cx="3908425" cy="559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9139" name="Picture 6" descr="higgs_comment_plb.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35475" y="2184400"/>
            <a:ext cx="422275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9140" name="TextBox 7"/>
          <p:cNvSpPr txBox="1">
            <a:spLocks noChangeArrowheads="1"/>
          </p:cNvSpPr>
          <p:nvPr/>
        </p:nvSpPr>
        <p:spPr bwMode="auto">
          <a:xfrm>
            <a:off x="4964113" y="1085850"/>
            <a:ext cx="30099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r>
              <a:rPr lang="en-US">
                <a:solidFill>
                  <a:srgbClr val="FFFF00"/>
                </a:solidFill>
                <a:latin typeface="Comic Sans MS" charset="0"/>
              </a:rPr>
              <a:t>Publication of results in </a:t>
            </a:r>
          </a:p>
          <a:p>
            <a:pPr eaLnBrk="1" hangingPunct="1"/>
            <a:r>
              <a:rPr lang="en-US">
                <a:solidFill>
                  <a:srgbClr val="FFFF00"/>
                </a:solidFill>
                <a:latin typeface="Comic Sans MS" charset="0"/>
              </a:rPr>
              <a:t>Journal Physics Letters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8"/>
          <p:cNvSpPr>
            <a:spLocks noChangeArrowheads="1"/>
          </p:cNvSpPr>
          <p:nvPr/>
        </p:nvSpPr>
        <p:spPr bwMode="auto">
          <a:xfrm>
            <a:off x="0" y="6032500"/>
            <a:ext cx="9144000" cy="8255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5170" name="Rectangle 1"/>
          <p:cNvSpPr>
            <a:spLocks noChangeArrowheads="1"/>
          </p:cNvSpPr>
          <p:nvPr/>
        </p:nvSpPr>
        <p:spPr bwMode="auto">
          <a:xfrm>
            <a:off x="5148263" y="2887663"/>
            <a:ext cx="3816350" cy="3754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r>
              <a:rPr lang="en-US" sz="1400">
                <a:latin typeface="Trebuchet MS" charset="0"/>
                <a:cs typeface="Trebuchet MS" charset="0"/>
              </a:rPr>
              <a:t>8 October 2013</a:t>
            </a:r>
          </a:p>
          <a:p>
            <a:pPr algn="just"/>
            <a:endParaRPr lang="en-US" sz="1400" b="1">
              <a:latin typeface="Trebuchet MS" charset="0"/>
              <a:cs typeface="Trebuchet MS" charset="0"/>
            </a:endParaRPr>
          </a:p>
          <a:p>
            <a:pPr algn="just"/>
            <a:r>
              <a:rPr lang="en-US" sz="1400" b="1">
                <a:latin typeface="Trebuchet MS" charset="0"/>
                <a:cs typeface="Trebuchet MS" charset="0"/>
              </a:rPr>
              <a:t>The Royal Swedish Academy of Sciences has decided to award the Nobel Prize in Physics for 2013 to </a:t>
            </a:r>
          </a:p>
          <a:p>
            <a:pPr algn="just"/>
            <a:endParaRPr lang="en-US" sz="1400" b="1">
              <a:latin typeface="Trebuchet MS" charset="0"/>
              <a:cs typeface="Trebuchet MS" charset="0"/>
            </a:endParaRPr>
          </a:p>
          <a:p>
            <a:pPr algn="just"/>
            <a:r>
              <a:rPr lang="en-US" sz="1400" b="1">
                <a:latin typeface="Trebuchet MS" charset="0"/>
                <a:cs typeface="Trebuchet MS" charset="0"/>
              </a:rPr>
              <a:t>François Englert and Peter Higgs </a:t>
            </a:r>
            <a:r>
              <a:rPr lang="en-US" sz="1400">
                <a:latin typeface="Trebuchet MS" charset="0"/>
                <a:cs typeface="Trebuchet MS" charset="0"/>
              </a:rPr>
              <a:t> </a:t>
            </a:r>
            <a:endParaRPr lang="en-US" sz="1400" i="1">
              <a:latin typeface="Trebuchet MS" charset="0"/>
              <a:cs typeface="Trebuchet MS" charset="0"/>
            </a:endParaRPr>
          </a:p>
          <a:p>
            <a:pPr algn="just"/>
            <a:endParaRPr lang="en-US" sz="1400" i="1">
              <a:latin typeface="Trebuchet MS" charset="0"/>
              <a:cs typeface="Trebuchet MS" charset="0"/>
            </a:endParaRPr>
          </a:p>
          <a:p>
            <a:pPr algn="just"/>
            <a:r>
              <a:rPr lang="en-US" sz="1400" i="1">
                <a:latin typeface="Trebuchet MS" charset="0"/>
                <a:cs typeface="Trebuchet MS" charset="0"/>
              </a:rPr>
              <a:t>“for the theoretical discovery of a mechanism that contributes to our understanding of the origin of mass of subatomic particles, and which recently was confirmed through the discovery of the predicted fundamental particle, by the ATLAS and CMS experiments at CERN’s Large Hadron Collider”</a:t>
            </a:r>
            <a:endParaRPr lang="en-US" sz="1400">
              <a:latin typeface="Trebuchet MS" charset="0"/>
              <a:cs typeface="Trebuchet MS" charset="0"/>
            </a:endParaRPr>
          </a:p>
        </p:txBody>
      </p:sp>
      <p:pic>
        <p:nvPicPr>
          <p:cNvPr id="135171" name="Image 4" descr="ATLAS-Collab.jpg"/>
          <p:cNvPicPr>
            <a:picLocks noChangeAspect="1"/>
          </p:cNvPicPr>
          <p:nvPr/>
        </p:nvPicPr>
        <p:blipFill>
          <a:blip r:embed="rId2">
            <a:extLst>
              <a:ext uri="{28A0092B-C50C-407E-A947-70E740481C1C}">
                <a14:useLocalDpi xmlns:a14="http://schemas.microsoft.com/office/drawing/2010/main" val="0"/>
              </a:ext>
            </a:extLst>
          </a:blip>
          <a:srcRect l="12500" t="31828" r="9770" b="7323"/>
          <a:stretch>
            <a:fillRect/>
          </a:stretch>
        </p:blipFill>
        <p:spPr bwMode="auto">
          <a:xfrm>
            <a:off x="-12700" y="-9525"/>
            <a:ext cx="4451350" cy="286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5172" name="Image 6" descr="CMS-Collab.jpg"/>
          <p:cNvPicPr>
            <a:picLocks noChangeAspect="1"/>
          </p:cNvPicPr>
          <p:nvPr/>
        </p:nvPicPr>
        <p:blipFill>
          <a:blip r:embed="rId3">
            <a:extLst>
              <a:ext uri="{28A0092B-C50C-407E-A947-70E740481C1C}">
                <a14:useLocalDpi xmlns:a14="http://schemas.microsoft.com/office/drawing/2010/main" val="0"/>
              </a:ext>
            </a:extLst>
          </a:blip>
          <a:srcRect l="11349" r="11926"/>
          <a:stretch>
            <a:fillRect/>
          </a:stretch>
        </p:blipFill>
        <p:spPr bwMode="auto">
          <a:xfrm>
            <a:off x="-34925" y="2806700"/>
            <a:ext cx="4767263" cy="405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5173" name="Image 7" descr="LHC-People.jpg"/>
          <p:cNvPicPr>
            <a:picLocks noChangeAspect="1"/>
          </p:cNvPicPr>
          <p:nvPr/>
        </p:nvPicPr>
        <p:blipFill>
          <a:blip r:embed="rId4">
            <a:extLst>
              <a:ext uri="{28A0092B-C50C-407E-A947-70E740481C1C}">
                <a14:useLocalDpi xmlns:a14="http://schemas.microsoft.com/office/drawing/2010/main" val="0"/>
              </a:ext>
            </a:extLst>
          </a:blip>
          <a:srcRect l="18195" t="30881" r="14166" b="11948"/>
          <a:stretch>
            <a:fillRect/>
          </a:stretch>
        </p:blipFill>
        <p:spPr bwMode="auto">
          <a:xfrm>
            <a:off x="4367213" y="-1588"/>
            <a:ext cx="4775200" cy="280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174" name="ZoneTexte 8"/>
          <p:cNvSpPr txBox="1">
            <a:spLocks noChangeArrowheads="1"/>
          </p:cNvSpPr>
          <p:nvPr/>
        </p:nvSpPr>
        <p:spPr bwMode="auto">
          <a:xfrm>
            <a:off x="198438" y="87313"/>
            <a:ext cx="1060450" cy="461962"/>
          </a:xfrm>
          <a:prstGeom prst="rect">
            <a:avLst/>
          </a:prstGeom>
          <a:solidFill>
            <a:schemeClr val="bg1"/>
          </a:solidFill>
          <a:ln w="9525">
            <a:solidFill>
              <a:srgbClr val="4F81BD"/>
            </a:solidFill>
            <a:miter lim="800000"/>
            <a:headEnd/>
            <a:tailEnd/>
          </a:ln>
        </p:spPr>
        <p:txBody>
          <a:bodyPr wrap="none">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000">
                <a:solidFill>
                  <a:schemeClr val="tx1"/>
                </a:solidFill>
                <a:latin typeface="Times New Roman" charset="0"/>
                <a:ea typeface="ＭＳ Ｐゴシック" charset="0"/>
              </a:defRPr>
            </a:lvl9pPr>
          </a:lstStyle>
          <a:p>
            <a:r>
              <a:rPr lang="en-US" sz="2400" b="1">
                <a:latin typeface="Trebuchet MS" charset="0"/>
                <a:cs typeface="Trebuchet MS" charset="0"/>
              </a:rPr>
              <a:t>ATLAS</a:t>
            </a:r>
          </a:p>
        </p:txBody>
      </p:sp>
      <p:sp>
        <p:nvSpPr>
          <p:cNvPr id="135175" name="ZoneTexte 9"/>
          <p:cNvSpPr txBox="1">
            <a:spLocks noChangeArrowheads="1"/>
          </p:cNvSpPr>
          <p:nvPr/>
        </p:nvSpPr>
        <p:spPr bwMode="auto">
          <a:xfrm>
            <a:off x="107950" y="6237288"/>
            <a:ext cx="758825" cy="461962"/>
          </a:xfrm>
          <a:prstGeom prst="rect">
            <a:avLst/>
          </a:prstGeom>
          <a:solidFill>
            <a:schemeClr val="bg1"/>
          </a:solidFill>
          <a:ln w="9525">
            <a:solidFill>
              <a:srgbClr val="4F81BD"/>
            </a:solidFill>
            <a:miter lim="800000"/>
            <a:headEnd/>
            <a:tailEnd/>
          </a:ln>
        </p:spPr>
        <p:txBody>
          <a:bodyPr wrap="none">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000">
                <a:solidFill>
                  <a:schemeClr val="tx1"/>
                </a:solidFill>
                <a:latin typeface="Times New Roman" charset="0"/>
                <a:ea typeface="ＭＳ Ｐゴシック" charset="0"/>
              </a:defRPr>
            </a:lvl9pPr>
          </a:lstStyle>
          <a:p>
            <a:r>
              <a:rPr lang="en-US" sz="2400" b="1">
                <a:latin typeface="Trebuchet MS" charset="0"/>
                <a:cs typeface="Trebuchet MS" charset="0"/>
              </a:rPr>
              <a:t>CMS</a:t>
            </a:r>
          </a:p>
        </p:txBody>
      </p:sp>
      <p:sp>
        <p:nvSpPr>
          <p:cNvPr id="135176" name="ZoneTexte 10"/>
          <p:cNvSpPr txBox="1">
            <a:spLocks noChangeArrowheads="1"/>
          </p:cNvSpPr>
          <p:nvPr/>
        </p:nvSpPr>
        <p:spPr bwMode="auto">
          <a:xfrm>
            <a:off x="8172450" y="115888"/>
            <a:ext cx="754063" cy="461962"/>
          </a:xfrm>
          <a:prstGeom prst="rect">
            <a:avLst/>
          </a:prstGeom>
          <a:solidFill>
            <a:schemeClr val="bg1"/>
          </a:solidFill>
          <a:ln w="9525">
            <a:solidFill>
              <a:srgbClr val="4F81BD"/>
            </a:solidFill>
            <a:miter lim="800000"/>
            <a:headEnd/>
            <a:tailEnd/>
          </a:ln>
        </p:spPr>
        <p:txBody>
          <a:bodyPr wrap="none">
            <a:spAutoFit/>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000">
                <a:solidFill>
                  <a:schemeClr val="tx1"/>
                </a:solidFill>
                <a:latin typeface="Times New Roman" charset="0"/>
                <a:ea typeface="ＭＳ Ｐゴシック" charset="0"/>
              </a:defRPr>
            </a:lvl9pPr>
          </a:lstStyle>
          <a:p>
            <a:r>
              <a:rPr lang="en-US" sz="2400" b="1">
                <a:latin typeface="Trebuchet MS" charset="0"/>
                <a:cs typeface="Trebuchet MS" charset="0"/>
              </a:rPr>
              <a:t>LHC</a:t>
            </a:r>
          </a:p>
        </p:txBody>
      </p:sp>
    </p:spTree>
  </p:cSld>
  <p:clrMapOvr>
    <a:masterClrMapping/>
  </p:clrMapOvr>
  <p:transition>
    <p:random/>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bwMode="auto">
          <a:xfrm>
            <a:off x="598488" y="419100"/>
            <a:ext cx="2120900" cy="558800"/>
          </a:xfrm>
          <a:prstGeom prst="rect">
            <a:avLst/>
          </a:prstGeom>
          <a:solidFill>
            <a:schemeClr val="tx1"/>
          </a:solidFill>
          <a:ln w="9525" cap="flat" cmpd="sng" algn="ctr">
            <a:noFill/>
            <a:prstDash val="solid"/>
            <a:round/>
            <a:headEnd type="none" w="med" len="med"/>
            <a:tailEnd type="none" w="med" len="med"/>
          </a:ln>
          <a:effectLst/>
        </p:spPr>
        <p:txBody>
          <a:bodyPr/>
          <a:lstStyle/>
          <a:p>
            <a:pPr algn="l">
              <a:defRPr/>
            </a:pPr>
            <a:endParaRPr lang="en-US" sz="2400">
              <a:solidFill>
                <a:srgbClr val="000000"/>
              </a:solidFill>
              <a:latin typeface="Symbol" pitchFamily="-109" charset="2"/>
              <a:ea typeface="+mn-ea"/>
              <a:cs typeface="+mn-cs"/>
              <a:sym typeface="Symbol" pitchFamily="-109" charset="2"/>
            </a:endParaRPr>
          </a:p>
        </p:txBody>
      </p:sp>
      <p:sp>
        <p:nvSpPr>
          <p:cNvPr id="13" name="Rectangle 12"/>
          <p:cNvSpPr/>
          <p:nvPr/>
        </p:nvSpPr>
        <p:spPr bwMode="auto">
          <a:xfrm>
            <a:off x="703263" y="5676900"/>
            <a:ext cx="2122487" cy="558800"/>
          </a:xfrm>
          <a:prstGeom prst="rect">
            <a:avLst/>
          </a:prstGeom>
          <a:solidFill>
            <a:schemeClr val="tx1"/>
          </a:solidFill>
          <a:ln w="9525" cap="flat" cmpd="sng" algn="ctr">
            <a:noFill/>
            <a:prstDash val="solid"/>
            <a:round/>
            <a:headEnd type="none" w="med" len="med"/>
            <a:tailEnd type="none" w="med" len="med"/>
          </a:ln>
          <a:effectLst/>
        </p:spPr>
        <p:txBody>
          <a:bodyPr/>
          <a:lstStyle/>
          <a:p>
            <a:pPr algn="l">
              <a:defRPr/>
            </a:pPr>
            <a:endParaRPr lang="en-US" sz="2400">
              <a:solidFill>
                <a:srgbClr val="000000"/>
              </a:solidFill>
              <a:latin typeface="Symbol" pitchFamily="-109" charset="2"/>
              <a:ea typeface="+mn-ea"/>
              <a:cs typeface="+mn-cs"/>
              <a:sym typeface="Symbol" pitchFamily="-109" charset="2"/>
            </a:endParaRPr>
          </a:p>
        </p:txBody>
      </p:sp>
      <p:sp>
        <p:nvSpPr>
          <p:cNvPr id="14" name="Rectangle 13"/>
          <p:cNvSpPr/>
          <p:nvPr/>
        </p:nvSpPr>
        <p:spPr bwMode="auto">
          <a:xfrm>
            <a:off x="6483350" y="1854200"/>
            <a:ext cx="2120900" cy="558800"/>
          </a:xfrm>
          <a:prstGeom prst="rect">
            <a:avLst/>
          </a:prstGeom>
          <a:solidFill>
            <a:schemeClr val="tx1"/>
          </a:solidFill>
          <a:ln w="9525" cap="flat" cmpd="sng" algn="ctr">
            <a:noFill/>
            <a:prstDash val="solid"/>
            <a:round/>
            <a:headEnd type="none" w="med" len="med"/>
            <a:tailEnd type="none" w="med" len="med"/>
          </a:ln>
          <a:effectLst/>
        </p:spPr>
        <p:txBody>
          <a:bodyPr/>
          <a:lstStyle/>
          <a:p>
            <a:pPr algn="l">
              <a:defRPr/>
            </a:pPr>
            <a:endParaRPr lang="en-US" sz="2400">
              <a:solidFill>
                <a:srgbClr val="000000"/>
              </a:solidFill>
              <a:latin typeface="Symbol" pitchFamily="-109" charset="2"/>
              <a:ea typeface="+mn-ea"/>
              <a:cs typeface="+mn-cs"/>
              <a:sym typeface="Symbol" pitchFamily="-109" charset="2"/>
            </a:endParaRPr>
          </a:p>
        </p:txBody>
      </p:sp>
      <p:sp>
        <p:nvSpPr>
          <p:cNvPr id="11" name="TextBox 10"/>
          <p:cNvSpPr txBox="1"/>
          <p:nvPr/>
        </p:nvSpPr>
        <p:spPr>
          <a:xfrm>
            <a:off x="738188" y="228600"/>
            <a:ext cx="2041525" cy="738188"/>
          </a:xfrm>
          <a:prstGeom prst="rect">
            <a:avLst/>
          </a:prstGeom>
          <a:noFill/>
        </p:spPr>
        <p:txBody>
          <a:bodyPr wrap="none">
            <a:spAutoFit/>
          </a:bodyPr>
          <a:lstStyle/>
          <a:p>
            <a:pPr algn="l">
              <a:defRPr/>
            </a:pPr>
            <a:r>
              <a:rPr lang="en-US" sz="4200" b="1" dirty="0">
                <a:solidFill>
                  <a:srgbClr val="FFFFFF"/>
                </a:solidFill>
                <a:latin typeface="Arial"/>
                <a:ea typeface="+mn-ea"/>
                <a:cs typeface="+mn-cs"/>
              </a:rPr>
              <a:t>Quarks</a:t>
            </a:r>
          </a:p>
        </p:txBody>
      </p:sp>
      <p:sp>
        <p:nvSpPr>
          <p:cNvPr id="15" name="TextBox 14"/>
          <p:cNvSpPr txBox="1"/>
          <p:nvPr/>
        </p:nvSpPr>
        <p:spPr>
          <a:xfrm>
            <a:off x="785813" y="5664200"/>
            <a:ext cx="2278062" cy="738188"/>
          </a:xfrm>
          <a:prstGeom prst="rect">
            <a:avLst/>
          </a:prstGeom>
          <a:noFill/>
        </p:spPr>
        <p:txBody>
          <a:bodyPr wrap="none">
            <a:spAutoFit/>
          </a:bodyPr>
          <a:lstStyle/>
          <a:p>
            <a:pPr algn="l">
              <a:defRPr/>
            </a:pPr>
            <a:r>
              <a:rPr lang="en-US" sz="4200" b="1" dirty="0">
                <a:solidFill>
                  <a:srgbClr val="FFFFFF"/>
                </a:solidFill>
                <a:latin typeface="Arial"/>
                <a:ea typeface="+mn-ea"/>
                <a:cs typeface="+mn-cs"/>
              </a:rPr>
              <a:t>Leptons</a:t>
            </a:r>
          </a:p>
        </p:txBody>
      </p:sp>
      <p:sp>
        <p:nvSpPr>
          <p:cNvPr id="16" name="TextBox 15"/>
          <p:cNvSpPr txBox="1"/>
          <p:nvPr/>
        </p:nvSpPr>
        <p:spPr>
          <a:xfrm>
            <a:off x="6651625" y="1574800"/>
            <a:ext cx="1951038" cy="738188"/>
          </a:xfrm>
          <a:prstGeom prst="rect">
            <a:avLst/>
          </a:prstGeom>
          <a:noFill/>
        </p:spPr>
        <p:txBody>
          <a:bodyPr wrap="none">
            <a:spAutoFit/>
          </a:bodyPr>
          <a:lstStyle/>
          <a:p>
            <a:pPr algn="l">
              <a:defRPr/>
            </a:pPr>
            <a:r>
              <a:rPr lang="en-US" sz="4200" b="1" dirty="0">
                <a:solidFill>
                  <a:srgbClr val="FFFFFF"/>
                </a:solidFill>
                <a:latin typeface="Arial"/>
                <a:ea typeface="+mn-ea"/>
                <a:cs typeface="+mn-cs"/>
              </a:rPr>
              <a:t>Forces</a:t>
            </a:r>
          </a:p>
        </p:txBody>
      </p:sp>
      <p:sp>
        <p:nvSpPr>
          <p:cNvPr id="18" name="TextBox 17"/>
          <p:cNvSpPr txBox="1"/>
          <p:nvPr/>
        </p:nvSpPr>
        <p:spPr>
          <a:xfrm>
            <a:off x="4333875" y="5461000"/>
            <a:ext cx="4608513" cy="800100"/>
          </a:xfrm>
          <a:prstGeom prst="rect">
            <a:avLst/>
          </a:prstGeom>
          <a:noFill/>
        </p:spPr>
        <p:txBody>
          <a:bodyPr wrap="none">
            <a:spAutoFit/>
          </a:bodyPr>
          <a:lstStyle/>
          <a:p>
            <a:pPr algn="l">
              <a:defRPr/>
            </a:pPr>
            <a:r>
              <a:rPr lang="en-US" sz="4600" b="1" dirty="0">
                <a:solidFill>
                  <a:srgbClr val="FFD544"/>
                </a:solidFill>
                <a:latin typeface="Arial"/>
                <a:ea typeface="+mn-ea"/>
                <a:cs typeface="+mn-cs"/>
              </a:rPr>
              <a:t>Standard Model</a:t>
            </a:r>
          </a:p>
        </p:txBody>
      </p:sp>
      <p:sp>
        <p:nvSpPr>
          <p:cNvPr id="2" name="TextBox 1"/>
          <p:cNvSpPr txBox="1"/>
          <p:nvPr/>
        </p:nvSpPr>
        <p:spPr>
          <a:xfrm>
            <a:off x="4646613" y="2819400"/>
            <a:ext cx="568325" cy="1016000"/>
          </a:xfrm>
          <a:prstGeom prst="rect">
            <a:avLst/>
          </a:prstGeom>
          <a:solidFill>
            <a:schemeClr val="accent3">
              <a:lumMod val="75000"/>
            </a:schemeClr>
          </a:solidFill>
        </p:spPr>
        <p:txBody>
          <a:bodyPr wrap="none">
            <a:spAutoFit/>
          </a:bodyPr>
          <a:lstStyle/>
          <a:p>
            <a:pPr>
              <a:defRPr/>
            </a:pPr>
            <a:r>
              <a:rPr lang="en-US" sz="6000" b="1" dirty="0">
                <a:solidFill>
                  <a:srgbClr val="FF0000"/>
                </a:solidFill>
              </a:rPr>
              <a:t>?</a:t>
            </a:r>
          </a:p>
        </p:txBody>
      </p:sp>
      <p:sp>
        <p:nvSpPr>
          <p:cNvPr id="3" name="Slide Number Placeholder 2"/>
          <p:cNvSpPr>
            <a:spLocks noGrp="1"/>
          </p:cNvSpPr>
          <p:nvPr>
            <p:ph type="sldNum" sz="quarter" idx="12"/>
          </p:nvPr>
        </p:nvSpPr>
        <p:spPr/>
        <p:txBody>
          <a:bodyPr/>
          <a:lstStyle/>
          <a:p>
            <a:pPr>
              <a:defRPr/>
            </a:pPr>
            <a:fld id="{FEAB8FC7-5854-CE4C-9C82-8EE8718C526E}" type="slidenum">
              <a:rPr lang="en-US" smtClean="0"/>
              <a:pPr>
                <a:defRPr/>
              </a:pPr>
              <a:t>8</a:t>
            </a:fld>
            <a:endParaRPr lang="en-US"/>
          </a:p>
        </p:txBody>
      </p:sp>
      <p:sp>
        <p:nvSpPr>
          <p:cNvPr id="4" name="Footer Placeholder 3"/>
          <p:cNvSpPr>
            <a:spLocks noGrp="1"/>
          </p:cNvSpPr>
          <p:nvPr>
            <p:ph type="ftr" sz="quarter" idx="11"/>
          </p:nvPr>
        </p:nvSpPr>
        <p:spPr/>
        <p:txBody>
          <a:bodyPr/>
          <a:lstStyle/>
          <a:p>
            <a:pPr>
              <a:defRPr/>
            </a:pPr>
            <a:r>
              <a:rPr lang="en-US"/>
              <a:t>slide</a:t>
            </a:r>
          </a:p>
        </p:txBody>
      </p:sp>
    </p:spTree>
    <p:extLst>
      <p:ext uri="{BB962C8B-B14F-4D97-AF65-F5344CB8AC3E}">
        <p14:creationId xmlns:p14="http://schemas.microsoft.com/office/powerpoint/2010/main" val="1129516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bwMode="auto">
          <a:xfrm>
            <a:off x="598488" y="419100"/>
            <a:ext cx="2120900" cy="558800"/>
          </a:xfrm>
          <a:prstGeom prst="rect">
            <a:avLst/>
          </a:prstGeom>
          <a:solidFill>
            <a:schemeClr val="tx1"/>
          </a:solidFill>
          <a:ln w="9525" cap="flat" cmpd="sng" algn="ctr">
            <a:noFill/>
            <a:prstDash val="solid"/>
            <a:round/>
            <a:headEnd type="none" w="med" len="med"/>
            <a:tailEnd type="none" w="med" len="med"/>
          </a:ln>
          <a:effectLst/>
        </p:spPr>
        <p:txBody>
          <a:bodyPr/>
          <a:lstStyle/>
          <a:p>
            <a:pPr algn="l">
              <a:defRPr/>
            </a:pPr>
            <a:endParaRPr lang="en-US" sz="2400">
              <a:solidFill>
                <a:srgbClr val="000000"/>
              </a:solidFill>
              <a:latin typeface="Symbol" pitchFamily="-109" charset="2"/>
              <a:ea typeface="+mn-ea"/>
              <a:cs typeface="+mn-cs"/>
              <a:sym typeface="Symbol" pitchFamily="-109" charset="2"/>
            </a:endParaRPr>
          </a:p>
        </p:txBody>
      </p:sp>
      <p:sp>
        <p:nvSpPr>
          <p:cNvPr id="13" name="Rectangle 12"/>
          <p:cNvSpPr/>
          <p:nvPr/>
        </p:nvSpPr>
        <p:spPr bwMode="auto">
          <a:xfrm>
            <a:off x="703263" y="5676900"/>
            <a:ext cx="2122487" cy="558800"/>
          </a:xfrm>
          <a:prstGeom prst="rect">
            <a:avLst/>
          </a:prstGeom>
          <a:solidFill>
            <a:schemeClr val="tx1"/>
          </a:solidFill>
          <a:ln w="9525" cap="flat" cmpd="sng" algn="ctr">
            <a:noFill/>
            <a:prstDash val="solid"/>
            <a:round/>
            <a:headEnd type="none" w="med" len="med"/>
            <a:tailEnd type="none" w="med" len="med"/>
          </a:ln>
          <a:effectLst/>
        </p:spPr>
        <p:txBody>
          <a:bodyPr/>
          <a:lstStyle/>
          <a:p>
            <a:pPr algn="l">
              <a:defRPr/>
            </a:pPr>
            <a:endParaRPr lang="en-US" sz="2400">
              <a:solidFill>
                <a:srgbClr val="000000"/>
              </a:solidFill>
              <a:latin typeface="Symbol" pitchFamily="-109" charset="2"/>
              <a:ea typeface="+mn-ea"/>
              <a:cs typeface="+mn-cs"/>
              <a:sym typeface="Symbol" pitchFamily="-109" charset="2"/>
            </a:endParaRPr>
          </a:p>
        </p:txBody>
      </p:sp>
      <p:sp>
        <p:nvSpPr>
          <p:cNvPr id="14" name="Rectangle 13"/>
          <p:cNvSpPr/>
          <p:nvPr/>
        </p:nvSpPr>
        <p:spPr bwMode="auto">
          <a:xfrm>
            <a:off x="6483350" y="1854200"/>
            <a:ext cx="2120900" cy="558800"/>
          </a:xfrm>
          <a:prstGeom prst="rect">
            <a:avLst/>
          </a:prstGeom>
          <a:solidFill>
            <a:schemeClr val="tx1"/>
          </a:solidFill>
          <a:ln w="9525" cap="flat" cmpd="sng" algn="ctr">
            <a:noFill/>
            <a:prstDash val="solid"/>
            <a:round/>
            <a:headEnd type="none" w="med" len="med"/>
            <a:tailEnd type="none" w="med" len="med"/>
          </a:ln>
          <a:effectLst/>
        </p:spPr>
        <p:txBody>
          <a:bodyPr/>
          <a:lstStyle/>
          <a:p>
            <a:pPr algn="l">
              <a:defRPr/>
            </a:pPr>
            <a:endParaRPr lang="en-US" sz="2400">
              <a:solidFill>
                <a:srgbClr val="000000"/>
              </a:solidFill>
              <a:latin typeface="Symbol" pitchFamily="-109" charset="2"/>
              <a:ea typeface="+mn-ea"/>
              <a:cs typeface="+mn-cs"/>
              <a:sym typeface="Symbol" pitchFamily="-109" charset="2"/>
            </a:endParaRPr>
          </a:p>
        </p:txBody>
      </p:sp>
      <p:sp>
        <p:nvSpPr>
          <p:cNvPr id="11" name="TextBox 10"/>
          <p:cNvSpPr txBox="1"/>
          <p:nvPr/>
        </p:nvSpPr>
        <p:spPr>
          <a:xfrm>
            <a:off x="738188" y="228600"/>
            <a:ext cx="2041525" cy="738188"/>
          </a:xfrm>
          <a:prstGeom prst="rect">
            <a:avLst/>
          </a:prstGeom>
          <a:noFill/>
        </p:spPr>
        <p:txBody>
          <a:bodyPr wrap="none">
            <a:spAutoFit/>
          </a:bodyPr>
          <a:lstStyle/>
          <a:p>
            <a:pPr algn="l">
              <a:defRPr/>
            </a:pPr>
            <a:r>
              <a:rPr lang="en-US" sz="4200" b="1" dirty="0">
                <a:solidFill>
                  <a:srgbClr val="FFFFFF"/>
                </a:solidFill>
                <a:latin typeface="Arial"/>
                <a:ea typeface="+mn-ea"/>
                <a:cs typeface="+mn-cs"/>
              </a:rPr>
              <a:t>Quarks</a:t>
            </a:r>
          </a:p>
        </p:txBody>
      </p:sp>
      <p:sp>
        <p:nvSpPr>
          <p:cNvPr id="15" name="TextBox 14"/>
          <p:cNvSpPr txBox="1"/>
          <p:nvPr/>
        </p:nvSpPr>
        <p:spPr>
          <a:xfrm>
            <a:off x="785813" y="5664200"/>
            <a:ext cx="2278062" cy="738188"/>
          </a:xfrm>
          <a:prstGeom prst="rect">
            <a:avLst/>
          </a:prstGeom>
          <a:noFill/>
        </p:spPr>
        <p:txBody>
          <a:bodyPr wrap="none">
            <a:spAutoFit/>
          </a:bodyPr>
          <a:lstStyle/>
          <a:p>
            <a:pPr algn="l">
              <a:defRPr/>
            </a:pPr>
            <a:r>
              <a:rPr lang="en-US" sz="4200" b="1" dirty="0">
                <a:solidFill>
                  <a:srgbClr val="FFFFFF"/>
                </a:solidFill>
                <a:latin typeface="Arial"/>
                <a:ea typeface="+mn-ea"/>
                <a:cs typeface="+mn-cs"/>
              </a:rPr>
              <a:t>Leptons</a:t>
            </a:r>
          </a:p>
        </p:txBody>
      </p:sp>
      <p:sp>
        <p:nvSpPr>
          <p:cNvPr id="16" name="TextBox 15"/>
          <p:cNvSpPr txBox="1"/>
          <p:nvPr/>
        </p:nvSpPr>
        <p:spPr>
          <a:xfrm>
            <a:off x="6651625" y="1574800"/>
            <a:ext cx="1951038" cy="738188"/>
          </a:xfrm>
          <a:prstGeom prst="rect">
            <a:avLst/>
          </a:prstGeom>
          <a:noFill/>
        </p:spPr>
        <p:txBody>
          <a:bodyPr wrap="none">
            <a:spAutoFit/>
          </a:bodyPr>
          <a:lstStyle/>
          <a:p>
            <a:pPr algn="l">
              <a:defRPr/>
            </a:pPr>
            <a:r>
              <a:rPr lang="en-US" sz="4200" b="1" dirty="0">
                <a:solidFill>
                  <a:srgbClr val="FFFFFF"/>
                </a:solidFill>
                <a:latin typeface="Arial"/>
                <a:ea typeface="+mn-ea"/>
                <a:cs typeface="+mn-cs"/>
              </a:rPr>
              <a:t>Forces</a:t>
            </a:r>
          </a:p>
        </p:txBody>
      </p:sp>
      <p:sp>
        <p:nvSpPr>
          <p:cNvPr id="18" name="TextBox 17"/>
          <p:cNvSpPr txBox="1"/>
          <p:nvPr/>
        </p:nvSpPr>
        <p:spPr>
          <a:xfrm>
            <a:off x="4333875" y="5461000"/>
            <a:ext cx="4608513" cy="800100"/>
          </a:xfrm>
          <a:prstGeom prst="rect">
            <a:avLst/>
          </a:prstGeom>
          <a:noFill/>
        </p:spPr>
        <p:txBody>
          <a:bodyPr wrap="none">
            <a:spAutoFit/>
          </a:bodyPr>
          <a:lstStyle/>
          <a:p>
            <a:pPr algn="l">
              <a:defRPr/>
            </a:pPr>
            <a:r>
              <a:rPr lang="en-US" sz="4600" b="1" dirty="0">
                <a:solidFill>
                  <a:srgbClr val="FFD544"/>
                </a:solidFill>
                <a:latin typeface="Arial"/>
                <a:ea typeface="+mn-ea"/>
                <a:cs typeface="+mn-cs"/>
              </a:rPr>
              <a:t>Standard Model</a:t>
            </a:r>
          </a:p>
        </p:txBody>
      </p:sp>
      <p:sp>
        <p:nvSpPr>
          <p:cNvPr id="2" name="Slide Number Placeholder 1"/>
          <p:cNvSpPr>
            <a:spLocks noGrp="1"/>
          </p:cNvSpPr>
          <p:nvPr>
            <p:ph type="sldNum" sz="quarter" idx="12"/>
          </p:nvPr>
        </p:nvSpPr>
        <p:spPr/>
        <p:txBody>
          <a:bodyPr/>
          <a:lstStyle/>
          <a:p>
            <a:pPr>
              <a:defRPr/>
            </a:pPr>
            <a:fld id="{FEAB8FC7-5854-CE4C-9C82-8EE8718C526E}" type="slidenum">
              <a:rPr lang="en-US" smtClean="0"/>
              <a:pPr>
                <a:defRPr/>
              </a:pPr>
              <a:t>9</a:t>
            </a:fld>
            <a:endParaRPr lang="en-US"/>
          </a:p>
        </p:txBody>
      </p:sp>
      <p:sp>
        <p:nvSpPr>
          <p:cNvPr id="3" name="Footer Placeholder 2"/>
          <p:cNvSpPr>
            <a:spLocks noGrp="1"/>
          </p:cNvSpPr>
          <p:nvPr>
            <p:ph type="ftr" sz="quarter" idx="11"/>
          </p:nvPr>
        </p:nvSpPr>
        <p:spPr/>
        <p:txBody>
          <a:bodyPr/>
          <a:lstStyle/>
          <a:p>
            <a:pPr>
              <a:defRPr/>
            </a:pPr>
            <a:r>
              <a:rPr lang="en-US"/>
              <a:t>slide</a:t>
            </a:r>
          </a:p>
        </p:txBody>
      </p:sp>
    </p:spTree>
  </p:cSld>
  <p:clrMapOvr>
    <a:masterClrMapping/>
  </p:clrMapOvr>
</p:sld>
</file>

<file path=ppt/theme/theme1.xml><?xml version="1.0" encoding="utf-8"?>
<a:theme xmlns:a="http://schemas.openxmlformats.org/drawingml/2006/main" name="kuratorium">
  <a:themeElements>
    <a:clrScheme name="">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FFFF"/>
      </a:hlink>
      <a:folHlink>
        <a:srgbClr val="C0C0C0"/>
      </a:folHlink>
    </a:clrScheme>
    <a:fontScheme name="kuratorium">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Times New Roman" pitchFamily="6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Times New Roman" pitchFamily="68" charset="0"/>
          </a:defRPr>
        </a:defPPr>
      </a:lstStyle>
    </a:lnDef>
  </a:objectDefaults>
  <a:extraClrSchemeLst>
    <a:extraClrScheme>
      <a:clrScheme name="kuratorium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kuratorium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kuratorium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kuratorium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kuratorium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kuratorium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kuratorium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Leere Präsentation">
  <a:themeElements>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eere Präsentation">
      <a:majorFont>
        <a:latin typeface="Times"/>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a:ln>
              <a:noFill/>
            </a:ln>
            <a:solidFill>
              <a:srgbClr val="DDFFF6"/>
            </a:solidFill>
            <a:effectLst/>
            <a:latin typeface="Times New Roman" pitchFamily="-106" charset="0"/>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a:ln>
              <a:noFill/>
            </a:ln>
            <a:solidFill>
              <a:srgbClr val="DDFFF6"/>
            </a:solidFill>
            <a:effectLst/>
            <a:latin typeface="Times New Roman" pitchFamily="-106" charset="0"/>
          </a:defRPr>
        </a:defPPr>
      </a:lstStyle>
    </a:lnDef>
  </a:objectDefaults>
  <a:extraClrSchemeLst>
    <a:extraClrScheme>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eere Prä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eere Prä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eere Prä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Symbol" pitchFamily="-109" charset="2"/>
            <a:sym typeface="Symbol" pitchFamily="-109" charset="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Symbol" pitchFamily="-109" charset="2"/>
            <a:sym typeface="Symbol" pitchFamily="-109" charset="2"/>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Leere Präsentation">
  <a:themeElements>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eere Präsentation">
      <a:majorFont>
        <a:latin typeface="Times"/>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a:ln>
              <a:noFill/>
            </a:ln>
            <a:solidFill>
              <a:srgbClr val="DDFFF6"/>
            </a:solidFill>
            <a:effectLst/>
            <a:latin typeface="Times New Roman" pitchFamily="-106" charset="0"/>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a:ln>
              <a:noFill/>
            </a:ln>
            <a:solidFill>
              <a:srgbClr val="DDFFF6"/>
            </a:solidFill>
            <a:effectLst/>
            <a:latin typeface="Times New Roman" pitchFamily="-106" charset="0"/>
          </a:defRPr>
        </a:defPPr>
      </a:lstStyle>
    </a:lnDef>
  </a:objectDefaults>
  <a:extraClrSchemeLst>
    <a:extraClrScheme>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eere Prä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eere Prä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eere Prä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Optima Medium"/>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rgbClr val="0000FF"/>
            </a:gs>
            <a:gs pos="100000">
              <a:srgbClr val="0000FF">
                <a:gamma/>
                <a:shade val="46275"/>
                <a:invGamma/>
              </a:srgbClr>
            </a:gs>
          </a:gsLst>
          <a:path path="rect">
            <a:fillToRect l="50000" t="50000" r="50000" b="50000"/>
          </a:path>
        </a:gradFill>
        <a:ln w="9525" cap="flat" cmpd="sng" algn="ctr">
          <a:solidFill>
            <a:schemeClr val="bg1"/>
          </a:solidFill>
          <a:prstDash val="solid"/>
          <a:round/>
          <a:headEnd type="none" w="med" len="med"/>
          <a:tailEnd type="none" w="med" len="med"/>
        </a:ln>
        <a:effectLst/>
      </a:spPr>
      <a:bodyPr vert="horz" wrap="none" lIns="90000" tIns="46800" rIns="90000" bIns="46800" numCol="1" anchor="ctr" anchorCtr="1"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AT" sz="2400" b="1" i="0" u="none" strike="noStrike" cap="none" normalizeH="0" baseline="0">
            <a:ln>
              <a:noFill/>
            </a:ln>
            <a:solidFill>
              <a:schemeClr val="tx1"/>
            </a:solidFill>
            <a:effectLst/>
            <a:latin typeface="Comic Sans MS" charset="0"/>
          </a:defRPr>
        </a:defPPr>
      </a:lstStyle>
    </a:spDef>
    <a:lnDef>
      <a:spPr bwMode="auto">
        <a:xfrm>
          <a:off x="0" y="0"/>
          <a:ext cx="1" cy="1"/>
        </a:xfrm>
        <a:custGeom>
          <a:avLst/>
          <a:gdLst/>
          <a:ahLst/>
          <a:cxnLst/>
          <a:rect l="0" t="0" r="0" b="0"/>
          <a:pathLst/>
        </a:custGeom>
        <a:gradFill rotWithShape="1">
          <a:gsLst>
            <a:gs pos="0">
              <a:srgbClr val="0000FF"/>
            </a:gs>
            <a:gs pos="100000">
              <a:srgbClr val="0000FF">
                <a:gamma/>
                <a:shade val="46275"/>
                <a:invGamma/>
              </a:srgbClr>
            </a:gs>
          </a:gsLst>
          <a:path path="rect">
            <a:fillToRect l="50000" t="50000" r="50000" b="50000"/>
          </a:path>
        </a:gradFill>
        <a:ln w="9525" cap="flat" cmpd="sng" algn="ctr">
          <a:solidFill>
            <a:schemeClr val="bg1"/>
          </a:solidFill>
          <a:prstDash val="solid"/>
          <a:round/>
          <a:headEnd type="none" w="med" len="med"/>
          <a:tailEnd type="none" w="med" len="med"/>
        </a:ln>
        <a:effectLst/>
      </a:spPr>
      <a:bodyPr vert="horz" wrap="none" lIns="90000" tIns="46800" rIns="90000" bIns="46800" numCol="1" anchor="ctr" anchorCtr="1"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AT" sz="2400" b="1" i="0" u="none" strike="noStrike" cap="none" normalizeH="0" baseline="0">
            <a:ln>
              <a:noFill/>
            </a:ln>
            <a:solidFill>
              <a:schemeClr val="tx1"/>
            </a:solidFill>
            <a:effectLst/>
            <a:latin typeface="Comic Sans MS" charset="0"/>
          </a:defRPr>
        </a:defPPr>
      </a:lstStyle>
    </a:lnDef>
    <a:txDef>
      <a:spPr>
        <a:noFill/>
      </a:spPr>
      <a:bodyPr wrap="none" rtlCol="0">
        <a:spAutoFit/>
      </a:bodyPr>
      <a:lstStyle>
        <a:defPPr>
          <a:defRPr sz="2000" b="0" dirty="0" smtClean="0">
            <a:solidFill>
              <a:schemeClr val="bg1"/>
            </a:solidFill>
          </a:defRPr>
        </a:defPPr>
      </a:lstStyle>
    </a:tx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Nouvelle pré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Arial"/>
        <a:ea typeface="ＭＳ Ｐゴシック"/>
        <a:cs typeface="ＭＳ Ｐゴシック"/>
      </a:majorFont>
      <a:minorFont>
        <a:latin typeface="Arial"/>
        <a:ea typeface="ＭＳ Ｐゴシック"/>
        <a:cs typeface="ＭＳ Ｐゴシック"/>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sng"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sng"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Nouvelle pré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Arial"/>
        <a:ea typeface="ＭＳ Ｐゴシック"/>
        <a:cs typeface="ＭＳ Ｐゴシック"/>
      </a:majorFont>
      <a:minorFont>
        <a:latin typeface="Arial"/>
        <a:ea typeface="ＭＳ Ｐゴシック"/>
        <a:cs typeface="ＭＳ Ｐゴシック"/>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sng"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sng"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Leere Präsentation">
  <a:themeElements>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eere Präsentation">
      <a:majorFont>
        <a:latin typeface="Times"/>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a:ln>
              <a:noFill/>
            </a:ln>
            <a:solidFill>
              <a:srgbClr val="DDFFF6"/>
            </a:solidFill>
            <a:effectLst/>
            <a:latin typeface="Times New Roman" pitchFamily="-106" charset="0"/>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a:ln>
              <a:noFill/>
            </a:ln>
            <a:solidFill>
              <a:srgbClr val="DDFFF6"/>
            </a:solidFill>
            <a:effectLst/>
            <a:latin typeface="Times New Roman" pitchFamily="-106" charset="0"/>
          </a:defRPr>
        </a:defPPr>
      </a:lstStyle>
    </a:lnDef>
  </a:objectDefaults>
  <a:extraClrSchemeLst>
    <a:extraClrScheme>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eere Prä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eere Prä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eere Prä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dd:Applications:Microsoft Office 2004:Templates:Presentations:Designs:Blue Horizon</Template>
  <TotalTime>62743</TotalTime>
  <Words>1319</Words>
  <Application>Microsoft Macintosh PowerPoint</Application>
  <PresentationFormat>On-screen Show (4:3)</PresentationFormat>
  <Paragraphs>218</Paragraphs>
  <Slides>48</Slides>
  <Notes>15</Notes>
  <HiddenSlides>0</HiddenSlides>
  <MMClips>0</MMClips>
  <ScaleCrop>false</ScaleCrop>
  <HeadingPairs>
    <vt:vector size="8" baseType="variant">
      <vt:variant>
        <vt:lpstr>Fonts Used</vt:lpstr>
      </vt:variant>
      <vt:variant>
        <vt:i4>15</vt:i4>
      </vt:variant>
      <vt:variant>
        <vt:lpstr>Theme</vt:lpstr>
      </vt:variant>
      <vt:variant>
        <vt:i4>9</vt:i4>
      </vt:variant>
      <vt:variant>
        <vt:lpstr>Embedded OLE Servers</vt:lpstr>
      </vt:variant>
      <vt:variant>
        <vt:i4>1</vt:i4>
      </vt:variant>
      <vt:variant>
        <vt:lpstr>Slide Titles</vt:lpstr>
      </vt:variant>
      <vt:variant>
        <vt:i4>48</vt:i4>
      </vt:variant>
    </vt:vector>
  </HeadingPairs>
  <TitlesOfParts>
    <vt:vector size="73" baseType="lpstr">
      <vt:lpstr>ＭＳ Ｐゴシック</vt:lpstr>
      <vt:lpstr>Arial</vt:lpstr>
      <vt:lpstr>Calibri</vt:lpstr>
      <vt:lpstr>Comic Sans MS</vt:lpstr>
      <vt:lpstr>Courier New</vt:lpstr>
      <vt:lpstr>Helvetica</vt:lpstr>
      <vt:lpstr>Lucida Handwriting</vt:lpstr>
      <vt:lpstr>Monotype Sorts</vt:lpstr>
      <vt:lpstr>Optima Medium</vt:lpstr>
      <vt:lpstr>Osaka</vt:lpstr>
      <vt:lpstr>Symbol</vt:lpstr>
      <vt:lpstr>Times</vt:lpstr>
      <vt:lpstr>Times New Roman</vt:lpstr>
      <vt:lpstr>Trebuchet MS</vt:lpstr>
      <vt:lpstr>Wingdings</vt:lpstr>
      <vt:lpstr>kuratorium</vt:lpstr>
      <vt:lpstr>Leere Präsentation</vt:lpstr>
      <vt:lpstr>1_Blank Presentation</vt:lpstr>
      <vt:lpstr>2_Leere Präsentation</vt:lpstr>
      <vt:lpstr>2_Blank Presentation</vt:lpstr>
      <vt:lpstr>Standarddesign</vt:lpstr>
      <vt:lpstr>Nouvelle présentation</vt:lpstr>
      <vt:lpstr>2_Nouvelle présentation</vt:lpstr>
      <vt:lpstr>4_Leere Präsentation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do we need a Higgs boson?</vt:lpstr>
      <vt:lpstr>Why do we need a Higgs boson?</vt:lpstr>
      <vt:lpstr>Higgs field permeating all space</vt:lpstr>
      <vt:lpstr>Spontaneous symmetry breaking</vt:lpstr>
      <vt:lpstr>The Higgs mechanism</vt:lpstr>
      <vt:lpstr>PowerPoint Presentation</vt:lpstr>
      <vt:lpstr>PowerPoint Presentation</vt:lpstr>
      <vt:lpstr>PowerPoint Presentation</vt:lpstr>
      <vt:lpstr>PowerPoint Presentation</vt:lpstr>
      <vt:lpstr>PowerPoint Presentation</vt:lpstr>
      <vt:lpstr>How can we “find” an elementary particle?</vt:lpstr>
      <vt:lpstr>Higgs couples to all massive particles</vt:lpstr>
      <vt:lpstr>Higgs production</vt:lpstr>
      <vt:lpstr>Higgs decays </vt:lpstr>
      <vt:lpstr>Higgs decays </vt:lpstr>
      <vt:lpstr>Higgs decay to two photons</vt:lpstr>
      <vt:lpstr>Higgs signatures</vt:lpstr>
      <vt:lpstr>slide from 2011:</vt:lpstr>
      <vt:lpstr>Higgs decays (branching ratios)</vt:lpstr>
      <vt:lpstr>PowerPoint Presentation</vt:lpstr>
      <vt:lpstr> H -&gt; eemm candidate</vt:lpstr>
      <vt:lpstr>PowerPoint Presentation</vt:lpstr>
      <vt:lpstr>PowerPoint Presentation</vt:lpstr>
      <vt:lpstr>Higgs signal in γγ-channel (decay into two photons)</vt:lpstr>
      <vt:lpstr>PowerPoint Presentation</vt:lpstr>
      <vt:lpstr>The Higgs boson:  looking for a needle in a haystack</vt:lpstr>
      <vt:lpstr>Cross sections (relative probabilities)  of processes at LHC</vt:lpstr>
      <vt:lpstr>PowerPoint Presentation</vt:lpstr>
      <vt:lpstr>PowerPoint Presentation</vt:lpstr>
      <vt:lpstr>PowerPoint Presentation</vt:lpstr>
      <vt:lpstr>Properties</vt:lpstr>
      <vt:lpstr>Higgs production channels: comparison to standard model value</vt:lpstr>
      <vt:lpstr>Projection of precision to be achieved</vt:lpstr>
      <vt:lpstr>PowerPoint Presentation</vt:lpstr>
      <vt:lpstr>relative masses of elementary particles</vt:lpstr>
      <vt:lpstr>PowerPoint Presentation</vt:lpstr>
      <vt:lpstr>PowerPoint Presentation</vt:lpstr>
      <vt:lpstr>What’s next?</vt:lpstr>
      <vt:lpstr>BACKUP</vt:lpstr>
    </vt:vector>
  </TitlesOfParts>
  <Company>CERN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Manfred Jeitler</dc:creator>
  <cp:lastModifiedBy>Microsoft Office User</cp:lastModifiedBy>
  <cp:revision>2714</cp:revision>
  <cp:lastPrinted>2001-10-31T15:08:03Z</cp:lastPrinted>
  <dcterms:created xsi:type="dcterms:W3CDTF">2010-04-12T20:33:21Z</dcterms:created>
  <dcterms:modified xsi:type="dcterms:W3CDTF">2021-07-14T14:14:01Z</dcterms:modified>
</cp:coreProperties>
</file>