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56" r:id="rId2"/>
    <p:sldId id="333" r:id="rId3"/>
    <p:sldId id="334" r:id="rId4"/>
    <p:sldId id="316" r:id="rId5"/>
    <p:sldId id="372" r:id="rId6"/>
    <p:sldId id="373" r:id="rId7"/>
    <p:sldId id="374" r:id="rId8"/>
    <p:sldId id="375" r:id="rId9"/>
    <p:sldId id="377" r:id="rId10"/>
    <p:sldId id="379" r:id="rId11"/>
    <p:sldId id="380" r:id="rId12"/>
    <p:sldId id="381" r:id="rId13"/>
    <p:sldId id="386" r:id="rId14"/>
    <p:sldId id="382" r:id="rId15"/>
    <p:sldId id="383" r:id="rId16"/>
    <p:sldId id="384" r:id="rId17"/>
    <p:sldId id="385" r:id="rId18"/>
    <p:sldId id="367" r:id="rId19"/>
    <p:sldId id="368" r:id="rId20"/>
    <p:sldId id="369" r:id="rId21"/>
    <p:sldId id="370" r:id="rId22"/>
    <p:sldId id="371" r:id="rId23"/>
    <p:sldId id="360" r:id="rId24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FA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EE65E9-FF0E-4535-B02D-417ED17BA36F}" v="197" dt="2019-10-13T11:37:30.2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89143" autoAdjust="0"/>
  </p:normalViewPr>
  <p:slideViewPr>
    <p:cSldViewPr snapToGrid="0">
      <p:cViewPr varScale="1">
        <p:scale>
          <a:sx n="83" d="100"/>
          <a:sy n="83" d="100"/>
        </p:scale>
        <p:origin x="-384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Nozik" userId="188c02ae713a829a" providerId="LiveId" clId="{ADEE65E9-FF0E-4535-B02D-417ED17BA36F}"/>
    <pc:docChg chg="undo custSel mod addSld delSld modSld sldOrd">
      <pc:chgData name="Alexander Nozik" userId="188c02ae713a829a" providerId="LiveId" clId="{ADEE65E9-FF0E-4535-B02D-417ED17BA36F}" dt="2019-10-13T11:37:35.360" v="3815"/>
      <pc:docMkLst>
        <pc:docMk/>
      </pc:docMkLst>
      <pc:sldChg chg="modSp add">
        <pc:chgData name="Alexander Nozik" userId="188c02ae713a829a" providerId="LiveId" clId="{ADEE65E9-FF0E-4535-B02D-417ED17BA36F}" dt="2019-10-08T14:49:55.368" v="51" actId="20577"/>
        <pc:sldMkLst>
          <pc:docMk/>
          <pc:sldMk cId="1478541518" sldId="256"/>
        </pc:sldMkLst>
        <pc:spChg chg="mod">
          <ac:chgData name="Alexander Nozik" userId="188c02ae713a829a" providerId="LiveId" clId="{ADEE65E9-FF0E-4535-B02D-417ED17BA36F}" dt="2019-10-08T14:49:51.345" v="36" actId="2711"/>
          <ac:spMkLst>
            <pc:docMk/>
            <pc:sldMk cId="1478541518" sldId="256"/>
            <ac:spMk id="2" creationId="{E52E1736-7302-4F57-8C99-424BB5166F5F}"/>
          </ac:spMkLst>
        </pc:spChg>
        <pc:spChg chg="mod">
          <ac:chgData name="Alexander Nozik" userId="188c02ae713a829a" providerId="LiveId" clId="{ADEE65E9-FF0E-4535-B02D-417ED17BA36F}" dt="2019-10-08T14:49:55.368" v="51" actId="20577"/>
          <ac:spMkLst>
            <pc:docMk/>
            <pc:sldMk cId="1478541518" sldId="256"/>
            <ac:spMk id="3" creationId="{49E8A27A-9C28-48F8-A810-D2C5D08D5DE7}"/>
          </ac:spMkLst>
        </pc:spChg>
      </pc:sldChg>
      <pc:sldChg chg="addSp delSp modSp add">
        <pc:chgData name="Alexander Nozik" userId="188c02ae713a829a" providerId="LiveId" clId="{ADEE65E9-FF0E-4535-B02D-417ED17BA36F}" dt="2019-10-08T15:55:02.616" v="1123" actId="20577"/>
        <pc:sldMkLst>
          <pc:docMk/>
          <pc:sldMk cId="2903258258" sldId="257"/>
        </pc:sldMkLst>
        <pc:spChg chg="add del mod">
          <ac:chgData name="Alexander Nozik" userId="188c02ae713a829a" providerId="LiveId" clId="{ADEE65E9-FF0E-4535-B02D-417ED17BA36F}" dt="2019-10-08T14:54:00.978" v="126" actId="478"/>
          <ac:spMkLst>
            <pc:docMk/>
            <pc:sldMk cId="2903258258" sldId="257"/>
            <ac:spMk id="2" creationId="{77355B58-75C2-4FD8-B419-464099EDED09}"/>
          </ac:spMkLst>
        </pc:spChg>
        <pc:spChg chg="mod">
          <ac:chgData name="Alexander Nozik" userId="188c02ae713a829a" providerId="LiveId" clId="{ADEE65E9-FF0E-4535-B02D-417ED17BA36F}" dt="2019-10-08T15:04:17.306" v="137" actId="1076"/>
          <ac:spMkLst>
            <pc:docMk/>
            <pc:sldMk cId="2903258258" sldId="257"/>
            <ac:spMk id="3" creationId="{13A640E4-2876-4D66-9926-BFFC6616DFD2}"/>
          </ac:spMkLst>
        </pc:spChg>
        <pc:spChg chg="add del mod">
          <ac:chgData name="Alexander Nozik" userId="188c02ae713a829a" providerId="LiveId" clId="{ADEE65E9-FF0E-4535-B02D-417ED17BA36F}" dt="2019-10-08T14:52:21.022" v="105"/>
          <ac:spMkLst>
            <pc:docMk/>
            <pc:sldMk cId="2903258258" sldId="257"/>
            <ac:spMk id="4" creationId="{C660C7D4-50DC-486D-8EA8-1DE14C166727}"/>
          </ac:spMkLst>
        </pc:spChg>
        <pc:spChg chg="add del">
          <ac:chgData name="Alexander Nozik" userId="188c02ae713a829a" providerId="LiveId" clId="{ADEE65E9-FF0E-4535-B02D-417ED17BA36F}" dt="2019-10-08T14:52:51.946" v="111"/>
          <ac:spMkLst>
            <pc:docMk/>
            <pc:sldMk cId="2903258258" sldId="257"/>
            <ac:spMk id="5" creationId="{37EB4CD0-66E4-4A4A-9799-04E89CDA8054}"/>
          </ac:spMkLst>
        </pc:spChg>
        <pc:spChg chg="add del mod">
          <ac:chgData name="Alexander Nozik" userId="188c02ae713a829a" providerId="LiveId" clId="{ADEE65E9-FF0E-4535-B02D-417ED17BA36F}" dt="2019-10-08T14:53:10.667" v="115" actId="478"/>
          <ac:spMkLst>
            <pc:docMk/>
            <pc:sldMk cId="2903258258" sldId="257"/>
            <ac:spMk id="6" creationId="{9302BDC7-760F-412F-BDD3-D6FF8055F082}"/>
          </ac:spMkLst>
        </pc:spChg>
        <pc:spChg chg="add mod">
          <ac:chgData name="Alexander Nozik" userId="188c02ae713a829a" providerId="LiveId" clId="{ADEE65E9-FF0E-4535-B02D-417ED17BA36F}" dt="2019-10-08T15:55:02.616" v="1123" actId="20577"/>
          <ac:spMkLst>
            <pc:docMk/>
            <pc:sldMk cId="2903258258" sldId="257"/>
            <ac:spMk id="7" creationId="{794C15A6-A850-44C8-8A38-C70AAD6BB629}"/>
          </ac:spMkLst>
        </pc:spChg>
        <pc:picChg chg="add del">
          <ac:chgData name="Alexander Nozik" userId="188c02ae713a829a" providerId="LiveId" clId="{ADEE65E9-FF0E-4535-B02D-417ED17BA36F}" dt="2019-10-08T14:52:20.200" v="103"/>
          <ac:picMkLst>
            <pc:docMk/>
            <pc:sldMk cId="2903258258" sldId="257"/>
            <ac:picMk id="11" creationId="{9CFA33AB-F8DE-45C2-AABF-2EC83772E29A}"/>
          </ac:picMkLst>
        </pc:picChg>
        <pc:picChg chg="add del">
          <ac:chgData name="Alexander Nozik" userId="188c02ae713a829a" providerId="LiveId" clId="{ADEE65E9-FF0E-4535-B02D-417ED17BA36F}" dt="2019-10-08T14:52:20.200" v="103"/>
          <ac:picMkLst>
            <pc:docMk/>
            <pc:sldMk cId="2903258258" sldId="257"/>
            <ac:picMk id="12" creationId="{574AAAFC-2E7F-4D13-AE2A-4CDFAABCEBA0}"/>
          </ac:picMkLst>
        </pc:picChg>
        <pc:picChg chg="add del">
          <ac:chgData name="Alexander Nozik" userId="188c02ae713a829a" providerId="LiveId" clId="{ADEE65E9-FF0E-4535-B02D-417ED17BA36F}" dt="2019-10-08T14:52:20.200" v="103"/>
          <ac:picMkLst>
            <pc:docMk/>
            <pc:sldMk cId="2903258258" sldId="257"/>
            <ac:picMk id="13" creationId="{3CA5A153-4ECB-4A28-AF3F-A62EBE0B46EB}"/>
          </ac:picMkLst>
        </pc:picChg>
        <pc:picChg chg="add del">
          <ac:chgData name="Alexander Nozik" userId="188c02ae713a829a" providerId="LiveId" clId="{ADEE65E9-FF0E-4535-B02D-417ED17BA36F}" dt="2019-10-08T14:52:20.200" v="103"/>
          <ac:picMkLst>
            <pc:docMk/>
            <pc:sldMk cId="2903258258" sldId="257"/>
            <ac:picMk id="14" creationId="{7EB8FD43-C81E-4875-B325-8285542CF34F}"/>
          </ac:picMkLst>
        </pc:picChg>
        <pc:picChg chg="add del">
          <ac:chgData name="Alexander Nozik" userId="188c02ae713a829a" providerId="LiveId" clId="{ADEE65E9-FF0E-4535-B02D-417ED17BA36F}" dt="2019-10-08T14:52:20.200" v="103"/>
          <ac:picMkLst>
            <pc:docMk/>
            <pc:sldMk cId="2903258258" sldId="257"/>
            <ac:picMk id="15" creationId="{F3CFF114-D64F-4BB7-A74B-632F550DEEA9}"/>
          </ac:picMkLst>
        </pc:picChg>
        <pc:picChg chg="add del">
          <ac:chgData name="Alexander Nozik" userId="188c02ae713a829a" providerId="LiveId" clId="{ADEE65E9-FF0E-4535-B02D-417ED17BA36F}" dt="2019-10-08T14:52:20.200" v="103"/>
          <ac:picMkLst>
            <pc:docMk/>
            <pc:sldMk cId="2903258258" sldId="257"/>
            <ac:picMk id="16" creationId="{CF74B3A4-EF18-4027-BBC4-890B8010AE3A}"/>
          </ac:picMkLst>
        </pc:picChg>
        <pc:picChg chg="add del mod">
          <ac:chgData name="Alexander Nozik" userId="188c02ae713a829a" providerId="LiveId" clId="{ADEE65E9-FF0E-4535-B02D-417ED17BA36F}" dt="2019-10-08T14:52:21.022" v="105"/>
          <ac:picMkLst>
            <pc:docMk/>
            <pc:sldMk cId="2903258258" sldId="257"/>
            <ac:picMk id="1026" creationId="{CFEDFB29-7B5B-4DF0-AA69-B15998CD4040}"/>
          </ac:picMkLst>
        </pc:picChg>
        <pc:picChg chg="add del mod">
          <ac:chgData name="Alexander Nozik" userId="188c02ae713a829a" providerId="LiveId" clId="{ADEE65E9-FF0E-4535-B02D-417ED17BA36F}" dt="2019-10-08T14:52:21.022" v="105"/>
          <ac:picMkLst>
            <pc:docMk/>
            <pc:sldMk cId="2903258258" sldId="257"/>
            <ac:picMk id="1027" creationId="{A6CEAC23-3165-4725-9FC6-5290BF6FD914}"/>
          </ac:picMkLst>
        </pc:picChg>
        <pc:picChg chg="add del mod">
          <ac:chgData name="Alexander Nozik" userId="188c02ae713a829a" providerId="LiveId" clId="{ADEE65E9-FF0E-4535-B02D-417ED17BA36F}" dt="2019-10-08T14:52:21.022" v="105"/>
          <ac:picMkLst>
            <pc:docMk/>
            <pc:sldMk cId="2903258258" sldId="257"/>
            <ac:picMk id="1028" creationId="{8ACBC5D6-5109-4B7D-8F46-AD47628909D4}"/>
          </ac:picMkLst>
        </pc:picChg>
        <pc:picChg chg="add del mod">
          <ac:chgData name="Alexander Nozik" userId="188c02ae713a829a" providerId="LiveId" clId="{ADEE65E9-FF0E-4535-B02D-417ED17BA36F}" dt="2019-10-08T14:52:21.022" v="105"/>
          <ac:picMkLst>
            <pc:docMk/>
            <pc:sldMk cId="2903258258" sldId="257"/>
            <ac:picMk id="1029" creationId="{E53975A7-B2EB-4A1F-9AD9-7EBECF55A3D4}"/>
          </ac:picMkLst>
        </pc:picChg>
        <pc:picChg chg="add del mod">
          <ac:chgData name="Alexander Nozik" userId="188c02ae713a829a" providerId="LiveId" clId="{ADEE65E9-FF0E-4535-B02D-417ED17BA36F}" dt="2019-10-08T14:52:21.022" v="105"/>
          <ac:picMkLst>
            <pc:docMk/>
            <pc:sldMk cId="2903258258" sldId="257"/>
            <ac:picMk id="1030" creationId="{47329948-D365-4187-A2FE-4D497F80890C}"/>
          </ac:picMkLst>
        </pc:picChg>
        <pc:picChg chg="add del mod">
          <ac:chgData name="Alexander Nozik" userId="188c02ae713a829a" providerId="LiveId" clId="{ADEE65E9-FF0E-4535-B02D-417ED17BA36F}" dt="2019-10-08T14:52:21.022" v="105"/>
          <ac:picMkLst>
            <pc:docMk/>
            <pc:sldMk cId="2903258258" sldId="257"/>
            <ac:picMk id="1031" creationId="{0585C8D6-72E6-4EAE-BC5F-57E15D28EEDD}"/>
          </ac:picMkLst>
        </pc:picChg>
        <pc:picChg chg="add del">
          <ac:chgData name="Alexander Nozik" userId="188c02ae713a829a" providerId="LiveId" clId="{ADEE65E9-FF0E-4535-B02D-417ED17BA36F}" dt="2019-10-08T14:52:51.946" v="111"/>
          <ac:picMkLst>
            <pc:docMk/>
            <pc:sldMk cId="2903258258" sldId="257"/>
            <ac:picMk id="1033" creationId="{0F7A1706-6644-4BD5-B0D9-E2203F8D4373}"/>
          </ac:picMkLst>
        </pc:picChg>
        <pc:picChg chg="add del">
          <ac:chgData name="Alexander Nozik" userId="188c02ae713a829a" providerId="LiveId" clId="{ADEE65E9-FF0E-4535-B02D-417ED17BA36F}" dt="2019-10-08T14:52:51.946" v="111"/>
          <ac:picMkLst>
            <pc:docMk/>
            <pc:sldMk cId="2903258258" sldId="257"/>
            <ac:picMk id="1034" creationId="{994ACEB5-84FB-4807-A112-A2A5A23AC8B1}"/>
          </ac:picMkLst>
        </pc:picChg>
        <pc:picChg chg="add del">
          <ac:chgData name="Alexander Nozik" userId="188c02ae713a829a" providerId="LiveId" clId="{ADEE65E9-FF0E-4535-B02D-417ED17BA36F}" dt="2019-10-08T14:52:51.946" v="111"/>
          <ac:picMkLst>
            <pc:docMk/>
            <pc:sldMk cId="2903258258" sldId="257"/>
            <ac:picMk id="1035" creationId="{84B7415C-68E5-405B-BF42-1DB2C30E99ED}"/>
          </ac:picMkLst>
        </pc:picChg>
        <pc:picChg chg="add del">
          <ac:chgData name="Alexander Nozik" userId="188c02ae713a829a" providerId="LiveId" clId="{ADEE65E9-FF0E-4535-B02D-417ED17BA36F}" dt="2019-10-08T14:52:51.946" v="111"/>
          <ac:picMkLst>
            <pc:docMk/>
            <pc:sldMk cId="2903258258" sldId="257"/>
            <ac:picMk id="1036" creationId="{67975A2C-AE7B-4098-9396-E6245C77802A}"/>
          </ac:picMkLst>
        </pc:picChg>
        <pc:picChg chg="add del">
          <ac:chgData name="Alexander Nozik" userId="188c02ae713a829a" providerId="LiveId" clId="{ADEE65E9-FF0E-4535-B02D-417ED17BA36F}" dt="2019-10-08T14:52:51.946" v="111"/>
          <ac:picMkLst>
            <pc:docMk/>
            <pc:sldMk cId="2903258258" sldId="257"/>
            <ac:picMk id="1037" creationId="{4C4868FC-DF1E-48BB-ACDF-540F350403A5}"/>
          </ac:picMkLst>
        </pc:picChg>
        <pc:picChg chg="add del">
          <ac:chgData name="Alexander Nozik" userId="188c02ae713a829a" providerId="LiveId" clId="{ADEE65E9-FF0E-4535-B02D-417ED17BA36F}" dt="2019-10-08T14:52:51.946" v="111"/>
          <ac:picMkLst>
            <pc:docMk/>
            <pc:sldMk cId="2903258258" sldId="257"/>
            <ac:picMk id="1038" creationId="{4F0395AB-B935-48EA-BBE2-A541EA3E8565}"/>
          </ac:picMkLst>
        </pc:picChg>
        <pc:picChg chg="add mod">
          <ac:chgData name="Alexander Nozik" userId="188c02ae713a829a" providerId="LiveId" clId="{ADEE65E9-FF0E-4535-B02D-417ED17BA36F}" dt="2019-10-08T15:04:29.241" v="139" actId="1076"/>
          <ac:picMkLst>
            <pc:docMk/>
            <pc:sldMk cId="2903258258" sldId="257"/>
            <ac:picMk id="1040" creationId="{159F7493-1BDA-4771-9295-E5FD796249BD}"/>
          </ac:picMkLst>
        </pc:picChg>
        <pc:picChg chg="add mod">
          <ac:chgData name="Alexander Nozik" userId="188c02ae713a829a" providerId="LiveId" clId="{ADEE65E9-FF0E-4535-B02D-417ED17BA36F}" dt="2019-10-08T15:04:29.241" v="139" actId="1076"/>
          <ac:picMkLst>
            <pc:docMk/>
            <pc:sldMk cId="2903258258" sldId="257"/>
            <ac:picMk id="1041" creationId="{82DABE06-BE06-4989-AE9F-ED2112DE235B}"/>
          </ac:picMkLst>
        </pc:picChg>
        <pc:picChg chg="add mod">
          <ac:chgData name="Alexander Nozik" userId="188c02ae713a829a" providerId="LiveId" clId="{ADEE65E9-FF0E-4535-B02D-417ED17BA36F}" dt="2019-10-08T15:04:29.241" v="139" actId="1076"/>
          <ac:picMkLst>
            <pc:docMk/>
            <pc:sldMk cId="2903258258" sldId="257"/>
            <ac:picMk id="1042" creationId="{10F427F4-ABC0-4185-B942-805172815EC5}"/>
          </ac:picMkLst>
        </pc:picChg>
        <pc:picChg chg="add mod">
          <ac:chgData name="Alexander Nozik" userId="188c02ae713a829a" providerId="LiveId" clId="{ADEE65E9-FF0E-4535-B02D-417ED17BA36F}" dt="2019-10-08T15:04:34.871" v="140" actId="1076"/>
          <ac:picMkLst>
            <pc:docMk/>
            <pc:sldMk cId="2903258258" sldId="257"/>
            <ac:picMk id="1043" creationId="{07B31F7C-96A8-42DB-8D80-9243BF567A0C}"/>
          </ac:picMkLst>
        </pc:picChg>
        <pc:picChg chg="add mod">
          <ac:chgData name="Alexander Nozik" userId="188c02ae713a829a" providerId="LiveId" clId="{ADEE65E9-FF0E-4535-B02D-417ED17BA36F}" dt="2019-10-08T15:04:34.871" v="140" actId="1076"/>
          <ac:picMkLst>
            <pc:docMk/>
            <pc:sldMk cId="2903258258" sldId="257"/>
            <ac:picMk id="1044" creationId="{9C6202F9-CD1D-49AA-89C4-18B69FC1908D}"/>
          </ac:picMkLst>
        </pc:picChg>
        <pc:picChg chg="add mod">
          <ac:chgData name="Alexander Nozik" userId="188c02ae713a829a" providerId="LiveId" clId="{ADEE65E9-FF0E-4535-B02D-417ED17BA36F}" dt="2019-10-08T15:04:34.871" v="140" actId="1076"/>
          <ac:picMkLst>
            <pc:docMk/>
            <pc:sldMk cId="2903258258" sldId="257"/>
            <ac:picMk id="1045" creationId="{B680926A-6771-4F18-96D4-3C852F001187}"/>
          </ac:picMkLst>
        </pc:picChg>
      </pc:sldChg>
      <pc:sldChg chg="addSp delSp modSp add del mod modClrScheme chgLayout">
        <pc:chgData name="Alexander Nozik" userId="188c02ae713a829a" providerId="LiveId" clId="{ADEE65E9-FF0E-4535-B02D-417ED17BA36F}" dt="2019-10-08T15:42:11.891" v="549" actId="47"/>
        <pc:sldMkLst>
          <pc:docMk/>
          <pc:sldMk cId="0" sldId="258"/>
        </pc:sldMkLst>
        <pc:spChg chg="del mod">
          <ac:chgData name="Alexander Nozik" userId="188c02ae713a829a" providerId="LiveId" clId="{ADEE65E9-FF0E-4535-B02D-417ED17BA36F}" dt="2019-10-08T15:14:14.851" v="366" actId="478"/>
          <ac:spMkLst>
            <pc:docMk/>
            <pc:sldMk cId="0" sldId="258"/>
            <ac:spMk id="2" creationId="{00000000-0000-0000-0000-000000000000}"/>
          </ac:spMkLst>
        </pc:spChg>
        <pc:spChg chg="mod ord">
          <ac:chgData name="Alexander Nozik" userId="188c02ae713a829a" providerId="LiveId" clId="{ADEE65E9-FF0E-4535-B02D-417ED17BA36F}" dt="2019-10-08T15:14:21.141" v="367" actId="700"/>
          <ac:spMkLst>
            <pc:docMk/>
            <pc:sldMk cId="0" sldId="258"/>
            <ac:spMk id="3" creationId="{00000000-0000-0000-0000-000000000000}"/>
          </ac:spMkLst>
        </pc:spChg>
        <pc:spChg chg="add mod ord">
          <ac:chgData name="Alexander Nozik" userId="188c02ae713a829a" providerId="LiveId" clId="{ADEE65E9-FF0E-4535-B02D-417ED17BA36F}" dt="2019-10-08T15:14:22.157" v="368"/>
          <ac:spMkLst>
            <pc:docMk/>
            <pc:sldMk cId="0" sldId="258"/>
            <ac:spMk id="4" creationId="{73A7D596-DB1A-43D6-9960-5796530027D4}"/>
          </ac:spMkLst>
        </pc:spChg>
        <pc:spChg chg="mod ord">
          <ac:chgData name="Alexander Nozik" userId="188c02ae713a829a" providerId="LiveId" clId="{ADEE65E9-FF0E-4535-B02D-417ED17BA36F}" dt="2019-10-08T15:14:21.141" v="367" actId="700"/>
          <ac:spMkLst>
            <pc:docMk/>
            <pc:sldMk cId="0" sldId="258"/>
            <ac:spMk id="6" creationId="{00000000-0000-0000-0000-000000000000}"/>
          </ac:spMkLst>
        </pc:spChg>
        <pc:picChg chg="add del mod">
          <ac:chgData name="Alexander Nozik" userId="188c02ae713a829a" providerId="LiveId" clId="{ADEE65E9-FF0E-4535-B02D-417ED17BA36F}" dt="2019-10-08T15:41:04.534" v="520" actId="21"/>
          <ac:picMkLst>
            <pc:docMk/>
            <pc:sldMk cId="0" sldId="258"/>
            <ac:picMk id="5" creationId="{11E65651-3A1C-4253-B9E7-5EF9B32A944E}"/>
          </ac:picMkLst>
        </pc:picChg>
        <pc:picChg chg="mod">
          <ac:chgData name="Alexander Nozik" userId="188c02ae713a829a" providerId="LiveId" clId="{ADEE65E9-FF0E-4535-B02D-417ED17BA36F}" dt="2019-10-08T15:14:26.230" v="369" actId="1076"/>
          <ac:picMkLst>
            <pc:docMk/>
            <pc:sldMk cId="0" sldId="258"/>
            <ac:picMk id="2050" creationId="{00000000-0000-0000-0000-000000000000}"/>
          </ac:picMkLst>
        </pc:picChg>
        <pc:picChg chg="mod">
          <ac:chgData name="Alexander Nozik" userId="188c02ae713a829a" providerId="LiveId" clId="{ADEE65E9-FF0E-4535-B02D-417ED17BA36F}" dt="2019-10-08T15:40:38.008" v="497" actId="14100"/>
          <ac:picMkLst>
            <pc:docMk/>
            <pc:sldMk cId="0" sldId="258"/>
            <ac:picMk id="2051" creationId="{00000000-0000-0000-0000-000000000000}"/>
          </ac:picMkLst>
        </pc:picChg>
      </pc:sldChg>
      <pc:sldChg chg="addSp delSp modSp add">
        <pc:chgData name="Alexander Nozik" userId="188c02ae713a829a" providerId="LiveId" clId="{ADEE65E9-FF0E-4535-B02D-417ED17BA36F}" dt="2019-10-12T12:21:31.432" v="3153" actId="1076"/>
        <pc:sldMkLst>
          <pc:docMk/>
          <pc:sldMk cId="0" sldId="259"/>
        </pc:sldMkLst>
        <pc:spChg chg="add del mod">
          <ac:chgData name="Alexander Nozik" userId="188c02ae713a829a" providerId="LiveId" clId="{ADEE65E9-FF0E-4535-B02D-417ED17BA36F}" dt="2019-10-08T15:52:43.045" v="1016" actId="478"/>
          <ac:spMkLst>
            <pc:docMk/>
            <pc:sldMk cId="0" sldId="259"/>
            <ac:spMk id="2" creationId="{00000000-0000-0000-0000-000000000000}"/>
          </ac:spMkLst>
        </pc:spChg>
        <pc:spChg chg="mod">
          <ac:chgData name="Alexander Nozik" userId="188c02ae713a829a" providerId="LiveId" clId="{ADEE65E9-FF0E-4535-B02D-417ED17BA36F}" dt="2019-10-12T12:20:57.825" v="3149" actId="20577"/>
          <ac:spMkLst>
            <pc:docMk/>
            <pc:sldMk cId="0" sldId="259"/>
            <ac:spMk id="3" creationId="{00000000-0000-0000-0000-000000000000}"/>
          </ac:spMkLst>
        </pc:spChg>
        <pc:spChg chg="add del">
          <ac:chgData name="Alexander Nozik" userId="188c02ae713a829a" providerId="LiveId" clId="{ADEE65E9-FF0E-4535-B02D-417ED17BA36F}" dt="2019-10-08T15:11:54.444" v="328"/>
          <ac:spMkLst>
            <pc:docMk/>
            <pc:sldMk cId="0" sldId="259"/>
            <ac:spMk id="4" creationId="{698242B0-1272-409C-AABB-8BD32AE306EA}"/>
          </ac:spMkLst>
        </pc:spChg>
        <pc:spChg chg="add mod">
          <ac:chgData name="Alexander Nozik" userId="188c02ae713a829a" providerId="LiveId" clId="{ADEE65E9-FF0E-4535-B02D-417ED17BA36F}" dt="2019-10-08T15:52:44.706" v="1017"/>
          <ac:spMkLst>
            <pc:docMk/>
            <pc:sldMk cId="0" sldId="259"/>
            <ac:spMk id="7" creationId="{BA8F5390-92BF-464D-85F6-F29B96F673FF}"/>
          </ac:spMkLst>
        </pc:spChg>
        <pc:picChg chg="add mod">
          <ac:chgData name="Alexander Nozik" userId="188c02ae713a829a" providerId="LiveId" clId="{ADEE65E9-FF0E-4535-B02D-417ED17BA36F}" dt="2019-10-12T12:21:31.432" v="3153" actId="1076"/>
          <ac:picMkLst>
            <pc:docMk/>
            <pc:sldMk cId="0" sldId="259"/>
            <ac:picMk id="2" creationId="{C6D8A4F2-3A4D-4987-99C7-9B27008DC750}"/>
          </ac:picMkLst>
        </pc:picChg>
        <pc:picChg chg="del mod">
          <ac:chgData name="Alexander Nozik" userId="188c02ae713a829a" providerId="LiveId" clId="{ADEE65E9-FF0E-4535-B02D-417ED17BA36F}" dt="2019-10-12T12:21:23.696" v="3150" actId="478"/>
          <ac:picMkLst>
            <pc:docMk/>
            <pc:sldMk cId="0" sldId="259"/>
            <ac:picMk id="3074" creationId="{00000000-0000-0000-0000-000000000000}"/>
          </ac:picMkLst>
        </pc:picChg>
      </pc:sldChg>
      <pc:sldChg chg="addSp delSp modSp add">
        <pc:chgData name="Alexander Nozik" userId="188c02ae713a829a" providerId="LiveId" clId="{ADEE65E9-FF0E-4535-B02D-417ED17BA36F}" dt="2019-10-12T12:27:06.367" v="3247" actId="20577"/>
        <pc:sldMkLst>
          <pc:docMk/>
          <pc:sldMk cId="0" sldId="260"/>
        </pc:sldMkLst>
        <pc:spChg chg="del mod">
          <ac:chgData name="Alexander Nozik" userId="188c02ae713a829a" providerId="LiveId" clId="{ADEE65E9-FF0E-4535-B02D-417ED17BA36F}" dt="2019-10-08T15:13:12.036" v="359" actId="478"/>
          <ac:spMkLst>
            <pc:docMk/>
            <pc:sldMk cId="0" sldId="260"/>
            <ac:spMk id="2" creationId="{00000000-0000-0000-0000-000000000000}"/>
          </ac:spMkLst>
        </pc:spChg>
        <pc:spChg chg="mod">
          <ac:chgData name="Alexander Nozik" userId="188c02ae713a829a" providerId="LiveId" clId="{ADEE65E9-FF0E-4535-B02D-417ED17BA36F}" dt="2019-10-08T15:12:55.110" v="356" actId="1076"/>
          <ac:spMkLst>
            <pc:docMk/>
            <pc:sldMk cId="0" sldId="260"/>
            <ac:spMk id="4" creationId="{00000000-0000-0000-0000-000000000000}"/>
          </ac:spMkLst>
        </pc:spChg>
        <pc:spChg chg="mod">
          <ac:chgData name="Alexander Nozik" userId="188c02ae713a829a" providerId="LiveId" clId="{ADEE65E9-FF0E-4535-B02D-417ED17BA36F}" dt="2019-10-12T12:27:06.367" v="3247" actId="20577"/>
          <ac:spMkLst>
            <pc:docMk/>
            <pc:sldMk cId="0" sldId="260"/>
            <ac:spMk id="5" creationId="{00000000-0000-0000-0000-000000000000}"/>
          </ac:spMkLst>
        </pc:spChg>
        <pc:spChg chg="add mod">
          <ac:chgData name="Alexander Nozik" userId="188c02ae713a829a" providerId="LiveId" clId="{ADEE65E9-FF0E-4535-B02D-417ED17BA36F}" dt="2019-10-08T15:13:13.734" v="360"/>
          <ac:spMkLst>
            <pc:docMk/>
            <pc:sldMk cId="0" sldId="260"/>
            <ac:spMk id="7" creationId="{A56CDBF9-D8A1-47B7-A8E3-2D5BFF0A5335}"/>
          </ac:spMkLst>
        </pc:spChg>
      </pc:sldChg>
      <pc:sldChg chg="addSp delSp modSp add mod ord modShow">
        <pc:chgData name="Alexander Nozik" userId="188c02ae713a829a" providerId="LiveId" clId="{ADEE65E9-FF0E-4535-B02D-417ED17BA36F}" dt="2019-10-08T18:13:18.529" v="2906"/>
        <pc:sldMkLst>
          <pc:docMk/>
          <pc:sldMk cId="0" sldId="261"/>
        </pc:sldMkLst>
        <pc:spChg chg="mod">
          <ac:chgData name="Alexander Nozik" userId="188c02ae713a829a" providerId="LiveId" clId="{ADEE65E9-FF0E-4535-B02D-417ED17BA36F}" dt="2019-10-08T15:40:49.831" v="499" actId="20577"/>
          <ac:spMkLst>
            <pc:docMk/>
            <pc:sldMk cId="0" sldId="261"/>
            <ac:spMk id="2" creationId="{00000000-0000-0000-0000-000000000000}"/>
          </ac:spMkLst>
        </pc:spChg>
        <pc:picChg chg="add del">
          <ac:chgData name="Alexander Nozik" userId="188c02ae713a829a" providerId="LiveId" clId="{ADEE65E9-FF0E-4535-B02D-417ED17BA36F}" dt="2019-10-08T18:13:18.529" v="2906"/>
          <ac:picMkLst>
            <pc:docMk/>
            <pc:sldMk cId="0" sldId="261"/>
            <ac:picMk id="3" creationId="{745BFC9A-6D2D-486B-A96D-2E8506159369}"/>
          </ac:picMkLst>
        </pc:picChg>
      </pc:sldChg>
      <pc:sldChg chg="modSp add">
        <pc:chgData name="Alexander Nozik" userId="188c02ae713a829a" providerId="LiveId" clId="{ADEE65E9-FF0E-4535-B02D-417ED17BA36F}" dt="2019-10-09T12:19:21.442" v="3147"/>
        <pc:sldMkLst>
          <pc:docMk/>
          <pc:sldMk cId="0" sldId="262"/>
        </pc:sldMkLst>
        <pc:spChg chg="mod">
          <ac:chgData name="Alexander Nozik" userId="188c02ae713a829a" providerId="LiveId" clId="{ADEE65E9-FF0E-4535-B02D-417ED17BA36F}" dt="2019-10-09T12:19:21.442" v="3147"/>
          <ac:spMkLst>
            <pc:docMk/>
            <pc:sldMk cId="0" sldId="262"/>
            <ac:spMk id="3" creationId="{00000000-0000-0000-0000-000000000000}"/>
          </ac:spMkLst>
        </pc:spChg>
      </pc:sldChg>
      <pc:sldChg chg="addSp delSp modSp add modAnim">
        <pc:chgData name="Alexander Nozik" userId="188c02ae713a829a" providerId="LiveId" clId="{ADEE65E9-FF0E-4535-B02D-417ED17BA36F}" dt="2019-10-08T15:52:09.584" v="1011" actId="6549"/>
        <pc:sldMkLst>
          <pc:docMk/>
          <pc:sldMk cId="1651756924" sldId="263"/>
        </pc:sldMkLst>
        <pc:spChg chg="mod">
          <ac:chgData name="Alexander Nozik" userId="188c02ae713a829a" providerId="LiveId" clId="{ADEE65E9-FF0E-4535-B02D-417ED17BA36F}" dt="2019-10-08T15:41:01.153" v="519" actId="20577"/>
          <ac:spMkLst>
            <pc:docMk/>
            <pc:sldMk cId="1651756924" sldId="263"/>
            <ac:spMk id="2" creationId="{77C1B69D-C145-4671-B8F7-2A1AEA9CAF3F}"/>
          </ac:spMkLst>
        </pc:spChg>
        <pc:spChg chg="add del">
          <ac:chgData name="Alexander Nozik" userId="188c02ae713a829a" providerId="LiveId" clId="{ADEE65E9-FF0E-4535-B02D-417ED17BA36F}" dt="2019-10-08T15:41:12.623" v="525"/>
          <ac:spMkLst>
            <pc:docMk/>
            <pc:sldMk cId="1651756924" sldId="263"/>
            <ac:spMk id="3" creationId="{DA0F5488-DF93-4A88-9153-7BCED27BDEAA}"/>
          </ac:spMkLst>
        </pc:spChg>
        <pc:spChg chg="add del mod">
          <ac:chgData name="Alexander Nozik" userId="188c02ae713a829a" providerId="LiveId" clId="{ADEE65E9-FF0E-4535-B02D-417ED17BA36F}" dt="2019-10-08T15:41:26.017" v="530"/>
          <ac:spMkLst>
            <pc:docMk/>
            <pc:sldMk cId="1651756924" sldId="263"/>
            <ac:spMk id="6" creationId="{B9D27934-3C3B-41DE-9D10-9C5C5C79068F}"/>
          </ac:spMkLst>
        </pc:spChg>
        <pc:spChg chg="add mod">
          <ac:chgData name="Alexander Nozik" userId="188c02ae713a829a" providerId="LiveId" clId="{ADEE65E9-FF0E-4535-B02D-417ED17BA36F}" dt="2019-10-08T15:41:48.784" v="542" actId="122"/>
          <ac:spMkLst>
            <pc:docMk/>
            <pc:sldMk cId="1651756924" sldId="263"/>
            <ac:spMk id="8" creationId="{CC951D4E-95AF-4D78-9B77-2A6AADB11F32}"/>
          </ac:spMkLst>
        </pc:spChg>
        <pc:spChg chg="add mod">
          <ac:chgData name="Alexander Nozik" userId="188c02ae713a829a" providerId="LiveId" clId="{ADEE65E9-FF0E-4535-B02D-417ED17BA36F}" dt="2019-10-08T15:41:58.664" v="548" actId="20577"/>
          <ac:spMkLst>
            <pc:docMk/>
            <pc:sldMk cId="1651756924" sldId="263"/>
            <ac:spMk id="9" creationId="{9C2317ED-4B71-4689-B61C-3706574D65D1}"/>
          </ac:spMkLst>
        </pc:spChg>
        <pc:spChg chg="add mod">
          <ac:chgData name="Alexander Nozik" userId="188c02ae713a829a" providerId="LiveId" clId="{ADEE65E9-FF0E-4535-B02D-417ED17BA36F}" dt="2019-10-08T15:52:09.584" v="1011" actId="6549"/>
          <ac:spMkLst>
            <pc:docMk/>
            <pc:sldMk cId="1651756924" sldId="263"/>
            <ac:spMk id="10" creationId="{EBB6C6FF-42FF-4827-9D41-B9A18F44716F}"/>
          </ac:spMkLst>
        </pc:spChg>
        <pc:picChg chg="add del mod">
          <ac:chgData name="Alexander Nozik" userId="188c02ae713a829a" providerId="LiveId" clId="{ADEE65E9-FF0E-4535-B02D-417ED17BA36F}" dt="2019-10-08T15:41:10.792" v="524"/>
          <ac:picMkLst>
            <pc:docMk/>
            <pc:sldMk cId="1651756924" sldId="263"/>
            <ac:picMk id="4" creationId="{99C73B6F-4C69-4167-942B-F1046E0BAF78}"/>
          </ac:picMkLst>
        </pc:picChg>
        <pc:picChg chg="add mod">
          <ac:chgData name="Alexander Nozik" userId="188c02ae713a829a" providerId="LiveId" clId="{ADEE65E9-FF0E-4535-B02D-417ED17BA36F}" dt="2019-10-08T15:41:35.714" v="534" actId="1076"/>
          <ac:picMkLst>
            <pc:docMk/>
            <pc:sldMk cId="1651756924" sldId="263"/>
            <ac:picMk id="5" creationId="{7372DF4C-DB57-44DE-97D3-68BD11028C82}"/>
          </ac:picMkLst>
        </pc:picChg>
        <pc:picChg chg="add mod">
          <ac:chgData name="Alexander Nozik" userId="188c02ae713a829a" providerId="LiveId" clId="{ADEE65E9-FF0E-4535-B02D-417ED17BA36F}" dt="2019-10-08T15:41:52.068" v="543" actId="1076"/>
          <ac:picMkLst>
            <pc:docMk/>
            <pc:sldMk cId="1651756924" sldId="263"/>
            <ac:picMk id="7" creationId="{78D5DF42-854E-451D-A11B-3F9157D48EE5}"/>
          </ac:picMkLst>
        </pc:picChg>
      </pc:sldChg>
      <pc:sldChg chg="addSp delSp modSp add mod modClrScheme chgLayout">
        <pc:chgData name="Alexander Nozik" userId="188c02ae713a829a" providerId="LiveId" clId="{ADEE65E9-FF0E-4535-B02D-417ED17BA36F}" dt="2019-10-08T15:51:00.199" v="940" actId="20577"/>
        <pc:sldMkLst>
          <pc:docMk/>
          <pc:sldMk cId="3165069237" sldId="264"/>
        </pc:sldMkLst>
        <pc:spChg chg="del mod ord">
          <ac:chgData name="Alexander Nozik" userId="188c02ae713a829a" providerId="LiveId" clId="{ADEE65E9-FF0E-4535-B02D-417ED17BA36F}" dt="2019-10-08T15:50:56.635" v="930" actId="700"/>
          <ac:spMkLst>
            <pc:docMk/>
            <pc:sldMk cId="3165069237" sldId="264"/>
            <ac:spMk id="2" creationId="{88BD4B0B-9B19-4416-BFFA-E18948737589}"/>
          </ac:spMkLst>
        </pc:spChg>
        <pc:spChg chg="del mod ord">
          <ac:chgData name="Alexander Nozik" userId="188c02ae713a829a" providerId="LiveId" clId="{ADEE65E9-FF0E-4535-B02D-417ED17BA36F}" dt="2019-10-08T15:50:56.635" v="930" actId="700"/>
          <ac:spMkLst>
            <pc:docMk/>
            <pc:sldMk cId="3165069237" sldId="264"/>
            <ac:spMk id="3" creationId="{AA7206E8-4395-4D95-86CF-AA76A9E4A64E}"/>
          </ac:spMkLst>
        </pc:spChg>
        <pc:spChg chg="add mod ord">
          <ac:chgData name="Alexander Nozik" userId="188c02ae713a829a" providerId="LiveId" clId="{ADEE65E9-FF0E-4535-B02D-417ED17BA36F}" dt="2019-10-08T15:51:00.199" v="940" actId="20577"/>
          <ac:spMkLst>
            <pc:docMk/>
            <pc:sldMk cId="3165069237" sldId="264"/>
            <ac:spMk id="4" creationId="{8A08CD5D-4EB2-482F-A45D-C3A3FD27827E}"/>
          </ac:spMkLst>
        </pc:spChg>
        <pc:spChg chg="add mod ord">
          <ac:chgData name="Alexander Nozik" userId="188c02ae713a829a" providerId="LiveId" clId="{ADEE65E9-FF0E-4535-B02D-417ED17BA36F}" dt="2019-10-08T15:50:56.635" v="930" actId="700"/>
          <ac:spMkLst>
            <pc:docMk/>
            <pc:sldMk cId="3165069237" sldId="264"/>
            <ac:spMk id="5" creationId="{F133FAFB-9AC7-4D8B-A318-FEC22ABACDE2}"/>
          </ac:spMkLst>
        </pc:spChg>
      </pc:sldChg>
      <pc:sldChg chg="addSp delSp modSp add mod modClrScheme chgLayout">
        <pc:chgData name="Alexander Nozik" userId="188c02ae713a829a" providerId="LiveId" clId="{ADEE65E9-FF0E-4535-B02D-417ED17BA36F}" dt="2019-10-08T15:52:56.904" v="1031" actId="20577"/>
        <pc:sldMkLst>
          <pc:docMk/>
          <pc:sldMk cId="1910340803" sldId="265"/>
        </pc:sldMkLst>
        <pc:spChg chg="del mod ord">
          <ac:chgData name="Alexander Nozik" userId="188c02ae713a829a" providerId="LiveId" clId="{ADEE65E9-FF0E-4535-B02D-417ED17BA36F}" dt="2019-10-08T15:52:51.545" v="1018" actId="700"/>
          <ac:spMkLst>
            <pc:docMk/>
            <pc:sldMk cId="1910340803" sldId="265"/>
            <ac:spMk id="2" creationId="{D29F1D6E-E8FC-4632-B5E5-36A0F23B931B}"/>
          </ac:spMkLst>
        </pc:spChg>
        <pc:spChg chg="del mod ord">
          <ac:chgData name="Alexander Nozik" userId="188c02ae713a829a" providerId="LiveId" clId="{ADEE65E9-FF0E-4535-B02D-417ED17BA36F}" dt="2019-10-08T15:52:51.545" v="1018" actId="700"/>
          <ac:spMkLst>
            <pc:docMk/>
            <pc:sldMk cId="1910340803" sldId="265"/>
            <ac:spMk id="3" creationId="{67573E96-1E60-4A04-92F0-984F0930990A}"/>
          </ac:spMkLst>
        </pc:spChg>
        <pc:spChg chg="add mod ord">
          <ac:chgData name="Alexander Nozik" userId="188c02ae713a829a" providerId="LiveId" clId="{ADEE65E9-FF0E-4535-B02D-417ED17BA36F}" dt="2019-10-08T15:52:56.904" v="1031" actId="20577"/>
          <ac:spMkLst>
            <pc:docMk/>
            <pc:sldMk cId="1910340803" sldId="265"/>
            <ac:spMk id="4" creationId="{804FA924-58BB-49E5-AC21-4BCF298E2295}"/>
          </ac:spMkLst>
        </pc:spChg>
        <pc:spChg chg="add mod ord">
          <ac:chgData name="Alexander Nozik" userId="188c02ae713a829a" providerId="LiveId" clId="{ADEE65E9-FF0E-4535-B02D-417ED17BA36F}" dt="2019-10-08T15:52:51.545" v="1018" actId="700"/>
          <ac:spMkLst>
            <pc:docMk/>
            <pc:sldMk cId="1910340803" sldId="265"/>
            <ac:spMk id="5" creationId="{7D76200A-7868-4E4C-BA2A-20662E135818}"/>
          </ac:spMkLst>
        </pc:spChg>
      </pc:sldChg>
      <pc:sldChg chg="addSp delSp modSp add mod modClrScheme chgLayout">
        <pc:chgData name="Alexander Nozik" userId="188c02ae713a829a" providerId="LiveId" clId="{ADEE65E9-FF0E-4535-B02D-417ED17BA36F}" dt="2019-10-08T15:55:32.907" v="1163" actId="20577"/>
        <pc:sldMkLst>
          <pc:docMk/>
          <pc:sldMk cId="2561438992" sldId="266"/>
        </pc:sldMkLst>
        <pc:spChg chg="del mod ord">
          <ac:chgData name="Alexander Nozik" userId="188c02ae713a829a" providerId="LiveId" clId="{ADEE65E9-FF0E-4535-B02D-417ED17BA36F}" dt="2019-10-08T15:55:14.668" v="1125" actId="700"/>
          <ac:spMkLst>
            <pc:docMk/>
            <pc:sldMk cId="2561438992" sldId="266"/>
            <ac:spMk id="2" creationId="{0FC4FFD4-0383-4E1E-8137-3F1ACFEE4190}"/>
          </ac:spMkLst>
        </pc:spChg>
        <pc:spChg chg="del mod ord">
          <ac:chgData name="Alexander Nozik" userId="188c02ae713a829a" providerId="LiveId" clId="{ADEE65E9-FF0E-4535-B02D-417ED17BA36F}" dt="2019-10-08T15:55:14.668" v="1125" actId="700"/>
          <ac:spMkLst>
            <pc:docMk/>
            <pc:sldMk cId="2561438992" sldId="266"/>
            <ac:spMk id="3" creationId="{26DE21A9-5CD0-4F79-BC30-A4A2DF142B70}"/>
          </ac:spMkLst>
        </pc:spChg>
        <pc:spChg chg="add mod ord">
          <ac:chgData name="Alexander Nozik" userId="188c02ae713a829a" providerId="LiveId" clId="{ADEE65E9-FF0E-4535-B02D-417ED17BA36F}" dt="2019-10-08T15:55:32.907" v="1163" actId="20577"/>
          <ac:spMkLst>
            <pc:docMk/>
            <pc:sldMk cId="2561438992" sldId="266"/>
            <ac:spMk id="4" creationId="{1721297A-5F0E-48BB-A746-B0F81C717666}"/>
          </ac:spMkLst>
        </pc:spChg>
        <pc:spChg chg="add mod ord">
          <ac:chgData name="Alexander Nozik" userId="188c02ae713a829a" providerId="LiveId" clId="{ADEE65E9-FF0E-4535-B02D-417ED17BA36F}" dt="2019-10-08T15:55:14.668" v="1125" actId="700"/>
          <ac:spMkLst>
            <pc:docMk/>
            <pc:sldMk cId="2561438992" sldId="266"/>
            <ac:spMk id="5" creationId="{5081BA18-C99F-48A6-81E8-28AFB0D574BE}"/>
          </ac:spMkLst>
        </pc:spChg>
      </pc:sldChg>
      <pc:sldChg chg="addSp modSp add modAnim">
        <pc:chgData name="Alexander Nozik" userId="188c02ae713a829a" providerId="LiveId" clId="{ADEE65E9-FF0E-4535-B02D-417ED17BA36F}" dt="2019-10-13T11:37:35.360" v="3815"/>
        <pc:sldMkLst>
          <pc:docMk/>
          <pc:sldMk cId="3728842302" sldId="267"/>
        </pc:sldMkLst>
        <pc:spChg chg="mod">
          <ac:chgData name="Alexander Nozik" userId="188c02ae713a829a" providerId="LiveId" clId="{ADEE65E9-FF0E-4535-B02D-417ED17BA36F}" dt="2019-10-08T15:57:16.915" v="1179" actId="20577"/>
          <ac:spMkLst>
            <pc:docMk/>
            <pc:sldMk cId="3728842302" sldId="267"/>
            <ac:spMk id="2" creationId="{4262ABF3-EECC-4257-A780-377C1527DF38}"/>
          </ac:spMkLst>
        </pc:spChg>
        <pc:spChg chg="add mod">
          <ac:chgData name="Alexander Nozik" userId="188c02ae713a829a" providerId="LiveId" clId="{ADEE65E9-FF0E-4535-B02D-417ED17BA36F}" dt="2019-10-08T15:58:22.468" v="1213" actId="1076"/>
          <ac:spMkLst>
            <pc:docMk/>
            <pc:sldMk cId="3728842302" sldId="267"/>
            <ac:spMk id="4" creationId="{4D63817E-6F92-4873-A070-767D094B8F3C}"/>
          </ac:spMkLst>
        </pc:spChg>
        <pc:spChg chg="add mod">
          <ac:chgData name="Alexander Nozik" userId="188c02ae713a829a" providerId="LiveId" clId="{ADEE65E9-FF0E-4535-B02D-417ED17BA36F}" dt="2019-10-13T11:37:12.033" v="3812" actId="1076"/>
          <ac:spMkLst>
            <pc:docMk/>
            <pc:sldMk cId="3728842302" sldId="267"/>
            <ac:spMk id="8" creationId="{467D35C2-F90D-4CA0-9781-94886C4BFE52}"/>
          </ac:spMkLst>
        </pc:spChg>
        <pc:picChg chg="add mod">
          <ac:chgData name="Alexander Nozik" userId="188c02ae713a829a" providerId="LiveId" clId="{ADEE65E9-FF0E-4535-B02D-417ED17BA36F}" dt="2019-10-13T11:28:36.727" v="3792" actId="1076"/>
          <ac:picMkLst>
            <pc:docMk/>
            <pc:sldMk cId="3728842302" sldId="267"/>
            <ac:picMk id="1026" creationId="{031C8C7D-8BDC-4129-9B71-F406B3F4B663}"/>
          </ac:picMkLst>
        </pc:picChg>
      </pc:sldChg>
      <pc:sldChg chg="addSp delSp modSp add mod modClrScheme chgLayout">
        <pc:chgData name="Alexander Nozik" userId="188c02ae713a829a" providerId="LiveId" clId="{ADEE65E9-FF0E-4535-B02D-417ED17BA36F}" dt="2019-10-08T17:03:39.344" v="1848" actId="313"/>
        <pc:sldMkLst>
          <pc:docMk/>
          <pc:sldMk cId="1518457635" sldId="268"/>
        </pc:sldMkLst>
        <pc:spChg chg="del mod ord">
          <ac:chgData name="Alexander Nozik" userId="188c02ae713a829a" providerId="LiveId" clId="{ADEE65E9-FF0E-4535-B02D-417ED17BA36F}" dt="2019-10-08T15:59:42.475" v="1219" actId="700"/>
          <ac:spMkLst>
            <pc:docMk/>
            <pc:sldMk cId="1518457635" sldId="268"/>
            <ac:spMk id="2" creationId="{F1964C88-7283-446B-A447-2D5A987D2A8F}"/>
          </ac:spMkLst>
        </pc:spChg>
        <pc:spChg chg="del mod ord">
          <ac:chgData name="Alexander Nozik" userId="188c02ae713a829a" providerId="LiveId" clId="{ADEE65E9-FF0E-4535-B02D-417ED17BA36F}" dt="2019-10-08T15:59:42.475" v="1219" actId="700"/>
          <ac:spMkLst>
            <pc:docMk/>
            <pc:sldMk cId="1518457635" sldId="268"/>
            <ac:spMk id="3" creationId="{432BBE08-5CC1-4F47-BFBD-80629F531783}"/>
          </ac:spMkLst>
        </pc:spChg>
        <pc:spChg chg="add del mod ord">
          <ac:chgData name="Alexander Nozik" userId="188c02ae713a829a" providerId="LiveId" clId="{ADEE65E9-FF0E-4535-B02D-417ED17BA36F}" dt="2019-10-08T16:48:29.446" v="1248" actId="700"/>
          <ac:spMkLst>
            <pc:docMk/>
            <pc:sldMk cId="1518457635" sldId="268"/>
            <ac:spMk id="4" creationId="{995F7CD4-50BC-43A9-8861-39E4E862D0C7}"/>
          </ac:spMkLst>
        </pc:spChg>
        <pc:spChg chg="add del mod ord">
          <ac:chgData name="Alexander Nozik" userId="188c02ae713a829a" providerId="LiveId" clId="{ADEE65E9-FF0E-4535-B02D-417ED17BA36F}" dt="2019-10-08T16:48:29.446" v="1248" actId="700"/>
          <ac:spMkLst>
            <pc:docMk/>
            <pc:sldMk cId="1518457635" sldId="268"/>
            <ac:spMk id="5" creationId="{55417C38-A40B-425C-9AFB-C4B4D30E9694}"/>
          </ac:spMkLst>
        </pc:spChg>
        <pc:spChg chg="add mod ord">
          <ac:chgData name="Alexander Nozik" userId="188c02ae713a829a" providerId="LiveId" clId="{ADEE65E9-FF0E-4535-B02D-417ED17BA36F}" dt="2019-10-08T17:01:19.992" v="1596" actId="20577"/>
          <ac:spMkLst>
            <pc:docMk/>
            <pc:sldMk cId="1518457635" sldId="268"/>
            <ac:spMk id="6" creationId="{12104172-D74E-4509-9FC1-04DE3FB956D2}"/>
          </ac:spMkLst>
        </pc:spChg>
        <pc:spChg chg="add del mod ord">
          <ac:chgData name="Alexander Nozik" userId="188c02ae713a829a" providerId="LiveId" clId="{ADEE65E9-FF0E-4535-B02D-417ED17BA36F}" dt="2019-10-08T16:48:31.007" v="1249"/>
          <ac:spMkLst>
            <pc:docMk/>
            <pc:sldMk cId="1518457635" sldId="268"/>
            <ac:spMk id="7" creationId="{4D302C71-BD10-4DE1-840B-36691822CC2E}"/>
          </ac:spMkLst>
        </pc:spChg>
        <pc:spChg chg="add mod ord">
          <ac:chgData name="Alexander Nozik" userId="188c02ae713a829a" providerId="LiveId" clId="{ADEE65E9-FF0E-4535-B02D-417ED17BA36F}" dt="2019-10-08T17:03:39.344" v="1848" actId="313"/>
          <ac:spMkLst>
            <pc:docMk/>
            <pc:sldMk cId="1518457635" sldId="268"/>
            <ac:spMk id="8" creationId="{69E7ACBA-16A7-479B-A783-76985C128E16}"/>
          </ac:spMkLst>
        </pc:spChg>
        <pc:spChg chg="add mod">
          <ac:chgData name="Alexander Nozik" userId="188c02ae713a829a" providerId="LiveId" clId="{ADEE65E9-FF0E-4535-B02D-417ED17BA36F}" dt="2019-10-08T16:50:51.299" v="1260" actId="1076"/>
          <ac:spMkLst>
            <pc:docMk/>
            <pc:sldMk cId="1518457635" sldId="268"/>
            <ac:spMk id="9" creationId="{72BC69DB-24B1-44E6-8C65-6C2CB85D0F7C}"/>
          </ac:spMkLst>
        </pc:spChg>
        <pc:picChg chg="add">
          <ac:chgData name="Alexander Nozik" userId="188c02ae713a829a" providerId="LiveId" clId="{ADEE65E9-FF0E-4535-B02D-417ED17BA36F}" dt="2019-10-08T16:48:31.007" v="1249"/>
          <ac:picMkLst>
            <pc:docMk/>
            <pc:sldMk cId="1518457635" sldId="268"/>
            <ac:picMk id="3074" creationId="{14B042C6-9192-4A5C-A0B2-44ABCB050B0B}"/>
          </ac:picMkLst>
        </pc:picChg>
      </pc:sldChg>
      <pc:sldChg chg="addSp delSp modSp add mod modClrScheme chgLayout">
        <pc:chgData name="Alexander Nozik" userId="188c02ae713a829a" providerId="LiveId" clId="{ADEE65E9-FF0E-4535-B02D-417ED17BA36F}" dt="2019-10-08T17:00:58.711" v="1564" actId="20577"/>
        <pc:sldMkLst>
          <pc:docMk/>
          <pc:sldMk cId="3541104273" sldId="269"/>
        </pc:sldMkLst>
        <pc:spChg chg="del mod ord">
          <ac:chgData name="Alexander Nozik" userId="188c02ae713a829a" providerId="LiveId" clId="{ADEE65E9-FF0E-4535-B02D-417ED17BA36F}" dt="2019-10-08T16:44:17.001" v="1221" actId="700"/>
          <ac:spMkLst>
            <pc:docMk/>
            <pc:sldMk cId="3541104273" sldId="269"/>
            <ac:spMk id="2" creationId="{0512428D-AE22-49F0-9348-A65A10A5BE64}"/>
          </ac:spMkLst>
        </pc:spChg>
        <pc:spChg chg="del mod ord">
          <ac:chgData name="Alexander Nozik" userId="188c02ae713a829a" providerId="LiveId" clId="{ADEE65E9-FF0E-4535-B02D-417ED17BA36F}" dt="2019-10-08T16:44:17.001" v="1221" actId="700"/>
          <ac:spMkLst>
            <pc:docMk/>
            <pc:sldMk cId="3541104273" sldId="269"/>
            <ac:spMk id="3" creationId="{1E558E3F-A39E-47CE-9358-605CF60BDEEC}"/>
          </ac:spMkLst>
        </pc:spChg>
        <pc:spChg chg="add mod ord">
          <ac:chgData name="Alexander Nozik" userId="188c02ae713a829a" providerId="LiveId" clId="{ADEE65E9-FF0E-4535-B02D-417ED17BA36F}" dt="2019-10-08T16:46:50.639" v="1246" actId="700"/>
          <ac:spMkLst>
            <pc:docMk/>
            <pc:sldMk cId="3541104273" sldId="269"/>
            <ac:spMk id="4" creationId="{B2EAF07A-0424-48FA-9ED4-325B87370971}"/>
          </ac:spMkLst>
        </pc:spChg>
        <pc:spChg chg="add del mod ord">
          <ac:chgData name="Alexander Nozik" userId="188c02ae713a829a" providerId="LiveId" clId="{ADEE65E9-FF0E-4535-B02D-417ED17BA36F}" dt="2019-10-08T16:46:50.639" v="1246" actId="700"/>
          <ac:spMkLst>
            <pc:docMk/>
            <pc:sldMk cId="3541104273" sldId="269"/>
            <ac:spMk id="5" creationId="{486C4B0C-7B40-4BED-B3CA-ABE4E876CC77}"/>
          </ac:spMkLst>
        </pc:spChg>
        <pc:spChg chg="add del mod ord">
          <ac:chgData name="Alexander Nozik" userId="188c02ae713a829a" providerId="LiveId" clId="{ADEE65E9-FF0E-4535-B02D-417ED17BA36F}" dt="2019-10-08T16:46:52.347" v="1247"/>
          <ac:spMkLst>
            <pc:docMk/>
            <pc:sldMk cId="3541104273" sldId="269"/>
            <ac:spMk id="6" creationId="{953C50A8-9328-46A3-B422-7141F407FF98}"/>
          </ac:spMkLst>
        </pc:spChg>
        <pc:spChg chg="add mod ord">
          <ac:chgData name="Alexander Nozik" userId="188c02ae713a829a" providerId="LiveId" clId="{ADEE65E9-FF0E-4535-B02D-417ED17BA36F}" dt="2019-10-08T17:00:58.711" v="1564" actId="20577"/>
          <ac:spMkLst>
            <pc:docMk/>
            <pc:sldMk cId="3541104273" sldId="269"/>
            <ac:spMk id="7" creationId="{12BAB21A-F62C-49E4-B2A7-354B7375F1EA}"/>
          </ac:spMkLst>
        </pc:spChg>
        <pc:picChg chg="add">
          <ac:chgData name="Alexander Nozik" userId="188c02ae713a829a" providerId="LiveId" clId="{ADEE65E9-FF0E-4535-B02D-417ED17BA36F}" dt="2019-10-08T16:46:52.347" v="1247"/>
          <ac:picMkLst>
            <pc:docMk/>
            <pc:sldMk cId="3541104273" sldId="269"/>
            <ac:picMk id="2050" creationId="{AE1D3A95-17A5-4768-977E-65864A73CA15}"/>
          </ac:picMkLst>
        </pc:picChg>
      </pc:sldChg>
      <pc:sldChg chg="addSp delSp modSp add mod modClrScheme chgLayout">
        <pc:chgData name="Alexander Nozik" userId="188c02ae713a829a" providerId="LiveId" clId="{ADEE65E9-FF0E-4535-B02D-417ED17BA36F}" dt="2019-10-13T07:35:35.702" v="3530" actId="20577"/>
        <pc:sldMkLst>
          <pc:docMk/>
          <pc:sldMk cId="4232799762" sldId="270"/>
        </pc:sldMkLst>
        <pc:spChg chg="del mod ord">
          <ac:chgData name="Alexander Nozik" userId="188c02ae713a829a" providerId="LiveId" clId="{ADEE65E9-FF0E-4535-B02D-417ED17BA36F}" dt="2019-10-08T17:05:26.023" v="1850" actId="700"/>
          <ac:spMkLst>
            <pc:docMk/>
            <pc:sldMk cId="4232799762" sldId="270"/>
            <ac:spMk id="2" creationId="{05930AD7-CE47-4955-9896-786ADA376E99}"/>
          </ac:spMkLst>
        </pc:spChg>
        <pc:spChg chg="add mod ord">
          <ac:chgData name="Alexander Nozik" userId="188c02ae713a829a" providerId="LiveId" clId="{ADEE65E9-FF0E-4535-B02D-417ED17BA36F}" dt="2019-10-13T07:35:35.702" v="3530" actId="20577"/>
          <ac:spMkLst>
            <pc:docMk/>
            <pc:sldMk cId="4232799762" sldId="270"/>
            <ac:spMk id="3" creationId="{712D4CDF-CA77-45F4-AB6D-BAF956833A9A}"/>
          </ac:spMkLst>
        </pc:spChg>
        <pc:spChg chg="del">
          <ac:chgData name="Alexander Nozik" userId="188c02ae713a829a" providerId="LiveId" clId="{ADEE65E9-FF0E-4535-B02D-417ED17BA36F}" dt="2019-10-08T17:05:26.023" v="1850" actId="700"/>
          <ac:spMkLst>
            <pc:docMk/>
            <pc:sldMk cId="4232799762" sldId="270"/>
            <ac:spMk id="3" creationId="{C4150CC2-58D7-460C-8D2C-3A34C06C2948}"/>
          </ac:spMkLst>
        </pc:spChg>
        <pc:spChg chg="del mod ord">
          <ac:chgData name="Alexander Nozik" userId="188c02ae713a829a" providerId="LiveId" clId="{ADEE65E9-FF0E-4535-B02D-417ED17BA36F}" dt="2019-10-08T17:05:26.023" v="1850" actId="700"/>
          <ac:spMkLst>
            <pc:docMk/>
            <pc:sldMk cId="4232799762" sldId="270"/>
            <ac:spMk id="4" creationId="{A14BCB6E-14DF-4AE0-A148-62FD6B7B1850}"/>
          </ac:spMkLst>
        </pc:spChg>
        <pc:spChg chg="add mod ord">
          <ac:chgData name="Alexander Nozik" userId="188c02ae713a829a" providerId="LiveId" clId="{ADEE65E9-FF0E-4535-B02D-417ED17BA36F}" dt="2019-10-12T16:41:26.749" v="3249" actId="700"/>
          <ac:spMkLst>
            <pc:docMk/>
            <pc:sldMk cId="4232799762" sldId="270"/>
            <ac:spMk id="5" creationId="{4FA481E2-FE3B-425A-9E4C-776E6BB90C95}"/>
          </ac:spMkLst>
        </pc:spChg>
        <pc:spChg chg="add del mod ord">
          <ac:chgData name="Alexander Nozik" userId="188c02ae713a829a" providerId="LiveId" clId="{ADEE65E9-FF0E-4535-B02D-417ED17BA36F}" dt="2019-10-12T16:41:20.346" v="3248"/>
          <ac:spMkLst>
            <pc:docMk/>
            <pc:sldMk cId="4232799762" sldId="270"/>
            <ac:spMk id="6" creationId="{9D344376-1395-4E1D-B8D5-8487733C2BF6}"/>
          </ac:spMkLst>
        </pc:spChg>
        <pc:picChg chg="add mod ord">
          <ac:chgData name="Alexander Nozik" userId="188c02ae713a829a" providerId="LiveId" clId="{ADEE65E9-FF0E-4535-B02D-417ED17BA36F}" dt="2019-10-12T16:41:26.749" v="3249" actId="700"/>
          <ac:picMkLst>
            <pc:docMk/>
            <pc:sldMk cId="4232799762" sldId="270"/>
            <ac:picMk id="2" creationId="{4C4E7FE4-2538-49A4-BD7C-0ECBEB04114E}"/>
          </ac:picMkLst>
        </pc:picChg>
      </pc:sldChg>
      <pc:sldChg chg="addSp delSp modSp add mod setBg modClrScheme chgLayout">
        <pc:chgData name="Alexander Nozik" userId="188c02ae713a829a" providerId="LiveId" clId="{ADEE65E9-FF0E-4535-B02D-417ED17BA36F}" dt="2019-10-13T07:43:06.717" v="3784" actId="13822"/>
        <pc:sldMkLst>
          <pc:docMk/>
          <pc:sldMk cId="3585045099" sldId="271"/>
        </pc:sldMkLst>
        <pc:spChg chg="del mod ord">
          <ac:chgData name="Alexander Nozik" userId="188c02ae713a829a" providerId="LiveId" clId="{ADEE65E9-FF0E-4535-B02D-417ED17BA36F}" dt="2019-10-08T17:51:53.584" v="1949" actId="700"/>
          <ac:spMkLst>
            <pc:docMk/>
            <pc:sldMk cId="3585045099" sldId="271"/>
            <ac:spMk id="2" creationId="{B6FF2938-9AD3-4D37-9185-A0C740AF250E}"/>
          </ac:spMkLst>
        </pc:spChg>
        <pc:spChg chg="mod ord">
          <ac:chgData name="Alexander Nozik" userId="188c02ae713a829a" providerId="LiveId" clId="{ADEE65E9-FF0E-4535-B02D-417ED17BA36F}" dt="2019-10-13T07:35:45.244" v="3531" actId="26606"/>
          <ac:spMkLst>
            <pc:docMk/>
            <pc:sldMk cId="3585045099" sldId="271"/>
            <ac:spMk id="3" creationId="{0BF49328-F313-4BF0-AF1B-C94D32FFF4B3}"/>
          </ac:spMkLst>
        </pc:spChg>
        <pc:spChg chg="add del mod ord">
          <ac:chgData name="Alexander Nozik" userId="188c02ae713a829a" providerId="LiveId" clId="{ADEE65E9-FF0E-4535-B02D-417ED17BA36F}" dt="2019-10-08T17:51:54.572" v="1950"/>
          <ac:spMkLst>
            <pc:docMk/>
            <pc:sldMk cId="3585045099" sldId="271"/>
            <ac:spMk id="4" creationId="{B408F811-19EE-4AB2-9F9D-016D9ABA628B}"/>
          </ac:spMkLst>
        </pc:spChg>
        <pc:spChg chg="add del mod ord">
          <ac:chgData name="Alexander Nozik" userId="188c02ae713a829a" providerId="LiveId" clId="{ADEE65E9-FF0E-4535-B02D-417ED17BA36F}" dt="2019-10-13T07:35:45.244" v="3531" actId="26606"/>
          <ac:spMkLst>
            <pc:docMk/>
            <pc:sldMk cId="3585045099" sldId="271"/>
            <ac:spMk id="5" creationId="{00B970A8-7D3F-4BE4-925C-4056F78016AC}"/>
          </ac:spMkLst>
        </pc:spChg>
        <pc:spChg chg="add mod">
          <ac:chgData name="Alexander Nozik" userId="188c02ae713a829a" providerId="LiveId" clId="{ADEE65E9-FF0E-4535-B02D-417ED17BA36F}" dt="2019-10-13T07:41:55.062" v="3776" actId="20577"/>
          <ac:spMkLst>
            <pc:docMk/>
            <pc:sldMk cId="3585045099" sldId="271"/>
            <ac:spMk id="11" creationId="{6A8FDD39-1ADA-4876-94D2-E2DE2B75E3E4}"/>
          </ac:spMkLst>
        </pc:spChg>
        <pc:spChg chg="add del mod">
          <ac:chgData name="Alexander Nozik" userId="188c02ae713a829a" providerId="LiveId" clId="{ADEE65E9-FF0E-4535-B02D-417ED17BA36F}" dt="2019-10-13T07:41:02.555" v="3758" actId="478"/>
          <ac:spMkLst>
            <pc:docMk/>
            <pc:sldMk cId="3585045099" sldId="271"/>
            <ac:spMk id="15" creationId="{815F207F-AE7C-4764-A8D0-8C81AFFC0C50}"/>
          </ac:spMkLst>
        </pc:spChg>
        <pc:spChg chg="add del mod">
          <ac:chgData name="Alexander Nozik" userId="188c02ae713a829a" providerId="LiveId" clId="{ADEE65E9-FF0E-4535-B02D-417ED17BA36F}" dt="2019-10-13T07:41:07.660" v="3760" actId="478"/>
          <ac:spMkLst>
            <pc:docMk/>
            <pc:sldMk cId="3585045099" sldId="271"/>
            <ac:spMk id="16" creationId="{0F1A99D6-38F9-44FA-93ED-BAA5CAD3E038}"/>
          </ac:spMkLst>
        </pc:spChg>
        <pc:spChg chg="add mod">
          <ac:chgData name="Alexander Nozik" userId="188c02ae713a829a" providerId="LiveId" clId="{ADEE65E9-FF0E-4535-B02D-417ED17BA36F}" dt="2019-10-13T07:43:06.717" v="3784" actId="13822"/>
          <ac:spMkLst>
            <pc:docMk/>
            <pc:sldMk cId="3585045099" sldId="271"/>
            <ac:spMk id="17" creationId="{61797944-98C5-43D5-ADB4-F7EB0792B9C2}"/>
          </ac:spMkLst>
        </pc:spChg>
        <pc:spChg chg="add del mod">
          <ac:chgData name="Alexander Nozik" userId="188c02ae713a829a" providerId="LiveId" clId="{ADEE65E9-FF0E-4535-B02D-417ED17BA36F}" dt="2019-10-13T07:42:29.335" v="3778" actId="478"/>
          <ac:spMkLst>
            <pc:docMk/>
            <pc:sldMk cId="3585045099" sldId="271"/>
            <ac:spMk id="18" creationId="{C118F715-5630-46DE-9194-358409F9732E}"/>
          </ac:spMkLst>
        </pc:spChg>
        <pc:spChg chg="add mod">
          <ac:chgData name="Alexander Nozik" userId="188c02ae713a829a" providerId="LiveId" clId="{ADEE65E9-FF0E-4535-B02D-417ED17BA36F}" dt="2019-10-13T07:43:03.678" v="3783" actId="13822"/>
          <ac:spMkLst>
            <pc:docMk/>
            <pc:sldMk cId="3585045099" sldId="271"/>
            <ac:spMk id="19" creationId="{B7670180-3AD9-4021-92DE-1B8C47B6FCE4}"/>
          </ac:spMkLst>
        </pc:spChg>
        <pc:picChg chg="add mod">
          <ac:chgData name="Alexander Nozik" userId="188c02ae713a829a" providerId="LiveId" clId="{ADEE65E9-FF0E-4535-B02D-417ED17BA36F}" dt="2019-10-13T07:35:45.244" v="3531" actId="26606"/>
          <ac:picMkLst>
            <pc:docMk/>
            <pc:sldMk cId="3585045099" sldId="271"/>
            <ac:picMk id="6" creationId="{A7E19F67-D03C-4D4B-B6FA-EE592E701820}"/>
          </ac:picMkLst>
        </pc:picChg>
        <pc:cxnChg chg="add del mod">
          <ac:chgData name="Alexander Nozik" userId="188c02ae713a829a" providerId="LiveId" clId="{ADEE65E9-FF0E-4535-B02D-417ED17BA36F}" dt="2019-10-13T07:40:21.714" v="3752" actId="478"/>
          <ac:cxnSpMkLst>
            <pc:docMk/>
            <pc:sldMk cId="3585045099" sldId="271"/>
            <ac:cxnSpMk id="9" creationId="{D7AC9A57-525D-480B-8B30-02049922433C}"/>
          </ac:cxnSpMkLst>
        </pc:cxnChg>
        <pc:cxnChg chg="add del mod">
          <ac:chgData name="Alexander Nozik" userId="188c02ae713a829a" providerId="LiveId" clId="{ADEE65E9-FF0E-4535-B02D-417ED17BA36F}" dt="2019-10-13T07:40:46.391" v="3756" actId="478"/>
          <ac:cxnSpMkLst>
            <pc:docMk/>
            <pc:sldMk cId="3585045099" sldId="271"/>
            <ac:cxnSpMk id="12" creationId="{57B94C8C-5207-4CCC-A709-801FECADACCB}"/>
          </ac:cxnSpMkLst>
        </pc:cxnChg>
      </pc:sldChg>
      <pc:sldChg chg="addSp delSp modSp add">
        <pc:chgData name="Alexander Nozik" userId="188c02ae713a829a" providerId="LiveId" clId="{ADEE65E9-FF0E-4535-B02D-417ED17BA36F}" dt="2019-10-08T17:55:12.898" v="1951"/>
        <pc:sldMkLst>
          <pc:docMk/>
          <pc:sldMk cId="501944534" sldId="272"/>
        </pc:sldMkLst>
        <pc:spChg chg="del">
          <ac:chgData name="Alexander Nozik" userId="188c02ae713a829a" providerId="LiveId" clId="{ADEE65E9-FF0E-4535-B02D-417ED17BA36F}" dt="2019-10-08T17:55:12.898" v="1951"/>
          <ac:spMkLst>
            <pc:docMk/>
            <pc:sldMk cId="501944534" sldId="272"/>
            <ac:spMk id="2" creationId="{21EB487D-33C9-49EF-9D9C-336AB5BAFD9C}"/>
          </ac:spMkLst>
        </pc:spChg>
        <pc:spChg chg="mod">
          <ac:chgData name="Alexander Nozik" userId="188c02ae713a829a" providerId="LiveId" clId="{ADEE65E9-FF0E-4535-B02D-417ED17BA36F}" dt="2019-10-08T17:06:11.878" v="1926" actId="20577"/>
          <ac:spMkLst>
            <pc:docMk/>
            <pc:sldMk cId="501944534" sldId="272"/>
            <ac:spMk id="3" creationId="{C380EDCB-0B06-42CD-A2BD-D3064251052D}"/>
          </ac:spMkLst>
        </pc:spChg>
        <pc:picChg chg="add mod">
          <ac:chgData name="Alexander Nozik" userId="188c02ae713a829a" providerId="LiveId" clId="{ADEE65E9-FF0E-4535-B02D-417ED17BA36F}" dt="2019-10-08T17:55:12.898" v="1951"/>
          <ac:picMkLst>
            <pc:docMk/>
            <pc:sldMk cId="501944534" sldId="272"/>
            <ac:picMk id="4" creationId="{ADAE2D0E-6EE0-4700-A89C-8F67CD2D9E05}"/>
          </ac:picMkLst>
        </pc:picChg>
      </pc:sldChg>
      <pc:sldChg chg="addSp delSp modSp add mod modClrScheme chgLayout">
        <pc:chgData name="Alexander Nozik" userId="188c02ae713a829a" providerId="LiveId" clId="{ADEE65E9-FF0E-4535-B02D-417ED17BA36F}" dt="2019-10-08T18:13:39.550" v="2929" actId="20577"/>
        <pc:sldMkLst>
          <pc:docMk/>
          <pc:sldMk cId="2274835192" sldId="273"/>
        </pc:sldMkLst>
        <pc:spChg chg="del mod ord">
          <ac:chgData name="Alexander Nozik" userId="188c02ae713a829a" providerId="LiveId" clId="{ADEE65E9-FF0E-4535-B02D-417ED17BA36F}" dt="2019-10-08T18:04:51.479" v="2428" actId="700"/>
          <ac:spMkLst>
            <pc:docMk/>
            <pc:sldMk cId="2274835192" sldId="273"/>
            <ac:spMk id="2" creationId="{731ED21C-3AF5-4DF4-AE4C-2275198F61BB}"/>
          </ac:spMkLst>
        </pc:spChg>
        <pc:spChg chg="mod ord">
          <ac:chgData name="Alexander Nozik" userId="188c02ae713a829a" providerId="LiveId" clId="{ADEE65E9-FF0E-4535-B02D-417ED17BA36F}" dt="2019-10-08T18:04:51.479" v="2428" actId="700"/>
          <ac:spMkLst>
            <pc:docMk/>
            <pc:sldMk cId="2274835192" sldId="273"/>
            <ac:spMk id="3" creationId="{0B6F0DF2-D650-4D41-BF27-AA624FBBA04C}"/>
          </ac:spMkLst>
        </pc:spChg>
        <pc:spChg chg="add mod ord">
          <ac:chgData name="Alexander Nozik" userId="188c02ae713a829a" providerId="LiveId" clId="{ADEE65E9-FF0E-4535-B02D-417ED17BA36F}" dt="2019-10-08T18:08:30.686" v="2753" actId="20577"/>
          <ac:spMkLst>
            <pc:docMk/>
            <pc:sldMk cId="2274835192" sldId="273"/>
            <ac:spMk id="4" creationId="{BDD96BFD-F00D-4582-AC06-5AEBC4FFE898}"/>
          </ac:spMkLst>
        </pc:spChg>
        <pc:spChg chg="add mod ord">
          <ac:chgData name="Alexander Nozik" userId="188c02ae713a829a" providerId="LiveId" clId="{ADEE65E9-FF0E-4535-B02D-417ED17BA36F}" dt="2019-10-08T18:08:43.246" v="2762" actId="20577"/>
          <ac:spMkLst>
            <pc:docMk/>
            <pc:sldMk cId="2274835192" sldId="273"/>
            <ac:spMk id="5" creationId="{7A291267-28C5-4E14-BC5C-A6963A30984D}"/>
          </ac:spMkLst>
        </pc:spChg>
        <pc:spChg chg="add mod ord">
          <ac:chgData name="Alexander Nozik" userId="188c02ae713a829a" providerId="LiveId" clId="{ADEE65E9-FF0E-4535-B02D-417ED17BA36F}" dt="2019-10-08T18:04:58.430" v="2445" actId="20577"/>
          <ac:spMkLst>
            <pc:docMk/>
            <pc:sldMk cId="2274835192" sldId="273"/>
            <ac:spMk id="6" creationId="{176439DC-DC5C-463F-B852-DC328DDD2BDE}"/>
          </ac:spMkLst>
        </pc:spChg>
        <pc:spChg chg="add mod ord">
          <ac:chgData name="Alexander Nozik" userId="188c02ae713a829a" providerId="LiveId" clId="{ADEE65E9-FF0E-4535-B02D-417ED17BA36F}" dt="2019-10-08T18:13:39.550" v="2929" actId="20577"/>
          <ac:spMkLst>
            <pc:docMk/>
            <pc:sldMk cId="2274835192" sldId="273"/>
            <ac:spMk id="7" creationId="{CD8C4DD0-7EC2-4C22-A8BA-56EFA90452BF}"/>
          </ac:spMkLst>
        </pc:spChg>
      </pc:sldChg>
      <pc:sldChg chg="addSp delSp modSp add mod modClrScheme chgLayout">
        <pc:chgData name="Alexander Nozik" userId="188c02ae713a829a" providerId="LiveId" clId="{ADEE65E9-FF0E-4535-B02D-417ED17BA36F}" dt="2019-10-08T18:10:07.472" v="2794" actId="21"/>
        <pc:sldMkLst>
          <pc:docMk/>
          <pc:sldMk cId="2053510251" sldId="274"/>
        </pc:sldMkLst>
        <pc:spChg chg="del mod ord">
          <ac:chgData name="Alexander Nozik" userId="188c02ae713a829a" providerId="LiveId" clId="{ADEE65E9-FF0E-4535-B02D-417ED17BA36F}" dt="2019-10-08T17:57:15.719" v="1960" actId="700"/>
          <ac:spMkLst>
            <pc:docMk/>
            <pc:sldMk cId="2053510251" sldId="274"/>
            <ac:spMk id="2" creationId="{D0A1D665-9E23-42AA-8281-150BB048D174}"/>
          </ac:spMkLst>
        </pc:spChg>
        <pc:spChg chg="mod ord">
          <ac:chgData name="Alexander Nozik" userId="188c02ae713a829a" providerId="LiveId" clId="{ADEE65E9-FF0E-4535-B02D-417ED17BA36F}" dt="2019-10-08T17:57:15.719" v="1960" actId="700"/>
          <ac:spMkLst>
            <pc:docMk/>
            <pc:sldMk cId="2053510251" sldId="274"/>
            <ac:spMk id="3" creationId="{604B52E8-68CC-4FFE-8275-2173A48EBF57}"/>
          </ac:spMkLst>
        </pc:spChg>
        <pc:spChg chg="add mod ord">
          <ac:chgData name="Alexander Nozik" userId="188c02ae713a829a" providerId="LiveId" clId="{ADEE65E9-FF0E-4535-B02D-417ED17BA36F}" dt="2019-10-08T18:10:07.472" v="2794" actId="21"/>
          <ac:spMkLst>
            <pc:docMk/>
            <pc:sldMk cId="2053510251" sldId="274"/>
            <ac:spMk id="4" creationId="{193884D9-FCBF-46E7-A326-770A9280A826}"/>
          </ac:spMkLst>
        </pc:spChg>
        <pc:spChg chg="add del mod ord">
          <ac:chgData name="Alexander Nozik" userId="188c02ae713a829a" providerId="LiveId" clId="{ADEE65E9-FF0E-4535-B02D-417ED17BA36F}" dt="2019-10-08T17:57:16.771" v="1961"/>
          <ac:spMkLst>
            <pc:docMk/>
            <pc:sldMk cId="2053510251" sldId="274"/>
            <ac:spMk id="5" creationId="{3FFD9341-0A90-4AA4-9982-C1F1D5275F44}"/>
          </ac:spMkLst>
        </pc:spChg>
        <pc:picChg chg="add mod">
          <ac:chgData name="Alexander Nozik" userId="188c02ae713a829a" providerId="LiveId" clId="{ADEE65E9-FF0E-4535-B02D-417ED17BA36F}" dt="2019-10-08T17:57:16.771" v="1961"/>
          <ac:picMkLst>
            <pc:docMk/>
            <pc:sldMk cId="2053510251" sldId="274"/>
            <ac:picMk id="6" creationId="{21C87A51-D035-4358-A86B-74874414290A}"/>
          </ac:picMkLst>
        </pc:picChg>
      </pc:sldChg>
      <pc:sldChg chg="addSp delSp modSp add">
        <pc:chgData name="Alexander Nozik" userId="188c02ae713a829a" providerId="LiveId" clId="{ADEE65E9-FF0E-4535-B02D-417ED17BA36F}" dt="2019-10-08T18:13:21.317" v="2908"/>
        <pc:sldMkLst>
          <pc:docMk/>
          <pc:sldMk cId="4274218610" sldId="275"/>
        </pc:sldMkLst>
        <pc:spChg chg="del">
          <ac:chgData name="Alexander Nozik" userId="188c02ae713a829a" providerId="LiveId" clId="{ADEE65E9-FF0E-4535-B02D-417ED17BA36F}" dt="2019-10-08T18:13:21.317" v="2908"/>
          <ac:spMkLst>
            <pc:docMk/>
            <pc:sldMk cId="4274218610" sldId="275"/>
            <ac:spMk id="3" creationId="{628B8EE2-D7AA-4B9C-8BFF-C286385168A3}"/>
          </ac:spMkLst>
        </pc:spChg>
        <pc:picChg chg="add mod">
          <ac:chgData name="Alexander Nozik" userId="188c02ae713a829a" providerId="LiveId" clId="{ADEE65E9-FF0E-4535-B02D-417ED17BA36F}" dt="2019-10-08T18:13:21.317" v="2908"/>
          <ac:picMkLst>
            <pc:docMk/>
            <pc:sldMk cId="4274218610" sldId="275"/>
            <ac:picMk id="4" creationId="{4A80DA44-170B-4BE8-BDB8-94C9C42030F0}"/>
          </ac:picMkLst>
        </pc:picChg>
      </pc:sldChg>
      <pc:sldChg chg="addSp delSp modSp add mod modClrScheme chgLayout">
        <pc:chgData name="Alexander Nozik" userId="188c02ae713a829a" providerId="LiveId" clId="{ADEE65E9-FF0E-4535-B02D-417ED17BA36F}" dt="2019-10-09T12:13:58.956" v="2994" actId="20577"/>
        <pc:sldMkLst>
          <pc:docMk/>
          <pc:sldMk cId="3064827983" sldId="276"/>
        </pc:sldMkLst>
        <pc:spChg chg="del mod ord">
          <ac:chgData name="Alexander Nozik" userId="188c02ae713a829a" providerId="LiveId" clId="{ADEE65E9-FF0E-4535-B02D-417ED17BA36F}" dt="2019-10-09T12:08:48.714" v="2931" actId="700"/>
          <ac:spMkLst>
            <pc:docMk/>
            <pc:sldMk cId="3064827983" sldId="276"/>
            <ac:spMk id="2" creationId="{A102A25B-E803-4365-B88E-0AC2ED583197}"/>
          </ac:spMkLst>
        </pc:spChg>
        <pc:spChg chg="del mod ord">
          <ac:chgData name="Alexander Nozik" userId="188c02ae713a829a" providerId="LiveId" clId="{ADEE65E9-FF0E-4535-B02D-417ED17BA36F}" dt="2019-10-09T12:08:48.714" v="2931" actId="700"/>
          <ac:spMkLst>
            <pc:docMk/>
            <pc:sldMk cId="3064827983" sldId="276"/>
            <ac:spMk id="3" creationId="{857E403C-2239-4766-A3F2-077DE8097C9C}"/>
          </ac:spMkLst>
        </pc:spChg>
        <pc:spChg chg="add mod ord">
          <ac:chgData name="Alexander Nozik" userId="188c02ae713a829a" providerId="LiveId" clId="{ADEE65E9-FF0E-4535-B02D-417ED17BA36F}" dt="2019-10-09T12:11:47.620" v="2965" actId="700"/>
          <ac:spMkLst>
            <pc:docMk/>
            <pc:sldMk cId="3064827983" sldId="276"/>
            <ac:spMk id="4" creationId="{4165FB5F-6D40-44F4-8834-B2676D77C5D5}"/>
          </ac:spMkLst>
        </pc:spChg>
        <pc:spChg chg="add del mod ord">
          <ac:chgData name="Alexander Nozik" userId="188c02ae713a829a" providerId="LiveId" clId="{ADEE65E9-FF0E-4535-B02D-417ED17BA36F}" dt="2019-10-09T12:09:05.833" v="2932" actId="931"/>
          <ac:spMkLst>
            <pc:docMk/>
            <pc:sldMk cId="3064827983" sldId="276"/>
            <ac:spMk id="5" creationId="{36D47D9F-F99D-4CE0-9526-A22068168C8C}"/>
          </ac:spMkLst>
        </pc:spChg>
        <pc:spChg chg="add del mod ord">
          <ac:chgData name="Alexander Nozik" userId="188c02ae713a829a" providerId="LiveId" clId="{ADEE65E9-FF0E-4535-B02D-417ED17BA36F}" dt="2019-10-09T12:12:02.020" v="2966"/>
          <ac:spMkLst>
            <pc:docMk/>
            <pc:sldMk cId="3064827983" sldId="276"/>
            <ac:spMk id="8" creationId="{E8C98ABC-7F5A-4944-A2FA-0CA22DDBCE12}"/>
          </ac:spMkLst>
        </pc:spChg>
        <pc:spChg chg="add del mod">
          <ac:chgData name="Alexander Nozik" userId="188c02ae713a829a" providerId="LiveId" clId="{ADEE65E9-FF0E-4535-B02D-417ED17BA36F}" dt="2019-10-09T12:13:37.674" v="2987" actId="478"/>
          <ac:spMkLst>
            <pc:docMk/>
            <pc:sldMk cId="3064827983" sldId="276"/>
            <ac:spMk id="10" creationId="{1877D8CB-3590-4CEA-8395-53C881BA9A3C}"/>
          </ac:spMkLst>
        </pc:spChg>
        <pc:spChg chg="add mod">
          <ac:chgData name="Alexander Nozik" userId="188c02ae713a829a" providerId="LiveId" clId="{ADEE65E9-FF0E-4535-B02D-417ED17BA36F}" dt="2019-10-09T12:13:42.920" v="2989" actId="14100"/>
          <ac:spMkLst>
            <pc:docMk/>
            <pc:sldMk cId="3064827983" sldId="276"/>
            <ac:spMk id="11" creationId="{9325EF31-39CF-46BE-B617-8D2A428738C0}"/>
          </ac:spMkLst>
        </pc:spChg>
        <pc:spChg chg="add mod">
          <ac:chgData name="Alexander Nozik" userId="188c02ae713a829a" providerId="LiveId" clId="{ADEE65E9-FF0E-4535-B02D-417ED17BA36F}" dt="2019-10-09T12:13:58.956" v="2994" actId="20577"/>
          <ac:spMkLst>
            <pc:docMk/>
            <pc:sldMk cId="3064827983" sldId="276"/>
            <ac:spMk id="12" creationId="{A3B2FBB4-A1BE-4F52-9ABA-1585D058691F}"/>
          </ac:spMkLst>
        </pc:spChg>
        <pc:picChg chg="add mod ord">
          <ac:chgData name="Alexander Nozik" userId="188c02ae713a829a" providerId="LiveId" clId="{ADEE65E9-FF0E-4535-B02D-417ED17BA36F}" dt="2019-10-09T12:11:47.620" v="2965" actId="700"/>
          <ac:picMkLst>
            <pc:docMk/>
            <pc:sldMk cId="3064827983" sldId="276"/>
            <ac:picMk id="7" creationId="{6A2D8BF9-5097-4B57-92BB-B7455631A908}"/>
          </ac:picMkLst>
        </pc:picChg>
        <pc:picChg chg="add">
          <ac:chgData name="Alexander Nozik" userId="188c02ae713a829a" providerId="LiveId" clId="{ADEE65E9-FF0E-4535-B02D-417ED17BA36F}" dt="2019-10-09T12:12:02.020" v="2966"/>
          <ac:picMkLst>
            <pc:docMk/>
            <pc:sldMk cId="3064827983" sldId="276"/>
            <ac:picMk id="9" creationId="{956DF746-16F7-4BCD-85A6-B63152BE41DA}"/>
          </ac:picMkLst>
        </pc:picChg>
      </pc:sldChg>
      <pc:sldChg chg="addSp delSp modSp add del mod modClrScheme chgLayout">
        <pc:chgData name="Alexander Nozik" userId="188c02ae713a829a" providerId="LiveId" clId="{ADEE65E9-FF0E-4535-B02D-417ED17BA36F}" dt="2019-10-09T12:12:08.784" v="2967" actId="47"/>
        <pc:sldMkLst>
          <pc:docMk/>
          <pc:sldMk cId="4018540605" sldId="277"/>
        </pc:sldMkLst>
        <pc:spChg chg="del mod ord">
          <ac:chgData name="Alexander Nozik" userId="188c02ae713a829a" providerId="LiveId" clId="{ADEE65E9-FF0E-4535-B02D-417ED17BA36F}" dt="2019-10-09T12:10:35.668" v="2959" actId="700"/>
          <ac:spMkLst>
            <pc:docMk/>
            <pc:sldMk cId="4018540605" sldId="277"/>
            <ac:spMk id="2" creationId="{5C089947-255D-465B-8B52-7891EA9B3ED1}"/>
          </ac:spMkLst>
        </pc:spChg>
        <pc:spChg chg="del mod ord">
          <ac:chgData name="Alexander Nozik" userId="188c02ae713a829a" providerId="LiveId" clId="{ADEE65E9-FF0E-4535-B02D-417ED17BA36F}" dt="2019-10-09T12:10:35.668" v="2959" actId="700"/>
          <ac:spMkLst>
            <pc:docMk/>
            <pc:sldMk cId="4018540605" sldId="277"/>
            <ac:spMk id="3" creationId="{CE100CF9-8999-4DA7-BADB-489B2C61192C}"/>
          </ac:spMkLst>
        </pc:spChg>
        <pc:spChg chg="add mod ord">
          <ac:chgData name="Alexander Nozik" userId="188c02ae713a829a" providerId="LiveId" clId="{ADEE65E9-FF0E-4535-B02D-417ED17BA36F}" dt="2019-10-09T12:10:35.668" v="2959" actId="700"/>
          <ac:spMkLst>
            <pc:docMk/>
            <pc:sldMk cId="4018540605" sldId="277"/>
            <ac:spMk id="4" creationId="{068649C6-02DE-466B-8357-B4639A916AFA}"/>
          </ac:spMkLst>
        </pc:spChg>
        <pc:spChg chg="add del mod ord">
          <ac:chgData name="Alexander Nozik" userId="188c02ae713a829a" providerId="LiveId" clId="{ADEE65E9-FF0E-4535-B02D-417ED17BA36F}" dt="2019-10-09T12:11:14.462" v="2962"/>
          <ac:spMkLst>
            <pc:docMk/>
            <pc:sldMk cId="4018540605" sldId="277"/>
            <ac:spMk id="5" creationId="{343E1B8E-73F2-48BD-8E0E-47676B1DDC95}"/>
          </ac:spMkLst>
        </pc:spChg>
        <pc:spChg chg="add del mod ord">
          <ac:chgData name="Alexander Nozik" userId="188c02ae713a829a" providerId="LiveId" clId="{ADEE65E9-FF0E-4535-B02D-417ED17BA36F}" dt="2019-10-09T12:10:49.586" v="2960"/>
          <ac:spMkLst>
            <pc:docMk/>
            <pc:sldMk cId="4018540605" sldId="277"/>
            <ac:spMk id="6" creationId="{387534A7-A2DD-43AD-AB19-7E4A2DAB81A0}"/>
          </ac:spMkLst>
        </pc:spChg>
        <pc:spChg chg="add mod">
          <ac:chgData name="Alexander Nozik" userId="188c02ae713a829a" providerId="LiveId" clId="{ADEE65E9-FF0E-4535-B02D-417ED17BA36F}" dt="2019-10-09T12:10:51.515" v="2961" actId="478"/>
          <ac:spMkLst>
            <pc:docMk/>
            <pc:sldMk cId="4018540605" sldId="277"/>
            <ac:spMk id="10" creationId="{650E3B35-A098-4B20-8F25-30222F531700}"/>
          </ac:spMkLst>
        </pc:spChg>
        <pc:picChg chg="add del mod">
          <ac:chgData name="Alexander Nozik" userId="188c02ae713a829a" providerId="LiveId" clId="{ADEE65E9-FF0E-4535-B02D-417ED17BA36F}" dt="2019-10-09T12:10:51.515" v="2961" actId="478"/>
          <ac:picMkLst>
            <pc:docMk/>
            <pc:sldMk cId="4018540605" sldId="277"/>
            <ac:picMk id="8" creationId="{CFC204EC-9AC4-42B4-B05C-13DAB05066E9}"/>
          </ac:picMkLst>
        </pc:picChg>
        <pc:picChg chg="add mod">
          <ac:chgData name="Alexander Nozik" userId="188c02ae713a829a" providerId="LiveId" clId="{ADEE65E9-FF0E-4535-B02D-417ED17BA36F}" dt="2019-10-09T12:11:15.955" v="2964" actId="962"/>
          <ac:picMkLst>
            <pc:docMk/>
            <pc:sldMk cId="4018540605" sldId="277"/>
            <ac:picMk id="12" creationId="{912ED670-BC97-4432-9A20-22DF6DED04B6}"/>
          </ac:picMkLst>
        </pc:picChg>
      </pc:sldChg>
      <pc:sldChg chg="modSp add">
        <pc:chgData name="Alexander Nozik" userId="188c02ae713a829a" providerId="LiveId" clId="{ADEE65E9-FF0E-4535-B02D-417ED17BA36F}" dt="2019-10-09T12:17:41.853" v="3129" actId="20577"/>
        <pc:sldMkLst>
          <pc:docMk/>
          <pc:sldMk cId="2180008810" sldId="278"/>
        </pc:sldMkLst>
        <pc:spChg chg="mod">
          <ac:chgData name="Alexander Nozik" userId="188c02ae713a829a" providerId="LiveId" clId="{ADEE65E9-FF0E-4535-B02D-417ED17BA36F}" dt="2019-10-09T12:17:41.853" v="3129" actId="20577"/>
          <ac:spMkLst>
            <pc:docMk/>
            <pc:sldMk cId="2180008810" sldId="278"/>
            <ac:spMk id="2" creationId="{2F3CF97C-32D8-40A0-86BA-2FF562AA92E9}"/>
          </ac:spMkLst>
        </pc:spChg>
        <pc:spChg chg="mod">
          <ac:chgData name="Alexander Nozik" userId="188c02ae713a829a" providerId="LiveId" clId="{ADEE65E9-FF0E-4535-B02D-417ED17BA36F}" dt="2019-10-09T12:14:07.615" v="2995"/>
          <ac:spMkLst>
            <pc:docMk/>
            <pc:sldMk cId="2180008810" sldId="278"/>
            <ac:spMk id="3" creationId="{D6A05152-AA99-44CB-98FC-8D39698EC042}"/>
          </ac:spMkLst>
        </pc:spChg>
      </pc:sldChg>
      <pc:sldChg chg="add del">
        <pc:chgData name="Alexander Nozik" userId="188c02ae713a829a" providerId="LiveId" clId="{ADEE65E9-FF0E-4535-B02D-417ED17BA36F}" dt="2019-10-09T12:10:31.133" v="2958" actId="47"/>
        <pc:sldMkLst>
          <pc:docMk/>
          <pc:sldMk cId="1200161460" sldId="2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CE0B4F9-C1D5-4609-B55C-0DF268AE275A}" type="datetimeFigureOut">
              <a:rPr lang="en-US" smtClean="0"/>
              <a:pPr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27314E7-534D-48B1-8F8C-06F48B9D94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847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314E7-534D-48B1-8F8C-06F48B9D940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Gas Electron Multipliers (GEM) voltage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314E7-534D-48B1-8F8C-06F48B9D940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9DBA8E-5733-46E9-A2F2-C5170DF5C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9B01527-C23F-4D25-90C0-E70D7954A1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91B643-C2C9-4095-8B4D-2345A8FAA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Event Metadata System and other software contribution from MIPT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4CF94C-7BC1-4C23-AEB6-6D0FC2D10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8543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A3E62D-3952-41D4-A662-02F7BE223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018"/>
            <a:ext cx="10515600" cy="4666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72966E-A57B-4A0E-B301-EEC030D05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Event Metadata System and other software contribution from MIPT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81D24B-1A3F-48B4-BC20-D6341F8ED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1F2B3335-3645-441A-8FEF-E8B382CAD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34225"/>
            <a:ext cx="9334500" cy="1015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04835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80DDA9-CFF4-49A0-857F-C47C658E8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8726DF-7B2B-42BD-8706-81AB93EE3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7F190B-A01A-4F9E-A887-6BABEFF20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Event Metadata System and other software contribution from MIPT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8ECE69-C364-4C0F-8DCE-B2F7863CB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603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FD9305-B2DA-49B5-8CD2-3E83436F50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8D7B02D-9B5F-4B3F-A56E-A68D238F8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91CA52-F9D2-40F1-AFD2-384707A4C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Event Metadata System and other software contribution from MIPT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BDCF8F-96CB-4B40-8023-0E4F38886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93F75B59-EC6A-4D0F-A0DC-CFBDD3073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42614"/>
            <a:ext cx="9334500" cy="99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20603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4F8C2E4-C7A8-4064-BD28-AB7216748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E5DB4AF-1FD8-4718-A0A2-D68ADA189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501525-7DB6-4290-8B6C-DCF486FA73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E9177CA-C551-47AE-88F5-106FAB7CD8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C1BCBC9-0E56-4F0B-A277-488BED2FA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Event Metadata System and other software contribution from MIPT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F6191A3-E3DA-485A-B202-8411B4372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1D9ABA4-2CDC-4758-9136-E0F019E1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34225"/>
            <a:ext cx="9334500" cy="981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57892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0CCF80-0F9B-4651-B74D-96989CC8E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2787"/>
            <a:ext cx="9334500" cy="12203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1AB0CD7-09F0-4C0A-AA0F-1BA24B572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Event Metadata System and other software contribution from MIPT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71135EA-36EF-4BA6-B6A1-B11A05276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1977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685800"/>
          </a:xfrm>
        </p:spPr>
        <p:txBody>
          <a:bodyPr>
            <a:noAutofit/>
          </a:bodyPr>
          <a:lstStyle>
            <a:lvl1pPr>
              <a:defRPr sz="53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066801"/>
            <a:ext cx="10972800" cy="50593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ru-RU" smtClean="0"/>
              <a:t>8 July 2021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P. Klimai et al, “Development of the Event Metadata System for the NICA experiments”, GRID-2021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0D24-DE11-4495-B130-77F4976F4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print">
            <a:alphaModFix amt="7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0F4CE1E-BFF4-4304-867C-80038E35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2787"/>
            <a:ext cx="9334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7F41CC-CD33-4E37-91B1-D4B91DC77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A85B04-452F-4C16-AFCC-69CF7A248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Software contribution from MIPT: implementation of systems and services for BM@N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19184E-F2E2-4F43-A654-B2A59A03A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0DDE201-7CC5-4F97-BDBB-9BFB4BBA626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7D76D33F-53B9-4403-A269-99A479E21E9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38200" y="219785"/>
            <a:ext cx="1181100" cy="1076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ACF1C53-EE4B-4B90-9490-4CEB63D8FCF2}"/>
              </a:ext>
            </a:extLst>
          </p:cNvPr>
          <p:cNvCxnSpPr/>
          <p:nvPr/>
        </p:nvCxnSpPr>
        <p:spPr>
          <a:xfrm>
            <a:off x="2019300" y="899815"/>
            <a:ext cx="9334500" cy="0"/>
          </a:xfrm>
          <a:prstGeom prst="line">
            <a:avLst/>
          </a:prstGeom>
          <a:ln w="57150">
            <a:solidFill>
              <a:srgbClr val="003DA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F3FCF11-94F8-4324-B884-5EF7C8E73483}"/>
              </a:ext>
            </a:extLst>
          </p:cNvPr>
          <p:cNvCxnSpPr>
            <a:cxnSpLocks/>
          </p:cNvCxnSpPr>
          <p:nvPr/>
        </p:nvCxnSpPr>
        <p:spPr>
          <a:xfrm>
            <a:off x="838200" y="6176963"/>
            <a:ext cx="10515600" cy="0"/>
          </a:xfrm>
          <a:prstGeom prst="line">
            <a:avLst/>
          </a:prstGeom>
          <a:ln w="57150">
            <a:solidFill>
              <a:srgbClr val="003DA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650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mn-tango.jinr.ru/" TargetMode="External"/><Relationship Id="rId2" Type="http://schemas.openxmlformats.org/officeDocument/2006/relationships/hyperlink" Target="https://git.jinr.ru/nica_db/tango_web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jetbrains.org/groups/npm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://npm.mipt.ru/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bmn-tango.jinr.ru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bmn-tango.jinr.ru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git.jinr.ru/nica_db/condb_api" TargetMode="External"/><Relationship Id="rId3" Type="http://schemas.openxmlformats.org/officeDocument/2006/relationships/hyperlink" Target="https://mon-service.jinr.ru/" TargetMode="External"/><Relationship Id="rId7" Type="http://schemas.openxmlformats.org/officeDocument/2006/relationships/hyperlink" Target="https://git.jinr.ru/nica_db/emd" TargetMode="External"/><Relationship Id="rId2" Type="http://schemas.openxmlformats.org/officeDocument/2006/relationships/hyperlink" Target="https://bmn-scheduler.jinr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git.jinr.ru/nica/bmnroot/-/tree/dev/services/statistics" TargetMode="External"/><Relationship Id="rId5" Type="http://schemas.openxmlformats.org/officeDocument/2006/relationships/hyperlink" Target="https://bmn-tango.jinr.ru/" TargetMode="External"/><Relationship Id="rId4" Type="http://schemas.openxmlformats.org/officeDocument/2006/relationships/hyperlink" Target="https://github.com/mipt-npm/visionforg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2E1736-7302-4F57-8C99-424BB5166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9650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Software contribution from MIPT: Event Metadata System and a set of services for BM@N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9E8A27A-9C28-48F8-A810-D2C5D08D5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27932"/>
            <a:ext cx="9144000" cy="729867"/>
          </a:xfrm>
        </p:spPr>
        <p:txBody>
          <a:bodyPr/>
          <a:lstStyle/>
          <a:p>
            <a:r>
              <a:rPr lang="en-US" dirty="0" smtClean="0"/>
              <a:t>Peter Klimai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79320" y="417499"/>
            <a:ext cx="9268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8th Collaboration Meeting of the BM@N Experiment at the NICA Facility, October 2–9, 2021  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854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ix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265032"/>
            <a:ext cx="5045043" cy="5061601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Schema Examples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0D24-DE11-4495-B130-77F4976F4A15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9525" y="1803400"/>
            <a:ext cx="6330875" cy="342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689600" y="1355661"/>
            <a:ext cx="3251200" cy="4001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Condition Database: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112" y="1264038"/>
            <a:ext cx="2032000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EMD 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Database: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41493" y="4673939"/>
            <a:ext cx="1524000" cy="203200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616960" y="4660392"/>
            <a:ext cx="1598507" cy="528320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1600" y="5338064"/>
            <a:ext cx="1727200" cy="4514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100" b="1" dirty="0" smtClean="0">
                <a:solidFill>
                  <a:schemeClr val="tx2"/>
                </a:solidFill>
              </a:rPr>
              <a:t>Configurable</a:t>
            </a:r>
            <a:endParaRPr lang="ru-RU" sz="2100" b="1" dirty="0">
              <a:solidFill>
                <a:schemeClr val="tx2"/>
              </a:solidFill>
            </a:endParaRPr>
          </a:p>
        </p:txBody>
      </p:sp>
      <p:cxnSp>
        <p:nvCxnSpPr>
          <p:cNvPr id="15" name="Прямая со стрелкой 14"/>
          <p:cNvCxnSpPr>
            <a:endCxn id="11" idx="2"/>
          </p:cNvCxnSpPr>
          <p:nvPr/>
        </p:nvCxnSpPr>
        <p:spPr>
          <a:xfrm flipV="1">
            <a:off x="1320800" y="4877139"/>
            <a:ext cx="382693" cy="535093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12" idx="1"/>
          </p:cNvCxnSpPr>
          <p:nvPr/>
        </p:nvCxnSpPr>
        <p:spPr>
          <a:xfrm flipV="1">
            <a:off x="1422400" y="4924552"/>
            <a:ext cx="2194560" cy="48768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736600" y="3566499"/>
            <a:ext cx="812800" cy="203200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378200" y="3558032"/>
            <a:ext cx="812800" cy="203200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751234" y="2413000"/>
            <a:ext cx="1316567" cy="338667"/>
          </a:xfrm>
          <a:prstGeom prst="rect">
            <a:avLst/>
          </a:prstGeom>
          <a:noFill/>
          <a:ln w="2222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30552" y="228600"/>
            <a:ext cx="9451848" cy="685800"/>
          </a:xfrm>
        </p:spPr>
        <p:txBody>
          <a:bodyPr/>
          <a:lstStyle/>
          <a:p>
            <a:r>
              <a:rPr lang="en-US" sz="4800" dirty="0" smtClean="0"/>
              <a:t>REST API and Web UI Implementation</a:t>
            </a:r>
            <a:endParaRPr lang="ru-RU" sz="48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09600" y="1444752"/>
            <a:ext cx="6197600" cy="4653980"/>
          </a:xfrm>
        </p:spPr>
        <p:txBody>
          <a:bodyPr>
            <a:normAutofit/>
          </a:bodyPr>
          <a:lstStyle/>
          <a:p>
            <a:r>
              <a:rPr lang="en-US" sz="2700" dirty="0" smtClean="0"/>
              <a:t>Using Kotlin programming language </a:t>
            </a:r>
            <a:endParaRPr lang="ru-RU" sz="2700" dirty="0" smtClean="0"/>
          </a:p>
          <a:p>
            <a:pPr lvl="1"/>
            <a:r>
              <a:rPr lang="en-US" dirty="0" smtClean="0"/>
              <a:t>JVM runtime</a:t>
            </a:r>
          </a:p>
          <a:p>
            <a:pPr lvl="1"/>
            <a:r>
              <a:rPr lang="en-US" dirty="0" err="1" smtClean="0"/>
              <a:t>ktor</a:t>
            </a:r>
            <a:r>
              <a:rPr lang="en-US" dirty="0" smtClean="0"/>
              <a:t> framework for Web UI and API</a:t>
            </a:r>
            <a:endParaRPr lang="ru-RU" dirty="0" smtClean="0"/>
          </a:p>
          <a:p>
            <a:pPr lvl="1"/>
            <a:r>
              <a:rPr lang="en-US" dirty="0" smtClean="0"/>
              <a:t>JDBC for Database connectivity</a:t>
            </a:r>
          </a:p>
          <a:p>
            <a:pPr lvl="1"/>
            <a:r>
              <a:rPr lang="en-US" dirty="0" smtClean="0"/>
              <a:t>Jackson for (de)serialization</a:t>
            </a:r>
          </a:p>
          <a:p>
            <a:pPr lvl="1"/>
            <a:r>
              <a:rPr lang="en-US" dirty="0" smtClean="0"/>
              <a:t>Kotlinx.html</a:t>
            </a:r>
          </a:p>
          <a:p>
            <a:r>
              <a:rPr lang="en-US" sz="2700" dirty="0" smtClean="0"/>
              <a:t>Packed in </a:t>
            </a:r>
            <a:r>
              <a:rPr lang="en-US" sz="2700" dirty="0" err="1" smtClean="0"/>
              <a:t>Docker</a:t>
            </a:r>
            <a:endParaRPr lang="en-US" sz="2700" dirty="0" smtClean="0"/>
          </a:p>
          <a:p>
            <a:r>
              <a:rPr lang="en-US" sz="2700" dirty="0" smtClean="0"/>
              <a:t>Configuration file provided in YAML</a:t>
            </a:r>
          </a:p>
          <a:p>
            <a:r>
              <a:rPr lang="en-US" sz="2700" dirty="0" smtClean="0"/>
              <a:t>Auto provisioning (WIP)</a:t>
            </a:r>
            <a:endParaRPr lang="ru-RU" sz="27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0D24-DE11-4495-B130-77F4976F4A15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5822" y="3733800"/>
            <a:ext cx="6611745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498601"/>
            <a:ext cx="2137835" cy="47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23200" y="2413000"/>
            <a:ext cx="2336800" cy="9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File Example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0D24-DE11-4495-B130-77F4976F4A15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12800" y="1143000"/>
            <a:ext cx="5384800" cy="52937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event_db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:  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condition_db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- similar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6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host: ***</a:t>
            </a:r>
            <a:br>
              <a:rPr lang="en-US" sz="16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port: ***</a:t>
            </a:r>
            <a:br>
              <a:rPr lang="en-US" sz="16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db_name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: ***</a:t>
            </a:r>
            <a:br>
              <a:rPr lang="en-US" sz="16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user: ***</a:t>
            </a:r>
            <a:br>
              <a:rPr lang="en-US" sz="16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password: ***</a:t>
            </a:r>
            <a:br>
              <a:rPr lang="en-US" sz="16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6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title: "Event Index Main Page"</a:t>
            </a:r>
            <a:br>
              <a:rPr lang="en-US" sz="16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6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pages:</a:t>
            </a:r>
            <a:br>
              <a:rPr lang="en-US" sz="16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- name: "BM@N Events"</a:t>
            </a:r>
            <a:br>
              <a:rPr lang="en-US" sz="16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api_url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: "/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event_api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/v1/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bmn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"</a:t>
            </a:r>
            <a:br>
              <a:rPr lang="en-US" sz="16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web_url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: "/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event_web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bmn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600" b="1" i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600" b="1" i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b="1" i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db_table_name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: "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bmn_event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"</a:t>
            </a:r>
            <a:br>
              <a:rPr lang="en-US" sz="16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parameters:</a:t>
            </a:r>
            <a:br>
              <a:rPr lang="en-US" sz="16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- name: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track_number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6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  type: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6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  intervals: true</a:t>
            </a:r>
            <a:br>
              <a:rPr lang="en-US" sz="16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web_name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: "Total track number"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[…]</a:t>
            </a:r>
            <a:br>
              <a:rPr lang="en-US" sz="1600" b="1" dirty="0" smtClean="0">
                <a:latin typeface="Courier New" pitchFamily="49" charset="0"/>
                <a:cs typeface="Courier New" pitchFamily="49" charset="0"/>
              </a:rPr>
            </a:b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7600" y="990600"/>
            <a:ext cx="4978400" cy="50475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[…]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6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- name: "BM@N SRC Events"</a:t>
            </a:r>
            <a:br>
              <a:rPr lang="en-US" sz="16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api_url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: "/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event_api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/v1/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src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"</a:t>
            </a:r>
            <a:br>
              <a:rPr lang="en-US" sz="16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web_url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: "/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event_web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src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" </a:t>
            </a:r>
            <a:r>
              <a:rPr lang="en-US" sz="1600" b="1" i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600" b="1" i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b="1" i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db_table_name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: "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src_event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"</a:t>
            </a:r>
            <a:br>
              <a:rPr lang="en-US" sz="16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parameters:</a:t>
            </a:r>
            <a:br>
              <a:rPr lang="en-US" sz="16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- name: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track_number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6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type: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6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intervals: true</a:t>
            </a:r>
            <a:br>
              <a:rPr lang="en-US" sz="16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web_name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: "Total track number"</a:t>
            </a:r>
            <a:br>
              <a:rPr lang="en-US" sz="16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- name: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input_charge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6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type: float</a:t>
            </a:r>
            <a:br>
              <a:rPr lang="en-US" sz="16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intervals: true</a:t>
            </a:r>
            <a:br>
              <a:rPr lang="en-US" sz="16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web_name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: "Input charge"</a:t>
            </a:r>
            <a:br>
              <a:rPr lang="en-US" sz="16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- name: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output_charge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6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type: float</a:t>
            </a:r>
            <a:br>
              <a:rPr lang="en-US" sz="16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intervals: true</a:t>
            </a:r>
            <a:br>
              <a:rPr lang="en-US" sz="16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web_name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: "Output charge"</a:t>
            </a:r>
            <a:br>
              <a:rPr lang="en-US" sz="1600" b="1" dirty="0" smtClean="0">
                <a:latin typeface="Courier New" pitchFamily="49" charset="0"/>
                <a:cs typeface="Courier New" pitchFamily="49" charset="0"/>
              </a:rPr>
            </a:b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FreeIPA</a:t>
            </a:r>
            <a:r>
              <a:rPr lang="en-US" dirty="0" smtClean="0"/>
              <a:t> Integration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00352" y="1170432"/>
            <a:ext cx="8861552" cy="206209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user_auth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:</a:t>
            </a:r>
            <a:br>
              <a:rPr lang="en-US" sz="14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ldap_server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bmn-ipa.jinr.ru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4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ldap_port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389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4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user_dn_format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uid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=%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s,cn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users,cn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accounts,dc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jinr,dc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ru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"</a:t>
            </a:r>
            <a:br>
              <a:rPr lang="en-US" sz="14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ldap_username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: *****</a:t>
            </a:r>
            <a:br>
              <a:rPr lang="en-US" sz="14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ldap_password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: *****</a:t>
            </a:r>
            <a:br>
              <a:rPr lang="en-US" sz="14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writer_group_dn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cn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bmneventwriter,cn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groups,cn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accounts,dc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jinr,dc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ru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"</a:t>
            </a:r>
            <a:br>
              <a:rPr lang="en-US" sz="14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admin_group_dn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cn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bmneventadmin,cn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groups,cn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accounts,dc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jinr,dc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ru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"</a:t>
            </a:r>
            <a:br>
              <a:rPr lang="en-US" sz="1400" b="1" dirty="0" smtClean="0">
                <a:latin typeface="Courier New" pitchFamily="49" charset="0"/>
                <a:cs typeface="Courier New" pitchFamily="49" charset="0"/>
              </a:rPr>
            </a:br>
            <a:endParaRPr lang="ru-RU" sz="14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3912" y="3228277"/>
            <a:ext cx="4792662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 txBox="1">
            <a:spLocks/>
          </p:cNvSpPr>
          <p:nvPr/>
        </p:nvSpPr>
        <p:spPr>
          <a:xfrm>
            <a:off x="545592" y="3474720"/>
            <a:ext cx="5553456" cy="24048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Writer or admin role – can create events in the catalogue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700" dirty="0" smtClean="0"/>
              <a:t>Admin role – can delete event records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Everyone else – read only access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98746" y="3226046"/>
            <a:ext cx="2294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https://bmn-ipa.jinr.ru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2264" y="177802"/>
            <a:ext cx="9470136" cy="711199"/>
          </a:xfrm>
        </p:spPr>
        <p:txBody>
          <a:bodyPr/>
          <a:lstStyle/>
          <a:p>
            <a:r>
              <a:rPr lang="en-US" sz="4300" dirty="0" smtClean="0"/>
              <a:t>Web UI Main Page (Test Prototype)</a:t>
            </a:r>
            <a:endParaRPr lang="ru-RU" sz="43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0D24-DE11-4495-B130-77F4976F4A15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0336" y="1069848"/>
            <a:ext cx="3668050" cy="5028890"/>
          </a:xfrm>
          <a:prstGeom prst="rect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5079" y="2062697"/>
            <a:ext cx="5157217" cy="3463723"/>
          </a:xfrm>
          <a:prstGeom prst="rect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3081528" y="5422392"/>
            <a:ext cx="3145536" cy="46634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9041" y="1161094"/>
            <a:ext cx="8847999" cy="4820936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2576" y="177802"/>
            <a:ext cx="9259824" cy="609599"/>
          </a:xfrm>
        </p:spPr>
        <p:txBody>
          <a:bodyPr>
            <a:normAutofit fontScale="90000"/>
          </a:bodyPr>
          <a:lstStyle/>
          <a:p>
            <a:r>
              <a:rPr lang="en-US" sz="4300" dirty="0" smtClean="0"/>
              <a:t>Web UI View (Test Prototype)</a:t>
            </a:r>
            <a:endParaRPr lang="ru-RU" sz="43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0D24-DE11-4495-B130-77F4976F4A15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3715258" y="2670810"/>
            <a:ext cx="203200" cy="61061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073828" y="2646507"/>
            <a:ext cx="3352800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100" b="1" dirty="0" err="1" smtClean="0">
                <a:solidFill>
                  <a:schemeClr val="tx2"/>
                </a:solidFill>
              </a:rPr>
              <a:t>Preselection</a:t>
            </a:r>
            <a:r>
              <a:rPr lang="en-US" sz="2100" b="1" dirty="0" smtClean="0">
                <a:solidFill>
                  <a:schemeClr val="tx2"/>
                </a:solidFill>
              </a:rPr>
              <a:t> based on Condition DB</a:t>
            </a:r>
            <a:endParaRPr lang="ru-RU" sz="2100" b="1" dirty="0">
              <a:solidFill>
                <a:schemeClr val="tx2"/>
              </a:solidFill>
            </a:endParaRPr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3896868" y="3374136"/>
            <a:ext cx="203200" cy="272034"/>
          </a:xfrm>
          <a:prstGeom prst="rightBrac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251198" y="3295397"/>
            <a:ext cx="5205222" cy="44627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100" b="1" dirty="0" smtClean="0">
                <a:solidFill>
                  <a:schemeClr val="accent6">
                    <a:lumMod val="75000"/>
                  </a:schemeClr>
                </a:solidFill>
              </a:rPr>
              <a:t>Selection based on configured parameters</a:t>
            </a:r>
            <a:endParaRPr lang="ru-RU" sz="2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Правая фигурная скобка 16"/>
          <p:cNvSpPr/>
          <p:nvPr/>
        </p:nvSpPr>
        <p:spPr>
          <a:xfrm>
            <a:off x="3643571" y="1950719"/>
            <a:ext cx="203200" cy="567295"/>
          </a:xfrm>
          <a:prstGeom prst="rightBrac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023868" y="1798067"/>
            <a:ext cx="3048000" cy="7797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100" b="1" dirty="0" smtClean="0">
                <a:solidFill>
                  <a:schemeClr val="accent3">
                    <a:lumMod val="75000"/>
                  </a:schemeClr>
                </a:solidFill>
              </a:rPr>
              <a:t>Selection based on standard parameters</a:t>
            </a:r>
            <a:endParaRPr lang="ru-RU" sz="21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Правая фигурная скобка 18"/>
          <p:cNvSpPr/>
          <p:nvPr/>
        </p:nvSpPr>
        <p:spPr>
          <a:xfrm>
            <a:off x="3599688" y="3736086"/>
            <a:ext cx="203200" cy="489204"/>
          </a:xfrm>
          <a:prstGeom prst="rightBrac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884676" y="3772409"/>
            <a:ext cx="3454400" cy="44627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100" b="1" dirty="0" smtClean="0">
                <a:solidFill>
                  <a:schemeClr val="accent2">
                    <a:lumMod val="75000"/>
                  </a:schemeClr>
                </a:solidFill>
              </a:rPr>
              <a:t>Limit and offset</a:t>
            </a:r>
            <a:endParaRPr lang="ru-RU" sz="21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5144" y="228600"/>
            <a:ext cx="5731256" cy="762000"/>
          </a:xfrm>
        </p:spPr>
        <p:txBody>
          <a:bodyPr/>
          <a:lstStyle/>
          <a:p>
            <a:r>
              <a:rPr lang="en-US" sz="4800" dirty="0" smtClean="0"/>
              <a:t>API Details</a:t>
            </a:r>
            <a:endParaRPr lang="ru-RU" sz="4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09600" y="1572767"/>
            <a:ext cx="9753600" cy="4553395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/>
              <a:t>HTTP API using JSON formatting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HTTP POST to create events in </a:t>
            </a:r>
            <a:br>
              <a:rPr lang="en-US" sz="3200" dirty="0" smtClean="0"/>
            </a:br>
            <a:r>
              <a:rPr lang="en-US" sz="3200" dirty="0" smtClean="0"/>
              <a:t>the catalog</a:t>
            </a:r>
            <a:endParaRPr lang="ru-RU" sz="3200" dirty="0" smtClean="0"/>
          </a:p>
          <a:p>
            <a:pPr>
              <a:lnSpc>
                <a:spcPct val="120000"/>
              </a:lnSpc>
            </a:pPr>
            <a:r>
              <a:rPr lang="en-US" sz="3200" dirty="0" smtClean="0"/>
              <a:t>HTTP GET to obtain event records</a:t>
            </a:r>
          </a:p>
          <a:p>
            <a:pPr lvl="1">
              <a:lnSpc>
                <a:spcPct val="120000"/>
              </a:lnSpc>
            </a:pPr>
            <a:r>
              <a:rPr lang="en-US" sz="2700" dirty="0" smtClean="0"/>
              <a:t>Same filtering criteria as Web UI, </a:t>
            </a:r>
            <a:br>
              <a:rPr lang="en-US" sz="2700" dirty="0" smtClean="0"/>
            </a:br>
            <a:r>
              <a:rPr lang="en-US" sz="2700" dirty="0" smtClean="0"/>
              <a:t>including range support, e.g.</a:t>
            </a:r>
            <a:br>
              <a:rPr lang="en-US" sz="2700" dirty="0" smtClean="0"/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event_api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/v1/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bmn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events?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period_number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7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&amp;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run_number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5000+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&amp;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software_version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19.1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&amp;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track_number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10-15</a:t>
            </a:r>
            <a:endParaRPr lang="en-US" sz="2700" b="1" dirty="0" smtClean="0">
              <a:solidFill>
                <a:schemeClr val="accent6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0D24-DE11-4495-B130-77F4976F4A15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1008" y="1033272"/>
            <a:ext cx="3595187" cy="3985968"/>
          </a:xfrm>
          <a:prstGeom prst="rect">
            <a:avLst/>
          </a:prstGeom>
          <a:noFill/>
          <a:ln w="1587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94560" y="228600"/>
            <a:ext cx="9387840" cy="685800"/>
          </a:xfrm>
        </p:spPr>
        <p:txBody>
          <a:bodyPr/>
          <a:lstStyle/>
          <a:p>
            <a:r>
              <a:rPr lang="en-US" sz="4800" dirty="0" smtClean="0"/>
              <a:t>EMS Current Status</a:t>
            </a:r>
            <a:endParaRPr lang="ru-RU" sz="48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09600" y="1399032"/>
            <a:ext cx="10972800" cy="472713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Event Metadata System current status</a:t>
            </a:r>
          </a:p>
          <a:p>
            <a:pPr lvl="1"/>
            <a:r>
              <a:rPr lang="en-US" sz="2700" dirty="0" smtClean="0"/>
              <a:t>Database based on </a:t>
            </a:r>
            <a:r>
              <a:rPr lang="en-US" sz="2700" dirty="0" err="1" smtClean="0"/>
              <a:t>PostgreSQL</a:t>
            </a:r>
            <a:r>
              <a:rPr lang="en-US" sz="2700" dirty="0" smtClean="0"/>
              <a:t> is deployed</a:t>
            </a:r>
          </a:p>
          <a:p>
            <a:pPr lvl="1"/>
            <a:r>
              <a:rPr lang="en-US" sz="2700" dirty="0" smtClean="0"/>
              <a:t>REST API and Web UI test prototype deployed</a:t>
            </a:r>
          </a:p>
          <a:p>
            <a:pPr lvl="1"/>
            <a:r>
              <a:rPr lang="en-US" sz="2700" dirty="0" smtClean="0"/>
              <a:t>Macro to write BM@N events in the catalogue</a:t>
            </a:r>
          </a:p>
          <a:p>
            <a:pPr lvl="1"/>
            <a:r>
              <a:rPr lang="en-US" sz="2700" dirty="0" smtClean="0"/>
              <a:t>Started to fill the event catalogue with real BM@N events</a:t>
            </a:r>
          </a:p>
          <a:p>
            <a:r>
              <a:rPr lang="en-US" sz="3200" dirty="0" smtClean="0"/>
              <a:t>Work in progress </a:t>
            </a:r>
          </a:p>
          <a:p>
            <a:pPr lvl="1"/>
            <a:r>
              <a:rPr lang="en-US" sz="2700" dirty="0" smtClean="0"/>
              <a:t>Monitoring </a:t>
            </a:r>
          </a:p>
          <a:p>
            <a:pPr lvl="1"/>
            <a:r>
              <a:rPr lang="en-US" sz="2700" dirty="0" smtClean="0"/>
              <a:t>HA and Backup</a:t>
            </a:r>
          </a:p>
          <a:p>
            <a:pPr lvl="1"/>
            <a:r>
              <a:rPr lang="en-US" sz="2700" dirty="0" smtClean="0"/>
              <a:t>Automated Deployment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0D24-DE11-4495-B130-77F4976F4A1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721297A-5F0E-48BB-A746-B0F81C717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Slow </a:t>
            </a:r>
            <a:r>
              <a:rPr lang="en-US" dirty="0" smtClean="0"/>
              <a:t>Control System Viewer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143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307592"/>
            <a:ext cx="7309104" cy="486937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Task</a:t>
            </a:r>
          </a:p>
          <a:p>
            <a:pPr lvl="1"/>
            <a:r>
              <a:rPr lang="en-US" dirty="0" smtClean="0"/>
              <a:t>Web interface for slow control system of BM@N</a:t>
            </a:r>
          </a:p>
          <a:p>
            <a:pPr lvl="1"/>
            <a:r>
              <a:rPr lang="en-US" dirty="0" smtClean="0"/>
              <a:t>Existing SCS Tango has </a:t>
            </a:r>
            <a:r>
              <a:rPr lang="en-US" dirty="0" err="1" smtClean="0"/>
              <a:t>MySQL</a:t>
            </a:r>
            <a:r>
              <a:rPr lang="en-US" dirty="0" smtClean="0"/>
              <a:t> DB with all sensor data obtained during runs</a:t>
            </a:r>
          </a:p>
          <a:p>
            <a:pPr lvl="1"/>
            <a:r>
              <a:rPr lang="en-US" dirty="0" smtClean="0"/>
              <a:t>Show sensor data graph based on:</a:t>
            </a:r>
          </a:p>
          <a:p>
            <a:pPr lvl="2"/>
            <a:r>
              <a:rPr lang="en-US" dirty="0" smtClean="0"/>
              <a:t>User-friendly alias for parameter name OR domain/family/member/name as stored in DB</a:t>
            </a:r>
          </a:p>
          <a:p>
            <a:pPr lvl="2"/>
            <a:r>
              <a:rPr lang="en-US" dirty="0" smtClean="0"/>
              <a:t>Run no. OR time interval</a:t>
            </a:r>
          </a:p>
          <a:p>
            <a:pPr lvl="1"/>
            <a:r>
              <a:rPr lang="en-US" dirty="0" smtClean="0"/>
              <a:t>Parameter can be 1d array – in this case a </a:t>
            </a:r>
            <a:r>
              <a:rPr lang="en-US" dirty="0" err="1" smtClean="0"/>
              <a:t>multigraph</a:t>
            </a:r>
            <a:r>
              <a:rPr lang="en-US" dirty="0" smtClean="0"/>
              <a:t> is displayed</a:t>
            </a:r>
          </a:p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Uses Python-based Dash framework, all packed in Docker container</a:t>
            </a:r>
          </a:p>
          <a:p>
            <a:pPr lvl="1"/>
            <a:r>
              <a:rPr lang="en-US" dirty="0" smtClean="0"/>
              <a:t>Sources: </a:t>
            </a:r>
            <a:r>
              <a:rPr lang="en-US" dirty="0" smtClean="0">
                <a:hlinkClick r:id="rId2"/>
              </a:rPr>
              <a:t>https://git.jinr.ru/nica_db/tango_web</a:t>
            </a:r>
            <a:endParaRPr lang="en-US" dirty="0" smtClean="0"/>
          </a:p>
          <a:p>
            <a:pPr lvl="1"/>
            <a:r>
              <a:rPr lang="en-US" dirty="0" smtClean="0"/>
              <a:t>Deployed at: </a:t>
            </a:r>
            <a:r>
              <a:rPr lang="en-US" dirty="0" smtClean="0">
                <a:hlinkClick r:id="rId3"/>
              </a:rPr>
              <a:t>https://bmn-tango.jinr.ru/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 Control Viewer – Task</a:t>
            </a:r>
            <a:endParaRPr lang="ru-RU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xmlns="" id="{6A2D8BF9-5097-4B57-92BB-B7455631A9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104888" y="1900733"/>
            <a:ext cx="5562600" cy="4171950"/>
          </a:xfrm>
          <a:prstGeom prst="rect">
            <a:avLst/>
          </a:prstGeom>
        </p:spPr>
      </p:pic>
      <p:sp>
        <p:nvSpPr>
          <p:cNvPr id="7" name="Callout: Line 10">
            <a:extLst>
              <a:ext uri="{FF2B5EF4-FFF2-40B4-BE49-F238E27FC236}">
                <a16:creationId xmlns:a16="http://schemas.microsoft.com/office/drawing/2014/main" xmlns="" id="{9325EF31-39CF-46BE-B617-8D2A428738C0}"/>
              </a:ext>
            </a:extLst>
          </p:cNvPr>
          <p:cNvSpPr/>
          <p:nvPr/>
        </p:nvSpPr>
        <p:spPr>
          <a:xfrm>
            <a:off x="11048840" y="1849933"/>
            <a:ext cx="914400" cy="612648"/>
          </a:xfrm>
          <a:prstGeom prst="borderCallout1">
            <a:avLst>
              <a:gd name="adj1" fmla="val 48601"/>
              <a:gd name="adj2" fmla="val -5333"/>
              <a:gd name="adj3" fmla="val 111118"/>
              <a:gd name="adj4" fmla="val -762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 data</a:t>
            </a:r>
          </a:p>
        </p:txBody>
      </p:sp>
      <p:sp>
        <p:nvSpPr>
          <p:cNvPr id="8" name="Callout: Line 11">
            <a:extLst>
              <a:ext uri="{FF2B5EF4-FFF2-40B4-BE49-F238E27FC236}">
                <a16:creationId xmlns:a16="http://schemas.microsoft.com/office/drawing/2014/main" xmlns="" id="{A3B2FBB4-A1BE-4F52-9ABA-1585D058691F}"/>
              </a:ext>
            </a:extLst>
          </p:cNvPr>
          <p:cNvSpPr/>
          <p:nvPr/>
        </p:nvSpPr>
        <p:spPr>
          <a:xfrm>
            <a:off x="9266099" y="1332567"/>
            <a:ext cx="914400" cy="612648"/>
          </a:xfrm>
          <a:prstGeom prst="borderCallout1">
            <a:avLst>
              <a:gd name="adj1" fmla="val 48601"/>
              <a:gd name="adj2" fmla="val -4333"/>
              <a:gd name="adj3" fmla="val 134612"/>
              <a:gd name="adj4" fmla="val -56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510018"/>
            <a:ext cx="5059680" cy="4666945"/>
          </a:xfrm>
        </p:spPr>
        <p:txBody>
          <a:bodyPr/>
          <a:lstStyle/>
          <a:p>
            <a:pPr>
              <a:lnSpc>
                <a:spcPct val="70000"/>
              </a:lnSpc>
              <a:buNone/>
            </a:pPr>
            <a:r>
              <a:rPr lang="en-US" dirty="0" smtClean="0"/>
              <a:t>MIPT projects for BM@N include services for:</a:t>
            </a:r>
          </a:p>
          <a:p>
            <a:pPr marL="285750" indent="-285750">
              <a:lnSpc>
                <a:spcPct val="70000"/>
              </a:lnSpc>
            </a:pPr>
            <a:r>
              <a:rPr lang="en-US" dirty="0" smtClean="0"/>
              <a:t>Visualization, </a:t>
            </a:r>
          </a:p>
          <a:p>
            <a:pPr marL="285750" indent="-285750">
              <a:lnSpc>
                <a:spcPct val="70000"/>
              </a:lnSpc>
            </a:pPr>
            <a:r>
              <a:rPr lang="en-US" dirty="0" smtClean="0"/>
              <a:t>Monitoring,</a:t>
            </a:r>
          </a:p>
          <a:p>
            <a:pPr marL="285750" indent="-285750">
              <a:lnSpc>
                <a:spcPct val="70000"/>
              </a:lnSpc>
            </a:pPr>
            <a:r>
              <a:rPr lang="en-US" dirty="0" smtClean="0"/>
              <a:t>Statistics collection, and more</a:t>
            </a:r>
          </a:p>
          <a:p>
            <a:pPr>
              <a:lnSpc>
                <a:spcPct val="70000"/>
              </a:lnSpc>
              <a:buNone/>
            </a:pPr>
            <a:endParaRPr lang="en-US" dirty="0" smtClean="0"/>
          </a:p>
          <a:p>
            <a:pPr>
              <a:lnSpc>
                <a:spcPct val="70000"/>
              </a:lnSpc>
              <a:buNone/>
            </a:pPr>
            <a:r>
              <a:rPr lang="en-US" dirty="0" smtClean="0"/>
              <a:t>About MIPT-NPM:</a:t>
            </a:r>
          </a:p>
          <a:p>
            <a:pPr marL="342900" indent="-342900">
              <a:lnSpc>
                <a:spcPct val="70000"/>
              </a:lnSpc>
            </a:pPr>
            <a:r>
              <a:rPr lang="en-US" dirty="0" smtClean="0">
                <a:hlinkClick r:id="rId2"/>
              </a:rPr>
              <a:t>http://npm.mipt.ru/ru/</a:t>
            </a:r>
            <a:endParaRPr lang="en-US" dirty="0" smtClean="0"/>
          </a:p>
          <a:p>
            <a:pPr marL="342900" indent="-342900">
              <a:lnSpc>
                <a:spcPct val="70000"/>
              </a:lnSpc>
            </a:pPr>
            <a:r>
              <a:rPr lang="en-US" dirty="0" smtClean="0">
                <a:hlinkClick r:id="rId3"/>
              </a:rPr>
              <a:t>https://research.jetbrains.org/groups/npm</a:t>
            </a:r>
            <a:endParaRPr lang="en-US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MIPT Projects for BM@N 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3069" y="1207008"/>
            <a:ext cx="4614835" cy="2404872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2008" y="3520480"/>
            <a:ext cx="4887012" cy="2404832"/>
          </a:xfrm>
          <a:prstGeom prst="rect">
            <a:avLst/>
          </a:prstGeom>
          <a:noFill/>
          <a:ln w="222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1" name="Picture 3" descr="C:\Users\Home\Desktop\JB_logo_RGB_research_horz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75012" y="3383280"/>
            <a:ext cx="1301544" cy="821246"/>
          </a:xfrm>
          <a:prstGeom prst="rect">
            <a:avLst/>
          </a:prstGeom>
          <a:noFill/>
        </p:spPr>
      </p:pic>
      <p:pic>
        <p:nvPicPr>
          <p:cNvPr id="2052" name="Picture 4" descr="C:\Users\Home\Desktop\npm-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908" y="3520440"/>
            <a:ext cx="1570587" cy="575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 – Parameter and Time Selection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8447" y="1381984"/>
            <a:ext cx="8663369" cy="4698776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2062" y="1965960"/>
            <a:ext cx="1885578" cy="29337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9157567" y="903470"/>
            <a:ext cx="28076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hlinkClick r:id="rId4"/>
              </a:rPr>
              <a:t>https://bmn-tango.jinr.ru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9928" y="1173441"/>
            <a:ext cx="9079992" cy="4888141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 – </a:t>
            </a:r>
            <a:r>
              <a:rPr lang="en-US" dirty="0" err="1" smtClean="0"/>
              <a:t>Multigraph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 – Parameter Dictionary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504" y="1478011"/>
            <a:ext cx="9253728" cy="454039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9203287" y="958334"/>
            <a:ext cx="28076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hlinkClick r:id="rId4"/>
              </a:rPr>
              <a:t>https://bmn-tango.jinr.ru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Summary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5" name="Содержимое 6"/>
          <p:cNvGraphicFramePr>
            <a:graphicFrameLocks/>
          </p:cNvGraphicFramePr>
          <p:nvPr/>
        </p:nvGraphicFramePr>
        <p:xfrm>
          <a:off x="911352" y="1289305"/>
          <a:ext cx="10390632" cy="4750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8966"/>
                <a:gridCol w="4088966"/>
                <a:gridCol w="2212700"/>
              </a:tblGrid>
              <a:tr h="379659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Status</a:t>
                      </a:r>
                      <a:endParaRPr lang="ru-RU" dirty="0"/>
                    </a:p>
                  </a:txBody>
                  <a:tcPr/>
                </a:tc>
              </a:tr>
              <a:tr h="1872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NICA scheduler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configurator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GUI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hlinkClick r:id="rId2"/>
                        </a:rPr>
                        <a:t>https://bmn-scheduler.jinr.ru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 production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04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Monitoring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  <a:hlinkClick r:id="rId3"/>
                        </a:rPr>
                        <a:t>https://mon-service.jinr.ru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 production</a:t>
                      </a:r>
                    </a:p>
                  </a:txBody>
                  <a:tcPr/>
                </a:tc>
              </a:tr>
              <a:tr h="5530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Next-generation event display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hlinkClick r:id="rId4"/>
                        </a:rPr>
                        <a:t>https://github.com/mipt-npm/visionforge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Working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on ROOT integration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61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Slow control system viewer</a:t>
                      </a:r>
                      <a:r>
                        <a:rPr lang="en-US" b="0" dirty="0" smtClean="0"/>
                        <a:t>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hlinkClick r:id="rId5"/>
                        </a:rPr>
                        <a:t>https://bmn-tango.jinr.ru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 production</a:t>
                      </a:r>
                    </a:p>
                  </a:txBody>
                  <a:tcPr/>
                </a:tc>
              </a:tr>
              <a:tr h="379659">
                <a:tc>
                  <a:txBody>
                    <a:bodyPr/>
                    <a:lstStyle/>
                    <a:p>
                      <a:r>
                        <a:rPr lang="en-US" b="0" dirty="0" smtClean="0"/>
                        <a:t>Statistics collection script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hlinkClick r:id="rId6"/>
                        </a:rPr>
                        <a:t>https://git.jinr.ru/nica/bmnroot/-/tree/dev/services/statistics</a:t>
                      </a:r>
                      <a:r>
                        <a:rPr lang="ru-RU" b="0" dirty="0" smtClean="0"/>
                        <a:t>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Available as part of </a:t>
                      </a:r>
                      <a:r>
                        <a:rPr lang="en-US" dirty="0" err="1" smtClean="0"/>
                        <a:t>BmnRoot</a:t>
                      </a:r>
                      <a:endParaRPr lang="ru-RU" dirty="0"/>
                    </a:p>
                  </a:txBody>
                  <a:tcPr/>
                </a:tc>
              </a:tr>
              <a:tr h="66440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Event Metadata System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hlinkClick r:id="rId7"/>
                        </a:rPr>
                        <a:t>https://git.jinr.ru/nica_db/emd</a:t>
                      </a:r>
                      <a:r>
                        <a:rPr lang="en-US" b="0" dirty="0" smtClean="0"/>
                        <a:t>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Prototype</a:t>
                      </a:r>
                      <a:endParaRPr lang="ru-RU" dirty="0"/>
                    </a:p>
                  </a:txBody>
                  <a:tcPr/>
                </a:tc>
              </a:tr>
              <a:tr h="664403">
                <a:tc>
                  <a:txBody>
                    <a:bodyPr/>
                    <a:lstStyle/>
                    <a:p>
                      <a:r>
                        <a:rPr lang="en-US" b="0" dirty="0" smtClean="0"/>
                        <a:t>Condition database REST API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hlinkClick r:id="rId8"/>
                        </a:rPr>
                        <a:t>https://git.jinr.ru/nica_db/condb_api</a:t>
                      </a:r>
                      <a:r>
                        <a:rPr lang="en-US" b="0" dirty="0" smtClean="0"/>
                        <a:t>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 progress</a:t>
                      </a:r>
                      <a:endParaRPr lang="ru-RU" dirty="0"/>
                    </a:p>
                  </a:txBody>
                  <a:tcPr/>
                </a:tc>
              </a:tr>
              <a:tr h="664403">
                <a:tc>
                  <a:txBody>
                    <a:bodyPr/>
                    <a:lstStyle/>
                    <a:p>
                      <a:r>
                        <a:rPr lang="en-US" dirty="0" smtClean="0"/>
                        <a:t>Experimental data migration tool (text to database)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721297A-5F0E-48BB-A746-B0F81C717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Event Metadata System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07208" y="2080367"/>
            <a:ext cx="8723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The work was funded by the Russian Foundation for Basic Research (RFBR) grant according to the research project №18-02-40125.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143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39112" y="228600"/>
            <a:ext cx="9543288" cy="660400"/>
          </a:xfrm>
        </p:spPr>
        <p:txBody>
          <a:bodyPr/>
          <a:lstStyle/>
          <a:p>
            <a:r>
              <a:rPr lang="en-US" sz="4800" dirty="0" smtClean="0"/>
              <a:t>Event Metadata System Goals</a:t>
            </a:r>
            <a:endParaRPr lang="ru-RU" sz="48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06400" y="1271016"/>
            <a:ext cx="11176000" cy="503021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Indexing of all reconstructed events stored in ROOT DST files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Storing necessary event metadata, such as:</a:t>
            </a:r>
          </a:p>
          <a:p>
            <a:pPr lvl="1">
              <a:lnSpc>
                <a:spcPct val="80000"/>
              </a:lnSpc>
            </a:pPr>
            <a:r>
              <a:rPr lang="en-US" sz="2100" dirty="0" smtClean="0"/>
              <a:t>Number of primary and all reconstructed tracks</a:t>
            </a:r>
          </a:p>
          <a:p>
            <a:pPr lvl="1">
              <a:lnSpc>
                <a:spcPct val="80000"/>
              </a:lnSpc>
            </a:pPr>
            <a:r>
              <a:rPr lang="en-US" sz="2100" dirty="0" smtClean="0"/>
              <a:t>Track number of +/- charged particles</a:t>
            </a:r>
          </a:p>
          <a:p>
            <a:pPr lvl="1">
              <a:lnSpc>
                <a:spcPct val="80000"/>
              </a:lnSpc>
            </a:pPr>
            <a:r>
              <a:rPr lang="en-US" sz="2100" dirty="0" smtClean="0"/>
              <a:t>Primary and secondary particles found</a:t>
            </a:r>
          </a:p>
          <a:p>
            <a:pPr lvl="1">
              <a:lnSpc>
                <a:spcPct val="80000"/>
              </a:lnSpc>
            </a:pPr>
            <a:r>
              <a:rPr lang="en-US" sz="2100" dirty="0" smtClean="0"/>
              <a:t>Number of hits by detectors</a:t>
            </a:r>
          </a:p>
          <a:p>
            <a:pPr lvl="1">
              <a:lnSpc>
                <a:spcPct val="80000"/>
              </a:lnSpc>
            </a:pPr>
            <a:r>
              <a:rPr lang="en-US" sz="2100" dirty="0" smtClean="0"/>
              <a:t>Total input and output charge in the event</a:t>
            </a:r>
          </a:p>
          <a:p>
            <a:pPr lvl="1">
              <a:lnSpc>
                <a:spcPct val="80000"/>
              </a:lnSpc>
            </a:pPr>
            <a:r>
              <a:rPr lang="en-US" sz="2100" dirty="0"/>
              <a:t>S</a:t>
            </a:r>
            <a:r>
              <a:rPr lang="en-US" sz="2100" dirty="0" smtClean="0"/>
              <a:t>oftware version</a:t>
            </a:r>
          </a:p>
          <a:p>
            <a:pPr lvl="1">
              <a:lnSpc>
                <a:spcPct val="80000"/>
              </a:lnSpc>
            </a:pPr>
            <a:r>
              <a:rPr lang="en-US" sz="2100" dirty="0" smtClean="0"/>
              <a:t>Reference to the storage location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Flexibly tune per experiment (BM@N, BM@N SRC, MPD, SPD)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Convenient access to metadata (Web, REST API, C++)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Search for required set of events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Provide statistics and check the quality of the catalogue of physics events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0D24-DE11-4495-B130-77F4976F4A15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8" name="image6.png"/>
          <p:cNvPicPr/>
          <p:nvPr/>
        </p:nvPicPr>
        <p:blipFill>
          <a:blip r:embed="rId2" cstate="print"/>
          <a:srcRect b="1837"/>
          <a:stretch>
            <a:fillRect/>
          </a:stretch>
        </p:blipFill>
        <p:spPr>
          <a:xfrm>
            <a:off x="6905712" y="1782064"/>
            <a:ext cx="5021112" cy="2851568"/>
          </a:xfrm>
          <a:prstGeom prst="rect">
            <a:avLst/>
          </a:prstGeom>
          <a:ln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76272" y="228600"/>
            <a:ext cx="9774936" cy="685800"/>
          </a:xfrm>
        </p:spPr>
        <p:txBody>
          <a:bodyPr>
            <a:noAutofit/>
          </a:bodyPr>
          <a:lstStyle/>
          <a:p>
            <a:r>
              <a:rPr lang="en-US" sz="4800" dirty="0" smtClean="0"/>
              <a:t>Event Metadata System Requirements</a:t>
            </a:r>
            <a:endParaRPr lang="ru-RU" sz="48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09600" y="1261872"/>
            <a:ext cx="10972800" cy="4864292"/>
          </a:xfrm>
        </p:spPr>
        <p:txBody>
          <a:bodyPr>
            <a:noAutofit/>
          </a:bodyPr>
          <a:lstStyle/>
          <a:p>
            <a:r>
              <a:rPr lang="en-US" sz="2400" dirty="0" smtClean="0"/>
              <a:t>Scalability</a:t>
            </a:r>
          </a:p>
          <a:p>
            <a:pPr lvl="1"/>
            <a:r>
              <a:rPr lang="en-US" sz="2100" dirty="0" smtClean="0"/>
              <a:t>Today for BM@N: overall ~500M events</a:t>
            </a:r>
          </a:p>
          <a:p>
            <a:pPr lvl="1"/>
            <a:r>
              <a:rPr lang="en-US" sz="2100" dirty="0" smtClean="0"/>
              <a:t>Future (all NICA experiments): several Billion events per year</a:t>
            </a:r>
          </a:p>
          <a:p>
            <a:r>
              <a:rPr lang="en-US" sz="2400" dirty="0" smtClean="0"/>
              <a:t>Performance</a:t>
            </a:r>
          </a:p>
          <a:p>
            <a:pPr lvl="1"/>
            <a:r>
              <a:rPr lang="en-US" sz="2100" dirty="0" smtClean="0"/>
              <a:t>Not too many RPS, but heavy ones</a:t>
            </a:r>
          </a:p>
          <a:p>
            <a:r>
              <a:rPr lang="en-US" sz="2400" dirty="0" smtClean="0"/>
              <a:t>Availability and fail safety</a:t>
            </a:r>
          </a:p>
          <a:p>
            <a:r>
              <a:rPr lang="en-US" sz="2400" dirty="0" smtClean="0"/>
              <a:t>Role-based access</a:t>
            </a:r>
          </a:p>
          <a:p>
            <a:pPr lvl="1"/>
            <a:r>
              <a:rPr lang="en-US" sz="2100" dirty="0" smtClean="0"/>
              <a:t>Event Consumer, Index Writer, Index Administrator</a:t>
            </a:r>
          </a:p>
          <a:p>
            <a:r>
              <a:rPr lang="en-US" sz="2400" dirty="0" smtClean="0"/>
              <a:t>Interaction with other systems</a:t>
            </a:r>
          </a:p>
          <a:p>
            <a:pPr lvl="1"/>
            <a:r>
              <a:rPr lang="en-US" sz="2100" dirty="0" smtClean="0"/>
              <a:t>Run metadata is stored in Condition database</a:t>
            </a:r>
          </a:p>
          <a:p>
            <a:pPr lvl="1"/>
            <a:r>
              <a:rPr lang="en-US" sz="2100" dirty="0" smtClean="0"/>
              <a:t>Authentication and authorization via </a:t>
            </a:r>
            <a:r>
              <a:rPr lang="en-US" sz="2100" dirty="0" err="1" smtClean="0"/>
              <a:t>FreeIPA</a:t>
            </a:r>
            <a:endParaRPr lang="en-US" sz="2100" dirty="0" smtClean="0"/>
          </a:p>
          <a:p>
            <a:pPr lvl="1"/>
            <a:r>
              <a:rPr lang="en-US" sz="2100" dirty="0" err="1" smtClean="0"/>
              <a:t>FairRoot</a:t>
            </a:r>
            <a:r>
              <a:rPr lang="en-US" sz="2100" dirty="0" smtClean="0"/>
              <a:t>-based frameworks (</a:t>
            </a:r>
            <a:r>
              <a:rPr lang="en-US" sz="2100" dirty="0" err="1" smtClean="0"/>
              <a:t>BmnRoot</a:t>
            </a:r>
            <a:r>
              <a:rPr lang="en-US" sz="2100" dirty="0" smtClean="0"/>
              <a:t>, etc.)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0D24-DE11-4495-B130-77F4976F4A1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94560" y="177802"/>
            <a:ext cx="8613648" cy="711199"/>
          </a:xfrm>
        </p:spPr>
        <p:txBody>
          <a:bodyPr>
            <a:noAutofit/>
          </a:bodyPr>
          <a:lstStyle/>
          <a:p>
            <a:r>
              <a:rPr lang="en-US" sz="4800" dirty="0" smtClean="0"/>
              <a:t>EMD System Architecture</a:t>
            </a:r>
            <a:endParaRPr lang="ru-RU" sz="4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0D24-DE11-4495-B130-77F4976F4A15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3074" name="Picture 2" descr="C:\Users\User\Dropbox\INR-MIPT-stuff\NICA\NICA event-index\картинка-дизайн\Event Metadata System (KG - v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728" y="1042415"/>
            <a:ext cx="7779512" cy="513434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56192" y="2203704"/>
            <a:ext cx="30358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</a:rPr>
              <a:t>For more details: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E.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Alexandrov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, I.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Alexandrov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A.Degtyarev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, K.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Gertsenberger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I.Filozova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, P. Klimai, A.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Nozik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and A.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Yakovlev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, “Design of the Event Metadata System for the Experiments at NICA”, Phys. Part. Nuclei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Lett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. 18, 603–616 (2021).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03120" y="228600"/>
            <a:ext cx="9479280" cy="762000"/>
          </a:xfrm>
        </p:spPr>
        <p:txBody>
          <a:bodyPr/>
          <a:lstStyle/>
          <a:p>
            <a:r>
              <a:rPr lang="en-US" sz="4800" dirty="0" smtClean="0"/>
              <a:t>EMD Database Choice</a:t>
            </a:r>
            <a:endParaRPr lang="ru-RU" sz="48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09600" y="1453896"/>
            <a:ext cx="10972800" cy="4672266"/>
          </a:xfrm>
        </p:spPr>
        <p:txBody>
          <a:bodyPr>
            <a:normAutofit/>
          </a:bodyPr>
          <a:lstStyle/>
          <a:p>
            <a:r>
              <a:rPr lang="en-US" sz="2700" dirty="0" smtClean="0"/>
              <a:t>Existing SQL vs. Existing </a:t>
            </a:r>
            <a:r>
              <a:rPr lang="en-US" sz="2700" dirty="0" err="1" smtClean="0"/>
              <a:t>NoSQL</a:t>
            </a:r>
            <a:r>
              <a:rPr lang="en-US" sz="2700" dirty="0" smtClean="0"/>
              <a:t> vs. Custom</a:t>
            </a:r>
          </a:p>
          <a:p>
            <a:r>
              <a:rPr lang="en-US" sz="2700" dirty="0" smtClean="0"/>
              <a:t>Horizontal vs. Vertical scaling</a:t>
            </a:r>
          </a:p>
          <a:p>
            <a:r>
              <a:rPr lang="en-US" sz="2700" dirty="0" smtClean="0"/>
              <a:t>Ease of maintenance</a:t>
            </a:r>
          </a:p>
          <a:p>
            <a:r>
              <a:rPr lang="en-US" sz="2700" dirty="0" smtClean="0"/>
              <a:t>Hardware cost</a:t>
            </a:r>
          </a:p>
          <a:p>
            <a:r>
              <a:rPr lang="en-US" sz="2700" dirty="0" smtClean="0"/>
              <a:t>Other experiment’s experience</a:t>
            </a:r>
          </a:p>
          <a:p>
            <a:pPr lvl="1"/>
            <a:r>
              <a:rPr lang="en-US" dirty="0" smtClean="0"/>
              <a:t>No single “best” solution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0D24-DE11-4495-B130-77F4976F4A15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8" name="image8.jpg"/>
          <p:cNvPicPr/>
          <p:nvPr/>
        </p:nvPicPr>
        <p:blipFill>
          <a:blip r:embed="rId2" cstate="print"/>
          <a:srcRect t="481" b="481"/>
          <a:stretch>
            <a:fillRect/>
          </a:stretch>
        </p:blipFill>
        <p:spPr>
          <a:xfrm>
            <a:off x="5080000" y="4038601"/>
            <a:ext cx="6582627" cy="1930620"/>
          </a:xfrm>
          <a:prstGeom prst="rect">
            <a:avLst/>
          </a:prstGeom>
          <a:ln/>
        </p:spPr>
      </p:pic>
      <p:sp>
        <p:nvSpPr>
          <p:cNvPr id="9" name="TextBox 8"/>
          <p:cNvSpPr txBox="1"/>
          <p:nvPr/>
        </p:nvSpPr>
        <p:spPr>
          <a:xfrm>
            <a:off x="7112000" y="2500709"/>
            <a:ext cx="4978400" cy="141576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100" dirty="0" smtClean="0"/>
              <a:t>ATLAS Event Index architecture example</a:t>
            </a:r>
            <a:r>
              <a:rPr lang="ru-RU" sz="2100" dirty="0" smtClean="0"/>
              <a:t> (</a:t>
            </a:r>
            <a:r>
              <a:rPr lang="en-US" sz="2100" dirty="0" smtClean="0"/>
              <a:t>from: E. </a:t>
            </a:r>
            <a:r>
              <a:rPr lang="en-US" sz="2100" dirty="0" err="1" smtClean="0"/>
              <a:t>Cherepanova</a:t>
            </a:r>
            <a:r>
              <a:rPr lang="en-US" sz="2100" dirty="0" smtClean="0"/>
              <a:t> et al, “The ATLAS </a:t>
            </a:r>
            <a:r>
              <a:rPr lang="en-US" sz="2100" dirty="0" err="1" smtClean="0"/>
              <a:t>EventIndex</a:t>
            </a:r>
            <a:r>
              <a:rPr lang="en-US" sz="2100" dirty="0" smtClean="0"/>
              <a:t> using the </a:t>
            </a:r>
            <a:r>
              <a:rPr lang="en-US" sz="2100" dirty="0" err="1" smtClean="0"/>
              <a:t>HBase</a:t>
            </a:r>
            <a:r>
              <a:rPr lang="en-US" sz="2100" dirty="0" smtClean="0"/>
              <a:t>/Phoenix</a:t>
            </a:r>
          </a:p>
          <a:p>
            <a:r>
              <a:rPr lang="en-US" sz="2100" dirty="0" smtClean="0"/>
              <a:t>storage solution”, talk at GRID-2021)</a:t>
            </a:r>
            <a:endParaRPr lang="ru-RU" sz="2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/>
              <a:t>DBMS Choice – </a:t>
            </a:r>
            <a:r>
              <a:rPr lang="en-US" sz="4300" dirty="0" err="1" smtClean="0"/>
              <a:t>PostgreSQL</a:t>
            </a:r>
            <a:r>
              <a:rPr lang="en-US" sz="4300" dirty="0" smtClean="0"/>
              <a:t> test example</a:t>
            </a:r>
            <a:endParaRPr lang="ru-RU" sz="43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00D24-DE11-4495-B130-77F4976F4A15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6" name="image3.png"/>
          <p:cNvPicPr/>
          <p:nvPr/>
        </p:nvPicPr>
        <p:blipFill>
          <a:blip r:embed="rId2" cstate="print"/>
          <a:srcRect l="81" r="81"/>
          <a:stretch>
            <a:fillRect/>
          </a:stretch>
        </p:blipFill>
        <p:spPr>
          <a:xfrm>
            <a:off x="812800" y="1295400"/>
            <a:ext cx="5498317" cy="3061563"/>
          </a:xfrm>
          <a:prstGeom prst="rect">
            <a:avLst/>
          </a:prstGeom>
          <a:ln w="22225">
            <a:solidFill>
              <a:schemeClr val="bg1">
                <a:lumMod val="6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705600" y="1701800"/>
            <a:ext cx="5181600" cy="150810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dirty="0" smtClean="0"/>
              <a:t>HW </a:t>
            </a:r>
            <a:r>
              <a:rPr lang="en-US" dirty="0" err="1" smtClean="0"/>
              <a:t>Config</a:t>
            </a:r>
            <a:r>
              <a:rPr lang="en-US" dirty="0" smtClean="0"/>
              <a:t> 2: Intel Core i9-10900F 2.80GHz (20 CPU cores), 64 GB RAM, 1TB </a:t>
            </a:r>
            <a:r>
              <a:rPr lang="en-US" dirty="0" err="1" smtClean="0"/>
              <a:t>NVMe</a:t>
            </a:r>
            <a:r>
              <a:rPr lang="en-US" dirty="0" smtClean="0"/>
              <a:t> SSD disk, </a:t>
            </a:r>
            <a:r>
              <a:rPr lang="en-US" dirty="0" err="1" smtClean="0"/>
              <a:t>CentOS</a:t>
            </a:r>
            <a:r>
              <a:rPr lang="en-US" dirty="0" smtClean="0"/>
              <a:t> Linux 8.2, </a:t>
            </a:r>
            <a:r>
              <a:rPr lang="en-US" dirty="0" err="1" smtClean="0"/>
              <a:t>PostgreSQL</a:t>
            </a:r>
            <a:r>
              <a:rPr lang="en-US" dirty="0" smtClean="0"/>
              <a:t> 12.5</a:t>
            </a:r>
          </a:p>
          <a:p>
            <a:endParaRPr lang="en-US" dirty="0"/>
          </a:p>
          <a:p>
            <a:r>
              <a:rPr lang="en-US" dirty="0" smtClean="0"/>
              <a:t>&lt;-  Example test result for 500M events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4590289"/>
            <a:ext cx="11451336" cy="129265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lvl="0"/>
            <a:r>
              <a:rPr lang="en-US" sz="1900" u="sng" cap="small" dirty="0"/>
              <a:t>Select 1</a:t>
            </a:r>
            <a:r>
              <a:rPr lang="en-US" sz="1900" b="1" cap="small" dirty="0"/>
              <a:t>:</a:t>
            </a:r>
            <a:r>
              <a:rPr lang="en-US" sz="1900" cap="small" dirty="0"/>
              <a:t> </a:t>
            </a:r>
            <a:r>
              <a:rPr lang="en-US" sz="1900" i="1" cap="small" dirty="0" err="1"/>
              <a:t>period_number</a:t>
            </a:r>
            <a:r>
              <a:rPr lang="en-US" sz="1900" cap="small" dirty="0"/>
              <a:t>=6 AND </a:t>
            </a:r>
            <a:r>
              <a:rPr lang="en-US" sz="1900" i="1" cap="small" dirty="0" err="1"/>
              <a:t>software_id</a:t>
            </a:r>
            <a:r>
              <a:rPr lang="en-US" sz="1900" cap="small" dirty="0"/>
              <a:t>=0 AND </a:t>
            </a:r>
            <a:r>
              <a:rPr lang="en-US" sz="1900" i="1" cap="small" dirty="0" err="1"/>
              <a:t>primary_tracks</a:t>
            </a:r>
            <a:r>
              <a:rPr lang="en-US" sz="1900" i="1" cap="small" dirty="0"/>
              <a:t> </a:t>
            </a:r>
            <a:r>
              <a:rPr lang="en-US" sz="1900" cap="small" dirty="0"/>
              <a:t>&gt; 5;</a:t>
            </a:r>
            <a:endParaRPr lang="ru-RU" sz="1900" dirty="0"/>
          </a:p>
          <a:p>
            <a:pPr lvl="0"/>
            <a:r>
              <a:rPr lang="en-US" sz="1900" u="sng" cap="small" dirty="0"/>
              <a:t>Select 2</a:t>
            </a:r>
            <a:r>
              <a:rPr lang="en-US" sz="1900" b="1" cap="small" dirty="0"/>
              <a:t>:</a:t>
            </a:r>
            <a:r>
              <a:rPr lang="en-US" sz="1900" cap="small" dirty="0"/>
              <a:t> </a:t>
            </a:r>
            <a:r>
              <a:rPr lang="en-US" sz="1900" i="1" cap="small" dirty="0" err="1"/>
              <a:t>period_number</a:t>
            </a:r>
            <a:r>
              <a:rPr lang="en-US" sz="1900" cap="small" dirty="0"/>
              <a:t>=6 AND </a:t>
            </a:r>
            <a:r>
              <a:rPr lang="en-US" sz="1900" i="1" cap="small" dirty="0" err="1"/>
              <a:t>software_id</a:t>
            </a:r>
            <a:r>
              <a:rPr lang="en-US" sz="1900" cap="small" dirty="0"/>
              <a:t>=2 AND </a:t>
            </a:r>
            <a:r>
              <a:rPr lang="en-US" sz="1900" i="1" cap="small" dirty="0" err="1"/>
              <a:t>primary_vertex</a:t>
            </a:r>
            <a:r>
              <a:rPr lang="en-US" sz="1900" i="1" cap="small" dirty="0"/>
              <a:t> </a:t>
            </a:r>
            <a:r>
              <a:rPr lang="en-US" sz="1900" cap="small" dirty="0"/>
              <a:t>= false AND </a:t>
            </a:r>
            <a:r>
              <a:rPr lang="en-US" sz="1900" i="1" cap="small" dirty="0" err="1"/>
              <a:t>detector_hit</a:t>
            </a:r>
            <a:r>
              <a:rPr lang="en-US" sz="1900" cap="small" dirty="0"/>
              <a:t>[bits:0-5];</a:t>
            </a:r>
            <a:endParaRPr lang="ru-RU" sz="1900" dirty="0"/>
          </a:p>
          <a:p>
            <a:pPr lvl="0"/>
            <a:r>
              <a:rPr lang="en-US" sz="1900" u="sng" cap="small" dirty="0"/>
              <a:t>Select 3</a:t>
            </a:r>
            <a:r>
              <a:rPr lang="en-US" sz="1900" b="1" cap="small" dirty="0"/>
              <a:t>:</a:t>
            </a:r>
            <a:r>
              <a:rPr lang="en-US" sz="1900" cap="small" dirty="0"/>
              <a:t> </a:t>
            </a:r>
            <a:r>
              <a:rPr lang="en-US" sz="1900" i="1" cap="small" dirty="0" err="1"/>
              <a:t>period_number</a:t>
            </a:r>
            <a:r>
              <a:rPr lang="en-US" sz="1900" cap="small" dirty="0"/>
              <a:t>=5 AND </a:t>
            </a:r>
            <a:r>
              <a:rPr lang="en-US" sz="1900" i="1" cap="small" dirty="0" err="1"/>
              <a:t>run_number</a:t>
            </a:r>
            <a:r>
              <a:rPr lang="en-US" sz="1900" i="1" cap="small" dirty="0"/>
              <a:t> </a:t>
            </a:r>
            <a:r>
              <a:rPr lang="en-US" sz="1900" cap="small" dirty="0"/>
              <a:t>&gt; 100 AND </a:t>
            </a:r>
            <a:r>
              <a:rPr lang="en-US" sz="1900" i="1" cap="small" dirty="0" err="1"/>
              <a:t>primary_vertex</a:t>
            </a:r>
            <a:r>
              <a:rPr lang="en-US" sz="1900" i="1" cap="small" dirty="0"/>
              <a:t> </a:t>
            </a:r>
            <a:r>
              <a:rPr lang="en-US" sz="1900" cap="small" dirty="0"/>
              <a:t>= true AND </a:t>
            </a:r>
            <a:r>
              <a:rPr lang="en-US" sz="1900" i="1" cap="small" dirty="0"/>
              <a:t>particles</a:t>
            </a:r>
            <a:r>
              <a:rPr lang="en-US" sz="1900" cap="small" dirty="0"/>
              <a:t>[bits:5-9] &gt; 4;</a:t>
            </a:r>
            <a:endParaRPr lang="ru-RU" sz="1900" dirty="0"/>
          </a:p>
          <a:p>
            <a:pPr lvl="0"/>
            <a:r>
              <a:rPr lang="en-US" sz="1900" u="sng" cap="small" dirty="0"/>
              <a:t>Select 4</a:t>
            </a:r>
            <a:r>
              <a:rPr lang="en-US" sz="1900" b="1" cap="small" dirty="0"/>
              <a:t>:</a:t>
            </a:r>
            <a:r>
              <a:rPr lang="en-US" sz="1900" cap="small" dirty="0"/>
              <a:t> </a:t>
            </a:r>
            <a:r>
              <a:rPr lang="en-US" sz="1900" i="1" cap="small" dirty="0" err="1"/>
              <a:t>period_number</a:t>
            </a:r>
            <a:r>
              <a:rPr lang="en-US" sz="1900" cap="small" dirty="0"/>
              <a:t>=4 AND </a:t>
            </a:r>
            <a:r>
              <a:rPr lang="en-US" sz="1900" i="1" cap="small" dirty="0" err="1"/>
              <a:t>software_id</a:t>
            </a:r>
            <a:r>
              <a:rPr lang="en-US" sz="1900" cap="small" dirty="0"/>
              <a:t>=1 AND </a:t>
            </a:r>
            <a:r>
              <a:rPr lang="en-US" sz="1900" i="1" cap="small" dirty="0" err="1"/>
              <a:t>primary_tracks</a:t>
            </a:r>
            <a:r>
              <a:rPr lang="en-US" sz="1900" cap="small" dirty="0"/>
              <a:t>&gt;6 and </a:t>
            </a:r>
            <a:r>
              <a:rPr lang="en-US" sz="1900" i="1" cap="small" dirty="0" err="1"/>
              <a:t>all_tracks</a:t>
            </a:r>
            <a:r>
              <a:rPr lang="en-US" sz="1900" cap="small" dirty="0"/>
              <a:t>&gt;40 AND </a:t>
            </a:r>
            <a:r>
              <a:rPr lang="en-US" sz="1900" i="1" cap="small" dirty="0"/>
              <a:t>particles</a:t>
            </a:r>
            <a:r>
              <a:rPr lang="en-US" sz="1900" cap="small" dirty="0"/>
              <a:t>[bits:10-14</a:t>
            </a:r>
            <a:r>
              <a:rPr lang="en-US" sz="1900" cap="small" dirty="0" smtClean="0"/>
              <a:t>].</a:t>
            </a:r>
            <a:endParaRPr lang="ru-RU" sz="19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p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pm.potx" id="{D75E618F-A508-44D7-9355-3A53F9D0FC3E}" vid="{02BC6189-77CB-459D-BAC2-2325BF454B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7069</TotalTime>
  <Words>873</Words>
  <Application>Microsoft Office PowerPoint</Application>
  <PresentationFormat>Произвольный</PresentationFormat>
  <Paragraphs>179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npm</vt:lpstr>
      <vt:lpstr>Software contribution from MIPT: Event Metadata System and a set of services for BM@N</vt:lpstr>
      <vt:lpstr>MIPT Projects for BM@N </vt:lpstr>
      <vt:lpstr>Project Summary</vt:lpstr>
      <vt:lpstr>Event Metadata System</vt:lpstr>
      <vt:lpstr>Event Metadata System Goals</vt:lpstr>
      <vt:lpstr>Event Metadata System Requirements</vt:lpstr>
      <vt:lpstr>EMD System Architecture</vt:lpstr>
      <vt:lpstr>EMD Database Choice</vt:lpstr>
      <vt:lpstr>DBMS Choice – PostgreSQL test example</vt:lpstr>
      <vt:lpstr>Database Schema Examples</vt:lpstr>
      <vt:lpstr>REST API and Web UI Implementation</vt:lpstr>
      <vt:lpstr>Configuration File Example</vt:lpstr>
      <vt:lpstr>FreeIPA Integration</vt:lpstr>
      <vt:lpstr>Web UI Main Page (Test Prototype)</vt:lpstr>
      <vt:lpstr>Web UI View (Test Prototype)</vt:lpstr>
      <vt:lpstr>API Details</vt:lpstr>
      <vt:lpstr>EMS Current Status</vt:lpstr>
      <vt:lpstr>Slow Control System Viewer</vt:lpstr>
      <vt:lpstr>Slow Control Viewer – Task</vt:lpstr>
      <vt:lpstr>Example 1 – Parameter and Time Selection</vt:lpstr>
      <vt:lpstr>Example 2 – Multigraph</vt:lpstr>
      <vt:lpstr>Example 3 – Parameter Dictionary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BM@N + MIPT Software</dc:title>
  <dc:creator>Alexander Nozik</dc:creator>
  <cp:lastModifiedBy>Home</cp:lastModifiedBy>
  <cp:revision>203</cp:revision>
  <dcterms:created xsi:type="dcterms:W3CDTF">2019-10-13T07:35:45Z</dcterms:created>
  <dcterms:modified xsi:type="dcterms:W3CDTF">2021-10-13T09:31:11Z</dcterms:modified>
</cp:coreProperties>
</file>