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22.xml" ContentType="application/vnd.openxmlformats-officedocument.presentationml.notesSlide+xml"/>
  <Default Extension="tiff" ContentType="image/tiff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  <p:sldMasterId id="2147483690" r:id="rId2"/>
    <p:sldMasterId id="2147483706" r:id="rId3"/>
    <p:sldMasterId id="2147483719" r:id="rId4"/>
    <p:sldMasterId id="2147483762" r:id="rId5"/>
    <p:sldMasterId id="2147483779" r:id="rId6"/>
    <p:sldMasterId id="2147483795" r:id="rId7"/>
    <p:sldMasterId id="2147483808" r:id="rId8"/>
    <p:sldMasterId id="2147483834" r:id="rId9"/>
    <p:sldMasterId id="2147483861" r:id="rId10"/>
  </p:sldMasterIdLst>
  <p:notesMasterIdLst>
    <p:notesMasterId r:id="rId46"/>
  </p:notesMasterIdLst>
  <p:sldIdLst>
    <p:sldId id="985" r:id="rId11"/>
    <p:sldId id="528" r:id="rId12"/>
    <p:sldId id="948" r:id="rId13"/>
    <p:sldId id="977" r:id="rId14"/>
    <p:sldId id="631" r:id="rId15"/>
    <p:sldId id="658" r:id="rId16"/>
    <p:sldId id="938" r:id="rId17"/>
    <p:sldId id="976" r:id="rId18"/>
    <p:sldId id="979" r:id="rId19"/>
    <p:sldId id="370" r:id="rId20"/>
    <p:sldId id="955" r:id="rId21"/>
    <p:sldId id="916" r:id="rId22"/>
    <p:sldId id="986" r:id="rId23"/>
    <p:sldId id="987" r:id="rId24"/>
    <p:sldId id="988" r:id="rId25"/>
    <p:sldId id="918" r:id="rId26"/>
    <p:sldId id="762" r:id="rId27"/>
    <p:sldId id="983" r:id="rId28"/>
    <p:sldId id="643" r:id="rId29"/>
    <p:sldId id="984" r:id="rId30"/>
    <p:sldId id="913" r:id="rId31"/>
    <p:sldId id="915" r:id="rId32"/>
    <p:sldId id="967" r:id="rId33"/>
    <p:sldId id="975" r:id="rId34"/>
    <p:sldId id="968" r:id="rId35"/>
    <p:sldId id="970" r:id="rId36"/>
    <p:sldId id="969" r:id="rId37"/>
    <p:sldId id="974" r:id="rId38"/>
    <p:sldId id="972" r:id="rId39"/>
    <p:sldId id="980" r:id="rId40"/>
    <p:sldId id="981" r:id="rId41"/>
    <p:sldId id="982" r:id="rId42"/>
    <p:sldId id="973" r:id="rId43"/>
    <p:sldId id="959" r:id="rId44"/>
    <p:sldId id="957" r:id="rId45"/>
  </p:sldIdLst>
  <p:sldSz cx="10080625" cy="7559675"/>
  <p:notesSz cx="7559675" cy="10691813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254"/>
    <p:restoredTop sz="91417"/>
  </p:normalViewPr>
  <p:slideViewPr>
    <p:cSldViewPr>
      <p:cViewPr varScale="1">
        <p:scale>
          <a:sx n="106" d="100"/>
          <a:sy n="106" d="100"/>
        </p:scale>
        <p:origin x="-1290" y="-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1260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="" xmlns:a16="http://schemas.microsoft.com/office/drawing/2014/main" id="{CA1E50CB-4EB0-614A-86DF-03656B0AF3A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4" name="Rectangle 2">
            <a:extLst>
              <a:ext uri="{FF2B5EF4-FFF2-40B4-BE49-F238E27FC236}">
                <a16:creationId xmlns="" xmlns:a16="http://schemas.microsoft.com/office/drawing/2014/main" id="{4B63E839-9639-1C43-80C2-156544FEAE8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/>
          </a:p>
        </p:txBody>
      </p:sp>
      <p:sp>
        <p:nvSpPr>
          <p:cNvPr id="3075" name="Rectangle 3">
            <a:extLst>
              <a:ext uri="{FF2B5EF4-FFF2-40B4-BE49-F238E27FC236}">
                <a16:creationId xmlns="" xmlns:a16="http://schemas.microsoft.com/office/drawing/2014/main" id="{23D1C487-D761-1444-B4D6-24A4B409FCB1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ru-RU"/>
          </a:p>
        </p:txBody>
      </p:sp>
      <p:sp>
        <p:nvSpPr>
          <p:cNvPr id="3076" name="Rectangle 4">
            <a:extLst>
              <a:ext uri="{FF2B5EF4-FFF2-40B4-BE49-F238E27FC236}">
                <a16:creationId xmlns="" xmlns:a16="http://schemas.microsoft.com/office/drawing/2014/main" id="{09D9DA8E-FE4C-C44B-9776-87A64B4A8A13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ru-RU"/>
          </a:p>
        </p:txBody>
      </p:sp>
      <p:sp>
        <p:nvSpPr>
          <p:cNvPr id="3077" name="Rectangle 5">
            <a:extLst>
              <a:ext uri="{FF2B5EF4-FFF2-40B4-BE49-F238E27FC236}">
                <a16:creationId xmlns="" xmlns:a16="http://schemas.microsoft.com/office/drawing/2014/main" id="{2754BC37-08D0-C34D-B6C5-7E40CB026491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ru-RU"/>
          </a:p>
        </p:txBody>
      </p:sp>
      <p:sp>
        <p:nvSpPr>
          <p:cNvPr id="3078" name="Rectangle 6">
            <a:extLst>
              <a:ext uri="{FF2B5EF4-FFF2-40B4-BE49-F238E27FC236}">
                <a16:creationId xmlns="" xmlns:a16="http://schemas.microsoft.com/office/drawing/2014/main" id="{E0BE2E59-6496-A746-A43C-B4E2BDDA9D7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DCB6919B-4F3C-3F43-A6B2-ACAAE64EC977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A325B1B-9183-FA48-8C40-C979DC1EBD0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6F43D26-1E80-D14D-8C82-B12D4816AB22}" type="slidenum">
              <a:rPr kumimoji="0" lang="en-US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145" name="Text Box 1">
            <a:extLst>
              <a:ext uri="{FF2B5EF4-FFF2-40B4-BE49-F238E27FC236}">
                <a16:creationId xmlns="" xmlns:a16="http://schemas.microsoft.com/office/drawing/2014/main" id="{17684ACF-7734-8F45-90FB-94D18756353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6" name="Text Box 2">
            <a:extLst>
              <a:ext uri="{FF2B5EF4-FFF2-40B4-BE49-F238E27FC236}">
                <a16:creationId xmlns="" xmlns:a16="http://schemas.microsoft.com/office/drawing/2014/main" id="{3DD34B5A-0C9B-E249-88D8-75B2034AF48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="" xmlns:p14="http://schemas.microsoft.com/office/powerpoint/2010/main" val="2483799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CustomShape 1"/>
          <p:cNvSpPr/>
          <p:nvPr/>
        </p:nvSpPr>
        <p:spPr>
          <a:xfrm>
            <a:off x="4278240" y="10156320"/>
            <a:ext cx="3276720" cy="53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6024AEFD-D480-4327-88DF-C7240CCC8B13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Arial"/>
              </a:rPr>
              <a:pPr algn="r">
                <a:lnSpc>
                  <a:spcPct val="93000"/>
                </a:lnSpc>
              </a:pPr>
              <a:t>15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921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38763" cy="4003675"/>
          </a:xfrm>
          <a:prstGeom prst="rect">
            <a:avLst/>
          </a:prstGeom>
        </p:spPr>
      </p:sp>
      <p:sp>
        <p:nvSpPr>
          <p:cNvPr id="922" name="PlaceHolder 3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920" cy="48103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492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CB6919B-4F3C-3F43-A6B2-ACAAE64EC977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16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8704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929427E-F7D2-423C-BC0E-76F37B6C1522}" type="slidenum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18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4752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929427E-F7D2-423C-BC0E-76F37B6C1522}" type="slidenum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19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0825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1929427E-F7D2-423C-BC0E-76F37B6C1522}" type="slidenum">
              <a:rPr kumimoji="0" lang="uk-UA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20</a:t>
            </a:fld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2971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9427E-F7D2-423C-BC0E-76F37B6C1522}" type="slidenum">
              <a:rPr lang="uk-UA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uk-UA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96507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A325B1B-9183-FA48-8C40-C979DC1EBD0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F43D26-1E80-D14D-8C82-B12D4816AB22}" type="slidenum">
              <a:rPr lang="en-US" altLang="ru-RU"/>
              <a:pPr/>
              <a:t>22</a:t>
            </a:fld>
            <a:endParaRPr lang="en-US" altLang="ru-RU"/>
          </a:p>
        </p:txBody>
      </p:sp>
      <p:sp>
        <p:nvSpPr>
          <p:cNvPr id="6145" name="Text Box 1">
            <a:extLst>
              <a:ext uri="{FF2B5EF4-FFF2-40B4-BE49-F238E27FC236}">
                <a16:creationId xmlns="" xmlns:a16="http://schemas.microsoft.com/office/drawing/2014/main" id="{17684ACF-7734-8F45-90FB-94D18756353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6" name="Text Box 2">
            <a:extLst>
              <a:ext uri="{FF2B5EF4-FFF2-40B4-BE49-F238E27FC236}">
                <a16:creationId xmlns="" xmlns:a16="http://schemas.microsoft.com/office/drawing/2014/main" id="{3DD34B5A-0C9B-E249-88D8-75B2034AF48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="" xmlns:p14="http://schemas.microsoft.com/office/powerpoint/2010/main" val="4199553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9427E-F7D2-423C-BC0E-76F37B6C1522}" type="slidenum">
              <a:rPr lang="uk-UA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uk-UA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53072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9427E-F7D2-423C-BC0E-76F37B6C1522}" type="slidenum">
              <a:rPr lang="uk-UA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uk-UA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72753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9427E-F7D2-423C-BC0E-76F37B6C1522}" type="slidenum">
              <a:rPr lang="uk-UA" smtClean="0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uk-UA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012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A325B1B-9183-FA48-8C40-C979DC1EBD0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6F43D26-1E80-D14D-8C82-B12D4816AB22}" type="slidenum">
              <a:rPr kumimoji="0" lang="en-US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3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145" name="Text Box 1">
            <a:extLst>
              <a:ext uri="{FF2B5EF4-FFF2-40B4-BE49-F238E27FC236}">
                <a16:creationId xmlns="" xmlns:a16="http://schemas.microsoft.com/office/drawing/2014/main" id="{17684ACF-7734-8F45-90FB-94D18756353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6" name="Text Box 2">
            <a:extLst>
              <a:ext uri="{FF2B5EF4-FFF2-40B4-BE49-F238E27FC236}">
                <a16:creationId xmlns="" xmlns:a16="http://schemas.microsoft.com/office/drawing/2014/main" id="{3DD34B5A-0C9B-E249-88D8-75B2034AF48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="" xmlns:p14="http://schemas.microsoft.com/office/powerpoint/2010/main" val="2854926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9427E-F7D2-423C-BC0E-76F37B6C1522}" type="slidenum">
              <a:rPr lang="uk-UA" smtClean="0">
                <a:solidFill>
                  <a:prstClr val="black"/>
                </a:solidFill>
                <a:latin typeface="Calibri"/>
              </a:rPr>
              <a:pPr/>
              <a:t>26</a:t>
            </a:fld>
            <a:endParaRPr lang="uk-UA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41076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9427E-F7D2-423C-BC0E-76F37B6C1522}" type="slidenum">
              <a:rPr lang="uk-UA" smtClean="0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uk-UA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15044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9427E-F7D2-423C-BC0E-76F37B6C1522}" type="slidenum">
              <a:rPr lang="uk-UA" smtClean="0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uk-UA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60345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9427E-F7D2-423C-BC0E-76F37B6C1522}" type="slidenum">
              <a:rPr lang="uk-UA" smtClean="0">
                <a:solidFill>
                  <a:prstClr val="black"/>
                </a:solidFill>
                <a:latin typeface="Calibri"/>
              </a:rPr>
              <a:pPr/>
              <a:t>29</a:t>
            </a:fld>
            <a:endParaRPr lang="uk-UA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60317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9427E-F7D2-423C-BC0E-76F37B6C1522}" type="slidenum">
              <a:rPr lang="uk-UA" smtClean="0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uk-UA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02289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9427E-F7D2-423C-BC0E-76F37B6C1522}" type="slidenum">
              <a:rPr lang="uk-UA" smtClean="0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uk-UA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30360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9427E-F7D2-423C-BC0E-76F37B6C1522}" type="slidenum">
              <a:rPr lang="uk-UA" smtClean="0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uk-UA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4237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9427E-F7D2-423C-BC0E-76F37B6C1522}" type="slidenum">
              <a:rPr lang="uk-UA" smtClean="0">
                <a:solidFill>
                  <a:prstClr val="black"/>
                </a:solidFill>
                <a:latin typeface="Calibri"/>
              </a:rPr>
              <a:pPr/>
              <a:t>33</a:t>
            </a:fld>
            <a:endParaRPr lang="uk-UA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76951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9427E-F7D2-423C-BC0E-76F37B6C1522}" type="slidenum">
              <a:rPr lang="uk-UA" smtClean="0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uk-UA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76727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1937" cy="40052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9427E-F7D2-423C-BC0E-76F37B6C1522}" type="slidenum">
              <a:rPr lang="uk-UA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uk-UA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6953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CB6919B-4F3C-3F43-A6B2-ACAAE64EC977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4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0303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Добавить точности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327143-8899-DE46-BBC7-8F38A9AF7BDF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9537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27143-8899-DE46-BBC7-8F38A9AF7BDF}" type="slidenum">
              <a:rPr lang="x-none" smtClean="0"/>
              <a:pPr/>
              <a:t>8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928853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DCB6919B-4F3C-3F43-A6B2-ACAAE64EC977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10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5962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8:notes"/>
          <p:cNvSpPr txBox="1">
            <a:spLocks noGrp="1"/>
          </p:cNvSpPr>
          <p:nvPr>
            <p:ph type="sldNum" idx="12"/>
          </p:nvPr>
        </p:nvSpPr>
        <p:spPr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00000000-1234-1234-1234-123412341234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 marL="0" marR="0" lvl="0" indent="0" algn="l" defTabSz="457200" rtl="0" eaLnBrk="1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11</a:t>
            </a:fld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23" name="Google Shape;32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24" name="Google Shape;324;p8:notes"/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dirty="0"/>
              <a:t>Преимущества 6 штук убрать картинки</a:t>
            </a: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2192782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CustomShape 1"/>
          <p:cNvSpPr/>
          <p:nvPr/>
        </p:nvSpPr>
        <p:spPr>
          <a:xfrm>
            <a:off x="4278240" y="10156320"/>
            <a:ext cx="3276720" cy="53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C6CE279D-7C08-4C33-A082-1A7BFBB83B43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Arial"/>
              </a:rPr>
              <a:pPr algn="r">
                <a:lnSpc>
                  <a:spcPct val="93000"/>
                </a:lnSpc>
              </a:pPr>
              <a:t>13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91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0350" cy="4005263"/>
          </a:xfrm>
          <a:prstGeom prst="rect">
            <a:avLst/>
          </a:prstGeom>
        </p:spPr>
      </p:sp>
      <p:sp>
        <p:nvSpPr>
          <p:cNvPr id="919" name="PlaceHolder 3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920" cy="48103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4920">
              <a:lnSpc>
                <a:spcPct val="100000"/>
              </a:lnSpc>
            </a:pPr>
            <a:r>
              <a:rPr lang="en-US" sz="2000" b="0" strike="noStrike" spc="-1" dirty="0" err="1">
                <a:latin typeface="Times New Roman"/>
                <a:ea typeface="SimSun"/>
              </a:rPr>
              <a:t>Во</a:t>
            </a:r>
            <a:r>
              <a:rPr lang="en-US" sz="2000" b="0" strike="noStrike" spc="-1" dirty="0">
                <a:latin typeface="Times New Roman"/>
                <a:ea typeface="SimSun"/>
              </a:rPr>
              <a:t> </a:t>
            </a:r>
            <a:r>
              <a:rPr lang="en-US" sz="2000" b="0" strike="noStrike" spc="-1" dirty="0" err="1">
                <a:latin typeface="Times New Roman"/>
                <a:ea typeface="SimSun"/>
              </a:rPr>
              <a:t>всём</a:t>
            </a:r>
            <a:r>
              <a:rPr lang="en-US" sz="2000" b="0" strike="noStrike" spc="-1" dirty="0">
                <a:latin typeface="Times New Roman"/>
                <a:ea typeface="SimSun"/>
              </a:rPr>
              <a:t> </a:t>
            </a:r>
            <a:r>
              <a:rPr lang="en-US" sz="2000" b="0" strike="noStrike" spc="-1" dirty="0" err="1">
                <a:latin typeface="Times New Roman"/>
                <a:ea typeface="SimSun"/>
              </a:rPr>
              <a:t>спектре</a:t>
            </a:r>
            <a:r>
              <a:rPr lang="en-US" sz="2000" b="0" strike="noStrike" spc="-1" dirty="0">
                <a:latin typeface="Times New Roman"/>
                <a:ea typeface="SimSun"/>
              </a:rPr>
              <a:t> – 800 </a:t>
            </a:r>
            <a:r>
              <a:rPr lang="en-US" sz="2000" b="0" strike="noStrike" spc="-1" dirty="0" err="1">
                <a:latin typeface="Times New Roman"/>
                <a:ea typeface="SimSun"/>
              </a:rPr>
              <a:t>событий</a:t>
            </a:r>
            <a:r>
              <a:rPr lang="en-US" sz="2000" b="0" strike="noStrike" spc="-1" dirty="0">
                <a:latin typeface="Times New Roman"/>
                <a:ea typeface="SimSun"/>
              </a:rPr>
              <a:t>, </a:t>
            </a:r>
            <a:r>
              <a:rPr lang="en-US" sz="2000" b="0" strike="noStrike" spc="-1" dirty="0" err="1">
                <a:latin typeface="Times New Roman"/>
                <a:ea typeface="SimSun"/>
              </a:rPr>
              <a:t>т.е</a:t>
            </a:r>
            <a:r>
              <a:rPr lang="en-US" sz="2000" b="0" strike="noStrike" spc="-1" dirty="0">
                <a:latin typeface="Times New Roman"/>
                <a:ea typeface="SimSun"/>
              </a:rPr>
              <a:t>. </a:t>
            </a:r>
            <a:r>
              <a:rPr lang="en-US" sz="2000" b="0" strike="noStrike" spc="-1" dirty="0" err="1">
                <a:latin typeface="Times New Roman"/>
                <a:ea typeface="SimSun"/>
              </a:rPr>
              <a:t>ситуация</a:t>
            </a:r>
            <a:r>
              <a:rPr lang="en-US" sz="2000" b="0" strike="noStrike" spc="-1" dirty="0">
                <a:latin typeface="Times New Roman"/>
                <a:ea typeface="SimSun"/>
              </a:rPr>
              <a:t> </a:t>
            </a:r>
            <a:r>
              <a:rPr lang="en-US" sz="2000" b="0" strike="noStrike" spc="-1" dirty="0" err="1">
                <a:latin typeface="Times New Roman"/>
                <a:ea typeface="SimSun"/>
              </a:rPr>
              <a:t>лучше</a:t>
            </a:r>
            <a:r>
              <a:rPr lang="en-US" sz="2000" b="0" strike="noStrike" spc="-1" dirty="0">
                <a:latin typeface="Times New Roman"/>
                <a:ea typeface="SimSun"/>
              </a:rPr>
              <a:t>, </a:t>
            </a:r>
            <a:r>
              <a:rPr lang="en-US" sz="2000" b="0" strike="noStrike" spc="-1" dirty="0" err="1">
                <a:latin typeface="Times New Roman"/>
                <a:ea typeface="SimSun"/>
              </a:rPr>
              <a:t>чем</a:t>
            </a:r>
            <a:r>
              <a:rPr lang="en-US" sz="2000" b="0" strike="noStrike" spc="-1" dirty="0">
                <a:latin typeface="Times New Roman"/>
                <a:ea typeface="SimSun"/>
              </a:rPr>
              <a:t> с </a:t>
            </a:r>
            <a:r>
              <a:rPr lang="en-US" sz="2000" b="0" strike="noStrike" spc="-1" dirty="0" err="1">
                <a:latin typeface="Times New Roman"/>
                <a:ea typeface="SimSun"/>
              </a:rPr>
              <a:t>предыдущим</a:t>
            </a:r>
            <a:r>
              <a:rPr lang="en-US" sz="2000" b="0" strike="noStrike" spc="-1" dirty="0">
                <a:latin typeface="Times New Roman"/>
                <a:ea typeface="SimSun"/>
              </a:rPr>
              <a:t>. </a:t>
            </a:r>
            <a:r>
              <a:rPr lang="en-US" sz="2000" b="0" strike="noStrike" spc="-1" dirty="0" err="1">
                <a:latin typeface="Times New Roman"/>
                <a:ea typeface="SimSun"/>
              </a:rPr>
              <a:t>Так</a:t>
            </a:r>
            <a:r>
              <a:rPr lang="en-US" sz="2000" b="0" strike="noStrike" spc="-1" dirty="0">
                <a:latin typeface="Times New Roman"/>
                <a:ea typeface="SimSun"/>
              </a:rPr>
              <a:t> </a:t>
            </a:r>
            <a:r>
              <a:rPr lang="en-US" sz="2000" b="0" strike="noStrike" spc="-1" dirty="0" err="1">
                <a:latin typeface="Times New Roman"/>
                <a:ea typeface="SimSun"/>
              </a:rPr>
              <a:t>может</a:t>
            </a:r>
            <a:r>
              <a:rPr lang="en-US" sz="2000" b="0" strike="noStrike" spc="-1" dirty="0">
                <a:latin typeface="Times New Roman"/>
                <a:ea typeface="SimSun"/>
              </a:rPr>
              <a:t> </a:t>
            </a:r>
            <a:r>
              <a:rPr lang="en-US" sz="2000" b="0" strike="noStrike" spc="-1" dirty="0" err="1">
                <a:latin typeface="Times New Roman"/>
                <a:ea typeface="SimSun"/>
              </a:rPr>
              <a:t>быть</a:t>
            </a:r>
            <a:r>
              <a:rPr lang="en-US" sz="2000" b="0" strike="noStrike" spc="-1" dirty="0">
                <a:latin typeface="Times New Roman"/>
                <a:ea typeface="SimSun"/>
              </a:rPr>
              <a:t>, </a:t>
            </a:r>
            <a:r>
              <a:rPr lang="en-US" sz="2000" b="0" strike="noStrike" spc="-1" dirty="0" err="1">
                <a:latin typeface="Times New Roman"/>
                <a:ea typeface="SimSun"/>
              </a:rPr>
              <a:t>т.к</a:t>
            </a:r>
            <a:r>
              <a:rPr lang="en-US" sz="2000" b="0" strike="noStrike" spc="-1" dirty="0">
                <a:latin typeface="Times New Roman"/>
                <a:ea typeface="SimSun"/>
              </a:rPr>
              <a:t>. </a:t>
            </a:r>
            <a:r>
              <a:rPr lang="en-US" sz="2000" b="0" strike="noStrike" spc="-1" dirty="0" err="1">
                <a:latin typeface="Times New Roman"/>
                <a:ea typeface="SimSun"/>
              </a:rPr>
              <a:t>процесс</a:t>
            </a:r>
            <a:r>
              <a:rPr lang="en-US" sz="2000" b="0" strike="noStrike" spc="-1" dirty="0">
                <a:latin typeface="Times New Roman"/>
                <a:ea typeface="SimSun"/>
              </a:rPr>
              <a:t> </a:t>
            </a:r>
            <a:r>
              <a:rPr lang="en-US" sz="2000" b="0" strike="noStrike" spc="-1" dirty="0" err="1">
                <a:latin typeface="Times New Roman"/>
                <a:ea typeface="SimSun"/>
              </a:rPr>
              <a:t>случайный</a:t>
            </a:r>
            <a:endParaRPr lang="en-US" sz="2000" b="0" strike="noStrike" spc="-1" dirty="0"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CustomShape 1"/>
          <p:cNvSpPr/>
          <p:nvPr/>
        </p:nvSpPr>
        <p:spPr>
          <a:xfrm>
            <a:off x="4278240" y="10156320"/>
            <a:ext cx="3276720" cy="53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93000"/>
              </a:lnSpc>
            </a:pPr>
            <a:fld id="{6024AEFD-D480-4327-88DF-C7240CCC8B13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Arial"/>
              </a:rPr>
              <a:pPr algn="r">
                <a:lnSpc>
                  <a:spcPct val="93000"/>
                </a:lnSpc>
              </a:pPr>
              <a:t>14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921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38763" cy="4003675"/>
          </a:xfrm>
          <a:prstGeom prst="rect">
            <a:avLst/>
          </a:prstGeom>
        </p:spPr>
      </p:sp>
      <p:sp>
        <p:nvSpPr>
          <p:cNvPr id="922" name="PlaceHolder 3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920" cy="48103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492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2" y="4"/>
            <a:ext cx="10080625" cy="7559675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</p:grpSp>
      </p:grpSp>
      <p:sp>
        <p:nvSpPr>
          <p:cNvPr id="36251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276203" y="2016017"/>
            <a:ext cx="6636412" cy="2435895"/>
          </a:xfrm>
        </p:spPr>
        <p:txBody>
          <a:bodyPr/>
          <a:lstStyle>
            <a:lvl1pPr>
              <a:defRPr sz="5374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6251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276203" y="4703903"/>
            <a:ext cx="6636412" cy="1931917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677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504098" y="6887704"/>
            <a:ext cx="2352145" cy="50397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FAE4F-E4AE-EA41-AB5A-3F7303145A2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622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AB7197-41A4-3E40-9D11-26FB2A1E991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8214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3978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504032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45DB8-48A0-F049-B919-96B1DA01E460}" type="slidenum">
              <a:rPr lang="ru-RU">
                <a:solidFill>
                  <a:prstClr val="black">
                    <a:tint val="75000"/>
                  </a:prstClr>
                </a:solidFill>
                <a:latin typeface="Arial Narrow"/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3736764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F2DC5C4-1530-074B-AF31-9AB550DC99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1239017-170A-7549-ACC8-A567092A83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404492867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5C81BEB-151F-DE45-8820-283AAF4A6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973C873-72C1-B140-93E2-CA675EDF3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202566027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EAC62C6-C461-E642-B221-D1DCE876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9DF3171-2928-2247-A86A-0D7944326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39471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9F677A-E5BD-334A-A5F2-C2DFF3965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8E5A908-FF2E-0D40-AA2C-A27CF644C2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750" y="1828800"/>
            <a:ext cx="4478338" cy="45672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52155BA-265D-3048-82DC-92F8FD284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0488" y="1828800"/>
            <a:ext cx="4479925" cy="45672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18399693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D0586BD-7BE2-CE4A-9A16-3E8CDD082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35BDE0A-854F-274A-B5B1-609007843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2239443-E81D-A947-99CA-FA0508A9A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8590C2E7-C6B4-0146-B2F7-0FBAD30806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CA25030C-D798-F04C-97CD-2C7356DA1B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35839283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F76841-CF65-DA40-8163-A129F2C8E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30323958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57997467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17312D-17EF-A746-96F7-F1FA6232F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33B62BE-5E3D-9A40-AF79-52005B81D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C3E05A1-DF35-EF4B-90DC-3345F7096E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31286228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2E625DB-B9AB-0644-B090-4ABF6E7AB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1A08150-E9D2-934B-9E34-B94EF93AC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605E026-CA70-5B41-A150-5BD5A73E2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4205363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4" y="503978"/>
            <a:ext cx="2268141" cy="59637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40" y="503978"/>
            <a:ext cx="6636412" cy="59637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A64FB-6B37-564F-A4CC-44887EB79DD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95810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582A63F-7D0D-6A49-A591-13EBA4A7F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6F55AE6A-60D3-5644-B4E8-BC0D8689E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301029467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CF21A7DF-2F4C-5F46-B1A6-5EDF956B28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88225" y="266700"/>
            <a:ext cx="2281238" cy="61293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2B19D35-D8B1-314E-BDA8-9759EE4008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9750" y="266700"/>
            <a:ext cx="6696075" cy="61293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382609156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5513A6-4DFD-C44B-9B23-A0882E536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266700"/>
            <a:ext cx="9129713" cy="125571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Место для изображения из Интернета 2">
            <a:extLst>
              <a:ext uri="{FF2B5EF4-FFF2-40B4-BE49-F238E27FC236}">
                <a16:creationId xmlns="" xmlns:a16="http://schemas.microsoft.com/office/drawing/2014/main" id="{1AA04ACF-FF40-B547-9DD4-B3E4462DA0EC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539750" y="1828800"/>
            <a:ext cx="4478338" cy="4567238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4F682E7-87D5-EF44-B56C-FD1BFD9E36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0488" y="1828800"/>
            <a:ext cx="4479925" cy="45672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62374477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1237197"/>
            <a:ext cx="8568531" cy="2631887"/>
          </a:xfrm>
        </p:spPr>
        <p:txBody>
          <a:bodyPr anchor="b"/>
          <a:lstStyle>
            <a:lvl1pPr algn="ctr">
              <a:defRPr sz="6239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3970580"/>
            <a:ext cx="7560469" cy="1825171"/>
          </a:xfrm>
        </p:spPr>
        <p:txBody>
          <a:bodyPr/>
          <a:lstStyle>
            <a:lvl1pPr marL="0" indent="0" algn="ctr">
              <a:buNone/>
              <a:defRPr sz="2496"/>
            </a:lvl1pPr>
            <a:lvl2pPr marL="475360" indent="0" algn="ctr">
              <a:buNone/>
              <a:defRPr sz="2080"/>
            </a:lvl2pPr>
            <a:lvl3pPr marL="950720" indent="0" algn="ctr">
              <a:buNone/>
              <a:defRPr sz="1871"/>
            </a:lvl3pPr>
            <a:lvl4pPr marL="1426079" indent="0" algn="ctr">
              <a:buNone/>
              <a:defRPr sz="1663"/>
            </a:lvl4pPr>
            <a:lvl5pPr marL="1901440" indent="0" algn="ctr">
              <a:buNone/>
              <a:defRPr sz="1663"/>
            </a:lvl5pPr>
            <a:lvl6pPr marL="2376800" indent="0" algn="ctr">
              <a:buNone/>
              <a:defRPr sz="1663"/>
            </a:lvl6pPr>
            <a:lvl7pPr marL="2852160" indent="0" algn="ctr">
              <a:buNone/>
              <a:defRPr sz="1663"/>
            </a:lvl7pPr>
            <a:lvl8pPr marL="3327519" indent="0" algn="ctr">
              <a:buNone/>
              <a:defRPr sz="1663"/>
            </a:lvl8pPr>
            <a:lvl9pPr marL="3802879" indent="0" algn="ctr">
              <a:buNone/>
              <a:defRPr sz="1663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1233D-FFE6-3944-BE86-2C7C4F5A4EBF}" type="datetimeFigureOut">
              <a:rPr lang="x-none" smtClean="0"/>
              <a:pPr/>
              <a:t>08.07.2021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1CCAC-D381-C74E-B155-F6B1579408C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2685106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1233D-FFE6-3944-BE86-2C7C4F5A4EBF}" type="datetimeFigureOut">
              <a:rPr lang="x-none" smtClean="0"/>
              <a:pPr/>
              <a:t>08.07.2021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1CCAC-D381-C74E-B155-F6B1579408C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7065101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794" y="1884672"/>
            <a:ext cx="8694539" cy="3144614"/>
          </a:xfrm>
        </p:spPr>
        <p:txBody>
          <a:bodyPr anchor="b"/>
          <a:lstStyle>
            <a:lvl1pPr>
              <a:defRPr sz="6239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94" y="5059035"/>
            <a:ext cx="8694539" cy="1653678"/>
          </a:xfrm>
        </p:spPr>
        <p:txBody>
          <a:bodyPr/>
          <a:lstStyle>
            <a:lvl1pPr marL="0" indent="0">
              <a:buNone/>
              <a:defRPr sz="2496">
                <a:solidFill>
                  <a:schemeClr val="tx1"/>
                </a:solidFill>
              </a:defRPr>
            </a:lvl1pPr>
            <a:lvl2pPr marL="47536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2pPr>
            <a:lvl3pPr marL="950720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3pPr>
            <a:lvl4pPr marL="1426079" indent="0">
              <a:buNone/>
              <a:defRPr sz="1663">
                <a:solidFill>
                  <a:schemeClr val="tx1">
                    <a:tint val="75000"/>
                  </a:schemeClr>
                </a:solidFill>
              </a:defRPr>
            </a:lvl4pPr>
            <a:lvl5pPr marL="1901440" indent="0">
              <a:buNone/>
              <a:defRPr sz="1663">
                <a:solidFill>
                  <a:schemeClr val="tx1">
                    <a:tint val="75000"/>
                  </a:schemeClr>
                </a:solidFill>
              </a:defRPr>
            </a:lvl5pPr>
            <a:lvl6pPr marL="2376800" indent="0">
              <a:buNone/>
              <a:defRPr sz="1663">
                <a:solidFill>
                  <a:schemeClr val="tx1">
                    <a:tint val="75000"/>
                  </a:schemeClr>
                </a:solidFill>
              </a:defRPr>
            </a:lvl6pPr>
            <a:lvl7pPr marL="2852160" indent="0">
              <a:buNone/>
              <a:defRPr sz="1663">
                <a:solidFill>
                  <a:schemeClr val="tx1">
                    <a:tint val="75000"/>
                  </a:schemeClr>
                </a:solidFill>
              </a:defRPr>
            </a:lvl7pPr>
            <a:lvl8pPr marL="3327519" indent="0">
              <a:buNone/>
              <a:defRPr sz="1663">
                <a:solidFill>
                  <a:schemeClr val="tx1">
                    <a:tint val="75000"/>
                  </a:schemeClr>
                </a:solidFill>
              </a:defRPr>
            </a:lvl8pPr>
            <a:lvl9pPr marL="3802879" indent="0">
              <a:buNone/>
              <a:defRPr sz="16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1233D-FFE6-3944-BE86-2C7C4F5A4EBF}" type="datetimeFigureOut">
              <a:rPr lang="x-none" smtClean="0"/>
              <a:pPr/>
              <a:t>08.07.2021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1CCAC-D381-C74E-B155-F6B1579408C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18876649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043" y="2012415"/>
            <a:ext cx="4284266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7" y="2012415"/>
            <a:ext cx="4284266" cy="47965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1233D-FFE6-3944-BE86-2C7C4F5A4EBF}" type="datetimeFigureOut">
              <a:rPr lang="x-none" smtClean="0"/>
              <a:pPr/>
              <a:t>08.07.2021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1CCAC-D381-C74E-B155-F6B1579408C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28399610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7" y="402486"/>
            <a:ext cx="8694539" cy="146118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58" y="1853170"/>
            <a:ext cx="4264576" cy="908211"/>
          </a:xfrm>
        </p:spPr>
        <p:txBody>
          <a:bodyPr anchor="b"/>
          <a:lstStyle>
            <a:lvl1pPr marL="0" indent="0">
              <a:buNone/>
              <a:defRPr sz="2496" b="1"/>
            </a:lvl1pPr>
            <a:lvl2pPr marL="475360" indent="0">
              <a:buNone/>
              <a:defRPr sz="2080" b="1"/>
            </a:lvl2pPr>
            <a:lvl3pPr marL="950720" indent="0">
              <a:buNone/>
              <a:defRPr sz="1871" b="1"/>
            </a:lvl3pPr>
            <a:lvl4pPr marL="1426079" indent="0">
              <a:buNone/>
              <a:defRPr sz="1663" b="1"/>
            </a:lvl4pPr>
            <a:lvl5pPr marL="1901440" indent="0">
              <a:buNone/>
              <a:defRPr sz="1663" b="1"/>
            </a:lvl5pPr>
            <a:lvl6pPr marL="2376800" indent="0">
              <a:buNone/>
              <a:defRPr sz="1663" b="1"/>
            </a:lvl6pPr>
            <a:lvl7pPr marL="2852160" indent="0">
              <a:buNone/>
              <a:defRPr sz="1663" b="1"/>
            </a:lvl7pPr>
            <a:lvl8pPr marL="3327519" indent="0">
              <a:buNone/>
              <a:defRPr sz="1663" b="1"/>
            </a:lvl8pPr>
            <a:lvl9pPr marL="3802879" indent="0">
              <a:buNone/>
              <a:defRPr sz="166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58" y="2761381"/>
            <a:ext cx="4264576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317" y="1853170"/>
            <a:ext cx="4285579" cy="908211"/>
          </a:xfrm>
        </p:spPr>
        <p:txBody>
          <a:bodyPr anchor="b"/>
          <a:lstStyle>
            <a:lvl1pPr marL="0" indent="0">
              <a:buNone/>
              <a:defRPr sz="2496" b="1"/>
            </a:lvl1pPr>
            <a:lvl2pPr marL="475360" indent="0">
              <a:buNone/>
              <a:defRPr sz="2080" b="1"/>
            </a:lvl2pPr>
            <a:lvl3pPr marL="950720" indent="0">
              <a:buNone/>
              <a:defRPr sz="1871" b="1"/>
            </a:lvl3pPr>
            <a:lvl4pPr marL="1426079" indent="0">
              <a:buNone/>
              <a:defRPr sz="1663" b="1"/>
            </a:lvl4pPr>
            <a:lvl5pPr marL="1901440" indent="0">
              <a:buNone/>
              <a:defRPr sz="1663" b="1"/>
            </a:lvl5pPr>
            <a:lvl6pPr marL="2376800" indent="0">
              <a:buNone/>
              <a:defRPr sz="1663" b="1"/>
            </a:lvl6pPr>
            <a:lvl7pPr marL="2852160" indent="0">
              <a:buNone/>
              <a:defRPr sz="1663" b="1"/>
            </a:lvl7pPr>
            <a:lvl8pPr marL="3327519" indent="0">
              <a:buNone/>
              <a:defRPr sz="1663" b="1"/>
            </a:lvl8pPr>
            <a:lvl9pPr marL="3802879" indent="0">
              <a:buNone/>
              <a:defRPr sz="166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7" y="2761381"/>
            <a:ext cx="4285579" cy="40615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1233D-FFE6-3944-BE86-2C7C4F5A4EBF}" type="datetimeFigureOut">
              <a:rPr lang="x-none" smtClean="0"/>
              <a:pPr/>
              <a:t>08.07.2021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1CCAC-D381-C74E-B155-F6B1579408C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90523080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1233D-FFE6-3944-BE86-2C7C4F5A4EBF}" type="datetimeFigureOut">
              <a:rPr lang="x-none" smtClean="0"/>
              <a:pPr/>
              <a:t>08.07.2021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1CCAC-D381-C74E-B155-F6B1579408C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94085109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1233D-FFE6-3944-BE86-2C7C4F5A4EBF}" type="datetimeFigureOut">
              <a:rPr lang="x-none" smtClean="0"/>
              <a:pPr/>
              <a:t>08.07.2021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1CCAC-D381-C74E-B155-F6B1579408C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162433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4083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04039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0126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0126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 defTabSz="850126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0126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686792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503979"/>
            <a:ext cx="3251264" cy="1763924"/>
          </a:xfrm>
        </p:spPr>
        <p:txBody>
          <a:bodyPr anchor="b"/>
          <a:lstStyle>
            <a:lvl1pPr>
              <a:defRPr sz="332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>
              <a:defRPr sz="3327"/>
            </a:lvl1pPr>
            <a:lvl2pPr>
              <a:defRPr sz="2911"/>
            </a:lvl2pPr>
            <a:lvl3pPr>
              <a:defRPr sz="2496"/>
            </a:lvl3pPr>
            <a:lvl4pPr>
              <a:defRPr sz="2080"/>
            </a:lvl4pPr>
            <a:lvl5pPr>
              <a:defRPr sz="2080"/>
            </a:lvl5pPr>
            <a:lvl6pPr>
              <a:defRPr sz="2080"/>
            </a:lvl6pPr>
            <a:lvl7pPr>
              <a:defRPr sz="2080"/>
            </a:lvl7pPr>
            <a:lvl8pPr>
              <a:defRPr sz="2080"/>
            </a:lvl8pPr>
            <a:lvl9pPr>
              <a:defRPr sz="208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2267903"/>
            <a:ext cx="3251264" cy="4201570"/>
          </a:xfrm>
        </p:spPr>
        <p:txBody>
          <a:bodyPr/>
          <a:lstStyle>
            <a:lvl1pPr marL="0" indent="0">
              <a:buNone/>
              <a:defRPr sz="1663"/>
            </a:lvl1pPr>
            <a:lvl2pPr marL="475360" indent="0">
              <a:buNone/>
              <a:defRPr sz="1456"/>
            </a:lvl2pPr>
            <a:lvl3pPr marL="950720" indent="0">
              <a:buNone/>
              <a:defRPr sz="1247"/>
            </a:lvl3pPr>
            <a:lvl4pPr marL="1426079" indent="0">
              <a:buNone/>
              <a:defRPr sz="1040"/>
            </a:lvl4pPr>
            <a:lvl5pPr marL="1901440" indent="0">
              <a:buNone/>
              <a:defRPr sz="1040"/>
            </a:lvl5pPr>
            <a:lvl6pPr marL="2376800" indent="0">
              <a:buNone/>
              <a:defRPr sz="1040"/>
            </a:lvl6pPr>
            <a:lvl7pPr marL="2852160" indent="0">
              <a:buNone/>
              <a:defRPr sz="1040"/>
            </a:lvl7pPr>
            <a:lvl8pPr marL="3327519" indent="0">
              <a:buNone/>
              <a:defRPr sz="1040"/>
            </a:lvl8pPr>
            <a:lvl9pPr marL="3802879" indent="0">
              <a:buNone/>
              <a:defRPr sz="104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1233D-FFE6-3944-BE86-2C7C4F5A4EBF}" type="datetimeFigureOut">
              <a:rPr lang="x-none" smtClean="0"/>
              <a:pPr/>
              <a:t>08.07.2021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1CCAC-D381-C74E-B155-F6B1579408C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05819168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503979"/>
            <a:ext cx="3251264" cy="1763924"/>
          </a:xfrm>
        </p:spPr>
        <p:txBody>
          <a:bodyPr anchor="b"/>
          <a:lstStyle>
            <a:lvl1pPr>
              <a:defRPr sz="332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85579" y="1088455"/>
            <a:ext cx="5103316" cy="5372269"/>
          </a:xfrm>
        </p:spPr>
        <p:txBody>
          <a:bodyPr anchor="t"/>
          <a:lstStyle>
            <a:lvl1pPr marL="0" indent="0">
              <a:buNone/>
              <a:defRPr sz="3327"/>
            </a:lvl1pPr>
            <a:lvl2pPr marL="475360" indent="0">
              <a:buNone/>
              <a:defRPr sz="2911"/>
            </a:lvl2pPr>
            <a:lvl3pPr marL="950720" indent="0">
              <a:buNone/>
              <a:defRPr sz="2496"/>
            </a:lvl3pPr>
            <a:lvl4pPr marL="1426079" indent="0">
              <a:buNone/>
              <a:defRPr sz="2080"/>
            </a:lvl4pPr>
            <a:lvl5pPr marL="1901440" indent="0">
              <a:buNone/>
              <a:defRPr sz="2080"/>
            </a:lvl5pPr>
            <a:lvl6pPr marL="2376800" indent="0">
              <a:buNone/>
              <a:defRPr sz="2080"/>
            </a:lvl6pPr>
            <a:lvl7pPr marL="2852160" indent="0">
              <a:buNone/>
              <a:defRPr sz="2080"/>
            </a:lvl7pPr>
            <a:lvl8pPr marL="3327519" indent="0">
              <a:buNone/>
              <a:defRPr sz="2080"/>
            </a:lvl8pPr>
            <a:lvl9pPr marL="3802879" indent="0">
              <a:buNone/>
              <a:defRPr sz="208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2267903"/>
            <a:ext cx="3251264" cy="4201570"/>
          </a:xfrm>
        </p:spPr>
        <p:txBody>
          <a:bodyPr/>
          <a:lstStyle>
            <a:lvl1pPr marL="0" indent="0">
              <a:buNone/>
              <a:defRPr sz="1663"/>
            </a:lvl1pPr>
            <a:lvl2pPr marL="475360" indent="0">
              <a:buNone/>
              <a:defRPr sz="1456"/>
            </a:lvl2pPr>
            <a:lvl3pPr marL="950720" indent="0">
              <a:buNone/>
              <a:defRPr sz="1247"/>
            </a:lvl3pPr>
            <a:lvl4pPr marL="1426079" indent="0">
              <a:buNone/>
              <a:defRPr sz="1040"/>
            </a:lvl4pPr>
            <a:lvl5pPr marL="1901440" indent="0">
              <a:buNone/>
              <a:defRPr sz="1040"/>
            </a:lvl5pPr>
            <a:lvl6pPr marL="2376800" indent="0">
              <a:buNone/>
              <a:defRPr sz="1040"/>
            </a:lvl6pPr>
            <a:lvl7pPr marL="2852160" indent="0">
              <a:buNone/>
              <a:defRPr sz="1040"/>
            </a:lvl7pPr>
            <a:lvl8pPr marL="3327519" indent="0">
              <a:buNone/>
              <a:defRPr sz="1040"/>
            </a:lvl8pPr>
            <a:lvl9pPr marL="3802879" indent="0">
              <a:buNone/>
              <a:defRPr sz="104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1233D-FFE6-3944-BE86-2C7C4F5A4EBF}" type="datetimeFigureOut">
              <a:rPr lang="x-none" smtClean="0"/>
              <a:pPr/>
              <a:t>08.07.2021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1CCAC-D381-C74E-B155-F6B1579408C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95596775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1233D-FFE6-3944-BE86-2C7C4F5A4EBF}" type="datetimeFigureOut">
              <a:rPr lang="x-none" smtClean="0"/>
              <a:pPr/>
              <a:t>08.07.2021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1CCAC-D381-C74E-B155-F6B1579408C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43752550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7" y="402483"/>
            <a:ext cx="2173635" cy="640647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4" y="402483"/>
            <a:ext cx="6394897" cy="640647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1233D-FFE6-3944-BE86-2C7C4F5A4EBF}" type="datetimeFigureOut">
              <a:rPr lang="x-none" smtClean="0"/>
              <a:pPr/>
              <a:t>08.07.2021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1CCAC-D381-C74E-B155-F6B1579408C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7346251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9" y="2347928"/>
            <a:ext cx="8569325" cy="16208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90" y="4283092"/>
            <a:ext cx="7056438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30895" indent="0" algn="ctr">
              <a:buNone/>
              <a:defRPr/>
            </a:lvl2pPr>
            <a:lvl3pPr marL="861794" indent="0" algn="ctr">
              <a:buNone/>
              <a:defRPr/>
            </a:lvl3pPr>
            <a:lvl4pPr marL="1292689" indent="0" algn="ctr">
              <a:buNone/>
              <a:defRPr/>
            </a:lvl4pPr>
            <a:lvl5pPr marL="1723585" indent="0" algn="ctr">
              <a:buNone/>
              <a:defRPr/>
            </a:lvl5pPr>
            <a:lvl6pPr marL="2154484" indent="0" algn="ctr">
              <a:buNone/>
              <a:defRPr/>
            </a:lvl6pPr>
            <a:lvl7pPr marL="2585380" indent="0" algn="ctr">
              <a:buNone/>
              <a:defRPr/>
            </a:lvl7pPr>
            <a:lvl8pPr marL="3016278" indent="0" algn="ctr">
              <a:buNone/>
              <a:defRPr/>
            </a:lvl8pPr>
            <a:lvl9pPr marL="3447175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Zagreb, 2019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M.Sapozhnikov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2B24E-33A7-4D5B-B4E1-441D3E122A83}" type="slidenum">
              <a:rPr lang="en-US">
                <a:ea typeface="Arial Unicode MS"/>
              </a:rPr>
              <a:pPr>
                <a:defRPr/>
              </a:pPr>
              <a:t>‹#›</a:t>
            </a:fld>
            <a:endParaRPr lang="en-US">
              <a:ea typeface="Arial Unicode M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473896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err="1"/>
              <a:t>Zagreb</a:t>
            </a:r>
            <a:r>
              <a:rPr lang="ru-RU" dirty="0"/>
              <a:t>, 2019</a:t>
            </a:r>
            <a:r>
              <a:rPr lang="en-US" dirty="0"/>
              <a:t>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M.Sapozhnikov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5A69D1-EF86-420F-BBCC-B08C749E07D6}" type="slidenum">
              <a:rPr lang="en-US">
                <a:ea typeface="Arial Unicode MS"/>
              </a:rPr>
              <a:pPr>
                <a:defRPr/>
              </a:pPr>
              <a:t>‹#›</a:t>
            </a:fld>
            <a:endParaRPr lang="en-US" dirty="0">
              <a:ea typeface="Arial Unicode MS"/>
            </a:endParaRPr>
          </a:p>
        </p:txBody>
      </p:sp>
      <p:pic>
        <p:nvPicPr>
          <p:cNvPr id="8" name="Picture 13" descr="7">
            <a:extLst>
              <a:ext uri="{FF2B5EF4-FFF2-40B4-BE49-F238E27FC236}">
                <a16:creationId xmlns="" xmlns:a16="http://schemas.microsoft.com/office/drawing/2014/main" id="{8624A792-407C-7942-AF2C-01041BBAB4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550" y="6888149"/>
            <a:ext cx="563807" cy="4869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2A1E9F1-6352-644D-8558-EE7BEC1CAD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51864" y="6873321"/>
            <a:ext cx="776544" cy="6863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3042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69"/>
            <a:ext cx="8567738" cy="1501775"/>
          </a:xfrm>
        </p:spPr>
        <p:txBody>
          <a:bodyPr anchor="t"/>
          <a:lstStyle>
            <a:lvl1pPr algn="l">
              <a:defRPr sz="3771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8"/>
            <a:ext cx="8567738" cy="1654175"/>
          </a:xfrm>
        </p:spPr>
        <p:txBody>
          <a:bodyPr anchor="b"/>
          <a:lstStyle>
            <a:lvl1pPr marL="0" indent="0">
              <a:buNone/>
              <a:defRPr sz="1980"/>
            </a:lvl1pPr>
            <a:lvl2pPr marL="430895" indent="0">
              <a:buNone/>
              <a:defRPr sz="1697"/>
            </a:lvl2pPr>
            <a:lvl3pPr marL="861794" indent="0">
              <a:buNone/>
              <a:defRPr sz="1603"/>
            </a:lvl3pPr>
            <a:lvl4pPr marL="1292689" indent="0">
              <a:buNone/>
              <a:defRPr sz="1320"/>
            </a:lvl4pPr>
            <a:lvl5pPr marL="1723585" indent="0">
              <a:buNone/>
              <a:defRPr sz="1320"/>
            </a:lvl5pPr>
            <a:lvl6pPr marL="2154484" indent="0">
              <a:buNone/>
              <a:defRPr sz="1320"/>
            </a:lvl6pPr>
            <a:lvl7pPr marL="2585380" indent="0">
              <a:buNone/>
              <a:defRPr sz="1320"/>
            </a:lvl7pPr>
            <a:lvl8pPr marL="3016278" indent="0">
              <a:buNone/>
              <a:defRPr sz="1320"/>
            </a:lvl8pPr>
            <a:lvl9pPr marL="3447175" indent="0">
              <a:buNone/>
              <a:defRPr sz="132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Zagreb, 2019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M.Sapozhnikov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0548C-080A-40DA-AA6D-E9D667A2665B}" type="slidenum">
              <a:rPr lang="en-US">
                <a:ea typeface="Arial Unicode MS"/>
              </a:rPr>
              <a:pPr>
                <a:defRPr/>
              </a:pPr>
              <a:t>‹#›</a:t>
            </a:fld>
            <a:endParaRPr lang="en-US">
              <a:ea typeface="Arial Unicode M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940233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3238" y="1768494"/>
            <a:ext cx="4457700" cy="4987925"/>
          </a:xfrm>
        </p:spPr>
        <p:txBody>
          <a:bodyPr/>
          <a:lstStyle>
            <a:lvl1pPr>
              <a:defRPr sz="2734"/>
            </a:lvl1pPr>
            <a:lvl2pPr>
              <a:defRPr sz="2263"/>
            </a:lvl2pPr>
            <a:lvl3pPr>
              <a:defRPr sz="1980"/>
            </a:lvl3pPr>
            <a:lvl4pPr>
              <a:defRPr sz="1697"/>
            </a:lvl4pPr>
            <a:lvl5pPr>
              <a:defRPr sz="1697"/>
            </a:lvl5pPr>
            <a:lvl6pPr>
              <a:defRPr sz="1697"/>
            </a:lvl6pPr>
            <a:lvl7pPr>
              <a:defRPr sz="1697"/>
            </a:lvl7pPr>
            <a:lvl8pPr>
              <a:defRPr sz="1697"/>
            </a:lvl8pPr>
            <a:lvl9pPr>
              <a:defRPr sz="169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13341" y="1768494"/>
            <a:ext cx="4459288" cy="4987925"/>
          </a:xfrm>
        </p:spPr>
        <p:txBody>
          <a:bodyPr/>
          <a:lstStyle>
            <a:lvl1pPr>
              <a:defRPr sz="2734"/>
            </a:lvl1pPr>
            <a:lvl2pPr>
              <a:defRPr sz="2263"/>
            </a:lvl2pPr>
            <a:lvl3pPr>
              <a:defRPr sz="1980"/>
            </a:lvl3pPr>
            <a:lvl4pPr>
              <a:defRPr sz="1697"/>
            </a:lvl4pPr>
            <a:lvl5pPr>
              <a:defRPr sz="1697"/>
            </a:lvl5pPr>
            <a:lvl6pPr>
              <a:defRPr sz="1697"/>
            </a:lvl6pPr>
            <a:lvl7pPr>
              <a:defRPr sz="1697"/>
            </a:lvl7pPr>
            <a:lvl8pPr>
              <a:defRPr sz="1697"/>
            </a:lvl8pPr>
            <a:lvl9pPr>
              <a:defRPr sz="169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Zagreb, 2019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M.Sapozhnikov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C4BC3-8807-4F87-A735-6AA76E022476}" type="slidenum">
              <a:rPr lang="en-US">
                <a:ea typeface="Arial Unicode MS"/>
              </a:rPr>
              <a:pPr>
                <a:defRPr/>
              </a:pPr>
              <a:t>‹#›</a:t>
            </a:fld>
            <a:endParaRPr lang="en-US">
              <a:ea typeface="Arial Unicode M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748313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6" y="303232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263" b="1"/>
            </a:lvl1pPr>
            <a:lvl2pPr marL="430895" indent="0">
              <a:buNone/>
              <a:defRPr sz="1980" b="1"/>
            </a:lvl2pPr>
            <a:lvl3pPr marL="861794" indent="0">
              <a:buNone/>
              <a:defRPr sz="1697" b="1"/>
            </a:lvl3pPr>
            <a:lvl4pPr marL="1292689" indent="0">
              <a:buNone/>
              <a:defRPr sz="1603" b="1"/>
            </a:lvl4pPr>
            <a:lvl5pPr marL="1723585" indent="0">
              <a:buNone/>
              <a:defRPr sz="1603" b="1"/>
            </a:lvl5pPr>
            <a:lvl6pPr marL="2154484" indent="0">
              <a:buNone/>
              <a:defRPr sz="1603" b="1"/>
            </a:lvl6pPr>
            <a:lvl7pPr marL="2585380" indent="0">
              <a:buNone/>
              <a:defRPr sz="1603" b="1"/>
            </a:lvl7pPr>
            <a:lvl8pPr marL="3016278" indent="0">
              <a:buNone/>
              <a:defRPr sz="1603" b="1"/>
            </a:lvl8pPr>
            <a:lvl9pPr marL="3447175" indent="0">
              <a:buNone/>
              <a:defRPr sz="16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263"/>
            </a:lvl1pPr>
            <a:lvl2pPr>
              <a:defRPr sz="1980"/>
            </a:lvl2pPr>
            <a:lvl3pPr>
              <a:defRPr sz="1697"/>
            </a:lvl3pPr>
            <a:lvl4pPr>
              <a:defRPr sz="1603"/>
            </a:lvl4pPr>
            <a:lvl5pPr>
              <a:defRPr sz="1603"/>
            </a:lvl5pPr>
            <a:lvl6pPr>
              <a:defRPr sz="1603"/>
            </a:lvl6pPr>
            <a:lvl7pPr>
              <a:defRPr sz="1603"/>
            </a:lvl7pPr>
            <a:lvl8pPr>
              <a:defRPr sz="1603"/>
            </a:lvl8pPr>
            <a:lvl9pPr>
              <a:defRPr sz="160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7" y="1692275"/>
            <a:ext cx="4456112" cy="704850"/>
          </a:xfrm>
        </p:spPr>
        <p:txBody>
          <a:bodyPr anchor="b"/>
          <a:lstStyle>
            <a:lvl1pPr marL="0" indent="0">
              <a:buNone/>
              <a:defRPr sz="2263" b="1"/>
            </a:lvl1pPr>
            <a:lvl2pPr marL="430895" indent="0">
              <a:buNone/>
              <a:defRPr sz="1980" b="1"/>
            </a:lvl2pPr>
            <a:lvl3pPr marL="861794" indent="0">
              <a:buNone/>
              <a:defRPr sz="1697" b="1"/>
            </a:lvl3pPr>
            <a:lvl4pPr marL="1292689" indent="0">
              <a:buNone/>
              <a:defRPr sz="1603" b="1"/>
            </a:lvl4pPr>
            <a:lvl5pPr marL="1723585" indent="0">
              <a:buNone/>
              <a:defRPr sz="1603" b="1"/>
            </a:lvl5pPr>
            <a:lvl6pPr marL="2154484" indent="0">
              <a:buNone/>
              <a:defRPr sz="1603" b="1"/>
            </a:lvl6pPr>
            <a:lvl7pPr marL="2585380" indent="0">
              <a:buNone/>
              <a:defRPr sz="1603" b="1"/>
            </a:lvl7pPr>
            <a:lvl8pPr marL="3016278" indent="0">
              <a:buNone/>
              <a:defRPr sz="1603" b="1"/>
            </a:lvl8pPr>
            <a:lvl9pPr marL="3447175" indent="0">
              <a:buNone/>
              <a:defRPr sz="16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1277" y="2397125"/>
            <a:ext cx="4456112" cy="4356100"/>
          </a:xfrm>
        </p:spPr>
        <p:txBody>
          <a:bodyPr/>
          <a:lstStyle>
            <a:lvl1pPr>
              <a:defRPr sz="2263"/>
            </a:lvl1pPr>
            <a:lvl2pPr>
              <a:defRPr sz="1980"/>
            </a:lvl2pPr>
            <a:lvl3pPr>
              <a:defRPr sz="1697"/>
            </a:lvl3pPr>
            <a:lvl4pPr>
              <a:defRPr sz="1603"/>
            </a:lvl4pPr>
            <a:lvl5pPr>
              <a:defRPr sz="1603"/>
            </a:lvl5pPr>
            <a:lvl6pPr>
              <a:defRPr sz="1603"/>
            </a:lvl6pPr>
            <a:lvl7pPr>
              <a:defRPr sz="1603"/>
            </a:lvl7pPr>
            <a:lvl8pPr>
              <a:defRPr sz="1603"/>
            </a:lvl8pPr>
            <a:lvl9pPr>
              <a:defRPr sz="160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Zagreb, 2019</a:t>
            </a: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M.Sapozhnikov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3F2D2-6021-4E6F-934A-0319823102F4}" type="slidenum">
              <a:rPr lang="en-US">
                <a:ea typeface="Arial Unicode MS"/>
              </a:rPr>
              <a:pPr>
                <a:defRPr/>
              </a:pPr>
              <a:t>‹#›</a:t>
            </a:fld>
            <a:endParaRPr lang="en-US">
              <a:ea typeface="Arial Unicode M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496918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Zagreb, 2019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M.Sapozhnikov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3285D-B80F-4A42-B41D-9C4E4CA0B386}" type="slidenum">
              <a:rPr lang="en-US">
                <a:ea typeface="Arial Unicode MS"/>
              </a:rPr>
              <a:pPr>
                <a:defRPr/>
              </a:pPr>
              <a:t>‹#›</a:t>
            </a:fld>
            <a:endParaRPr lang="en-US">
              <a:ea typeface="Arial Unicode M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7116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4083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04039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0126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0126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 defTabSz="850126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0126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176495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Zagreb, 2019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M.Sapozhnikov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C4127-3B7E-48B4-9D0F-8C3C5766BEDB}" type="slidenum">
              <a:rPr lang="en-US">
                <a:ea typeface="Arial Unicode MS"/>
              </a:rPr>
              <a:pPr>
                <a:defRPr/>
              </a:pPr>
              <a:t>‹#›</a:t>
            </a:fld>
            <a:endParaRPr lang="en-US">
              <a:ea typeface="Arial Unicode M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592743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301641"/>
            <a:ext cx="3316288" cy="1279525"/>
          </a:xfrm>
        </p:spPr>
        <p:txBody>
          <a:bodyPr anchor="b"/>
          <a:lstStyle>
            <a:lvl1pPr algn="l">
              <a:defRPr sz="198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774" y="301644"/>
            <a:ext cx="5635625" cy="6451599"/>
          </a:xfrm>
        </p:spPr>
        <p:txBody>
          <a:bodyPr/>
          <a:lstStyle>
            <a:lvl1pPr>
              <a:defRPr sz="3017"/>
            </a:lvl1pPr>
            <a:lvl2pPr>
              <a:defRPr sz="2734"/>
            </a:lvl2pPr>
            <a:lvl3pPr>
              <a:defRPr sz="2263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4" y="1581156"/>
            <a:ext cx="3316288" cy="5172075"/>
          </a:xfrm>
        </p:spPr>
        <p:txBody>
          <a:bodyPr/>
          <a:lstStyle>
            <a:lvl1pPr marL="0" indent="0">
              <a:buNone/>
              <a:defRPr sz="1320"/>
            </a:lvl1pPr>
            <a:lvl2pPr marL="430895" indent="0">
              <a:buNone/>
              <a:defRPr sz="1226"/>
            </a:lvl2pPr>
            <a:lvl3pPr marL="861794" indent="0">
              <a:buNone/>
              <a:defRPr sz="943"/>
            </a:lvl3pPr>
            <a:lvl4pPr marL="1292689" indent="0">
              <a:buNone/>
              <a:defRPr sz="849"/>
            </a:lvl4pPr>
            <a:lvl5pPr marL="1723585" indent="0">
              <a:buNone/>
              <a:defRPr sz="849"/>
            </a:lvl5pPr>
            <a:lvl6pPr marL="2154484" indent="0">
              <a:buNone/>
              <a:defRPr sz="849"/>
            </a:lvl6pPr>
            <a:lvl7pPr marL="2585380" indent="0">
              <a:buNone/>
              <a:defRPr sz="849"/>
            </a:lvl7pPr>
            <a:lvl8pPr marL="3016278" indent="0">
              <a:buNone/>
              <a:defRPr sz="849"/>
            </a:lvl8pPr>
            <a:lvl9pPr marL="3447175" indent="0">
              <a:buNone/>
              <a:defRPr sz="84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Zagreb, 2019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M.Sapozhnikov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2E038-2CEF-4A73-B365-0D1F512D8660}" type="slidenum">
              <a:rPr lang="en-US">
                <a:ea typeface="Arial Unicode MS"/>
              </a:rPr>
              <a:pPr>
                <a:defRPr/>
              </a:pPr>
              <a:t>‹#›</a:t>
            </a:fld>
            <a:endParaRPr lang="en-US">
              <a:ea typeface="Arial Unicode M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245929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42" y="5291155"/>
            <a:ext cx="6048375" cy="625475"/>
          </a:xfrm>
        </p:spPr>
        <p:txBody>
          <a:bodyPr anchor="b"/>
          <a:lstStyle>
            <a:lvl1pPr algn="l">
              <a:defRPr sz="198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42" y="674704"/>
            <a:ext cx="6048375" cy="4537075"/>
          </a:xfrm>
        </p:spPr>
        <p:txBody>
          <a:bodyPr/>
          <a:lstStyle>
            <a:lvl1pPr marL="0" indent="0">
              <a:buNone/>
              <a:defRPr sz="3017"/>
            </a:lvl1pPr>
            <a:lvl2pPr marL="430895" indent="0">
              <a:buNone/>
              <a:defRPr sz="2734"/>
            </a:lvl2pPr>
            <a:lvl3pPr marL="861794" indent="0">
              <a:buNone/>
              <a:defRPr sz="2263"/>
            </a:lvl3pPr>
            <a:lvl4pPr marL="1292689" indent="0">
              <a:buNone/>
              <a:defRPr sz="1980"/>
            </a:lvl4pPr>
            <a:lvl5pPr marL="1723585" indent="0">
              <a:buNone/>
              <a:defRPr sz="1980"/>
            </a:lvl5pPr>
            <a:lvl6pPr marL="2154484" indent="0">
              <a:buNone/>
              <a:defRPr sz="1980"/>
            </a:lvl6pPr>
            <a:lvl7pPr marL="2585380" indent="0">
              <a:buNone/>
              <a:defRPr sz="1980"/>
            </a:lvl7pPr>
            <a:lvl8pPr marL="3016278" indent="0">
              <a:buNone/>
              <a:defRPr sz="1980"/>
            </a:lvl8pPr>
            <a:lvl9pPr marL="3447175" indent="0">
              <a:buNone/>
              <a:defRPr sz="198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42" y="5916614"/>
            <a:ext cx="6048375" cy="887412"/>
          </a:xfrm>
        </p:spPr>
        <p:txBody>
          <a:bodyPr/>
          <a:lstStyle>
            <a:lvl1pPr marL="0" indent="0">
              <a:buNone/>
              <a:defRPr sz="1320"/>
            </a:lvl1pPr>
            <a:lvl2pPr marL="430895" indent="0">
              <a:buNone/>
              <a:defRPr sz="1226"/>
            </a:lvl2pPr>
            <a:lvl3pPr marL="861794" indent="0">
              <a:buNone/>
              <a:defRPr sz="943"/>
            </a:lvl3pPr>
            <a:lvl4pPr marL="1292689" indent="0">
              <a:buNone/>
              <a:defRPr sz="849"/>
            </a:lvl4pPr>
            <a:lvl5pPr marL="1723585" indent="0">
              <a:buNone/>
              <a:defRPr sz="849"/>
            </a:lvl5pPr>
            <a:lvl6pPr marL="2154484" indent="0">
              <a:buNone/>
              <a:defRPr sz="849"/>
            </a:lvl6pPr>
            <a:lvl7pPr marL="2585380" indent="0">
              <a:buNone/>
              <a:defRPr sz="849"/>
            </a:lvl7pPr>
            <a:lvl8pPr marL="3016278" indent="0">
              <a:buNone/>
              <a:defRPr sz="849"/>
            </a:lvl8pPr>
            <a:lvl9pPr marL="3447175" indent="0">
              <a:buNone/>
              <a:defRPr sz="84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Zagreb, 2019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M.Sapozhnikov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F68E1-1DEE-4081-AF46-A697156456B2}" type="slidenum">
              <a:rPr lang="en-US">
                <a:ea typeface="Arial Unicode MS"/>
              </a:rPr>
              <a:pPr>
                <a:defRPr/>
              </a:pPr>
              <a:t>‹#›</a:t>
            </a:fld>
            <a:endParaRPr lang="en-US">
              <a:ea typeface="Arial Unicode M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919051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Zagreb, 2019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M.Sapozhnikov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1CABF-82E4-41BB-AA70-3093BCA0941E}" type="slidenum">
              <a:rPr lang="en-US">
                <a:ea typeface="Arial Unicode MS"/>
              </a:rPr>
              <a:pPr>
                <a:defRPr/>
              </a:pPr>
              <a:t>‹#›</a:t>
            </a:fld>
            <a:endParaRPr lang="en-US">
              <a:ea typeface="Arial Unicode M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968796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5677" y="301643"/>
            <a:ext cx="2266950" cy="64547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43"/>
            <a:ext cx="6650038" cy="64547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Zagreb, 2019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M.Sapozhnikov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C459E-D98F-413C-B39C-562668F0BE9F}" type="slidenum">
              <a:rPr lang="en-US">
                <a:ea typeface="Arial Unicode MS"/>
              </a:rPr>
              <a:pPr>
                <a:defRPr/>
              </a:pPr>
              <a:t>‹#›</a:t>
            </a:fld>
            <a:endParaRPr lang="en-US">
              <a:ea typeface="Arial Unicode M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633784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41" y="301641"/>
            <a:ext cx="9069388" cy="126047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503238" y="1768494"/>
            <a:ext cx="4457700" cy="49879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13341" y="1768494"/>
            <a:ext cx="4459288" cy="49879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Zagreb, 2019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M.Sapozhnikov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B3ACC-2090-4662-A697-2B3244F627D6}" type="slidenum">
              <a:rPr lang="en-US">
                <a:ea typeface="Arial Unicode MS"/>
              </a:rPr>
              <a:pPr>
                <a:defRPr/>
              </a:pPr>
              <a:t>‹#›</a:t>
            </a:fld>
            <a:endParaRPr lang="en-US">
              <a:ea typeface="Arial Unicode M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703288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3978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04033" y="2183906"/>
            <a:ext cx="4452276" cy="20579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4033" y="4409810"/>
            <a:ext cx="4452276" cy="20579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124319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CEACBB2D-2047-3F4F-B38B-184A5009E91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M.Sapozhnikov</a:t>
            </a:r>
            <a:endParaRPr lang="ru-RU"/>
          </a:p>
        </p:txBody>
      </p:sp>
      <p:sp>
        <p:nvSpPr>
          <p:cNvPr id="7" name="Rectangle 3">
            <a:extLst>
              <a:ext uri="{FF2B5EF4-FFF2-40B4-BE49-F238E27FC236}">
                <a16:creationId xmlns="" xmlns:a16="http://schemas.microsoft.com/office/drawing/2014/main" id="{0F5DEB90-08BE-684B-AD4B-0A736272E33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5910E89-F2AF-FC44-AE39-E31878CFA090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8" name="Rectangle 16">
            <a:extLst>
              <a:ext uri="{FF2B5EF4-FFF2-40B4-BE49-F238E27FC236}">
                <a16:creationId xmlns="" xmlns:a16="http://schemas.microsoft.com/office/drawing/2014/main" id="{C7ED9A62-6D75-B046-BD5B-887A2859237A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Zagreb, 2019</a:t>
            </a:r>
          </a:p>
        </p:txBody>
      </p:sp>
    </p:spTree>
    <p:extLst>
      <p:ext uri="{BB962C8B-B14F-4D97-AF65-F5344CB8AC3E}">
        <p14:creationId xmlns="" xmlns:p14="http://schemas.microsoft.com/office/powerpoint/2010/main" val="339321684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503701" y="301322"/>
            <a:ext cx="9071703" cy="126143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91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503701" y="1768682"/>
            <a:ext cx="2160075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44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" name="PlaceHolder 3"/>
          <p:cNvSpPr>
            <a:spLocks noGrp="1"/>
          </p:cNvSpPr>
          <p:nvPr>
            <p:ph type="body"/>
          </p:nvPr>
        </p:nvSpPr>
        <p:spPr>
          <a:xfrm>
            <a:off x="2772051" y="1768682"/>
            <a:ext cx="2160075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44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5814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4083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504039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40A0F-59C9-C14F-A159-577169E0E5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88511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840052" y="587975"/>
            <a:ext cx="8484526" cy="125994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40052" y="2099916"/>
            <a:ext cx="4158258" cy="445180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66322" y="2099910"/>
            <a:ext cx="4158258" cy="21419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166322" y="4409810"/>
            <a:ext cx="4158258" cy="21419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840053" y="7045197"/>
            <a:ext cx="2268141" cy="50397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96229" y="7059197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60471" y="7055697"/>
            <a:ext cx="1764109" cy="50397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E5779-F5E3-7A40-838F-6560820C3F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87423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080625" cy="7559675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839861">
                <a:defRPr/>
              </a:pPr>
              <a:endParaRPr lang="ru-RU" sz="2646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861">
                <a:defRPr/>
              </a:pPr>
              <a:endParaRPr lang="ru-RU" sz="2646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861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861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861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861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861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861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861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861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861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861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6251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276203" y="2015913"/>
            <a:ext cx="6636411" cy="2435895"/>
          </a:xfrm>
        </p:spPr>
        <p:txBody>
          <a:bodyPr/>
          <a:lstStyle>
            <a:lvl1pPr>
              <a:defRPr sz="5512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6251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276203" y="4703800"/>
            <a:ext cx="6636411" cy="1931917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748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504031" y="6887704"/>
            <a:ext cx="2352146" cy="50397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FAE4F-E4AE-EA41-AB5A-3F7303145A2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7609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840CDC-B8A3-7D4C-8330-D38F5BF82F0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7546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2" y="4858023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2" y="3204119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491015" indent="0">
              <a:buNone/>
              <a:defRPr sz="1984"/>
            </a:lvl2pPr>
            <a:lvl3pPr marL="982097" indent="0">
              <a:buNone/>
              <a:defRPr sz="1764"/>
            </a:lvl3pPr>
            <a:lvl4pPr marL="1473160" indent="0">
              <a:buNone/>
              <a:defRPr sz="1543"/>
            </a:lvl4pPr>
            <a:lvl5pPr marL="1964214" indent="0">
              <a:buNone/>
              <a:defRPr sz="1543"/>
            </a:lvl5pPr>
            <a:lvl6pPr marL="2455262" indent="0">
              <a:buNone/>
              <a:defRPr sz="1543"/>
            </a:lvl6pPr>
            <a:lvl7pPr marL="2946318" indent="0">
              <a:buNone/>
              <a:defRPr sz="1543"/>
            </a:lvl7pPr>
            <a:lvl8pPr marL="3437375" indent="0">
              <a:buNone/>
              <a:defRPr sz="1543"/>
            </a:lvl8pPr>
            <a:lvl9pPr marL="3928429" indent="0">
              <a:buNone/>
              <a:defRPr sz="154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DAEE8B-DE2C-8740-AC36-77D0CFB4013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7136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4032" y="2183906"/>
            <a:ext cx="4452276" cy="428381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ED999-7C20-3A40-9C41-3AC711BA28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021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840CDC-B8A3-7D4C-8330-D38F5BF82F0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7184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491015" indent="0">
              <a:buNone/>
              <a:defRPr sz="2205" b="1"/>
            </a:lvl2pPr>
            <a:lvl3pPr marL="982097" indent="0">
              <a:buNone/>
              <a:defRPr sz="1984" b="1"/>
            </a:lvl3pPr>
            <a:lvl4pPr marL="1473160" indent="0">
              <a:buNone/>
              <a:defRPr sz="1764" b="1"/>
            </a:lvl4pPr>
            <a:lvl5pPr marL="1964214" indent="0">
              <a:buNone/>
              <a:defRPr sz="1764" b="1"/>
            </a:lvl5pPr>
            <a:lvl6pPr marL="2455262" indent="0">
              <a:buNone/>
              <a:defRPr sz="1764" b="1"/>
            </a:lvl6pPr>
            <a:lvl7pPr marL="2946318" indent="0">
              <a:buNone/>
              <a:defRPr sz="1764" b="1"/>
            </a:lvl7pPr>
            <a:lvl8pPr marL="3437375" indent="0">
              <a:buNone/>
              <a:defRPr sz="1764" b="1"/>
            </a:lvl8pPr>
            <a:lvl9pPr marL="3928429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491015" indent="0">
              <a:buNone/>
              <a:defRPr sz="2205" b="1"/>
            </a:lvl2pPr>
            <a:lvl3pPr marL="982097" indent="0">
              <a:buNone/>
              <a:defRPr sz="1984" b="1"/>
            </a:lvl3pPr>
            <a:lvl4pPr marL="1473160" indent="0">
              <a:buNone/>
              <a:defRPr sz="1764" b="1"/>
            </a:lvl4pPr>
            <a:lvl5pPr marL="1964214" indent="0">
              <a:buNone/>
              <a:defRPr sz="1764" b="1"/>
            </a:lvl5pPr>
            <a:lvl6pPr marL="2455262" indent="0">
              <a:buNone/>
              <a:defRPr sz="1764" b="1"/>
            </a:lvl6pPr>
            <a:lvl7pPr marL="2946318" indent="0">
              <a:buNone/>
              <a:defRPr sz="1764" b="1"/>
            </a:lvl7pPr>
            <a:lvl8pPr marL="3437375" indent="0">
              <a:buNone/>
              <a:defRPr sz="1764" b="1"/>
            </a:lvl8pPr>
            <a:lvl9pPr marL="3928429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1769F3-0F61-9A49-AF85-E0E43BDE872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155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F226AA-D29C-9C47-B835-6AE848F29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8059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DD4AA8-567E-DB49-8EF0-20DB10F2A7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6395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263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245" y="301219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263" y="1581937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491015" indent="0">
              <a:buNone/>
              <a:defRPr sz="1323"/>
            </a:lvl2pPr>
            <a:lvl3pPr marL="982097" indent="0">
              <a:buNone/>
              <a:defRPr sz="1102"/>
            </a:lvl3pPr>
            <a:lvl4pPr marL="1473160" indent="0">
              <a:buNone/>
              <a:defRPr sz="992"/>
            </a:lvl4pPr>
            <a:lvl5pPr marL="1964214" indent="0">
              <a:buNone/>
              <a:defRPr sz="992"/>
            </a:lvl5pPr>
            <a:lvl6pPr marL="2455262" indent="0">
              <a:buNone/>
              <a:defRPr sz="992"/>
            </a:lvl6pPr>
            <a:lvl7pPr marL="2946318" indent="0">
              <a:buNone/>
              <a:defRPr sz="992"/>
            </a:lvl7pPr>
            <a:lvl8pPr marL="3437375" indent="0">
              <a:buNone/>
              <a:defRPr sz="992"/>
            </a:lvl8pPr>
            <a:lvl9pPr marL="3928429" indent="0">
              <a:buNone/>
              <a:defRPr sz="9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2D3F9E-5F05-0443-81CA-E0A49E00B98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94786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491015" indent="0">
              <a:buNone/>
              <a:defRPr sz="3086"/>
            </a:lvl2pPr>
            <a:lvl3pPr marL="982097" indent="0">
              <a:buNone/>
              <a:defRPr sz="2646"/>
            </a:lvl3pPr>
            <a:lvl4pPr marL="1473160" indent="0">
              <a:buNone/>
              <a:defRPr sz="2205"/>
            </a:lvl4pPr>
            <a:lvl5pPr marL="1964214" indent="0">
              <a:buNone/>
              <a:defRPr sz="2205"/>
            </a:lvl5pPr>
            <a:lvl6pPr marL="2455262" indent="0">
              <a:buNone/>
              <a:defRPr sz="2205"/>
            </a:lvl6pPr>
            <a:lvl7pPr marL="2946318" indent="0">
              <a:buNone/>
              <a:defRPr sz="2205"/>
            </a:lvl7pPr>
            <a:lvl8pPr marL="3437375" indent="0">
              <a:buNone/>
              <a:defRPr sz="2205"/>
            </a:lvl8pPr>
            <a:lvl9pPr marL="3928429" indent="0">
              <a:buNone/>
              <a:defRPr sz="2205"/>
            </a:lvl9pPr>
          </a:lstStyle>
          <a:p>
            <a:pPr lvl="0"/>
            <a:r>
              <a:rPr lang="ru-RU" noProof="0"/>
              <a:t>Чтобы добавить рисунок, перетащите его на заполнитель или щелкните значок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491015" indent="0">
              <a:buNone/>
              <a:defRPr sz="1323"/>
            </a:lvl2pPr>
            <a:lvl3pPr marL="982097" indent="0">
              <a:buNone/>
              <a:defRPr sz="1102"/>
            </a:lvl3pPr>
            <a:lvl4pPr marL="1473160" indent="0">
              <a:buNone/>
              <a:defRPr sz="992"/>
            </a:lvl4pPr>
            <a:lvl5pPr marL="1964214" indent="0">
              <a:buNone/>
              <a:defRPr sz="992"/>
            </a:lvl5pPr>
            <a:lvl6pPr marL="2455262" indent="0">
              <a:buNone/>
              <a:defRPr sz="992"/>
            </a:lvl6pPr>
            <a:lvl7pPr marL="2946318" indent="0">
              <a:buNone/>
              <a:defRPr sz="992"/>
            </a:lvl7pPr>
            <a:lvl8pPr marL="3437375" indent="0">
              <a:buNone/>
              <a:defRPr sz="992"/>
            </a:lvl8pPr>
            <a:lvl9pPr marL="3928429" indent="0">
              <a:buNone/>
              <a:defRPr sz="9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2AF893-5DF5-5243-8B1D-E5362FE9D50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12994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AB7197-41A4-3E40-9D11-26FB2A1E991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66458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3" y="503978"/>
            <a:ext cx="2268141" cy="59637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34" y="503978"/>
            <a:ext cx="6636411" cy="59637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A64FB-6B37-564F-A4CC-44887EB79DD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5178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3978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04032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7708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7708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 defTabSz="857708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7708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99865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3978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04032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7708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7708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 defTabSz="857708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7708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4099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3978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504032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40A0F-59C9-C14F-A159-577169E0E571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7098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56" y="4857985"/>
            <a:ext cx="8568531" cy="1501435"/>
          </a:xfrm>
        </p:spPr>
        <p:txBody>
          <a:bodyPr anchor="t"/>
          <a:lstStyle>
            <a:lvl1pPr algn="l">
              <a:defRPr sz="4337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56" y="3204119"/>
            <a:ext cx="8568531" cy="1653678"/>
          </a:xfrm>
        </p:spPr>
        <p:txBody>
          <a:bodyPr anchor="b"/>
          <a:lstStyle>
            <a:lvl1pPr marL="0" indent="0">
              <a:buNone/>
              <a:defRPr sz="2168"/>
            </a:lvl1pPr>
            <a:lvl2pPr marL="486684" indent="0">
              <a:buNone/>
              <a:defRPr sz="1980"/>
            </a:lvl2pPr>
            <a:lvl3pPr marL="973415" indent="0">
              <a:buNone/>
              <a:defRPr sz="1697"/>
            </a:lvl3pPr>
            <a:lvl4pPr marL="1460133" indent="0">
              <a:buNone/>
              <a:defRPr sz="1508"/>
            </a:lvl4pPr>
            <a:lvl5pPr marL="1946844" indent="0">
              <a:buNone/>
              <a:defRPr sz="1508"/>
            </a:lvl5pPr>
            <a:lvl6pPr marL="2433555" indent="0">
              <a:buNone/>
              <a:defRPr sz="1508"/>
            </a:lvl6pPr>
            <a:lvl7pPr marL="2920267" indent="0">
              <a:buNone/>
              <a:defRPr sz="1508"/>
            </a:lvl7pPr>
            <a:lvl8pPr marL="3406977" indent="0">
              <a:buNone/>
              <a:defRPr sz="1508"/>
            </a:lvl8pPr>
            <a:lvl9pPr marL="3893691" indent="0">
              <a:buNone/>
              <a:defRPr sz="150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DAEE8B-DE2C-8740-AC36-77D0CFB4013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0233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840052" y="587975"/>
            <a:ext cx="8484526" cy="125994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40052" y="2099915"/>
            <a:ext cx="4158258" cy="445180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66320" y="2099910"/>
            <a:ext cx="4158258" cy="21419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166320" y="4409810"/>
            <a:ext cx="4158258" cy="21419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840052" y="7045197"/>
            <a:ext cx="2268141" cy="503978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96229" y="7059197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60470" y="7055697"/>
            <a:ext cx="1764109" cy="503978"/>
          </a:xfrm>
        </p:spPr>
        <p:txBody>
          <a:bodyPr/>
          <a:lstStyle>
            <a:lvl1pPr>
              <a:defRPr/>
            </a:lvl1pPr>
          </a:lstStyle>
          <a:p>
            <a:fld id="{8D98910B-CE54-8245-BDD7-FC30634E4F2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54765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87707" y="2351079"/>
            <a:ext cx="5710714" cy="2698766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87706" y="5208596"/>
            <a:ext cx="5706913" cy="1852541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3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7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75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8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6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56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50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FAE4F-E4AE-EA41-AB5A-3F7303145A2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67194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40CDC-B8A3-7D4C-8330-D38F5BF82F0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92642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4087707" y="5208596"/>
            <a:ext cx="5710714" cy="18256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87706" y="3065458"/>
            <a:ext cx="5706913" cy="1931917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3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7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75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8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6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56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50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DAEE8B-DE2C-8740-AC36-77D0CFB4013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65543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4032" y="1763928"/>
            <a:ext cx="4452276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5ED999-7C20-3A40-9C41-3AC711BA28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37145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493757" indent="0">
              <a:buNone/>
              <a:defRPr sz="2205" b="1"/>
            </a:lvl2pPr>
            <a:lvl3pPr marL="987578" indent="0">
              <a:buNone/>
              <a:defRPr sz="1984" b="1"/>
            </a:lvl3pPr>
            <a:lvl4pPr marL="1481379" indent="0">
              <a:buNone/>
              <a:defRPr sz="1764" b="1"/>
            </a:lvl4pPr>
            <a:lvl5pPr marL="1975172" indent="0">
              <a:buNone/>
              <a:defRPr sz="1764" b="1"/>
            </a:lvl5pPr>
            <a:lvl6pPr marL="2468969" indent="0">
              <a:buNone/>
              <a:defRPr sz="1764" b="1"/>
            </a:lvl6pPr>
            <a:lvl7pPr marL="2962760" indent="0">
              <a:buNone/>
              <a:defRPr sz="1764" b="1"/>
            </a:lvl7pPr>
            <a:lvl8pPr marL="3456552" indent="0">
              <a:buNone/>
              <a:defRPr sz="1764" b="1"/>
            </a:lvl8pPr>
            <a:lvl9pPr marL="3950346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493757" indent="0">
              <a:buNone/>
              <a:defRPr sz="2205" b="1"/>
            </a:lvl2pPr>
            <a:lvl3pPr marL="987578" indent="0">
              <a:buNone/>
              <a:defRPr sz="1984" b="1"/>
            </a:lvl3pPr>
            <a:lvl4pPr marL="1481379" indent="0">
              <a:buNone/>
              <a:defRPr sz="1764" b="1"/>
            </a:lvl4pPr>
            <a:lvl5pPr marL="1975172" indent="0">
              <a:buNone/>
              <a:defRPr sz="1764" b="1"/>
            </a:lvl5pPr>
            <a:lvl6pPr marL="2468969" indent="0">
              <a:buNone/>
              <a:defRPr sz="1764" b="1"/>
            </a:lvl6pPr>
            <a:lvl7pPr marL="2962760" indent="0">
              <a:buNone/>
              <a:defRPr sz="1764" b="1"/>
            </a:lvl7pPr>
            <a:lvl8pPr marL="3456552" indent="0">
              <a:buNone/>
              <a:defRPr sz="1764" b="1"/>
            </a:lvl8pPr>
            <a:lvl9pPr marL="3950346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769F3-0F61-9A49-AF85-E0E43BDE872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74092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F226AA-D29C-9C47-B835-6AE848F29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62033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D4AA8-567E-DB49-8EF0-20DB10F2A7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57992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214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5" y="301170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214" y="1581937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493757" indent="0">
              <a:buNone/>
              <a:defRPr sz="1323"/>
            </a:lvl2pPr>
            <a:lvl3pPr marL="987578" indent="0">
              <a:buNone/>
              <a:defRPr sz="1102"/>
            </a:lvl3pPr>
            <a:lvl4pPr marL="1481379" indent="0">
              <a:buNone/>
              <a:defRPr sz="992"/>
            </a:lvl4pPr>
            <a:lvl5pPr marL="1975172" indent="0">
              <a:buNone/>
              <a:defRPr sz="992"/>
            </a:lvl5pPr>
            <a:lvl6pPr marL="2468969" indent="0">
              <a:buNone/>
              <a:defRPr sz="992"/>
            </a:lvl6pPr>
            <a:lvl7pPr marL="2962760" indent="0">
              <a:buNone/>
              <a:defRPr sz="992"/>
            </a:lvl7pPr>
            <a:lvl8pPr marL="3456552" indent="0">
              <a:buNone/>
              <a:defRPr sz="992"/>
            </a:lvl8pPr>
            <a:lvl9pPr marL="3950346" indent="0">
              <a:buNone/>
              <a:defRPr sz="9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D3F9E-5F05-0443-81CA-E0A49E00B98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76118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 rtlCol="0">
            <a:normAutofit/>
          </a:bodyPr>
          <a:lstStyle>
            <a:lvl1pPr marL="0" indent="0">
              <a:buNone/>
              <a:defRPr sz="3527"/>
            </a:lvl1pPr>
            <a:lvl2pPr marL="493757" indent="0">
              <a:buNone/>
              <a:defRPr sz="3086"/>
            </a:lvl2pPr>
            <a:lvl3pPr marL="987578" indent="0">
              <a:buNone/>
              <a:defRPr sz="2646"/>
            </a:lvl3pPr>
            <a:lvl4pPr marL="1481379" indent="0">
              <a:buNone/>
              <a:defRPr sz="2205"/>
            </a:lvl4pPr>
            <a:lvl5pPr marL="1975172" indent="0">
              <a:buNone/>
              <a:defRPr sz="2205"/>
            </a:lvl5pPr>
            <a:lvl6pPr marL="2468969" indent="0">
              <a:buNone/>
              <a:defRPr sz="2205"/>
            </a:lvl6pPr>
            <a:lvl7pPr marL="2962760" indent="0">
              <a:buNone/>
              <a:defRPr sz="2205"/>
            </a:lvl7pPr>
            <a:lvl8pPr marL="3456552" indent="0">
              <a:buNone/>
              <a:defRPr sz="2205"/>
            </a:lvl8pPr>
            <a:lvl9pPr marL="3950346" indent="0">
              <a:buNone/>
              <a:defRPr sz="2205"/>
            </a:lvl9pPr>
          </a:lstStyle>
          <a:p>
            <a:pPr lvl="0"/>
            <a:r>
              <a:rPr lang="ru-RU" noProof="0"/>
              <a:t>Чтобы добавить рисунок, перетащите его на заполнитель или щелкните значок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493757" indent="0">
              <a:buNone/>
              <a:defRPr sz="1323"/>
            </a:lvl2pPr>
            <a:lvl3pPr marL="987578" indent="0">
              <a:buNone/>
              <a:defRPr sz="1102"/>
            </a:lvl3pPr>
            <a:lvl4pPr marL="1481379" indent="0">
              <a:buNone/>
              <a:defRPr sz="992"/>
            </a:lvl4pPr>
            <a:lvl5pPr marL="1975172" indent="0">
              <a:buNone/>
              <a:defRPr sz="992"/>
            </a:lvl5pPr>
            <a:lvl6pPr marL="2468969" indent="0">
              <a:buNone/>
              <a:defRPr sz="992"/>
            </a:lvl6pPr>
            <a:lvl7pPr marL="2962760" indent="0">
              <a:buNone/>
              <a:defRPr sz="992"/>
            </a:lvl7pPr>
            <a:lvl8pPr marL="3456552" indent="0">
              <a:buNone/>
              <a:defRPr sz="992"/>
            </a:lvl8pPr>
            <a:lvl9pPr marL="3950346" indent="0">
              <a:buNone/>
              <a:defRPr sz="9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2AF893-5DF5-5243-8B1D-E5362FE9D50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3249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4039" y="2183906"/>
            <a:ext cx="4452276" cy="4283816"/>
          </a:xfrm>
        </p:spPr>
        <p:txBody>
          <a:bodyPr/>
          <a:lstStyle>
            <a:lvl1pPr>
              <a:defRPr sz="3017"/>
            </a:lvl1pPr>
            <a:lvl2pPr>
              <a:defRPr sz="2546"/>
            </a:lvl2pPr>
            <a:lvl3pPr>
              <a:defRPr sz="2168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>
            <a:lvl1pPr>
              <a:defRPr sz="3017"/>
            </a:lvl1pPr>
            <a:lvl2pPr>
              <a:defRPr sz="2546"/>
            </a:lvl2pPr>
            <a:lvl3pPr>
              <a:defRPr sz="2168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ED999-7C20-3A40-9C41-3AC711BA28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78536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B7197-41A4-3E40-9D11-26FB2A1E991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21010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3" y="302920"/>
            <a:ext cx="2268141" cy="645022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34" y="302920"/>
            <a:ext cx="6636411" cy="645022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7A64FB-6B37-564F-A4CC-44887EB79DD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38533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3978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504032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45DB8-48A0-F049-B919-96B1DA01E460}" type="slidenum">
              <a:rPr lang="ru-RU">
                <a:solidFill>
                  <a:prstClr val="black">
                    <a:tint val="75000"/>
                  </a:prstClr>
                </a:solidFill>
                <a:latin typeface="Arial Narrow"/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59065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2" y="4"/>
            <a:ext cx="10080625" cy="7559675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</p:grpSp>
      </p:grpSp>
      <p:sp>
        <p:nvSpPr>
          <p:cNvPr id="36251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276203" y="2016017"/>
            <a:ext cx="6636412" cy="2435895"/>
          </a:xfrm>
        </p:spPr>
        <p:txBody>
          <a:bodyPr/>
          <a:lstStyle>
            <a:lvl1pPr>
              <a:defRPr sz="5374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6251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276203" y="4703903"/>
            <a:ext cx="6636412" cy="1931917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677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504098" y="6887704"/>
            <a:ext cx="2352145" cy="50397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FAE4F-E4AE-EA41-AB5A-3F7303145A2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33391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840CDC-B8A3-7D4C-8330-D38F5BF82F0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08562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56" y="4857985"/>
            <a:ext cx="8568531" cy="1501435"/>
          </a:xfrm>
        </p:spPr>
        <p:txBody>
          <a:bodyPr anchor="t"/>
          <a:lstStyle>
            <a:lvl1pPr algn="l">
              <a:defRPr sz="4337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56" y="3204119"/>
            <a:ext cx="8568531" cy="1653678"/>
          </a:xfrm>
        </p:spPr>
        <p:txBody>
          <a:bodyPr anchor="b"/>
          <a:lstStyle>
            <a:lvl1pPr marL="0" indent="0">
              <a:buNone/>
              <a:defRPr sz="2168"/>
            </a:lvl1pPr>
            <a:lvl2pPr marL="486684" indent="0">
              <a:buNone/>
              <a:defRPr sz="1980"/>
            </a:lvl2pPr>
            <a:lvl3pPr marL="973415" indent="0">
              <a:buNone/>
              <a:defRPr sz="1697"/>
            </a:lvl3pPr>
            <a:lvl4pPr marL="1460133" indent="0">
              <a:buNone/>
              <a:defRPr sz="1508"/>
            </a:lvl4pPr>
            <a:lvl5pPr marL="1946844" indent="0">
              <a:buNone/>
              <a:defRPr sz="1508"/>
            </a:lvl5pPr>
            <a:lvl6pPr marL="2433555" indent="0">
              <a:buNone/>
              <a:defRPr sz="1508"/>
            </a:lvl6pPr>
            <a:lvl7pPr marL="2920267" indent="0">
              <a:buNone/>
              <a:defRPr sz="1508"/>
            </a:lvl7pPr>
            <a:lvl8pPr marL="3406977" indent="0">
              <a:buNone/>
              <a:defRPr sz="1508"/>
            </a:lvl8pPr>
            <a:lvl9pPr marL="3893691" indent="0">
              <a:buNone/>
              <a:defRPr sz="150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DAEE8B-DE2C-8740-AC36-77D0CFB4013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70717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4039" y="2183906"/>
            <a:ext cx="4452276" cy="4283816"/>
          </a:xfrm>
        </p:spPr>
        <p:txBody>
          <a:bodyPr/>
          <a:lstStyle>
            <a:lvl1pPr>
              <a:defRPr sz="3017"/>
            </a:lvl1pPr>
            <a:lvl2pPr>
              <a:defRPr sz="2546"/>
            </a:lvl2pPr>
            <a:lvl3pPr>
              <a:defRPr sz="2168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>
            <a:lvl1pPr>
              <a:defRPr sz="3017"/>
            </a:lvl1pPr>
            <a:lvl2pPr>
              <a:defRPr sz="2546"/>
            </a:lvl2pPr>
            <a:lvl3pPr>
              <a:defRPr sz="2168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ED999-7C20-3A40-9C41-3AC711BA28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35243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97" y="1692179"/>
            <a:ext cx="4454027" cy="705219"/>
          </a:xfrm>
        </p:spPr>
        <p:txBody>
          <a:bodyPr anchor="b"/>
          <a:lstStyle>
            <a:lvl1pPr marL="0" indent="0">
              <a:buNone/>
              <a:defRPr sz="2546" b="1"/>
            </a:lvl1pPr>
            <a:lvl2pPr marL="486684" indent="0">
              <a:buNone/>
              <a:defRPr sz="2168" b="1"/>
            </a:lvl2pPr>
            <a:lvl3pPr marL="973415" indent="0">
              <a:buNone/>
              <a:defRPr sz="1980" b="1"/>
            </a:lvl3pPr>
            <a:lvl4pPr marL="1460133" indent="0">
              <a:buNone/>
              <a:defRPr sz="1697" b="1"/>
            </a:lvl4pPr>
            <a:lvl5pPr marL="1946844" indent="0">
              <a:buNone/>
              <a:defRPr sz="1697" b="1"/>
            </a:lvl5pPr>
            <a:lvl6pPr marL="2433555" indent="0">
              <a:buNone/>
              <a:defRPr sz="1697" b="1"/>
            </a:lvl6pPr>
            <a:lvl7pPr marL="2920267" indent="0">
              <a:buNone/>
              <a:defRPr sz="1697" b="1"/>
            </a:lvl7pPr>
            <a:lvl8pPr marL="3406977" indent="0">
              <a:buNone/>
              <a:defRPr sz="1697" b="1"/>
            </a:lvl8pPr>
            <a:lvl9pPr marL="3893691" indent="0">
              <a:buNone/>
              <a:defRPr sz="169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097" y="2397505"/>
            <a:ext cx="4454027" cy="4355563"/>
          </a:xfrm>
        </p:spPr>
        <p:txBody>
          <a:bodyPr/>
          <a:lstStyle>
            <a:lvl1pPr>
              <a:defRPr sz="2546"/>
            </a:lvl1pPr>
            <a:lvl2pPr>
              <a:defRPr sz="2168"/>
            </a:lvl2pPr>
            <a:lvl3pPr>
              <a:defRPr sz="1980"/>
            </a:lvl3pPr>
            <a:lvl4pPr>
              <a:defRPr sz="1697"/>
            </a:lvl4pPr>
            <a:lvl5pPr>
              <a:defRPr sz="1697"/>
            </a:lvl5pPr>
            <a:lvl6pPr>
              <a:defRPr sz="1697"/>
            </a:lvl6pPr>
            <a:lvl7pPr>
              <a:defRPr sz="1697"/>
            </a:lvl7pPr>
            <a:lvl8pPr>
              <a:defRPr sz="1697"/>
            </a:lvl8pPr>
            <a:lvl9pPr>
              <a:defRPr sz="169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546" b="1"/>
            </a:lvl1pPr>
            <a:lvl2pPr marL="486684" indent="0">
              <a:buNone/>
              <a:defRPr sz="2168" b="1"/>
            </a:lvl2pPr>
            <a:lvl3pPr marL="973415" indent="0">
              <a:buNone/>
              <a:defRPr sz="1980" b="1"/>
            </a:lvl3pPr>
            <a:lvl4pPr marL="1460133" indent="0">
              <a:buNone/>
              <a:defRPr sz="1697" b="1"/>
            </a:lvl4pPr>
            <a:lvl5pPr marL="1946844" indent="0">
              <a:buNone/>
              <a:defRPr sz="1697" b="1"/>
            </a:lvl5pPr>
            <a:lvl6pPr marL="2433555" indent="0">
              <a:buNone/>
              <a:defRPr sz="1697" b="1"/>
            </a:lvl6pPr>
            <a:lvl7pPr marL="2920267" indent="0">
              <a:buNone/>
              <a:defRPr sz="1697" b="1"/>
            </a:lvl7pPr>
            <a:lvl8pPr marL="3406977" indent="0">
              <a:buNone/>
              <a:defRPr sz="1697" b="1"/>
            </a:lvl8pPr>
            <a:lvl9pPr marL="3893691" indent="0">
              <a:buNone/>
              <a:defRPr sz="169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0818" y="2397505"/>
            <a:ext cx="4455776" cy="4355563"/>
          </a:xfrm>
        </p:spPr>
        <p:txBody>
          <a:bodyPr/>
          <a:lstStyle>
            <a:lvl1pPr>
              <a:defRPr sz="2546"/>
            </a:lvl1pPr>
            <a:lvl2pPr>
              <a:defRPr sz="2168"/>
            </a:lvl2pPr>
            <a:lvl3pPr>
              <a:defRPr sz="1980"/>
            </a:lvl3pPr>
            <a:lvl4pPr>
              <a:defRPr sz="1697"/>
            </a:lvl4pPr>
            <a:lvl5pPr>
              <a:defRPr sz="1697"/>
            </a:lvl5pPr>
            <a:lvl6pPr>
              <a:defRPr sz="1697"/>
            </a:lvl6pPr>
            <a:lvl7pPr>
              <a:defRPr sz="1697"/>
            </a:lvl7pPr>
            <a:lvl8pPr>
              <a:defRPr sz="1697"/>
            </a:lvl8pPr>
            <a:lvl9pPr>
              <a:defRPr sz="169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1769F3-0F61-9A49-AF85-E0E43BDE872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08361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F226AA-D29C-9C47-B835-6AE848F29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26040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DD4AA8-567E-DB49-8EF0-20DB10F2A7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9944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97" y="1692179"/>
            <a:ext cx="4454027" cy="705219"/>
          </a:xfrm>
        </p:spPr>
        <p:txBody>
          <a:bodyPr anchor="b"/>
          <a:lstStyle>
            <a:lvl1pPr marL="0" indent="0">
              <a:buNone/>
              <a:defRPr sz="2546" b="1"/>
            </a:lvl1pPr>
            <a:lvl2pPr marL="486684" indent="0">
              <a:buNone/>
              <a:defRPr sz="2168" b="1"/>
            </a:lvl2pPr>
            <a:lvl3pPr marL="973415" indent="0">
              <a:buNone/>
              <a:defRPr sz="1980" b="1"/>
            </a:lvl3pPr>
            <a:lvl4pPr marL="1460133" indent="0">
              <a:buNone/>
              <a:defRPr sz="1697" b="1"/>
            </a:lvl4pPr>
            <a:lvl5pPr marL="1946844" indent="0">
              <a:buNone/>
              <a:defRPr sz="1697" b="1"/>
            </a:lvl5pPr>
            <a:lvl6pPr marL="2433555" indent="0">
              <a:buNone/>
              <a:defRPr sz="1697" b="1"/>
            </a:lvl6pPr>
            <a:lvl7pPr marL="2920267" indent="0">
              <a:buNone/>
              <a:defRPr sz="1697" b="1"/>
            </a:lvl7pPr>
            <a:lvl8pPr marL="3406977" indent="0">
              <a:buNone/>
              <a:defRPr sz="1697" b="1"/>
            </a:lvl8pPr>
            <a:lvl9pPr marL="3893691" indent="0">
              <a:buNone/>
              <a:defRPr sz="169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097" y="2397505"/>
            <a:ext cx="4454027" cy="4355563"/>
          </a:xfrm>
        </p:spPr>
        <p:txBody>
          <a:bodyPr/>
          <a:lstStyle>
            <a:lvl1pPr>
              <a:defRPr sz="2546"/>
            </a:lvl1pPr>
            <a:lvl2pPr>
              <a:defRPr sz="2168"/>
            </a:lvl2pPr>
            <a:lvl3pPr>
              <a:defRPr sz="1980"/>
            </a:lvl3pPr>
            <a:lvl4pPr>
              <a:defRPr sz="1697"/>
            </a:lvl4pPr>
            <a:lvl5pPr>
              <a:defRPr sz="1697"/>
            </a:lvl5pPr>
            <a:lvl6pPr>
              <a:defRPr sz="1697"/>
            </a:lvl6pPr>
            <a:lvl7pPr>
              <a:defRPr sz="1697"/>
            </a:lvl7pPr>
            <a:lvl8pPr>
              <a:defRPr sz="1697"/>
            </a:lvl8pPr>
            <a:lvl9pPr>
              <a:defRPr sz="169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546" b="1"/>
            </a:lvl1pPr>
            <a:lvl2pPr marL="486684" indent="0">
              <a:buNone/>
              <a:defRPr sz="2168" b="1"/>
            </a:lvl2pPr>
            <a:lvl3pPr marL="973415" indent="0">
              <a:buNone/>
              <a:defRPr sz="1980" b="1"/>
            </a:lvl3pPr>
            <a:lvl4pPr marL="1460133" indent="0">
              <a:buNone/>
              <a:defRPr sz="1697" b="1"/>
            </a:lvl4pPr>
            <a:lvl5pPr marL="1946844" indent="0">
              <a:buNone/>
              <a:defRPr sz="1697" b="1"/>
            </a:lvl5pPr>
            <a:lvl6pPr marL="2433555" indent="0">
              <a:buNone/>
              <a:defRPr sz="1697" b="1"/>
            </a:lvl6pPr>
            <a:lvl7pPr marL="2920267" indent="0">
              <a:buNone/>
              <a:defRPr sz="1697" b="1"/>
            </a:lvl7pPr>
            <a:lvl8pPr marL="3406977" indent="0">
              <a:buNone/>
              <a:defRPr sz="1697" b="1"/>
            </a:lvl8pPr>
            <a:lvl9pPr marL="3893691" indent="0">
              <a:buNone/>
              <a:defRPr sz="169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0818" y="2397505"/>
            <a:ext cx="4455776" cy="4355563"/>
          </a:xfrm>
        </p:spPr>
        <p:txBody>
          <a:bodyPr/>
          <a:lstStyle>
            <a:lvl1pPr>
              <a:defRPr sz="2546"/>
            </a:lvl1pPr>
            <a:lvl2pPr>
              <a:defRPr sz="2168"/>
            </a:lvl2pPr>
            <a:lvl3pPr>
              <a:defRPr sz="1980"/>
            </a:lvl3pPr>
            <a:lvl4pPr>
              <a:defRPr sz="1697"/>
            </a:lvl4pPr>
            <a:lvl5pPr>
              <a:defRPr sz="1697"/>
            </a:lvl5pPr>
            <a:lvl6pPr>
              <a:defRPr sz="1697"/>
            </a:lvl6pPr>
            <a:lvl7pPr>
              <a:defRPr sz="1697"/>
            </a:lvl7pPr>
            <a:lvl8pPr>
              <a:defRPr sz="1697"/>
            </a:lvl8pPr>
            <a:lvl9pPr>
              <a:defRPr sz="169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1769F3-0F61-9A49-AF85-E0E43BDE872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22069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127" y="301095"/>
            <a:ext cx="3316456" cy="1280945"/>
          </a:xfrm>
        </p:spPr>
        <p:txBody>
          <a:bodyPr anchor="b"/>
          <a:lstStyle>
            <a:lvl1pPr algn="l">
              <a:defRPr sz="2168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244" y="301181"/>
            <a:ext cx="5635349" cy="6451973"/>
          </a:xfrm>
        </p:spPr>
        <p:txBody>
          <a:bodyPr/>
          <a:lstStyle>
            <a:lvl1pPr>
              <a:defRPr sz="3394"/>
            </a:lvl1pPr>
            <a:lvl2pPr>
              <a:defRPr sz="3017"/>
            </a:lvl2pPr>
            <a:lvl3pPr>
              <a:defRPr sz="2546"/>
            </a:lvl3pPr>
            <a:lvl4pPr>
              <a:defRPr sz="2168"/>
            </a:lvl4pPr>
            <a:lvl5pPr>
              <a:defRPr sz="2168"/>
            </a:lvl5pPr>
            <a:lvl6pPr>
              <a:defRPr sz="2168"/>
            </a:lvl6pPr>
            <a:lvl7pPr>
              <a:defRPr sz="2168"/>
            </a:lvl7pPr>
            <a:lvl8pPr>
              <a:defRPr sz="2168"/>
            </a:lvl8pPr>
            <a:lvl9pPr>
              <a:defRPr sz="216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127" y="1581937"/>
            <a:ext cx="3316456" cy="5171028"/>
          </a:xfrm>
        </p:spPr>
        <p:txBody>
          <a:bodyPr/>
          <a:lstStyle>
            <a:lvl1pPr marL="0" indent="0">
              <a:buNone/>
              <a:defRPr sz="1508"/>
            </a:lvl1pPr>
            <a:lvl2pPr marL="486684" indent="0">
              <a:buNone/>
              <a:defRPr sz="1320"/>
            </a:lvl2pPr>
            <a:lvl3pPr marL="973415" indent="0">
              <a:buNone/>
              <a:defRPr sz="1037"/>
            </a:lvl3pPr>
            <a:lvl4pPr marL="1460133" indent="0">
              <a:buNone/>
              <a:defRPr sz="943"/>
            </a:lvl4pPr>
            <a:lvl5pPr marL="1946844" indent="0">
              <a:buNone/>
              <a:defRPr sz="943"/>
            </a:lvl5pPr>
            <a:lvl6pPr marL="2433555" indent="0">
              <a:buNone/>
              <a:defRPr sz="943"/>
            </a:lvl6pPr>
            <a:lvl7pPr marL="2920267" indent="0">
              <a:buNone/>
              <a:defRPr sz="943"/>
            </a:lvl7pPr>
            <a:lvl8pPr marL="3406977" indent="0">
              <a:buNone/>
              <a:defRPr sz="943"/>
            </a:lvl8pPr>
            <a:lvl9pPr marL="3893691" indent="0">
              <a:buNone/>
              <a:defRPr sz="94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2D3F9E-5F05-0443-81CA-E0A49E00B98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43195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81" y="5291772"/>
            <a:ext cx="6048375" cy="624724"/>
          </a:xfrm>
        </p:spPr>
        <p:txBody>
          <a:bodyPr anchor="b"/>
          <a:lstStyle>
            <a:lvl1pPr algn="l">
              <a:defRPr sz="2168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81" y="675574"/>
            <a:ext cx="6048375" cy="4535805"/>
          </a:xfrm>
        </p:spPr>
        <p:txBody>
          <a:bodyPr/>
          <a:lstStyle>
            <a:lvl1pPr marL="0" indent="0">
              <a:buNone/>
              <a:defRPr sz="3394"/>
            </a:lvl1pPr>
            <a:lvl2pPr marL="486684" indent="0">
              <a:buNone/>
              <a:defRPr sz="3017"/>
            </a:lvl2pPr>
            <a:lvl3pPr marL="973415" indent="0">
              <a:buNone/>
              <a:defRPr sz="2546"/>
            </a:lvl3pPr>
            <a:lvl4pPr marL="1460133" indent="0">
              <a:buNone/>
              <a:defRPr sz="2168"/>
            </a:lvl4pPr>
            <a:lvl5pPr marL="1946844" indent="0">
              <a:buNone/>
              <a:defRPr sz="2168"/>
            </a:lvl5pPr>
            <a:lvl6pPr marL="2433555" indent="0">
              <a:buNone/>
              <a:defRPr sz="2168"/>
            </a:lvl6pPr>
            <a:lvl7pPr marL="2920267" indent="0">
              <a:buNone/>
              <a:defRPr sz="2168"/>
            </a:lvl7pPr>
            <a:lvl8pPr marL="3406977" indent="0">
              <a:buNone/>
              <a:defRPr sz="2168"/>
            </a:lvl8pPr>
            <a:lvl9pPr marL="3893691" indent="0">
              <a:buNone/>
              <a:defRPr sz="2168"/>
            </a:lvl9pPr>
          </a:lstStyle>
          <a:p>
            <a:pPr lvl="0"/>
            <a:r>
              <a:rPr lang="ru-RU" noProof="0"/>
              <a:t>Чтобы добавить рисунок, перетащите его на заполнитель или щелкните значок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81" y="5916601"/>
            <a:ext cx="6048375" cy="887211"/>
          </a:xfrm>
        </p:spPr>
        <p:txBody>
          <a:bodyPr/>
          <a:lstStyle>
            <a:lvl1pPr marL="0" indent="0">
              <a:buNone/>
              <a:defRPr sz="1508"/>
            </a:lvl1pPr>
            <a:lvl2pPr marL="486684" indent="0">
              <a:buNone/>
              <a:defRPr sz="1320"/>
            </a:lvl2pPr>
            <a:lvl3pPr marL="973415" indent="0">
              <a:buNone/>
              <a:defRPr sz="1037"/>
            </a:lvl3pPr>
            <a:lvl4pPr marL="1460133" indent="0">
              <a:buNone/>
              <a:defRPr sz="943"/>
            </a:lvl4pPr>
            <a:lvl5pPr marL="1946844" indent="0">
              <a:buNone/>
              <a:defRPr sz="943"/>
            </a:lvl5pPr>
            <a:lvl6pPr marL="2433555" indent="0">
              <a:buNone/>
              <a:defRPr sz="943"/>
            </a:lvl6pPr>
            <a:lvl7pPr marL="2920267" indent="0">
              <a:buNone/>
              <a:defRPr sz="943"/>
            </a:lvl7pPr>
            <a:lvl8pPr marL="3406977" indent="0">
              <a:buNone/>
              <a:defRPr sz="943"/>
            </a:lvl8pPr>
            <a:lvl9pPr marL="3893691" indent="0">
              <a:buNone/>
              <a:defRPr sz="94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2AF893-5DF5-5243-8B1D-E5362FE9D50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52864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AB7197-41A4-3E40-9D11-26FB2A1E991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38834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4" y="503978"/>
            <a:ext cx="2268141" cy="59637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40" y="503978"/>
            <a:ext cx="6636412" cy="59637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A64FB-6B37-564F-A4CC-44887EB79DD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44066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4083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04039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0126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0126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 defTabSz="850126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0126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49685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4083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04039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0126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0126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 defTabSz="850126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0126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25283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4083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504039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40A0F-59C9-C14F-A159-577169E0E5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07548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840052" y="587975"/>
            <a:ext cx="8484526" cy="125994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40052" y="2099911"/>
            <a:ext cx="4158258" cy="445180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66321" y="2099910"/>
            <a:ext cx="4158258" cy="21419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166321" y="4409810"/>
            <a:ext cx="4158258" cy="21419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839678" y="7045325"/>
            <a:ext cx="2269076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95482" y="7059614"/>
            <a:ext cx="3192571" cy="503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60095" y="7056439"/>
            <a:ext cx="1764670" cy="503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7FD84-AC5E-2A49-B3A2-AE5F9EAF4A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882938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3" y="4"/>
            <a:ext cx="10080625" cy="7559675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546">
                  <a:latin typeface="Times New Roman" pitchFamily="18" charset="0"/>
                  <a:ea typeface="+mn-ea"/>
                </a:endParaRPr>
              </a:p>
            </p:txBody>
          </p:sp>
        </p:grpSp>
      </p:grpSp>
      <p:sp>
        <p:nvSpPr>
          <p:cNvPr id="36251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276203" y="2016019"/>
            <a:ext cx="6636412" cy="2435895"/>
          </a:xfrm>
        </p:spPr>
        <p:txBody>
          <a:bodyPr/>
          <a:lstStyle>
            <a:lvl1pPr>
              <a:defRPr sz="5374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6251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276203" y="4703905"/>
            <a:ext cx="6636412" cy="1931917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677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504086" y="6887704"/>
            <a:ext cx="2352145" cy="50397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FAE4F-E4AE-EA41-AB5A-3F7303145A2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5213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840CDC-B8A3-7D4C-8330-D38F5BF82F0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6349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F226AA-D29C-9C47-B835-6AE848F29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94855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57" y="4857974"/>
            <a:ext cx="8568531" cy="1501435"/>
          </a:xfrm>
        </p:spPr>
        <p:txBody>
          <a:bodyPr anchor="t"/>
          <a:lstStyle>
            <a:lvl1pPr algn="l">
              <a:defRPr sz="4337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57" y="3204119"/>
            <a:ext cx="8568531" cy="1653678"/>
          </a:xfrm>
        </p:spPr>
        <p:txBody>
          <a:bodyPr anchor="b"/>
          <a:lstStyle>
            <a:lvl1pPr marL="0" indent="0">
              <a:buNone/>
              <a:defRPr sz="2168"/>
            </a:lvl1pPr>
            <a:lvl2pPr marL="487406" indent="0">
              <a:buNone/>
              <a:defRPr sz="1980"/>
            </a:lvl2pPr>
            <a:lvl3pPr marL="974860" indent="0">
              <a:buNone/>
              <a:defRPr sz="1697"/>
            </a:lvl3pPr>
            <a:lvl4pPr marL="1462303" indent="0">
              <a:buNone/>
              <a:defRPr sz="1508"/>
            </a:lvl4pPr>
            <a:lvl5pPr marL="1949734" indent="0">
              <a:buNone/>
              <a:defRPr sz="1508"/>
            </a:lvl5pPr>
            <a:lvl6pPr marL="2437168" indent="0">
              <a:buNone/>
              <a:defRPr sz="1508"/>
            </a:lvl6pPr>
            <a:lvl7pPr marL="2924604" indent="0">
              <a:buNone/>
              <a:defRPr sz="1508"/>
            </a:lvl7pPr>
            <a:lvl8pPr marL="3412036" indent="0">
              <a:buNone/>
              <a:defRPr sz="1508"/>
            </a:lvl8pPr>
            <a:lvl9pPr marL="3899472" indent="0">
              <a:buNone/>
              <a:defRPr sz="150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DAEE8B-DE2C-8740-AC36-77D0CFB4013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10611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4039" y="2183906"/>
            <a:ext cx="4452276" cy="4283816"/>
          </a:xfrm>
        </p:spPr>
        <p:txBody>
          <a:bodyPr/>
          <a:lstStyle>
            <a:lvl1pPr>
              <a:defRPr sz="3017"/>
            </a:lvl1pPr>
            <a:lvl2pPr>
              <a:defRPr sz="2546"/>
            </a:lvl2pPr>
            <a:lvl3pPr>
              <a:defRPr sz="2168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>
            <a:lvl1pPr>
              <a:defRPr sz="3017"/>
            </a:lvl1pPr>
            <a:lvl2pPr>
              <a:defRPr sz="2546"/>
            </a:lvl2pPr>
            <a:lvl3pPr>
              <a:defRPr sz="2168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ED999-7C20-3A40-9C41-3AC711BA28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41313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85" y="1692179"/>
            <a:ext cx="4454027" cy="705219"/>
          </a:xfrm>
        </p:spPr>
        <p:txBody>
          <a:bodyPr anchor="b"/>
          <a:lstStyle>
            <a:lvl1pPr marL="0" indent="0">
              <a:buNone/>
              <a:defRPr sz="2546" b="1"/>
            </a:lvl1pPr>
            <a:lvl2pPr marL="487406" indent="0">
              <a:buNone/>
              <a:defRPr sz="2168" b="1"/>
            </a:lvl2pPr>
            <a:lvl3pPr marL="974860" indent="0">
              <a:buNone/>
              <a:defRPr sz="1980" b="1"/>
            </a:lvl3pPr>
            <a:lvl4pPr marL="1462303" indent="0">
              <a:buNone/>
              <a:defRPr sz="1697" b="1"/>
            </a:lvl4pPr>
            <a:lvl5pPr marL="1949734" indent="0">
              <a:buNone/>
              <a:defRPr sz="1697" b="1"/>
            </a:lvl5pPr>
            <a:lvl6pPr marL="2437168" indent="0">
              <a:buNone/>
              <a:defRPr sz="1697" b="1"/>
            </a:lvl6pPr>
            <a:lvl7pPr marL="2924604" indent="0">
              <a:buNone/>
              <a:defRPr sz="1697" b="1"/>
            </a:lvl7pPr>
            <a:lvl8pPr marL="3412036" indent="0">
              <a:buNone/>
              <a:defRPr sz="1697" b="1"/>
            </a:lvl8pPr>
            <a:lvl9pPr marL="3899472" indent="0">
              <a:buNone/>
              <a:defRPr sz="169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085" y="2397503"/>
            <a:ext cx="4454027" cy="4355563"/>
          </a:xfrm>
        </p:spPr>
        <p:txBody>
          <a:bodyPr/>
          <a:lstStyle>
            <a:lvl1pPr>
              <a:defRPr sz="2546"/>
            </a:lvl1pPr>
            <a:lvl2pPr>
              <a:defRPr sz="2168"/>
            </a:lvl2pPr>
            <a:lvl3pPr>
              <a:defRPr sz="1980"/>
            </a:lvl3pPr>
            <a:lvl4pPr>
              <a:defRPr sz="1697"/>
            </a:lvl4pPr>
            <a:lvl5pPr>
              <a:defRPr sz="1697"/>
            </a:lvl5pPr>
            <a:lvl6pPr>
              <a:defRPr sz="1697"/>
            </a:lvl6pPr>
            <a:lvl7pPr>
              <a:defRPr sz="1697"/>
            </a:lvl7pPr>
            <a:lvl8pPr>
              <a:defRPr sz="1697"/>
            </a:lvl8pPr>
            <a:lvl9pPr>
              <a:defRPr sz="169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546" b="1"/>
            </a:lvl1pPr>
            <a:lvl2pPr marL="487406" indent="0">
              <a:buNone/>
              <a:defRPr sz="2168" b="1"/>
            </a:lvl2pPr>
            <a:lvl3pPr marL="974860" indent="0">
              <a:buNone/>
              <a:defRPr sz="1980" b="1"/>
            </a:lvl3pPr>
            <a:lvl4pPr marL="1462303" indent="0">
              <a:buNone/>
              <a:defRPr sz="1697" b="1"/>
            </a:lvl4pPr>
            <a:lvl5pPr marL="1949734" indent="0">
              <a:buNone/>
              <a:defRPr sz="1697" b="1"/>
            </a:lvl5pPr>
            <a:lvl6pPr marL="2437168" indent="0">
              <a:buNone/>
              <a:defRPr sz="1697" b="1"/>
            </a:lvl6pPr>
            <a:lvl7pPr marL="2924604" indent="0">
              <a:buNone/>
              <a:defRPr sz="1697" b="1"/>
            </a:lvl7pPr>
            <a:lvl8pPr marL="3412036" indent="0">
              <a:buNone/>
              <a:defRPr sz="1697" b="1"/>
            </a:lvl8pPr>
            <a:lvl9pPr marL="3899472" indent="0">
              <a:buNone/>
              <a:defRPr sz="169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0818" y="2397503"/>
            <a:ext cx="4455776" cy="4355563"/>
          </a:xfrm>
        </p:spPr>
        <p:txBody>
          <a:bodyPr/>
          <a:lstStyle>
            <a:lvl1pPr>
              <a:defRPr sz="2546"/>
            </a:lvl1pPr>
            <a:lvl2pPr>
              <a:defRPr sz="2168"/>
            </a:lvl2pPr>
            <a:lvl3pPr>
              <a:defRPr sz="1980"/>
            </a:lvl3pPr>
            <a:lvl4pPr>
              <a:defRPr sz="1697"/>
            </a:lvl4pPr>
            <a:lvl5pPr>
              <a:defRPr sz="1697"/>
            </a:lvl5pPr>
            <a:lvl6pPr>
              <a:defRPr sz="1697"/>
            </a:lvl6pPr>
            <a:lvl7pPr>
              <a:defRPr sz="1697"/>
            </a:lvl7pPr>
            <a:lvl8pPr>
              <a:defRPr sz="1697"/>
            </a:lvl8pPr>
            <a:lvl9pPr>
              <a:defRPr sz="169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1769F3-0F61-9A49-AF85-E0E43BDE872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67037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F226AA-D29C-9C47-B835-6AE848F29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91395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DD4AA8-567E-DB49-8EF0-20DB10F2A7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07473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112" y="301093"/>
            <a:ext cx="3316456" cy="1280945"/>
          </a:xfrm>
        </p:spPr>
        <p:txBody>
          <a:bodyPr anchor="b"/>
          <a:lstStyle>
            <a:lvl1pPr algn="l">
              <a:defRPr sz="2168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244" y="301169"/>
            <a:ext cx="5635349" cy="6451973"/>
          </a:xfrm>
        </p:spPr>
        <p:txBody>
          <a:bodyPr/>
          <a:lstStyle>
            <a:lvl1pPr>
              <a:defRPr sz="3394"/>
            </a:lvl1pPr>
            <a:lvl2pPr>
              <a:defRPr sz="3017"/>
            </a:lvl2pPr>
            <a:lvl3pPr>
              <a:defRPr sz="2546"/>
            </a:lvl3pPr>
            <a:lvl4pPr>
              <a:defRPr sz="2168"/>
            </a:lvl4pPr>
            <a:lvl5pPr>
              <a:defRPr sz="2168"/>
            </a:lvl5pPr>
            <a:lvl6pPr>
              <a:defRPr sz="2168"/>
            </a:lvl6pPr>
            <a:lvl7pPr>
              <a:defRPr sz="2168"/>
            </a:lvl7pPr>
            <a:lvl8pPr>
              <a:defRPr sz="2168"/>
            </a:lvl8pPr>
            <a:lvl9pPr>
              <a:defRPr sz="216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112" y="1581937"/>
            <a:ext cx="3316456" cy="5171028"/>
          </a:xfrm>
        </p:spPr>
        <p:txBody>
          <a:bodyPr/>
          <a:lstStyle>
            <a:lvl1pPr marL="0" indent="0">
              <a:buNone/>
              <a:defRPr sz="1508"/>
            </a:lvl1pPr>
            <a:lvl2pPr marL="487406" indent="0">
              <a:buNone/>
              <a:defRPr sz="1320"/>
            </a:lvl2pPr>
            <a:lvl3pPr marL="974860" indent="0">
              <a:buNone/>
              <a:defRPr sz="1037"/>
            </a:lvl3pPr>
            <a:lvl4pPr marL="1462303" indent="0">
              <a:buNone/>
              <a:defRPr sz="943"/>
            </a:lvl4pPr>
            <a:lvl5pPr marL="1949734" indent="0">
              <a:buNone/>
              <a:defRPr sz="943"/>
            </a:lvl5pPr>
            <a:lvl6pPr marL="2437168" indent="0">
              <a:buNone/>
              <a:defRPr sz="943"/>
            </a:lvl6pPr>
            <a:lvl7pPr marL="2924604" indent="0">
              <a:buNone/>
              <a:defRPr sz="943"/>
            </a:lvl7pPr>
            <a:lvl8pPr marL="3412036" indent="0">
              <a:buNone/>
              <a:defRPr sz="943"/>
            </a:lvl8pPr>
            <a:lvl9pPr marL="3899472" indent="0">
              <a:buNone/>
              <a:defRPr sz="94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2D3F9E-5F05-0443-81CA-E0A49E00B98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91472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81" y="5291772"/>
            <a:ext cx="6048375" cy="624724"/>
          </a:xfrm>
        </p:spPr>
        <p:txBody>
          <a:bodyPr anchor="b"/>
          <a:lstStyle>
            <a:lvl1pPr algn="l">
              <a:defRPr sz="2168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81" y="675576"/>
            <a:ext cx="6048375" cy="4535805"/>
          </a:xfrm>
        </p:spPr>
        <p:txBody>
          <a:bodyPr/>
          <a:lstStyle>
            <a:lvl1pPr marL="0" indent="0">
              <a:buNone/>
              <a:defRPr sz="3394"/>
            </a:lvl1pPr>
            <a:lvl2pPr marL="487406" indent="0">
              <a:buNone/>
              <a:defRPr sz="3017"/>
            </a:lvl2pPr>
            <a:lvl3pPr marL="974860" indent="0">
              <a:buNone/>
              <a:defRPr sz="2546"/>
            </a:lvl3pPr>
            <a:lvl4pPr marL="1462303" indent="0">
              <a:buNone/>
              <a:defRPr sz="2168"/>
            </a:lvl4pPr>
            <a:lvl5pPr marL="1949734" indent="0">
              <a:buNone/>
              <a:defRPr sz="2168"/>
            </a:lvl5pPr>
            <a:lvl6pPr marL="2437168" indent="0">
              <a:buNone/>
              <a:defRPr sz="2168"/>
            </a:lvl6pPr>
            <a:lvl7pPr marL="2924604" indent="0">
              <a:buNone/>
              <a:defRPr sz="2168"/>
            </a:lvl7pPr>
            <a:lvl8pPr marL="3412036" indent="0">
              <a:buNone/>
              <a:defRPr sz="2168"/>
            </a:lvl8pPr>
            <a:lvl9pPr marL="3899472" indent="0">
              <a:buNone/>
              <a:defRPr sz="2168"/>
            </a:lvl9pPr>
          </a:lstStyle>
          <a:p>
            <a:pPr lvl="0"/>
            <a:r>
              <a:rPr lang="ru-RU" noProof="0"/>
              <a:t>Чтобы добавить рисунок, перетащите его на заполнитель или щелкните значок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81" y="5916603"/>
            <a:ext cx="6048375" cy="887211"/>
          </a:xfrm>
        </p:spPr>
        <p:txBody>
          <a:bodyPr/>
          <a:lstStyle>
            <a:lvl1pPr marL="0" indent="0">
              <a:buNone/>
              <a:defRPr sz="1508"/>
            </a:lvl1pPr>
            <a:lvl2pPr marL="487406" indent="0">
              <a:buNone/>
              <a:defRPr sz="1320"/>
            </a:lvl2pPr>
            <a:lvl3pPr marL="974860" indent="0">
              <a:buNone/>
              <a:defRPr sz="1037"/>
            </a:lvl3pPr>
            <a:lvl4pPr marL="1462303" indent="0">
              <a:buNone/>
              <a:defRPr sz="943"/>
            </a:lvl4pPr>
            <a:lvl5pPr marL="1949734" indent="0">
              <a:buNone/>
              <a:defRPr sz="943"/>
            </a:lvl5pPr>
            <a:lvl6pPr marL="2437168" indent="0">
              <a:buNone/>
              <a:defRPr sz="943"/>
            </a:lvl6pPr>
            <a:lvl7pPr marL="2924604" indent="0">
              <a:buNone/>
              <a:defRPr sz="943"/>
            </a:lvl7pPr>
            <a:lvl8pPr marL="3412036" indent="0">
              <a:buNone/>
              <a:defRPr sz="943"/>
            </a:lvl8pPr>
            <a:lvl9pPr marL="3899472" indent="0">
              <a:buNone/>
              <a:defRPr sz="94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2AF893-5DF5-5243-8B1D-E5362FE9D50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24724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AB7197-41A4-3E40-9D11-26FB2A1E991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26907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4" y="503978"/>
            <a:ext cx="2268141" cy="59637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39" y="503978"/>
            <a:ext cx="6636412" cy="59637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A64FB-6B37-564F-A4CC-44887EB79DD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58776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4085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04039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1388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1388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 defTabSz="851388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1388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8181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DD4AA8-567E-DB49-8EF0-20DB10F2A7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14741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4085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04039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1388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1388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 defTabSz="851388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1388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56414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4085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504039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40A0F-59C9-C14F-A159-577169E0E5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04974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840052" y="587975"/>
            <a:ext cx="8484526" cy="125994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40052" y="2099926"/>
            <a:ext cx="4158258" cy="445180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66322" y="2099910"/>
            <a:ext cx="4158258" cy="21419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166322" y="4409810"/>
            <a:ext cx="4158258" cy="21419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840053" y="7045197"/>
            <a:ext cx="2268141" cy="503978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96229" y="7059197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60478" y="7055697"/>
            <a:ext cx="1764109" cy="503978"/>
          </a:xfrm>
        </p:spPr>
        <p:txBody>
          <a:bodyPr/>
          <a:lstStyle>
            <a:lvl1pPr>
              <a:defRPr/>
            </a:lvl1pPr>
          </a:lstStyle>
          <a:p>
            <a:fld id="{8D98910B-CE54-8245-BDD7-FC30634E4F2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027415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503701" y="301320"/>
            <a:ext cx="9072042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148" b="0" strike="noStrike" spc="-1">
              <a:latin typeface="Arial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503701" y="1768680"/>
            <a:ext cx="4427067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17" b="0" strike="noStrike" spc="-1">
              <a:latin typeface="Arial"/>
            </a:endParaRPr>
          </a:p>
        </p:txBody>
      </p:sp>
      <p:sp>
        <p:nvSpPr>
          <p:cNvPr id="333" name="PlaceHolder 3"/>
          <p:cNvSpPr>
            <a:spLocks noGrp="1"/>
          </p:cNvSpPr>
          <p:nvPr>
            <p:ph type="body"/>
          </p:nvPr>
        </p:nvSpPr>
        <p:spPr>
          <a:xfrm>
            <a:off x="5152410" y="1768680"/>
            <a:ext cx="4427067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17" b="0" strike="noStrike" spc="-1">
              <a:latin typeface="Arial"/>
            </a:endParaRPr>
          </a:p>
        </p:txBody>
      </p:sp>
      <p:sp>
        <p:nvSpPr>
          <p:cNvPr id="334" name="PlaceHolder 4"/>
          <p:cNvSpPr>
            <a:spLocks noGrp="1"/>
          </p:cNvSpPr>
          <p:nvPr>
            <p:ph type="body"/>
          </p:nvPr>
        </p:nvSpPr>
        <p:spPr>
          <a:xfrm>
            <a:off x="5152410" y="4058640"/>
            <a:ext cx="4427067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17" b="0" strike="noStrike" spc="-1"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47020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080625" cy="7559675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839238">
                <a:defRPr/>
              </a:pPr>
              <a:endParaRPr lang="ru-RU" sz="2646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238">
                <a:defRPr/>
              </a:pPr>
              <a:endParaRPr lang="ru-RU" sz="2646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238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238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238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238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238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238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238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238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238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839238">
                  <a:defRPr/>
                </a:pPr>
                <a:endParaRPr lang="ru-RU" sz="2646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6251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276203" y="2015913"/>
            <a:ext cx="6636411" cy="2435895"/>
          </a:xfrm>
        </p:spPr>
        <p:txBody>
          <a:bodyPr/>
          <a:lstStyle>
            <a:lvl1pPr>
              <a:defRPr sz="5512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6251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276203" y="4703800"/>
            <a:ext cx="6636411" cy="1931917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748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504031" y="6887704"/>
            <a:ext cx="2352146" cy="50397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FAE4F-E4AE-EA41-AB5A-3F7303145A2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6726502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840CDC-B8A3-7D4C-8330-D38F5BF82F0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8757277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2" y="4858030"/>
            <a:ext cx="856853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2" y="3204119"/>
            <a:ext cx="856853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490651" indent="0">
              <a:buNone/>
              <a:defRPr sz="1984"/>
            </a:lvl2pPr>
            <a:lvl3pPr marL="981368" indent="0">
              <a:buNone/>
              <a:defRPr sz="1764"/>
            </a:lvl3pPr>
            <a:lvl4pPr marL="1472069" indent="0">
              <a:buNone/>
              <a:defRPr sz="1543"/>
            </a:lvl4pPr>
            <a:lvl5pPr marL="1962755" indent="0">
              <a:buNone/>
              <a:defRPr sz="1543"/>
            </a:lvl5pPr>
            <a:lvl6pPr marL="2453442" indent="0">
              <a:buNone/>
              <a:defRPr sz="1543"/>
            </a:lvl6pPr>
            <a:lvl7pPr marL="2944133" indent="0">
              <a:buNone/>
              <a:defRPr sz="1543"/>
            </a:lvl7pPr>
            <a:lvl8pPr marL="3434826" indent="0">
              <a:buNone/>
              <a:defRPr sz="1543"/>
            </a:lvl8pPr>
            <a:lvl9pPr marL="3925515" indent="0">
              <a:buNone/>
              <a:defRPr sz="154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DAEE8B-DE2C-8740-AC36-77D0CFB4013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4650214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4032" y="2183906"/>
            <a:ext cx="4452276" cy="428381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ED999-7C20-3A40-9C41-3AC711BA28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4024419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490651" indent="0">
              <a:buNone/>
              <a:defRPr sz="2205" b="1"/>
            </a:lvl2pPr>
            <a:lvl3pPr marL="981368" indent="0">
              <a:buNone/>
              <a:defRPr sz="1984" b="1"/>
            </a:lvl3pPr>
            <a:lvl4pPr marL="1472069" indent="0">
              <a:buNone/>
              <a:defRPr sz="1764" b="1"/>
            </a:lvl4pPr>
            <a:lvl5pPr marL="1962755" indent="0">
              <a:buNone/>
              <a:defRPr sz="1764" b="1"/>
            </a:lvl5pPr>
            <a:lvl6pPr marL="2453442" indent="0">
              <a:buNone/>
              <a:defRPr sz="1764" b="1"/>
            </a:lvl6pPr>
            <a:lvl7pPr marL="2944133" indent="0">
              <a:buNone/>
              <a:defRPr sz="1764" b="1"/>
            </a:lvl7pPr>
            <a:lvl8pPr marL="3434826" indent="0">
              <a:buNone/>
              <a:defRPr sz="1764" b="1"/>
            </a:lvl8pPr>
            <a:lvl9pPr marL="3925515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490651" indent="0">
              <a:buNone/>
              <a:defRPr sz="2205" b="1"/>
            </a:lvl2pPr>
            <a:lvl3pPr marL="981368" indent="0">
              <a:buNone/>
              <a:defRPr sz="1984" b="1"/>
            </a:lvl3pPr>
            <a:lvl4pPr marL="1472069" indent="0">
              <a:buNone/>
              <a:defRPr sz="1764" b="1"/>
            </a:lvl4pPr>
            <a:lvl5pPr marL="1962755" indent="0">
              <a:buNone/>
              <a:defRPr sz="1764" b="1"/>
            </a:lvl5pPr>
            <a:lvl6pPr marL="2453442" indent="0">
              <a:buNone/>
              <a:defRPr sz="1764" b="1"/>
            </a:lvl6pPr>
            <a:lvl7pPr marL="2944133" indent="0">
              <a:buNone/>
              <a:defRPr sz="1764" b="1"/>
            </a:lvl7pPr>
            <a:lvl8pPr marL="3434826" indent="0">
              <a:buNone/>
              <a:defRPr sz="1764" b="1"/>
            </a:lvl8pPr>
            <a:lvl9pPr marL="3925515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1769F3-0F61-9A49-AF85-E0E43BDE872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8527036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F226AA-D29C-9C47-B835-6AE848F29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691617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127" y="301095"/>
            <a:ext cx="3316456" cy="1280945"/>
          </a:xfrm>
        </p:spPr>
        <p:txBody>
          <a:bodyPr anchor="b"/>
          <a:lstStyle>
            <a:lvl1pPr algn="l">
              <a:defRPr sz="2168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244" y="301181"/>
            <a:ext cx="5635349" cy="6451973"/>
          </a:xfrm>
        </p:spPr>
        <p:txBody>
          <a:bodyPr/>
          <a:lstStyle>
            <a:lvl1pPr>
              <a:defRPr sz="3394"/>
            </a:lvl1pPr>
            <a:lvl2pPr>
              <a:defRPr sz="3017"/>
            </a:lvl2pPr>
            <a:lvl3pPr>
              <a:defRPr sz="2546"/>
            </a:lvl3pPr>
            <a:lvl4pPr>
              <a:defRPr sz="2168"/>
            </a:lvl4pPr>
            <a:lvl5pPr>
              <a:defRPr sz="2168"/>
            </a:lvl5pPr>
            <a:lvl6pPr>
              <a:defRPr sz="2168"/>
            </a:lvl6pPr>
            <a:lvl7pPr>
              <a:defRPr sz="2168"/>
            </a:lvl7pPr>
            <a:lvl8pPr>
              <a:defRPr sz="2168"/>
            </a:lvl8pPr>
            <a:lvl9pPr>
              <a:defRPr sz="216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127" y="1581937"/>
            <a:ext cx="3316456" cy="5171028"/>
          </a:xfrm>
        </p:spPr>
        <p:txBody>
          <a:bodyPr/>
          <a:lstStyle>
            <a:lvl1pPr marL="0" indent="0">
              <a:buNone/>
              <a:defRPr sz="1508"/>
            </a:lvl1pPr>
            <a:lvl2pPr marL="486684" indent="0">
              <a:buNone/>
              <a:defRPr sz="1320"/>
            </a:lvl2pPr>
            <a:lvl3pPr marL="973415" indent="0">
              <a:buNone/>
              <a:defRPr sz="1037"/>
            </a:lvl3pPr>
            <a:lvl4pPr marL="1460133" indent="0">
              <a:buNone/>
              <a:defRPr sz="943"/>
            </a:lvl4pPr>
            <a:lvl5pPr marL="1946844" indent="0">
              <a:buNone/>
              <a:defRPr sz="943"/>
            </a:lvl5pPr>
            <a:lvl6pPr marL="2433555" indent="0">
              <a:buNone/>
              <a:defRPr sz="943"/>
            </a:lvl6pPr>
            <a:lvl7pPr marL="2920267" indent="0">
              <a:buNone/>
              <a:defRPr sz="943"/>
            </a:lvl7pPr>
            <a:lvl8pPr marL="3406977" indent="0">
              <a:buNone/>
              <a:defRPr sz="943"/>
            </a:lvl8pPr>
            <a:lvl9pPr marL="3893691" indent="0">
              <a:buNone/>
              <a:defRPr sz="94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2D3F9E-5F05-0443-81CA-E0A49E00B98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39404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DD4AA8-567E-DB49-8EF0-20DB10F2A7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7150905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270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245" y="301226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270" y="1581937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490651" indent="0">
              <a:buNone/>
              <a:defRPr sz="1323"/>
            </a:lvl2pPr>
            <a:lvl3pPr marL="981368" indent="0">
              <a:buNone/>
              <a:defRPr sz="1102"/>
            </a:lvl3pPr>
            <a:lvl4pPr marL="1472069" indent="0">
              <a:buNone/>
              <a:defRPr sz="992"/>
            </a:lvl4pPr>
            <a:lvl5pPr marL="1962755" indent="0">
              <a:buNone/>
              <a:defRPr sz="992"/>
            </a:lvl5pPr>
            <a:lvl6pPr marL="2453442" indent="0">
              <a:buNone/>
              <a:defRPr sz="992"/>
            </a:lvl6pPr>
            <a:lvl7pPr marL="2944133" indent="0">
              <a:buNone/>
              <a:defRPr sz="992"/>
            </a:lvl7pPr>
            <a:lvl8pPr marL="3434826" indent="0">
              <a:buNone/>
              <a:defRPr sz="992"/>
            </a:lvl8pPr>
            <a:lvl9pPr marL="3925515" indent="0">
              <a:buNone/>
              <a:defRPr sz="9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2D3F9E-5F05-0443-81CA-E0A49E00B98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0531289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490651" indent="0">
              <a:buNone/>
              <a:defRPr sz="3086"/>
            </a:lvl2pPr>
            <a:lvl3pPr marL="981368" indent="0">
              <a:buNone/>
              <a:defRPr sz="2646"/>
            </a:lvl3pPr>
            <a:lvl4pPr marL="1472069" indent="0">
              <a:buNone/>
              <a:defRPr sz="2205"/>
            </a:lvl4pPr>
            <a:lvl5pPr marL="1962755" indent="0">
              <a:buNone/>
              <a:defRPr sz="2205"/>
            </a:lvl5pPr>
            <a:lvl6pPr marL="2453442" indent="0">
              <a:buNone/>
              <a:defRPr sz="2205"/>
            </a:lvl6pPr>
            <a:lvl7pPr marL="2944133" indent="0">
              <a:buNone/>
              <a:defRPr sz="2205"/>
            </a:lvl7pPr>
            <a:lvl8pPr marL="3434826" indent="0">
              <a:buNone/>
              <a:defRPr sz="2205"/>
            </a:lvl8pPr>
            <a:lvl9pPr marL="3925515" indent="0">
              <a:buNone/>
              <a:defRPr sz="2205"/>
            </a:lvl9pPr>
          </a:lstStyle>
          <a:p>
            <a:pPr lvl="0"/>
            <a:r>
              <a:rPr lang="ru-RU" noProof="0"/>
              <a:t>Чтобы добавить рисунок, перетащите его на заполнитель или щелкните значок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490651" indent="0">
              <a:buNone/>
              <a:defRPr sz="1323"/>
            </a:lvl2pPr>
            <a:lvl3pPr marL="981368" indent="0">
              <a:buNone/>
              <a:defRPr sz="1102"/>
            </a:lvl3pPr>
            <a:lvl4pPr marL="1472069" indent="0">
              <a:buNone/>
              <a:defRPr sz="992"/>
            </a:lvl4pPr>
            <a:lvl5pPr marL="1962755" indent="0">
              <a:buNone/>
              <a:defRPr sz="992"/>
            </a:lvl5pPr>
            <a:lvl6pPr marL="2453442" indent="0">
              <a:buNone/>
              <a:defRPr sz="992"/>
            </a:lvl6pPr>
            <a:lvl7pPr marL="2944133" indent="0">
              <a:buNone/>
              <a:defRPr sz="992"/>
            </a:lvl7pPr>
            <a:lvl8pPr marL="3434826" indent="0">
              <a:buNone/>
              <a:defRPr sz="992"/>
            </a:lvl8pPr>
            <a:lvl9pPr marL="3925515" indent="0">
              <a:buNone/>
              <a:defRPr sz="9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2AF893-5DF5-5243-8B1D-E5362FE9D50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5277135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AB7197-41A4-3E40-9D11-26FB2A1E991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7619556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3" y="503978"/>
            <a:ext cx="2268141" cy="59637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34" y="503978"/>
            <a:ext cx="6636411" cy="59637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A64FB-6B37-564F-A4CC-44887EB79DD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9243736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3978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04032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7074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7074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 defTabSz="857074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7074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5212061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3978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04032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7074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7074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 defTabSz="857074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57074"/>
            <a:endParaRPr lang="en-US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5473376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503978"/>
            <a:ext cx="9072563" cy="151193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504032" y="2183906"/>
            <a:ext cx="4452276" cy="4283816"/>
          </a:xfrm>
        </p:spPr>
        <p:txBody>
          <a:bodyPr/>
          <a:lstStyle/>
          <a:p>
            <a:pPr lvl="0"/>
            <a:r>
              <a:rPr lang="ru-RU" noProof="0"/>
              <a:t>Щелкните значок, чтобы добавить картинку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24318" y="2183906"/>
            <a:ext cx="4452276" cy="42838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40A0F-59C9-C14F-A159-577169E0E571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7999320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840052" y="587975"/>
            <a:ext cx="8484526" cy="125994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40052" y="2099915"/>
            <a:ext cx="4158258" cy="445180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66320" y="2099910"/>
            <a:ext cx="4158258" cy="21419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166320" y="4409810"/>
            <a:ext cx="4158258" cy="21419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840052" y="7045197"/>
            <a:ext cx="2268141" cy="503978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96229" y="7059197"/>
            <a:ext cx="3192198" cy="503978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60470" y="7055697"/>
            <a:ext cx="1764109" cy="503978"/>
          </a:xfrm>
        </p:spPr>
        <p:txBody>
          <a:bodyPr/>
          <a:lstStyle>
            <a:lvl1pPr>
              <a:defRPr/>
            </a:lvl1pPr>
          </a:lstStyle>
          <a:p>
            <a:fld id="{8D98910B-CE54-8245-BDD7-FC30634E4F2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8447991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87707" y="2351079"/>
            <a:ext cx="5710714" cy="2698766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87706" y="5208596"/>
            <a:ext cx="5706913" cy="1852541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3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6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0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73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7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60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53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47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FAE4F-E4AE-EA41-AB5A-3F7303145A2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695025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81" y="5291772"/>
            <a:ext cx="6048375" cy="624724"/>
          </a:xfrm>
        </p:spPr>
        <p:txBody>
          <a:bodyPr anchor="b"/>
          <a:lstStyle>
            <a:lvl1pPr algn="l">
              <a:defRPr sz="2168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81" y="675574"/>
            <a:ext cx="6048375" cy="4535805"/>
          </a:xfrm>
        </p:spPr>
        <p:txBody>
          <a:bodyPr/>
          <a:lstStyle>
            <a:lvl1pPr marL="0" indent="0">
              <a:buNone/>
              <a:defRPr sz="3394"/>
            </a:lvl1pPr>
            <a:lvl2pPr marL="486684" indent="0">
              <a:buNone/>
              <a:defRPr sz="3017"/>
            </a:lvl2pPr>
            <a:lvl3pPr marL="973415" indent="0">
              <a:buNone/>
              <a:defRPr sz="2546"/>
            </a:lvl3pPr>
            <a:lvl4pPr marL="1460133" indent="0">
              <a:buNone/>
              <a:defRPr sz="2168"/>
            </a:lvl4pPr>
            <a:lvl5pPr marL="1946844" indent="0">
              <a:buNone/>
              <a:defRPr sz="2168"/>
            </a:lvl5pPr>
            <a:lvl6pPr marL="2433555" indent="0">
              <a:buNone/>
              <a:defRPr sz="2168"/>
            </a:lvl6pPr>
            <a:lvl7pPr marL="2920267" indent="0">
              <a:buNone/>
              <a:defRPr sz="2168"/>
            </a:lvl7pPr>
            <a:lvl8pPr marL="3406977" indent="0">
              <a:buNone/>
              <a:defRPr sz="2168"/>
            </a:lvl8pPr>
            <a:lvl9pPr marL="3893691" indent="0">
              <a:buNone/>
              <a:defRPr sz="2168"/>
            </a:lvl9pPr>
          </a:lstStyle>
          <a:p>
            <a:pPr lvl="0"/>
            <a:r>
              <a:rPr lang="ru-RU" noProof="0"/>
              <a:t>Чтобы добавить рисунок, перетащите его на заполнитель или щелкните значок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81" y="5916601"/>
            <a:ext cx="6048375" cy="887211"/>
          </a:xfrm>
        </p:spPr>
        <p:txBody>
          <a:bodyPr/>
          <a:lstStyle>
            <a:lvl1pPr marL="0" indent="0">
              <a:buNone/>
              <a:defRPr sz="1508"/>
            </a:lvl1pPr>
            <a:lvl2pPr marL="486684" indent="0">
              <a:buNone/>
              <a:defRPr sz="1320"/>
            </a:lvl2pPr>
            <a:lvl3pPr marL="973415" indent="0">
              <a:buNone/>
              <a:defRPr sz="1037"/>
            </a:lvl3pPr>
            <a:lvl4pPr marL="1460133" indent="0">
              <a:buNone/>
              <a:defRPr sz="943"/>
            </a:lvl4pPr>
            <a:lvl5pPr marL="1946844" indent="0">
              <a:buNone/>
              <a:defRPr sz="943"/>
            </a:lvl5pPr>
            <a:lvl6pPr marL="2433555" indent="0">
              <a:buNone/>
              <a:defRPr sz="943"/>
            </a:lvl6pPr>
            <a:lvl7pPr marL="2920267" indent="0">
              <a:buNone/>
              <a:defRPr sz="943"/>
            </a:lvl7pPr>
            <a:lvl8pPr marL="3406977" indent="0">
              <a:buNone/>
              <a:defRPr sz="943"/>
            </a:lvl8pPr>
            <a:lvl9pPr marL="3893691" indent="0">
              <a:buNone/>
              <a:defRPr sz="94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2AF893-5DF5-5243-8B1D-E5362FE9D50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55165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40CDC-B8A3-7D4C-8330-D38F5BF82F0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1046304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4087707" y="5208596"/>
            <a:ext cx="5710714" cy="1825636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87706" y="3065458"/>
            <a:ext cx="5706913" cy="1931917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3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6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0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73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7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60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53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47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DAEE8B-DE2C-8740-AC36-77D0CFB4013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5110044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4032" y="1763928"/>
            <a:ext cx="4452276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5ED999-7C20-3A40-9C41-3AC711BA28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8360744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493392" indent="0">
              <a:buNone/>
              <a:defRPr sz="2205" b="1"/>
            </a:lvl2pPr>
            <a:lvl3pPr marL="986846" indent="0">
              <a:buNone/>
              <a:defRPr sz="1984" b="1"/>
            </a:lvl3pPr>
            <a:lvl4pPr marL="1480281" indent="0">
              <a:buNone/>
              <a:defRPr sz="1764" b="1"/>
            </a:lvl4pPr>
            <a:lvl5pPr marL="1973710" indent="0">
              <a:buNone/>
              <a:defRPr sz="1764" b="1"/>
            </a:lvl5pPr>
            <a:lvl6pPr marL="2467137" indent="0">
              <a:buNone/>
              <a:defRPr sz="1764" b="1"/>
            </a:lvl6pPr>
            <a:lvl7pPr marL="2960563" indent="0">
              <a:buNone/>
              <a:defRPr sz="1764" b="1"/>
            </a:lvl7pPr>
            <a:lvl8pPr marL="3453990" indent="0">
              <a:buNone/>
              <a:defRPr sz="1764" b="1"/>
            </a:lvl8pPr>
            <a:lvl9pPr marL="3947416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493392" indent="0">
              <a:buNone/>
              <a:defRPr sz="2205" b="1"/>
            </a:lvl2pPr>
            <a:lvl3pPr marL="986846" indent="0">
              <a:buNone/>
              <a:defRPr sz="1984" b="1"/>
            </a:lvl3pPr>
            <a:lvl4pPr marL="1480281" indent="0">
              <a:buNone/>
              <a:defRPr sz="1764" b="1"/>
            </a:lvl4pPr>
            <a:lvl5pPr marL="1973710" indent="0">
              <a:buNone/>
              <a:defRPr sz="1764" b="1"/>
            </a:lvl5pPr>
            <a:lvl6pPr marL="2467137" indent="0">
              <a:buNone/>
              <a:defRPr sz="1764" b="1"/>
            </a:lvl6pPr>
            <a:lvl7pPr marL="2960563" indent="0">
              <a:buNone/>
              <a:defRPr sz="1764" b="1"/>
            </a:lvl7pPr>
            <a:lvl8pPr marL="3453990" indent="0">
              <a:buNone/>
              <a:defRPr sz="1764" b="1"/>
            </a:lvl8pPr>
            <a:lvl9pPr marL="3947416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769F3-0F61-9A49-AF85-E0E43BDE872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9444911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F226AA-D29C-9C47-B835-6AE848F29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0897921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D4AA8-567E-DB49-8EF0-20DB10F2A7C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155295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220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245" y="301176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220" y="1581937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493392" indent="0">
              <a:buNone/>
              <a:defRPr sz="1323"/>
            </a:lvl2pPr>
            <a:lvl3pPr marL="986846" indent="0">
              <a:buNone/>
              <a:defRPr sz="1102"/>
            </a:lvl3pPr>
            <a:lvl4pPr marL="1480281" indent="0">
              <a:buNone/>
              <a:defRPr sz="992"/>
            </a:lvl4pPr>
            <a:lvl5pPr marL="1973710" indent="0">
              <a:buNone/>
              <a:defRPr sz="992"/>
            </a:lvl5pPr>
            <a:lvl6pPr marL="2467137" indent="0">
              <a:buNone/>
              <a:defRPr sz="992"/>
            </a:lvl6pPr>
            <a:lvl7pPr marL="2960563" indent="0">
              <a:buNone/>
              <a:defRPr sz="992"/>
            </a:lvl7pPr>
            <a:lvl8pPr marL="3453990" indent="0">
              <a:buNone/>
              <a:defRPr sz="992"/>
            </a:lvl8pPr>
            <a:lvl9pPr marL="3947416" indent="0">
              <a:buNone/>
              <a:defRPr sz="9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D3F9E-5F05-0443-81CA-E0A49E00B98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905452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 rtlCol="0">
            <a:normAutofit/>
          </a:bodyPr>
          <a:lstStyle>
            <a:lvl1pPr marL="0" indent="0">
              <a:buNone/>
              <a:defRPr sz="3527"/>
            </a:lvl1pPr>
            <a:lvl2pPr marL="493392" indent="0">
              <a:buNone/>
              <a:defRPr sz="3086"/>
            </a:lvl2pPr>
            <a:lvl3pPr marL="986846" indent="0">
              <a:buNone/>
              <a:defRPr sz="2646"/>
            </a:lvl3pPr>
            <a:lvl4pPr marL="1480281" indent="0">
              <a:buNone/>
              <a:defRPr sz="2205"/>
            </a:lvl4pPr>
            <a:lvl5pPr marL="1973710" indent="0">
              <a:buNone/>
              <a:defRPr sz="2205"/>
            </a:lvl5pPr>
            <a:lvl6pPr marL="2467137" indent="0">
              <a:buNone/>
              <a:defRPr sz="2205"/>
            </a:lvl6pPr>
            <a:lvl7pPr marL="2960563" indent="0">
              <a:buNone/>
              <a:defRPr sz="2205"/>
            </a:lvl7pPr>
            <a:lvl8pPr marL="3453990" indent="0">
              <a:buNone/>
              <a:defRPr sz="2205"/>
            </a:lvl8pPr>
            <a:lvl9pPr marL="3947416" indent="0">
              <a:buNone/>
              <a:defRPr sz="2205"/>
            </a:lvl9pPr>
          </a:lstStyle>
          <a:p>
            <a:pPr lvl="0"/>
            <a:r>
              <a:rPr lang="ru-RU" noProof="0"/>
              <a:t>Чтобы добавить рисунок, перетащите его на заполнитель или щелкните значок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493392" indent="0">
              <a:buNone/>
              <a:defRPr sz="1323"/>
            </a:lvl2pPr>
            <a:lvl3pPr marL="986846" indent="0">
              <a:buNone/>
              <a:defRPr sz="1102"/>
            </a:lvl3pPr>
            <a:lvl4pPr marL="1480281" indent="0">
              <a:buNone/>
              <a:defRPr sz="992"/>
            </a:lvl4pPr>
            <a:lvl5pPr marL="1973710" indent="0">
              <a:buNone/>
              <a:defRPr sz="992"/>
            </a:lvl5pPr>
            <a:lvl6pPr marL="2467137" indent="0">
              <a:buNone/>
              <a:defRPr sz="992"/>
            </a:lvl6pPr>
            <a:lvl7pPr marL="2960563" indent="0">
              <a:buNone/>
              <a:defRPr sz="992"/>
            </a:lvl7pPr>
            <a:lvl8pPr marL="3453990" indent="0">
              <a:buNone/>
              <a:defRPr sz="992"/>
            </a:lvl8pPr>
            <a:lvl9pPr marL="3947416" indent="0">
              <a:buNone/>
              <a:defRPr sz="9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2AF893-5DF5-5243-8B1D-E5362FE9D50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2093583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B7197-41A4-3E40-9D11-26FB2A1E991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06978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3" y="302926"/>
            <a:ext cx="2268141" cy="645022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34" y="302926"/>
            <a:ext cx="6636411" cy="645022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7A64FB-6B37-564F-A4CC-44887EB79DD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 Narrow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001667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22" y="6887704"/>
            <a:ext cx="3192198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255" tIns="51614" rIns="103255" bIns="51614" numCol="1" anchor="b" anchorCtr="0" compatLnSpc="1">
            <a:prstTxWarp prst="textNoShape">
              <a:avLst/>
            </a:prstTxWarp>
          </a:bodyPr>
          <a:lstStyle>
            <a:lvl1pPr algn="ctr">
              <a:defRPr sz="1320">
                <a:ea typeface="+mn-ea"/>
              </a:defRPr>
            </a:lvl1pPr>
          </a:lstStyle>
          <a:p>
            <a:pPr lvl="0"/>
            <a:endParaRPr lang="en-US"/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514" y="6887704"/>
            <a:ext cx="2352145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255" tIns="51614" rIns="103255" bIns="51614" numCol="1" anchor="b" anchorCtr="0" compatLnSpc="1">
            <a:prstTxWarp prst="textNoShape">
              <a:avLst/>
            </a:prstTxWarp>
          </a:bodyPr>
          <a:lstStyle>
            <a:lvl1pPr algn="r">
              <a:defRPr sz="1320">
                <a:latin typeface="Arial Black" charset="0"/>
              </a:defRPr>
            </a:lvl1pPr>
          </a:lstStyle>
          <a:p>
            <a:pPr lvl="0"/>
            <a:fld id="{D280BFD9-C0C2-43CC-B281-4EA6AD8B00A1}" type="slidenum">
              <a:rPr lang="en-US" smtClean="0"/>
              <a:pPr lvl="0"/>
              <a:t>‹#›</a:t>
            </a:fld>
            <a:endParaRPr lang="en-US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52" y="0"/>
            <a:ext cx="10080625" cy="601974"/>
            <a:chOff x="0" y="0"/>
            <a:chExt cx="5760" cy="344"/>
          </a:xfrm>
        </p:grpSpPr>
        <p:sp>
          <p:nvSpPr>
            <p:cNvPr id="36147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sp>
          <p:nvSpPr>
            <p:cNvPr id="36147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sp>
          <p:nvSpPr>
            <p:cNvPr id="36147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ea typeface="+mn-ea"/>
              </a:endParaRPr>
            </a:p>
          </p:txBody>
        </p:sp>
        <p:sp>
          <p:nvSpPr>
            <p:cNvPr id="36148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ea typeface="+mn-ea"/>
              </a:endParaRPr>
            </a:p>
          </p:txBody>
        </p:sp>
        <p:sp>
          <p:nvSpPr>
            <p:cNvPr id="36148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ea typeface="+mn-ea"/>
              </a:endParaRPr>
            </a:p>
          </p:txBody>
        </p:sp>
        <p:sp>
          <p:nvSpPr>
            <p:cNvPr id="36148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ea typeface="+mn-ea"/>
              </a:endParaRPr>
            </a:p>
          </p:txBody>
        </p:sp>
        <p:sp>
          <p:nvSpPr>
            <p:cNvPr id="36148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sp>
          <p:nvSpPr>
            <p:cNvPr id="36148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ea typeface="+mn-ea"/>
              </a:endParaRPr>
            </a:p>
          </p:txBody>
        </p:sp>
        <p:sp>
          <p:nvSpPr>
            <p:cNvPr id="36148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ea typeface="+mn-ea"/>
              </a:endParaRPr>
            </a:p>
          </p:txBody>
        </p:sp>
      </p:grpSp>
      <p:sp>
        <p:nvSpPr>
          <p:cNvPr id="2053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504031" y="504083"/>
            <a:ext cx="9072563" cy="151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3255" tIns="51614" rIns="103255" bIns="516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054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031" y="2183906"/>
            <a:ext cx="9072563" cy="428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3255" tIns="51614" rIns="103255" bIns="516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6148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098" y="6884310"/>
            <a:ext cx="2352145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255" tIns="51614" rIns="103255" bIns="51614" numCol="1" anchor="b" anchorCtr="0" compatLnSpc="1">
            <a:prstTxWarp prst="textNoShape">
              <a:avLst/>
            </a:prstTxWarp>
          </a:bodyPr>
          <a:lstStyle>
            <a:lvl1pPr>
              <a:defRPr sz="1320">
                <a:ea typeface="+mn-ea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0127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9" r:id="rId15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+mj-lt"/>
          <a:ea typeface="Arial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  <a:ea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  <a:ea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  <a:ea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  <a:ea typeface="Arial" charset="0"/>
        </a:defRPr>
      </a:lvl5pPr>
      <a:lvl6pPr marL="486684"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</a:defRPr>
      </a:lvl6pPr>
      <a:lvl7pPr marL="973415"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</a:defRPr>
      </a:lvl7pPr>
      <a:lvl8pPr marL="1460133"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</a:defRPr>
      </a:lvl8pPr>
      <a:lvl9pPr marL="1946844"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</a:defRPr>
      </a:lvl9pPr>
    </p:titleStyle>
    <p:bodyStyle>
      <a:lvl1pPr marL="365008" indent="-365008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3394">
          <a:solidFill>
            <a:schemeClr val="tx1"/>
          </a:solidFill>
          <a:latin typeface="+mn-lt"/>
          <a:ea typeface="Arial" charset="0"/>
          <a:cs typeface="+mn-cs"/>
        </a:defRPr>
      </a:lvl1pPr>
      <a:lvl2pPr marL="790898" indent="-30418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3017">
          <a:solidFill>
            <a:schemeClr val="tx1"/>
          </a:solidFill>
          <a:latin typeface="+mn-lt"/>
          <a:ea typeface="Arial" charset="0"/>
        </a:defRPr>
      </a:lvl2pPr>
      <a:lvl3pPr marL="1216775" indent="-2433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546">
          <a:solidFill>
            <a:schemeClr val="tx1"/>
          </a:solidFill>
          <a:latin typeface="+mn-lt"/>
          <a:ea typeface="Arial" charset="0"/>
        </a:defRPr>
      </a:lvl3pPr>
      <a:lvl4pPr marL="1703487" indent="-24334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2168">
          <a:solidFill>
            <a:schemeClr val="tx1"/>
          </a:solidFill>
          <a:latin typeface="+mn-lt"/>
          <a:ea typeface="Arial" charset="0"/>
        </a:defRPr>
      </a:lvl4pPr>
      <a:lvl5pPr marL="2190199" indent="-2433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168">
          <a:solidFill>
            <a:schemeClr val="tx1"/>
          </a:solidFill>
          <a:latin typeface="+mn-lt"/>
          <a:ea typeface="Arial" charset="0"/>
        </a:defRPr>
      </a:lvl5pPr>
      <a:lvl6pPr marL="2676913" indent="-2433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168">
          <a:solidFill>
            <a:schemeClr val="tx1"/>
          </a:solidFill>
          <a:latin typeface="+mn-lt"/>
        </a:defRPr>
      </a:lvl6pPr>
      <a:lvl7pPr marL="3163621" indent="-2433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168">
          <a:solidFill>
            <a:schemeClr val="tx1"/>
          </a:solidFill>
          <a:latin typeface="+mn-lt"/>
        </a:defRPr>
      </a:lvl7pPr>
      <a:lvl8pPr marL="3650338" indent="-2433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168">
          <a:solidFill>
            <a:schemeClr val="tx1"/>
          </a:solidFill>
          <a:latin typeface="+mn-lt"/>
        </a:defRPr>
      </a:lvl8pPr>
      <a:lvl9pPr marL="4137040" indent="-2433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168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486684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73415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460133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1946844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433555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2920267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406977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3893691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41" y="301641"/>
            <a:ext cx="9069388" cy="1260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41" y="1768494"/>
            <a:ext cx="9069388" cy="4987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21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49" y="6886591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8" charset="0"/>
              <a:buNone/>
              <a:tabLst>
                <a:tab pos="682253" algn="l"/>
                <a:tab pos="1364506" algn="l"/>
                <a:tab pos="2046759" algn="l"/>
              </a:tabLst>
              <a:defRPr sz="132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defTabSz="430895">
              <a:defRPr/>
            </a:pPr>
            <a:r>
              <a:rPr lang="ru-RU"/>
              <a:t>Zagreb, 2019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1" y="6886591"/>
            <a:ext cx="319405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buFont typeface="Times New Roman" pitchFamily="18" charset="0"/>
              <a:buNone/>
              <a:tabLst>
                <a:tab pos="682253" algn="l"/>
                <a:tab pos="1364506" algn="l"/>
                <a:tab pos="2046759" algn="l"/>
                <a:tab pos="2729016" algn="l"/>
              </a:tabLst>
              <a:defRPr sz="132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defTabSz="430895">
              <a:defRPr/>
            </a:pPr>
            <a:r>
              <a:rPr lang="en-US"/>
              <a:t>M.Sapozhnikov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97" y="6886591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32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 Unicode MS" pitchFamily="34" charset="-128"/>
              </a:defRPr>
            </a:lvl1pPr>
          </a:lstStyle>
          <a:p>
            <a:pPr defTabSz="430895">
              <a:defRPr/>
            </a:pPr>
            <a:fld id="{54D0B049-9F52-4D3D-94D1-D95752C05246}" type="slidenum">
              <a:rPr lang="en-US" smtClean="0"/>
              <a:pPr defTabSz="430895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86833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</p:sldLayoutIdLst>
  <p:hf hdr="0"/>
  <p:txStyles>
    <p:titleStyle>
      <a:lvl1pPr algn="ctr" defTabSz="43089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4148">
          <a:solidFill>
            <a:srgbClr val="000000"/>
          </a:solidFill>
          <a:latin typeface="+mj-lt"/>
          <a:ea typeface="Arial" charset="0"/>
          <a:cs typeface="+mj-cs"/>
        </a:defRPr>
      </a:lvl1pPr>
      <a:lvl2pPr algn="ctr" defTabSz="43089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4148">
          <a:solidFill>
            <a:srgbClr val="000000"/>
          </a:solidFill>
          <a:latin typeface="Arial" pitchFamily="34" charset="0"/>
          <a:ea typeface="Arial" charset="0"/>
          <a:cs typeface="Arial Unicode MS" pitchFamily="34" charset="-128"/>
        </a:defRPr>
      </a:lvl2pPr>
      <a:lvl3pPr algn="ctr" defTabSz="43089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4148">
          <a:solidFill>
            <a:srgbClr val="000000"/>
          </a:solidFill>
          <a:latin typeface="Arial" pitchFamily="34" charset="0"/>
          <a:ea typeface="Arial" charset="0"/>
          <a:cs typeface="Arial Unicode MS" pitchFamily="34" charset="-128"/>
        </a:defRPr>
      </a:lvl3pPr>
      <a:lvl4pPr algn="ctr" defTabSz="43089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4148">
          <a:solidFill>
            <a:srgbClr val="000000"/>
          </a:solidFill>
          <a:latin typeface="Arial" pitchFamily="34" charset="0"/>
          <a:ea typeface="Arial" charset="0"/>
          <a:cs typeface="Arial Unicode MS" pitchFamily="34" charset="-128"/>
        </a:defRPr>
      </a:lvl4pPr>
      <a:lvl5pPr algn="ctr" defTabSz="43089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4148">
          <a:solidFill>
            <a:srgbClr val="000000"/>
          </a:solidFill>
          <a:latin typeface="Arial" pitchFamily="34" charset="0"/>
          <a:ea typeface="Arial" charset="0"/>
          <a:cs typeface="Arial Unicode MS" pitchFamily="34" charset="-128"/>
        </a:defRPr>
      </a:lvl5pPr>
      <a:lvl6pPr marL="2369933" indent="-215449" algn="ctr" defTabSz="43089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148">
          <a:solidFill>
            <a:srgbClr val="000000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6pPr>
      <a:lvl7pPr marL="2800830" indent="-215449" algn="ctr" defTabSz="43089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148">
          <a:solidFill>
            <a:srgbClr val="000000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7pPr>
      <a:lvl8pPr marL="3231727" indent="-215449" algn="ctr" defTabSz="43089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148">
          <a:solidFill>
            <a:srgbClr val="000000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8pPr>
      <a:lvl9pPr marL="3662623" indent="-215449" algn="ctr" defTabSz="43089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148">
          <a:solidFill>
            <a:srgbClr val="000000"/>
          </a:solidFill>
          <a:latin typeface="Arial" pitchFamily="34" charset="0"/>
          <a:ea typeface="Arial Unicode MS" pitchFamily="34" charset="-128"/>
          <a:cs typeface="Arial Unicode MS" pitchFamily="34" charset="-128"/>
        </a:defRPr>
      </a:lvl9pPr>
    </p:titleStyle>
    <p:bodyStyle>
      <a:lvl1pPr marL="323174" indent="-323174" algn="l" defTabSz="430895" rtl="0" eaLnBrk="0" fontAlgn="base" hangingPunct="0">
        <a:lnSpc>
          <a:spcPct val="93000"/>
        </a:lnSpc>
        <a:spcBef>
          <a:spcPct val="0"/>
        </a:spcBef>
        <a:spcAft>
          <a:spcPts val="1342"/>
        </a:spcAft>
        <a:buClr>
          <a:srgbClr val="000000"/>
        </a:buClr>
        <a:buSzPct val="100000"/>
        <a:buFont typeface="Times New Roman" pitchFamily="18" charset="0"/>
        <a:defRPr kumimoji="1" sz="3017">
          <a:solidFill>
            <a:srgbClr val="000000"/>
          </a:solidFill>
          <a:latin typeface="+mn-lt"/>
          <a:ea typeface="Arial" charset="0"/>
          <a:cs typeface="+mn-cs"/>
        </a:defRPr>
      </a:lvl1pPr>
      <a:lvl2pPr marL="700207" indent="-269312" algn="l" defTabSz="430895" rtl="0" eaLnBrk="0" fontAlgn="base" hangingPunct="0">
        <a:lnSpc>
          <a:spcPct val="93000"/>
        </a:lnSpc>
        <a:spcBef>
          <a:spcPct val="0"/>
        </a:spcBef>
        <a:spcAft>
          <a:spcPts val="1073"/>
        </a:spcAft>
        <a:buClr>
          <a:srgbClr val="000000"/>
        </a:buClr>
        <a:buSzPct val="100000"/>
        <a:buFont typeface="Times New Roman" pitchFamily="18" charset="0"/>
        <a:defRPr kumimoji="1" sz="2734">
          <a:solidFill>
            <a:srgbClr val="000000"/>
          </a:solidFill>
          <a:latin typeface="+mn-lt"/>
          <a:ea typeface="+mn-ea"/>
          <a:cs typeface="+mn-cs"/>
        </a:defRPr>
      </a:lvl2pPr>
      <a:lvl3pPr marL="1077242" indent="-215449" algn="l" defTabSz="430895" rtl="0" eaLnBrk="0" fontAlgn="base" hangingPunct="0">
        <a:lnSpc>
          <a:spcPct val="93000"/>
        </a:lnSpc>
        <a:spcBef>
          <a:spcPct val="0"/>
        </a:spcBef>
        <a:spcAft>
          <a:spcPts val="801"/>
        </a:spcAft>
        <a:buClr>
          <a:srgbClr val="000000"/>
        </a:buClr>
        <a:buSzPct val="100000"/>
        <a:buFont typeface="Times New Roman" pitchFamily="18" charset="0"/>
        <a:defRPr kumimoji="1" sz="2263">
          <a:solidFill>
            <a:srgbClr val="000000"/>
          </a:solidFill>
          <a:latin typeface="+mn-lt"/>
          <a:ea typeface="+mn-ea"/>
          <a:cs typeface="+mn-cs"/>
        </a:defRPr>
      </a:lvl3pPr>
      <a:lvl4pPr marL="1508139" indent="-215449" algn="l" defTabSz="430895" rtl="0" eaLnBrk="0" fontAlgn="base" hangingPunct="0">
        <a:lnSpc>
          <a:spcPct val="93000"/>
        </a:lnSpc>
        <a:spcBef>
          <a:spcPct val="0"/>
        </a:spcBef>
        <a:spcAft>
          <a:spcPts val="542"/>
        </a:spcAft>
        <a:buClr>
          <a:srgbClr val="000000"/>
        </a:buClr>
        <a:buSzPct val="100000"/>
        <a:buFont typeface="Times New Roman" pitchFamily="18" charset="0"/>
        <a:defRPr kumimoji="1" sz="1980">
          <a:solidFill>
            <a:srgbClr val="000000"/>
          </a:solidFill>
          <a:latin typeface="+mn-lt"/>
          <a:ea typeface="+mn-ea"/>
          <a:cs typeface="+mn-cs"/>
        </a:defRPr>
      </a:lvl4pPr>
      <a:lvl5pPr marL="1939036" indent="-215449" algn="l" defTabSz="430895" rtl="0" eaLnBrk="0" fontAlgn="base" hangingPunct="0">
        <a:lnSpc>
          <a:spcPct val="93000"/>
        </a:lnSpc>
        <a:spcBef>
          <a:spcPct val="0"/>
        </a:spcBef>
        <a:spcAft>
          <a:spcPts val="271"/>
        </a:spcAft>
        <a:buClr>
          <a:srgbClr val="000000"/>
        </a:buClr>
        <a:buSzPct val="100000"/>
        <a:buFont typeface="Times New Roman" pitchFamily="18" charset="0"/>
        <a:defRPr kumimoji="1" sz="1980">
          <a:solidFill>
            <a:srgbClr val="000000"/>
          </a:solidFill>
          <a:latin typeface="+mn-lt"/>
          <a:ea typeface="+mn-ea"/>
          <a:cs typeface="+mn-cs"/>
        </a:defRPr>
      </a:lvl5pPr>
      <a:lvl6pPr marL="2369933" indent="-215449" algn="l" defTabSz="430895" rtl="0" fontAlgn="base" hangingPunct="0">
        <a:lnSpc>
          <a:spcPct val="93000"/>
        </a:lnSpc>
        <a:spcBef>
          <a:spcPct val="0"/>
        </a:spcBef>
        <a:spcAft>
          <a:spcPts val="271"/>
        </a:spcAft>
        <a:buClr>
          <a:srgbClr val="000000"/>
        </a:buClr>
        <a:buSzPct val="100000"/>
        <a:buFont typeface="Times New Roman" pitchFamily="18" charset="0"/>
        <a:defRPr sz="1980">
          <a:solidFill>
            <a:srgbClr val="000000"/>
          </a:solidFill>
          <a:latin typeface="+mn-lt"/>
          <a:ea typeface="+mn-ea"/>
          <a:cs typeface="+mn-cs"/>
        </a:defRPr>
      </a:lvl6pPr>
      <a:lvl7pPr marL="2800830" indent="-215449" algn="l" defTabSz="430895" rtl="0" fontAlgn="base" hangingPunct="0">
        <a:lnSpc>
          <a:spcPct val="93000"/>
        </a:lnSpc>
        <a:spcBef>
          <a:spcPct val="0"/>
        </a:spcBef>
        <a:spcAft>
          <a:spcPts val="271"/>
        </a:spcAft>
        <a:buClr>
          <a:srgbClr val="000000"/>
        </a:buClr>
        <a:buSzPct val="100000"/>
        <a:buFont typeface="Times New Roman" pitchFamily="18" charset="0"/>
        <a:defRPr sz="1980">
          <a:solidFill>
            <a:srgbClr val="000000"/>
          </a:solidFill>
          <a:latin typeface="+mn-lt"/>
          <a:ea typeface="+mn-ea"/>
          <a:cs typeface="+mn-cs"/>
        </a:defRPr>
      </a:lvl7pPr>
      <a:lvl8pPr marL="3231727" indent="-215449" algn="l" defTabSz="430895" rtl="0" fontAlgn="base" hangingPunct="0">
        <a:lnSpc>
          <a:spcPct val="93000"/>
        </a:lnSpc>
        <a:spcBef>
          <a:spcPct val="0"/>
        </a:spcBef>
        <a:spcAft>
          <a:spcPts val="271"/>
        </a:spcAft>
        <a:buClr>
          <a:srgbClr val="000000"/>
        </a:buClr>
        <a:buSzPct val="100000"/>
        <a:buFont typeface="Times New Roman" pitchFamily="18" charset="0"/>
        <a:defRPr sz="1980">
          <a:solidFill>
            <a:srgbClr val="000000"/>
          </a:solidFill>
          <a:latin typeface="+mn-lt"/>
          <a:ea typeface="+mn-ea"/>
          <a:cs typeface="+mn-cs"/>
        </a:defRPr>
      </a:lvl8pPr>
      <a:lvl9pPr marL="3662623" indent="-215449" algn="l" defTabSz="430895" rtl="0" fontAlgn="base" hangingPunct="0">
        <a:lnSpc>
          <a:spcPct val="93000"/>
        </a:lnSpc>
        <a:spcBef>
          <a:spcPct val="0"/>
        </a:spcBef>
        <a:spcAft>
          <a:spcPts val="271"/>
        </a:spcAft>
        <a:buClr>
          <a:srgbClr val="000000"/>
        </a:buClr>
        <a:buSzPct val="100000"/>
        <a:buFont typeface="Times New Roman" pitchFamily="18" charset="0"/>
        <a:defRPr sz="198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61794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1pPr>
      <a:lvl2pPr marL="430895" algn="l" defTabSz="861794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2pPr>
      <a:lvl3pPr marL="861794" algn="l" defTabSz="861794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3pPr>
      <a:lvl4pPr marL="1292689" algn="l" defTabSz="861794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4pPr>
      <a:lvl5pPr marL="1723585" algn="l" defTabSz="861794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5pPr>
      <a:lvl6pPr marL="2154484" algn="l" defTabSz="861794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6pPr>
      <a:lvl7pPr marL="2585380" algn="l" defTabSz="861794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7pPr>
      <a:lvl8pPr marL="3016278" algn="l" defTabSz="861794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8pPr>
      <a:lvl9pPr marL="3447175" algn="l" defTabSz="861794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110" tIns="44533" rIns="89110" bIns="44533" numCol="1" anchor="b" anchorCtr="0" compatLnSpc="1">
            <a:prstTxWarp prst="textNoShape">
              <a:avLst/>
            </a:prstTxWarp>
          </a:bodyPr>
          <a:lstStyle>
            <a:lvl1pPr algn="ctr">
              <a:defRPr sz="1323">
                <a:ea typeface="+mn-ea"/>
              </a:defRPr>
            </a:lvl1pPr>
          </a:lstStyle>
          <a:p>
            <a:pPr defTabSz="839861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352146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110" tIns="44533" rIns="89110" bIns="44533" numCol="1" anchor="b" anchorCtr="0" compatLnSpc="1">
            <a:prstTxWarp prst="textNoShape">
              <a:avLst/>
            </a:prstTxWarp>
          </a:bodyPr>
          <a:lstStyle>
            <a:lvl1pPr algn="r">
              <a:defRPr sz="1323">
                <a:latin typeface="Arial Black" charset="0"/>
              </a:defRPr>
            </a:lvl1pPr>
          </a:lstStyle>
          <a:p>
            <a:pPr defTabSz="839861"/>
            <a:fld id="{D280BFD9-C0C2-43CC-B281-4EA6AD8B00A1}" type="slidenum">
              <a:rPr lang="en-US" smtClean="0">
                <a:solidFill>
                  <a:srgbClr val="000000"/>
                </a:solidFill>
              </a:rPr>
              <a:pPr defTabSz="839861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0" y="0"/>
            <a:ext cx="10080625" cy="601974"/>
            <a:chOff x="0" y="0"/>
            <a:chExt cx="5760" cy="344"/>
          </a:xfrm>
        </p:grpSpPr>
        <p:sp>
          <p:nvSpPr>
            <p:cNvPr id="36147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839861">
                <a:defRPr/>
              </a:pPr>
              <a:endParaRPr lang="ru-RU" sz="2646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147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861">
                <a:defRPr/>
              </a:pPr>
              <a:endParaRPr lang="ru-RU" sz="2646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147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861">
                <a:defRPr/>
              </a:pPr>
              <a:endParaRPr lang="ru-RU" sz="1764">
                <a:solidFill>
                  <a:srgbClr val="666699"/>
                </a:solidFill>
                <a:latin typeface="Arial"/>
              </a:endParaRPr>
            </a:p>
          </p:txBody>
        </p:sp>
        <p:sp>
          <p:nvSpPr>
            <p:cNvPr id="36148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861">
                <a:defRPr/>
              </a:pPr>
              <a:endParaRPr lang="ru-RU" sz="1764">
                <a:solidFill>
                  <a:srgbClr val="666699"/>
                </a:solidFill>
                <a:latin typeface="Arial"/>
              </a:endParaRPr>
            </a:p>
          </p:txBody>
        </p:sp>
        <p:sp>
          <p:nvSpPr>
            <p:cNvPr id="36148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861">
                <a:defRPr/>
              </a:pPr>
              <a:endParaRPr lang="ru-RU" sz="1764">
                <a:solidFill>
                  <a:srgbClr val="9999CC"/>
                </a:solidFill>
                <a:latin typeface="Arial"/>
              </a:endParaRPr>
            </a:p>
          </p:txBody>
        </p:sp>
        <p:sp>
          <p:nvSpPr>
            <p:cNvPr id="36148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861">
                <a:defRPr/>
              </a:pPr>
              <a:endParaRPr lang="ru-RU" sz="1764">
                <a:solidFill>
                  <a:srgbClr val="666699"/>
                </a:solidFill>
                <a:latin typeface="Arial"/>
              </a:endParaRPr>
            </a:p>
          </p:txBody>
        </p:sp>
        <p:sp>
          <p:nvSpPr>
            <p:cNvPr id="36148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861">
                <a:defRPr/>
              </a:pPr>
              <a:endParaRPr lang="ru-RU" sz="2646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148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861">
                <a:defRPr/>
              </a:pPr>
              <a:endParaRPr lang="ru-RU" sz="1764">
                <a:solidFill>
                  <a:srgbClr val="9999CC"/>
                </a:solidFill>
                <a:latin typeface="Arial"/>
              </a:endParaRPr>
            </a:p>
          </p:txBody>
        </p:sp>
        <p:sp>
          <p:nvSpPr>
            <p:cNvPr id="36148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861">
                <a:defRPr/>
              </a:pPr>
              <a:endParaRPr lang="ru-RU" sz="1764">
                <a:solidFill>
                  <a:srgbClr val="9999CC"/>
                </a:solidFill>
                <a:latin typeface="Arial"/>
              </a:endParaRPr>
            </a:p>
          </p:txBody>
        </p:sp>
      </p:grpSp>
      <p:sp>
        <p:nvSpPr>
          <p:cNvPr id="2053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504031" y="503978"/>
            <a:ext cx="9072563" cy="151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89110" tIns="44533" rIns="89110" bIns="445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054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031" y="2183906"/>
            <a:ext cx="9072563" cy="428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89110" tIns="44533" rIns="89110" bIns="445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6148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031" y="6884204"/>
            <a:ext cx="2352146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110" tIns="44533" rIns="89110" bIns="44533" numCol="1" anchor="b" anchorCtr="0" compatLnSpc="1">
            <a:prstTxWarp prst="textNoShape">
              <a:avLst/>
            </a:prstTxWarp>
          </a:bodyPr>
          <a:lstStyle>
            <a:lvl1pPr>
              <a:defRPr sz="1323">
                <a:ea typeface="+mn-ea"/>
              </a:defRPr>
            </a:lvl1pPr>
          </a:lstStyle>
          <a:p>
            <a:pPr defTabSz="839861"/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785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+mj-lt"/>
          <a:ea typeface="Arial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  <a:ea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  <a:ea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  <a:ea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  <a:ea typeface="Arial" charset="0"/>
        </a:defRPr>
      </a:lvl5pPr>
      <a:lvl6pPr marL="491015"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</a:defRPr>
      </a:lvl6pPr>
      <a:lvl7pPr marL="982097"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</a:defRPr>
      </a:lvl7pPr>
      <a:lvl8pPr marL="1473160"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</a:defRPr>
      </a:lvl8pPr>
      <a:lvl9pPr marL="1964214"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</a:defRPr>
      </a:lvl9pPr>
    </p:titleStyle>
    <p:bodyStyle>
      <a:lvl1pPr marL="368245" indent="-36824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3527">
          <a:solidFill>
            <a:schemeClr val="tx1"/>
          </a:solidFill>
          <a:latin typeface="+mn-lt"/>
          <a:ea typeface="Arial" charset="0"/>
          <a:cs typeface="+mn-cs"/>
        </a:defRPr>
      </a:lvl1pPr>
      <a:lvl2pPr marL="797952" indent="-30687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3086">
          <a:solidFill>
            <a:schemeClr val="tx1"/>
          </a:solidFill>
          <a:latin typeface="+mn-lt"/>
          <a:ea typeface="Arial" charset="0"/>
        </a:defRPr>
      </a:lvl2pPr>
      <a:lvl3pPr marL="1227627" indent="-245497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646">
          <a:solidFill>
            <a:schemeClr val="tx1"/>
          </a:solidFill>
          <a:latin typeface="+mn-lt"/>
          <a:ea typeface="Arial" charset="0"/>
        </a:defRPr>
      </a:lvl3pPr>
      <a:lvl4pPr marL="1718691" indent="-24549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2205">
          <a:solidFill>
            <a:schemeClr val="tx1"/>
          </a:solidFill>
          <a:latin typeface="+mn-lt"/>
          <a:ea typeface="Arial" charset="0"/>
        </a:defRPr>
      </a:lvl4pPr>
      <a:lvl5pPr marL="2209735" indent="-245497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205">
          <a:solidFill>
            <a:schemeClr val="tx1"/>
          </a:solidFill>
          <a:latin typeface="+mn-lt"/>
          <a:ea typeface="Arial" charset="0"/>
        </a:defRPr>
      </a:lvl5pPr>
      <a:lvl6pPr marL="2700794" indent="-245497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5">
          <a:solidFill>
            <a:schemeClr val="tx1"/>
          </a:solidFill>
          <a:latin typeface="+mn-lt"/>
        </a:defRPr>
      </a:lvl6pPr>
      <a:lvl7pPr marL="3191851" indent="-245497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5">
          <a:solidFill>
            <a:schemeClr val="tx1"/>
          </a:solidFill>
          <a:latin typeface="+mn-lt"/>
        </a:defRPr>
      </a:lvl7pPr>
      <a:lvl8pPr marL="3682904" indent="-245497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5">
          <a:solidFill>
            <a:schemeClr val="tx1"/>
          </a:solidFill>
          <a:latin typeface="+mn-lt"/>
        </a:defRPr>
      </a:lvl8pPr>
      <a:lvl9pPr marL="4173947" indent="-245497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82097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491015" algn="l" defTabSz="982097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82097" algn="l" defTabSz="982097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473160" algn="l" defTabSz="982097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1964214" algn="l" defTabSz="982097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455262" algn="l" defTabSz="982097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2946318" algn="l" defTabSz="982097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437375" algn="l" defTabSz="982097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3928429" algn="l" defTabSz="982097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504031" y="302737"/>
            <a:ext cx="9072563" cy="125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05" tIns="44784" rIns="89605" bIns="447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504031" y="1763928"/>
            <a:ext cx="9072563" cy="498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05" tIns="44784" rIns="89605" bIns="447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04031" y="7006881"/>
            <a:ext cx="2352146" cy="402483"/>
          </a:xfrm>
          <a:prstGeom prst="rect">
            <a:avLst/>
          </a:prstGeom>
        </p:spPr>
        <p:txBody>
          <a:bodyPr vert="horz" lIns="89605" tIns="44784" rIns="89605" bIns="44784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23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83923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44214" y="7006881"/>
            <a:ext cx="3192198" cy="402483"/>
          </a:xfrm>
          <a:prstGeom prst="rect">
            <a:avLst/>
          </a:prstGeom>
        </p:spPr>
        <p:txBody>
          <a:bodyPr vert="horz" lIns="89605" tIns="44784" rIns="89605" bIns="4478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23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83923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224448" y="7006881"/>
            <a:ext cx="2352146" cy="402483"/>
          </a:xfrm>
          <a:prstGeom prst="rect">
            <a:avLst/>
          </a:prstGeom>
        </p:spPr>
        <p:txBody>
          <a:bodyPr vert="horz" lIns="89605" tIns="44784" rIns="89605" bIns="44784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23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839238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3923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212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5pPr>
      <a:lvl6pPr marL="493757"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6pPr>
      <a:lvl7pPr marL="987578"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7pPr>
      <a:lvl8pPr marL="1481379"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8pPr>
      <a:lvl9pPr marL="1975172"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9pPr>
    </p:titleStyle>
    <p:bodyStyle>
      <a:lvl1pPr marL="370307" indent="-37030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527" kern="1200">
          <a:solidFill>
            <a:schemeClr val="tx1"/>
          </a:solidFill>
          <a:latin typeface="+mn-lt"/>
          <a:ea typeface="+mn-ea"/>
          <a:cs typeface="+mn-cs"/>
        </a:defRPr>
      </a:lvl1pPr>
      <a:lvl2pPr marL="802406" indent="-30859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086" kern="1200">
          <a:solidFill>
            <a:schemeClr val="tx1"/>
          </a:solidFill>
          <a:latin typeface="+mn-lt"/>
          <a:ea typeface="+mn-ea"/>
          <a:cs typeface="+mn-cs"/>
        </a:defRPr>
      </a:lvl2pPr>
      <a:lvl3pPr marL="1234479" indent="-24687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1728274" indent="-24687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5" kern="1200">
          <a:solidFill>
            <a:schemeClr val="tx1"/>
          </a:solidFill>
          <a:latin typeface="+mn-lt"/>
          <a:ea typeface="+mn-ea"/>
          <a:cs typeface="+mn-cs"/>
        </a:defRPr>
      </a:lvl4pPr>
      <a:lvl5pPr marL="2222079" indent="-24687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205" kern="1200">
          <a:solidFill>
            <a:schemeClr val="tx1"/>
          </a:solidFill>
          <a:latin typeface="+mn-lt"/>
          <a:ea typeface="+mn-ea"/>
          <a:cs typeface="+mn-cs"/>
        </a:defRPr>
      </a:lvl5pPr>
      <a:lvl6pPr marL="2715868" indent="-246877" algn="l" defTabSz="987578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09658" indent="-246877" algn="l" defTabSz="987578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03450" indent="-246877" algn="l" defTabSz="987578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197235" indent="-246877" algn="l" defTabSz="987578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8757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493757" algn="l" defTabSz="98757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87578" algn="l" defTabSz="98757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481379" algn="l" defTabSz="98757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1975172" algn="l" defTabSz="98757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468969" algn="l" defTabSz="98757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2962760" algn="l" defTabSz="98757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456552" algn="l" defTabSz="98757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3950346" algn="l" defTabSz="98757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22" y="6887704"/>
            <a:ext cx="3192198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255" tIns="51614" rIns="103255" bIns="51614" numCol="1" anchor="b" anchorCtr="0" compatLnSpc="1">
            <a:prstTxWarp prst="textNoShape">
              <a:avLst/>
            </a:prstTxWarp>
          </a:bodyPr>
          <a:lstStyle>
            <a:lvl1pPr algn="ctr">
              <a:defRPr sz="1320">
                <a:ea typeface="+mn-ea"/>
              </a:defRPr>
            </a:lvl1pPr>
          </a:lstStyle>
          <a:p>
            <a:pPr lvl="0"/>
            <a:endParaRPr lang="en-US"/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514" y="6887704"/>
            <a:ext cx="2352145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255" tIns="51614" rIns="103255" bIns="51614" numCol="1" anchor="b" anchorCtr="0" compatLnSpc="1">
            <a:prstTxWarp prst="textNoShape">
              <a:avLst/>
            </a:prstTxWarp>
          </a:bodyPr>
          <a:lstStyle>
            <a:lvl1pPr algn="r">
              <a:defRPr sz="1320">
                <a:latin typeface="Arial Black" charset="0"/>
              </a:defRPr>
            </a:lvl1pPr>
          </a:lstStyle>
          <a:p>
            <a:pPr lvl="0"/>
            <a:fld id="{D280BFD9-C0C2-43CC-B281-4EA6AD8B00A1}" type="slidenum">
              <a:rPr lang="en-US" smtClean="0"/>
              <a:pPr lvl="0"/>
              <a:t>‹#›</a:t>
            </a:fld>
            <a:endParaRPr lang="en-US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52" y="0"/>
            <a:ext cx="10080625" cy="601974"/>
            <a:chOff x="0" y="0"/>
            <a:chExt cx="5760" cy="344"/>
          </a:xfrm>
        </p:grpSpPr>
        <p:sp>
          <p:nvSpPr>
            <p:cNvPr id="36147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sp>
          <p:nvSpPr>
            <p:cNvPr id="36147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sp>
          <p:nvSpPr>
            <p:cNvPr id="36147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ea typeface="+mn-ea"/>
              </a:endParaRPr>
            </a:p>
          </p:txBody>
        </p:sp>
        <p:sp>
          <p:nvSpPr>
            <p:cNvPr id="36148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ea typeface="+mn-ea"/>
              </a:endParaRPr>
            </a:p>
          </p:txBody>
        </p:sp>
        <p:sp>
          <p:nvSpPr>
            <p:cNvPr id="36148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ea typeface="+mn-ea"/>
              </a:endParaRPr>
            </a:p>
          </p:txBody>
        </p:sp>
        <p:sp>
          <p:nvSpPr>
            <p:cNvPr id="36148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ea typeface="+mn-ea"/>
              </a:endParaRPr>
            </a:p>
          </p:txBody>
        </p:sp>
        <p:sp>
          <p:nvSpPr>
            <p:cNvPr id="36148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sp>
          <p:nvSpPr>
            <p:cNvPr id="36148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ea typeface="+mn-ea"/>
              </a:endParaRPr>
            </a:p>
          </p:txBody>
        </p:sp>
        <p:sp>
          <p:nvSpPr>
            <p:cNvPr id="36148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ea typeface="+mn-ea"/>
              </a:endParaRPr>
            </a:p>
          </p:txBody>
        </p:sp>
      </p:grpSp>
      <p:sp>
        <p:nvSpPr>
          <p:cNvPr id="2053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504031" y="504083"/>
            <a:ext cx="9072563" cy="151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3255" tIns="51614" rIns="103255" bIns="516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054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031" y="2183906"/>
            <a:ext cx="9072563" cy="428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3255" tIns="51614" rIns="103255" bIns="516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6148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098" y="6884310"/>
            <a:ext cx="2352145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255" tIns="51614" rIns="103255" bIns="51614" numCol="1" anchor="b" anchorCtr="0" compatLnSpc="1">
            <a:prstTxWarp prst="textNoShape">
              <a:avLst/>
            </a:prstTxWarp>
          </a:bodyPr>
          <a:lstStyle>
            <a:lvl1pPr>
              <a:defRPr sz="1320">
                <a:ea typeface="+mn-ea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9226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+mj-lt"/>
          <a:ea typeface="Arial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  <a:ea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  <a:ea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  <a:ea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  <a:ea typeface="Arial" charset="0"/>
        </a:defRPr>
      </a:lvl5pPr>
      <a:lvl6pPr marL="486684"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</a:defRPr>
      </a:lvl6pPr>
      <a:lvl7pPr marL="973415"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</a:defRPr>
      </a:lvl7pPr>
      <a:lvl8pPr marL="1460133"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</a:defRPr>
      </a:lvl8pPr>
      <a:lvl9pPr marL="1946844"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</a:defRPr>
      </a:lvl9pPr>
    </p:titleStyle>
    <p:bodyStyle>
      <a:lvl1pPr marL="365008" indent="-365008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3394">
          <a:solidFill>
            <a:schemeClr val="tx1"/>
          </a:solidFill>
          <a:latin typeface="+mn-lt"/>
          <a:ea typeface="Arial" charset="0"/>
          <a:cs typeface="+mn-cs"/>
        </a:defRPr>
      </a:lvl1pPr>
      <a:lvl2pPr marL="790898" indent="-30418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3017">
          <a:solidFill>
            <a:schemeClr val="tx1"/>
          </a:solidFill>
          <a:latin typeface="+mn-lt"/>
          <a:ea typeface="Arial" charset="0"/>
        </a:defRPr>
      </a:lvl2pPr>
      <a:lvl3pPr marL="1216775" indent="-2433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546">
          <a:solidFill>
            <a:schemeClr val="tx1"/>
          </a:solidFill>
          <a:latin typeface="+mn-lt"/>
          <a:ea typeface="Arial" charset="0"/>
        </a:defRPr>
      </a:lvl3pPr>
      <a:lvl4pPr marL="1703487" indent="-24334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2168">
          <a:solidFill>
            <a:schemeClr val="tx1"/>
          </a:solidFill>
          <a:latin typeface="+mn-lt"/>
          <a:ea typeface="Arial" charset="0"/>
        </a:defRPr>
      </a:lvl4pPr>
      <a:lvl5pPr marL="2190199" indent="-2433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168">
          <a:solidFill>
            <a:schemeClr val="tx1"/>
          </a:solidFill>
          <a:latin typeface="+mn-lt"/>
          <a:ea typeface="Arial" charset="0"/>
        </a:defRPr>
      </a:lvl5pPr>
      <a:lvl6pPr marL="2676913" indent="-2433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168">
          <a:solidFill>
            <a:schemeClr val="tx1"/>
          </a:solidFill>
          <a:latin typeface="+mn-lt"/>
        </a:defRPr>
      </a:lvl6pPr>
      <a:lvl7pPr marL="3163621" indent="-2433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168">
          <a:solidFill>
            <a:schemeClr val="tx1"/>
          </a:solidFill>
          <a:latin typeface="+mn-lt"/>
        </a:defRPr>
      </a:lvl7pPr>
      <a:lvl8pPr marL="3650338" indent="-2433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168">
          <a:solidFill>
            <a:schemeClr val="tx1"/>
          </a:solidFill>
          <a:latin typeface="+mn-lt"/>
        </a:defRPr>
      </a:lvl8pPr>
      <a:lvl9pPr marL="4137040" indent="-243344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168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486684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73415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460133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1946844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433555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2920267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406977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3893691" algn="l" defTabSz="973415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22" y="6887704"/>
            <a:ext cx="3192198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408" tIns="51693" rIns="103408" bIns="51693" numCol="1" anchor="b" anchorCtr="0" compatLnSpc="1">
            <a:prstTxWarp prst="textNoShape">
              <a:avLst/>
            </a:prstTxWarp>
          </a:bodyPr>
          <a:lstStyle>
            <a:lvl1pPr algn="ctr">
              <a:defRPr sz="1320">
                <a:ea typeface="+mn-ea"/>
              </a:defRPr>
            </a:lvl1pPr>
          </a:lstStyle>
          <a:p>
            <a:pPr lvl="0"/>
            <a:endParaRPr lang="en-US"/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502" y="6887704"/>
            <a:ext cx="2352145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408" tIns="51693" rIns="103408" bIns="51693" numCol="1" anchor="b" anchorCtr="0" compatLnSpc="1">
            <a:prstTxWarp prst="textNoShape">
              <a:avLst/>
            </a:prstTxWarp>
          </a:bodyPr>
          <a:lstStyle>
            <a:lvl1pPr algn="r">
              <a:defRPr sz="1320">
                <a:latin typeface="Arial Black" charset="0"/>
              </a:defRPr>
            </a:lvl1pPr>
          </a:lstStyle>
          <a:p>
            <a:pPr lvl="0"/>
            <a:fld id="{D280BFD9-C0C2-43CC-B281-4EA6AD8B00A1}" type="slidenum">
              <a:rPr lang="en-US" smtClean="0"/>
              <a:pPr lvl="0"/>
              <a:t>‹#›</a:t>
            </a:fld>
            <a:endParaRPr lang="en-US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53" y="0"/>
            <a:ext cx="10080625" cy="601974"/>
            <a:chOff x="0" y="0"/>
            <a:chExt cx="5760" cy="344"/>
          </a:xfrm>
        </p:grpSpPr>
        <p:sp>
          <p:nvSpPr>
            <p:cNvPr id="36147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sp>
          <p:nvSpPr>
            <p:cNvPr id="36147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sp>
          <p:nvSpPr>
            <p:cNvPr id="36147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ea typeface="+mn-ea"/>
              </a:endParaRPr>
            </a:p>
          </p:txBody>
        </p:sp>
        <p:sp>
          <p:nvSpPr>
            <p:cNvPr id="36148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ea typeface="+mn-ea"/>
              </a:endParaRPr>
            </a:p>
          </p:txBody>
        </p:sp>
        <p:sp>
          <p:nvSpPr>
            <p:cNvPr id="36148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ea typeface="+mn-ea"/>
              </a:endParaRPr>
            </a:p>
          </p:txBody>
        </p:sp>
        <p:sp>
          <p:nvSpPr>
            <p:cNvPr id="36148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  <a:ea typeface="+mn-ea"/>
              </a:endParaRPr>
            </a:p>
          </p:txBody>
        </p:sp>
        <p:sp>
          <p:nvSpPr>
            <p:cNvPr id="36148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546">
                <a:latin typeface="Times New Roman" pitchFamily="18" charset="0"/>
                <a:ea typeface="+mn-ea"/>
              </a:endParaRPr>
            </a:p>
          </p:txBody>
        </p:sp>
        <p:sp>
          <p:nvSpPr>
            <p:cNvPr id="36148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ea typeface="+mn-ea"/>
              </a:endParaRPr>
            </a:p>
          </p:txBody>
        </p:sp>
        <p:sp>
          <p:nvSpPr>
            <p:cNvPr id="36148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  <a:ea typeface="+mn-ea"/>
              </a:endParaRPr>
            </a:p>
          </p:txBody>
        </p:sp>
      </p:grpSp>
      <p:sp>
        <p:nvSpPr>
          <p:cNvPr id="2053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504031" y="504085"/>
            <a:ext cx="9072563" cy="151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3408" tIns="51693" rIns="103408" bIns="516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054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031" y="2183906"/>
            <a:ext cx="9072563" cy="428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3408" tIns="51693" rIns="103408" bIns="51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6148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086" y="6884311"/>
            <a:ext cx="2352145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408" tIns="51693" rIns="103408" bIns="51693" numCol="1" anchor="b" anchorCtr="0" compatLnSpc="1">
            <a:prstTxWarp prst="textNoShape">
              <a:avLst/>
            </a:prstTxWarp>
          </a:bodyPr>
          <a:lstStyle>
            <a:lvl1pPr>
              <a:defRPr sz="1320">
                <a:ea typeface="+mn-ea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9146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+mj-lt"/>
          <a:ea typeface="Arial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  <a:ea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  <a:ea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  <a:ea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  <a:ea typeface="Arial" charset="0"/>
        </a:defRPr>
      </a:lvl5pPr>
      <a:lvl6pPr marL="487406"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</a:defRPr>
      </a:lvl6pPr>
      <a:lvl7pPr marL="974860"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</a:defRPr>
      </a:lvl7pPr>
      <a:lvl8pPr marL="1462303"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</a:defRPr>
      </a:lvl8pPr>
      <a:lvl9pPr marL="1949734" algn="l" rtl="0" eaLnBrk="1" fontAlgn="base" hangingPunct="1">
        <a:spcBef>
          <a:spcPct val="0"/>
        </a:spcBef>
        <a:spcAft>
          <a:spcPct val="0"/>
        </a:spcAft>
        <a:defRPr sz="4714">
          <a:solidFill>
            <a:schemeClr val="tx1"/>
          </a:solidFill>
          <a:latin typeface="Arial" charset="0"/>
        </a:defRPr>
      </a:lvl9pPr>
    </p:titleStyle>
    <p:bodyStyle>
      <a:lvl1pPr marL="365550" indent="-3655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3394">
          <a:solidFill>
            <a:schemeClr val="tx1"/>
          </a:solidFill>
          <a:latin typeface="+mn-lt"/>
          <a:ea typeface="Arial" charset="0"/>
          <a:cs typeface="+mn-cs"/>
        </a:defRPr>
      </a:lvl1pPr>
      <a:lvl2pPr marL="792073" indent="-30463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3017">
          <a:solidFill>
            <a:schemeClr val="tx1"/>
          </a:solidFill>
          <a:latin typeface="+mn-lt"/>
          <a:ea typeface="Arial" charset="0"/>
        </a:defRPr>
      </a:lvl2pPr>
      <a:lvl3pPr marL="1218581" indent="-24370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546">
          <a:solidFill>
            <a:schemeClr val="tx1"/>
          </a:solidFill>
          <a:latin typeface="+mn-lt"/>
          <a:ea typeface="Arial" charset="0"/>
        </a:defRPr>
      </a:lvl3pPr>
      <a:lvl4pPr marL="1706016" indent="-24370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2168">
          <a:solidFill>
            <a:schemeClr val="tx1"/>
          </a:solidFill>
          <a:latin typeface="+mn-lt"/>
          <a:ea typeface="Arial" charset="0"/>
        </a:defRPr>
      </a:lvl4pPr>
      <a:lvl5pPr marL="2193452" indent="-24370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168">
          <a:solidFill>
            <a:schemeClr val="tx1"/>
          </a:solidFill>
          <a:latin typeface="+mn-lt"/>
          <a:ea typeface="Arial" charset="0"/>
        </a:defRPr>
      </a:lvl5pPr>
      <a:lvl6pPr marL="2680888" indent="-24370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168">
          <a:solidFill>
            <a:schemeClr val="tx1"/>
          </a:solidFill>
          <a:latin typeface="+mn-lt"/>
        </a:defRPr>
      </a:lvl6pPr>
      <a:lvl7pPr marL="3168318" indent="-24370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168">
          <a:solidFill>
            <a:schemeClr val="tx1"/>
          </a:solidFill>
          <a:latin typeface="+mn-lt"/>
        </a:defRPr>
      </a:lvl7pPr>
      <a:lvl8pPr marL="3655755" indent="-24370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168">
          <a:solidFill>
            <a:schemeClr val="tx1"/>
          </a:solidFill>
          <a:latin typeface="+mn-lt"/>
        </a:defRPr>
      </a:lvl8pPr>
      <a:lvl9pPr marL="4143186" indent="-24370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168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486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487406" algn="l" defTabSz="97486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74860" algn="l" defTabSz="97486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462303" algn="l" defTabSz="97486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1949734" algn="l" defTabSz="97486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437168" algn="l" defTabSz="97486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2924604" algn="l" defTabSz="97486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412036" algn="l" defTabSz="97486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3899472" algn="l" defTabSz="97486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214" y="6887704"/>
            <a:ext cx="3192198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44" tIns="44500" rIns="89044" bIns="44500" numCol="1" anchor="b" anchorCtr="0" compatLnSpc="1">
            <a:prstTxWarp prst="textNoShape">
              <a:avLst/>
            </a:prstTxWarp>
          </a:bodyPr>
          <a:lstStyle>
            <a:lvl1pPr algn="ctr">
              <a:defRPr sz="1323">
                <a:ea typeface="+mn-ea"/>
              </a:defRPr>
            </a:lvl1pPr>
          </a:lstStyle>
          <a:p>
            <a:pPr defTabSz="839238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448" y="6887704"/>
            <a:ext cx="2352146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44" tIns="44500" rIns="89044" bIns="44500" numCol="1" anchor="b" anchorCtr="0" compatLnSpc="1">
            <a:prstTxWarp prst="textNoShape">
              <a:avLst/>
            </a:prstTxWarp>
          </a:bodyPr>
          <a:lstStyle>
            <a:lvl1pPr algn="r">
              <a:defRPr sz="1323">
                <a:latin typeface="Arial Black" charset="0"/>
              </a:defRPr>
            </a:lvl1pPr>
          </a:lstStyle>
          <a:p>
            <a:pPr defTabSz="839238"/>
            <a:fld id="{D280BFD9-C0C2-43CC-B281-4EA6AD8B00A1}" type="slidenum">
              <a:rPr lang="en-US" smtClean="0">
                <a:solidFill>
                  <a:srgbClr val="000000"/>
                </a:solidFill>
              </a:rPr>
              <a:pPr defTabSz="839238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0" y="0"/>
            <a:ext cx="10080625" cy="601974"/>
            <a:chOff x="0" y="0"/>
            <a:chExt cx="5760" cy="344"/>
          </a:xfrm>
        </p:grpSpPr>
        <p:sp>
          <p:nvSpPr>
            <p:cNvPr id="36147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839238">
                <a:defRPr/>
              </a:pPr>
              <a:endParaRPr lang="ru-RU" sz="2646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147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238">
                <a:defRPr/>
              </a:pPr>
              <a:endParaRPr lang="ru-RU" sz="2646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147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238">
                <a:defRPr/>
              </a:pPr>
              <a:endParaRPr lang="ru-RU" sz="1764">
                <a:solidFill>
                  <a:srgbClr val="666699"/>
                </a:solidFill>
                <a:latin typeface="Arial"/>
              </a:endParaRPr>
            </a:p>
          </p:txBody>
        </p:sp>
        <p:sp>
          <p:nvSpPr>
            <p:cNvPr id="36148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238">
                <a:defRPr/>
              </a:pPr>
              <a:endParaRPr lang="ru-RU" sz="1764">
                <a:solidFill>
                  <a:srgbClr val="666699"/>
                </a:solidFill>
                <a:latin typeface="Arial"/>
              </a:endParaRPr>
            </a:p>
          </p:txBody>
        </p:sp>
        <p:sp>
          <p:nvSpPr>
            <p:cNvPr id="36148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238">
                <a:defRPr/>
              </a:pPr>
              <a:endParaRPr lang="ru-RU" sz="1764">
                <a:solidFill>
                  <a:srgbClr val="9999CC"/>
                </a:solidFill>
                <a:latin typeface="Arial"/>
              </a:endParaRPr>
            </a:p>
          </p:txBody>
        </p:sp>
        <p:sp>
          <p:nvSpPr>
            <p:cNvPr id="36148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238">
                <a:defRPr/>
              </a:pPr>
              <a:endParaRPr lang="ru-RU" sz="1764">
                <a:solidFill>
                  <a:srgbClr val="666699"/>
                </a:solidFill>
                <a:latin typeface="Arial"/>
              </a:endParaRPr>
            </a:p>
          </p:txBody>
        </p:sp>
        <p:sp>
          <p:nvSpPr>
            <p:cNvPr id="36148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238">
                <a:defRPr/>
              </a:pPr>
              <a:endParaRPr lang="ru-RU" sz="2646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148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238">
                <a:defRPr/>
              </a:pPr>
              <a:endParaRPr lang="ru-RU" sz="1764">
                <a:solidFill>
                  <a:srgbClr val="9999CC"/>
                </a:solidFill>
                <a:latin typeface="Arial"/>
              </a:endParaRPr>
            </a:p>
          </p:txBody>
        </p:sp>
        <p:sp>
          <p:nvSpPr>
            <p:cNvPr id="36148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39238">
                <a:defRPr/>
              </a:pPr>
              <a:endParaRPr lang="ru-RU" sz="1764">
                <a:solidFill>
                  <a:srgbClr val="9999CC"/>
                </a:solidFill>
                <a:latin typeface="Arial"/>
              </a:endParaRPr>
            </a:p>
          </p:txBody>
        </p:sp>
      </p:grpSp>
      <p:sp>
        <p:nvSpPr>
          <p:cNvPr id="2053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504031" y="503978"/>
            <a:ext cx="9072563" cy="151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9044" tIns="44500" rIns="89044" bIns="445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054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031" y="2183906"/>
            <a:ext cx="9072563" cy="428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9044" tIns="44500" rIns="89044" bIns="445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6148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031" y="6884204"/>
            <a:ext cx="2352146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044" tIns="44500" rIns="89044" bIns="44500" numCol="1" anchor="b" anchorCtr="0" compatLnSpc="1">
            <a:prstTxWarp prst="textNoShape">
              <a:avLst/>
            </a:prstTxWarp>
          </a:bodyPr>
          <a:lstStyle>
            <a:lvl1pPr>
              <a:defRPr sz="1323">
                <a:ea typeface="+mn-ea"/>
              </a:defRPr>
            </a:lvl1pPr>
          </a:lstStyle>
          <a:p>
            <a:pPr defTabSz="839238"/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225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</p:sldLayoutIdLst>
  <p:transition/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+mj-lt"/>
          <a:ea typeface="Arial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  <a:ea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  <a:ea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  <a:ea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  <a:ea typeface="Arial" charset="0"/>
        </a:defRPr>
      </a:lvl5pPr>
      <a:lvl6pPr marL="490651"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</a:defRPr>
      </a:lvl6pPr>
      <a:lvl7pPr marL="981368"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</a:defRPr>
      </a:lvl7pPr>
      <a:lvl8pPr marL="1472069"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</a:defRPr>
      </a:lvl8pPr>
      <a:lvl9pPr marL="1962755" algn="l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" charset="0"/>
        </a:defRPr>
      </a:lvl9pPr>
    </p:titleStyle>
    <p:bodyStyle>
      <a:lvl1pPr marL="367972" indent="-367972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3527">
          <a:solidFill>
            <a:schemeClr val="tx1"/>
          </a:solidFill>
          <a:latin typeface="+mn-lt"/>
          <a:ea typeface="Arial" charset="0"/>
          <a:cs typeface="+mn-cs"/>
        </a:defRPr>
      </a:lvl1pPr>
      <a:lvl2pPr marL="797360" indent="-30664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3086">
          <a:solidFill>
            <a:schemeClr val="tx1"/>
          </a:solidFill>
          <a:latin typeface="+mn-lt"/>
          <a:ea typeface="Arial" charset="0"/>
        </a:defRPr>
      </a:lvl2pPr>
      <a:lvl3pPr marL="1226715" indent="-245312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646">
          <a:solidFill>
            <a:schemeClr val="tx1"/>
          </a:solidFill>
          <a:latin typeface="+mn-lt"/>
          <a:ea typeface="Arial" charset="0"/>
        </a:defRPr>
      </a:lvl3pPr>
      <a:lvl4pPr marL="1717421" indent="-24531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2205">
          <a:solidFill>
            <a:schemeClr val="tx1"/>
          </a:solidFill>
          <a:latin typeface="+mn-lt"/>
          <a:ea typeface="Arial" charset="0"/>
        </a:defRPr>
      </a:lvl4pPr>
      <a:lvl5pPr marL="2208095" indent="-245312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205">
          <a:solidFill>
            <a:schemeClr val="tx1"/>
          </a:solidFill>
          <a:latin typeface="+mn-lt"/>
          <a:ea typeface="Arial" charset="0"/>
        </a:defRPr>
      </a:lvl5pPr>
      <a:lvl6pPr marL="2698792" indent="-245312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5">
          <a:solidFill>
            <a:schemeClr val="tx1"/>
          </a:solidFill>
          <a:latin typeface="+mn-lt"/>
        </a:defRPr>
      </a:lvl6pPr>
      <a:lvl7pPr marL="3189484" indent="-245312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5">
          <a:solidFill>
            <a:schemeClr val="tx1"/>
          </a:solidFill>
          <a:latin typeface="+mn-lt"/>
        </a:defRPr>
      </a:lvl7pPr>
      <a:lvl8pPr marL="3680173" indent="-245312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5">
          <a:solidFill>
            <a:schemeClr val="tx1"/>
          </a:solidFill>
          <a:latin typeface="+mn-lt"/>
        </a:defRPr>
      </a:lvl8pPr>
      <a:lvl9pPr marL="4170851" indent="-245312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8136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490651" algn="l" defTabSz="98136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81368" algn="l" defTabSz="98136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472069" algn="l" defTabSz="98136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1962755" algn="l" defTabSz="98136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453442" algn="l" defTabSz="98136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2944133" algn="l" defTabSz="98136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434826" algn="l" defTabSz="98136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3925515" algn="l" defTabSz="981368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504031" y="302737"/>
            <a:ext cx="9072563" cy="125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539" tIns="44750" rIns="89539" bIns="447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504031" y="1763928"/>
            <a:ext cx="9072563" cy="498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539" tIns="44750" rIns="89539" bIns="447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04031" y="7006888"/>
            <a:ext cx="2352146" cy="402483"/>
          </a:xfrm>
          <a:prstGeom prst="rect">
            <a:avLst/>
          </a:prstGeom>
        </p:spPr>
        <p:txBody>
          <a:bodyPr vert="horz" lIns="89539" tIns="44750" rIns="89539" bIns="4475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23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8386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44214" y="7006888"/>
            <a:ext cx="3192198" cy="402483"/>
          </a:xfrm>
          <a:prstGeom prst="rect">
            <a:avLst/>
          </a:prstGeom>
        </p:spPr>
        <p:txBody>
          <a:bodyPr vert="horz" lIns="89539" tIns="44750" rIns="89539" bIns="4475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323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8386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224448" y="7006888"/>
            <a:ext cx="2352146" cy="402483"/>
          </a:xfrm>
          <a:prstGeom prst="rect">
            <a:avLst/>
          </a:prstGeom>
        </p:spPr>
        <p:txBody>
          <a:bodyPr vert="horz" lIns="89539" tIns="44750" rIns="89539" bIns="4475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23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838617"/>
            <a:fld id="{D280BFD9-C0C2-43CC-B281-4EA6AD8B00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386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9892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transition/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5pPr>
      <a:lvl6pPr marL="493392"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6pPr>
      <a:lvl7pPr marL="986846"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7pPr>
      <a:lvl8pPr marL="1480281"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8pPr>
      <a:lvl9pPr marL="1973710" algn="ctr" rtl="0" eaLnBrk="1" fontAlgn="base" hangingPunct="1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Arial Narrow" pitchFamily="34" charset="0"/>
        </a:defRPr>
      </a:lvl9pPr>
    </p:titleStyle>
    <p:bodyStyle>
      <a:lvl1pPr marL="370031" indent="-37003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527" kern="1200">
          <a:solidFill>
            <a:schemeClr val="tx1"/>
          </a:solidFill>
          <a:latin typeface="+mn-lt"/>
          <a:ea typeface="+mn-ea"/>
          <a:cs typeface="+mn-cs"/>
        </a:defRPr>
      </a:lvl1pPr>
      <a:lvl2pPr marL="801811" indent="-30836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086" kern="1200">
          <a:solidFill>
            <a:schemeClr val="tx1"/>
          </a:solidFill>
          <a:latin typeface="+mn-lt"/>
          <a:ea typeface="+mn-ea"/>
          <a:cs typeface="+mn-cs"/>
        </a:defRPr>
      </a:lvl2pPr>
      <a:lvl3pPr marL="1233563" indent="-24669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1726993" indent="-24669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5" kern="1200">
          <a:solidFill>
            <a:schemeClr val="tx1"/>
          </a:solidFill>
          <a:latin typeface="+mn-lt"/>
          <a:ea typeface="+mn-ea"/>
          <a:cs typeface="+mn-cs"/>
        </a:defRPr>
      </a:lvl4pPr>
      <a:lvl5pPr marL="2220432" indent="-24669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205" kern="1200">
          <a:solidFill>
            <a:schemeClr val="tx1"/>
          </a:solidFill>
          <a:latin typeface="+mn-lt"/>
          <a:ea typeface="+mn-ea"/>
          <a:cs typeface="+mn-cs"/>
        </a:defRPr>
      </a:lvl5pPr>
      <a:lvl6pPr marL="2713854" indent="-246691" algn="l" defTabSz="98684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279" indent="-246691" algn="l" defTabSz="98684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00704" indent="-246691" algn="l" defTabSz="98684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194126" indent="-246691" algn="l" defTabSz="986846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8684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493392" algn="l" defTabSz="98684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86846" algn="l" defTabSz="98684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480281" algn="l" defTabSz="98684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1973710" algn="l" defTabSz="98684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467137" algn="l" defTabSz="98684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2960563" algn="l" defTabSz="98684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453990" algn="l" defTabSz="98684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3947416" algn="l" defTabSz="986846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>
            <a:extLst>
              <a:ext uri="{FF2B5EF4-FFF2-40B4-BE49-F238E27FC236}">
                <a16:creationId xmlns="" xmlns:a16="http://schemas.microsoft.com/office/drawing/2014/main" id="{ACC137E4-2566-D243-A44F-F92D1E6B6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0" name="AutoShape 2">
            <a:extLst>
              <a:ext uri="{FF2B5EF4-FFF2-40B4-BE49-F238E27FC236}">
                <a16:creationId xmlns="" xmlns:a16="http://schemas.microsoft.com/office/drawing/2014/main" id="{6ED3BA9D-4741-2841-A0B6-2F27B6E22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152063" cy="69199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1" name="Rectangle 3">
            <a:extLst>
              <a:ext uri="{FF2B5EF4-FFF2-40B4-BE49-F238E27FC236}">
                <a16:creationId xmlns="" xmlns:a16="http://schemas.microsoft.com/office/drawing/2014/main" id="{648D09C4-9930-A944-AD6C-BC0FD51AD6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266700"/>
            <a:ext cx="9129713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title text format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="" xmlns:a16="http://schemas.microsoft.com/office/drawing/2014/main" id="{94C38F7B-E39A-8646-92D4-FCFFA62C08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828800"/>
            <a:ext cx="9110663" cy="456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outline text format</a:t>
            </a:r>
          </a:p>
          <a:p>
            <a:pPr lvl="1"/>
            <a:r>
              <a:rPr lang="en-GB" altLang="ru-RU"/>
              <a:t>Second Outline Level</a:t>
            </a:r>
          </a:p>
          <a:p>
            <a:pPr lvl="2"/>
            <a:r>
              <a:rPr lang="en-GB" altLang="ru-RU"/>
              <a:t>Third Outline Level</a:t>
            </a:r>
          </a:p>
          <a:p>
            <a:pPr lvl="3"/>
            <a:r>
              <a:rPr lang="en-GB" altLang="ru-RU"/>
              <a:t>Fourth Outline Level</a:t>
            </a:r>
          </a:p>
          <a:p>
            <a:pPr lvl="4"/>
            <a:r>
              <a:rPr lang="en-GB" altLang="ru-RU"/>
              <a:t>Fifth Outline Level</a:t>
            </a:r>
          </a:p>
          <a:p>
            <a:pPr lvl="4"/>
            <a:r>
              <a:rPr lang="en-GB" altLang="ru-RU"/>
              <a:t>Sixth Outline Level</a:t>
            </a:r>
          </a:p>
          <a:p>
            <a:pPr lvl="4"/>
            <a:r>
              <a:rPr lang="en-GB" altLang="ru-RU"/>
              <a:t>Seventh Outline Level</a:t>
            </a:r>
          </a:p>
          <a:p>
            <a:pPr lvl="4"/>
            <a:r>
              <a:rPr lang="en-GB" altLang="ru-RU"/>
              <a:t>Eighth Outline Level</a:t>
            </a:r>
          </a:p>
          <a:p>
            <a:pPr lvl="4"/>
            <a:r>
              <a:rPr lang="en-GB" altLang="ru-RU"/>
              <a:t>Ninth Outline Level</a:t>
            </a:r>
          </a:p>
        </p:txBody>
      </p:sp>
      <p:pic>
        <p:nvPicPr>
          <p:cNvPr id="2053" name="Picture 5">
            <a:extLst>
              <a:ext uri="{FF2B5EF4-FFF2-40B4-BE49-F238E27FC236}">
                <a16:creationId xmlns="" xmlns:a16="http://schemas.microsoft.com/office/drawing/2014/main" id="{14D0ECF6-85A9-BC44-9CB5-11A72064A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75" y="7113588"/>
            <a:ext cx="11350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="" xmlns:a16="http://schemas.microsoft.com/office/drawing/2014/main" id="{9CD9E9BC-670E-D646-AC01-84693BC45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056438"/>
            <a:ext cx="503238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7912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</p:sldLayoutIdLst>
  <p:hf sldNum="0" hdr="0" dt="0"/>
  <p:txStyles>
    <p:titleStyle>
      <a:lvl1pPr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kern="1200">
          <a:solidFill>
            <a:srgbClr val="004586"/>
          </a:solidFill>
          <a:latin typeface="+mj-lt"/>
          <a:ea typeface="+mj-ea"/>
          <a:cs typeface="+mj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>
          <a:solidFill>
            <a:srgbClr val="00458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402486"/>
            <a:ext cx="8694539" cy="1461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43" y="2012415"/>
            <a:ext cx="869453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43" y="7006700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1233D-FFE6-3944-BE86-2C7C4F5A4EBF}" type="datetimeFigureOut">
              <a:rPr lang="x-none" smtClean="0"/>
              <a:pPr/>
              <a:t>08.07.2021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9207" y="7006700"/>
            <a:ext cx="340221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9441" y="7006700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1CCAC-D381-C74E-B155-F6B1579408C8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085371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defTabSz="950720" rtl="0" eaLnBrk="1" latinLnBrk="0" hangingPunct="1">
        <a:lnSpc>
          <a:spcPct val="90000"/>
        </a:lnSpc>
        <a:spcBef>
          <a:spcPct val="0"/>
        </a:spcBef>
        <a:buNone/>
        <a:defRPr sz="457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7680" indent="-237680" algn="l" defTabSz="950720" rtl="0" eaLnBrk="1" latinLnBrk="0" hangingPunct="1">
        <a:lnSpc>
          <a:spcPct val="90000"/>
        </a:lnSpc>
        <a:spcBef>
          <a:spcPts val="1040"/>
        </a:spcBef>
        <a:buFont typeface="Arial" panose="020B0604020202020204" pitchFamily="34" charset="0"/>
        <a:buChar char="•"/>
        <a:defRPr sz="2911" kern="1200">
          <a:solidFill>
            <a:schemeClr val="tx1"/>
          </a:solidFill>
          <a:latin typeface="+mn-lt"/>
          <a:ea typeface="+mn-ea"/>
          <a:cs typeface="+mn-cs"/>
        </a:defRPr>
      </a:lvl1pPr>
      <a:lvl2pPr marL="713040" indent="-237680" algn="l" defTabSz="950720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sz="2496" kern="1200">
          <a:solidFill>
            <a:schemeClr val="tx1"/>
          </a:solidFill>
          <a:latin typeface="+mn-lt"/>
          <a:ea typeface="+mn-ea"/>
          <a:cs typeface="+mn-cs"/>
        </a:defRPr>
      </a:lvl2pPr>
      <a:lvl3pPr marL="1188399" indent="-237680" algn="l" defTabSz="950720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sz="2080" kern="1200">
          <a:solidFill>
            <a:schemeClr val="tx1"/>
          </a:solidFill>
          <a:latin typeface="+mn-lt"/>
          <a:ea typeface="+mn-ea"/>
          <a:cs typeface="+mn-cs"/>
        </a:defRPr>
      </a:lvl3pPr>
      <a:lvl4pPr marL="1663760" indent="-237680" algn="l" defTabSz="950720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sz="1871" kern="1200">
          <a:solidFill>
            <a:schemeClr val="tx1"/>
          </a:solidFill>
          <a:latin typeface="+mn-lt"/>
          <a:ea typeface="+mn-ea"/>
          <a:cs typeface="+mn-cs"/>
        </a:defRPr>
      </a:lvl4pPr>
      <a:lvl5pPr marL="2139120" indent="-237680" algn="l" defTabSz="950720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sz="1871" kern="1200">
          <a:solidFill>
            <a:schemeClr val="tx1"/>
          </a:solidFill>
          <a:latin typeface="+mn-lt"/>
          <a:ea typeface="+mn-ea"/>
          <a:cs typeface="+mn-cs"/>
        </a:defRPr>
      </a:lvl5pPr>
      <a:lvl6pPr marL="2614480" indent="-237680" algn="l" defTabSz="950720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sz="1871" kern="1200">
          <a:solidFill>
            <a:schemeClr val="tx1"/>
          </a:solidFill>
          <a:latin typeface="+mn-lt"/>
          <a:ea typeface="+mn-ea"/>
          <a:cs typeface="+mn-cs"/>
        </a:defRPr>
      </a:lvl6pPr>
      <a:lvl7pPr marL="3089839" indent="-237680" algn="l" defTabSz="950720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sz="1871" kern="1200">
          <a:solidFill>
            <a:schemeClr val="tx1"/>
          </a:solidFill>
          <a:latin typeface="+mn-lt"/>
          <a:ea typeface="+mn-ea"/>
          <a:cs typeface="+mn-cs"/>
        </a:defRPr>
      </a:lvl7pPr>
      <a:lvl8pPr marL="3565199" indent="-237680" algn="l" defTabSz="950720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sz="1871" kern="1200">
          <a:solidFill>
            <a:schemeClr val="tx1"/>
          </a:solidFill>
          <a:latin typeface="+mn-lt"/>
          <a:ea typeface="+mn-ea"/>
          <a:cs typeface="+mn-cs"/>
        </a:defRPr>
      </a:lvl8pPr>
      <a:lvl9pPr marL="4040559" indent="-237680" algn="l" defTabSz="950720" rtl="0" eaLnBrk="1" latinLnBrk="0" hangingPunct="1">
        <a:lnSpc>
          <a:spcPct val="90000"/>
        </a:lnSpc>
        <a:spcBef>
          <a:spcPts val="519"/>
        </a:spcBef>
        <a:buFont typeface="Arial" panose="020B0604020202020204" pitchFamily="34" charset="0"/>
        <a:buChar char="•"/>
        <a:defRPr sz="187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0720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1pPr>
      <a:lvl2pPr marL="475360" algn="l" defTabSz="950720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2pPr>
      <a:lvl3pPr marL="950720" algn="l" defTabSz="950720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3pPr>
      <a:lvl4pPr marL="1426079" algn="l" defTabSz="950720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4pPr>
      <a:lvl5pPr marL="1901440" algn="l" defTabSz="950720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5pPr>
      <a:lvl6pPr marL="2376800" algn="l" defTabSz="950720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6pPr>
      <a:lvl7pPr marL="2852160" algn="l" defTabSz="950720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7pPr>
      <a:lvl8pPr marL="3327519" algn="l" defTabSz="950720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8pPr>
      <a:lvl9pPr marL="3802879" algn="l" defTabSz="950720" rtl="0" eaLnBrk="1" latinLnBrk="0" hangingPunct="1">
        <a:defRPr sz="187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9" y="1259558"/>
            <a:ext cx="8569325" cy="2709208"/>
          </a:xfrm>
        </p:spPr>
        <p:txBody>
          <a:bodyPr/>
          <a:lstStyle/>
          <a:p>
            <a:r>
              <a:rPr lang="ru-RU" dirty="0" err="1" smtClean="0"/>
              <a:t>Онлайн</a:t>
            </a:r>
            <a:r>
              <a:rPr lang="ru-RU" dirty="0" smtClean="0"/>
              <a:t> анализ минерального сырья на конвейере методом меченых нейтронов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Ю.Н. Рогов, </a:t>
            </a:r>
            <a:r>
              <a:rPr lang="ru-RU" dirty="0" smtClean="0"/>
              <a:t>ЛФВЭ, </a:t>
            </a:r>
            <a:r>
              <a:rPr lang="ru-RU" dirty="0" smtClean="0"/>
              <a:t>08.07.2021г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4">
            <a:extLst>
              <a:ext uri="{FF2B5EF4-FFF2-40B4-BE49-F238E27FC236}">
                <a16:creationId xmlns="" xmlns:a16="http://schemas.microsoft.com/office/drawing/2014/main" id="{C9931AB0-9299-4746-828D-64EDF004C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19440" y="6200237"/>
            <a:ext cx="2268141" cy="301894"/>
          </a:xfrm>
        </p:spPr>
        <p:txBody>
          <a:bodyPr/>
          <a:lstStyle/>
          <a:p>
            <a:pPr defTabSz="431048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fld id="{38547189-1F18-8148-810F-D6F6006EB499}" type="slidenum">
              <a:rPr lang="ru-RU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431048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10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049821D-D48A-0347-B3AC-3DF84F5111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9100"/>
          <a:stretch>
            <a:fillRect/>
          </a:stretch>
        </p:blipFill>
        <p:spPr>
          <a:xfrm>
            <a:off x="54542" y="1114215"/>
            <a:ext cx="5489826" cy="50860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AA089F1-CAF8-B246-907E-11DBD7DB1258}"/>
              </a:ext>
            </a:extLst>
          </p:cNvPr>
          <p:cNvSpPr txBox="1"/>
          <p:nvPr/>
        </p:nvSpPr>
        <p:spPr>
          <a:xfrm>
            <a:off x="0" y="6351184"/>
            <a:ext cx="9072760" cy="1122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Компоненты шихты смешиваются и подаются в агломерационную печь -  18 мин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Процесс спекания – 2 часа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Забор пробы – 2 час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Время на выполнение химического анализа – 1-2 часа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B4B0BC1-7A4D-C646-94DD-E7A572B2E7E1}"/>
              </a:ext>
            </a:extLst>
          </p:cNvPr>
          <p:cNvSpPr txBox="1"/>
          <p:nvPr/>
        </p:nvSpPr>
        <p:spPr>
          <a:xfrm>
            <a:off x="6336456" y="2051645"/>
            <a:ext cx="3600399" cy="1122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Требование – держать </a:t>
            </a:r>
            <a:r>
              <a:rPr lang="ru-RU" dirty="0" err="1"/>
              <a:t>основность</a:t>
            </a:r>
            <a:r>
              <a:rPr lang="ru-RU" dirty="0"/>
              <a:t> = </a:t>
            </a:r>
            <a:r>
              <a:rPr lang="en-US" dirty="0" err="1"/>
              <a:t>CaO</a:t>
            </a:r>
            <a:r>
              <a:rPr lang="en-US" dirty="0"/>
              <a:t>/SiO</a:t>
            </a:r>
            <a:r>
              <a:rPr lang="en-US" baseline="-25000" dirty="0"/>
              <a:t>2 </a:t>
            </a:r>
          </a:p>
          <a:p>
            <a:r>
              <a:rPr lang="ru-RU" dirty="0"/>
              <a:t>в заданных пределах</a:t>
            </a:r>
          </a:p>
          <a:p>
            <a:r>
              <a:rPr lang="ru-RU" dirty="0"/>
              <a:t>(1,6 ± 0.1)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69467BD-634F-0341-9780-ED862A968E39}"/>
              </a:ext>
            </a:extLst>
          </p:cNvPr>
          <p:cNvSpPr txBox="1"/>
          <p:nvPr/>
        </p:nvSpPr>
        <p:spPr>
          <a:xfrm>
            <a:off x="6408464" y="3610735"/>
            <a:ext cx="3528391" cy="1809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Информация об элементном составе шихты приходит через 5-6 часов после ее формирования</a:t>
            </a:r>
          </a:p>
        </p:txBody>
      </p:sp>
      <p:sp>
        <p:nvSpPr>
          <p:cNvPr id="7" name="Умножение 6"/>
          <p:cNvSpPr/>
          <p:nvPr/>
        </p:nvSpPr>
        <p:spPr>
          <a:xfrm>
            <a:off x="2376016" y="3923853"/>
            <a:ext cx="424323" cy="45654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382028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1;p9">
            <a:extLst>
              <a:ext uri="{FF2B5EF4-FFF2-40B4-BE49-F238E27FC236}">
                <a16:creationId xmlns="" xmlns:a16="http://schemas.microsoft.com/office/drawing/2014/main" id="{18EDED5D-4155-1E4F-AA6F-8DEA3459910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96875"/>
            <a:ext cx="8680450" cy="1177925"/>
          </a:xfrm>
          <a:prstGeom prst="rect">
            <a:avLst/>
          </a:prstGeom>
        </p:spPr>
        <p:txBody>
          <a:bodyPr spcFirstLastPara="1" vert="horz" wrap="square" lIns="86249" tIns="43124" rIns="86249" bIns="43124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>
              <a:spcBef>
                <a:spcPct val="0"/>
              </a:spcBef>
              <a:buClr>
                <a:schemeClr val="dk1"/>
              </a:buClr>
              <a:buSzPts val="4400"/>
            </a:pPr>
            <a:r>
              <a:rPr lang="en-US" sz="4150" b="1" dirty="0">
                <a:solidFill>
                  <a:schemeClr val="accent5">
                    <a:lumMod val="50000"/>
                  </a:schemeClr>
                </a:solidFill>
                <a:sym typeface="Calibri"/>
              </a:rPr>
              <a:t>Conveyer cross-belt </a:t>
            </a:r>
            <a:r>
              <a:rPr lang="en-US" sz="4150" b="1" dirty="0" err="1">
                <a:solidFill>
                  <a:schemeClr val="accent5">
                    <a:lumMod val="50000"/>
                  </a:schemeClr>
                </a:solidFill>
                <a:sym typeface="Calibri"/>
              </a:rPr>
              <a:t>analyser</a:t>
            </a:r>
            <a:r>
              <a:rPr lang="ru-RU" sz="4150" b="1" dirty="0">
                <a:solidFill>
                  <a:schemeClr val="accent5">
                    <a:lumMod val="50000"/>
                  </a:schemeClr>
                </a:solidFill>
                <a:sym typeface="Calibri"/>
              </a:rPr>
              <a:t> </a:t>
            </a:r>
            <a:r>
              <a:rPr lang="en-US" sz="4150" b="1" dirty="0">
                <a:solidFill>
                  <a:schemeClr val="accent5">
                    <a:lumMod val="50000"/>
                  </a:schemeClr>
                </a:solidFill>
                <a:sym typeface="Calibri"/>
              </a:rPr>
              <a:t>AGP-K</a:t>
            </a:r>
            <a:r>
              <a:rPr lang="en-US" sz="4150" dirty="0">
                <a:solidFill>
                  <a:schemeClr val="accent5">
                    <a:lumMod val="50000"/>
                  </a:schemeClr>
                </a:solidFill>
                <a:sym typeface="Calibri"/>
              </a:rPr>
              <a:t/>
            </a:r>
            <a:br>
              <a:rPr lang="en-US" sz="4150" dirty="0">
                <a:solidFill>
                  <a:schemeClr val="accent5">
                    <a:lumMod val="50000"/>
                  </a:schemeClr>
                </a:solidFill>
                <a:sym typeface="Calibri"/>
              </a:rPr>
            </a:br>
            <a:endParaRPr lang="en-US" sz="4150" dirty="0">
              <a:solidFill>
                <a:schemeClr val="accent5">
                  <a:lumMod val="50000"/>
                </a:schemeClr>
              </a:solidFill>
              <a:sym typeface="Calibri"/>
            </a:endParaRPr>
          </a:p>
        </p:txBody>
      </p:sp>
      <p:pic>
        <p:nvPicPr>
          <p:cNvPr id="3" name="Рисунок 2" descr="Изображение выглядит как игруш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EF191639-0DC9-0A49-9587-4D787EC96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220" y="1402630"/>
            <a:ext cx="6248662" cy="5712864"/>
          </a:xfrm>
          <a:prstGeom prst="rect">
            <a:avLst/>
          </a:prstGeom>
        </p:spPr>
      </p:pic>
      <p:sp>
        <p:nvSpPr>
          <p:cNvPr id="6" name="Прямоугольная выноска 5">
            <a:extLst>
              <a:ext uri="{FF2B5EF4-FFF2-40B4-BE49-F238E27FC236}">
                <a16:creationId xmlns="" xmlns:a16="http://schemas.microsoft.com/office/drawing/2014/main" id="{5CED39E4-4A99-DE4F-A204-894A4085BFAE}"/>
              </a:ext>
            </a:extLst>
          </p:cNvPr>
          <p:cNvSpPr/>
          <p:nvPr/>
        </p:nvSpPr>
        <p:spPr bwMode="auto">
          <a:xfrm>
            <a:off x="512898" y="3779837"/>
            <a:ext cx="1925973" cy="577869"/>
          </a:xfrm>
          <a:prstGeom prst="wedgeRectCallout">
            <a:avLst>
              <a:gd name="adj1" fmla="val 124899"/>
              <a:gd name="adj2" fmla="val 37203"/>
            </a:avLst>
          </a:prstGeom>
          <a:solidFill>
            <a:srgbClr val="00B8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86249" tIns="43124" rIns="86249" bIns="43124" numCol="1" rtlCol="0" anchor="t" anchorCtr="0" compatLnSpc="1">
            <a:prstTxWarp prst="textNoShape">
              <a:avLst/>
            </a:prstTxWarp>
          </a:bodyPr>
          <a:lstStyle/>
          <a:p>
            <a:pPr defTabSz="423735">
              <a:defRPr/>
            </a:pPr>
            <a:r>
              <a:rPr lang="en-US" sz="1698" dirty="0">
                <a:solidFill>
                  <a:srgbClr val="000000"/>
                </a:solidFill>
              </a:rPr>
              <a:t>Neutron generator</a:t>
            </a:r>
            <a:endParaRPr lang="ru-RU" sz="1698" dirty="0">
              <a:solidFill>
                <a:srgbClr val="000000"/>
              </a:solidFill>
            </a:endParaRPr>
          </a:p>
        </p:txBody>
      </p:sp>
      <p:sp>
        <p:nvSpPr>
          <p:cNvPr id="8" name="Прямоугольная выноска 7">
            <a:extLst>
              <a:ext uri="{FF2B5EF4-FFF2-40B4-BE49-F238E27FC236}">
                <a16:creationId xmlns="" xmlns:a16="http://schemas.microsoft.com/office/drawing/2014/main" id="{13BB8700-FE98-3B44-B5AE-5603D59A1E39}"/>
              </a:ext>
            </a:extLst>
          </p:cNvPr>
          <p:cNvSpPr/>
          <p:nvPr/>
        </p:nvSpPr>
        <p:spPr bwMode="auto">
          <a:xfrm>
            <a:off x="7405418" y="3430699"/>
            <a:ext cx="1925973" cy="577869"/>
          </a:xfrm>
          <a:prstGeom prst="wedgeRectCallout">
            <a:avLst>
              <a:gd name="adj1" fmla="val -171877"/>
              <a:gd name="adj2" fmla="val 14435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49" tIns="43124" rIns="86249" bIns="43124" numCol="1" rtlCol="0" anchor="t" anchorCtr="0" compatLnSpc="1">
            <a:prstTxWarp prst="textNoShape">
              <a:avLst/>
            </a:prstTxWarp>
          </a:bodyPr>
          <a:lstStyle/>
          <a:p>
            <a:pPr defTabSz="423735">
              <a:defRPr/>
            </a:pPr>
            <a:r>
              <a:rPr lang="en-US" sz="1698" dirty="0">
                <a:solidFill>
                  <a:srgbClr val="000000"/>
                </a:solidFill>
              </a:rPr>
              <a:t>Gamma-detectors</a:t>
            </a:r>
            <a:endParaRPr lang="ru-RU" sz="1698" dirty="0">
              <a:solidFill>
                <a:srgbClr val="000000"/>
              </a:solidFill>
            </a:endParaRPr>
          </a:p>
        </p:txBody>
      </p:sp>
      <p:sp>
        <p:nvSpPr>
          <p:cNvPr id="10" name="Прямоугольная выноска 9">
            <a:extLst>
              <a:ext uri="{FF2B5EF4-FFF2-40B4-BE49-F238E27FC236}">
                <a16:creationId xmlns="" xmlns:a16="http://schemas.microsoft.com/office/drawing/2014/main" id="{468DA72F-FD40-7A47-B0CC-844B5938B82F}"/>
              </a:ext>
            </a:extLst>
          </p:cNvPr>
          <p:cNvSpPr/>
          <p:nvPr/>
        </p:nvSpPr>
        <p:spPr bwMode="auto">
          <a:xfrm>
            <a:off x="520098" y="1498142"/>
            <a:ext cx="1925973" cy="577869"/>
          </a:xfrm>
          <a:prstGeom prst="wedgeRectCallout">
            <a:avLst>
              <a:gd name="adj1" fmla="val 115791"/>
              <a:gd name="adj2" fmla="val 90327"/>
            </a:avLst>
          </a:prstGeom>
          <a:solidFill>
            <a:srgbClr val="00B8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86249" tIns="43124" rIns="86249" bIns="43124" numCol="1" rtlCol="0" anchor="t" anchorCtr="0" compatLnSpc="1">
            <a:prstTxWarp prst="textNoShape">
              <a:avLst/>
            </a:prstTxWarp>
          </a:bodyPr>
          <a:lstStyle/>
          <a:p>
            <a:pPr defTabSz="423735">
              <a:defRPr/>
            </a:pPr>
            <a:r>
              <a:rPr lang="en-US" sz="1698" dirty="0">
                <a:solidFill>
                  <a:srgbClr val="000000"/>
                </a:solidFill>
              </a:rPr>
              <a:t>Tagged neutrons</a:t>
            </a:r>
            <a:endParaRPr lang="ru-RU" sz="1698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4324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355600" y="539750"/>
            <a:ext cx="9725025" cy="1119188"/>
          </a:xfrm>
        </p:spPr>
        <p:txBody>
          <a:bodyPr/>
          <a:lstStyle/>
          <a:p>
            <a:r>
              <a:rPr lang="ru-RU" sz="3555" b="1" dirty="0">
                <a:solidFill>
                  <a:srgbClr val="0000FF"/>
                </a:solidFill>
              </a:rPr>
              <a:t> Конвейерный анализатор АГП-К-01</a:t>
            </a:r>
          </a:p>
        </p:txBody>
      </p:sp>
      <p:sp>
        <p:nvSpPr>
          <p:cNvPr id="5" name="Содержимое 7">
            <a:extLst>
              <a:ext uri="{FF2B5EF4-FFF2-40B4-BE49-F238E27FC236}">
                <a16:creationId xmlns="" xmlns:a16="http://schemas.microsoft.com/office/drawing/2014/main" id="{924C14C4-66B5-6646-BA92-735E021A6C60}"/>
              </a:ext>
            </a:extLst>
          </p:cNvPr>
          <p:cNvSpPr txBox="1">
            <a:spLocks/>
          </p:cNvSpPr>
          <p:nvPr/>
        </p:nvSpPr>
        <p:spPr>
          <a:xfrm>
            <a:off x="6406447" y="2091438"/>
            <a:ext cx="3674178" cy="4244824"/>
          </a:xfrm>
          <a:prstGeom prst="rect">
            <a:avLst/>
          </a:prstGeom>
        </p:spPr>
        <p:txBody>
          <a:bodyPr/>
          <a:lstStyle>
            <a:lvl1pPr marL="342900" indent="-3429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Нейтронный генератор ИНГ-27</a:t>
            </a:r>
          </a:p>
          <a:p>
            <a:pPr marL="457200" marR="0" lvl="0" indent="-45720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9 меченых пучков,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Arial Unicode MS"/>
            </a:endParaRPr>
          </a:p>
          <a:p>
            <a:pPr marL="457200" marR="0" lvl="0" indent="-45720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I=5x10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7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 c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-1</a:t>
            </a:r>
          </a:p>
          <a:p>
            <a:pPr marL="457200" marR="0" lvl="0" indent="-45720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1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4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гамма-детекторов на основе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BGO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Arial Unicode MS"/>
            </a:endParaRPr>
          </a:p>
          <a:p>
            <a:pPr marL="342900" marR="0" lvl="0" indent="-34290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Arial Unicode MS"/>
            </a:endParaRPr>
          </a:p>
          <a:p>
            <a:pPr marL="342900" marR="0" lvl="0" indent="-34290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8" name="Рисунок 7" descr="Изображение выглядит как желт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3935E54-00D8-C640-B1CC-8F4792770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1438"/>
            <a:ext cx="6481944" cy="34165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00018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CustomShape 1"/>
          <p:cNvSpPr/>
          <p:nvPr/>
        </p:nvSpPr>
        <p:spPr>
          <a:xfrm>
            <a:off x="3444104" y="6887880"/>
            <a:ext cx="3190896" cy="502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9" name="CustomShape 2"/>
          <p:cNvSpPr/>
          <p:nvPr/>
        </p:nvSpPr>
        <p:spPr>
          <a:xfrm>
            <a:off x="504040" y="6884280"/>
            <a:ext cx="2350829" cy="52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0" name="CustomShape 3"/>
          <p:cNvSpPr/>
          <p:nvPr/>
        </p:nvSpPr>
        <p:spPr>
          <a:xfrm>
            <a:off x="4429443" y="2124360"/>
            <a:ext cx="5649661" cy="480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3320" tIns="51840" rIns="103320" bIns="51840"/>
          <a:lstStyle/>
          <a:p>
            <a:pPr marL="387720" indent="-386280">
              <a:lnSpc>
                <a:spcPct val="100000"/>
              </a:lnSpc>
              <a:spcBef>
                <a:spcPts val="541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en-US" sz="27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Нейтронный</a:t>
            </a:r>
            <a:r>
              <a:rPr lang="en-US" sz="27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7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генератор</a:t>
            </a:r>
            <a:r>
              <a:rPr lang="en-US" sz="27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ИНГ-27 </a:t>
            </a:r>
            <a:r>
              <a:rPr lang="en-US" sz="27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производства</a:t>
            </a:r>
            <a:r>
              <a:rPr lang="en-US" sz="27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ФГУП ВНИИА </a:t>
            </a:r>
            <a:r>
              <a:rPr lang="en-US" sz="27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им</a:t>
            </a:r>
            <a:r>
              <a:rPr lang="en-US" sz="27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. </a:t>
            </a:r>
            <a:r>
              <a:rPr lang="en-US" sz="27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Н.Л.Духова</a:t>
            </a:r>
            <a:endParaRPr lang="en-US" sz="2700" b="0" strike="noStrike" spc="-1" dirty="0">
              <a:latin typeface="Arial"/>
            </a:endParaRPr>
          </a:p>
          <a:p>
            <a:pPr marL="387720" indent="-386280">
              <a:lnSpc>
                <a:spcPct val="100000"/>
              </a:lnSpc>
              <a:spcBef>
                <a:spcPts val="541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en-US" sz="27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I= </a:t>
            </a:r>
            <a:r>
              <a:rPr lang="ru-RU" sz="2700" b="0" strike="noStrike" spc="-1" dirty="0" smtClean="0">
                <a:solidFill>
                  <a:srgbClr val="000000"/>
                </a:solidFill>
                <a:latin typeface="Arial"/>
                <a:ea typeface="Arial"/>
              </a:rPr>
              <a:t>5</a:t>
            </a:r>
            <a:r>
              <a:rPr lang="en-US" sz="2700" b="0" strike="noStrike" spc="-1" dirty="0" smtClean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700" b="0" strike="noStrike" spc="-1" dirty="0">
                <a:solidFill>
                  <a:srgbClr val="000000"/>
                </a:solidFill>
                <a:latin typeface="Symbol"/>
                <a:ea typeface="Arial"/>
              </a:rPr>
              <a:t></a:t>
            </a:r>
            <a:r>
              <a:rPr lang="en-US" sz="27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10</a:t>
            </a:r>
            <a:r>
              <a:rPr lang="en-US" sz="2700" b="0" strike="noStrike" spc="-1" baseline="30000" dirty="0">
                <a:solidFill>
                  <a:srgbClr val="000000"/>
                </a:solidFill>
                <a:latin typeface="Arial"/>
                <a:ea typeface="Arial"/>
              </a:rPr>
              <a:t>7</a:t>
            </a:r>
            <a:r>
              <a:rPr lang="en-US" sz="27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с</a:t>
            </a:r>
            <a:r>
              <a:rPr lang="en-US" sz="2700" b="0" strike="noStrike" spc="-1" baseline="30000" dirty="0">
                <a:solidFill>
                  <a:srgbClr val="000000"/>
                </a:solidFill>
                <a:latin typeface="Arial"/>
                <a:ea typeface="Arial"/>
              </a:rPr>
              <a:t>-1</a:t>
            </a:r>
            <a:endParaRPr lang="en-US" sz="2700" b="0" strike="noStrike" spc="-1" dirty="0">
              <a:latin typeface="Arial"/>
            </a:endParaRPr>
          </a:p>
          <a:p>
            <a:pPr marL="387720" indent="-386280">
              <a:lnSpc>
                <a:spcPct val="100000"/>
              </a:lnSpc>
              <a:spcBef>
                <a:spcPts val="541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en-US" sz="27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Масса</a:t>
            </a:r>
            <a:r>
              <a:rPr lang="en-US" sz="27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– 8 </a:t>
            </a:r>
            <a:r>
              <a:rPr lang="en-US" sz="27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кг</a:t>
            </a:r>
            <a:endParaRPr lang="en-US" sz="2700" b="0" strike="noStrike" spc="-1" dirty="0">
              <a:latin typeface="Arial"/>
            </a:endParaRPr>
          </a:p>
          <a:p>
            <a:pPr marL="387720" indent="-386280">
              <a:lnSpc>
                <a:spcPct val="100000"/>
              </a:lnSpc>
              <a:spcBef>
                <a:spcPts val="541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en-US" sz="27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Высота</a:t>
            </a:r>
            <a:r>
              <a:rPr lang="en-US" sz="27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– 300 </a:t>
            </a:r>
            <a:r>
              <a:rPr lang="en-US" sz="27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мм</a:t>
            </a:r>
            <a:endParaRPr lang="en-US" sz="2700" b="0" strike="noStrike" spc="-1" dirty="0">
              <a:latin typeface="Arial"/>
            </a:endParaRPr>
          </a:p>
          <a:p>
            <a:pPr marL="387720" indent="-386280">
              <a:lnSpc>
                <a:spcPct val="100000"/>
              </a:lnSpc>
              <a:spcBef>
                <a:spcPts val="541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en-US" sz="27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Альфа-детектор</a:t>
            </a:r>
            <a:r>
              <a:rPr lang="en-US" sz="27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- </a:t>
            </a:r>
            <a:r>
              <a:rPr lang="en-US" sz="27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матрица</a:t>
            </a:r>
            <a:r>
              <a:rPr lang="en-US" sz="27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3х3 (10х10мм)</a:t>
            </a:r>
            <a:endParaRPr lang="en-US" sz="27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541"/>
              </a:spcBef>
            </a:pPr>
            <a:endParaRPr lang="en-US" sz="2700" b="0" strike="noStrike" spc="-1" dirty="0">
              <a:latin typeface="Arial"/>
            </a:endParaRPr>
          </a:p>
        </p:txBody>
      </p:sp>
      <p:sp>
        <p:nvSpPr>
          <p:cNvPr id="791" name="CustomShape 4"/>
          <p:cNvSpPr/>
          <p:nvPr/>
        </p:nvSpPr>
        <p:spPr>
          <a:xfrm>
            <a:off x="740277" y="504000"/>
            <a:ext cx="9338827" cy="151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3320" tIns="51840" rIns="103320" bIns="51840" anchor="ctr"/>
          <a:lstStyle/>
          <a:p>
            <a:pPr>
              <a:lnSpc>
                <a:spcPct val="100000"/>
              </a:lnSpc>
            </a:pPr>
            <a:r>
              <a:rPr lang="en-US" sz="5000" b="1" strike="noStrike" spc="-1">
                <a:solidFill>
                  <a:srgbClr val="3333FF"/>
                </a:solidFill>
                <a:latin typeface="Arial"/>
                <a:ea typeface="Arial"/>
              </a:rPr>
              <a:t>Источник нейтронов</a:t>
            </a:r>
            <a:endParaRPr lang="en-US" sz="5000" b="0" strike="noStrike" spc="-1">
              <a:latin typeface="Arial"/>
            </a:endParaRPr>
          </a:p>
        </p:txBody>
      </p:sp>
      <p:pic>
        <p:nvPicPr>
          <p:cNvPr id="792" name="Изображение 1"/>
          <p:cNvPicPr/>
          <p:nvPr/>
        </p:nvPicPr>
        <p:blipFill>
          <a:blip r:embed="rId3" cstate="print"/>
          <a:srcRect l="22990"/>
          <a:stretch/>
        </p:blipFill>
        <p:spPr>
          <a:xfrm>
            <a:off x="143768" y="1954080"/>
            <a:ext cx="4339304" cy="4978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CustomShape 1"/>
          <p:cNvSpPr/>
          <p:nvPr/>
        </p:nvSpPr>
        <p:spPr>
          <a:xfrm>
            <a:off x="3444104" y="6887880"/>
            <a:ext cx="3190896" cy="502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4" name="CustomShape 2"/>
          <p:cNvSpPr/>
          <p:nvPr/>
        </p:nvSpPr>
        <p:spPr>
          <a:xfrm>
            <a:off x="504040" y="6884280"/>
            <a:ext cx="2350829" cy="52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5" name="CustomShape 3"/>
          <p:cNvSpPr/>
          <p:nvPr/>
        </p:nvSpPr>
        <p:spPr>
          <a:xfrm>
            <a:off x="4483072" y="1506240"/>
            <a:ext cx="5649661" cy="571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3320" tIns="51840" rIns="103320" bIns="51840"/>
          <a:lstStyle/>
          <a:p>
            <a:pPr marL="387720" indent="-386280">
              <a:lnSpc>
                <a:spcPct val="100000"/>
              </a:lnSpc>
              <a:spcBef>
                <a:spcPts val="541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en-US" sz="24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Тип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сцинтиллятора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BGO</a:t>
            </a:r>
            <a:endParaRPr lang="en-US" sz="2400" b="0" strike="noStrike" spc="-1" dirty="0">
              <a:latin typeface="Arial"/>
            </a:endParaRPr>
          </a:p>
          <a:p>
            <a:pPr marL="387720" indent="-386280">
              <a:lnSpc>
                <a:spcPct val="100000"/>
              </a:lnSpc>
              <a:spcBef>
                <a:spcPts val="541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en-US" sz="24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Размер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сцинтиллятора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76х65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мм</a:t>
            </a:r>
            <a:endParaRPr lang="en-US" sz="2400" b="0" strike="noStrike" spc="-1" dirty="0">
              <a:latin typeface="Arial"/>
            </a:endParaRPr>
          </a:p>
          <a:p>
            <a:pPr marL="387720" indent="-386280">
              <a:lnSpc>
                <a:spcPct val="100000"/>
              </a:lnSpc>
              <a:spcBef>
                <a:spcPts val="541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en-US" sz="24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Относит.энергетич.разрешение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по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линии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4.43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МэВ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(</a:t>
            </a:r>
            <a:r>
              <a:rPr lang="en-US" sz="2400" b="0" strike="noStrike" spc="-1" baseline="33000" dirty="0">
                <a:solidFill>
                  <a:srgbClr val="000000"/>
                </a:solidFill>
                <a:latin typeface="Arial"/>
                <a:ea typeface="Arial"/>
              </a:rPr>
              <a:t>12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C) 3.9+-0.1%</a:t>
            </a:r>
            <a:endParaRPr lang="en-US" sz="2400" b="0" strike="noStrike" spc="-1" dirty="0">
              <a:latin typeface="Arial"/>
            </a:endParaRPr>
          </a:p>
          <a:p>
            <a:pPr marL="387720" indent="-386280">
              <a:lnSpc>
                <a:spcPct val="100000"/>
              </a:lnSpc>
              <a:spcBef>
                <a:spcPts val="541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en-US" sz="24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Регистрируемые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энергии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0.5-11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МэВ</a:t>
            </a:r>
            <a:endParaRPr lang="en-US" sz="2400" b="0" strike="noStrike" spc="-1" dirty="0">
              <a:latin typeface="Arial"/>
            </a:endParaRPr>
          </a:p>
          <a:p>
            <a:pPr marL="387720" indent="-386280">
              <a:lnSpc>
                <a:spcPct val="100000"/>
              </a:lnSpc>
              <a:spcBef>
                <a:spcPts val="541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en-US" sz="24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Рабочий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диапазон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температур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от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+5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до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+50</a:t>
            </a:r>
            <a:r>
              <a:rPr lang="en-US" sz="2400" b="0" strike="noStrike" spc="-1" baseline="33000" dirty="0">
                <a:solidFill>
                  <a:srgbClr val="000000"/>
                </a:solidFill>
                <a:latin typeface="Arial"/>
                <a:ea typeface="Arial"/>
              </a:rPr>
              <a:t>о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С</a:t>
            </a:r>
            <a:endParaRPr lang="en-US" sz="2400" b="0" strike="noStrike" spc="-1" dirty="0">
              <a:latin typeface="Arial"/>
            </a:endParaRPr>
          </a:p>
          <a:p>
            <a:pPr marL="387720" indent="-386280">
              <a:lnSpc>
                <a:spcPct val="100000"/>
              </a:lnSpc>
              <a:spcBef>
                <a:spcPts val="541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en-US" sz="24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Масса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3.4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кг</a:t>
            </a:r>
            <a:endParaRPr lang="en-US" sz="2400" b="0" strike="noStrike" spc="-1" dirty="0">
              <a:latin typeface="Arial"/>
            </a:endParaRPr>
          </a:p>
          <a:p>
            <a:pPr marL="387720" indent="-386280">
              <a:lnSpc>
                <a:spcPct val="100000"/>
              </a:lnSpc>
              <a:spcBef>
                <a:spcPts val="541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en-US" sz="24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Габаритные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размеры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89х265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мм</a:t>
            </a:r>
            <a:endParaRPr lang="en-US" sz="2400" b="0" strike="noStrike" spc="-1" dirty="0">
              <a:latin typeface="Arial"/>
            </a:endParaRPr>
          </a:p>
          <a:p>
            <a:pPr marL="387720" indent="-386280">
              <a:lnSpc>
                <a:spcPct val="100000"/>
              </a:lnSpc>
              <a:spcBef>
                <a:spcPts val="541"/>
              </a:spcBef>
              <a:buClr>
                <a:srgbClr val="00007D"/>
              </a:buClr>
              <a:buSzPct val="75000"/>
              <a:buFont typeface="Wingdings" charset="2"/>
              <a:buChar char=""/>
            </a:pPr>
            <a:r>
              <a:rPr lang="en-US" sz="24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Фотоэлектронный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умножитель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R6233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/>
                <a:ea typeface="Arial"/>
              </a:rPr>
              <a:t>фирмы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Hamamatsu</a:t>
            </a:r>
            <a:endParaRPr lang="en-US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541"/>
              </a:spcBef>
            </a:pPr>
            <a:endParaRPr lang="en-US" sz="2700" b="0" strike="noStrike" spc="-1" dirty="0">
              <a:latin typeface="Arial"/>
            </a:endParaRPr>
          </a:p>
        </p:txBody>
      </p:sp>
      <p:sp>
        <p:nvSpPr>
          <p:cNvPr id="796" name="CustomShape 4"/>
          <p:cNvSpPr/>
          <p:nvPr/>
        </p:nvSpPr>
        <p:spPr>
          <a:xfrm>
            <a:off x="740277" y="504000"/>
            <a:ext cx="9338827" cy="151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3320" tIns="51840" rIns="103320" bIns="51840" anchor="ctr"/>
          <a:lstStyle/>
          <a:p>
            <a:pPr>
              <a:lnSpc>
                <a:spcPct val="100000"/>
              </a:lnSpc>
            </a:pPr>
            <a:r>
              <a:rPr lang="en-US" sz="5000" b="1" strike="noStrike" spc="-1">
                <a:solidFill>
                  <a:srgbClr val="3333FF"/>
                </a:solidFill>
                <a:latin typeface="Arial"/>
                <a:ea typeface="Arial"/>
              </a:rPr>
              <a:t>Гамма-детектор</a:t>
            </a:r>
            <a:endParaRPr lang="en-US" sz="5000" b="0" strike="noStrike" spc="-1">
              <a:latin typeface="Arial"/>
            </a:endParaRPr>
          </a:p>
        </p:txBody>
      </p:sp>
      <p:pic>
        <p:nvPicPr>
          <p:cNvPr id="797" name="Изображение 579"/>
          <p:cNvPicPr/>
          <p:nvPr/>
        </p:nvPicPr>
        <p:blipFill>
          <a:blip r:embed="rId3" cstate="print"/>
          <a:stretch/>
        </p:blipFill>
        <p:spPr>
          <a:xfrm>
            <a:off x="38015" y="2011680"/>
            <a:ext cx="4444038" cy="4380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CustomShape 1"/>
          <p:cNvSpPr/>
          <p:nvPr/>
        </p:nvSpPr>
        <p:spPr>
          <a:xfrm>
            <a:off x="3444104" y="6887880"/>
            <a:ext cx="3190896" cy="502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4" name="CustomShape 2"/>
          <p:cNvSpPr/>
          <p:nvPr/>
        </p:nvSpPr>
        <p:spPr>
          <a:xfrm>
            <a:off x="504040" y="6884280"/>
            <a:ext cx="2350829" cy="52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6" name="CustomShape 4"/>
          <p:cNvSpPr/>
          <p:nvPr/>
        </p:nvSpPr>
        <p:spPr>
          <a:xfrm>
            <a:off x="740277" y="504000"/>
            <a:ext cx="9338827" cy="9715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3320" tIns="51840" rIns="103320" bIns="51840" anchor="ctr"/>
          <a:lstStyle/>
          <a:p>
            <a:pPr>
              <a:lnSpc>
                <a:spcPct val="100000"/>
              </a:lnSpc>
            </a:pPr>
            <a:r>
              <a:rPr lang="en-US" sz="4400" b="1" strike="noStrike" spc="-1" dirty="0" err="1" smtClean="0">
                <a:solidFill>
                  <a:srgbClr val="3333FF"/>
                </a:solidFill>
                <a:latin typeface="Arial"/>
                <a:ea typeface="Arial"/>
              </a:rPr>
              <a:t>Гамма-детектор</a:t>
            </a:r>
            <a:r>
              <a:rPr lang="ru-RU" sz="4400" b="1" spc="-1" dirty="0" err="1" smtClean="0">
                <a:solidFill>
                  <a:srgbClr val="3333FF"/>
                </a:solidFill>
                <a:latin typeface="Arial"/>
                <a:ea typeface="Arial"/>
              </a:rPr>
              <a:t>ы</a:t>
            </a:r>
            <a:r>
              <a:rPr lang="ru-RU" sz="4400" b="1" spc="-1" dirty="0" smtClean="0">
                <a:solidFill>
                  <a:srgbClr val="3333FF"/>
                </a:solidFill>
                <a:latin typeface="Arial"/>
                <a:ea typeface="Arial"/>
              </a:rPr>
              <a:t>, разрешения</a:t>
            </a:r>
            <a:endParaRPr lang="en-US" sz="4400" b="0" strike="noStrike" spc="-1" dirty="0">
              <a:latin typeface="Arial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87784" y="1979637"/>
          <a:ext cx="9649070" cy="1440161"/>
        </p:xfrm>
        <a:graphic>
          <a:graphicData uri="http://schemas.openxmlformats.org/drawingml/2006/table">
            <a:tbl>
              <a:tblPr/>
              <a:tblGrid>
                <a:gridCol w="1080120"/>
                <a:gridCol w="534917"/>
                <a:gridCol w="534917"/>
                <a:gridCol w="534917"/>
                <a:gridCol w="534917"/>
                <a:gridCol w="534917"/>
                <a:gridCol w="534917"/>
                <a:gridCol w="534917"/>
                <a:gridCol w="534917"/>
                <a:gridCol w="534917"/>
                <a:gridCol w="534917"/>
                <a:gridCol w="534917"/>
                <a:gridCol w="534917"/>
                <a:gridCol w="534917"/>
                <a:gridCol w="534917"/>
                <a:gridCol w="1080112"/>
              </a:tblGrid>
              <a:tr h="49783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Номер гамма</a:t>
                      </a: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</a:t>
                      </a: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</a:t>
                      </a: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</a:t>
                      </a: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</a:t>
                      </a: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13</a:t>
                      </a: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</a:t>
                      </a: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Суммарный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спектр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16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Г</a:t>
                      </a:r>
                      <a:r>
                        <a:rPr lang="en-GB" sz="1400" b="0" i="0" u="none" strike="noStrike" baseline="-25000">
                          <a:solidFill>
                            <a:srgbClr val="000000"/>
                          </a:solidFill>
                          <a:latin typeface="Arial"/>
                        </a:rPr>
                        <a:t>t</a:t>
                      </a:r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, 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нс</a:t>
                      </a: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16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Г</a:t>
                      </a:r>
                      <a:r>
                        <a:rPr lang="en-GB" sz="1400" b="0" i="0" u="none" strike="noStrike" baseline="-25000" dirty="0" smtClean="0">
                          <a:solidFill>
                            <a:srgbClr val="000000"/>
                          </a:solidFill>
                          <a:latin typeface="Arial"/>
                        </a:rPr>
                        <a:t>E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(4438)</a:t>
                      </a:r>
                      <a:r>
                        <a:rPr lang="en-GB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, </a:t>
                      </a: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%</a:t>
                      </a: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5,1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4,4</a:t>
                      </a:r>
                    </a:p>
                  </a:txBody>
                  <a:tcPr marL="6177" marR="6177" marT="617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" name="Рисунок 9" descr="svz_lenta_old_5_1.res-1.png"/>
          <p:cNvPicPr>
            <a:picLocks noChangeAspect="1"/>
          </p:cNvPicPr>
          <p:nvPr/>
        </p:nvPicPr>
        <p:blipFill>
          <a:blip r:embed="rId3"/>
          <a:srcRect l="3685" t="6958" r="15147" b="6062"/>
          <a:stretch>
            <a:fillRect/>
          </a:stretch>
        </p:blipFill>
        <p:spPr>
          <a:xfrm>
            <a:off x="215776" y="3491805"/>
            <a:ext cx="4752528" cy="3600400"/>
          </a:xfrm>
          <a:prstGeom prst="rect">
            <a:avLst/>
          </a:prstGeom>
        </p:spPr>
      </p:pic>
      <p:pic>
        <p:nvPicPr>
          <p:cNvPr id="11" name="Рисунок 10" descr="svz_lenta_old_5_1.res-3.png"/>
          <p:cNvPicPr>
            <a:picLocks noChangeAspect="1"/>
          </p:cNvPicPr>
          <p:nvPr/>
        </p:nvPicPr>
        <p:blipFill>
          <a:blip r:embed="rId4"/>
          <a:srcRect l="4595" t="6506" r="14918" b="7194"/>
          <a:stretch>
            <a:fillRect/>
          </a:stretch>
        </p:blipFill>
        <p:spPr>
          <a:xfrm>
            <a:off x="4984631" y="3464986"/>
            <a:ext cx="4749758" cy="36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383B190-6BFB-422F-B667-06B7B25F09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892977" y="3869084"/>
            <a:ext cx="5864006" cy="327149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4735513" y="4203700"/>
            <a:ext cx="5345112" cy="167005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 hangingPunct="1">
              <a:lnSpc>
                <a:spcPct val="90000"/>
              </a:lnSpc>
            </a:pP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b="1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Нейтронный модуль и шкаф электроники </a:t>
            </a:r>
            <a:endParaRPr lang="ru-RU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 descr="Изображение выглядит как внутренний, пол, сте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4EC24C2E-E815-634D-AA9E-D5BCFF2DD0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617" r="4" b="4103"/>
          <a:stretch/>
        </p:blipFill>
        <p:spPr>
          <a:xfrm>
            <a:off x="243338" y="3766863"/>
            <a:ext cx="3439957" cy="3361183"/>
          </a:xfrm>
          <a:prstGeom prst="rect">
            <a:avLst/>
          </a:prstGeom>
        </p:spPr>
      </p:pic>
      <p:pic>
        <p:nvPicPr>
          <p:cNvPr id="5" name="Рисунок 4" descr="Изображение выглядит как потолок, область, несколько&#10;&#10;Автоматически созданное описание">
            <a:extLst>
              <a:ext uri="{FF2B5EF4-FFF2-40B4-BE49-F238E27FC236}">
                <a16:creationId xmlns="" xmlns:a16="http://schemas.microsoft.com/office/drawing/2014/main" id="{63206B54-04B7-DA48-B84B-0476390AED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24" r="-1" b="10483"/>
          <a:stretch/>
        </p:blipFill>
        <p:spPr>
          <a:xfrm>
            <a:off x="3848278" y="329992"/>
            <a:ext cx="5967251" cy="331597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ED28E597-4AF8-4D69-A9AB-A1EDC6156B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248453" y="5999994"/>
            <a:ext cx="5292328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 descr="Изображение выглядит как пол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80511660-CE3C-FD48-8D2A-732E290782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76" r="12701" b="2"/>
          <a:stretch/>
        </p:blipFill>
        <p:spPr>
          <a:xfrm>
            <a:off x="265096" y="319715"/>
            <a:ext cx="3439957" cy="33365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747625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575816" y="467469"/>
            <a:ext cx="4233863" cy="186531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 hangingPunct="1">
              <a:lnSpc>
                <a:spcPct val="90000"/>
              </a:lnSpc>
            </a:pPr>
            <a:r>
              <a:rPr lang="ru-RU" sz="3700" b="1" dirty="0" smtClean="0">
                <a:solidFill>
                  <a:schemeClr val="tx1"/>
                </a:solidFill>
              </a:rPr>
              <a:t>Измерения градуировочных проб</a:t>
            </a:r>
            <a:endParaRPr lang="ru-RU" sz="3700" b="1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41833" y="2553490"/>
            <a:ext cx="3780234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одержимое 7">
            <a:extLst>
              <a:ext uri="{FF2B5EF4-FFF2-40B4-BE49-F238E27FC236}">
                <a16:creationId xmlns="" xmlns:a16="http://schemas.microsoft.com/office/drawing/2014/main" id="{92CC2260-B090-E44B-BE3C-E49A6FBDE349}"/>
              </a:ext>
            </a:extLst>
          </p:cNvPr>
          <p:cNvSpPr txBox="1">
            <a:spLocks/>
          </p:cNvSpPr>
          <p:nvPr/>
        </p:nvSpPr>
        <p:spPr>
          <a:xfrm>
            <a:off x="863848" y="3779837"/>
            <a:ext cx="3911413" cy="2875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7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Измерено 8 градуировочных проб массой 30 кг.</a:t>
            </a:r>
          </a:p>
          <a:p>
            <a:pPr marL="45720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7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Проба располагалась на ленте </a:t>
            </a:r>
            <a:r>
              <a:rPr kumimoji="0" lang="ru-RU" sz="17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конвейера </a:t>
            </a:r>
            <a:endParaRPr kumimoji="0" lang="ru-RU" sz="1700" b="0" i="0" u="none" strike="noStrike" kern="120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Arial Unicode MS"/>
            </a:endParaRPr>
          </a:p>
          <a:p>
            <a:pPr marL="45720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7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Проверка сходимости – по 5 рядовым пробам</a:t>
            </a:r>
          </a:p>
          <a:p>
            <a:pPr marL="34290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4" name="Рисунок 3" descr="Изображение выглядит как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FADC8F89-A5D1-3D45-9162-2D99B31F77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5" r="-1" b="-1"/>
          <a:stretch/>
        </p:blipFill>
        <p:spPr>
          <a:xfrm>
            <a:off x="4860767" y="10"/>
            <a:ext cx="5219857" cy="7559661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="" xmlns:p14="http://schemas.microsoft.com/office/powerpoint/2010/main" val="1971598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144463" y="266700"/>
            <a:ext cx="9936162" cy="1255713"/>
          </a:xfrm>
        </p:spPr>
        <p:txBody>
          <a:bodyPr/>
          <a:lstStyle/>
          <a:p>
            <a:r>
              <a:rPr lang="ru-RU" sz="4800" b="1" dirty="0">
                <a:solidFill>
                  <a:srgbClr val="0000FF"/>
                </a:solidFill>
              </a:rPr>
              <a:t>Измерения </a:t>
            </a:r>
            <a:r>
              <a:rPr lang="ru-RU" sz="4800" b="1" dirty="0" err="1">
                <a:solidFill>
                  <a:srgbClr val="0000FF"/>
                </a:solidFill>
              </a:rPr>
              <a:t>градуировочных</a:t>
            </a:r>
            <a:r>
              <a:rPr lang="ru-RU" sz="4800" b="1" dirty="0">
                <a:solidFill>
                  <a:srgbClr val="0000FF"/>
                </a:solidFill>
              </a:rPr>
              <a:t> проб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BEF8329-ED68-644B-B107-9749FCA73AD9}"/>
              </a:ext>
            </a:extLst>
          </p:cNvPr>
          <p:cNvSpPr txBox="1"/>
          <p:nvPr/>
        </p:nvSpPr>
        <p:spPr>
          <a:xfrm>
            <a:off x="5688384" y="971525"/>
            <a:ext cx="4114069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Масса пробы – 30 кг</a:t>
            </a:r>
          </a:p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Время измерений – 3х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3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0 мин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04036D8-2B19-794C-BC28-C35FD66760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4" t="4327" r="18382" b="5834"/>
          <a:stretch/>
        </p:blipFill>
        <p:spPr>
          <a:xfrm>
            <a:off x="287784" y="1907629"/>
            <a:ext cx="4032449" cy="23762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5C21D6B-363F-ED49-8871-FA07770874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8" t="2668" r="19967" b="4128"/>
          <a:stretch/>
        </p:blipFill>
        <p:spPr>
          <a:xfrm>
            <a:off x="4536256" y="1835621"/>
            <a:ext cx="4012926" cy="2592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6D828A5-C9AB-834B-8C25-B4CF5AA2E3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85" t="2749" r="21121" b="11725"/>
          <a:stretch/>
        </p:blipFill>
        <p:spPr>
          <a:xfrm>
            <a:off x="287784" y="4643933"/>
            <a:ext cx="4032448" cy="24330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AE08224-A824-F049-A321-63D3CC99A2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79" t="2685" r="20727" b="6192"/>
          <a:stretch/>
        </p:blipFill>
        <p:spPr>
          <a:xfrm>
            <a:off x="4680272" y="4787949"/>
            <a:ext cx="4032448" cy="25922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66127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144463" y="266700"/>
            <a:ext cx="9936162" cy="1255713"/>
          </a:xfrm>
        </p:spPr>
        <p:txBody>
          <a:bodyPr/>
          <a:lstStyle/>
          <a:p>
            <a:r>
              <a:rPr lang="ru-RU" sz="4800" b="1" dirty="0">
                <a:solidFill>
                  <a:srgbClr val="0000FF"/>
                </a:solidFill>
              </a:rPr>
              <a:t>Стационарный и динамический режимы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BEF8329-ED68-644B-B107-9749FCA73AD9}"/>
              </a:ext>
            </a:extLst>
          </p:cNvPr>
          <p:cNvSpPr txBox="1"/>
          <p:nvPr/>
        </p:nvSpPr>
        <p:spPr>
          <a:xfrm>
            <a:off x="808882" y="6156100"/>
            <a:ext cx="7128792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Красная линия - проба 30 кг покоится на ленте конвейера</a:t>
            </a:r>
          </a:p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ru-RU" dirty="0">
                <a:solidFill>
                  <a:srgbClr val="000000"/>
                </a:solidFill>
              </a:rPr>
              <a:t>Черная линия – движущаяся шихта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C2258C4-56AD-F649-AEC1-AE50E08AFCC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29" t="7208" r="7517"/>
          <a:stretch/>
        </p:blipFill>
        <p:spPr bwMode="auto">
          <a:xfrm>
            <a:off x="160810" y="1761973"/>
            <a:ext cx="6895726" cy="41545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8A9BC6C-98BE-4246-9BC1-452026C17C7F}"/>
                  </a:ext>
                </a:extLst>
              </p:cNvPr>
              <p:cNvSpPr txBox="1"/>
              <p:nvPr/>
            </p:nvSpPr>
            <p:spPr>
              <a:xfrm>
                <a:off x="7234170" y="2607735"/>
                <a:ext cx="2880320" cy="1265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/>
                  <a:t>𝚪</a:t>
                </a:r>
                <a:r>
                  <a:rPr lang="en-US" baseline="-25000" dirty="0"/>
                  <a:t>t </a:t>
                </a:r>
                <a:r>
                  <a:rPr lang="en-US" dirty="0"/>
                  <a:t> (stat) = 4,88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 0,01</a:t>
                </a:r>
              </a:p>
              <a:p>
                <a:r>
                  <a:rPr lang="ru-RU" sz="3200" dirty="0"/>
                  <a:t>𝚪</a:t>
                </a:r>
                <a:r>
                  <a:rPr lang="en-US" baseline="-25000" dirty="0"/>
                  <a:t>t </a:t>
                </a:r>
                <a:r>
                  <a:rPr lang="en-US" dirty="0"/>
                  <a:t> (</a:t>
                </a:r>
                <a:r>
                  <a:rPr lang="en-US" dirty="0" err="1"/>
                  <a:t>dyn</a:t>
                </a:r>
                <a:r>
                  <a:rPr lang="en-US" dirty="0"/>
                  <a:t>) = 4,90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 0,01</a:t>
                </a:r>
                <a:endParaRPr lang="ru-RU" dirty="0"/>
              </a:p>
              <a:p>
                <a:endParaRPr lang="ru-RU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A8A9BC6C-98BE-4246-9BC1-452026C17C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4170" y="2607735"/>
                <a:ext cx="2880320" cy="1265859"/>
              </a:xfrm>
              <a:prstGeom prst="rect">
                <a:avLst/>
              </a:prstGeom>
              <a:blipFill>
                <a:blip r:embed="rId4"/>
                <a:stretch>
                  <a:fillRect l="-5263" t="-9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3767611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Text Box 7">
            <a:extLst>
              <a:ext uri="{FF2B5EF4-FFF2-40B4-BE49-F238E27FC236}">
                <a16:creationId xmlns="" xmlns:a16="http://schemas.microsoft.com/office/drawing/2014/main" id="{F40C8D62-0D5D-B14C-AFA7-B018B507D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3538" y="7159625"/>
            <a:ext cx="45720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4</a:t>
            </a:r>
            <a:endParaRPr kumimoji="0" lang="en-US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="" xmlns:a16="http://schemas.microsoft.com/office/drawing/2014/main" id="{4301C7A1-84C2-3344-A05A-EB3A8B670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88" y="331353"/>
            <a:ext cx="9863262" cy="4368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881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/>
                <a:cs typeface="Arial Unicode MS"/>
              </a:rPr>
              <a:t>Элементный анализ с помощью быстрых меченых нейтронов  – новая технология дистанционного неразрушающего анализа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 Unicode MS"/>
              <a:cs typeface="Arial Unicode MS"/>
            </a:endParaRPr>
          </a:p>
          <a:p>
            <a:pPr marL="457200" marR="0" lvl="0" indent="-457200" algn="l" defTabSz="881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 Unicode MS"/>
                <a:cs typeface="Arial Unicode MS"/>
              </a:rPr>
              <a:t>Разработана в Объединенном институте ядерных исследований,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 Unicode MS"/>
                <a:cs typeface="Arial Unicode MS"/>
              </a:rPr>
              <a:t>Дубна</a:t>
            </a:r>
          </a:p>
          <a:p>
            <a:pPr marL="457200" marR="0" lvl="0" indent="-457200" algn="l" defTabSz="881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ru-RU" sz="2800" dirty="0" smtClean="0">
                <a:solidFill>
                  <a:prstClr val="black"/>
                </a:solidFill>
                <a:latin typeface="Arial" charset="0"/>
                <a:ea typeface="Arial Unicode MS"/>
                <a:cs typeface="Arial Unicode MS"/>
              </a:rPr>
              <a:t>Исследования в ОИЯИ продолжаются в рамках проекта ТАНГРА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 Unicode MS"/>
              <a:cs typeface="Arial Unicode MS"/>
            </a:endParaRPr>
          </a:p>
          <a:p>
            <a:pPr marL="457200" marR="0" lvl="0" indent="-457200" algn="l" defTabSz="881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lang="ru-RU" sz="2800" dirty="0">
                <a:solidFill>
                  <a:prstClr val="black"/>
                </a:solidFill>
                <a:latin typeface="Arial" charset="0"/>
                <a:ea typeface="Arial Unicode MS"/>
                <a:cs typeface="Arial Unicode MS"/>
              </a:rPr>
              <a:t>Практические применения: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 Unicode MS"/>
              <a:cs typeface="Arial Unicode MS"/>
            </a:endParaRPr>
          </a:p>
          <a:p>
            <a:pPr marL="971550" marR="0" lvl="1" indent="-571500" algn="l" defTabSz="881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 Unicode MS"/>
                <a:cs typeface="Arial Unicode MS"/>
              </a:rPr>
              <a:t>Детекторы взрывчатых веществ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 Unicode MS"/>
              <a:cs typeface="Arial Unicode MS"/>
              <a:sym typeface="Symbol" charset="0"/>
            </a:endParaRPr>
          </a:p>
          <a:p>
            <a:pPr marL="971550" marR="0" lvl="1" indent="-571500" algn="l" defTabSz="881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 Unicode MS"/>
                <a:cs typeface="Arial Unicode MS"/>
                <a:sym typeface="Symbol" charset="0"/>
              </a:rPr>
              <a:t>Обнаружение алмазов в кимберлите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 Unicode MS"/>
              <a:cs typeface="Arial Unicode MS"/>
            </a:endParaRPr>
          </a:p>
          <a:p>
            <a:pPr marL="971550" marR="0" lvl="1" indent="-571500" algn="l" defTabSz="881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Arial Unicode MS"/>
                <a:cs typeface="Arial Unicode MS"/>
              </a:rPr>
              <a:t>Элементный анализ горных пород и минералов</a:t>
            </a:r>
          </a:p>
          <a:p>
            <a:pPr marL="0" marR="0" lvl="0" indent="0" algn="l" defTabSz="881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86886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144463" y="266700"/>
            <a:ext cx="9936162" cy="1255713"/>
          </a:xfrm>
        </p:spPr>
        <p:txBody>
          <a:bodyPr/>
          <a:lstStyle/>
          <a:p>
            <a:r>
              <a:rPr lang="ru-RU" sz="4800" b="1" dirty="0">
                <a:solidFill>
                  <a:srgbClr val="0000FF"/>
                </a:solidFill>
              </a:rPr>
              <a:t>Стационарный и динамический режимы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BEF8329-ED68-644B-B107-9749FCA73AD9}"/>
              </a:ext>
            </a:extLst>
          </p:cNvPr>
          <p:cNvSpPr txBox="1"/>
          <p:nvPr/>
        </p:nvSpPr>
        <p:spPr>
          <a:xfrm>
            <a:off x="7560591" y="1763613"/>
            <a:ext cx="2520033" cy="1380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Синяя линия - проба 30 кг покоится на ленте конвейера</a:t>
            </a:r>
          </a:p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ru-RU" dirty="0">
                <a:solidFill>
                  <a:srgbClr val="000000"/>
                </a:solidFill>
              </a:rPr>
              <a:t>Зеленая линия – движущаяся шихта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4EE3EE6-3F61-4B46-A670-8793C72DFA1B}"/>
              </a:ext>
            </a:extLst>
          </p:cNvPr>
          <p:cNvSpPr txBox="1"/>
          <p:nvPr/>
        </p:nvSpPr>
        <p:spPr>
          <a:xfrm>
            <a:off x="1115877" y="6255640"/>
            <a:ext cx="7848870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Правильный учет вклада ленты позволил корректно оценить энергетический спектр гамма-квантов от движущейся шихты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02992E1-74C8-1541-AD60-E226B1CDD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08" y="1679268"/>
            <a:ext cx="6480720" cy="44195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51766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144463" y="19050"/>
            <a:ext cx="9936162" cy="1255713"/>
          </a:xfrm>
        </p:spPr>
        <p:txBody>
          <a:bodyPr/>
          <a:lstStyle/>
          <a:p>
            <a:r>
              <a:rPr lang="ru-RU" sz="4800" b="1" dirty="0">
                <a:solidFill>
                  <a:srgbClr val="0000FF"/>
                </a:solidFill>
              </a:rPr>
              <a:t>Проверка по рядовым пробам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E32633F-F8F6-3649-9234-B4AC0DC53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68" y="1475581"/>
            <a:ext cx="5194300" cy="26035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9414F84-A0C5-C941-A845-64F6620A4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101" y="1475581"/>
            <a:ext cx="4975848" cy="26035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50F7E998-4FF3-6B42-9789-E4439108DD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676" y="4067606"/>
            <a:ext cx="5194300" cy="27178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6B2D4DF-DE4A-CA40-B34D-AA2634B749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051" y="4113326"/>
            <a:ext cx="5207000" cy="2717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47301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Text Box 7">
            <a:extLst>
              <a:ext uri="{FF2B5EF4-FFF2-40B4-BE49-F238E27FC236}">
                <a16:creationId xmlns="" xmlns:a16="http://schemas.microsoft.com/office/drawing/2014/main" id="{F40C8D62-0D5D-B14C-AFA7-B018B507D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3538" y="7159625"/>
            <a:ext cx="45720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/>
          <a:lstStyle/>
          <a:p>
            <a:pPr algn="r"/>
            <a:r>
              <a:rPr lang="ru-RU" altLang="ru-RU" dirty="0">
                <a:solidFill>
                  <a:srgbClr val="FFFFFF"/>
                </a:solidFill>
              </a:rPr>
              <a:t>4</a:t>
            </a:r>
            <a:endParaRPr lang="en-US" altLang="ru-RU" dirty="0">
              <a:solidFill>
                <a:srgbClr val="FFFFFF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="" xmlns:a16="http://schemas.microsoft.com/office/drawing/2014/main" id="{4301C7A1-84C2-3344-A05A-EB3A8B670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888" y="331354"/>
            <a:ext cx="10476792" cy="100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 defTabSz="88163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Разность между результатами АГП-К и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ХА, %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  <a:p>
            <a:pPr marL="400050" lvl="1" indent="0" defTabSz="88163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4000" b="1" dirty="0">
              <a:solidFill>
                <a:schemeClr val="accent6"/>
              </a:solidFill>
              <a:latin typeface="Arial" charset="0"/>
            </a:endParaRPr>
          </a:p>
          <a:p>
            <a:pPr marL="400050" lvl="1" indent="0" defTabSz="88163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4000" b="1" dirty="0">
              <a:solidFill>
                <a:schemeClr val="accent6"/>
              </a:solidFill>
              <a:latin typeface="Arial" charset="0"/>
            </a:endParaRPr>
          </a:p>
          <a:p>
            <a:pPr marL="400050" lvl="1" indent="0" defTabSz="88163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4000" b="1" dirty="0">
              <a:solidFill>
                <a:schemeClr val="accent6"/>
              </a:solidFill>
              <a:latin typeface="Arial" charset="0"/>
            </a:endParaRPr>
          </a:p>
          <a:p>
            <a:pPr marL="400050" lvl="1" indent="0" defTabSz="88163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4000" b="1" dirty="0">
              <a:solidFill>
                <a:schemeClr val="accent6"/>
              </a:solidFill>
              <a:latin typeface="Arial" charset="0"/>
            </a:endParaRPr>
          </a:p>
          <a:p>
            <a:pPr marL="400050" lvl="1" indent="0" defTabSz="88163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4000" b="1" dirty="0">
              <a:solidFill>
                <a:schemeClr val="accent6"/>
              </a:solidFill>
              <a:latin typeface="Arial" charset="0"/>
            </a:endParaRPr>
          </a:p>
          <a:p>
            <a:pPr marL="0" lvl="0" indent="0" defTabSz="88163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3600" dirty="0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="" xmlns:a16="http://schemas.microsoft.com/office/drawing/2014/main" id="{89AB0855-EC6E-324B-9278-971AEC6CF668}"/>
              </a:ext>
            </a:extLst>
          </p:cNvPr>
          <p:cNvGraphicFramePr>
            <a:graphicFrameLocks noGrp="1"/>
          </p:cNvGraphicFramePr>
          <p:nvPr/>
        </p:nvGraphicFramePr>
        <p:xfrm>
          <a:off x="0" y="2710977"/>
          <a:ext cx="10079041" cy="2941068"/>
        </p:xfrm>
        <a:graphic>
          <a:graphicData uri="http://schemas.openxmlformats.org/drawingml/2006/table">
            <a:tbl>
              <a:tblPr>
                <a:tableStyleId>{638B1855-1B75-4FBE-930C-398BA8C253C6}</a:tableStyleId>
              </a:tblPr>
              <a:tblGrid>
                <a:gridCol w="1439863">
                  <a:extLst>
                    <a:ext uri="{9D8B030D-6E8A-4147-A177-3AD203B41FA5}">
                      <a16:colId xmlns="" xmlns:a16="http://schemas.microsoft.com/office/drawing/2014/main" val="576952379"/>
                    </a:ext>
                  </a:extLst>
                </a:gridCol>
                <a:gridCol w="1439863">
                  <a:extLst>
                    <a:ext uri="{9D8B030D-6E8A-4147-A177-3AD203B41FA5}">
                      <a16:colId xmlns="" xmlns:a16="http://schemas.microsoft.com/office/drawing/2014/main" val="3506585057"/>
                    </a:ext>
                  </a:extLst>
                </a:gridCol>
                <a:gridCol w="1439863">
                  <a:extLst>
                    <a:ext uri="{9D8B030D-6E8A-4147-A177-3AD203B41FA5}">
                      <a16:colId xmlns="" xmlns:a16="http://schemas.microsoft.com/office/drawing/2014/main" val="3929346422"/>
                    </a:ext>
                  </a:extLst>
                </a:gridCol>
                <a:gridCol w="1439863">
                  <a:extLst>
                    <a:ext uri="{9D8B030D-6E8A-4147-A177-3AD203B41FA5}">
                      <a16:colId xmlns="" xmlns:a16="http://schemas.microsoft.com/office/drawing/2014/main" val="1187913427"/>
                    </a:ext>
                  </a:extLst>
                </a:gridCol>
                <a:gridCol w="1439863">
                  <a:extLst>
                    <a:ext uri="{9D8B030D-6E8A-4147-A177-3AD203B41FA5}">
                      <a16:colId xmlns="" xmlns:a16="http://schemas.microsoft.com/office/drawing/2014/main" val="2296082151"/>
                    </a:ext>
                  </a:extLst>
                </a:gridCol>
                <a:gridCol w="1439863">
                  <a:extLst>
                    <a:ext uri="{9D8B030D-6E8A-4147-A177-3AD203B41FA5}">
                      <a16:colId xmlns="" xmlns:a16="http://schemas.microsoft.com/office/drawing/2014/main" val="3055551850"/>
                    </a:ext>
                  </a:extLst>
                </a:gridCol>
                <a:gridCol w="1439863">
                  <a:extLst>
                    <a:ext uri="{9D8B030D-6E8A-4147-A177-3AD203B41FA5}">
                      <a16:colId xmlns="" xmlns:a16="http://schemas.microsoft.com/office/drawing/2014/main" val="2032899836"/>
                    </a:ext>
                  </a:extLst>
                </a:gridCol>
              </a:tblGrid>
              <a:tr h="4901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 dirty="0">
                          <a:effectLst/>
                        </a:rPr>
                        <a:t>Проба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400" b="0" u="none" strike="noStrike" dirty="0">
                          <a:effectLst/>
                        </a:rPr>
                        <a:t>Δ</a:t>
                      </a:r>
                      <a:r>
                        <a:rPr lang="en-US" sz="2400" b="0" u="none" strike="noStrike" dirty="0" smtClean="0">
                          <a:effectLst/>
                        </a:rPr>
                        <a:t>Al</a:t>
                      </a:r>
                      <a:r>
                        <a:rPr lang="en-US" sz="2400" b="0" u="none" strike="noStrike" baseline="-25000" dirty="0" smtClean="0">
                          <a:effectLst/>
                        </a:rPr>
                        <a:t>2</a:t>
                      </a:r>
                      <a:r>
                        <a:rPr lang="en-US" sz="2400" b="0" u="none" strike="noStrike" dirty="0" smtClean="0">
                          <a:effectLst/>
                        </a:rPr>
                        <a:t>O</a:t>
                      </a:r>
                      <a:r>
                        <a:rPr lang="en-US" sz="2400" b="0" u="none" strike="noStrike" baseline="-25000" dirty="0" smtClean="0">
                          <a:effectLst/>
                        </a:rPr>
                        <a:t>3</a:t>
                      </a:r>
                      <a:r>
                        <a:rPr lang="ru-RU" sz="2400" b="0" u="none" strike="noStrike" baseline="0" dirty="0" smtClean="0">
                          <a:effectLst/>
                        </a:rPr>
                        <a:t>,%</a:t>
                      </a:r>
                      <a:endParaRPr lang="en-US" sz="24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400" b="0" u="none" strike="noStrike" dirty="0">
                          <a:effectLst/>
                        </a:rPr>
                        <a:t>Δ</a:t>
                      </a:r>
                      <a:r>
                        <a:rPr lang="en-US" sz="2400" b="0" u="none" strike="noStrike" dirty="0" smtClean="0">
                          <a:effectLst/>
                        </a:rPr>
                        <a:t>C</a:t>
                      </a:r>
                      <a:r>
                        <a:rPr lang="ru-RU" sz="2400" b="0" u="none" strike="noStrike" baseline="0" dirty="0" smtClean="0">
                          <a:effectLst/>
                        </a:rPr>
                        <a:t>,%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400" b="0" u="none" strike="noStrike" dirty="0">
                          <a:effectLst/>
                        </a:rPr>
                        <a:t>Δ</a:t>
                      </a:r>
                      <a:r>
                        <a:rPr lang="en-US" sz="2400" b="0" u="none" strike="noStrike" dirty="0" smtClean="0">
                          <a:effectLst/>
                        </a:rPr>
                        <a:t>Fe</a:t>
                      </a:r>
                      <a:r>
                        <a:rPr lang="ru-RU" sz="2400" b="0" u="none" strike="noStrike" baseline="0" dirty="0" smtClean="0">
                          <a:effectLst/>
                        </a:rPr>
                        <a:t>,%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400" b="0" u="none" strike="noStrike" dirty="0">
                          <a:effectLst/>
                        </a:rPr>
                        <a:t>Δ</a:t>
                      </a:r>
                      <a:r>
                        <a:rPr lang="en-US" sz="2400" b="0" u="none" strike="noStrike" dirty="0" err="1" smtClean="0">
                          <a:effectLst/>
                        </a:rPr>
                        <a:t>CaO</a:t>
                      </a:r>
                      <a:r>
                        <a:rPr lang="ru-RU" sz="2400" b="0" u="none" strike="noStrike" baseline="0" dirty="0" smtClean="0">
                          <a:effectLst/>
                        </a:rPr>
                        <a:t>,%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400" b="0" u="none" strike="noStrike" dirty="0">
                          <a:effectLst/>
                        </a:rPr>
                        <a:t>Δ</a:t>
                      </a:r>
                      <a:r>
                        <a:rPr lang="en-US" sz="2400" b="0" u="none" strike="noStrike" dirty="0" err="1" smtClean="0">
                          <a:effectLst/>
                        </a:rPr>
                        <a:t>MgO</a:t>
                      </a:r>
                      <a:r>
                        <a:rPr lang="ru-RU" sz="2400" b="0" u="none" strike="noStrike" baseline="0" dirty="0" smtClean="0">
                          <a:effectLst/>
                        </a:rPr>
                        <a:t>,%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2400" b="0" u="none" strike="noStrike" dirty="0">
                          <a:effectLst/>
                        </a:rPr>
                        <a:t>Δ</a:t>
                      </a:r>
                      <a:r>
                        <a:rPr lang="en-US" sz="2400" b="0" u="none" strike="noStrike" dirty="0" smtClean="0">
                          <a:effectLst/>
                        </a:rPr>
                        <a:t>SiO</a:t>
                      </a:r>
                      <a:r>
                        <a:rPr lang="en-US" sz="2400" b="0" u="none" strike="noStrike" baseline="-25000" dirty="0" smtClean="0">
                          <a:effectLst/>
                        </a:rPr>
                        <a:t>2</a:t>
                      </a:r>
                      <a:r>
                        <a:rPr lang="ru-RU" sz="2400" b="0" u="none" strike="noStrike" baseline="0" dirty="0" smtClean="0">
                          <a:effectLst/>
                        </a:rPr>
                        <a:t>,%</a:t>
                      </a:r>
                      <a:endParaRPr lang="en-US" sz="24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549278836"/>
                  </a:ext>
                </a:extLst>
              </a:tr>
              <a:tr h="4901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>
                          <a:effectLst/>
                        </a:rPr>
                        <a:t>2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 dirty="0">
                          <a:effectLst/>
                        </a:rPr>
                        <a:t>0,30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 dirty="0">
                          <a:effectLst/>
                        </a:rPr>
                        <a:t>0,24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 dirty="0">
                          <a:effectLst/>
                        </a:rPr>
                        <a:t>0,40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 dirty="0">
                          <a:effectLst/>
                        </a:rPr>
                        <a:t>-0,29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 dirty="0">
                          <a:effectLst/>
                        </a:rPr>
                        <a:t>-0,05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 dirty="0">
                          <a:effectLst/>
                        </a:rPr>
                        <a:t>-0,48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811805218"/>
                  </a:ext>
                </a:extLst>
              </a:tr>
              <a:tr h="4901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 dirty="0">
                          <a:effectLst/>
                        </a:rPr>
                        <a:t>6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>
                          <a:effectLst/>
                        </a:rPr>
                        <a:t>-0,22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>
                          <a:effectLst/>
                        </a:rPr>
                        <a:t>0,17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 dirty="0">
                          <a:effectLst/>
                        </a:rPr>
                        <a:t>0,52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 dirty="0">
                          <a:effectLst/>
                        </a:rPr>
                        <a:t>0,11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 dirty="0">
                          <a:effectLst/>
                        </a:rPr>
                        <a:t>-0,21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 dirty="0">
                          <a:effectLst/>
                        </a:rPr>
                        <a:t>-0,25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998915807"/>
                  </a:ext>
                </a:extLst>
              </a:tr>
              <a:tr h="4901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>
                          <a:effectLst/>
                        </a:rPr>
                        <a:t>7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>
                          <a:effectLst/>
                        </a:rPr>
                        <a:t>-0,05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>
                          <a:effectLst/>
                        </a:rPr>
                        <a:t>0,12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>
                          <a:effectLst/>
                        </a:rPr>
                        <a:t>-0,18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 dirty="0">
                          <a:effectLst/>
                        </a:rPr>
                        <a:t>0,17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 dirty="0">
                          <a:effectLst/>
                        </a:rPr>
                        <a:t>0,03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 dirty="0">
                          <a:effectLst/>
                        </a:rPr>
                        <a:t>0,41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78331310"/>
                  </a:ext>
                </a:extLst>
              </a:tr>
              <a:tr h="4901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>
                          <a:effectLst/>
                        </a:rPr>
                        <a:t>10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 dirty="0">
                          <a:effectLst/>
                        </a:rPr>
                        <a:t>0,25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>
                          <a:effectLst/>
                        </a:rPr>
                        <a:t>0,02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>
                          <a:effectLst/>
                        </a:rPr>
                        <a:t>-0,55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>
                          <a:effectLst/>
                        </a:rPr>
                        <a:t>0,37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 dirty="0">
                          <a:effectLst/>
                        </a:rPr>
                        <a:t>0,07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 dirty="0">
                          <a:effectLst/>
                        </a:rPr>
                        <a:t>-0,20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622898352"/>
                  </a:ext>
                </a:extLst>
              </a:tr>
              <a:tr h="4901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>
                          <a:effectLst/>
                        </a:rPr>
                        <a:t>15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>
                          <a:effectLst/>
                        </a:rPr>
                        <a:t>0,02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>
                          <a:effectLst/>
                        </a:rPr>
                        <a:t>-0,04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>
                          <a:effectLst/>
                        </a:rPr>
                        <a:t>0,03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>
                          <a:effectLst/>
                        </a:rPr>
                        <a:t>-0,40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>
                          <a:effectLst/>
                        </a:rPr>
                        <a:t>-0,05</a:t>
                      </a:r>
                      <a:endParaRPr lang="ru-RU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u="none" strike="noStrike" dirty="0">
                          <a:effectLst/>
                        </a:rPr>
                        <a:t>0,11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120118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607488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576263" y="539750"/>
            <a:ext cx="9504362" cy="727075"/>
          </a:xfrm>
        </p:spPr>
        <p:txBody>
          <a:bodyPr/>
          <a:lstStyle/>
          <a:p>
            <a:r>
              <a:rPr lang="ru-RU" sz="4800" b="1" dirty="0">
                <a:solidFill>
                  <a:srgbClr val="0000FF"/>
                </a:solidFill>
              </a:rPr>
              <a:t>Если не делать ничего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200246C-7E99-8848-B20C-17EAD2C7D68E}"/>
              </a:ext>
            </a:extLst>
          </p:cNvPr>
          <p:cNvSpPr txBox="1"/>
          <p:nvPr/>
        </p:nvSpPr>
        <p:spPr>
          <a:xfrm>
            <a:off x="251780" y="6022391"/>
            <a:ext cx="9577064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Временной интервал между точками – 1-2 минуты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Показывает изменение элементного </a:t>
            </a:r>
            <a:r>
              <a:rPr lang="ru-RU"/>
              <a:t>состава руды 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604E19C-4EE9-0E4D-8E72-0183C99B6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72" y="1763613"/>
            <a:ext cx="7364560" cy="39362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39395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144463" y="266700"/>
            <a:ext cx="9936162" cy="727075"/>
          </a:xfrm>
        </p:spPr>
        <p:txBody>
          <a:bodyPr/>
          <a:lstStyle/>
          <a:p>
            <a:r>
              <a:rPr lang="ru-RU" sz="4800" b="1" dirty="0">
                <a:solidFill>
                  <a:srgbClr val="0000FF"/>
                </a:solidFill>
              </a:rPr>
              <a:t>Измерения 4 </a:t>
            </a:r>
            <a:r>
              <a:rPr lang="en-US" sz="4800" b="1" dirty="0" err="1">
                <a:solidFill>
                  <a:srgbClr val="0000FF"/>
                </a:solidFill>
              </a:rPr>
              <a:t>июня</a:t>
            </a:r>
            <a:r>
              <a:rPr lang="ru-RU" sz="4800" b="1" dirty="0">
                <a:solidFill>
                  <a:srgbClr val="0000FF"/>
                </a:solidFill>
              </a:rPr>
              <a:t>, </a:t>
            </a:r>
            <a:r>
              <a:rPr lang="ru-RU" sz="4800" b="1" dirty="0" err="1">
                <a:solidFill>
                  <a:srgbClr val="0000FF"/>
                </a:solidFill>
              </a:rPr>
              <a:t>основность</a:t>
            </a:r>
            <a:endParaRPr lang="ru-RU" sz="4800" b="1" dirty="0">
              <a:solidFill>
                <a:srgbClr val="0000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7651D5F-B600-B541-B1B1-9AA8DB9A911A}"/>
              </a:ext>
            </a:extLst>
          </p:cNvPr>
          <p:cNvSpPr txBox="1"/>
          <p:nvPr/>
        </p:nvSpPr>
        <p:spPr>
          <a:xfrm>
            <a:off x="6912520" y="2198959"/>
            <a:ext cx="3267618" cy="3183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Расход шихты – 814 т/ч</a:t>
            </a:r>
          </a:p>
          <a:p>
            <a:r>
              <a:rPr lang="ru-RU" dirty="0"/>
              <a:t>Расход известняка – 32 т/ч</a:t>
            </a:r>
          </a:p>
          <a:p>
            <a:endParaRPr lang="ru-RU" dirty="0"/>
          </a:p>
          <a:p>
            <a:r>
              <a:rPr lang="ru-RU" dirty="0"/>
              <a:t>Управляющие </a:t>
            </a:r>
          </a:p>
          <a:p>
            <a:r>
              <a:rPr lang="ru-RU" dirty="0"/>
              <a:t>воздействия, т/ч</a:t>
            </a:r>
          </a:p>
          <a:p>
            <a:endParaRPr lang="ru-RU" dirty="0"/>
          </a:p>
          <a:p>
            <a:r>
              <a:rPr lang="ru-RU" dirty="0"/>
              <a:t>12.30: -5</a:t>
            </a:r>
          </a:p>
          <a:p>
            <a:r>
              <a:rPr lang="ru-RU" dirty="0"/>
              <a:t>13.38: + 3</a:t>
            </a:r>
          </a:p>
          <a:p>
            <a:r>
              <a:rPr lang="ru-RU" dirty="0"/>
              <a:t>14.28: -2 </a:t>
            </a:r>
          </a:p>
          <a:p>
            <a:r>
              <a:rPr lang="ru-RU" dirty="0"/>
              <a:t>15.30: -1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200246C-7E99-8848-B20C-17EAD2C7D68E}"/>
              </a:ext>
            </a:extLst>
          </p:cNvPr>
          <p:cNvSpPr txBox="1"/>
          <p:nvPr/>
        </p:nvSpPr>
        <p:spPr>
          <a:xfrm>
            <a:off x="575816" y="5465690"/>
            <a:ext cx="8928992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Управляющее воздействие приходит через 15-30 минут</a:t>
            </a: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err="1"/>
              <a:t>Отклик</a:t>
            </a:r>
            <a:r>
              <a:rPr lang="ru-RU" dirty="0"/>
              <a:t> соразмерен величине управляющего воздействия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E0F407C2-ED85-F14F-AFD8-EA268DFB1AB4}"/>
              </a:ext>
            </a:extLst>
          </p:cNvPr>
          <p:cNvGrpSpPr/>
          <p:nvPr/>
        </p:nvGrpSpPr>
        <p:grpSpPr>
          <a:xfrm>
            <a:off x="81652" y="1162719"/>
            <a:ext cx="6614844" cy="3831418"/>
            <a:chOff x="81652" y="1162719"/>
            <a:chExt cx="6614844" cy="3831418"/>
          </a:xfrm>
        </p:grpSpPr>
        <p:pic>
          <p:nvPicPr>
            <p:cNvPr id="4" name="Рисунок 3">
              <a:extLst>
                <a:ext uri="{FF2B5EF4-FFF2-40B4-BE49-F238E27FC236}">
                  <a16:creationId xmlns="" xmlns:a16="http://schemas.microsoft.com/office/drawing/2014/main" id="{1FF2D513-5ED7-0946-B2B5-385C98BC4D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723"/>
            <a:stretch/>
          </p:blipFill>
          <p:spPr>
            <a:xfrm>
              <a:off x="81652" y="1162719"/>
              <a:ext cx="6614844" cy="3831418"/>
            </a:xfrm>
            <a:prstGeom prst="rect">
              <a:avLst/>
            </a:prstGeom>
          </p:spPr>
        </p:pic>
        <p:sp>
          <p:nvSpPr>
            <p:cNvPr id="22" name="Стрелка вниз 21">
              <a:extLst>
                <a:ext uri="{FF2B5EF4-FFF2-40B4-BE49-F238E27FC236}">
                  <a16:creationId xmlns="" xmlns:a16="http://schemas.microsoft.com/office/drawing/2014/main" id="{64F8D087-F539-AC4C-9979-A7A76193B0C2}"/>
                </a:ext>
              </a:extLst>
            </p:cNvPr>
            <p:cNvSpPr/>
            <p:nvPr/>
          </p:nvSpPr>
          <p:spPr bwMode="auto">
            <a:xfrm>
              <a:off x="1007864" y="3476036"/>
              <a:ext cx="126878" cy="607602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4" name="Стрелка вниз 23">
              <a:extLst>
                <a:ext uri="{FF2B5EF4-FFF2-40B4-BE49-F238E27FC236}">
                  <a16:creationId xmlns="" xmlns:a16="http://schemas.microsoft.com/office/drawing/2014/main" id="{8A16128A-9EDB-F84A-B425-1FB284B8F33A}"/>
                </a:ext>
              </a:extLst>
            </p:cNvPr>
            <p:cNvSpPr/>
            <p:nvPr/>
          </p:nvSpPr>
          <p:spPr bwMode="auto">
            <a:xfrm rot="10800000">
              <a:off x="1897046" y="4339102"/>
              <a:ext cx="96263" cy="607602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5" name="Стрелка вниз 24">
              <a:extLst>
                <a:ext uri="{FF2B5EF4-FFF2-40B4-BE49-F238E27FC236}">
                  <a16:creationId xmlns="" xmlns:a16="http://schemas.microsoft.com/office/drawing/2014/main" id="{F8ED33A2-DBB8-BF47-9D6B-85D7144F3C36}"/>
                </a:ext>
              </a:extLst>
            </p:cNvPr>
            <p:cNvSpPr/>
            <p:nvPr/>
          </p:nvSpPr>
          <p:spPr bwMode="auto">
            <a:xfrm flipH="1">
              <a:off x="2788291" y="3790385"/>
              <a:ext cx="116754" cy="819619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6" name="Стрелка вниз 25">
              <a:extLst>
                <a:ext uri="{FF2B5EF4-FFF2-40B4-BE49-F238E27FC236}">
                  <a16:creationId xmlns="" xmlns:a16="http://schemas.microsoft.com/office/drawing/2014/main" id="{A761B739-BC48-1E43-9A05-121818D2E311}"/>
                </a:ext>
              </a:extLst>
            </p:cNvPr>
            <p:cNvSpPr/>
            <p:nvPr/>
          </p:nvSpPr>
          <p:spPr bwMode="auto">
            <a:xfrm>
              <a:off x="3580374" y="3896393"/>
              <a:ext cx="108014" cy="607602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1930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503808" y="395461"/>
            <a:ext cx="8928992" cy="727075"/>
          </a:xfrm>
        </p:spPr>
        <p:txBody>
          <a:bodyPr/>
          <a:lstStyle/>
          <a:p>
            <a:r>
              <a:rPr lang="ru-RU" sz="4800" b="1" dirty="0">
                <a:solidFill>
                  <a:srgbClr val="0000FF"/>
                </a:solidFill>
              </a:rPr>
              <a:t>Измерения 4 </a:t>
            </a:r>
            <a:r>
              <a:rPr lang="en-US" sz="4800" b="1" dirty="0" err="1">
                <a:solidFill>
                  <a:srgbClr val="0000FF"/>
                </a:solidFill>
              </a:rPr>
              <a:t>июня</a:t>
            </a:r>
            <a:r>
              <a:rPr lang="ru-RU" sz="4800" b="1" dirty="0">
                <a:solidFill>
                  <a:srgbClr val="0000FF"/>
                </a:solidFill>
              </a:rPr>
              <a:t>, </a:t>
            </a:r>
            <a:r>
              <a:rPr lang="ru-RU" sz="4800" b="1" dirty="0" err="1">
                <a:solidFill>
                  <a:srgbClr val="0000FF"/>
                </a:solidFill>
              </a:rPr>
              <a:t>Ca</a:t>
            </a:r>
            <a:endParaRPr lang="ru-RU" sz="4800" b="1" dirty="0">
              <a:solidFill>
                <a:srgbClr val="0000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7651D5F-B600-B541-B1B1-9AA8DB9A911A}"/>
              </a:ext>
            </a:extLst>
          </p:cNvPr>
          <p:cNvSpPr txBox="1"/>
          <p:nvPr/>
        </p:nvSpPr>
        <p:spPr>
          <a:xfrm>
            <a:off x="7845185" y="2198959"/>
            <a:ext cx="2140844" cy="2411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Управляющие </a:t>
            </a:r>
          </a:p>
          <a:p>
            <a:r>
              <a:rPr lang="ru-RU" dirty="0"/>
              <a:t>воздействия, т/ч</a:t>
            </a:r>
          </a:p>
          <a:p>
            <a:endParaRPr lang="ru-RU" dirty="0"/>
          </a:p>
          <a:p>
            <a:r>
              <a:rPr lang="ru-RU" dirty="0"/>
              <a:t>12.30: -5</a:t>
            </a:r>
          </a:p>
          <a:p>
            <a:r>
              <a:rPr lang="ru-RU" dirty="0"/>
              <a:t>13.38: + 3</a:t>
            </a:r>
          </a:p>
          <a:p>
            <a:r>
              <a:rPr lang="ru-RU" dirty="0"/>
              <a:t>14.28: -2 </a:t>
            </a:r>
          </a:p>
          <a:p>
            <a:r>
              <a:rPr lang="ru-RU" dirty="0"/>
              <a:t>15.30: -1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200246C-7E99-8848-B20C-17EAD2C7D68E}"/>
              </a:ext>
            </a:extLst>
          </p:cNvPr>
          <p:cNvSpPr txBox="1"/>
          <p:nvPr/>
        </p:nvSpPr>
        <p:spPr>
          <a:xfrm>
            <a:off x="575816" y="6177914"/>
            <a:ext cx="8928992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Управляющее воздействие приходит через 15-30 минут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5A54E49-FFD1-A54B-BB22-0497FB11E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08" y="1394084"/>
            <a:ext cx="7441857" cy="3977544"/>
          </a:xfrm>
          <a:prstGeom prst="rect">
            <a:avLst/>
          </a:prstGeom>
        </p:spPr>
      </p:pic>
      <p:sp>
        <p:nvSpPr>
          <p:cNvPr id="12" name="Стрелка вниз 11">
            <a:extLst>
              <a:ext uri="{FF2B5EF4-FFF2-40B4-BE49-F238E27FC236}">
                <a16:creationId xmlns="" xmlns:a16="http://schemas.microsoft.com/office/drawing/2014/main" id="{A3417449-04C0-894E-85D2-3856BD21302B}"/>
              </a:ext>
            </a:extLst>
          </p:cNvPr>
          <p:cNvSpPr/>
          <p:nvPr/>
        </p:nvSpPr>
        <p:spPr bwMode="auto">
          <a:xfrm>
            <a:off x="1079872" y="4597388"/>
            <a:ext cx="126878" cy="607602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Стрелка вниз 12">
            <a:extLst>
              <a:ext uri="{FF2B5EF4-FFF2-40B4-BE49-F238E27FC236}">
                <a16:creationId xmlns="" xmlns:a16="http://schemas.microsoft.com/office/drawing/2014/main" id="{657295DA-3958-E148-B92B-62D3D450114E}"/>
              </a:ext>
            </a:extLst>
          </p:cNvPr>
          <p:cNvSpPr/>
          <p:nvPr/>
        </p:nvSpPr>
        <p:spPr bwMode="auto">
          <a:xfrm rot="10800000">
            <a:off x="2118014" y="4597388"/>
            <a:ext cx="126876" cy="607602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Стрелка вниз 13">
            <a:extLst>
              <a:ext uri="{FF2B5EF4-FFF2-40B4-BE49-F238E27FC236}">
                <a16:creationId xmlns="" xmlns:a16="http://schemas.microsoft.com/office/drawing/2014/main" id="{25EA2475-0996-AC42-B9BA-82D76ED2510C}"/>
              </a:ext>
            </a:extLst>
          </p:cNvPr>
          <p:cNvSpPr/>
          <p:nvPr/>
        </p:nvSpPr>
        <p:spPr bwMode="auto">
          <a:xfrm flipH="1">
            <a:off x="2880072" y="4597388"/>
            <a:ext cx="116754" cy="819619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Стрелка вниз 14">
            <a:extLst>
              <a:ext uri="{FF2B5EF4-FFF2-40B4-BE49-F238E27FC236}">
                <a16:creationId xmlns="" xmlns:a16="http://schemas.microsoft.com/office/drawing/2014/main" id="{E172102A-435A-F440-A6A1-29C61969426A}"/>
              </a:ext>
            </a:extLst>
          </p:cNvPr>
          <p:cNvSpPr/>
          <p:nvPr/>
        </p:nvSpPr>
        <p:spPr bwMode="auto">
          <a:xfrm>
            <a:off x="3835529" y="4689211"/>
            <a:ext cx="108014" cy="607602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8757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431800" y="467469"/>
            <a:ext cx="9289032" cy="727075"/>
          </a:xfrm>
        </p:spPr>
        <p:txBody>
          <a:bodyPr/>
          <a:lstStyle/>
          <a:p>
            <a:r>
              <a:rPr lang="ru-RU" sz="4800" b="1" dirty="0">
                <a:solidFill>
                  <a:srgbClr val="0000FF"/>
                </a:solidFill>
              </a:rPr>
              <a:t>Измерения 4 </a:t>
            </a:r>
            <a:r>
              <a:rPr lang="en-US" sz="4800" b="1" dirty="0" err="1">
                <a:solidFill>
                  <a:srgbClr val="0000FF"/>
                </a:solidFill>
              </a:rPr>
              <a:t>июня</a:t>
            </a:r>
            <a:r>
              <a:rPr lang="ru-RU" sz="4800" b="1" dirty="0">
                <a:solidFill>
                  <a:srgbClr val="0000FF"/>
                </a:solidFill>
              </a:rPr>
              <a:t>, </a:t>
            </a:r>
            <a:r>
              <a:rPr lang="en-US" sz="4800" b="1" dirty="0">
                <a:solidFill>
                  <a:srgbClr val="0000FF"/>
                </a:solidFill>
              </a:rPr>
              <a:t>Si</a:t>
            </a:r>
            <a:endParaRPr lang="ru-RU" sz="4800" b="1" dirty="0">
              <a:solidFill>
                <a:srgbClr val="0000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7651D5F-B600-B541-B1B1-9AA8DB9A911A}"/>
              </a:ext>
            </a:extLst>
          </p:cNvPr>
          <p:cNvSpPr txBox="1"/>
          <p:nvPr/>
        </p:nvSpPr>
        <p:spPr>
          <a:xfrm>
            <a:off x="7845185" y="2198959"/>
            <a:ext cx="2140844" cy="4214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Управляющие </a:t>
            </a:r>
          </a:p>
          <a:p>
            <a:r>
              <a:rPr lang="ru-RU" dirty="0"/>
              <a:t>воздействия, т/ч</a:t>
            </a:r>
          </a:p>
          <a:p>
            <a:endParaRPr lang="ru-RU" dirty="0"/>
          </a:p>
          <a:p>
            <a:r>
              <a:rPr lang="ru-RU" dirty="0"/>
              <a:t>12.30: -5</a:t>
            </a:r>
          </a:p>
          <a:p>
            <a:r>
              <a:rPr lang="ru-RU" dirty="0"/>
              <a:t>13.38: + 3</a:t>
            </a:r>
          </a:p>
          <a:p>
            <a:r>
              <a:rPr lang="ru-RU" dirty="0"/>
              <a:t>14.28: -2 </a:t>
            </a:r>
          </a:p>
          <a:p>
            <a:r>
              <a:rPr lang="ru-RU" dirty="0"/>
              <a:t>15.30: -1</a:t>
            </a:r>
            <a:endParaRPr lang="en-US" dirty="0"/>
          </a:p>
          <a:p>
            <a:endParaRPr lang="en-US" dirty="0"/>
          </a:p>
          <a:p>
            <a:r>
              <a:rPr lang="en-US" dirty="0"/>
              <a:t>11.55</a:t>
            </a:r>
            <a:r>
              <a:rPr lang="ru-RU" dirty="0"/>
              <a:t>: 5,5</a:t>
            </a:r>
            <a:r>
              <a:rPr lang="en-US" dirty="0"/>
              <a:t>% </a:t>
            </a:r>
            <a:r>
              <a:rPr lang="ru-RU" dirty="0"/>
              <a:t>О</a:t>
            </a:r>
          </a:p>
          <a:p>
            <a:r>
              <a:rPr lang="ru-RU" dirty="0"/>
              <a:t>13.54: 4,9</a:t>
            </a:r>
            <a:r>
              <a:rPr lang="en-US" dirty="0"/>
              <a:t>% O</a:t>
            </a:r>
          </a:p>
          <a:p>
            <a:r>
              <a:rPr lang="en-US" dirty="0"/>
              <a:t>15.46</a:t>
            </a:r>
            <a:r>
              <a:rPr lang="ru-RU" dirty="0"/>
              <a:t>: </a:t>
            </a:r>
            <a:r>
              <a:rPr lang="en-US" dirty="0"/>
              <a:t>5,4% O</a:t>
            </a:r>
          </a:p>
          <a:p>
            <a:r>
              <a:rPr lang="ru-RU" dirty="0"/>
              <a:t>16.25: </a:t>
            </a:r>
            <a:r>
              <a:rPr lang="en-US" dirty="0"/>
              <a:t>7,9%  </a:t>
            </a:r>
            <a:r>
              <a:rPr lang="ru-RU" dirty="0"/>
              <a:t>Я</a:t>
            </a:r>
            <a:endParaRPr lang="en-US" dirty="0"/>
          </a:p>
          <a:p>
            <a:endParaRPr lang="en-US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200246C-7E99-8848-B20C-17EAD2C7D68E}"/>
              </a:ext>
            </a:extLst>
          </p:cNvPr>
          <p:cNvSpPr txBox="1"/>
          <p:nvPr/>
        </p:nvSpPr>
        <p:spPr>
          <a:xfrm>
            <a:off x="575816" y="6177914"/>
            <a:ext cx="8928992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Управляющее воздействие не сказывается на концентрации </a:t>
            </a:r>
            <a:r>
              <a:rPr lang="en-US" dirty="0"/>
              <a:t>Si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610095F-ACDB-5E44-80B9-D37E7B0D0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665" y="1259556"/>
            <a:ext cx="7680794" cy="4105252"/>
          </a:xfrm>
          <a:prstGeom prst="rect">
            <a:avLst/>
          </a:prstGeom>
        </p:spPr>
      </p:pic>
      <p:sp>
        <p:nvSpPr>
          <p:cNvPr id="16" name="Стрелка вниз 15">
            <a:extLst>
              <a:ext uri="{FF2B5EF4-FFF2-40B4-BE49-F238E27FC236}">
                <a16:creationId xmlns="" xmlns:a16="http://schemas.microsoft.com/office/drawing/2014/main" id="{DCC7DD9C-D45A-3B4B-AF9B-3C000F2EB347}"/>
              </a:ext>
            </a:extLst>
          </p:cNvPr>
          <p:cNvSpPr/>
          <p:nvPr/>
        </p:nvSpPr>
        <p:spPr bwMode="auto">
          <a:xfrm>
            <a:off x="863848" y="4018390"/>
            <a:ext cx="126878" cy="607602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7" name="Стрелка вниз 16">
            <a:extLst>
              <a:ext uri="{FF2B5EF4-FFF2-40B4-BE49-F238E27FC236}">
                <a16:creationId xmlns="" xmlns:a16="http://schemas.microsoft.com/office/drawing/2014/main" id="{7BD97D2A-EC69-444E-B783-D7301C9DB7FA}"/>
              </a:ext>
            </a:extLst>
          </p:cNvPr>
          <p:cNvSpPr/>
          <p:nvPr/>
        </p:nvSpPr>
        <p:spPr bwMode="auto">
          <a:xfrm rot="10800000">
            <a:off x="2087984" y="4566917"/>
            <a:ext cx="126876" cy="607602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" name="Стрелка вниз 17">
            <a:extLst>
              <a:ext uri="{FF2B5EF4-FFF2-40B4-BE49-F238E27FC236}">
                <a16:creationId xmlns="" xmlns:a16="http://schemas.microsoft.com/office/drawing/2014/main" id="{7197C56F-883E-2E48-8AD8-49091400B384}"/>
              </a:ext>
            </a:extLst>
          </p:cNvPr>
          <p:cNvSpPr/>
          <p:nvPr/>
        </p:nvSpPr>
        <p:spPr bwMode="auto">
          <a:xfrm flipH="1">
            <a:off x="2808064" y="4598177"/>
            <a:ext cx="116754" cy="819619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" name="Стрелка вниз 18">
            <a:extLst>
              <a:ext uri="{FF2B5EF4-FFF2-40B4-BE49-F238E27FC236}">
                <a16:creationId xmlns="" xmlns:a16="http://schemas.microsoft.com/office/drawing/2014/main" id="{362612C0-C68E-9D48-9DB4-D2FABD6DF939}"/>
              </a:ext>
            </a:extLst>
          </p:cNvPr>
          <p:cNvSpPr/>
          <p:nvPr/>
        </p:nvSpPr>
        <p:spPr bwMode="auto">
          <a:xfrm>
            <a:off x="3712725" y="4704185"/>
            <a:ext cx="108014" cy="607602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8845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359792" y="539477"/>
            <a:ext cx="9936162" cy="1152128"/>
          </a:xfrm>
        </p:spPr>
        <p:txBody>
          <a:bodyPr/>
          <a:lstStyle/>
          <a:p>
            <a:r>
              <a:rPr lang="ru-RU" sz="4400" b="1" dirty="0">
                <a:solidFill>
                  <a:srgbClr val="0000FF"/>
                </a:solidFill>
              </a:rPr>
              <a:t>Измерения 4 </a:t>
            </a:r>
            <a:r>
              <a:rPr lang="en-US" sz="4400" b="1" dirty="0" err="1">
                <a:solidFill>
                  <a:srgbClr val="0000FF"/>
                </a:solidFill>
              </a:rPr>
              <a:t>июня</a:t>
            </a:r>
            <a:r>
              <a:rPr lang="ru-RU" sz="4400" b="1" dirty="0">
                <a:solidFill>
                  <a:srgbClr val="0000FF"/>
                </a:solidFill>
              </a:rPr>
              <a:t>, воздействие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200246C-7E99-8848-B20C-17EAD2C7D68E}"/>
              </a:ext>
            </a:extLst>
          </p:cNvPr>
          <p:cNvSpPr txBox="1"/>
          <p:nvPr/>
        </p:nvSpPr>
        <p:spPr>
          <a:xfrm>
            <a:off x="491532" y="5393903"/>
            <a:ext cx="8928992" cy="779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2400" dirty="0"/>
              <a:t>Изменение концентрации </a:t>
            </a:r>
            <a:r>
              <a:rPr lang="en-US" sz="2400" dirty="0" err="1"/>
              <a:t>CaO</a:t>
            </a:r>
            <a:r>
              <a:rPr lang="en-US" sz="2400" dirty="0"/>
              <a:t> </a:t>
            </a:r>
            <a:r>
              <a:rPr lang="ru-RU" sz="2400" dirty="0"/>
              <a:t>и величины </a:t>
            </a:r>
            <a:r>
              <a:rPr lang="ru-RU" sz="2400" dirty="0" err="1"/>
              <a:t>основности</a:t>
            </a:r>
            <a:r>
              <a:rPr lang="ru-RU" sz="2400" dirty="0"/>
              <a:t> соразмерно управляющему воздействию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58D8BC3F-FD5F-2E42-A3CF-4A102A0639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41885285"/>
              </p:ext>
            </p:extLst>
          </p:nvPr>
        </p:nvGraphicFramePr>
        <p:xfrm>
          <a:off x="484980" y="2485982"/>
          <a:ext cx="9110664" cy="2194560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277666">
                  <a:extLst>
                    <a:ext uri="{9D8B030D-6E8A-4147-A177-3AD203B41FA5}">
                      <a16:colId xmlns="" xmlns:a16="http://schemas.microsoft.com/office/drawing/2014/main" val="3938473131"/>
                    </a:ext>
                  </a:extLst>
                </a:gridCol>
                <a:gridCol w="2277666">
                  <a:extLst>
                    <a:ext uri="{9D8B030D-6E8A-4147-A177-3AD203B41FA5}">
                      <a16:colId xmlns="" xmlns:a16="http://schemas.microsoft.com/office/drawing/2014/main" val="1754628388"/>
                    </a:ext>
                  </a:extLst>
                </a:gridCol>
                <a:gridCol w="2277666">
                  <a:extLst>
                    <a:ext uri="{9D8B030D-6E8A-4147-A177-3AD203B41FA5}">
                      <a16:colId xmlns="" xmlns:a16="http://schemas.microsoft.com/office/drawing/2014/main" val="1493774565"/>
                    </a:ext>
                  </a:extLst>
                </a:gridCol>
                <a:gridCol w="2277666">
                  <a:extLst>
                    <a:ext uri="{9D8B030D-6E8A-4147-A177-3AD203B41FA5}">
                      <a16:colId xmlns="" xmlns:a16="http://schemas.microsoft.com/office/drawing/2014/main" val="3978483153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r>
                        <a:rPr lang="ru-RU" sz="2400" dirty="0">
                          <a:effectLst/>
                        </a:rPr>
                        <a:t>Время, ч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effectLst/>
                        </a:rPr>
                        <a:t>Воздействие, т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effectLst/>
                        </a:rPr>
                        <a:t>Изменение </a:t>
                      </a:r>
                      <a:r>
                        <a:rPr lang="en-US" sz="2400" dirty="0" err="1">
                          <a:effectLst/>
                        </a:rPr>
                        <a:t>CaO</a:t>
                      </a:r>
                      <a:r>
                        <a:rPr lang="en-US" sz="2400" dirty="0">
                          <a:effectLst/>
                        </a:rPr>
                        <a:t>,%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effectLst/>
                        </a:rPr>
                        <a:t>Измене</a:t>
                      </a:r>
                      <a:r>
                        <a:rPr lang="ru-RU" sz="2400" dirty="0" err="1">
                          <a:effectLst/>
                        </a:rPr>
                        <a:t>ние</a:t>
                      </a:r>
                      <a:r>
                        <a:rPr lang="ru-RU" sz="2400" dirty="0">
                          <a:effectLst/>
                        </a:rPr>
                        <a:t> </a:t>
                      </a:r>
                      <a:r>
                        <a:rPr lang="ru-RU" sz="2400" dirty="0" err="1">
                          <a:effectLst/>
                        </a:rPr>
                        <a:t>основности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3115928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ru-RU" sz="2400">
                          <a:effectLst/>
                        </a:rPr>
                        <a:t>12.30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effectLst/>
                        </a:rPr>
                        <a:t>-5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>
                          <a:effectLst/>
                        </a:rPr>
                        <a:t>-3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effectLst/>
                        </a:rPr>
                        <a:t>1,83</a:t>
                      </a:r>
                      <a:r>
                        <a:rPr lang="ru-RU" sz="2400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ru-RU" sz="2400" dirty="0">
                          <a:effectLst/>
                        </a:rPr>
                        <a:t>1,33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01963797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ru-RU" sz="2400">
                          <a:effectLst/>
                        </a:rPr>
                        <a:t>13.38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effectLst/>
                        </a:rPr>
                        <a:t>+3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effectLst/>
                        </a:rPr>
                        <a:t>+1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effectLst/>
                        </a:rPr>
                        <a:t>1,33</a:t>
                      </a:r>
                      <a:r>
                        <a:rPr lang="ru-RU" sz="2400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ru-RU" sz="2400" dirty="0">
                          <a:effectLst/>
                        </a:rPr>
                        <a:t>1,7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92209644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ru-RU" sz="2400">
                          <a:effectLst/>
                        </a:rPr>
                        <a:t>14.28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>
                          <a:effectLst/>
                        </a:rPr>
                        <a:t>-2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effectLst/>
                        </a:rPr>
                        <a:t>-0,5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effectLst/>
                        </a:rPr>
                        <a:t>1,81</a:t>
                      </a:r>
                      <a:r>
                        <a:rPr lang="ru-RU" sz="2400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ru-RU" sz="2400" dirty="0">
                          <a:effectLst/>
                        </a:rPr>
                        <a:t>1,61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55977544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ru-RU" sz="2400">
                          <a:effectLst/>
                        </a:rPr>
                        <a:t>15.30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>
                          <a:effectLst/>
                        </a:rPr>
                        <a:t>-1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>
                          <a:effectLst/>
                        </a:rPr>
                        <a:t>-0.3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effectLst/>
                        </a:rPr>
                        <a:t>1,79</a:t>
                      </a:r>
                      <a:r>
                        <a:rPr lang="ru-RU" sz="2400" dirty="0">
                          <a:effectLst/>
                          <a:sym typeface="Symbol" pitchFamily="2" charset="2"/>
                        </a:rPr>
                        <a:t></a:t>
                      </a:r>
                      <a:r>
                        <a:rPr lang="ru-RU" sz="2400" dirty="0">
                          <a:effectLst/>
                        </a:rPr>
                        <a:t>1,58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78615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601585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144463" y="266700"/>
            <a:ext cx="9936162" cy="727075"/>
          </a:xfrm>
        </p:spPr>
        <p:txBody>
          <a:bodyPr/>
          <a:lstStyle/>
          <a:p>
            <a:r>
              <a:rPr lang="ru-RU" sz="4800" b="1" dirty="0">
                <a:solidFill>
                  <a:srgbClr val="0000FF"/>
                </a:solidFill>
              </a:rPr>
              <a:t>Измерения 6 июня, углерод</a:t>
            </a:r>
          </a:p>
        </p:txBody>
      </p:sp>
      <p:sp>
        <p:nvSpPr>
          <p:cNvPr id="5" name="Стрелка вниз 4">
            <a:extLst>
              <a:ext uri="{FF2B5EF4-FFF2-40B4-BE49-F238E27FC236}">
                <a16:creationId xmlns="" xmlns:a16="http://schemas.microsoft.com/office/drawing/2014/main" id="{544B6AA6-4C46-E141-9284-D5273A4F21C6}"/>
              </a:ext>
            </a:extLst>
          </p:cNvPr>
          <p:cNvSpPr/>
          <p:nvPr/>
        </p:nvSpPr>
        <p:spPr bwMode="auto">
          <a:xfrm>
            <a:off x="1223888" y="2843733"/>
            <a:ext cx="62684" cy="607602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Стрелка вниз 7">
            <a:extLst>
              <a:ext uri="{FF2B5EF4-FFF2-40B4-BE49-F238E27FC236}">
                <a16:creationId xmlns="" xmlns:a16="http://schemas.microsoft.com/office/drawing/2014/main" id="{80ADD560-FB46-3D4E-9EB8-77D2298F0F56}"/>
              </a:ext>
            </a:extLst>
          </p:cNvPr>
          <p:cNvSpPr/>
          <p:nvPr/>
        </p:nvSpPr>
        <p:spPr bwMode="auto">
          <a:xfrm rot="10800000">
            <a:off x="4248224" y="4607555"/>
            <a:ext cx="45719" cy="607602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="" xmlns:a16="http://schemas.microsoft.com/office/drawing/2014/main" id="{9EA39EFD-0208-544C-9D51-9914BB9F784D}"/>
              </a:ext>
            </a:extLst>
          </p:cNvPr>
          <p:cNvCxnSpPr/>
          <p:nvPr/>
        </p:nvCxnSpPr>
        <p:spPr bwMode="auto">
          <a:xfrm>
            <a:off x="1439912" y="3131765"/>
            <a:ext cx="288032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Прямая со стрелкой 13">
            <a:extLst>
              <a:ext uri="{FF2B5EF4-FFF2-40B4-BE49-F238E27FC236}">
                <a16:creationId xmlns="" xmlns:a16="http://schemas.microsoft.com/office/drawing/2014/main" id="{229AFBB9-C7F5-8A4F-93CE-4E05E1A95ECF}"/>
              </a:ext>
            </a:extLst>
          </p:cNvPr>
          <p:cNvCxnSpPr/>
          <p:nvPr/>
        </p:nvCxnSpPr>
        <p:spPr bwMode="auto">
          <a:xfrm>
            <a:off x="1439912" y="5228299"/>
            <a:ext cx="288032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Стрелка вниз 15">
            <a:extLst>
              <a:ext uri="{FF2B5EF4-FFF2-40B4-BE49-F238E27FC236}">
                <a16:creationId xmlns="" xmlns:a16="http://schemas.microsoft.com/office/drawing/2014/main" id="{B4DD0263-F2A6-3A4F-A9EE-68ECA5DF58B3}"/>
              </a:ext>
            </a:extLst>
          </p:cNvPr>
          <p:cNvSpPr/>
          <p:nvPr/>
        </p:nvSpPr>
        <p:spPr bwMode="auto">
          <a:xfrm rot="10800000">
            <a:off x="2241323" y="2987749"/>
            <a:ext cx="62684" cy="607602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" name="Стрелка вниз 17">
            <a:extLst>
              <a:ext uri="{FF2B5EF4-FFF2-40B4-BE49-F238E27FC236}">
                <a16:creationId xmlns="" xmlns:a16="http://schemas.microsoft.com/office/drawing/2014/main" id="{023BD23B-DA64-F243-A684-0D9295740AD2}"/>
              </a:ext>
            </a:extLst>
          </p:cNvPr>
          <p:cNvSpPr/>
          <p:nvPr/>
        </p:nvSpPr>
        <p:spPr bwMode="auto">
          <a:xfrm rot="10800000">
            <a:off x="2236662" y="5179527"/>
            <a:ext cx="62684" cy="607602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" name="Стрелка вниз 18">
            <a:extLst>
              <a:ext uri="{FF2B5EF4-FFF2-40B4-BE49-F238E27FC236}">
                <a16:creationId xmlns="" xmlns:a16="http://schemas.microsoft.com/office/drawing/2014/main" id="{60D02BB6-E650-2249-931C-A4BF98650A6F}"/>
              </a:ext>
            </a:extLst>
          </p:cNvPr>
          <p:cNvSpPr/>
          <p:nvPr/>
        </p:nvSpPr>
        <p:spPr bwMode="auto">
          <a:xfrm flipH="1">
            <a:off x="2771666" y="2579468"/>
            <a:ext cx="45719" cy="93648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5B1B5A9-E0F5-EA41-9089-D43934B45EE1}"/>
              </a:ext>
            </a:extLst>
          </p:cNvPr>
          <p:cNvSpPr txBox="1"/>
          <p:nvPr/>
        </p:nvSpPr>
        <p:spPr>
          <a:xfrm>
            <a:off x="647700" y="6108099"/>
            <a:ext cx="8928992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Колебания содержания углерода</a:t>
            </a:r>
          </a:p>
        </p:txBody>
      </p:sp>
      <p:sp>
        <p:nvSpPr>
          <p:cNvPr id="21" name="Стрелка вниз 20">
            <a:extLst>
              <a:ext uri="{FF2B5EF4-FFF2-40B4-BE49-F238E27FC236}">
                <a16:creationId xmlns="" xmlns:a16="http://schemas.microsoft.com/office/drawing/2014/main" id="{BF6D5C33-A112-6E48-B901-52550FE74FF1}"/>
              </a:ext>
            </a:extLst>
          </p:cNvPr>
          <p:cNvSpPr/>
          <p:nvPr/>
        </p:nvSpPr>
        <p:spPr bwMode="auto">
          <a:xfrm rot="10800000" flipH="1">
            <a:off x="5229259" y="3296205"/>
            <a:ext cx="45719" cy="936483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2366984-403D-1846-B652-78291D14F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887" y="993306"/>
            <a:ext cx="9029933" cy="4826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726204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431800" y="467469"/>
            <a:ext cx="9505056" cy="727075"/>
          </a:xfrm>
        </p:spPr>
        <p:txBody>
          <a:bodyPr/>
          <a:lstStyle/>
          <a:p>
            <a:r>
              <a:rPr lang="ru-RU" sz="4800" b="1" dirty="0" err="1">
                <a:solidFill>
                  <a:srgbClr val="0000FF"/>
                </a:solidFill>
              </a:rPr>
              <a:t>Основность</a:t>
            </a:r>
            <a:r>
              <a:rPr lang="ru-RU" sz="4800" b="1" dirty="0">
                <a:solidFill>
                  <a:srgbClr val="0000FF"/>
                </a:solidFill>
              </a:rPr>
              <a:t>, 25.05-06.06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3338A1E-D4D4-BD4B-B018-2D9E6F6A9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762" y="1411287"/>
            <a:ext cx="7785100" cy="47371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3292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="" xmlns:a16="http://schemas.microsoft.com/office/drawing/2014/main" id="{9DC2A4C6-E114-504B-8286-F3AA1ADAD71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36563" y="581025"/>
            <a:ext cx="9644062" cy="889000"/>
          </a:xfrm>
          <a:ln/>
        </p:spPr>
        <p:txBody>
          <a:bodyPr vert="horz" wrap="square" lIns="0" tIns="10696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7000"/>
              </a:lnSpc>
              <a:tabLst>
                <a:tab pos="682766" algn="l"/>
                <a:tab pos="1365532" algn="l"/>
                <a:tab pos="2048298" algn="l"/>
                <a:tab pos="2731063" algn="l"/>
                <a:tab pos="3413830" algn="l"/>
                <a:tab pos="4096595" algn="l"/>
                <a:tab pos="4779361" algn="l"/>
                <a:tab pos="5462127" algn="l"/>
                <a:tab pos="6144893" algn="l"/>
                <a:tab pos="6827660" algn="l"/>
                <a:tab pos="7510425" algn="l"/>
                <a:tab pos="8193191" algn="l"/>
              </a:tabLst>
            </a:pPr>
            <a:r>
              <a:rPr lang="ru-RU" sz="2641" b="1" dirty="0">
                <a:solidFill>
                  <a:srgbClr val="0033CC"/>
                </a:solidFill>
              </a:rPr>
              <a:t>Руда облучается пучками быстрых нейтронов 14 МэВ</a:t>
            </a:r>
            <a:r>
              <a:rPr lang="ru-RU" sz="3018" b="1" dirty="0">
                <a:solidFill>
                  <a:srgbClr val="0033CC"/>
                </a:solidFill>
              </a:rPr>
              <a:t/>
            </a:r>
            <a:br>
              <a:rPr lang="ru-RU" sz="3018" b="1" dirty="0">
                <a:solidFill>
                  <a:srgbClr val="0033CC"/>
                </a:solidFill>
              </a:rPr>
            </a:br>
            <a:endParaRPr lang="en-US" altLang="ru-RU" sz="2829" dirty="0">
              <a:solidFill>
                <a:srgbClr val="280099"/>
              </a:solidFill>
              <a:latin typeface="Helvetica Neue" panose="02000503000000020004" pitchFamily="2" charset="0"/>
            </a:endParaRPr>
          </a:p>
        </p:txBody>
      </p:sp>
      <p:sp>
        <p:nvSpPr>
          <p:cNvPr id="4103" name="Text Box 7">
            <a:extLst>
              <a:ext uri="{FF2B5EF4-FFF2-40B4-BE49-F238E27FC236}">
                <a16:creationId xmlns="" xmlns:a16="http://schemas.microsoft.com/office/drawing/2014/main" id="{F40C8D62-0D5D-B14C-AFA7-B018B507D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4361" y="6967761"/>
            <a:ext cx="431246" cy="32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4891" tIns="57421" rIns="84891" bIns="42446"/>
          <a:lstStyle/>
          <a:p>
            <a:pPr algn="r" defTabSz="431221">
              <a:defRPr/>
            </a:pPr>
            <a:r>
              <a:rPr lang="en-US" altLang="ru-RU" sz="1698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="" xmlns:a16="http://schemas.microsoft.com/office/drawing/2014/main" id="{4301C7A1-84C2-3344-A05A-EB3A8B670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456" y="5899268"/>
            <a:ext cx="9508367" cy="55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6486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415" indent="-323415" defTabSz="431221">
              <a:spcAft>
                <a:spcPts val="1344"/>
              </a:spcAft>
              <a:buFont typeface="Wingdings" pitchFamily="2" charset="2"/>
              <a:buChar char="v"/>
              <a:defRPr/>
            </a:pPr>
            <a:r>
              <a:rPr lang="ru-RU" sz="1698" b="1" dirty="0">
                <a:solidFill>
                  <a:srgbClr val="0033CC"/>
                </a:solidFill>
                <a:latin typeface="Arial"/>
                <a:ea typeface="Arial Unicode MS"/>
                <a:cs typeface="Arial Unicode MS"/>
              </a:rPr>
              <a:t>Направление вылета нейтрона метится α-частицей</a:t>
            </a:r>
          </a:p>
          <a:p>
            <a:pPr marL="323415" indent="-323415" defTabSz="431221">
              <a:spcAft>
                <a:spcPts val="1344"/>
              </a:spcAft>
              <a:buFont typeface="Wingdings" pitchFamily="2" charset="2"/>
              <a:buChar char="v"/>
              <a:defRPr/>
            </a:pPr>
            <a:r>
              <a:rPr lang="ru-RU" sz="1698" b="1" dirty="0">
                <a:solidFill>
                  <a:srgbClr val="0033CC"/>
                </a:solidFill>
                <a:latin typeface="Arial"/>
                <a:ea typeface="Arial Unicode MS"/>
                <a:cs typeface="Arial Unicode MS"/>
              </a:rPr>
              <a:t>Регистрируются </a:t>
            </a:r>
            <a:r>
              <a:rPr lang="ru-RU" sz="1698" b="1" dirty="0">
                <a:solidFill>
                  <a:srgbClr val="0033CC"/>
                </a:solidFill>
                <a:latin typeface="Arial"/>
                <a:ea typeface="Arial Unicode MS"/>
                <a:cs typeface="Arial Unicode MS"/>
                <a:sym typeface="Symbol" charset="0"/>
              </a:rPr>
              <a:t>-кванты только от  руды и ленты конвейера</a:t>
            </a:r>
            <a:endParaRPr lang="ru-RU" sz="1698" b="1" dirty="0">
              <a:solidFill>
                <a:srgbClr val="0033CC"/>
              </a:solidFill>
              <a:latin typeface="Arial"/>
              <a:ea typeface="Arial Unicode MS"/>
              <a:cs typeface="Arial Unicode MS"/>
            </a:endParaRPr>
          </a:p>
          <a:p>
            <a:pPr marL="323415" indent="-323415" defTabSz="431221">
              <a:spcAft>
                <a:spcPts val="1344"/>
              </a:spcAft>
              <a:defRPr/>
            </a:pPr>
            <a:endParaRPr lang="ru-RU" sz="1698" dirty="0"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4860B2F-186C-2B43-95AC-3C81F7419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220" y="1042213"/>
            <a:ext cx="5773221" cy="47489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132457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575816" y="467469"/>
            <a:ext cx="9145016" cy="727075"/>
          </a:xfrm>
        </p:spPr>
        <p:txBody>
          <a:bodyPr/>
          <a:lstStyle/>
          <a:p>
            <a:r>
              <a:rPr lang="en-US" sz="4800" b="1" dirty="0" err="1">
                <a:solidFill>
                  <a:srgbClr val="0000FF"/>
                </a:solidFill>
              </a:rPr>
              <a:t>CaO</a:t>
            </a:r>
            <a:r>
              <a:rPr lang="ru-RU" sz="4800" b="1" dirty="0">
                <a:solidFill>
                  <a:srgbClr val="0000FF"/>
                </a:solidFill>
              </a:rPr>
              <a:t>, 25.05-06.06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B0D7C9D-AEA4-DD4A-9260-06471A5E8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762" y="1411287"/>
            <a:ext cx="7785100" cy="47371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4558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647824" y="467469"/>
            <a:ext cx="9289032" cy="727075"/>
          </a:xfrm>
        </p:spPr>
        <p:txBody>
          <a:bodyPr/>
          <a:lstStyle/>
          <a:p>
            <a:r>
              <a:rPr lang="en-US" sz="4800" b="1" dirty="0">
                <a:solidFill>
                  <a:srgbClr val="0000FF"/>
                </a:solidFill>
              </a:rPr>
              <a:t>SiO</a:t>
            </a:r>
            <a:r>
              <a:rPr lang="en-US" sz="4800" b="1" baseline="-25000" dirty="0">
                <a:solidFill>
                  <a:srgbClr val="0000FF"/>
                </a:solidFill>
              </a:rPr>
              <a:t>2</a:t>
            </a:r>
            <a:r>
              <a:rPr lang="ru-RU" sz="4800" b="1" dirty="0">
                <a:solidFill>
                  <a:srgbClr val="0000FF"/>
                </a:solidFill>
              </a:rPr>
              <a:t>, 25.05-06.06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AD635C3-4274-CB45-94AC-57A5CBFAD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762" y="1411287"/>
            <a:ext cx="7785100" cy="47371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54069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359792" y="467469"/>
            <a:ext cx="9505056" cy="727075"/>
          </a:xfrm>
        </p:spPr>
        <p:txBody>
          <a:bodyPr/>
          <a:lstStyle/>
          <a:p>
            <a:r>
              <a:rPr lang="en-US" sz="4800" b="1" dirty="0">
                <a:solidFill>
                  <a:srgbClr val="0000FF"/>
                </a:solidFill>
              </a:rPr>
              <a:t>MgO</a:t>
            </a:r>
            <a:r>
              <a:rPr lang="ru-RU" sz="4800" b="1" dirty="0">
                <a:solidFill>
                  <a:srgbClr val="0000FF"/>
                </a:solidFill>
              </a:rPr>
              <a:t>, 25.05-06.06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695AD32-003A-9C48-8FF0-43A8AD737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762" y="1411287"/>
            <a:ext cx="7785100" cy="47371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880770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431800" y="395461"/>
            <a:ext cx="8856984" cy="1028080"/>
          </a:xfrm>
        </p:spPr>
        <p:txBody>
          <a:bodyPr/>
          <a:lstStyle/>
          <a:p>
            <a:r>
              <a:rPr lang="ru-RU" sz="4800" b="1" dirty="0" smtClean="0">
                <a:solidFill>
                  <a:srgbClr val="0000FF"/>
                </a:solidFill>
              </a:rPr>
              <a:t>Работа </a:t>
            </a:r>
            <a:r>
              <a:rPr lang="ru-RU" sz="4800" b="1" dirty="0">
                <a:solidFill>
                  <a:srgbClr val="0000FF"/>
                </a:solidFill>
              </a:rPr>
              <a:t>установки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47931BF-CC38-DD4B-9102-EDEC9936B4DA}"/>
              </a:ext>
            </a:extLst>
          </p:cNvPr>
          <p:cNvSpPr txBox="1"/>
          <p:nvPr/>
        </p:nvSpPr>
        <p:spPr>
          <a:xfrm>
            <a:off x="7272560" y="755501"/>
            <a:ext cx="2808065" cy="93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F7BF32A-F007-DD4C-818E-3C8BA6E47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" y="1557337"/>
            <a:ext cx="10033000" cy="4445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536518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144463" y="23813"/>
            <a:ext cx="9936162" cy="1255712"/>
          </a:xfrm>
        </p:spPr>
        <p:txBody>
          <a:bodyPr/>
          <a:lstStyle/>
          <a:p>
            <a:r>
              <a:rPr lang="ru-RU" sz="4800" b="1" dirty="0">
                <a:solidFill>
                  <a:srgbClr val="0000FF"/>
                </a:solidFill>
              </a:rPr>
              <a:t>Документация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47931BF-CC38-DD4B-9102-EDEC9936B4DA}"/>
              </a:ext>
            </a:extLst>
          </p:cNvPr>
          <p:cNvSpPr txBox="1"/>
          <p:nvPr/>
        </p:nvSpPr>
        <p:spPr>
          <a:xfrm>
            <a:off x="7272560" y="755501"/>
            <a:ext cx="2808065" cy="93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537CD31-3AD0-6F49-8F88-374D3B53DC2C}"/>
              </a:ext>
            </a:extLst>
          </p:cNvPr>
          <p:cNvSpPr txBox="1"/>
          <p:nvPr/>
        </p:nvSpPr>
        <p:spPr>
          <a:xfrm>
            <a:off x="-1" y="2195661"/>
            <a:ext cx="10080625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 </a:t>
            </a:r>
          </a:p>
          <a:p>
            <a:pPr marL="285750" indent="-285750">
              <a:buFont typeface="Wingdings" pitchFamily="2" charset="2"/>
              <a:buChar char="v"/>
            </a:pP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1B657E0-5264-D347-8EF2-4797FE66DD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221"/>
          <a:stretch/>
        </p:blipFill>
        <p:spPr>
          <a:xfrm>
            <a:off x="1" y="1061422"/>
            <a:ext cx="4320231" cy="59524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DFA792E-4DEC-1347-9158-F04EA585F4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58906"/>
          <a:stretch/>
        </p:blipFill>
        <p:spPr>
          <a:xfrm>
            <a:off x="4644496" y="1051067"/>
            <a:ext cx="5040312" cy="26579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F8A4AB0-2A2D-4C4A-A139-5DE8598A7AC8}"/>
              </a:ext>
            </a:extLst>
          </p:cNvPr>
          <p:cNvSpPr txBox="1"/>
          <p:nvPr/>
        </p:nvSpPr>
        <p:spPr>
          <a:xfrm>
            <a:off x="5040311" y="4211885"/>
            <a:ext cx="4824537" cy="1895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dirty="0" smtClean="0"/>
              <a:t>Возможностью </a:t>
            </a:r>
            <a:r>
              <a:rPr lang="ru-RU" dirty="0"/>
              <a:t>показа </a:t>
            </a:r>
            <a:r>
              <a:rPr lang="ru-RU" dirty="0" smtClean="0"/>
              <a:t>результатов, усреднённых по временным интервалам различной длительности.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pPr marL="285750" indent="-285750">
              <a:buFont typeface="Wingdings" pitchFamily="2" charset="2"/>
              <a:buChar char="v"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526304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43768" y="23085"/>
            <a:ext cx="9936857" cy="1255713"/>
          </a:xfrm>
        </p:spPr>
        <p:txBody>
          <a:bodyPr/>
          <a:lstStyle/>
          <a:p>
            <a:r>
              <a:rPr lang="ru-RU" sz="4800" b="1" dirty="0">
                <a:solidFill>
                  <a:srgbClr val="0000FF"/>
                </a:solidFill>
              </a:rPr>
              <a:t>Выводы: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47931BF-CC38-DD4B-9102-EDEC9936B4DA}"/>
              </a:ext>
            </a:extLst>
          </p:cNvPr>
          <p:cNvSpPr txBox="1"/>
          <p:nvPr/>
        </p:nvSpPr>
        <p:spPr>
          <a:xfrm>
            <a:off x="7272560" y="755501"/>
            <a:ext cx="2808065" cy="93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537CD31-3AD0-6F49-8F88-374D3B53DC2C}"/>
              </a:ext>
            </a:extLst>
          </p:cNvPr>
          <p:cNvSpPr txBox="1"/>
          <p:nvPr/>
        </p:nvSpPr>
        <p:spPr>
          <a:xfrm>
            <a:off x="128600" y="1278798"/>
            <a:ext cx="9073008" cy="490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>
              <a:buFont typeface="Wingdings" pitchFamily="2" charset="2"/>
              <a:buChar char="v"/>
            </a:pPr>
            <a:r>
              <a:rPr lang="ru-RU" sz="2800" dirty="0" smtClean="0"/>
              <a:t>Метод меченых нейтронов успешно применён для анализа минерального сырья на конвейере в режиме реального времени. </a:t>
            </a:r>
            <a:endParaRPr lang="ru-RU" sz="2800" dirty="0"/>
          </a:p>
          <a:p>
            <a:pPr marL="447675" indent="-447675">
              <a:buFont typeface="Wingdings" pitchFamily="2" charset="2"/>
              <a:buChar char="v"/>
            </a:pPr>
            <a:r>
              <a:rPr lang="ru-RU" sz="2800" dirty="0" smtClean="0"/>
              <a:t>Метод дал возможность оценивать состав сырья </a:t>
            </a:r>
            <a:r>
              <a:rPr lang="ru-RU" sz="2800" dirty="0" err="1" smtClean="0"/>
              <a:t>онлайн</a:t>
            </a:r>
            <a:r>
              <a:rPr lang="ru-RU" sz="2800" smtClean="0"/>
              <a:t> с </a:t>
            </a:r>
            <a:r>
              <a:rPr lang="ru-RU" sz="2800" dirty="0" smtClean="0"/>
              <a:t>частотой 1 раз в минуту, без задержки в несколько часов.</a:t>
            </a:r>
            <a:endParaRPr lang="ru-RU" sz="2800" dirty="0"/>
          </a:p>
          <a:p>
            <a:pPr marL="447675" indent="-447675">
              <a:buFont typeface="Wingdings" pitchFamily="2" charset="2"/>
              <a:buChar char="v"/>
            </a:pPr>
            <a:r>
              <a:rPr lang="ru-RU" sz="2800" dirty="0" smtClean="0"/>
              <a:t>Использование конвейерного анализатора, основанного на методе меченых нейтронов, позволяет произвести полную автоматизацию процесса дозировки сырья</a:t>
            </a:r>
            <a:r>
              <a:rPr lang="ru-RU" sz="2800" dirty="0" smtClean="0"/>
              <a:t>. </a:t>
            </a:r>
            <a:endParaRPr lang="ru-RU" sz="2800" dirty="0"/>
          </a:p>
          <a:p>
            <a:endParaRPr lang="ru-RU" sz="2800" dirty="0"/>
          </a:p>
          <a:p>
            <a:pPr marL="285750" indent="-285750">
              <a:buFont typeface="Wingdings" pitchFamily="2" charset="2"/>
              <a:buChar char="v"/>
            </a:pP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2457632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idx="4294967295"/>
          </p:nvPr>
        </p:nvSpPr>
        <p:spPr>
          <a:xfrm>
            <a:off x="0" y="550863"/>
            <a:ext cx="7292975" cy="839787"/>
          </a:xfrm>
        </p:spPr>
        <p:txBody>
          <a:bodyPr>
            <a:noAutofit/>
          </a:bodyPr>
          <a:lstStyle/>
          <a:p>
            <a:r>
              <a:rPr lang="ru-RU" sz="3017"/>
              <a:t>Энергетический спектр гамма-квантов </a:t>
            </a:r>
            <a:br>
              <a:rPr lang="ru-RU" sz="3017"/>
            </a:br>
            <a:r>
              <a:rPr lang="ru-RU" sz="3017"/>
              <a:t>от пробы агломерационной шихты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A78BFFFD-85E6-ED41-A819-E3FF0B68A460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043" y="1747249"/>
            <a:ext cx="7132460" cy="52610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8700682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0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63134" y="928385"/>
          <a:ext cx="8806494" cy="1900972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4005782">
                  <a:extLst>
                    <a:ext uri="{9D8B030D-6E8A-4147-A177-3AD203B41FA5}">
                      <a16:colId xmlns="" xmlns:a16="http://schemas.microsoft.com/office/drawing/2014/main" val="560316318"/>
                    </a:ext>
                  </a:extLst>
                </a:gridCol>
                <a:gridCol w="1737911">
                  <a:extLst>
                    <a:ext uri="{9D8B030D-6E8A-4147-A177-3AD203B41FA5}">
                      <a16:colId xmlns="" xmlns:a16="http://schemas.microsoft.com/office/drawing/2014/main" val="4158137824"/>
                    </a:ext>
                  </a:extLst>
                </a:gridCol>
                <a:gridCol w="1598351">
                  <a:extLst>
                    <a:ext uri="{9D8B030D-6E8A-4147-A177-3AD203B41FA5}">
                      <a16:colId xmlns="" xmlns:a16="http://schemas.microsoft.com/office/drawing/2014/main" val="96116697"/>
                    </a:ext>
                  </a:extLst>
                </a:gridCol>
                <a:gridCol w="1464450">
                  <a:extLst>
                    <a:ext uri="{9D8B030D-6E8A-4147-A177-3AD203B41FA5}">
                      <a16:colId xmlns="" xmlns:a16="http://schemas.microsoft.com/office/drawing/2014/main" val="392965518"/>
                    </a:ext>
                  </a:extLst>
                </a:gridCol>
              </a:tblGrid>
              <a:tr h="3884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60" marR="646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+mn-lt"/>
                          <a:ea typeface="+mn-ea"/>
                          <a:cs typeface="+mn-cs"/>
                        </a:rPr>
                        <a:t>RFA</a:t>
                      </a:r>
                      <a:endParaRPr lang="ru-RU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60" marR="646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</a:rPr>
                        <a:t>NAA</a:t>
                      </a:r>
                      <a:endParaRPr lang="ru-RU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60" marR="646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</a:rPr>
                        <a:t>TNA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60" marR="64660" marT="0" marB="0" anchor="ctr"/>
                </a:tc>
                <a:extLst>
                  <a:ext uri="{0D108BD9-81ED-4DB2-BD59-A6C34878D82A}">
                    <a16:rowId xmlns="" xmlns:a16="http://schemas.microsoft.com/office/drawing/2014/main" val="2316429361"/>
                  </a:ext>
                </a:extLst>
              </a:tr>
              <a:tr h="8296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+mn-lt"/>
                          <a:ea typeface="+mn-ea"/>
                          <a:cs typeface="+mn-cs"/>
                        </a:rPr>
                        <a:t>Drastical</a:t>
                      </a:r>
                      <a:r>
                        <a:rPr lang="en-US" sz="26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suppression of the background</a:t>
                      </a:r>
                      <a:endParaRPr lang="ru-RU" sz="2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60" marR="646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  <a:endParaRPr lang="ru-RU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60" marR="646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  <a:endParaRPr lang="ru-RU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60" marR="646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60" marR="64660" marT="0" marB="0" anchor="ctr"/>
                </a:tc>
                <a:extLst>
                  <a:ext uri="{0D108BD9-81ED-4DB2-BD59-A6C34878D82A}">
                    <a16:rowId xmlns="" xmlns:a16="http://schemas.microsoft.com/office/drawing/2014/main" val="1038212553"/>
                  </a:ext>
                </a:extLst>
              </a:tr>
              <a:tr h="664558">
                <a:tc>
                  <a:txBody>
                    <a:bodyPr/>
                    <a:lstStyle/>
                    <a:p>
                      <a:pPr marL="0" marR="0" indent="0" algn="l" defTabSz="914079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What is the advantage?</a:t>
                      </a:r>
                      <a:endParaRPr lang="ru-RU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60" marR="64660" marT="0" marB="0" anchor="ctr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+mn-lt"/>
                          <a:ea typeface="+mn-ea"/>
                          <a:cs typeface="+mn-cs"/>
                        </a:rPr>
                        <a:t>Ratio</a:t>
                      </a:r>
                      <a:r>
                        <a:rPr lang="en-US" sz="17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Signal/Background increases by factor 200</a:t>
                      </a:r>
                      <a:endParaRPr lang="ru-RU" sz="1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60" marR="6466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0E6F5BAC-0FBF-0844-983B-02884D37ED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01625"/>
            <a:ext cx="9069388" cy="1260475"/>
          </a:xfrm>
        </p:spPr>
        <p:txBody>
          <a:bodyPr/>
          <a:lstStyle/>
          <a:p>
            <a:r>
              <a:rPr lang="ru-RU" dirty="0"/>
              <a:t>																		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8C8417B-80A6-E143-B4AC-36608FDFB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46" y="3471507"/>
            <a:ext cx="4952316" cy="387359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7BAC7036-4127-B248-9EF5-CB6FB8E45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904" y="2862594"/>
            <a:ext cx="3180299" cy="46148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39213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227729" y="368740"/>
            <a:ext cx="9593197" cy="7985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 defTabSz="833678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640" b="1" spc="-1" dirty="0">
                <a:solidFill>
                  <a:srgbClr val="0033C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 Unicode MS"/>
                <a:cs typeface="Arial Unicode MS"/>
              </a:rPr>
              <a:t>Advantages of TN</a:t>
            </a:r>
            <a:r>
              <a:rPr lang="ru-RU" sz="2640" b="1" spc="-1" dirty="0">
                <a:solidFill>
                  <a:srgbClr val="0033C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 Unicode MS"/>
                <a:cs typeface="Arial Unicode MS"/>
              </a:rPr>
              <a:t>А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95243" y="1267846"/>
          <a:ext cx="8790502" cy="3186363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3998506">
                  <a:extLst>
                    <a:ext uri="{9D8B030D-6E8A-4147-A177-3AD203B41FA5}">
                      <a16:colId xmlns="" xmlns:a16="http://schemas.microsoft.com/office/drawing/2014/main" val="4178052843"/>
                    </a:ext>
                  </a:extLst>
                </a:gridCol>
                <a:gridCol w="1734757">
                  <a:extLst>
                    <a:ext uri="{9D8B030D-6E8A-4147-A177-3AD203B41FA5}">
                      <a16:colId xmlns="" xmlns:a16="http://schemas.microsoft.com/office/drawing/2014/main" val="2612061675"/>
                    </a:ext>
                  </a:extLst>
                </a:gridCol>
                <a:gridCol w="1595449">
                  <a:extLst>
                    <a:ext uri="{9D8B030D-6E8A-4147-A177-3AD203B41FA5}">
                      <a16:colId xmlns="" xmlns:a16="http://schemas.microsoft.com/office/drawing/2014/main" val="1531766951"/>
                    </a:ext>
                  </a:extLst>
                </a:gridCol>
                <a:gridCol w="1461790">
                  <a:extLst>
                    <a:ext uri="{9D8B030D-6E8A-4147-A177-3AD203B41FA5}">
                      <a16:colId xmlns="" xmlns:a16="http://schemas.microsoft.com/office/drawing/2014/main" val="3775350297"/>
                    </a:ext>
                  </a:extLst>
                </a:gridCol>
              </a:tblGrid>
              <a:tr h="3099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60" marR="646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+mn-lt"/>
                          <a:ea typeface="+mn-ea"/>
                          <a:cs typeface="+mn-cs"/>
                        </a:rPr>
                        <a:t>RFA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60" marR="646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+mn-lt"/>
                          <a:ea typeface="+mn-ea"/>
                          <a:cs typeface="+mn-cs"/>
                        </a:rPr>
                        <a:t>NAA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60" marR="646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+mn-lt"/>
                          <a:ea typeface="+mn-ea"/>
                          <a:cs typeface="+mn-cs"/>
                        </a:rPr>
                        <a:t>TNA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60" marR="64660" marT="0" marB="0"/>
                </a:tc>
                <a:extLst>
                  <a:ext uri="{0D108BD9-81ED-4DB2-BD59-A6C34878D82A}">
                    <a16:rowId xmlns="" xmlns:a16="http://schemas.microsoft.com/office/drawing/2014/main" val="2149035438"/>
                  </a:ext>
                </a:extLst>
              </a:tr>
              <a:tr h="9509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Energy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60" marR="646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</a:rPr>
                        <a:t>10-50</a:t>
                      </a:r>
                      <a:r>
                        <a:rPr lang="ru-RU" sz="1900" baseline="0" dirty="0">
                          <a:effectLst/>
                        </a:rPr>
                        <a:t> </a:t>
                      </a:r>
                      <a:r>
                        <a:rPr lang="en-US" sz="1900" baseline="0" dirty="0" err="1">
                          <a:effectLst/>
                        </a:rPr>
                        <a:t>keV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60" marR="646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</a:rPr>
                        <a:t>0.025 </a:t>
                      </a:r>
                      <a:r>
                        <a:rPr lang="en-US" sz="1900" dirty="0" err="1">
                          <a:effectLst/>
                        </a:rPr>
                        <a:t>eV</a:t>
                      </a:r>
                      <a:r>
                        <a:rPr lang="ru-RU" sz="1900" dirty="0">
                          <a:effectLst/>
                        </a:rPr>
                        <a:t> 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60" marR="646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</a:rPr>
                        <a:t>14.1</a:t>
                      </a:r>
                      <a:r>
                        <a:rPr lang="ru-RU" sz="1900" baseline="0" dirty="0">
                          <a:effectLst/>
                        </a:rPr>
                        <a:t> </a:t>
                      </a:r>
                      <a:r>
                        <a:rPr lang="en-US" sz="1900" baseline="0" dirty="0">
                          <a:effectLst/>
                        </a:rPr>
                        <a:t>MeV</a:t>
                      </a:r>
                      <a:r>
                        <a:rPr lang="ru-RU" sz="1900" baseline="0" dirty="0">
                          <a:effectLst/>
                        </a:rPr>
                        <a:t> </a:t>
                      </a:r>
                      <a:endParaRPr lang="ru-RU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60" marR="64660" marT="0" marB="0" anchor="ctr"/>
                </a:tc>
                <a:extLst>
                  <a:ext uri="{0D108BD9-81ED-4DB2-BD59-A6C34878D82A}">
                    <a16:rowId xmlns="" xmlns:a16="http://schemas.microsoft.com/office/drawing/2014/main" val="1019043964"/>
                  </a:ext>
                </a:extLst>
              </a:tr>
              <a:tr h="9627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What is the advantage?</a:t>
                      </a:r>
                      <a:endParaRPr lang="ru-RU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60" marR="64660" marT="0" marB="0" anchor="ctr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6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Large penetration ability </a:t>
                      </a:r>
                      <a:endParaRPr lang="ru-RU" sz="2600" baseline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60" marR="6466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627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+mn-lt"/>
                          <a:ea typeface="+mn-ea"/>
                          <a:cs typeface="+mn-cs"/>
                        </a:rPr>
                        <a:t>Approbation</a:t>
                      </a:r>
                      <a:endParaRPr lang="ru-RU" sz="1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60" marR="64660" marT="0" marB="0" anchor="ctr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+mn-lt"/>
                          <a:ea typeface="+mn-ea"/>
                          <a:cs typeface="+mn-cs"/>
                        </a:rPr>
                        <a:t>TNA</a:t>
                      </a:r>
                      <a:r>
                        <a:rPr lang="en-US" sz="17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detectors of explosives could inspect even  sea containers</a:t>
                      </a:r>
                      <a:endParaRPr lang="ru-RU" sz="1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60" marR="64660" marT="0" marB="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292" y="4461347"/>
            <a:ext cx="6313931" cy="28822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050320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365FCFA1-304E-E24E-B858-9D94CBA74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712" y="4859957"/>
            <a:ext cx="2715055" cy="2304257"/>
          </a:xfrm>
        </p:spPr>
        <p:txBody>
          <a:bodyPr anchor="ctr">
            <a:normAutofit/>
          </a:bodyPr>
          <a:lstStyle/>
          <a:p>
            <a:r>
              <a:rPr lang="ru-RU" sz="2828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Разработаны установки для анализа:</a:t>
            </a:r>
            <a:endParaRPr lang="ru-RU" sz="2828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5B29976-39C8-B74A-9868-75B8E76816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-21963" b="-9075"/>
          <a:stretch/>
        </p:blipFill>
        <p:spPr>
          <a:xfrm>
            <a:off x="-2333651" y="1475581"/>
            <a:ext cx="12397599" cy="356392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04BF0000-918F-F741-B955-99FB499B8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802" y="4386123"/>
            <a:ext cx="6189111" cy="314649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ru-RU" sz="226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9405" indent="-269405"/>
            <a:r>
              <a:rPr lang="ru-RU" sz="2263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Агломерационная </a:t>
            </a:r>
            <a:r>
              <a:rPr lang="ru-RU" sz="2263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шихта и ее </a:t>
            </a:r>
            <a:r>
              <a:rPr lang="ru-RU" sz="2263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компоненты</a:t>
            </a:r>
          </a:p>
          <a:p>
            <a:pPr marL="269405" indent="-269405"/>
            <a:r>
              <a:rPr lang="ru-RU" sz="2263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Фосфатная руда</a:t>
            </a:r>
          </a:p>
          <a:p>
            <a:pPr marL="269405" indent="-269405"/>
            <a:r>
              <a:rPr lang="ru-RU" sz="2263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Уголь (прямое определение углерода, зольность)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8479C47-B750-1E4F-929E-FA2E0EBE0DA5}"/>
              </a:ext>
            </a:extLst>
          </p:cNvPr>
          <p:cNvSpPr txBox="1"/>
          <p:nvPr/>
        </p:nvSpPr>
        <p:spPr>
          <a:xfrm>
            <a:off x="215776" y="395461"/>
            <a:ext cx="9649072" cy="123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Опр</a:t>
            </a:r>
            <a:r>
              <a:rPr lang="ru-RU" sz="4000" b="1" dirty="0" err="1">
                <a:solidFill>
                  <a:srgbClr val="FF0000"/>
                </a:solidFill>
              </a:rPr>
              <a:t>еделяются</a:t>
            </a:r>
            <a:r>
              <a:rPr lang="ru-RU" sz="4000" b="1" dirty="0">
                <a:solidFill>
                  <a:srgbClr val="FF0000"/>
                </a:solidFill>
              </a:rPr>
              <a:t> концентрации 25 элементов</a:t>
            </a:r>
          </a:p>
        </p:txBody>
      </p:sp>
    </p:spTree>
    <p:extLst>
      <p:ext uri="{BB962C8B-B14F-4D97-AF65-F5344CB8AC3E}">
        <p14:creationId xmlns="" xmlns:p14="http://schemas.microsoft.com/office/powerpoint/2010/main" val="2117482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over a body of water&#10;&#10;Description automatically generated">
            <a:extLst>
              <a:ext uri="{FF2B5EF4-FFF2-40B4-BE49-F238E27FC236}">
                <a16:creationId xmlns="" xmlns:a16="http://schemas.microsoft.com/office/drawing/2014/main" id="{297A7837-432F-E74E-B2D5-D4A301627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64" y="1149349"/>
            <a:ext cx="2491062" cy="1854059"/>
          </a:xfrm>
          <a:prstGeom prst="rect">
            <a:avLst/>
          </a:prstGeom>
        </p:spPr>
      </p:pic>
      <p:pic>
        <p:nvPicPr>
          <p:cNvPr id="8" name="Picture 7" descr="A factory in the city&#10;&#10;Description automatically generated">
            <a:extLst>
              <a:ext uri="{FF2B5EF4-FFF2-40B4-BE49-F238E27FC236}">
                <a16:creationId xmlns="" xmlns:a16="http://schemas.microsoft.com/office/drawing/2014/main" id="{3EF0B2EF-543A-FC4B-8D92-B178FAFE1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502" y="1149349"/>
            <a:ext cx="2491062" cy="1854058"/>
          </a:xfrm>
          <a:prstGeom prst="rect">
            <a:avLst/>
          </a:prstGeom>
        </p:spPr>
      </p:pic>
      <p:pic>
        <p:nvPicPr>
          <p:cNvPr id="10" name="Picture 9" descr="A view of a city&#10;&#10;Description automatically generated">
            <a:extLst>
              <a:ext uri="{FF2B5EF4-FFF2-40B4-BE49-F238E27FC236}">
                <a16:creationId xmlns="" xmlns:a16="http://schemas.microsoft.com/office/drawing/2014/main" id="{54C7627D-E8F9-3D4B-BECC-24C0C1B4D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1062" y="1149349"/>
            <a:ext cx="2607439" cy="1854058"/>
          </a:xfrm>
          <a:prstGeom prst="rect">
            <a:avLst/>
          </a:prstGeom>
        </p:spPr>
      </p:pic>
      <p:pic>
        <p:nvPicPr>
          <p:cNvPr id="12" name="Picture 11" descr="A large mountain in the background&#10;&#10;Description automatically generated">
            <a:extLst>
              <a:ext uri="{FF2B5EF4-FFF2-40B4-BE49-F238E27FC236}">
                <a16:creationId xmlns="" xmlns:a16="http://schemas.microsoft.com/office/drawing/2014/main" id="{3DFE2AB8-7EAE-E146-A7C8-CDC6BF4F6D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1149349"/>
            <a:ext cx="2491063" cy="18540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5533EC0-F7D8-CC47-AD99-FA145E7964BE}"/>
              </a:ext>
            </a:extLst>
          </p:cNvPr>
          <p:cNvSpPr txBox="1"/>
          <p:nvPr/>
        </p:nvSpPr>
        <p:spPr>
          <a:xfrm>
            <a:off x="-6918" y="2997918"/>
            <a:ext cx="2388523" cy="1122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dk1"/>
                </a:solidFill>
                <a:cs typeface="Arial" panose="020B0604020202020204" pitchFamily="34" charset="0"/>
              </a:rPr>
              <a:t>Горно-обогатительные предприятия</a:t>
            </a:r>
            <a:r>
              <a:rPr lang="en-US" dirty="0">
                <a:solidFill>
                  <a:schemeClr val="dk1"/>
                </a:solidFill>
                <a:cs typeface="Arial" panose="020B0604020202020204" pitchFamily="34" charset="0"/>
              </a:rPr>
              <a:t> </a:t>
            </a:r>
          </a:p>
          <a:p>
            <a:endParaRPr lang="ru-RU" dirty="0">
              <a:solidFill>
                <a:schemeClr val="dk1"/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3FA478E-2863-8247-AEDA-299AC808057C}"/>
              </a:ext>
            </a:extLst>
          </p:cNvPr>
          <p:cNvSpPr txBox="1"/>
          <p:nvPr/>
        </p:nvSpPr>
        <p:spPr>
          <a:xfrm>
            <a:off x="2491062" y="2997919"/>
            <a:ext cx="2607439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dk1"/>
                </a:solidFill>
                <a:cs typeface="Arial" panose="020B0604020202020204" pitchFamily="34" charset="0"/>
              </a:rPr>
              <a:t>Угольная отрасль, ТЭЦ </a:t>
            </a:r>
            <a:endParaRPr lang="x-none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DE17483-7708-2346-927C-E3AB632AD69F}"/>
              </a:ext>
            </a:extLst>
          </p:cNvPr>
          <p:cNvSpPr txBox="1"/>
          <p:nvPr/>
        </p:nvSpPr>
        <p:spPr>
          <a:xfrm>
            <a:off x="5040313" y="3003407"/>
            <a:ext cx="2549250" cy="1131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dk1"/>
                </a:solidFill>
                <a:cs typeface="Arial" panose="020B0604020202020204" pitchFamily="34" charset="0"/>
              </a:rPr>
              <a:t>Металлургические комбинаты </a:t>
            </a:r>
            <a:endParaRPr lang="en-US" dirty="0">
              <a:solidFill>
                <a:schemeClr val="dk1"/>
              </a:solidFill>
              <a:cs typeface="Arial" panose="020B0604020202020204" pitchFamily="34" charset="0"/>
            </a:endParaRPr>
          </a:p>
          <a:p>
            <a:endParaRPr lang="en-US" b="1" dirty="0">
              <a:solidFill>
                <a:schemeClr val="dk1"/>
              </a:solidFill>
              <a:cs typeface="Arial" panose="020B0604020202020204" pitchFamily="34" charset="0"/>
            </a:endParaRPr>
          </a:p>
          <a:p>
            <a:endParaRPr lang="x-none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DCCD315-166B-824F-A09D-937283842714}"/>
              </a:ext>
            </a:extLst>
          </p:cNvPr>
          <p:cNvSpPr txBox="1"/>
          <p:nvPr/>
        </p:nvSpPr>
        <p:spPr>
          <a:xfrm>
            <a:off x="7562951" y="3003914"/>
            <a:ext cx="2272160" cy="865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dk1"/>
                </a:solidFill>
                <a:cs typeface="Arial" panose="020B0604020202020204" pitchFamily="34" charset="0"/>
              </a:rPr>
              <a:t>Цеме</a:t>
            </a:r>
            <a:r>
              <a:rPr lang="ru-RU" dirty="0">
                <a:solidFill>
                  <a:schemeClr val="dk1"/>
                </a:solidFill>
                <a:cs typeface="Arial" panose="020B0604020202020204" pitchFamily="34" charset="0"/>
              </a:rPr>
              <a:t>нтные</a:t>
            </a:r>
            <a:r>
              <a:rPr lang="en-US" dirty="0">
                <a:solidFill>
                  <a:schemeClr val="dk1"/>
                </a:solidFill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dk1"/>
                </a:solidFill>
                <a:cs typeface="Arial" panose="020B0604020202020204" pitchFamily="34" charset="0"/>
              </a:rPr>
              <a:t>заводы</a:t>
            </a:r>
          </a:p>
          <a:p>
            <a:endParaRPr lang="ru-RU" dirty="0">
              <a:solidFill>
                <a:schemeClr val="dk1"/>
              </a:solidFill>
              <a:cs typeface="Arial" panose="020B0604020202020204" pitchFamily="34" charset="0"/>
            </a:endParaRPr>
          </a:p>
          <a:p>
            <a:endParaRPr lang="x-none" dirty="0"/>
          </a:p>
        </p:txBody>
      </p:sp>
      <p:sp>
        <p:nvSpPr>
          <p:cNvPr id="18" name="Title 3">
            <a:extLst>
              <a:ext uri="{FF2B5EF4-FFF2-40B4-BE49-F238E27FC236}">
                <a16:creationId xmlns="" xmlns:a16="http://schemas.microsoft.com/office/drawing/2014/main" id="{8A886D23-C84B-CC4D-9514-98050853B057}"/>
              </a:ext>
            </a:extLst>
          </p:cNvPr>
          <p:cNvSpPr txBox="1">
            <a:spLocks/>
          </p:cNvSpPr>
          <p:nvPr/>
        </p:nvSpPr>
        <p:spPr>
          <a:xfrm>
            <a:off x="196020" y="487813"/>
            <a:ext cx="9338119" cy="955520"/>
          </a:xfrm>
          <a:prstGeom prst="rect">
            <a:avLst/>
          </a:prstGeom>
        </p:spPr>
        <p:txBody>
          <a:bodyPr vert="horz" lIns="86213" tIns="43106" rIns="86213" bIns="43106" rtlCol="0" anchor="ctr">
            <a:normAutofit fontScale="82500" lnSpcReduction="20000"/>
          </a:bodyPr>
          <a:lstStyle>
            <a:lvl1pPr algn="l" defTabSz="1008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525" dirty="0">
                <a:cs typeface="Arial" panose="020B0604020202020204" pitchFamily="34" charset="0"/>
              </a:rPr>
              <a:t>Что за сырье идет по конвейеру?</a:t>
            </a:r>
            <a:r>
              <a:rPr lang="ru-RU" sz="5091" dirty="0">
                <a:cs typeface="Arial" panose="020B0604020202020204" pitchFamily="34" charset="0"/>
              </a:rPr>
              <a:t/>
            </a:r>
            <a:br>
              <a:rPr lang="ru-RU" sz="5091" dirty="0">
                <a:cs typeface="Arial" panose="020B0604020202020204" pitchFamily="34" charset="0"/>
              </a:rPr>
            </a:br>
            <a:r>
              <a:rPr lang="ru-RU" sz="4574" dirty="0">
                <a:cs typeface="Arial" panose="020B0604020202020204" pitchFamily="34" charset="0"/>
              </a:rPr>
              <a:t>  </a:t>
            </a:r>
            <a:endParaRPr lang="x-none" sz="4574" dirty="0">
              <a:cs typeface="Arial" panose="020B0604020202020204" pitchFamily="34" charset="0"/>
            </a:endParaRPr>
          </a:p>
        </p:txBody>
      </p:sp>
      <p:sp>
        <p:nvSpPr>
          <p:cNvPr id="21" name="Content Placeholder 4">
            <a:extLst>
              <a:ext uri="{FF2B5EF4-FFF2-40B4-BE49-F238E27FC236}">
                <a16:creationId xmlns="" xmlns:a16="http://schemas.microsoft.com/office/drawing/2014/main" id="{2A3A6F1E-CD4B-034A-A862-337418F41512}"/>
              </a:ext>
            </a:extLst>
          </p:cNvPr>
          <p:cNvSpPr txBox="1">
            <a:spLocks/>
          </p:cNvSpPr>
          <p:nvPr/>
        </p:nvSpPr>
        <p:spPr>
          <a:xfrm>
            <a:off x="178305" y="3890975"/>
            <a:ext cx="9724015" cy="2212390"/>
          </a:xfrm>
          <a:prstGeom prst="rect">
            <a:avLst/>
          </a:prstGeom>
        </p:spPr>
        <p:txBody>
          <a:bodyPr vert="horz" lIns="83332" tIns="41667" rIns="83332" bIns="41667" rtlCol="0">
            <a:noAutofit/>
          </a:bodyPr>
          <a:lstStyle>
            <a:lvl1pPr marL="252100" indent="-252100" algn="l" defTabSz="1008400" rtl="0" eaLnBrk="1" latinLnBrk="0" hangingPunct="1">
              <a:lnSpc>
                <a:spcPct val="90000"/>
              </a:lnSpc>
              <a:spcBef>
                <a:spcPts val="1103"/>
              </a:spcBef>
              <a:buFont typeface="Arial" panose="020B0604020202020204" pitchFamily="34" charset="0"/>
              <a:buChar char="•"/>
              <a:defRPr sz="30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6300" indent="-252100" algn="l" defTabSz="1008400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500" indent="-252100" algn="l" defTabSz="1008400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4701" indent="-252100" algn="l" defTabSz="1008400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8901" indent="-252100" algn="l" defTabSz="1008400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3101" indent="-252100" algn="l" defTabSz="1008400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7301" indent="-252100" algn="l" defTabSz="1008400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1501" indent="-252100" algn="l" defTabSz="1008400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5701" indent="-252100" algn="l" defTabSz="1008400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2640" dirty="0">
                <a:latin typeface="+mj-lt"/>
                <a:cs typeface="Arial" panose="020B0604020202020204" pitchFamily="34" charset="0"/>
              </a:rPr>
              <a:t>Как эта задача решается сейчас?</a:t>
            </a:r>
          </a:p>
          <a:p>
            <a:pPr lvl="1"/>
            <a:r>
              <a:rPr lang="ru-RU" sz="2640" dirty="0">
                <a:latin typeface="+mj-lt"/>
                <a:cs typeface="Arial" panose="020B0604020202020204" pitchFamily="34" charset="0"/>
              </a:rPr>
              <a:t>Производится постоянный отбор проб </a:t>
            </a:r>
          </a:p>
          <a:p>
            <a:pPr lvl="1"/>
            <a:r>
              <a:rPr lang="ru-RU" sz="2640" dirty="0">
                <a:latin typeface="+mj-lt"/>
                <a:cs typeface="Arial" panose="020B0604020202020204" pitchFamily="34" charset="0"/>
              </a:rPr>
              <a:t>Делается их химический анализ </a:t>
            </a:r>
          </a:p>
          <a:p>
            <a:r>
              <a:rPr lang="ru-RU" sz="2640" dirty="0">
                <a:latin typeface="+mj-lt"/>
                <a:cs typeface="Arial" panose="020B0604020202020204" pitchFamily="34" charset="0"/>
              </a:rPr>
              <a:t>Проблемы:</a:t>
            </a:r>
          </a:p>
          <a:p>
            <a:pPr lvl="1"/>
            <a:r>
              <a:rPr lang="ru-RU" sz="2640" dirty="0">
                <a:latin typeface="+mj-lt"/>
                <a:cs typeface="Arial" panose="020B0604020202020204" pitchFamily="34" charset="0"/>
              </a:rPr>
              <a:t>Репрезентативность пробы:  типичное время отбора – 1 час, за это время на конвейере проходит ∼1000 тонн, масса пробы </a:t>
            </a:r>
            <a:r>
              <a:rPr lang="ru-RU" sz="2640" dirty="0">
                <a:cs typeface="Arial" panose="020B0604020202020204" pitchFamily="34" charset="0"/>
              </a:rPr>
              <a:t>∼ </a:t>
            </a:r>
            <a:r>
              <a:rPr lang="ru-RU" sz="2640" dirty="0">
                <a:latin typeface="+mj-lt"/>
                <a:cs typeface="Arial" panose="020B0604020202020204" pitchFamily="34" charset="0"/>
              </a:rPr>
              <a:t>10 кг, для анализа берут </a:t>
            </a:r>
            <a:r>
              <a:rPr lang="ru-RU" sz="2640" dirty="0">
                <a:cs typeface="Arial" panose="020B0604020202020204" pitchFamily="34" charset="0"/>
              </a:rPr>
              <a:t>∼ </a:t>
            </a:r>
            <a:r>
              <a:rPr lang="ru-RU" sz="2640" dirty="0">
                <a:latin typeface="+mj-lt"/>
                <a:cs typeface="Arial" panose="020B0604020202020204" pitchFamily="34" charset="0"/>
              </a:rPr>
              <a:t>1 г.</a:t>
            </a:r>
          </a:p>
          <a:p>
            <a:pPr lvl="1"/>
            <a:r>
              <a:rPr lang="ru-RU" sz="2640" dirty="0">
                <a:latin typeface="+mj-lt"/>
                <a:cs typeface="Arial" panose="020B0604020202020204" pitchFamily="34" charset="0"/>
              </a:rPr>
              <a:t>Время анализа – от 2 до 6 часов</a:t>
            </a:r>
          </a:p>
        </p:txBody>
      </p:sp>
    </p:spTree>
    <p:extLst>
      <p:ext uri="{BB962C8B-B14F-4D97-AF65-F5344CB8AC3E}">
        <p14:creationId xmlns="" xmlns:p14="http://schemas.microsoft.com/office/powerpoint/2010/main" val="3222965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C3C2F38-A39A-4E4B-BB54-6DB129AAA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Агломерационная шихта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EADAF29-26B9-F746-A929-D99F0EBCD5E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Железорудный концентрат</a:t>
            </a:r>
          </a:p>
          <a:p>
            <a:r>
              <a:rPr lang="ru-RU" dirty="0"/>
              <a:t>Известняк</a:t>
            </a:r>
          </a:p>
          <a:p>
            <a:r>
              <a:rPr lang="ru-RU" dirty="0"/>
              <a:t>Кокс</a:t>
            </a:r>
          </a:p>
          <a:p>
            <a:r>
              <a:rPr lang="ru-RU" dirty="0"/>
              <a:t>Окалина</a:t>
            </a:r>
          </a:p>
          <a:p>
            <a:r>
              <a:rPr lang="ru-RU" dirty="0"/>
              <a:t>Возврат</a:t>
            </a:r>
          </a:p>
          <a:p>
            <a:r>
              <a:rPr lang="ru-RU" dirty="0"/>
              <a:t>Шлак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78747BA-C463-BA49-B7CF-ACC8B70C68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8C552E4A-BB3F-2349-AE3C-854A41ACC2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27704011"/>
              </p:ext>
            </p:extLst>
          </p:nvPr>
        </p:nvGraphicFramePr>
        <p:xfrm>
          <a:off x="3677379" y="2012415"/>
          <a:ext cx="6403246" cy="43541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01623">
                  <a:extLst>
                    <a:ext uri="{9D8B030D-6E8A-4147-A177-3AD203B41FA5}">
                      <a16:colId xmlns="" xmlns:a16="http://schemas.microsoft.com/office/drawing/2014/main" val="1137748532"/>
                    </a:ext>
                  </a:extLst>
                </a:gridCol>
                <a:gridCol w="3201623">
                  <a:extLst>
                    <a:ext uri="{9D8B030D-6E8A-4147-A177-3AD203B41FA5}">
                      <a16:colId xmlns="" xmlns:a16="http://schemas.microsoft.com/office/drawing/2014/main" val="890213457"/>
                    </a:ext>
                  </a:extLst>
                </a:gridCol>
              </a:tblGrid>
              <a:tr h="11123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3200" dirty="0">
                          <a:effectLst/>
                        </a:rPr>
                        <a:t>Элемент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0666108"/>
                  </a:ext>
                </a:extLst>
              </a:tr>
              <a:tr h="444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3200" dirty="0">
                          <a:effectLst/>
                        </a:rPr>
                        <a:t>Возможный диапазон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94217942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3200">
                          <a:effectLst/>
                        </a:rPr>
                        <a:t>CaO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dirty="0">
                          <a:effectLst/>
                        </a:rPr>
                        <a:t>4</a:t>
                      </a:r>
                      <a:r>
                        <a:rPr lang="ru-RU" sz="3200" dirty="0">
                          <a:effectLst/>
                        </a:rPr>
                        <a:t>,0-</a:t>
                      </a:r>
                      <a:r>
                        <a:rPr lang="en-US" sz="3200" dirty="0">
                          <a:effectLst/>
                        </a:rPr>
                        <a:t>12</a:t>
                      </a:r>
                      <a:r>
                        <a:rPr lang="ru-RU" sz="3200" dirty="0">
                          <a:effectLst/>
                        </a:rPr>
                        <a:t>,0%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2942188996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3200">
                          <a:effectLst/>
                        </a:rPr>
                        <a:t>SiO</a:t>
                      </a:r>
                      <a:r>
                        <a:rPr lang="ru-RU" sz="3200" baseline="-25000">
                          <a:effectLst/>
                        </a:rPr>
                        <a:t>2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dirty="0">
                          <a:effectLst/>
                        </a:rPr>
                        <a:t>2</a:t>
                      </a:r>
                      <a:r>
                        <a:rPr lang="ru-RU" sz="3200" dirty="0">
                          <a:effectLst/>
                        </a:rPr>
                        <a:t>,0-</a:t>
                      </a:r>
                      <a:r>
                        <a:rPr lang="en-US" sz="3200" dirty="0">
                          <a:effectLst/>
                        </a:rPr>
                        <a:t>8</a:t>
                      </a:r>
                      <a:r>
                        <a:rPr lang="ru-RU" sz="3200" dirty="0">
                          <a:effectLst/>
                        </a:rPr>
                        <a:t>,0%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427039363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>
                          <a:effectLst/>
                        </a:rPr>
                        <a:t>C </a:t>
                      </a:r>
                      <a:r>
                        <a:rPr lang="ru-RU" sz="3200">
                          <a:effectLst/>
                        </a:rPr>
                        <a:t>общий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3200" dirty="0">
                          <a:effectLst/>
                        </a:rPr>
                        <a:t>2,5-7,0%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319139374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3200">
                          <a:effectLst/>
                        </a:rPr>
                        <a:t>Fe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3200" dirty="0">
                          <a:effectLst/>
                        </a:rPr>
                        <a:t>5</a:t>
                      </a:r>
                      <a:r>
                        <a:rPr lang="en-US" sz="3200" dirty="0">
                          <a:effectLst/>
                        </a:rPr>
                        <a:t>4</a:t>
                      </a:r>
                      <a:r>
                        <a:rPr lang="ru-RU" sz="3200" dirty="0">
                          <a:effectLst/>
                        </a:rPr>
                        <a:t>,0-6</a:t>
                      </a:r>
                      <a:r>
                        <a:rPr lang="en-US" sz="3200" dirty="0">
                          <a:effectLst/>
                        </a:rPr>
                        <a:t>2</a:t>
                      </a:r>
                      <a:r>
                        <a:rPr lang="ru-RU" sz="3200" dirty="0">
                          <a:effectLst/>
                        </a:rPr>
                        <a:t>,0%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260455839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3200">
                          <a:effectLst/>
                        </a:rPr>
                        <a:t>MgO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>
                          <a:effectLst/>
                        </a:rPr>
                        <a:t>0</a:t>
                      </a:r>
                      <a:r>
                        <a:rPr lang="ru-RU" sz="3200">
                          <a:effectLst/>
                        </a:rPr>
                        <a:t>,</a:t>
                      </a:r>
                      <a:r>
                        <a:rPr lang="en-US" sz="3200">
                          <a:effectLst/>
                        </a:rPr>
                        <a:t>5</a:t>
                      </a:r>
                      <a:r>
                        <a:rPr lang="ru-RU" sz="3200">
                          <a:effectLst/>
                        </a:rPr>
                        <a:t>-3,5%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272953068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>
                          <a:effectLst/>
                        </a:rPr>
                        <a:t>Al</a:t>
                      </a:r>
                      <a:r>
                        <a:rPr lang="en-US" sz="3200" baseline="-25000">
                          <a:effectLst/>
                        </a:rPr>
                        <a:t>2</a:t>
                      </a:r>
                      <a:r>
                        <a:rPr lang="en-US" sz="3200">
                          <a:effectLst/>
                        </a:rPr>
                        <a:t>O</a:t>
                      </a:r>
                      <a:r>
                        <a:rPr lang="en-US" sz="3200" baseline="-25000">
                          <a:effectLst/>
                        </a:rPr>
                        <a:t>3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200" dirty="0">
                          <a:effectLst/>
                        </a:rPr>
                        <a:t>0</a:t>
                      </a:r>
                      <a:r>
                        <a:rPr lang="ru-RU" sz="3200" dirty="0">
                          <a:effectLst/>
                        </a:rPr>
                        <a:t>,</a:t>
                      </a:r>
                      <a:r>
                        <a:rPr lang="en-US" sz="3200" dirty="0">
                          <a:effectLst/>
                        </a:rPr>
                        <a:t>5</a:t>
                      </a:r>
                      <a:r>
                        <a:rPr lang="ru-RU" sz="3200" dirty="0">
                          <a:effectLst/>
                        </a:rPr>
                        <a:t>-</a:t>
                      </a:r>
                      <a:r>
                        <a:rPr lang="en-US" sz="3200" dirty="0">
                          <a:effectLst/>
                        </a:rPr>
                        <a:t>2</a:t>
                      </a:r>
                      <a:r>
                        <a:rPr lang="ru-RU" sz="3200" dirty="0">
                          <a:effectLst/>
                        </a:rPr>
                        <a:t>,5%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="" xmlns:a16="http://schemas.microsoft.com/office/drawing/2014/main" val="17124164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887334572"/>
      </p:ext>
    </p:extLst>
  </p:cSld>
  <p:clrMapOvr>
    <a:masterClrMapping/>
  </p:clrMapOvr>
</p:sld>
</file>

<file path=ppt/theme/theme1.xml><?xml version="1.0" encoding="utf-8"?>
<a:theme xmlns:a="http://schemas.openxmlformats.org/drawingml/2006/main" name="внииа12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itchFamily="34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itchFamily="34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внииа12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НТ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внииа12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внииа12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внииа12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НТ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7247</TotalTime>
  <Words>1040</Words>
  <Application>Microsoft Office PowerPoint</Application>
  <PresentationFormat>Произвольный</PresentationFormat>
  <Paragraphs>333</Paragraphs>
  <Slides>35</Slides>
  <Notes>29</Notes>
  <HiddenSlides>0</HiddenSlides>
  <MMClips>0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35</vt:i4>
      </vt:variant>
    </vt:vector>
  </HeadingPairs>
  <TitlesOfParts>
    <vt:vector size="45" baseType="lpstr">
      <vt:lpstr>внииа12</vt:lpstr>
      <vt:lpstr>2_внииа12</vt:lpstr>
      <vt:lpstr>4_НТ1</vt:lpstr>
      <vt:lpstr>1_внииа12</vt:lpstr>
      <vt:lpstr>3_внииа12</vt:lpstr>
      <vt:lpstr>4_внииа12</vt:lpstr>
      <vt:lpstr>5_НТ1</vt:lpstr>
      <vt:lpstr>1_Тема Office</vt:lpstr>
      <vt:lpstr>Office Theme</vt:lpstr>
      <vt:lpstr>4_Тема Office</vt:lpstr>
      <vt:lpstr>Онлайн анализ минерального сырья на конвейере методом меченых нейтронов</vt:lpstr>
      <vt:lpstr>Слайд 2</vt:lpstr>
      <vt:lpstr>Руда облучается пучками быстрых нейтронов 14 МэВ </vt:lpstr>
      <vt:lpstr>Энергетический спектр гамма-квантов  от пробы агломерационной шихты</vt:lpstr>
      <vt:lpstr>                  </vt:lpstr>
      <vt:lpstr>Слайд 6</vt:lpstr>
      <vt:lpstr>Разработаны установки для анализа:</vt:lpstr>
      <vt:lpstr>Слайд 8</vt:lpstr>
      <vt:lpstr>Агломерационная шихта</vt:lpstr>
      <vt:lpstr>Слайд 10</vt:lpstr>
      <vt:lpstr>Conveyer cross-belt analyser AGP-K </vt:lpstr>
      <vt:lpstr> Конвейерный анализатор АГП-К-01</vt:lpstr>
      <vt:lpstr>Слайд 13</vt:lpstr>
      <vt:lpstr>Слайд 14</vt:lpstr>
      <vt:lpstr>Слайд 15</vt:lpstr>
      <vt:lpstr> Нейтронный модуль и шкаф электроники </vt:lpstr>
      <vt:lpstr>Измерения градуировочных проб</vt:lpstr>
      <vt:lpstr>Измерения градуировочных проб</vt:lpstr>
      <vt:lpstr>Стационарный и динамический режимы</vt:lpstr>
      <vt:lpstr>Стационарный и динамический режимы</vt:lpstr>
      <vt:lpstr>Проверка по рядовым пробам</vt:lpstr>
      <vt:lpstr>Слайд 22</vt:lpstr>
      <vt:lpstr>Если не делать ничего</vt:lpstr>
      <vt:lpstr>Измерения 4 июня, основность</vt:lpstr>
      <vt:lpstr>Измерения 4 июня, Ca</vt:lpstr>
      <vt:lpstr>Измерения 4 июня, Si</vt:lpstr>
      <vt:lpstr>Измерения 4 июня, воздействие</vt:lpstr>
      <vt:lpstr>Измерения 6 июня, углерод</vt:lpstr>
      <vt:lpstr>Основность, 25.05-06.06</vt:lpstr>
      <vt:lpstr>CaO, 25.05-06.06</vt:lpstr>
      <vt:lpstr>SiO2, 25.05-06.06</vt:lpstr>
      <vt:lpstr>MgO, 25.05-06.06</vt:lpstr>
      <vt:lpstr>Работа установки</vt:lpstr>
      <vt:lpstr>Документация </vt:lpstr>
      <vt:lpstr>Выводы: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Сапожников</dc:creator>
  <cp:lastModifiedBy>ryn</cp:lastModifiedBy>
  <cp:revision>221</cp:revision>
  <dcterms:created xsi:type="dcterms:W3CDTF">2020-02-20T12:38:20Z</dcterms:created>
  <dcterms:modified xsi:type="dcterms:W3CDTF">2021-07-08T07:21:39Z</dcterms:modified>
</cp:coreProperties>
</file>