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Morozov" initials="VM" lastIdx="1" clrIdx="0">
    <p:extLst>
      <p:ext uri="{19B8F6BF-5375-455C-9EA6-DF929625EA0E}">
        <p15:presenceInfo xmlns:p15="http://schemas.microsoft.com/office/powerpoint/2012/main" userId="8a63099d792844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4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D31C5-43D5-404D-9B91-232C8B652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28EAE1-5322-1B46-9FB0-7B7029EC5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B0DCB-A6DF-A349-A7FC-CE8A1B05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BC072-696E-AE44-A2AD-1F784BBA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84433B-AA30-1F42-B22E-92BDEEC6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0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F23C1-0005-2141-8A84-B793A493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4056A0-3DE1-8544-BC95-67936E7CB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F2777E-CF03-024A-9C70-A93B58F2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5D8913-2F8B-3945-8364-6D9034C4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144EC8-20D2-1048-A66C-7B9E1379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A837B3-A12A-474E-836F-858B3E263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65E414-594B-794C-9F65-018520631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0F5456-375F-8748-8697-7283B9D2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0A7C18-6F0B-1C4C-BD6A-DC70A396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83BCD-78BA-4744-A749-B5BE5182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D5C38-7EC6-9040-A15A-F3B5DC1F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14F5F-2BA5-9248-869D-078F8BE5F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A44A3-1E05-B343-A7A8-155E086E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803CD1-2D56-794A-BAF7-63F4F684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891DC6-2F65-4641-B27A-685F502B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32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A27AC-CFF6-394A-AC97-5D753DA0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4B7D0D-E506-CC49-90D0-10B36CC37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882A16-E2B9-5B4D-82B0-76240199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BA7F61-E9F6-2643-BC16-9814D1A8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C44C53-67B9-E44D-8457-B8FA2496F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4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FE148-E578-D146-8D22-9ACF7F4C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2BCEE-206B-F14F-87A5-F56A763B1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8ACDBB-15A2-3843-8E9C-DF9A92483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FC20D4-6BAC-1343-84E1-80DEB556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FE0115-9935-E448-87D1-25FBA30A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3D6C7-88EC-424A-9549-C707DB61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BF275-9B71-4743-80F5-9B8FC867B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FDB471-A1A0-824F-8690-F0726944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5D0571-906F-7C43-8DC2-69E0307E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ACEDC6-69DA-3D45-A6B4-45434035E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6380C0-544F-2648-9721-2F05014E4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776CAF-D2DE-AF4C-A2C2-C2B404AE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AD3BDD-DB1D-0142-A250-203104D6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F95F89-D917-304B-A167-B49CF1E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11A6D-F6BF-B549-A19A-C78760B1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C2A6A6-1266-EC45-93C2-4037021F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D0F546-8494-B044-87EE-D46E0027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25EF7D-A099-8D4D-B37B-F0689523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4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43287C-F520-7A40-9727-B037FFFA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AA47FA-CC4C-6040-8CB2-78DA6D28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7F6DB4-7670-6F49-B27C-FACCED59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2BB2A-DBC7-BB4B-A9F8-F2FC04AF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9CEB64-7955-7B42-A012-25DC66FF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D4D557-8299-1749-9AF7-286BFA1BE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658F9D-A03F-1842-BF12-A619CEEB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D3D06F-E62B-6044-AC4C-491ADB25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5FD873-2AAE-4A41-A574-00B86649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0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7A2D4-3629-4840-93B2-E17D3F1D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D14DFC-3AE4-C944-9EFB-0C073407F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56AC61-1792-6D43-B41E-3CE37D0F4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2A7118-8F4B-8144-BCD1-56988818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166DA6-0648-0645-A68C-CB10928E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D0576F-D076-2C4B-8B66-30A7CFFF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8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F4B53-1BCE-9045-BD1B-8A436DAB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63A85-2019-AC47-88F6-2D4469AC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BD04F5-D47E-6B49-8ABF-91063DDFD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92CF-DE17-7C4C-BF51-915EBC7F719F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AACCF5-C039-BA44-99DE-D4CD38EEE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E3AA7E-CC18-324D-8456-95ABA2AF0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DF68F-7AAB-0244-B584-2E2C11416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31E27A-A9B2-C44A-BD9A-27EE3C6FF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76132"/>
            <a:ext cx="11338560" cy="5933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CD298F-673D-1643-ABF7-1ED777B59204}"/>
              </a:ext>
            </a:extLst>
          </p:cNvPr>
          <p:cNvSpPr txBox="1"/>
          <p:nvPr/>
        </p:nvSpPr>
        <p:spPr>
          <a:xfrm>
            <a:off x="91440" y="258646"/>
            <a:ext cx="146304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ПРОЕКТ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28C5B-4346-3847-85B7-3F45C98890CB}"/>
              </a:ext>
            </a:extLst>
          </p:cNvPr>
          <p:cNvSpPr txBox="1"/>
          <p:nvPr/>
        </p:nvSpPr>
        <p:spPr>
          <a:xfrm>
            <a:off x="6423660" y="627978"/>
            <a:ext cx="49149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Расходы на персонал и годовой премиальный фонд будут распределены только после утверждения бюджета Лаборатории на бюджетной комиссии ОИЯИ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06123-9C46-C94D-B345-F78C0EB5F882}"/>
              </a:ext>
            </a:extLst>
          </p:cNvPr>
          <p:cNvSpPr txBox="1"/>
          <p:nvPr/>
        </p:nvSpPr>
        <p:spPr>
          <a:xfrm>
            <a:off x="5966460" y="6137910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highlight>
                  <a:srgbClr val="00FF00"/>
                </a:highlight>
              </a:rPr>
              <a:t>60 100</a:t>
            </a:r>
          </a:p>
        </p:txBody>
      </p:sp>
    </p:spTree>
    <p:extLst>
      <p:ext uri="{BB962C8B-B14F-4D97-AF65-F5344CB8AC3E}">
        <p14:creationId xmlns:p14="http://schemas.microsoft.com/office/powerpoint/2010/main" val="137611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47A0B773-E377-6441-82CE-6BA34255F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6571"/>
              </p:ext>
            </p:extLst>
          </p:nvPr>
        </p:nvGraphicFramePr>
        <p:xfrm>
          <a:off x="1098804" y="1188720"/>
          <a:ext cx="10187686" cy="391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Лист" r:id="rId3" imgW="8597900" imgH="3302000" progId="Excel.Sheet.12">
                  <p:embed/>
                </p:oleObj>
              </mc:Choice>
              <mc:Fallback>
                <p:oleObj name="Лист" r:id="rId3" imgW="8597900" imgH="3302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8804" y="1188720"/>
                        <a:ext cx="10187686" cy="3912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66BEFD-6ED9-4140-820B-0815E0976239}"/>
              </a:ext>
            </a:extLst>
          </p:cNvPr>
          <p:cNvSpPr txBox="1"/>
          <p:nvPr/>
        </p:nvSpPr>
        <p:spPr>
          <a:xfrm>
            <a:off x="91440" y="258646"/>
            <a:ext cx="146304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91357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C300CF4-900D-8948-AD1D-CA36C8B94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126880"/>
              </p:ext>
            </p:extLst>
          </p:nvPr>
        </p:nvGraphicFramePr>
        <p:xfrm>
          <a:off x="964336" y="1177290"/>
          <a:ext cx="10263328" cy="3911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Лист" r:id="rId3" imgW="8597900" imgH="3276600" progId="Excel.Sheet.12">
                  <p:embed/>
                </p:oleObj>
              </mc:Choice>
              <mc:Fallback>
                <p:oleObj name="Лист" r:id="rId3" imgW="8597900" imgH="3276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4336" y="1177290"/>
                        <a:ext cx="10263328" cy="3911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C38C58-E183-1349-9673-D4BC258DCEFE}"/>
              </a:ext>
            </a:extLst>
          </p:cNvPr>
          <p:cNvSpPr txBox="1"/>
          <p:nvPr/>
        </p:nvSpPr>
        <p:spPr>
          <a:xfrm>
            <a:off x="91440" y="258646"/>
            <a:ext cx="146304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29240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244130A-F350-DF48-A97C-0BFB364794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051245"/>
              </p:ext>
            </p:extLst>
          </p:nvPr>
        </p:nvGraphicFramePr>
        <p:xfrm>
          <a:off x="1229044" y="251460"/>
          <a:ext cx="9165906" cy="5984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Лист" r:id="rId3" imgW="8597900" imgH="5613400" progId="Excel.Sheet.12">
                  <p:embed/>
                </p:oleObj>
              </mc:Choice>
              <mc:Fallback>
                <p:oleObj name="Лист" r:id="rId3" imgW="8597900" imgH="5613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9044" y="251460"/>
                        <a:ext cx="9165906" cy="5984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676E66-BE30-074E-99D3-CCCCF80DAF9C}"/>
              </a:ext>
            </a:extLst>
          </p:cNvPr>
          <p:cNvSpPr txBox="1"/>
          <p:nvPr/>
        </p:nvSpPr>
        <p:spPr>
          <a:xfrm>
            <a:off x="91440" y="258646"/>
            <a:ext cx="146304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100174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D1D8C9-4224-354F-BA66-3E6FE38F2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51" y="560070"/>
            <a:ext cx="11740769" cy="486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79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</Words>
  <Application>Microsoft Macintosh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Morozov</dc:creator>
  <cp:lastModifiedBy>Vladimir Morozov</cp:lastModifiedBy>
  <cp:revision>5</cp:revision>
  <dcterms:created xsi:type="dcterms:W3CDTF">2021-08-18T12:34:30Z</dcterms:created>
  <dcterms:modified xsi:type="dcterms:W3CDTF">2021-08-19T09:32:35Z</dcterms:modified>
</cp:coreProperties>
</file>