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09.06.2017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9718" cy="6463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Independent PAC members: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Christian Beck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- IPHC, Strasbourg, France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Sigurd  Hofmann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- GSI, Darmstadt, Germany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Guinyun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Kim			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KNU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Kyungpook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National University),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Daegu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South Korea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Alexey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Korsheninnikov</a:t>
            </a:r>
            <a:r>
              <a:rPr lang="pl-PL" altLang="ja-JP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* 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Kurchatov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Institute, Moscow, Russia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	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Marek  Lewitowicz (Chair)</a:t>
            </a:r>
            <a:r>
              <a:rPr lang="en-US" altLang="ja-JP" b="1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en-US" altLang="ja-JP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GANIL, France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Vladimir </a:t>
            </a:r>
            <a:r>
              <a:rPr kumimoji="0" lang="en-US" altLang="ja-JP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Ostashko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- </a:t>
            </a:r>
            <a:r>
              <a:rPr kumimoji="0" lang="en-US" altLang="ja-JP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INR,Kiev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Ukraine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Claude Petitjean</a:t>
            </a:r>
            <a:r>
              <a:rPr kumimoji="0" lang="fr-FR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- PSI, Villigen, Switzerland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altLang="ja-JP" b="1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Fabrice Piquemal </a:t>
            </a:r>
            <a:r>
              <a:rPr kumimoji="0" lang="pl-PL" altLang="ja-JP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fr-FR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fr-FR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CENBG,</a:t>
            </a:r>
            <a:r>
              <a:rPr kumimoji="0" lang="fr-FR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Bordeaux, France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Adam Sobiczewski </a:t>
            </a:r>
            <a:r>
              <a:rPr kumimoji="0" lang="fr-FR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- INS, Warsaw, Poland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	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Ivan </a:t>
            </a:r>
            <a:r>
              <a:rPr kumimoji="0" lang="en-US" altLang="ja-JP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Štekl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kumimoji="0" lang="en-US" altLang="ja-JP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IEAP CTU,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Czech Republic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Emanuele Vardaci </a:t>
            </a:r>
            <a:r>
              <a:rPr kumimoji="0" lang="pl-PL" altLang="ja-JP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fr-FR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fr-FR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UN, Naples, Italy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Zeblon Z. Vilakazi</a:t>
            </a:r>
            <a:r>
              <a:rPr kumimoji="0" lang="pl-PL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altLang="ja-JP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University of the Witwatersrand, 						   Johanneburg, South Africa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ja-JP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	 </a:t>
            </a:r>
            <a:r>
              <a:rPr kumimoji="0" lang="pl-PL" altLang="ja-JP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</a:t>
            </a:r>
            <a:r>
              <a:rPr kumimoji="0" lang="pl-PL" altLang="ja-JP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excused</a:t>
            </a:r>
            <a:endParaRPr kumimoji="0" lang="ru-RU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68760"/>
            <a:ext cx="9144000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Vadim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altLang="ja-JP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Bednyakov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- Director, DLNP</a:t>
            </a: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Sergey  </a:t>
            </a:r>
            <a:r>
              <a:rPr kumimoji="0" lang="en-US" altLang="ja-JP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Dmitriev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- Director, FLNR</a:t>
            </a: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Mikhail  </a:t>
            </a:r>
            <a:r>
              <a:rPr kumimoji="0" lang="en-US" altLang="ja-JP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Itkis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- Vice-Director, JINR</a:t>
            </a: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Valery  </a:t>
            </a:r>
            <a:r>
              <a:rPr kumimoji="0" lang="en-US" altLang="ja-JP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Shvetsov</a:t>
            </a:r>
            <a:r>
              <a:rPr lang="en-US" altLang="ja-JP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ja-JP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Director, FLNP</a:t>
            </a: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Nikolay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Skobelev</a:t>
            </a:r>
            <a:r>
              <a:rPr lang="en-US" altLang="ja-JP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Scientific Secretary of the PAC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Tatiana  </a:t>
            </a:r>
            <a:r>
              <a:rPr kumimoji="0" lang="en-US" altLang="ja-JP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Strizh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- Deputy Director, LIT</a:t>
            </a: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Victor  </a:t>
            </a:r>
            <a:r>
              <a:rPr kumimoji="0" lang="en-US" altLang="ja-JP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Voronov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ja-JP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Director, BLTP</a:t>
            </a:r>
            <a:endParaRPr kumimoji="0" lang="ru-RU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392" y="476672"/>
            <a:ext cx="5397184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6768" y="908720"/>
            <a:ext cx="4220719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13</Words>
  <Application>Microsoft Macintosh PowerPoint</Application>
  <PresentationFormat>Экран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Work</cp:lastModifiedBy>
  <cp:revision>10</cp:revision>
  <dcterms:created xsi:type="dcterms:W3CDTF">2017-05-29T13:31:35Z</dcterms:created>
  <dcterms:modified xsi:type="dcterms:W3CDTF">2017-06-09T10:30:22Z</dcterms:modified>
</cp:coreProperties>
</file>