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61" r:id="rId4"/>
    <p:sldId id="262" r:id="rId5"/>
    <p:sldId id="264" r:id="rId6"/>
    <p:sldId id="265" r:id="rId7"/>
    <p:sldId id="259" r:id="rId8"/>
    <p:sldId id="258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96" autoAdjust="0"/>
    <p:restoredTop sz="99145" autoAdjust="0"/>
  </p:normalViewPr>
  <p:slideViewPr>
    <p:cSldViewPr snapToGrid="0" snapToObjects="1">
      <p:cViewPr>
        <p:scale>
          <a:sx n="100" d="100"/>
          <a:sy n="100" d="100"/>
        </p:scale>
        <p:origin x="1696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549FF-C4D9-384C-968A-F5643FA0F1B4}" type="datetimeFigureOut">
              <a:rPr lang="en-US" smtClean="0"/>
              <a:t>5/22/17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D70EF-EF1A-EC41-B38D-0F1440C841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373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FE111-714A-894C-B1B4-2190BA341034}" type="datetimeFigureOut">
              <a:rPr lang="en-US" smtClean="0"/>
              <a:t>5/22/17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F66DB-A34F-2043-A39C-ADC594256A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00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F66DB-A34F-2043-A39C-ADC594256A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73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22-23.05.2017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E.Lavrik. Optical QA for CBM STS. 1st Mini-Work Meeting “Towards Large Area Fast STS  for the NICA/BM@N setup”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222-124F-4D4A-A935-643508CCC9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8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22-23.05.2017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E.Lavrik. Optical QA for CBM STS. 1st Mini-Work Meeting “Towards Large Area Fast STS  for the NICA/BM@N setup”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222-124F-4D4A-A935-643508CCC9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22-23.05.2017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E.Lavrik. Optical QA for CBM STS. 1st Mini-Work Meeting “Towards Large Area Fast STS  for the NICA/BM@N setup”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222-124F-4D4A-A935-643508CCC9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5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22-23.05.2017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E.Lavrik. Optical QA for CBM STS. 1st Mini-Work Meeting “Towards Large Area Fast STS  for the NICA/BM@N setup”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222-124F-4D4A-A935-643508CCC9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3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22-23.05.2017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E.Lavrik. Optical QA for CBM STS. 1st Mini-Work Meeting “Towards Large Area Fast STS  for the NICA/BM@N setup”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222-124F-4D4A-A935-643508CCC9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4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22-23.05.2017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E.Lavrik. Optical QA for CBM STS. 1st Mini-Work Meeting “Towards Large Area Fast STS  for the NICA/BM@N setup”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222-124F-4D4A-A935-643508CCC9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4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22-23.05.2017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E.Lavrik. Optical QA for CBM STS. 1st Mini-Work Meeting “Towards Large Area Fast STS  for the NICA/BM@N setup”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222-124F-4D4A-A935-643508CCC9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1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22-23.05.2017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E.Lavrik. Optical QA for CBM STS. 1st Mini-Work Meeting “Towards Large Area Fast STS  for the NICA/BM@N setup”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222-124F-4D4A-A935-643508CCC9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3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22-23.05.2017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E.Lavrik. Optical QA for CBM STS. 1st Mini-Work Meeting “Towards Large Area Fast STS  for the NICA/BM@N setup”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222-124F-4D4A-A935-643508CCC9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0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22-23.05.2017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E.Lavrik. Optical QA for CBM STS. 1st Mini-Work Meeting “Towards Large Area Fast STS  for the NICA/BM@N setup”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222-124F-4D4A-A935-643508CCC9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8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22-23.05.2017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E.Lavrik. Optical QA for CBM STS. 1st Mini-Work Meeting “Towards Large Area Fast STS  for the NICA/BM@N setup”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222-124F-4D4A-A935-643508CCC9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8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22-23.05.2017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E.Lavrik. Optical QA for CBM STS. 1st Mini-Work Meeting “Towards Large Area Fast STS  for the NICA/BM@N setup”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B7222-124F-4D4A-A935-643508CCC9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5800" y="1241006"/>
            <a:ext cx="7772400" cy="239543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sz="3200" dirty="0"/>
          </a:p>
          <a:p>
            <a:r>
              <a:rPr lang="en-US" sz="3200" dirty="0" err="1" smtClean="0"/>
              <a:t>FairDb</a:t>
            </a:r>
            <a:endParaRPr lang="en-US" sz="3200" dirty="0" smtClean="0"/>
          </a:p>
          <a:p>
            <a:r>
              <a:rPr lang="en-US" sz="3200" dirty="0"/>
              <a:t>Overview and Demonstration</a:t>
            </a:r>
          </a:p>
          <a:p>
            <a:endParaRPr lang="en-US" sz="3200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371600" y="4473392"/>
            <a:ext cx="6400800" cy="116540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Evgeny Lavrik,</a:t>
            </a:r>
          </a:p>
          <a:p>
            <a:r>
              <a:rPr lang="en-US" sz="2400" dirty="0" err="1" smtClean="0"/>
              <a:t>Eberhard-Karls</a:t>
            </a:r>
            <a:r>
              <a:rPr lang="en-US" sz="2400" dirty="0" smtClean="0"/>
              <a:t> </a:t>
            </a:r>
            <a:r>
              <a:rPr lang="en-US" sz="2400" dirty="0" err="1" smtClean="0"/>
              <a:t>Universität</a:t>
            </a:r>
            <a:r>
              <a:rPr lang="en-US" sz="2400" dirty="0" smtClean="0"/>
              <a:t> </a:t>
            </a:r>
            <a:r>
              <a:rPr lang="en-US" sz="2400" dirty="0" err="1" smtClean="0"/>
              <a:t>Tübingen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for CBM Collaboration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812" y="5649258"/>
            <a:ext cx="2159000" cy="1066800"/>
          </a:xfrm>
          <a:prstGeom prst="rect">
            <a:avLst/>
          </a:prstGeom>
        </p:spPr>
      </p:pic>
      <p:pic>
        <p:nvPicPr>
          <p:cNvPr id="5" name="Picture 19" descr="http://www.uni-tuebingen.de/fileadmin/pics/logo-uni-tuebing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5212" y="5747066"/>
            <a:ext cx="2265082" cy="87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5" descr="DOC-2010-Aug-45-1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34190" y="5659717"/>
            <a:ext cx="774727" cy="104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225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Demonstration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22-23.05.2017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E.Lavrik. Optical QA for CBM STS. 1st Mini-Work Meeting “Towards Large Area Fast STS  for the NICA/BM@N setup”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222-124F-4D4A-A935-643508CCC9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Architecture</a:t>
            </a:r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2916" y="1600200"/>
            <a:ext cx="7918167" cy="4525963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22-23.05.2017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E.Lavrik. Optical QA for CBM STS. 1st Mini-Work Meeting “Towards Large Area Fast STS  for the NICA/BM@N setup”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222-124F-4D4A-A935-643508CCC9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7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Architecture</a:t>
            </a:r>
            <a:endParaRPr lang="de-DE" dirty="0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0534" y="1600200"/>
            <a:ext cx="6742931" cy="4525963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22-23.05.2017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E.Lavrik. Optical QA for CBM STS. 1st Mini-Work Meeting “Towards Large Area Fast STS  for the NICA/BM@N setup”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222-124F-4D4A-A935-643508CCC9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7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Insert </a:t>
            </a:r>
            <a:r>
              <a:rPr lang="de-DE" dirty="0" err="1" smtClean="0"/>
              <a:t>only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err="1" smtClean="0"/>
              <a:t>Based</a:t>
            </a:r>
            <a:r>
              <a:rPr lang="de-DE" sz="2800" dirty="0" smtClean="0"/>
              <a:t> on </a:t>
            </a:r>
            <a:r>
              <a:rPr lang="de-DE" sz="2800" dirty="0" err="1" smtClean="0"/>
              <a:t>versioning</a:t>
            </a:r>
            <a:r>
              <a:rPr lang="de-DE" sz="2800" dirty="0" smtClean="0"/>
              <a:t>:</a:t>
            </a:r>
          </a:p>
          <a:p>
            <a:pPr lvl="1"/>
            <a:r>
              <a:rPr lang="de-DE" sz="2400" dirty="0" err="1" smtClean="0"/>
              <a:t>Vaidity</a:t>
            </a:r>
            <a:r>
              <a:rPr lang="de-DE" sz="2400" dirty="0" smtClean="0"/>
              <a:t> </a:t>
            </a:r>
            <a:r>
              <a:rPr lang="de-DE" sz="2400" dirty="0" err="1" smtClean="0"/>
              <a:t>intervals</a:t>
            </a:r>
            <a:endParaRPr lang="de-DE" sz="2400" dirty="0"/>
          </a:p>
          <a:p>
            <a:r>
              <a:rPr lang="de-DE" sz="2800" dirty="0" err="1" smtClean="0"/>
              <a:t>Well</a:t>
            </a:r>
            <a:r>
              <a:rPr lang="de-DE" sz="2800" dirty="0" smtClean="0"/>
              <a:t> </a:t>
            </a:r>
            <a:r>
              <a:rPr lang="de-DE" sz="2800" dirty="0" err="1" smtClean="0"/>
              <a:t>suited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:</a:t>
            </a:r>
          </a:p>
          <a:p>
            <a:pPr lvl="1"/>
            <a:r>
              <a:rPr lang="de-DE" sz="2400" dirty="0" err="1" smtClean="0"/>
              <a:t>Detector</a:t>
            </a:r>
            <a:r>
              <a:rPr lang="de-DE" sz="2400" dirty="0" smtClean="0"/>
              <a:t> </a:t>
            </a:r>
            <a:r>
              <a:rPr lang="de-DE" sz="2400" dirty="0" err="1" smtClean="0"/>
              <a:t>data</a:t>
            </a:r>
            <a:endParaRPr lang="de-DE" sz="2400" dirty="0"/>
          </a:p>
          <a:p>
            <a:pPr lvl="1"/>
            <a:r>
              <a:rPr lang="de-DE" sz="2400" dirty="0" smtClean="0"/>
              <a:t>QA</a:t>
            </a:r>
          </a:p>
          <a:p>
            <a:pPr lvl="1"/>
            <a:r>
              <a:rPr lang="de-DE" sz="2400" dirty="0" smtClean="0"/>
              <a:t>FEE </a:t>
            </a:r>
            <a:r>
              <a:rPr lang="de-DE" sz="2400" dirty="0" err="1" smtClean="0"/>
              <a:t>configs</a:t>
            </a:r>
            <a:endParaRPr lang="de-DE" sz="2400" dirty="0" smtClean="0"/>
          </a:p>
          <a:p>
            <a:pPr lvl="1"/>
            <a:r>
              <a:rPr lang="de-DE" sz="2400" dirty="0" err="1" smtClean="0"/>
              <a:t>Geometry</a:t>
            </a:r>
            <a:endParaRPr lang="de-DE" sz="2400" dirty="0" smtClean="0"/>
          </a:p>
          <a:p>
            <a:r>
              <a:rPr lang="de-DE" dirty="0" err="1" smtClean="0"/>
              <a:t>Allows</a:t>
            </a:r>
            <a:r>
              <a:rPr lang="de-DE" dirty="0" smtClean="0"/>
              <a:t> </a:t>
            </a:r>
            <a:r>
              <a:rPr lang="de-DE" dirty="0" err="1" smtClean="0"/>
              <a:t>storage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Arrays, ROOT Objects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smtClean="0"/>
              <a:t>serialization</a:t>
            </a:r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22-23.05.2017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E.Lavrik. Optical QA for CBM STS. 1st Mini-Work Meeting “Towards Large Area Fast STS  for the NICA/BM@N setup”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222-124F-4D4A-A935-643508CCC97F}" type="slidenum">
              <a:rPr lang="en-US" smtClean="0"/>
              <a:t>4</a:t>
            </a:fld>
            <a:endParaRPr lang="en-US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7767" y="2332038"/>
            <a:ext cx="5524177" cy="21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42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Querying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Define</a:t>
            </a:r>
            <a:r>
              <a:rPr lang="de-DE" dirty="0" smtClean="0"/>
              <a:t> </a:t>
            </a:r>
            <a:r>
              <a:rPr lang="de-DE" dirty="0" err="1" smtClean="0"/>
              <a:t>validity</a:t>
            </a:r>
            <a:r>
              <a:rPr lang="de-DE" dirty="0" smtClean="0"/>
              <a:t> </a:t>
            </a:r>
            <a:r>
              <a:rPr lang="de-DE" dirty="0" err="1" smtClean="0"/>
              <a:t>interval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retreive</a:t>
            </a:r>
            <a:r>
              <a:rPr lang="de-DE" dirty="0" smtClean="0"/>
              <a:t> </a:t>
            </a:r>
            <a:r>
              <a:rPr lang="de-DE" dirty="0" err="1" smtClean="0"/>
              <a:t>correct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Single </a:t>
            </a:r>
            <a:r>
              <a:rPr lang="de-DE" dirty="0" err="1" smtClean="0"/>
              <a:t>record</a:t>
            </a:r>
            <a:r>
              <a:rPr lang="de-DE" dirty="0" smtClean="0"/>
              <a:t>: </a:t>
            </a:r>
            <a:r>
              <a:rPr lang="de-DE" dirty="0" err="1" smtClean="0"/>
              <a:t>Get</a:t>
            </a:r>
            <a:r>
              <a:rPr lang="de-DE" dirty="0" smtClean="0"/>
              <a:t>(), </a:t>
            </a:r>
            <a:r>
              <a:rPr lang="de-DE" dirty="0" err="1" smtClean="0"/>
              <a:t>GetById</a:t>
            </a:r>
            <a:r>
              <a:rPr lang="de-DE" dirty="0" smtClean="0"/>
              <a:t>(), </a:t>
            </a:r>
          </a:p>
          <a:p>
            <a:r>
              <a:rPr lang="de-DE" dirty="0" smtClean="0"/>
              <a:t>Multiple </a:t>
            </a:r>
            <a:r>
              <a:rPr lang="de-DE" dirty="0" err="1" smtClean="0"/>
              <a:t>records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aggregation</a:t>
            </a:r>
            <a:r>
              <a:rPr lang="de-DE" dirty="0" smtClean="0"/>
              <a:t>:</a:t>
            </a:r>
            <a:endParaRPr lang="de-DE" dirty="0"/>
          </a:p>
          <a:p>
            <a:pPr lvl="1"/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composite</a:t>
            </a:r>
            <a:r>
              <a:rPr lang="de-DE" dirty="0" err="1"/>
              <a:t>_</a:t>
            </a:r>
            <a:r>
              <a:rPr lang="de-DE" dirty="0" err="1" smtClean="0"/>
              <a:t>id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records</a:t>
            </a:r>
            <a:endParaRPr lang="de-DE" dirty="0" smtClean="0"/>
          </a:p>
          <a:p>
            <a:pPr lvl="1"/>
            <a:r>
              <a:rPr lang="de-DE" dirty="0" err="1"/>
              <a:t>GetArray</a:t>
            </a:r>
            <a:r>
              <a:rPr lang="de-DE" dirty="0" smtClean="0"/>
              <a:t>()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22-23.05.2017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E.Lavrik. Optical QA for CBM STS. 1st Mini-Work Meeting “Towards Large Area Fast STS  for the NICA/BM@N setup”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222-124F-4D4A-A935-643508CCC9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0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Defining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Write a ROOT-Class </a:t>
            </a:r>
            <a:r>
              <a:rPr lang="de-DE" sz="2400" dirty="0" err="1" smtClean="0"/>
              <a:t>inheriting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/>
              <a:t> </a:t>
            </a:r>
            <a:r>
              <a:rPr lang="de-DE" sz="2400" dirty="0" err="1" smtClean="0"/>
              <a:t>FairDbGenericParSet</a:t>
            </a:r>
            <a:r>
              <a:rPr lang="de-DE" sz="2400" dirty="0" smtClean="0"/>
              <a:t>&lt;&gt;</a:t>
            </a:r>
          </a:p>
          <a:p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sure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implement</a:t>
            </a:r>
            <a:r>
              <a:rPr lang="de-DE" sz="2400" dirty="0" smtClean="0"/>
              <a:t>/</a:t>
            </a:r>
            <a:r>
              <a:rPr lang="de-DE" sz="2400" dirty="0" err="1" smtClean="0"/>
              <a:t>override</a:t>
            </a:r>
            <a:r>
              <a:rPr lang="de-DE" sz="2400" dirty="0" smtClean="0"/>
              <a:t> </a:t>
            </a:r>
            <a:r>
              <a:rPr lang="de-DE" sz="2400" dirty="0" err="1" smtClean="0"/>
              <a:t>following</a:t>
            </a:r>
            <a:r>
              <a:rPr lang="de-DE" sz="2400" dirty="0" smtClean="0"/>
              <a:t> </a:t>
            </a:r>
            <a:r>
              <a:rPr lang="de-DE" sz="2400" dirty="0" err="1" smtClean="0"/>
              <a:t>methods</a:t>
            </a:r>
            <a:r>
              <a:rPr lang="de-DE" sz="2400" dirty="0" smtClean="0"/>
              <a:t>:</a:t>
            </a:r>
          </a:p>
          <a:p>
            <a:pPr lvl="1"/>
            <a:r>
              <a:rPr lang="de-DE" sz="2000" dirty="0" err="1" smtClean="0"/>
              <a:t>Constructor</a:t>
            </a:r>
            <a:r>
              <a:rPr lang="de-DE" sz="2000" dirty="0" smtClean="0"/>
              <a:t>/</a:t>
            </a:r>
            <a:r>
              <a:rPr lang="de-DE" sz="2000" dirty="0" err="1" smtClean="0"/>
              <a:t>destructor</a:t>
            </a:r>
            <a:endParaRPr lang="de-DE" sz="2000" dirty="0" smtClean="0"/>
          </a:p>
          <a:p>
            <a:pPr lvl="1"/>
            <a:r>
              <a:rPr lang="de-DE" sz="2000" dirty="0" err="1" smtClean="0"/>
              <a:t>GetTableDefinition</a:t>
            </a:r>
            <a:r>
              <a:rPr lang="de-DE" sz="2000" dirty="0"/>
              <a:t> </a:t>
            </a:r>
            <a:r>
              <a:rPr lang="de-DE" sz="2000" dirty="0" smtClean="0"/>
              <a:t>(</a:t>
            </a:r>
            <a:r>
              <a:rPr lang="de-DE" sz="2000" dirty="0" err="1" smtClean="0"/>
              <a:t>returns</a:t>
            </a:r>
            <a:r>
              <a:rPr lang="de-DE" sz="2000" dirty="0" smtClean="0"/>
              <a:t> </a:t>
            </a:r>
            <a:r>
              <a:rPr lang="de-DE" sz="2000" dirty="0" err="1" smtClean="0"/>
              <a:t>sql</a:t>
            </a:r>
            <a:r>
              <a:rPr lang="de-DE" sz="2000" dirty="0" smtClean="0"/>
              <a:t> </a:t>
            </a:r>
            <a:r>
              <a:rPr lang="de-DE" sz="2000" dirty="0" err="1" smtClean="0"/>
              <a:t>code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a </a:t>
            </a:r>
            <a:r>
              <a:rPr lang="de-DE" sz="2000" dirty="0" err="1" smtClean="0"/>
              <a:t>table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create</a:t>
            </a:r>
            <a:r>
              <a:rPr lang="de-DE" sz="2000" dirty="0" smtClean="0"/>
              <a:t>)</a:t>
            </a:r>
          </a:p>
          <a:p>
            <a:pPr lvl="1"/>
            <a:endParaRPr lang="de-DE" sz="2000" dirty="0" smtClean="0"/>
          </a:p>
          <a:p>
            <a:pPr lvl="1"/>
            <a:r>
              <a:rPr lang="de-DE" sz="2000" dirty="0" smtClean="0"/>
              <a:t>Store</a:t>
            </a:r>
            <a:r>
              <a:rPr lang="de-DE" sz="2000" dirty="0" smtClean="0"/>
              <a:t>() (</a:t>
            </a:r>
            <a:r>
              <a:rPr lang="de-DE" sz="2000" dirty="0" err="1" smtClean="0"/>
              <a:t>data</a:t>
            </a:r>
            <a:r>
              <a:rPr lang="de-DE" sz="2000" dirty="0" smtClean="0"/>
              <a:t> </a:t>
            </a:r>
            <a:r>
              <a:rPr lang="de-DE" sz="2000" dirty="0" err="1" smtClean="0"/>
              <a:t>storage</a:t>
            </a:r>
            <a:r>
              <a:rPr lang="de-DE" sz="2000" dirty="0" smtClean="0"/>
              <a:t> in </a:t>
            </a:r>
            <a:r>
              <a:rPr lang="de-DE" sz="2000" dirty="0" err="1" smtClean="0"/>
              <a:t>correct</a:t>
            </a:r>
            <a:r>
              <a:rPr lang="de-DE" sz="2000" dirty="0" smtClean="0"/>
              <a:t> </a:t>
            </a:r>
            <a:r>
              <a:rPr lang="de-DE" sz="2000" dirty="0" err="1" smtClean="0"/>
              <a:t>order</a:t>
            </a:r>
            <a:r>
              <a:rPr lang="de-DE" sz="2000" dirty="0" smtClean="0"/>
              <a:t>)    </a:t>
            </a:r>
          </a:p>
          <a:p>
            <a:pPr lvl="1"/>
            <a:r>
              <a:rPr lang="de-DE" sz="2000" dirty="0" err="1" smtClean="0"/>
              <a:t>Fill</a:t>
            </a:r>
            <a:r>
              <a:rPr lang="de-DE" sz="2000" dirty="0" smtClean="0"/>
              <a:t>() (</a:t>
            </a:r>
            <a:r>
              <a:rPr lang="de-DE" sz="2000" dirty="0" err="1" smtClean="0"/>
              <a:t>data</a:t>
            </a:r>
            <a:r>
              <a:rPr lang="de-DE" sz="2000" dirty="0" smtClean="0"/>
              <a:t> </a:t>
            </a:r>
            <a:r>
              <a:rPr lang="de-DE" sz="2000" dirty="0" err="1" smtClean="0"/>
              <a:t>retreival</a:t>
            </a:r>
            <a:r>
              <a:rPr lang="de-DE" sz="2000" dirty="0" smtClean="0"/>
              <a:t>)</a:t>
            </a:r>
          </a:p>
          <a:p>
            <a:pPr lvl="1"/>
            <a:endParaRPr lang="de-DE" sz="2000" dirty="0" smtClean="0"/>
          </a:p>
          <a:p>
            <a:pPr lvl="1"/>
            <a:r>
              <a:rPr lang="de-DE" sz="2000" dirty="0" err="1"/>
              <a:t>clear</a:t>
            </a:r>
            <a:r>
              <a:rPr lang="de-DE" sz="2000" dirty="0"/>
              <a:t> (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object</a:t>
            </a:r>
            <a:r>
              <a:rPr lang="de-DE" sz="2000" dirty="0"/>
              <a:t> </a:t>
            </a:r>
            <a:r>
              <a:rPr lang="de-DE" sz="2000" dirty="0" err="1"/>
              <a:t>reuse</a:t>
            </a:r>
            <a:r>
              <a:rPr lang="de-DE" sz="2000" dirty="0" smtClean="0"/>
              <a:t>)</a:t>
            </a:r>
            <a:endParaRPr lang="de-DE" sz="2000" dirty="0"/>
          </a:p>
          <a:p>
            <a:pPr lvl="1"/>
            <a:endParaRPr lang="de-DE" sz="2000" dirty="0"/>
          </a:p>
          <a:p>
            <a:pPr lvl="1"/>
            <a:r>
              <a:rPr lang="de-DE" sz="2000" dirty="0" smtClean="0"/>
              <a:t>Print() (</a:t>
            </a:r>
            <a:r>
              <a:rPr lang="de-DE" sz="2000" dirty="0" err="1" smtClean="0"/>
              <a:t>always</a:t>
            </a:r>
            <a:r>
              <a:rPr lang="de-DE" sz="2000" dirty="0" smtClean="0"/>
              <a:t> </a:t>
            </a:r>
            <a:r>
              <a:rPr lang="de-DE" sz="2000" dirty="0" err="1" smtClean="0"/>
              <a:t>implement</a:t>
            </a:r>
            <a:r>
              <a:rPr lang="de-DE" sz="2000" dirty="0" smtClean="0"/>
              <a:t> in a </a:t>
            </a:r>
            <a:r>
              <a:rPr lang="de-DE" sz="2000" dirty="0" err="1" smtClean="0"/>
              <a:t>descriptive</a:t>
            </a:r>
            <a:r>
              <a:rPr lang="de-DE" sz="2000" dirty="0" smtClean="0"/>
              <a:t> </a:t>
            </a:r>
            <a:r>
              <a:rPr lang="de-DE" sz="2000" dirty="0" err="1" smtClean="0"/>
              <a:t>fashion</a:t>
            </a:r>
            <a:r>
              <a:rPr lang="de-DE" sz="2000" dirty="0" smtClean="0"/>
              <a:t>)</a:t>
            </a:r>
            <a:endParaRPr lang="de-DE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22-23.05.2017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E.Lavrik. Optical QA for CBM STS. 1st Mini-Work Meeting “Towards Large Area Fast STS  for the NICA/BM@N setup”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222-124F-4D4A-A935-643508CCC9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3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Optical QA Database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22-23.05.2017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E.Lavrik. Optical QA for CBM STS. 1st Mini-Work Meeting “Towards Large Area Fast STS  for the NICA/BM@N setup”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222-124F-4D4A-A935-643508CCC97F}" type="slidenum">
              <a:rPr lang="en-US" smtClean="0"/>
              <a:t>7</a:t>
            </a:fld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457199" y="1423862"/>
            <a:ext cx="419979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e-DE" dirty="0" smtClean="0"/>
              <a:t>Reports </a:t>
            </a:r>
            <a:r>
              <a:rPr lang="de-DE" dirty="0" err="1" smtClean="0"/>
              <a:t>formed</a:t>
            </a:r>
            <a:r>
              <a:rPr lang="de-DE" dirty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stored</a:t>
            </a:r>
            <a:r>
              <a:rPr lang="de-DE" dirty="0" smtClean="0"/>
              <a:t> in Database</a:t>
            </a:r>
          </a:p>
          <a:p>
            <a:pPr marL="285750" indent="-285750">
              <a:buFont typeface="Arial"/>
              <a:buChar char="•"/>
            </a:pPr>
            <a:r>
              <a:rPr lang="de-DE" dirty="0" err="1" smtClean="0"/>
              <a:t>Centralised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storage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CBM – </a:t>
            </a:r>
            <a:r>
              <a:rPr lang="de-DE" dirty="0" err="1" smtClean="0"/>
              <a:t>FairDB</a:t>
            </a:r>
            <a:endParaRPr lang="de-DE" dirty="0" smtClean="0"/>
          </a:p>
          <a:p>
            <a:pPr marL="285750" indent="-285750">
              <a:buFont typeface="Arial"/>
              <a:buChar char="•"/>
            </a:pPr>
            <a:endParaRPr lang="de-DE" dirty="0"/>
          </a:p>
          <a:p>
            <a:pPr marL="285750" indent="-285750">
              <a:buFont typeface="Arial"/>
              <a:buChar char="•"/>
            </a:pPr>
            <a:r>
              <a:rPr lang="de-DE" dirty="0" smtClean="0"/>
              <a:t>1 </a:t>
            </a:r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inspection</a:t>
            </a:r>
            <a:r>
              <a:rPr lang="de-DE" dirty="0" smtClean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it-IT" dirty="0"/>
              <a:t>12.2 GB per 6x6 </a:t>
            </a:r>
            <a:r>
              <a:rPr lang="it-IT" dirty="0" err="1" smtClean="0"/>
              <a:t>sensor</a:t>
            </a:r>
            <a:r>
              <a:rPr lang="it-IT" dirty="0" smtClean="0"/>
              <a:t> (</a:t>
            </a:r>
            <a:r>
              <a:rPr lang="it-IT" dirty="0" err="1" smtClean="0"/>
              <a:t>n</a:t>
            </a:r>
            <a:r>
              <a:rPr lang="it-IT" dirty="0" smtClean="0"/>
              <a:t> and </a:t>
            </a:r>
            <a:r>
              <a:rPr lang="it-IT" dirty="0" err="1" smtClean="0"/>
              <a:t>p</a:t>
            </a:r>
            <a:r>
              <a:rPr lang="it-IT" dirty="0" smtClean="0"/>
              <a:t> </a:t>
            </a:r>
            <a:r>
              <a:rPr lang="it-IT" dirty="0" err="1" smtClean="0"/>
              <a:t>sides</a:t>
            </a:r>
            <a:r>
              <a:rPr lang="it-IT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40 TB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images</a:t>
            </a:r>
            <a:r>
              <a:rPr lang="de-DE" dirty="0" smtClean="0"/>
              <a:t>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stored</a:t>
            </a:r>
            <a:r>
              <a:rPr lang="de-DE" dirty="0" smtClean="0"/>
              <a:t> -&gt; </a:t>
            </a:r>
            <a:r>
              <a:rPr lang="de-DE" dirty="0" err="1" smtClean="0"/>
              <a:t>tape</a:t>
            </a:r>
            <a:r>
              <a:rPr lang="de-DE" dirty="0" smtClean="0"/>
              <a:t> </a:t>
            </a:r>
            <a:r>
              <a:rPr lang="de-DE" dirty="0" err="1" smtClean="0"/>
              <a:t>storage</a:t>
            </a:r>
            <a:r>
              <a:rPr lang="de-DE" dirty="0" smtClean="0"/>
              <a:t> </a:t>
            </a:r>
            <a:r>
              <a:rPr lang="de-DE" b="1" dirty="0" err="1" smtClean="0"/>
              <a:t>gStore</a:t>
            </a:r>
            <a:r>
              <a:rPr lang="de-DE" b="1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GSI</a:t>
            </a:r>
          </a:p>
          <a:p>
            <a:pPr marL="285750" indent="-285750">
              <a:buFont typeface="Arial"/>
              <a:buChar char="•"/>
            </a:pPr>
            <a:endParaRPr lang="de-DE" dirty="0"/>
          </a:p>
          <a:p>
            <a:pPr marL="285750" indent="-285750">
              <a:buFont typeface="Arial"/>
              <a:buChar char="•"/>
            </a:pPr>
            <a:r>
              <a:rPr lang="de-DE" dirty="0" smtClean="0"/>
              <a:t>Database </a:t>
            </a:r>
            <a:r>
              <a:rPr lang="de-DE" dirty="0" err="1" smtClean="0"/>
              <a:t>interfaces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currently</a:t>
            </a:r>
            <a:r>
              <a:rPr lang="de-DE" dirty="0" smtClean="0"/>
              <a:t> </a:t>
            </a:r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developed</a:t>
            </a:r>
            <a:endParaRPr lang="de-DE" dirty="0"/>
          </a:p>
          <a:p>
            <a:pPr marL="285750" indent="-285750">
              <a:buFont typeface="Arial"/>
              <a:buChar char="•"/>
            </a:pPr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992" y="1598017"/>
            <a:ext cx="4507177" cy="338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70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22-23.05.2017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E.Lavrik. Optical QA for CBM STS. 1st Mini-Work Meeting “Towards Large Area Fast STS  for the NICA/BM@N setup”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222-124F-4D4A-A935-643508CCC9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Electrical</a:t>
            </a:r>
            <a:r>
              <a:rPr lang="de-DE" dirty="0" smtClean="0"/>
              <a:t> QA </a:t>
            </a:r>
            <a:r>
              <a:rPr lang="de-DE" dirty="0" err="1" smtClean="0"/>
              <a:t>scheme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22-23.05.2017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E.Lavrik. Optical QA for CBM STS. 1st Mini-Work Meeting “Towards Large Area Fast STS  for the NICA/BM@N setup”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222-124F-4D4A-A935-643508CCC97F}" type="slidenum">
              <a:rPr lang="en-US" smtClean="0"/>
              <a:t>9</a:t>
            </a:fld>
            <a:endParaRPr lang="en-US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473" y="1417638"/>
            <a:ext cx="5933959" cy="445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80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Macintosh PowerPoint</Application>
  <PresentationFormat>Bildschirmpräsentation (4:3)</PresentationFormat>
  <Paragraphs>74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 Theme</vt:lpstr>
      <vt:lpstr>PowerPoint-Präsentation</vt:lpstr>
      <vt:lpstr>Architecture</vt:lpstr>
      <vt:lpstr>Architecture</vt:lpstr>
      <vt:lpstr>Insert only</vt:lpstr>
      <vt:lpstr>Querying data</vt:lpstr>
      <vt:lpstr>Defining data</vt:lpstr>
      <vt:lpstr>Optical QA Database</vt:lpstr>
      <vt:lpstr>PowerPoint-Präsentation</vt:lpstr>
      <vt:lpstr>Electrical QA scheme</vt:lpstr>
      <vt:lpstr>Demonstration</vt:lpstr>
    </vt:vector>
  </TitlesOfParts>
  <Company>Universität Tübingen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on optical inspection activities in Tübingen</dc:title>
  <dc:creator>Evgeny Lavrik</dc:creator>
  <cp:lastModifiedBy>Microsoft Office-Anwender</cp:lastModifiedBy>
  <cp:revision>212</cp:revision>
  <dcterms:created xsi:type="dcterms:W3CDTF">2014-06-16T05:55:56Z</dcterms:created>
  <dcterms:modified xsi:type="dcterms:W3CDTF">2017-05-22T13:52:07Z</dcterms:modified>
</cp:coreProperties>
</file>