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7FB7-565D-41CF-BDB9-9ABBA51E4792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CF21-EF9C-424C-B74E-B486DCA3F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566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7FB7-565D-41CF-BDB9-9ABBA51E4792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CF21-EF9C-424C-B74E-B486DCA3F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807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7FB7-565D-41CF-BDB9-9ABBA51E4792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CF21-EF9C-424C-B74E-B486DCA3F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306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7FB7-565D-41CF-BDB9-9ABBA51E4792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CF21-EF9C-424C-B74E-B486DCA3F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150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7FB7-565D-41CF-BDB9-9ABBA51E4792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CF21-EF9C-424C-B74E-B486DCA3F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752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7FB7-565D-41CF-BDB9-9ABBA51E4792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CF21-EF9C-424C-B74E-B486DCA3F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891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7FB7-565D-41CF-BDB9-9ABBA51E4792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CF21-EF9C-424C-B74E-B486DCA3F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637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7FB7-565D-41CF-BDB9-9ABBA51E4792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CF21-EF9C-424C-B74E-B486DCA3F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223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7FB7-565D-41CF-BDB9-9ABBA51E4792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CF21-EF9C-424C-B74E-B486DCA3F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64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7FB7-565D-41CF-BDB9-9ABBA51E4792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CF21-EF9C-424C-B74E-B486DCA3F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758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7FB7-565D-41CF-BDB9-9ABBA51E4792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CF21-EF9C-424C-B74E-B486DCA3F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79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F7FB7-565D-41CF-BDB9-9ABBA51E4792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FCF21-EF9C-424C-B74E-B486DCA3F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700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886648" y="324433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00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12" y="295275"/>
            <a:ext cx="9553575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760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508" y="551330"/>
            <a:ext cx="8493252" cy="5571845"/>
          </a:xfrm>
        </p:spPr>
      </p:pic>
    </p:spTree>
    <p:extLst>
      <p:ext uri="{BB962C8B-B14F-4D97-AF65-F5344CB8AC3E}">
        <p14:creationId xmlns:p14="http://schemas.microsoft.com/office/powerpoint/2010/main" val="713414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30" y="847165"/>
            <a:ext cx="7755340" cy="5087751"/>
          </a:xfrm>
        </p:spPr>
      </p:pic>
    </p:spTree>
    <p:extLst>
      <p:ext uri="{BB962C8B-B14F-4D97-AF65-F5344CB8AC3E}">
        <p14:creationId xmlns:p14="http://schemas.microsoft.com/office/powerpoint/2010/main" val="2122656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081" y="1008529"/>
            <a:ext cx="7878326" cy="5168434"/>
          </a:xfrm>
        </p:spPr>
      </p:pic>
    </p:spTree>
    <p:extLst>
      <p:ext uri="{BB962C8B-B14F-4D97-AF65-F5344CB8AC3E}">
        <p14:creationId xmlns:p14="http://schemas.microsoft.com/office/powerpoint/2010/main" val="902838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6632814" cy="4351338"/>
          </a:xfrm>
        </p:spPr>
      </p:pic>
    </p:spTree>
    <p:extLst>
      <p:ext uri="{BB962C8B-B14F-4D97-AF65-F5344CB8AC3E}">
        <p14:creationId xmlns:p14="http://schemas.microsoft.com/office/powerpoint/2010/main" val="1276538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12" y="365125"/>
            <a:ext cx="9553575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97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593" y="1825625"/>
            <a:ext cx="6632814" cy="4351338"/>
          </a:xfrm>
        </p:spPr>
      </p:pic>
    </p:spTree>
    <p:extLst>
      <p:ext uri="{BB962C8B-B14F-4D97-AF65-F5344CB8AC3E}">
        <p14:creationId xmlns:p14="http://schemas.microsoft.com/office/powerpoint/2010/main" val="3714459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570" y="1220507"/>
            <a:ext cx="6632814" cy="4351338"/>
          </a:xfrm>
        </p:spPr>
      </p:pic>
    </p:spTree>
    <p:extLst>
      <p:ext uri="{BB962C8B-B14F-4D97-AF65-F5344CB8AC3E}">
        <p14:creationId xmlns:p14="http://schemas.microsoft.com/office/powerpoint/2010/main" val="353936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982" y="1368425"/>
            <a:ext cx="6632814" cy="4351338"/>
          </a:xfrm>
        </p:spPr>
      </p:pic>
    </p:spTree>
    <p:extLst>
      <p:ext uri="{BB962C8B-B14F-4D97-AF65-F5344CB8AC3E}">
        <p14:creationId xmlns:p14="http://schemas.microsoft.com/office/powerpoint/2010/main" val="9040452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NMOKTS</dc:creator>
  <cp:lastModifiedBy>NMOKTS</cp:lastModifiedBy>
  <cp:revision>1</cp:revision>
  <dcterms:created xsi:type="dcterms:W3CDTF">2017-05-24T07:10:28Z</dcterms:created>
  <dcterms:modified xsi:type="dcterms:W3CDTF">2017-05-24T07:10:57Z</dcterms:modified>
</cp:coreProperties>
</file>