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5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48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42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34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5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65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93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59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78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29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18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2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F24D1-D90C-45A6-A987-608FBF6B3B5F}" type="datetimeFigureOut">
              <a:rPr lang="de-DE" smtClean="0"/>
              <a:t>22.05.2017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E987-8BE1-4210-9629-D87D0E48FE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87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Yuri Murin</a:t>
            </a:r>
          </a:p>
          <a:p>
            <a:r>
              <a:rPr lang="de-DE" dirty="0"/>
              <a:t>22.05.2017</a:t>
            </a:r>
          </a:p>
        </p:txBody>
      </p:sp>
      <p:sp>
        <p:nvSpPr>
          <p:cNvPr id="4" name="Titel 3"/>
          <p:cNvSpPr txBox="1">
            <a:spLocks noGrp="1"/>
          </p:cNvSpPr>
          <p:nvPr>
            <p:ph type="ctrTitle"/>
          </p:nvPr>
        </p:nvSpPr>
        <p:spPr>
          <a:xfrm>
            <a:off x="2397941" y="2603827"/>
            <a:ext cx="4348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tx2"/>
                </a:solidFill>
              </a:rPr>
              <a:t>On </a:t>
            </a:r>
            <a:r>
              <a:rPr lang="de-DE" sz="2800" b="1" dirty="0" err="1">
                <a:solidFill>
                  <a:schemeClr val="tx2"/>
                </a:solidFill>
              </a:rPr>
              <a:t>the</a:t>
            </a:r>
            <a:r>
              <a:rPr lang="de-DE" sz="2800" b="1" dirty="0">
                <a:solidFill>
                  <a:schemeClr val="tx2"/>
                </a:solidFill>
              </a:rPr>
              <a:t> </a:t>
            </a:r>
            <a:r>
              <a:rPr lang="de-DE" sz="2800" b="1" dirty="0" err="1">
                <a:solidFill>
                  <a:schemeClr val="tx2"/>
                </a:solidFill>
              </a:rPr>
              <a:t>goals</a:t>
            </a:r>
            <a:r>
              <a:rPr lang="de-DE" sz="2800" b="1" dirty="0">
                <a:solidFill>
                  <a:schemeClr val="tx2"/>
                </a:solidFill>
              </a:rPr>
              <a:t> </a:t>
            </a:r>
            <a:r>
              <a:rPr lang="de-DE" sz="2800" b="1" dirty="0" err="1">
                <a:solidFill>
                  <a:schemeClr val="tx2"/>
                </a:solidFill>
              </a:rPr>
              <a:t>of</a:t>
            </a:r>
            <a:r>
              <a:rPr lang="de-DE" sz="2800" b="1" dirty="0">
                <a:solidFill>
                  <a:schemeClr val="tx2"/>
                </a:solidFill>
              </a:rPr>
              <a:t> </a:t>
            </a:r>
            <a:r>
              <a:rPr lang="de-DE" sz="2800" b="1" dirty="0" err="1">
                <a:solidFill>
                  <a:schemeClr val="tx2"/>
                </a:solidFill>
              </a:rPr>
              <a:t>the</a:t>
            </a:r>
            <a:r>
              <a:rPr lang="de-DE" sz="2800" b="1" dirty="0">
                <a:solidFill>
                  <a:schemeClr val="tx2"/>
                </a:solidFill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307580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itel 3"/>
          <p:cNvSpPr txBox="1">
            <a:spLocks noGrp="1"/>
          </p:cNvSpPr>
          <p:nvPr>
            <p:ph type="ctrTitle"/>
          </p:nvPr>
        </p:nvSpPr>
        <p:spPr>
          <a:xfrm>
            <a:off x="2397941" y="2603827"/>
            <a:ext cx="434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s://files5.adme.ru/files/news/part_111/1113760/4709760-img1962722_obitateli_edinitsyi_zhilya_veduschie_obschee_hozyaystvo-1000-c29ec0b909-14806000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9144000" cy="584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0382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On the goals of the Meeting</vt:lpstr>
      <vt:lpstr>Презентация PowerPoint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Schmidt, Christian Joachim Dr.</dc:creator>
  <cp:lastModifiedBy>Юрий Мурин</cp:lastModifiedBy>
  <cp:revision>15</cp:revision>
  <dcterms:created xsi:type="dcterms:W3CDTF">2017-04-03T11:00:20Z</dcterms:created>
  <dcterms:modified xsi:type="dcterms:W3CDTF">2017-05-22T02:09:43Z</dcterms:modified>
</cp:coreProperties>
</file>