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5" r:id="rId2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58" r:id="rId5"/>
    <p:sldId id="260" r:id="rId6"/>
    <p:sldId id="264" r:id="rId7"/>
    <p:sldId id="261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Автор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1897" autoAdjust="0"/>
  </p:normalViewPr>
  <p:slideViewPr>
    <p:cSldViewPr>
      <p:cViewPr varScale="1">
        <p:scale>
          <a:sx n="78" d="100"/>
          <a:sy n="78" d="100"/>
        </p:scale>
        <p:origin x="1788" y="96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pPr/>
              <a:t>22.05.2017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pPr/>
              <a:t>22.05.2017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60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3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109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59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6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43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66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12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FCBDDE6-8A31-4E95-B3FE-AAA5FDD57AAA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82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AFF7-194E-481E-A568-437576D07EB2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90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3E25-D365-4E5B-9E6A-C395F00653E3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712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D2ED-FCE2-4358-A1A3-AC0E12B783C7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18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3BAC5-9CAA-4C7A-8DC6-0D399E753529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61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BB5E4-DC15-435D-A265-8834BB09199D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40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D64A0-CBD8-4B2C-8B0B-BE94E3161E59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12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0E77A-B722-4A91-9A62-B89FCEF50D21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70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CA9-818E-425B-B8D2-976810D1EC8E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7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D15D-CBE7-46F9-8074-497C99FCEA3E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82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C4FD-5E2C-420B-9E60-D0F865AF0C84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84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A0216-BB95-4407-838D-6EAC6FEC76DC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0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FB22-5B53-4604-BAD7-007FD412405A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50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D04C-A13D-488E-A709-4D49371389C4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91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41A7-96EE-4982-B08A-8B4F46C5EDFF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67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29F9F-78AA-4009-B1FA-770F9AF0EA97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41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EAF-87BA-4C7B-BADC-564704A3D2D3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09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  <a:alpha val="70000"/>
              </a:schemeClr>
            </a:gs>
            <a:gs pos="0">
              <a:schemeClr val="accent1">
                <a:lumMod val="20000"/>
                <a:lumOff val="80000"/>
                <a:alpha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2CC08B-2CAA-473C-B4C6-AEE38BB38D8E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57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2132856"/>
            <a:ext cx="12191999" cy="172819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infrastructure development </a:t>
            </a:r>
            <a:br>
              <a:rPr lang="en-US" sz="36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VB LHEP</a:t>
            </a:r>
            <a:endParaRPr lang="ru-RU" sz="3600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6200" y="5229200"/>
            <a:ext cx="3058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Sheremetev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LHEP JINR</a:t>
            </a:r>
          </a:p>
        </p:txBody>
      </p:sp>
    </p:spTree>
    <p:extLst>
      <p:ext uri="{BB962C8B-B14F-4D97-AF65-F5344CB8AC3E}">
        <p14:creationId xmlns:p14="http://schemas.microsoft.com/office/powerpoint/2010/main" val="245450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12192000" cy="720079"/>
          </a:xfrm>
        </p:spPr>
        <p:txBody>
          <a:bodyPr/>
          <a:lstStyle/>
          <a:p>
            <a:pPr algn="ctr"/>
            <a:r>
              <a:rPr lang="en-US" sz="32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of the talk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400" y="2060848"/>
            <a:ext cx="11089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infrastructure for assembly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equipment LHEP for assembling a silicon tracking system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future plans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0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5"/>
            <a:ext cx="12192000" cy="9265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for the assembly 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3471" y="1988840"/>
            <a:ext cx="950505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983506"/>
            <a:ext cx="3646756" cy="27350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70" y="983506"/>
            <a:ext cx="3645290" cy="2733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12" y="3853462"/>
            <a:ext cx="3618148" cy="27136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5" y="3870205"/>
            <a:ext cx="3638015" cy="27285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012" y="1007841"/>
            <a:ext cx="3782861" cy="54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0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4"/>
            <a:ext cx="12192000" cy="99195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equipment LHEP for assembling a silicon track system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2" y="966630"/>
            <a:ext cx="4083918" cy="5445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60" y="3852641"/>
            <a:ext cx="3484922" cy="2613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566" y="908720"/>
            <a:ext cx="3484922" cy="27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4"/>
            <a:ext cx="12192000" cy="102358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equipment LHEP for assembling a silicon track system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3471" y="1988840"/>
            <a:ext cx="950505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70519-135709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612" y="908720"/>
            <a:ext cx="9750915" cy="54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4"/>
            <a:ext cx="12192000" cy="12396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equipment LHEP for assembling a silicon track system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0056" y="1628800"/>
            <a:ext cx="4536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58" y="1282105"/>
            <a:ext cx="3706371" cy="5053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1988840"/>
            <a:ext cx="6751742" cy="35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4"/>
            <a:ext cx="12192000" cy="12396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equipment LHEP for assembling a silicon track system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0056" y="1628800"/>
            <a:ext cx="4536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844824"/>
            <a:ext cx="6984776" cy="388409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86980"/>
              </p:ext>
            </p:extLst>
          </p:nvPr>
        </p:nvGraphicFramePr>
        <p:xfrm>
          <a:off x="7752184" y="2057315"/>
          <a:ext cx="4132832" cy="345911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66416">
                  <a:extLst>
                    <a:ext uri="{9D8B030D-6E8A-4147-A177-3AD203B41FA5}">
                      <a16:colId xmlns:a16="http://schemas.microsoft.com/office/drawing/2014/main" val="46055989"/>
                    </a:ext>
                  </a:extLst>
                </a:gridCol>
                <a:gridCol w="2066416">
                  <a:extLst>
                    <a:ext uri="{9D8B030D-6E8A-4147-A177-3AD203B41FA5}">
                      <a16:colId xmlns:a16="http://schemas.microsoft.com/office/drawing/2014/main" val="3845918957"/>
                    </a:ext>
                  </a:extLst>
                </a:gridCol>
              </a:tblGrid>
              <a:tr h="546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Specification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239904"/>
                  </a:ext>
                </a:extLst>
              </a:tr>
              <a:tr h="971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Chip positioning accuracy (XY)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l-GR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(3</a:t>
                      </a:r>
                      <a:r>
                        <a:rPr lang="el-GR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522673"/>
                  </a:ext>
                </a:extLst>
              </a:tr>
              <a:tr h="971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 u="none" strike="noStrik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Chip dimension measurements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l-G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(3</a:t>
                      </a:r>
                      <a:r>
                        <a:rPr lang="el-G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81380"/>
                  </a:ext>
                </a:extLst>
              </a:tr>
              <a:tr h="971024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80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76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54"/>
            <a:ext cx="12192000" cy="12396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future plans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0" y="6466333"/>
            <a:ext cx="12191999" cy="37782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1464" y="2204864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finish the building of clean room for tracker assembly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 all necessary equipment for clean room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 to work on high-tech equipment</a:t>
            </a:r>
          </a:p>
        </p:txBody>
      </p:sp>
    </p:spTree>
    <p:extLst>
      <p:ext uri="{BB962C8B-B14F-4D97-AF65-F5344CB8AC3E}">
        <p14:creationId xmlns:p14="http://schemas.microsoft.com/office/powerpoint/2010/main" val="1973393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149403-D037-43A9-A21D-FD77B9907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140</Words>
  <Application>Microsoft Office PowerPoint</Application>
  <PresentationFormat>Широкоэкранный</PresentationFormat>
  <Paragraphs>40</Paragraphs>
  <Slides>8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Corbel</vt:lpstr>
      <vt:lpstr>Times New Roman</vt:lpstr>
      <vt:lpstr>Celestial</vt:lpstr>
      <vt:lpstr>Latest infrastructure development  at VB LHEP</vt:lpstr>
      <vt:lpstr>Content of the talk </vt:lpstr>
      <vt:lpstr>Infrastructure for the assembly </vt:lpstr>
      <vt:lpstr>Technological equipment LHEP for assembling a silicon track system</vt:lpstr>
      <vt:lpstr>Technological equipment LHEP for assembling a silicon track system</vt:lpstr>
      <vt:lpstr>Technological equipment LHEP for assembling a silicon track system</vt:lpstr>
      <vt:lpstr>Technological equipment LHEP for assembling a silicon track system</vt:lpstr>
      <vt:lpstr>Our 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Шереметьев</cp:keywords>
  <cp:lastModifiedBy/>
  <cp:revision>1</cp:revision>
  <dcterms:created xsi:type="dcterms:W3CDTF">2013-03-14T16:21:42Z</dcterms:created>
  <dcterms:modified xsi:type="dcterms:W3CDTF">2017-05-22T06:44:19Z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