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1"/>
  </p:notesMasterIdLst>
  <p:handoutMasterIdLst>
    <p:handoutMasterId r:id="rId12"/>
  </p:handoutMasterIdLst>
  <p:sldIdLst>
    <p:sldId id="458" r:id="rId2"/>
    <p:sldId id="542" r:id="rId3"/>
    <p:sldId id="564" r:id="rId4"/>
    <p:sldId id="557" r:id="rId5"/>
    <p:sldId id="565" r:id="rId6"/>
    <p:sldId id="566" r:id="rId7"/>
    <p:sldId id="561" r:id="rId8"/>
    <p:sldId id="562" r:id="rId9"/>
    <p:sldId id="563" r:id="rId10"/>
  </p:sldIdLst>
  <p:sldSz cx="9144000" cy="5143500" type="screen16x9"/>
  <p:notesSz cx="9601200" cy="7315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348A5B"/>
    <a:srgbClr val="1C0288"/>
    <a:srgbClr val="00FFFF"/>
    <a:srgbClr val="FF0066"/>
    <a:srgbClr val="00FF00"/>
    <a:srgbClr val="003300"/>
    <a:srgbClr val="6CA62C"/>
    <a:srgbClr val="2745DD"/>
    <a:srgbClr val="CF57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357" autoAdjust="0"/>
    <p:restoredTop sz="87161" autoAdjust="0"/>
  </p:normalViewPr>
  <p:slideViewPr>
    <p:cSldViewPr>
      <p:cViewPr varScale="1">
        <p:scale>
          <a:sx n="92" d="100"/>
          <a:sy n="92" d="100"/>
        </p:scale>
        <p:origin x="-83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D10368D-E50C-4F8F-845D-4AFCECF10EEF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9C8C21-0248-451C-BA26-A3CB2ED2F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53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1E73A9-C978-4C8C-B4C4-74AD97F23D01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9275"/>
            <a:ext cx="4875212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60120" y="3474721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54B26EC-C893-460B-A233-1FA53369A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86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5212" cy="2743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B26EC-C893-460B-A233-1FA53369A10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F12E6-5B30-4ACC-A384-FFA5EDF9C128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297CF-43FB-4630-AF73-BB1F7BC5A5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996AB-ABFD-4277-B2DD-6B73E892EEB9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1374F-47D0-45DF-B64A-FFE29018D9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59AA2-A8F1-401C-BCB5-255F648C5154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26212-1665-4F41-B784-FB234C6544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0C886-597D-4034-AC03-9B685EDE9492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CD-78DC-4FCB-844B-B8DD75296C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E535D-A3DB-4C44-AB80-1E27CD541923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431C4-0093-46F0-B599-2523592F4A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8EE33-06EE-46CD-BA67-0E24D90C53D5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D4C00-39D0-4742-AFE1-E97A5B590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9F2DA-0067-4B6E-BB00-6C5DD3A9887B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77A53-6A67-4D4F-9CF1-4C85CE31C1BE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AF77-AD94-4559-833A-F49AEE5ACD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83412-FCD6-4766-A5AC-082A96959ED0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0E1A-A833-4F12-9EEF-B1CC82BBF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912D3-3A93-47F9-9A49-DD9AC1249ADD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51E16-F21B-443D-8989-23D03EEAC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42351-23EA-40E7-8F70-10E20FE3136D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7AB0C-4AEB-4735-981C-85B665EDB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94BB9F-09AC-4F5E-BED1-234ECD8FA585}" type="datetime1">
              <a:rPr lang="ru-RU" smtClean="0"/>
              <a:pPr>
                <a:defRPr/>
              </a:pPr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5B7619-A8EE-4D43-99AE-148B9A9EF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467544" y="2679763"/>
            <a:ext cx="8358246" cy="1939514"/>
          </a:xfrm>
          <a:prstGeom prst="rect">
            <a:avLst/>
          </a:prstGeom>
        </p:spPr>
        <p:txBody>
          <a:bodyPr vert="horz" lIns="0" rIns="0" anchor="t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</a:rPr>
              <a:t>M</a:t>
            </a:r>
            <a:r>
              <a:rPr lang="en-US" sz="4000" b="1" dirty="0" smtClean="0">
                <a:latin typeface="+mj-lt"/>
              </a:rPr>
              <a:t>odule </a:t>
            </a:r>
            <a:r>
              <a:rPr lang="en-US" sz="4000" b="1" dirty="0" smtClean="0">
                <a:latin typeface="+mj-lt"/>
              </a:rPr>
              <a:t>A</a:t>
            </a:r>
            <a:r>
              <a:rPr lang="en-US" sz="4000" b="1" dirty="0" smtClean="0">
                <a:latin typeface="+mj-lt"/>
              </a:rPr>
              <a:t>ssembly 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91" y="803660"/>
            <a:ext cx="642937" cy="87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 descr="&amp;Ocy;&amp;bcy;&amp;hardcy;&amp;iecy;&amp;dcy;&amp;icy;&amp;ncy;&amp;iocy;&amp;ncy;&amp;ncy;&amp;ycy;&amp;jcy; &amp;icy;&amp;ncy;&amp;scy;&amp;tcy;&amp;icy;&amp;tcy;&amp;ucy;&amp;tcy; &amp;yacy;&amp;dcy;&amp;iecy;&amp;rcy;&amp;ncy;&amp;ycy;&amp;khcy; &amp;icy;&amp;scy;&amp;scy;&amp;lcy;&amp;iecy;&amp;dcy;&amp;ocy;&amp;vcy;&amp;acy;&amp;ncy;&amp;icy;&amp;j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13" y="160718"/>
            <a:ext cx="3000391" cy="666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4" descr="http://lhe.jinr.ru/files/LHEP-emblema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964397"/>
            <a:ext cx="1428760" cy="661457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611560" y="213970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SBM/BM&amp;N Mini-Work Meeting at JINR </a:t>
            </a:r>
            <a:r>
              <a:rPr lang="en-US" b="1" dirty="0" smtClean="0">
                <a:latin typeface="+mj-lt"/>
              </a:rPr>
              <a:t>22–23 May 2017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838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142858"/>
            <a:ext cx="8534400" cy="100013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cs typeface="Arial" pitchFamily="34" charset="0"/>
              </a:rPr>
              <a:t>What is going on at the </a:t>
            </a:r>
            <a:r>
              <a:rPr lang="en-US" sz="3200" b="1" dirty="0" smtClean="0">
                <a:solidFill>
                  <a:schemeClr val="tx1"/>
                </a:solidFill>
                <a:cs typeface="Arial" pitchFamily="34" charset="0"/>
              </a:rPr>
              <a:t>VB LHEP module </a:t>
            </a:r>
            <a:r>
              <a:rPr lang="en-US" sz="3200" b="1" dirty="0" smtClean="0">
                <a:solidFill>
                  <a:schemeClr val="tx1"/>
                </a:solidFill>
                <a:cs typeface="Arial" pitchFamily="34" charset="0"/>
              </a:rPr>
              <a:t>assembly lab?</a:t>
            </a:r>
            <a:endParaRPr lang="ru-RU" sz="3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idx="1"/>
          </p:nvPr>
        </p:nvSpPr>
        <p:spPr>
          <a:xfrm>
            <a:off x="301752" y="1214428"/>
            <a:ext cx="8503920" cy="3500462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sz="2200" dirty="0" smtClean="0">
                <a:cs typeface="Arial" pitchFamily="34" charset="0"/>
              </a:rPr>
              <a:t>At present we are assembling the mock-up modules.</a:t>
            </a:r>
            <a:endParaRPr lang="ru-RU" sz="2200" dirty="0" smtClean="0">
              <a:cs typeface="Arial" pitchFamily="34" charset="0"/>
            </a:endParaRPr>
          </a:p>
          <a:p>
            <a:pPr algn="l">
              <a:buNone/>
            </a:pPr>
            <a:r>
              <a:rPr lang="en-US" sz="2200" dirty="0" smtClean="0">
                <a:cs typeface="Arial" pitchFamily="34" charset="0"/>
              </a:rPr>
              <a:t>Any of you knows the modules assembling sequence which initially was proposed by our Ukrainian colleagues.</a:t>
            </a:r>
          </a:p>
          <a:p>
            <a:pPr algn="l">
              <a:buNone/>
            </a:pPr>
            <a:endParaRPr lang="en-US" sz="2200" dirty="0" smtClean="0">
              <a:cs typeface="Arial" pitchFamily="34" charset="0"/>
            </a:endParaRPr>
          </a:p>
          <a:p>
            <a:pPr algn="l">
              <a:buNone/>
            </a:pPr>
            <a:r>
              <a:rPr lang="en-US" sz="2200" dirty="0" smtClean="0">
                <a:cs typeface="Arial" pitchFamily="34" charset="0"/>
              </a:rPr>
              <a:t>The main assembly stages are:</a:t>
            </a:r>
            <a:endParaRPr lang="ru-RU" sz="2200" dirty="0" smtClean="0">
              <a:cs typeface="Arial" pitchFamily="34" charset="0"/>
            </a:endParaRPr>
          </a:p>
          <a:p>
            <a:pPr algn="l"/>
            <a:r>
              <a:rPr lang="en-US" sz="2200" dirty="0" smtClean="0">
                <a:cs typeface="Arial" pitchFamily="34" charset="0"/>
              </a:rPr>
              <a:t> analog cable with ASICs assembling</a:t>
            </a:r>
            <a:endParaRPr lang="ru-RU" sz="2200" dirty="0" smtClean="0">
              <a:cs typeface="Arial" pitchFamily="34" charset="0"/>
            </a:endParaRPr>
          </a:p>
          <a:p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smtClean="0">
                <a:cs typeface="Arial" pitchFamily="34" charset="0"/>
              </a:rPr>
              <a:t>ASICs (equipped by cable) </a:t>
            </a:r>
            <a:r>
              <a:rPr lang="en-US" sz="2200" dirty="0" smtClean="0">
                <a:cs typeface="Arial" pitchFamily="34" charset="0"/>
              </a:rPr>
              <a:t>with sensor assembling</a:t>
            </a:r>
            <a:endParaRPr lang="ru-RU" sz="2200" dirty="0" smtClean="0">
              <a:cs typeface="Arial" pitchFamily="34" charset="0"/>
            </a:endParaRPr>
          </a:p>
          <a:p>
            <a:r>
              <a:rPr lang="en-US" sz="2200" dirty="0" smtClean="0">
                <a:cs typeface="Arial" pitchFamily="34" charset="0"/>
              </a:rPr>
              <a:t> ASICs </a:t>
            </a:r>
            <a:r>
              <a:rPr lang="en-US" sz="2200" dirty="0" smtClean="0">
                <a:cs typeface="Arial" pitchFamily="34" charset="0"/>
              </a:rPr>
              <a:t>on to the FEBs mounting</a:t>
            </a:r>
            <a:endParaRPr lang="ru-RU" sz="2200" dirty="0" smtClean="0">
              <a:cs typeface="Arial" pitchFamily="34" charset="0"/>
            </a:endParaRPr>
          </a:p>
          <a:p>
            <a:pPr algn="l"/>
            <a:r>
              <a:rPr lang="en-US" sz="2200" dirty="0" smtClean="0">
                <a:cs typeface="Arial" pitchFamily="34" charset="0"/>
              </a:rPr>
              <a:t> mashed and shielding layers gluing</a:t>
            </a:r>
          </a:p>
          <a:p>
            <a:pPr algn="l"/>
            <a:endParaRPr lang="ru-RU" sz="2200" dirty="0" smtClean="0">
              <a:cs typeface="Arial" pitchFamily="34" charset="0"/>
            </a:endParaRPr>
          </a:p>
          <a:p>
            <a:pPr algn="l">
              <a:buNone/>
            </a:pPr>
            <a:r>
              <a:rPr lang="en-US" sz="2200" dirty="0" smtClean="0">
                <a:cs typeface="Arial" pitchFamily="34" charset="0"/>
              </a:rPr>
              <a:t>For some sensors of modules the </a:t>
            </a:r>
            <a:r>
              <a:rPr lang="en-US" sz="2200" dirty="0" err="1" smtClean="0">
                <a:cs typeface="Arial" pitchFamily="34" charset="0"/>
              </a:rPr>
              <a:t>interstrip</a:t>
            </a:r>
            <a:r>
              <a:rPr lang="en-US" sz="2200" dirty="0" smtClean="0">
                <a:cs typeface="Arial" pitchFamily="34" charset="0"/>
              </a:rPr>
              <a:t> or </a:t>
            </a:r>
            <a:r>
              <a:rPr lang="en-US" sz="2200" dirty="0" err="1" smtClean="0">
                <a:cs typeface="Arial" pitchFamily="34" charset="0"/>
              </a:rPr>
              <a:t>intersensor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smtClean="0">
                <a:cs typeface="Arial" pitchFamily="34" charset="0"/>
              </a:rPr>
              <a:t>commutation </a:t>
            </a:r>
            <a:r>
              <a:rPr lang="en-US" sz="2200" dirty="0" smtClean="0">
                <a:cs typeface="Arial" pitchFamily="34" charset="0"/>
              </a:rPr>
              <a:t>have to be applied</a:t>
            </a:r>
            <a:r>
              <a:rPr lang="en-US" sz="2200" dirty="0" smtClean="0">
                <a:cs typeface="Arial" pitchFamily="34" charset="0"/>
              </a:rPr>
              <a:t>.</a:t>
            </a:r>
            <a:endParaRPr lang="ru-RU" dirty="0" smtClean="0"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6072198" y="4841284"/>
            <a:ext cx="2808312" cy="16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100" b="1" i="1" u="sng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cs typeface="Arial" pitchFamily="34" charset="0"/>
              </a:rPr>
              <a:t>Interstrip</a:t>
            </a:r>
            <a:r>
              <a:rPr lang="en-US" sz="3600" b="1" dirty="0" smtClean="0">
                <a:solidFill>
                  <a:schemeClr val="tx1"/>
                </a:solidFill>
                <a:cs typeface="Arial" pitchFamily="34" charset="0"/>
              </a:rPr>
              <a:t> and </a:t>
            </a:r>
            <a:r>
              <a:rPr lang="en-US" sz="3600" b="1" dirty="0" err="1" smtClean="0">
                <a:solidFill>
                  <a:schemeClr val="tx1"/>
                </a:solidFill>
                <a:cs typeface="Arial" pitchFamily="34" charset="0"/>
              </a:rPr>
              <a:t>intersensor</a:t>
            </a:r>
            <a:r>
              <a:rPr lang="en-US" sz="3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cs typeface="Arial" pitchFamily="34" charset="0"/>
              </a:rPr>
              <a:t>commutation </a:t>
            </a:r>
            <a:br>
              <a:rPr lang="en-US" sz="36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200" b="1" dirty="0" smtClean="0">
                <a:solidFill>
                  <a:schemeClr val="tx1"/>
                </a:solidFill>
                <a:cs typeface="Arial" pitchFamily="34" charset="0"/>
              </a:rPr>
              <a:t>(old design)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357304"/>
            <a:ext cx="4040188" cy="634597"/>
          </a:xfrm>
        </p:spPr>
        <p:txBody>
          <a:bodyPr>
            <a:noAutofit/>
          </a:bodyPr>
          <a:lstStyle/>
          <a:p>
            <a:r>
              <a:rPr lang="en-US" sz="1800" b="0" dirty="0" err="1" smtClean="0">
                <a:cs typeface="Arial" pitchFamily="34" charset="0"/>
              </a:rPr>
              <a:t>Intersrip</a:t>
            </a:r>
            <a:r>
              <a:rPr lang="en-US" sz="1800" b="0" dirty="0" smtClean="0">
                <a:cs typeface="Arial" pitchFamily="34" charset="0"/>
              </a:rPr>
              <a:t> cables are used for sensors with single metallization</a:t>
            </a:r>
            <a:endParaRPr lang="ru-RU" sz="1800" b="0" dirty="0"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500180"/>
            <a:ext cx="4041775" cy="500066"/>
          </a:xfrm>
        </p:spPr>
        <p:txBody>
          <a:bodyPr>
            <a:noAutofit/>
          </a:bodyPr>
          <a:lstStyle/>
          <a:p>
            <a:r>
              <a:rPr lang="en-US" sz="1800" b="0" dirty="0" err="1" smtClean="0"/>
              <a:t>Intersensor</a:t>
            </a:r>
            <a:r>
              <a:rPr lang="en-US" sz="1800" b="0" dirty="0" smtClean="0"/>
              <a:t> cables are used to connect </a:t>
            </a:r>
            <a:r>
              <a:rPr lang="en-US" sz="1800" b="0" dirty="0" smtClean="0"/>
              <a:t>two</a:t>
            </a:r>
            <a:r>
              <a:rPr lang="en-US" sz="1800" b="0" dirty="0" smtClean="0"/>
              <a:t> sensors 6x6 cm in one 6x12 cm</a:t>
            </a:r>
            <a:endParaRPr lang="ru-RU" sz="1800" b="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71750"/>
            <a:ext cx="2495912" cy="106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268062"/>
            <a:ext cx="4041775" cy="191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60717"/>
            <a:ext cx="8534400" cy="5893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Arial" pitchFamily="34" charset="0"/>
              </a:rPr>
              <a:t>Tooling for module assembly</a:t>
            </a:r>
            <a:endParaRPr lang="ru-RU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7147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cs typeface="Arial" pitchFamily="34" charset="0"/>
              </a:rPr>
              <a:t>For above-listed procedures the set of </a:t>
            </a:r>
            <a:r>
              <a:rPr lang="en-US" dirty="0" smtClean="0">
                <a:cs typeface="Arial" pitchFamily="34" charset="0"/>
              </a:rPr>
              <a:t>tools </a:t>
            </a:r>
            <a:r>
              <a:rPr lang="en-US" dirty="0" smtClean="0">
                <a:cs typeface="Arial" pitchFamily="34" charset="0"/>
              </a:rPr>
              <a:t>was designed  and produced:</a:t>
            </a: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pPr algn="l"/>
            <a:r>
              <a:rPr lang="en-US" dirty="0" smtClean="0">
                <a:cs typeface="Arial" pitchFamily="34" charset="0"/>
              </a:rPr>
              <a:t> jig for analog cable with </a:t>
            </a:r>
            <a:r>
              <a:rPr lang="en-US" dirty="0" smtClean="0">
                <a:cs typeface="Arial" pitchFamily="34" charset="0"/>
              </a:rPr>
              <a:t>ASIC</a:t>
            </a:r>
            <a:r>
              <a:rPr lang="en-US" dirty="0" smtClean="0">
                <a:cs typeface="Arial" pitchFamily="34" charset="0"/>
              </a:rPr>
              <a:t> assembly</a:t>
            </a:r>
            <a:endParaRPr lang="ru-RU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 jig for </a:t>
            </a:r>
            <a:r>
              <a:rPr lang="en-US" dirty="0" smtClean="0">
                <a:cs typeface="Arial" pitchFamily="34" charset="0"/>
              </a:rPr>
              <a:t>ASICs (equipped by cable) with </a:t>
            </a:r>
            <a:r>
              <a:rPr lang="en-US" dirty="0" smtClean="0">
                <a:cs typeface="Arial" pitchFamily="34" charset="0"/>
              </a:rPr>
              <a:t>1-st side of sensor </a:t>
            </a:r>
            <a:r>
              <a:rPr lang="en-US" dirty="0" smtClean="0">
                <a:cs typeface="Arial" pitchFamily="34" charset="0"/>
              </a:rPr>
              <a:t>assembly</a:t>
            </a:r>
            <a:endParaRPr lang="ru-RU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 jig for </a:t>
            </a:r>
            <a:r>
              <a:rPr lang="en-US" dirty="0" smtClean="0">
                <a:cs typeface="Arial" pitchFamily="34" charset="0"/>
              </a:rPr>
              <a:t>ASICs (equipped by cable) with </a:t>
            </a:r>
            <a:r>
              <a:rPr lang="en-US" dirty="0" smtClean="0">
                <a:cs typeface="Arial" pitchFamily="34" charset="0"/>
              </a:rPr>
              <a:t>2-nd side of sensor </a:t>
            </a:r>
            <a:r>
              <a:rPr lang="en-US" dirty="0" smtClean="0">
                <a:cs typeface="Arial" pitchFamily="34" charset="0"/>
              </a:rPr>
              <a:t>assembly</a:t>
            </a:r>
            <a:endParaRPr lang="ru-RU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 jig for </a:t>
            </a:r>
            <a:r>
              <a:rPr lang="en-US" dirty="0" smtClean="0">
                <a:cs typeface="Arial" pitchFamily="34" charset="0"/>
              </a:rPr>
              <a:t>ASICs </a:t>
            </a:r>
            <a:r>
              <a:rPr lang="en-US" dirty="0" smtClean="0">
                <a:cs typeface="Arial" pitchFamily="34" charset="0"/>
              </a:rPr>
              <a:t>on to the FEB </a:t>
            </a:r>
            <a:r>
              <a:rPr lang="en-US" dirty="0" smtClean="0">
                <a:cs typeface="Arial" pitchFamily="34" charset="0"/>
              </a:rPr>
              <a:t>mounting</a:t>
            </a: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Fist versions of them were not good, after were reworked, tested and decided as suitable for production.</a:t>
            </a:r>
            <a:endParaRPr lang="ru-RU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 jig for </a:t>
            </a:r>
            <a:r>
              <a:rPr lang="en-US" dirty="0" err="1" smtClean="0">
                <a:cs typeface="Arial" pitchFamily="34" charset="0"/>
              </a:rPr>
              <a:t>interstrip</a:t>
            </a:r>
            <a:r>
              <a:rPr lang="en-US" dirty="0" smtClean="0">
                <a:cs typeface="Arial" pitchFamily="34" charset="0"/>
              </a:rPr>
              <a:t> cable with sensor assembly</a:t>
            </a:r>
            <a:endParaRPr lang="ru-RU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 jigs for </a:t>
            </a:r>
            <a:r>
              <a:rPr lang="en-US" dirty="0" err="1" smtClean="0">
                <a:cs typeface="Arial" pitchFamily="34" charset="0"/>
              </a:rPr>
              <a:t>intersensor</a:t>
            </a:r>
            <a:r>
              <a:rPr lang="en-US" dirty="0" smtClean="0">
                <a:cs typeface="Arial" pitchFamily="34" charset="0"/>
              </a:rPr>
              <a:t> cables with sensors assembly (3 types)</a:t>
            </a: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They are not tested yet.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60717"/>
            <a:ext cx="8534400" cy="5893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Arial" pitchFamily="34" charset="0"/>
              </a:rPr>
              <a:t>Tooling for module assembly</a:t>
            </a:r>
            <a:endParaRPr lang="ru-RU" b="1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392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7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Procedure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Gig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ru-RU" dirty="0"/>
                    </a:p>
                  </a:txBody>
                  <a:tcPr/>
                </a:tc>
              </a:tr>
              <a:tr h="91254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cs typeface="Arial" pitchFamily="34" charset="0"/>
                        </a:rPr>
                        <a:t>Analog cable with ASIC assembly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suitable for production</a:t>
                      </a:r>
                      <a:endParaRPr lang="ru-RU" dirty="0"/>
                    </a:p>
                  </a:txBody>
                  <a:tcPr/>
                </a:tc>
              </a:tr>
              <a:tr h="82948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cs typeface="Arial" pitchFamily="34" charset="0"/>
                        </a:rPr>
                        <a:t>ASICs with 1-st side of sensor assembly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suitable for production</a:t>
                      </a:r>
                      <a:endParaRPr lang="ru-RU" dirty="0"/>
                    </a:p>
                  </a:txBody>
                  <a:tcPr/>
                </a:tc>
              </a:tr>
              <a:tr h="96402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cs typeface="Arial" pitchFamily="34" charset="0"/>
                        </a:rPr>
                        <a:t>ASICs with 2-nd side of sensor assembly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suitable for production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cs typeface="Arial" pitchFamily="34" charset="0"/>
                        </a:rPr>
                        <a:t>ASICs on to the FEB mounting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suitable for production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2" name="Picture 2" descr="C:\Users\Администратор\Desktop\Фото оснастки\IMG_4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357304"/>
            <a:ext cx="928694" cy="789431"/>
          </a:xfrm>
          <a:prstGeom prst="rect">
            <a:avLst/>
          </a:prstGeom>
          <a:noFill/>
        </p:spPr>
      </p:pic>
      <p:pic>
        <p:nvPicPr>
          <p:cNvPr id="13" name="Рисунок 12" descr="C:\Users\Администратор\Desktop\Фото оснастки\IMG_477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285998"/>
            <a:ext cx="956559" cy="71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Администратор\Desktop\Фото оснастки\IMG_477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143254"/>
            <a:ext cx="1000132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60717"/>
            <a:ext cx="8534400" cy="5893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Arial" pitchFamily="34" charset="0"/>
              </a:rPr>
              <a:t>Tooling for module assembly</a:t>
            </a:r>
            <a:endParaRPr lang="ru-RU" b="1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385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Procedure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ru-RU" dirty="0"/>
                    </a:p>
                  </a:txBody>
                  <a:tcPr/>
                </a:tc>
              </a:tr>
              <a:tr h="8435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cs typeface="Arial" pitchFamily="34" charset="0"/>
                        </a:rPr>
                        <a:t>Jig for </a:t>
                      </a:r>
                      <a:r>
                        <a:rPr lang="en-US" sz="1600" dirty="0" err="1" smtClean="0">
                          <a:cs typeface="Arial" pitchFamily="34" charset="0"/>
                        </a:rPr>
                        <a:t>interstrip</a:t>
                      </a:r>
                      <a:r>
                        <a:rPr lang="en-US" sz="1600" dirty="0" smtClean="0">
                          <a:cs typeface="Arial" pitchFamily="34" charset="0"/>
                        </a:rPr>
                        <a:t> cable with sensor assembly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not tested yet</a:t>
                      </a:r>
                      <a:endParaRPr lang="ru-RU" dirty="0"/>
                    </a:p>
                  </a:txBody>
                  <a:tcPr/>
                </a:tc>
              </a:tr>
              <a:tr h="2643206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cs typeface="Arial" pitchFamily="34" charset="0"/>
                        </a:rPr>
                        <a:t>Jjgs</a:t>
                      </a:r>
                      <a:r>
                        <a:rPr lang="en-US" sz="1600" dirty="0" smtClean="0">
                          <a:cs typeface="Arial" pitchFamily="34" charset="0"/>
                        </a:rPr>
                        <a:t> for </a:t>
                      </a:r>
                      <a:r>
                        <a:rPr lang="en-US" sz="1600" dirty="0" err="1" smtClean="0">
                          <a:cs typeface="Arial" pitchFamily="34" charset="0"/>
                        </a:rPr>
                        <a:t>intersensor</a:t>
                      </a:r>
                      <a:r>
                        <a:rPr lang="en-US" sz="1600" dirty="0" smtClean="0">
                          <a:cs typeface="Arial" pitchFamily="34" charset="0"/>
                        </a:rPr>
                        <a:t> cables with sensors assembly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Arial" pitchFamily="34" charset="0"/>
                        </a:rPr>
                        <a:t>not tested yet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Рисунок 5" descr="C:\Users\Администратор\Desktop\Фото оснастки\IMG_47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7" y="1357305"/>
            <a:ext cx="10001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Администратор\Desktop\Фото оснастки\IMG_478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214560"/>
            <a:ext cx="1063792" cy="79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Администратор\Desktop\Фото оснастки\IMG_478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928940"/>
            <a:ext cx="10863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Администратор\Desktop\Фото оснастки\IMG_478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643320"/>
            <a:ext cx="1382356" cy="103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Last</a:t>
            </a:r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 furniture</a:t>
            </a:r>
            <a:endParaRPr lang="ru-RU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cs typeface="Arial" pitchFamily="34" charset="0"/>
              </a:rPr>
              <a:t>For </a:t>
            </a:r>
            <a:r>
              <a:rPr lang="en-US" sz="2400" dirty="0" smtClean="0">
                <a:cs typeface="Arial" pitchFamily="34" charset="0"/>
              </a:rPr>
              <a:t>carrying out of fool module </a:t>
            </a:r>
            <a:r>
              <a:rPr lang="en-US" sz="2400" dirty="0" smtClean="0">
                <a:cs typeface="Arial" pitchFamily="34" charset="0"/>
              </a:rPr>
              <a:t>assembly </a:t>
            </a:r>
            <a:r>
              <a:rPr lang="en-US" sz="2400" dirty="0" smtClean="0">
                <a:cs typeface="Arial" pitchFamily="34" charset="0"/>
              </a:rPr>
              <a:t>cycle we need to design and produce one more jig </a:t>
            </a:r>
            <a:r>
              <a:rPr lang="en-US" sz="2400" dirty="0" smtClean="0">
                <a:cs typeface="Arial" pitchFamily="34" charset="0"/>
              </a:rPr>
              <a:t>for </a:t>
            </a:r>
            <a:r>
              <a:rPr lang="en-US" sz="2400" dirty="0" smtClean="0">
                <a:cs typeface="Arial" pitchFamily="34" charset="0"/>
              </a:rPr>
              <a:t>assembly of ASICs (equipped by cable) </a:t>
            </a:r>
            <a:r>
              <a:rPr lang="en-US" sz="2400" dirty="0" smtClean="0">
                <a:cs typeface="Arial" pitchFamily="34" charset="0"/>
              </a:rPr>
              <a:t>with </a:t>
            </a:r>
            <a:r>
              <a:rPr lang="en-US" sz="2400" dirty="0" smtClean="0">
                <a:cs typeface="Arial" pitchFamily="34" charset="0"/>
              </a:rPr>
              <a:t>sensor 2-nd </a:t>
            </a:r>
            <a:r>
              <a:rPr lang="en-US" sz="2400" dirty="0" smtClean="0">
                <a:cs typeface="Arial" pitchFamily="34" charset="0"/>
              </a:rPr>
              <a:t>side.</a:t>
            </a:r>
          </a:p>
          <a:p>
            <a:pPr>
              <a:buNone/>
            </a:pPr>
            <a:r>
              <a:rPr lang="en-US" sz="2400" dirty="0" smtClean="0">
                <a:cs typeface="Arial" pitchFamily="34" charset="0"/>
              </a:rPr>
              <a:t>This one will be intended for sensors with </a:t>
            </a:r>
            <a:r>
              <a:rPr lang="en-US" sz="2400" dirty="0" err="1" smtClean="0">
                <a:cs typeface="Arial" pitchFamily="34" charset="0"/>
              </a:rPr>
              <a:t>interstrip</a:t>
            </a:r>
            <a:r>
              <a:rPr lang="en-US" sz="2400" dirty="0" smtClean="0">
                <a:cs typeface="Arial" pitchFamily="34" charset="0"/>
              </a:rPr>
              <a:t> cable (on 1-st side).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Conclusion</a:t>
            </a:r>
            <a:endParaRPr lang="ru-RU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71618"/>
            <a:ext cx="8229600" cy="30230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cs typeface="Arial" pitchFamily="34" charset="0"/>
              </a:rPr>
              <a:t>Following </a:t>
            </a:r>
            <a:r>
              <a:rPr lang="en-US" dirty="0" smtClean="0">
                <a:cs typeface="Arial" pitchFamily="34" charset="0"/>
              </a:rPr>
              <a:t>our internal working schedule, we will </a:t>
            </a:r>
            <a:r>
              <a:rPr lang="en-US" dirty="0" smtClean="0">
                <a:cs typeface="Arial" pitchFamily="34" charset="0"/>
              </a:rPr>
              <a:t>announce the</a:t>
            </a:r>
            <a:r>
              <a:rPr lang="en-US" dirty="0" smtClean="0">
                <a:cs typeface="Arial" pitchFamily="34" charset="0"/>
              </a:rPr>
              <a:t> real </a:t>
            </a:r>
            <a:r>
              <a:rPr lang="en-US" dirty="0" smtClean="0">
                <a:cs typeface="Arial" pitchFamily="34" charset="0"/>
              </a:rPr>
              <a:t>module assembly readiness</a:t>
            </a:r>
            <a:r>
              <a:rPr lang="en-US" dirty="0" smtClean="0">
                <a:cs typeface="Arial" pitchFamily="34" charset="0"/>
              </a:rPr>
              <a:t> by </a:t>
            </a:r>
            <a:r>
              <a:rPr lang="en-US" dirty="0" smtClean="0">
                <a:cs typeface="Arial" pitchFamily="34" charset="0"/>
              </a:rPr>
              <a:t>December  </a:t>
            </a:r>
            <a:r>
              <a:rPr lang="en-US" dirty="0" smtClean="0">
                <a:cs typeface="Arial" pitchFamily="34" charset="0"/>
              </a:rPr>
              <a:t>2017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provided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components </a:t>
            </a:r>
            <a:r>
              <a:rPr lang="en-US" dirty="0" smtClean="0">
                <a:cs typeface="Arial" pitchFamily="34" charset="0"/>
              </a:rPr>
              <a:t>to the Lab as well as QA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test </a:t>
            </a:r>
            <a:r>
              <a:rPr lang="en-US" dirty="0" smtClean="0">
                <a:cs typeface="Arial" pitchFamily="34" charset="0"/>
              </a:rPr>
              <a:t>equipment  shipped from Germany.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357436"/>
            <a:ext cx="8391524" cy="5692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Thank you for your attention!</a:t>
            </a:r>
            <a:endParaRPr lang="ru-R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8E989C"/>
      </a:dk1>
      <a:lt1>
        <a:sysClr val="window" lastClr="24282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8E989C"/>
      </a:dk1>
      <a:lt1>
        <a:sysClr val="window" lastClr="24282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8E989C"/>
      </a:dk1>
      <a:lt1>
        <a:sysClr val="window" lastClr="24282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31947</TotalTime>
  <Words>404</Words>
  <Application>Microsoft Office PowerPoint</Application>
  <PresentationFormat>Экран (16:9)</PresentationFormat>
  <Paragraphs>65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What is going on at the VB LHEP module assembly lab?</vt:lpstr>
      <vt:lpstr>Interstrip and intersensor commutation  (old design)</vt:lpstr>
      <vt:lpstr>Tooling for module assembly</vt:lpstr>
      <vt:lpstr>Tooling for module assembly</vt:lpstr>
      <vt:lpstr>Tooling for module assembly</vt:lpstr>
      <vt:lpstr>Last furniture</vt:lpstr>
      <vt:lpstr>Conclusion</vt:lpstr>
      <vt:lpstr>Thank you for your attention!</vt:lpstr>
    </vt:vector>
  </TitlesOfParts>
  <Company>SE SRTIIE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Ihor Tymchuk</dc:creator>
  <cp:lastModifiedBy>DNA7 X86</cp:lastModifiedBy>
  <cp:revision>1931</cp:revision>
  <dcterms:created xsi:type="dcterms:W3CDTF">2012-03-14T13:58:56Z</dcterms:created>
  <dcterms:modified xsi:type="dcterms:W3CDTF">2017-05-21T16:02:06Z</dcterms:modified>
</cp:coreProperties>
</file>