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7" r:id="rId3"/>
    <p:sldId id="258" r:id="rId4"/>
    <p:sldId id="269" r:id="rId5"/>
    <p:sldId id="272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/>
    <p:restoredTop sz="94873" autoAdjust="0"/>
  </p:normalViewPr>
  <p:slideViewPr>
    <p:cSldViewPr snapToGrid="0">
      <p:cViewPr varScale="1">
        <p:scale>
          <a:sx n="112" d="100"/>
          <a:sy n="112" d="100"/>
        </p:scale>
        <p:origin x="522" y="9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017279" y="1668620"/>
            <a:ext cx="2031325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400" b="1" dirty="0">
                <a:solidFill>
                  <a:srgbClr val="003399"/>
                </a:solidFill>
                <a:latin typeface="Times" pitchFamily="2" charset="0"/>
              </a:rPr>
              <a:t>55</a:t>
            </a:r>
            <a:endParaRPr lang="ru-RU" sz="144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3591120" y="2084313"/>
            <a:ext cx="5270047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2800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2800" dirty="0">
                <a:solidFill>
                  <a:srgbClr val="003399"/>
                </a:solidFill>
                <a:latin typeface="Times" pitchFamily="2" charset="0"/>
              </a:rPr>
              <a:t>Advisory Committee for Condensed Matter Physics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2328838" y="4307784"/>
            <a:ext cx="52700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20-21 </a:t>
            </a:r>
            <a:r>
              <a:rPr lang="en-GB" sz="2400" dirty="0">
                <a:solidFill>
                  <a:srgbClr val="003399"/>
                </a:solidFill>
                <a:latin typeface="Times" pitchFamily="2" charset="0"/>
              </a:rPr>
              <a:t>January 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2748812" y="1680389"/>
            <a:ext cx="80527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3399"/>
                </a:solidFill>
                <a:latin typeface="Times" pitchFamily="2" charset="0"/>
              </a:rPr>
              <a:t>th</a:t>
            </a:r>
            <a:endParaRPr lang="en" sz="48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90" y="214832"/>
            <a:ext cx="1874260" cy="12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734788"/>
              </p:ext>
            </p:extLst>
          </p:nvPr>
        </p:nvGraphicFramePr>
        <p:xfrm>
          <a:off x="971600" y="410241"/>
          <a:ext cx="7416824" cy="46276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Pavel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Alekseev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Kurchatov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Institute,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Latchezar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Avramov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IE, Sofia, Bulgaria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Martina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Dubničková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Comenius University, Bratislava, Slovakia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Hartmut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Fue</a:t>
                      </a:r>
                      <a:r>
                        <a:rPr lang="en-GB" sz="1500" b="1" dirty="0">
                          <a:solidFill>
                            <a:srgbClr val="003399"/>
                          </a:solidFill>
                          <a:effectLst/>
                        </a:rPr>
                        <a:t>ß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IMS, Darmstadt,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Richard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Hall-Wilton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ESS, Lund, Sweden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Ivanov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ILL, Grenoble, France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412054391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Nikolay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Kardjilov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HZB ME, Berlin,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Maciej Kozak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</a:t>
                      </a:r>
                      <a:r>
                        <a:rPr lang="pl-PL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Mickiewicz University, Poznań, &amp; </a:t>
                      </a:r>
                      <a:r>
                        <a:rPr lang="en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Jagiellonian University, Kraków,</a:t>
                      </a:r>
                      <a:r>
                        <a:rPr lang="pl-PL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Poland</a:t>
                      </a: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Alexei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Kuzmin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ISSP, Riga, Latvia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Pavol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Mikula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INP, </a:t>
                      </a:r>
                      <a:r>
                        <a:rPr lang="en-US" sz="1500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Řež</a:t>
                      </a: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Czech Republic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D</a:t>
                      </a:r>
                      <a:r>
                        <a:rPr lang="hu-HU" sz="1500" b="1" dirty="0">
                          <a:solidFill>
                            <a:srgbClr val="003399"/>
                          </a:solidFill>
                          <a:effectLst/>
                        </a:rPr>
                        <a:t>é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nes Lajos Nagy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Wigner RCP, Budapest, Hungary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Toby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Perring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RAL,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Didcot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, United Kingdom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Raffaele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Saladino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Tuscia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University,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Viterbo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, Italy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Sangaa</a:t>
                      </a: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IPT, Ulaanbaatar, Mongolia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93161" y="105642"/>
            <a:ext cx="275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PAC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903607"/>
              </p:ext>
            </p:extLst>
          </p:nvPr>
        </p:nvGraphicFramePr>
        <p:xfrm>
          <a:off x="1220508" y="2378831"/>
          <a:ext cx="7416824" cy="21886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Gheorghe Adam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Chief Researcher, LIT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Centre for Applied Physics, FLNR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Director, BLTP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Latchesar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Leader, LRB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0656" y="1703609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6A9EA7A-F764-49EA-8814-46175620B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33633"/>
              </p:ext>
            </p:extLst>
          </p:nvPr>
        </p:nvGraphicFramePr>
        <p:xfrm>
          <a:off x="1192247" y="769182"/>
          <a:ext cx="7416824" cy="2984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Ioffe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JCNS MLZ,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Jülich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C55CDD-8DD4-4FA9-B0AE-819BBB5F3851}"/>
              </a:ext>
            </a:extLst>
          </p:cNvPr>
          <p:cNvSpPr/>
          <p:nvPr/>
        </p:nvSpPr>
        <p:spPr>
          <a:xfrm>
            <a:off x="1135757" y="28564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Invited expert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E62CFB45-2E42-4B4C-99C3-5AFEE658B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39093"/>
              </p:ext>
            </p:extLst>
          </p:nvPr>
        </p:nvGraphicFramePr>
        <p:xfrm>
          <a:off x="1190757" y="1101169"/>
          <a:ext cx="7761857" cy="2984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4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Frank Schilling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  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KIT, Karlsruhe, Germany	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534" y="506375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60723"/>
              </p:ext>
            </p:extLst>
          </p:nvPr>
        </p:nvGraphicFramePr>
        <p:xfrm>
          <a:off x="2266949" y="1158764"/>
          <a:ext cx="6211733" cy="3780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Grigory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Trubnikov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Victor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Matveev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Scientific</a:t>
                      </a:r>
                      <a:r>
                        <a:rPr lang="en-US" sz="1500" baseline="0" dirty="0">
                          <a:solidFill>
                            <a:srgbClr val="003399"/>
                          </a:solidFill>
                          <a:effectLst/>
                        </a:rPr>
                        <a:t> Leader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Sergey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Dmitriev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Vladimir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Kekelidze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Latchesar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Kostov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Sergey </a:t>
                      </a:r>
                      <a:r>
                        <a:rPr lang="en-US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Nedelko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Scientific Secretary of JINR</a:t>
                      </a:r>
                      <a:endParaRPr lang="pl-PL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Boris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Gikal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of JINR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4103" y="12598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Draft Programme of the PAC meeting 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691A3A4-0545-451B-A08A-6DCF23AE4AC5}"/>
              </a:ext>
            </a:extLst>
          </p:cNvPr>
          <p:cNvCxnSpPr>
            <a:cxnSpLocks/>
          </p:cNvCxnSpPr>
          <p:nvPr/>
        </p:nvCxnSpPr>
        <p:spPr>
          <a:xfrm>
            <a:off x="4616034" y="627334"/>
            <a:ext cx="0" cy="443615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BCED2F-5FA5-436A-803E-EBF45CDA5FA7}"/>
              </a:ext>
            </a:extLst>
          </p:cNvPr>
          <p:cNvSpPr/>
          <p:nvPr/>
        </p:nvSpPr>
        <p:spPr>
          <a:xfrm>
            <a:off x="1029779" y="541034"/>
            <a:ext cx="23431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0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en-US" sz="10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, 20 January 2022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057569F-E305-47BD-81A9-845FBF2D5B97}"/>
              </a:ext>
            </a:extLst>
          </p:cNvPr>
          <p:cNvSpPr/>
          <p:nvPr/>
        </p:nvSpPr>
        <p:spPr>
          <a:xfrm>
            <a:off x="5898854" y="535894"/>
            <a:ext cx="16209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0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Friday, 21 January 2022</a:t>
            </a:r>
            <a:endParaRPr lang="ru-RU" sz="1000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26295895-9D80-43DD-B982-69B691EFFE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9" r="17295"/>
          <a:stretch/>
        </p:blipFill>
        <p:spPr>
          <a:xfrm>
            <a:off x="0" y="938325"/>
            <a:ext cx="4616028" cy="4183968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EDB59234-4F2D-4A97-A953-8D5FD36410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68" r="19430"/>
          <a:stretch/>
        </p:blipFill>
        <p:spPr>
          <a:xfrm>
            <a:off x="4720808" y="937842"/>
            <a:ext cx="4527963" cy="173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73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295</Words>
  <Application>Microsoft Office PowerPoint</Application>
  <PresentationFormat>Экран (16:9)</PresentationFormat>
  <Paragraphs>101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Oleg Belov</cp:lastModifiedBy>
  <cp:revision>125</cp:revision>
  <dcterms:created xsi:type="dcterms:W3CDTF">2017-05-29T13:31:35Z</dcterms:created>
  <dcterms:modified xsi:type="dcterms:W3CDTF">2022-01-20T07:11:08Z</dcterms:modified>
</cp:coreProperties>
</file>