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8.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9.xml" ContentType="application/vnd.openxmlformats-officedocument.theme+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theme/theme10.xml" ContentType="application/vnd.openxmlformats-officedocument.theme+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theme/theme11.xml" ContentType="application/vnd.openxmlformats-officedocument.theme+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2.xml" ContentType="application/vnd.openxmlformats-officedocument.theme+xml"/>
  <Override PartName="/ppt/theme/themeOverride1.xml" ContentType="application/vnd.openxmlformats-officedocument.themeOverride+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7611" r:id="rId1"/>
    <p:sldMasterId id="2147487623" r:id="rId2"/>
    <p:sldMasterId id="2147487635" r:id="rId3"/>
    <p:sldMasterId id="2147487647" r:id="rId4"/>
    <p:sldMasterId id="2147487659" r:id="rId5"/>
    <p:sldMasterId id="2147487671" r:id="rId6"/>
    <p:sldMasterId id="2147488067" r:id="rId7"/>
    <p:sldMasterId id="2147488407" r:id="rId8"/>
    <p:sldMasterId id="2147495319" r:id="rId9"/>
    <p:sldMasterId id="2147495306" r:id="rId10"/>
    <p:sldMasterId id="2147495332" r:id="rId11"/>
    <p:sldMasterId id="2147495286" r:id="rId12"/>
  </p:sldMasterIdLst>
  <p:notesMasterIdLst>
    <p:notesMasterId r:id="rId25"/>
  </p:notesMasterIdLst>
  <p:handoutMasterIdLst>
    <p:handoutMasterId r:id="rId26"/>
  </p:handoutMasterIdLst>
  <p:sldIdLst>
    <p:sldId id="787" r:id="rId13"/>
    <p:sldId id="845" r:id="rId14"/>
    <p:sldId id="1056" r:id="rId15"/>
    <p:sldId id="1057" r:id="rId16"/>
    <p:sldId id="1059" r:id="rId17"/>
    <p:sldId id="1058" r:id="rId18"/>
    <p:sldId id="1060" r:id="rId19"/>
    <p:sldId id="1061" r:id="rId20"/>
    <p:sldId id="1062" r:id="rId21"/>
    <p:sldId id="1063" r:id="rId22"/>
    <p:sldId id="1064" r:id="rId23"/>
    <p:sldId id="991" r:id="rId24"/>
  </p:sldIdLst>
  <p:sldSz cx="12192000" cy="6858000"/>
  <p:notesSz cx="6858000" cy="9144000"/>
  <p:defaultTextStyle>
    <a:defPPr>
      <a:defRPr lang="ru-RU"/>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leg Belov" initials="OB" lastIdx="1" clrIdx="0">
    <p:extLst>
      <p:ext uri="{19B8F6BF-5375-455C-9EA6-DF929625EA0E}">
        <p15:presenceInfo xmlns:p15="http://schemas.microsoft.com/office/powerpoint/2012/main" userId="b7957bfe5fdd93b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CC3399"/>
    <a:srgbClr val="004176"/>
    <a:srgbClr val="003399"/>
    <a:srgbClr val="006600"/>
    <a:srgbClr val="224568"/>
    <a:srgbClr val="FFFFCC"/>
    <a:srgbClr val="5656C6"/>
    <a:srgbClr val="D0EB95"/>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C89EF96-8CEA-46FF-86C4-4CE0E7609802}" styleName="Светлый стиль 3 — акцент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812" autoAdjust="0"/>
    <p:restoredTop sz="86091" autoAdjust="0"/>
  </p:normalViewPr>
  <p:slideViewPr>
    <p:cSldViewPr snapToGrid="0">
      <p:cViewPr>
        <p:scale>
          <a:sx n="66" d="100"/>
          <a:sy n="66" d="100"/>
        </p:scale>
        <p:origin x="2052" y="294"/>
      </p:cViewPr>
      <p:guideLst>
        <p:guide orient="horz" pos="2160"/>
        <p:guide pos="3840"/>
      </p:guideLst>
    </p:cSldViewPr>
  </p:slideViewPr>
  <p:notesTextViewPr>
    <p:cViewPr>
      <p:scale>
        <a:sx n="150" d="100"/>
        <a:sy n="150" d="100"/>
      </p:scale>
      <p:origin x="0" y="0"/>
    </p:cViewPr>
  </p:notesTextViewPr>
  <p:sorterViewPr>
    <p:cViewPr>
      <p:scale>
        <a:sx n="200" d="100"/>
        <a:sy n="200" d="100"/>
      </p:scale>
      <p:origin x="0" y="0"/>
    </p:cViewPr>
  </p:sorterViewPr>
  <p:notesViewPr>
    <p:cSldViewPr snapToGrid="0">
      <p:cViewPr varScale="1">
        <p:scale>
          <a:sx n="81" d="100"/>
          <a:sy n="81" d="100"/>
        </p:scale>
        <p:origin x="-2484"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9.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2.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presProps" Target="presProps.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ru-RU"/>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A35CC3AD-BE77-4058-93E1-968FA19484EA}" type="datetimeFigureOut">
              <a:rPr lang="ru-RU"/>
              <a:pPr>
                <a:defRPr/>
              </a:pPr>
              <a:t>18.01.2022</a:t>
            </a:fld>
            <a:endParaRPr lang="ru-RU"/>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ru-RU"/>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6999DE92-8B3C-4CF0-93D4-337118085964}" type="slidenum">
              <a:rPr lang="ru-RU" altLang="hu-HU"/>
              <a:pPr/>
              <a:t>‹#›</a:t>
            </a:fld>
            <a:endParaRPr lang="ru-RU" altLang="hu-HU"/>
          </a:p>
        </p:txBody>
      </p:sp>
    </p:spTree>
    <p:extLst>
      <p:ext uri="{BB962C8B-B14F-4D97-AF65-F5344CB8AC3E}">
        <p14:creationId xmlns:p14="http://schemas.microsoft.com/office/powerpoint/2010/main" val="32450479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697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cs typeface="+mn-cs"/>
              </a:defRPr>
            </a:lvl1pPr>
          </a:lstStyle>
          <a:p>
            <a:pPr>
              <a:defRPr/>
            </a:pPr>
            <a:endParaRPr lang="ru-RU"/>
          </a:p>
        </p:txBody>
      </p:sp>
      <p:sp>
        <p:nvSpPr>
          <p:cNvPr id="12697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cs typeface="+mn-cs"/>
              </a:defRPr>
            </a:lvl1pPr>
          </a:lstStyle>
          <a:p>
            <a:pPr>
              <a:defRPr/>
            </a:pPr>
            <a:endParaRPr lang="ru-RU"/>
          </a:p>
        </p:txBody>
      </p:sp>
      <p:sp>
        <p:nvSpPr>
          <p:cNvPr id="274436"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8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noProof="0"/>
              <a:t>Click to edit Master text styles</a:t>
            </a:r>
          </a:p>
          <a:p>
            <a:pPr lvl="1"/>
            <a:r>
              <a:rPr lang="ru-RU" noProof="0"/>
              <a:t>Second level</a:t>
            </a:r>
          </a:p>
          <a:p>
            <a:pPr lvl="2"/>
            <a:r>
              <a:rPr lang="ru-RU" noProof="0"/>
              <a:t>Third level</a:t>
            </a:r>
          </a:p>
          <a:p>
            <a:pPr lvl="3"/>
            <a:r>
              <a:rPr lang="ru-RU" noProof="0"/>
              <a:t>Fourth level</a:t>
            </a:r>
          </a:p>
          <a:p>
            <a:pPr lvl="4"/>
            <a:r>
              <a:rPr lang="ru-RU" noProof="0"/>
              <a:t>Fifth level</a:t>
            </a:r>
          </a:p>
        </p:txBody>
      </p:sp>
      <p:sp>
        <p:nvSpPr>
          <p:cNvPr id="12698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cs typeface="+mn-cs"/>
              </a:defRPr>
            </a:lvl1pPr>
          </a:lstStyle>
          <a:p>
            <a:pPr>
              <a:defRPr/>
            </a:pPr>
            <a:endParaRPr lang="ru-RU"/>
          </a:p>
        </p:txBody>
      </p:sp>
      <p:sp>
        <p:nvSpPr>
          <p:cNvPr id="12698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97DB37EC-C76D-4713-9379-AD017256D6F4}" type="slidenum">
              <a:rPr lang="ru-RU" altLang="hu-HU"/>
              <a:pPr/>
              <a:t>‹#›</a:t>
            </a:fld>
            <a:endParaRPr lang="ru-RU" altLang="hu-HU"/>
          </a:p>
        </p:txBody>
      </p:sp>
    </p:spTree>
    <p:extLst>
      <p:ext uri="{BB962C8B-B14F-4D97-AF65-F5344CB8AC3E}">
        <p14:creationId xmlns:p14="http://schemas.microsoft.com/office/powerpoint/2010/main" val="34624914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7DB37EC-C76D-4713-9379-AD017256D6F4}" type="slidenum">
              <a:rPr lang="ru-RU" altLang="hu-HU" smtClean="0"/>
              <a:pPr/>
              <a:t>1</a:t>
            </a:fld>
            <a:endParaRPr lang="ru-RU" altLang="hu-HU"/>
          </a:p>
        </p:txBody>
      </p:sp>
    </p:spTree>
    <p:extLst>
      <p:ext uri="{BB962C8B-B14F-4D97-AF65-F5344CB8AC3E}">
        <p14:creationId xmlns:p14="http://schemas.microsoft.com/office/powerpoint/2010/main" val="26185069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2" Type="http://schemas.openxmlformats.org/officeDocument/2006/relationships/slideMaster" Target="../slideMasters/slideMaster12.xml"/><Relationship Id="rId1" Type="http://schemas.openxmlformats.org/officeDocument/2006/relationships/themeOverride" Target="../theme/themeOverride1.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r>
              <a:rPr lang="ru-RU"/>
              <a:t>22.06.2015</a:t>
            </a:r>
          </a:p>
        </p:txBody>
      </p:sp>
      <p:sp>
        <p:nvSpPr>
          <p:cNvPr id="5" name="Нижний колонтитул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r>
              <a:rPr lang="en-US"/>
              <a:t>42nd meeting of the PAC for for Condensed Matter Physics, June 22-23 2015, Dubna</a:t>
            </a:r>
            <a:endParaRPr lang="ru-RU"/>
          </a:p>
        </p:txBody>
      </p:sp>
      <p:sp>
        <p:nvSpPr>
          <p:cNvPr id="6" name="Номер слайда 5"/>
          <p:cNvSpPr>
            <a:spLocks noGrp="1"/>
          </p:cNvSpPr>
          <p:nvPr>
            <p:ph type="sldNum" sz="quarter" idx="12"/>
          </p:nvPr>
        </p:nvSpPr>
        <p:spPr/>
        <p:txBody>
          <a:bodyPr/>
          <a:lstStyle>
            <a:lvl1pPr>
              <a:defRPr>
                <a:latin typeface="Arial" panose="020B0604020202020204" pitchFamily="34" charset="0"/>
              </a:defRPr>
            </a:lvl1pPr>
          </a:lstStyle>
          <a:p>
            <a:fld id="{D9503860-4979-43A5-9B0F-09D72875C399}" type="slidenum">
              <a:rPr lang="ru-RU" altLang="hu-HU"/>
              <a:pPr/>
              <a:t>‹#›</a:t>
            </a:fld>
            <a:endParaRPr lang="ru-RU" altLang="hu-HU"/>
          </a:p>
        </p:txBody>
      </p:sp>
    </p:spTree>
    <p:extLst>
      <p:ext uri="{BB962C8B-B14F-4D97-AF65-F5344CB8AC3E}">
        <p14:creationId xmlns:p14="http://schemas.microsoft.com/office/powerpoint/2010/main" val="3027495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r>
              <a:rPr lang="ru-RU"/>
              <a:t>22.06.2015</a:t>
            </a:r>
          </a:p>
        </p:txBody>
      </p:sp>
      <p:sp>
        <p:nvSpPr>
          <p:cNvPr id="5" name="Нижний колонтитул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r>
              <a:rPr lang="en-US"/>
              <a:t>42nd meeting of the PAC for for Condensed Matter Physics, June 22-23 2015, Dubna</a:t>
            </a:r>
            <a:endParaRPr lang="ru-RU"/>
          </a:p>
        </p:txBody>
      </p:sp>
      <p:sp>
        <p:nvSpPr>
          <p:cNvPr id="6" name="Номер слайда 5"/>
          <p:cNvSpPr>
            <a:spLocks noGrp="1"/>
          </p:cNvSpPr>
          <p:nvPr>
            <p:ph type="sldNum" sz="quarter" idx="12"/>
          </p:nvPr>
        </p:nvSpPr>
        <p:spPr/>
        <p:txBody>
          <a:bodyPr/>
          <a:lstStyle>
            <a:lvl1pPr>
              <a:defRPr>
                <a:latin typeface="Arial" panose="020B0604020202020204" pitchFamily="34" charset="0"/>
              </a:defRPr>
            </a:lvl1pPr>
          </a:lstStyle>
          <a:p>
            <a:fld id="{025967E4-1189-4A47-9583-7E797A2C7A05}" type="slidenum">
              <a:rPr lang="ru-RU" altLang="hu-HU"/>
              <a:pPr/>
              <a:t>‹#›</a:t>
            </a:fld>
            <a:endParaRPr lang="ru-RU" altLang="hu-HU"/>
          </a:p>
        </p:txBody>
      </p:sp>
    </p:spTree>
    <p:extLst>
      <p:ext uri="{BB962C8B-B14F-4D97-AF65-F5344CB8AC3E}">
        <p14:creationId xmlns:p14="http://schemas.microsoft.com/office/powerpoint/2010/main" val="411588308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0"/>
            <a:ext cx="7315200" cy="566738"/>
          </a:xfrm>
          <a:prstGeom prst="rect">
            <a:avLst/>
          </a:prstGeo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4"/>
          <p:cNvSpPr>
            <a:spLocks noGrp="1" noChangeArrowheads="1"/>
          </p:cNvSpPr>
          <p:nvPr>
            <p:ph type="sldNum" sz="quarter" idx="10"/>
          </p:nvPr>
        </p:nvSpPr>
        <p:spPr/>
        <p:txBody>
          <a:bodyPr/>
          <a:lstStyle>
            <a:lvl1pPr algn="l">
              <a:defRPr b="0"/>
            </a:lvl1pPr>
          </a:lstStyle>
          <a:p>
            <a:fld id="{043A8262-A163-4BB5-A067-50C61EA2CA4B}" type="slidenum">
              <a:rPr lang="en-GB" altLang="fr-FR"/>
              <a:pPr/>
              <a:t>‹#›</a:t>
            </a:fld>
            <a:endParaRPr lang="en-GB" altLang="fr-FR"/>
          </a:p>
        </p:txBody>
      </p:sp>
    </p:spTree>
    <p:extLst>
      <p:ext uri="{BB962C8B-B14F-4D97-AF65-F5344CB8AC3E}">
        <p14:creationId xmlns:p14="http://schemas.microsoft.com/office/powerpoint/2010/main" val="204177410"/>
      </p:ext>
    </p:extLst>
  </p:cSld>
  <p:clrMapOvr>
    <a:masterClrMapping/>
  </p:clrMapOvr>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a:prstGeom prst="rect">
            <a:avLst/>
          </a:prstGeom>
        </p:spPr>
        <p:txBody>
          <a:bodyPr/>
          <a:lstStyle/>
          <a:p>
            <a:r>
              <a:rPr lang="ru-RU"/>
              <a:t>Образец заголовка</a:t>
            </a:r>
          </a:p>
        </p:txBody>
      </p:sp>
      <p:sp>
        <p:nvSpPr>
          <p:cNvPr id="3" name="Вертикальный текст 2"/>
          <p:cNvSpPr>
            <a:spLocks noGrp="1"/>
          </p:cNvSpPr>
          <p:nvPr>
            <p:ph type="body" orient="vert" idx="1"/>
          </p:nvPr>
        </p:nvSpPr>
        <p:spPr>
          <a:xfrm>
            <a:off x="609600" y="1600201"/>
            <a:ext cx="10972800" cy="4525963"/>
          </a:xfrm>
          <a:prstGeom prst="rect">
            <a:avLst/>
          </a:prstGeo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3"/>
          <p:cNvSpPr>
            <a:spLocks noGrp="1" noChangeArrowheads="1"/>
          </p:cNvSpPr>
          <p:nvPr>
            <p:ph type="sldNum" sz="quarter" idx="10"/>
          </p:nvPr>
        </p:nvSpPr>
        <p:spPr/>
        <p:txBody>
          <a:bodyPr/>
          <a:lstStyle>
            <a:lvl1pPr algn="l">
              <a:defRPr b="0"/>
            </a:lvl1pPr>
          </a:lstStyle>
          <a:p>
            <a:fld id="{7EFE2E63-B651-433A-8B99-678401FC0914}" type="slidenum">
              <a:rPr lang="en-GB" altLang="fr-FR"/>
              <a:pPr/>
              <a:t>‹#›</a:t>
            </a:fld>
            <a:endParaRPr lang="en-GB" altLang="fr-FR"/>
          </a:p>
        </p:txBody>
      </p:sp>
    </p:spTree>
    <p:extLst>
      <p:ext uri="{BB962C8B-B14F-4D97-AF65-F5344CB8AC3E}">
        <p14:creationId xmlns:p14="http://schemas.microsoft.com/office/powerpoint/2010/main" val="1368715078"/>
      </p:ext>
    </p:extLst>
  </p:cSld>
  <p:clrMapOvr>
    <a:masterClrMapping/>
  </p:clrMapOvr>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274639"/>
            <a:ext cx="2743200" cy="5851525"/>
          </a:xfrm>
          <a:prstGeom prst="rect">
            <a:avLst/>
          </a:prstGeo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609600" y="274639"/>
            <a:ext cx="8026400" cy="5851525"/>
          </a:xfrm>
          <a:prstGeom prst="rect">
            <a:avLst/>
          </a:prstGeo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3"/>
          <p:cNvSpPr>
            <a:spLocks noGrp="1" noChangeArrowheads="1"/>
          </p:cNvSpPr>
          <p:nvPr>
            <p:ph type="sldNum" sz="quarter" idx="10"/>
          </p:nvPr>
        </p:nvSpPr>
        <p:spPr/>
        <p:txBody>
          <a:bodyPr/>
          <a:lstStyle>
            <a:lvl1pPr algn="l">
              <a:defRPr b="0"/>
            </a:lvl1pPr>
          </a:lstStyle>
          <a:p>
            <a:fld id="{DFB9D400-0ACE-49B3-A7DA-079508F21B8F}" type="slidenum">
              <a:rPr lang="en-GB" altLang="fr-FR"/>
              <a:pPr/>
              <a:t>‹#›</a:t>
            </a:fld>
            <a:endParaRPr lang="en-GB" altLang="fr-FR"/>
          </a:p>
        </p:txBody>
      </p:sp>
    </p:spTree>
    <p:extLst>
      <p:ext uri="{BB962C8B-B14F-4D97-AF65-F5344CB8AC3E}">
        <p14:creationId xmlns:p14="http://schemas.microsoft.com/office/powerpoint/2010/main" val="2040265181"/>
      </p:ext>
    </p:extLst>
  </p:cSld>
  <p:clrMapOvr>
    <a:masterClrMapping/>
  </p:clrMapOvr>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Объект 1"/>
          <p:cNvSpPr>
            <a:spLocks noGrp="1"/>
          </p:cNvSpPr>
          <p:nvPr>
            <p:ph/>
          </p:nvPr>
        </p:nvSpPr>
        <p:spPr>
          <a:xfrm>
            <a:off x="609600" y="274639"/>
            <a:ext cx="10972800" cy="5851525"/>
          </a:xfrm>
          <a:prstGeom prst="rect">
            <a:avLst/>
          </a:prstGeo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3" name="Rectangle 2"/>
          <p:cNvSpPr>
            <a:spLocks noGrp="1" noChangeArrowheads="1"/>
          </p:cNvSpPr>
          <p:nvPr>
            <p:ph type="sldNum" sz="quarter" idx="10"/>
          </p:nvPr>
        </p:nvSpPr>
        <p:spPr/>
        <p:txBody>
          <a:bodyPr/>
          <a:lstStyle>
            <a:lvl1pPr algn="l">
              <a:defRPr b="0"/>
            </a:lvl1pPr>
          </a:lstStyle>
          <a:p>
            <a:fld id="{83109009-15EB-48C6-A10F-02DE50F88864}" type="slidenum">
              <a:rPr lang="en-GB" altLang="fr-FR"/>
              <a:pPr/>
              <a:t>‹#›</a:t>
            </a:fld>
            <a:endParaRPr lang="en-GB" altLang="fr-FR"/>
          </a:p>
        </p:txBody>
      </p:sp>
    </p:spTree>
    <p:extLst>
      <p:ext uri="{BB962C8B-B14F-4D97-AF65-F5344CB8AC3E}">
        <p14:creationId xmlns:p14="http://schemas.microsoft.com/office/powerpoint/2010/main" val="1701875248"/>
      </p:ext>
    </p:extLst>
  </p:cSld>
  <p:clrMapOvr>
    <a:masterClrMapping/>
  </p:clrMapOvr>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2130426"/>
            <a:ext cx="10363200" cy="1470025"/>
          </a:xfrm>
          <a:prstGeom prst="rect">
            <a:avLst/>
          </a:prstGeom>
        </p:spPr>
        <p:txBody>
          <a:bodyPr/>
          <a:lstStyle/>
          <a:p>
            <a:r>
              <a:rPr lang="ru-RU"/>
              <a:t>Образец заголовка</a:t>
            </a:r>
          </a:p>
        </p:txBody>
      </p:sp>
      <p:sp>
        <p:nvSpPr>
          <p:cNvPr id="3" name="Подзаголовок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a:t>Образец подзаголовка</a:t>
            </a:r>
          </a:p>
        </p:txBody>
      </p:sp>
      <p:sp>
        <p:nvSpPr>
          <p:cNvPr id="5" name="Объект 4"/>
          <p:cNvSpPr>
            <a:spLocks noGrp="1"/>
          </p:cNvSpPr>
          <p:nvPr>
            <p:ph sz="quarter" idx="10"/>
          </p:nvPr>
        </p:nvSpPr>
        <p:spPr>
          <a:xfrm>
            <a:off x="10837333" y="5935890"/>
            <a:ext cx="1354667" cy="595313"/>
          </a:xfrm>
          <a:prstGeom prst="rect">
            <a:avLst/>
          </a:prstGeom>
        </p:spPr>
        <p:txBody>
          <a:bodyPr/>
          <a:lstStyle>
            <a:lvl1pPr marL="0" indent="0">
              <a:buNone/>
              <a:defRPr sz="2500" b="0"/>
            </a:lvl1pPr>
          </a:lstStyle>
          <a:p>
            <a:pPr lvl="0"/>
            <a:r>
              <a:rPr lang="ru-RU"/>
              <a:t>Образец текста</a:t>
            </a:r>
          </a:p>
        </p:txBody>
      </p:sp>
      <p:sp>
        <p:nvSpPr>
          <p:cNvPr id="6" name="Rectangle 5"/>
          <p:cNvSpPr>
            <a:spLocks noGrp="1" noChangeArrowheads="1"/>
          </p:cNvSpPr>
          <p:nvPr>
            <p:ph type="sldNum" sz="quarter" idx="11"/>
          </p:nvPr>
        </p:nvSpPr>
        <p:spPr/>
        <p:txBody>
          <a:bodyPr/>
          <a:lstStyle>
            <a:lvl1pPr algn="l">
              <a:defRPr b="0"/>
            </a:lvl1pPr>
          </a:lstStyle>
          <a:p>
            <a:fld id="{BCA3C160-F1A7-4B7C-BA53-D8027B8373CD}" type="slidenum">
              <a:rPr lang="en-GB" altLang="fr-FR"/>
              <a:pPr/>
              <a:t>‹#›</a:t>
            </a:fld>
            <a:endParaRPr lang="en-GB" altLang="fr-FR"/>
          </a:p>
        </p:txBody>
      </p:sp>
    </p:spTree>
    <p:extLst>
      <p:ext uri="{BB962C8B-B14F-4D97-AF65-F5344CB8AC3E}">
        <p14:creationId xmlns:p14="http://schemas.microsoft.com/office/powerpoint/2010/main" val="2558055395"/>
      </p:ext>
    </p:extLst>
  </p:cSld>
  <p:clrMapOvr>
    <a:masterClrMapping/>
  </p:clrMapOvr>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a:prstGeom prst="rect">
            <a:avLst/>
          </a:prstGeom>
        </p:spPr>
        <p:txBody>
          <a:bodyPr/>
          <a:lstStyle/>
          <a:p>
            <a:r>
              <a:rPr lang="ru-RU"/>
              <a:t>Образец заголовка</a:t>
            </a:r>
          </a:p>
        </p:txBody>
      </p:sp>
      <p:sp>
        <p:nvSpPr>
          <p:cNvPr id="3" name="Содержимое 2"/>
          <p:cNvSpPr>
            <a:spLocks noGrp="1"/>
          </p:cNvSpPr>
          <p:nvPr>
            <p:ph idx="1"/>
          </p:nvPr>
        </p:nvSpPr>
        <p:spPr>
          <a:xfrm>
            <a:off x="609600" y="1600201"/>
            <a:ext cx="10972800" cy="4525963"/>
          </a:xfrm>
          <a:prstGeom prst="rect">
            <a:avLst/>
          </a:prstGeo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3"/>
          <p:cNvSpPr>
            <a:spLocks noGrp="1" noChangeArrowheads="1"/>
          </p:cNvSpPr>
          <p:nvPr>
            <p:ph type="sldNum" sz="quarter" idx="10"/>
          </p:nvPr>
        </p:nvSpPr>
        <p:spPr/>
        <p:txBody>
          <a:bodyPr/>
          <a:lstStyle>
            <a:lvl1pPr algn="l">
              <a:defRPr b="0"/>
            </a:lvl1pPr>
          </a:lstStyle>
          <a:p>
            <a:fld id="{CC00856F-85A5-4DBA-BA14-90E2189B52AB}" type="slidenum">
              <a:rPr lang="en-GB" altLang="fr-FR"/>
              <a:pPr/>
              <a:t>‹#›</a:t>
            </a:fld>
            <a:endParaRPr lang="en-GB" altLang="fr-FR"/>
          </a:p>
        </p:txBody>
      </p:sp>
    </p:spTree>
    <p:extLst>
      <p:ext uri="{BB962C8B-B14F-4D97-AF65-F5344CB8AC3E}">
        <p14:creationId xmlns:p14="http://schemas.microsoft.com/office/powerpoint/2010/main" val="4033585344"/>
      </p:ext>
    </p:extLst>
  </p:cSld>
  <p:clrMapOvr>
    <a:masterClrMapping/>
  </p:clrMapOvr>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a:t>Образец текста</a:t>
            </a:r>
          </a:p>
        </p:txBody>
      </p:sp>
      <p:sp>
        <p:nvSpPr>
          <p:cNvPr id="4" name="Rectangle 3"/>
          <p:cNvSpPr>
            <a:spLocks noGrp="1" noChangeArrowheads="1"/>
          </p:cNvSpPr>
          <p:nvPr>
            <p:ph type="sldNum" sz="quarter" idx="10"/>
          </p:nvPr>
        </p:nvSpPr>
        <p:spPr/>
        <p:txBody>
          <a:bodyPr/>
          <a:lstStyle>
            <a:lvl1pPr algn="l">
              <a:defRPr b="0"/>
            </a:lvl1pPr>
          </a:lstStyle>
          <a:p>
            <a:fld id="{B55CFCFD-D305-4213-8AB4-B10E3832B305}" type="slidenum">
              <a:rPr lang="en-GB" altLang="fr-FR"/>
              <a:pPr/>
              <a:t>‹#›</a:t>
            </a:fld>
            <a:endParaRPr lang="en-GB" altLang="fr-FR"/>
          </a:p>
        </p:txBody>
      </p:sp>
    </p:spTree>
    <p:extLst>
      <p:ext uri="{BB962C8B-B14F-4D97-AF65-F5344CB8AC3E}">
        <p14:creationId xmlns:p14="http://schemas.microsoft.com/office/powerpoint/2010/main" val="3968244168"/>
      </p:ext>
    </p:extLst>
  </p:cSld>
  <p:clrMapOvr>
    <a:masterClrMapping/>
  </p:clrMapOvr>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a:prstGeom prst="rect">
            <a:avLst/>
          </a:prstGeom>
        </p:spPr>
        <p:txBody>
          <a:bodyPr/>
          <a:lstStyle/>
          <a:p>
            <a:r>
              <a:rPr lang="ru-RU"/>
              <a:t>Образец заголовка</a:t>
            </a:r>
          </a:p>
        </p:txBody>
      </p:sp>
      <p:sp>
        <p:nvSpPr>
          <p:cNvPr id="3" name="Содержимое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Rectangle 4"/>
          <p:cNvSpPr>
            <a:spLocks noGrp="1" noChangeArrowheads="1"/>
          </p:cNvSpPr>
          <p:nvPr>
            <p:ph type="sldNum" sz="quarter" idx="10"/>
          </p:nvPr>
        </p:nvSpPr>
        <p:spPr/>
        <p:txBody>
          <a:bodyPr/>
          <a:lstStyle>
            <a:lvl1pPr algn="l">
              <a:defRPr b="0"/>
            </a:lvl1pPr>
          </a:lstStyle>
          <a:p>
            <a:fld id="{5B01F2E0-523B-4E45-8638-A95B87AC9DA1}" type="slidenum">
              <a:rPr lang="en-GB" altLang="fr-FR"/>
              <a:pPr/>
              <a:t>‹#›</a:t>
            </a:fld>
            <a:endParaRPr lang="en-GB" altLang="fr-FR"/>
          </a:p>
        </p:txBody>
      </p:sp>
    </p:spTree>
    <p:extLst>
      <p:ext uri="{BB962C8B-B14F-4D97-AF65-F5344CB8AC3E}">
        <p14:creationId xmlns:p14="http://schemas.microsoft.com/office/powerpoint/2010/main" val="1229523091"/>
      </p:ext>
    </p:extLst>
  </p:cSld>
  <p:clrMapOvr>
    <a:masterClrMapping/>
  </p:clrMapOvr>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a:prstGeom prst="rect">
            <a:avLst/>
          </a:prstGeom>
        </p:spPr>
        <p:txBody>
          <a:bodyPr/>
          <a:lstStyle>
            <a:lvl1pPr>
              <a:defRPr/>
            </a:lvl1pPr>
          </a:lstStyle>
          <a:p>
            <a:r>
              <a:rPr lang="ru-RU"/>
              <a:t>Образец заголовка</a:t>
            </a:r>
          </a:p>
        </p:txBody>
      </p:sp>
      <p:sp>
        <p:nvSpPr>
          <p:cNvPr id="3" name="Текст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Rectangle 6"/>
          <p:cNvSpPr>
            <a:spLocks noGrp="1" noChangeArrowheads="1"/>
          </p:cNvSpPr>
          <p:nvPr>
            <p:ph type="sldNum" sz="quarter" idx="10"/>
          </p:nvPr>
        </p:nvSpPr>
        <p:spPr/>
        <p:txBody>
          <a:bodyPr/>
          <a:lstStyle>
            <a:lvl1pPr algn="l">
              <a:defRPr b="0"/>
            </a:lvl1pPr>
          </a:lstStyle>
          <a:p>
            <a:fld id="{10CB322A-6FCC-4BBA-B03F-3EEE1F5C490D}" type="slidenum">
              <a:rPr lang="en-GB" altLang="fr-FR"/>
              <a:pPr/>
              <a:t>‹#›</a:t>
            </a:fld>
            <a:endParaRPr lang="en-GB" altLang="fr-FR"/>
          </a:p>
        </p:txBody>
      </p:sp>
    </p:spTree>
    <p:extLst>
      <p:ext uri="{BB962C8B-B14F-4D97-AF65-F5344CB8AC3E}">
        <p14:creationId xmlns:p14="http://schemas.microsoft.com/office/powerpoint/2010/main" val="483711493"/>
      </p:ext>
    </p:extLst>
  </p:cSld>
  <p:clrMapOvr>
    <a:masterClrMapping/>
  </p:clrMapOvr>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a:prstGeom prst="rect">
            <a:avLst/>
          </a:prstGeom>
        </p:spPr>
        <p:txBody>
          <a:bodyPr/>
          <a:lstStyle/>
          <a:p>
            <a:r>
              <a:rPr lang="ru-RU"/>
              <a:t>Образец заголовка</a:t>
            </a:r>
          </a:p>
        </p:txBody>
      </p:sp>
      <p:sp>
        <p:nvSpPr>
          <p:cNvPr id="3" name="Rectangle 2"/>
          <p:cNvSpPr>
            <a:spLocks noGrp="1" noChangeArrowheads="1"/>
          </p:cNvSpPr>
          <p:nvPr>
            <p:ph type="sldNum" sz="quarter" idx="10"/>
          </p:nvPr>
        </p:nvSpPr>
        <p:spPr/>
        <p:txBody>
          <a:bodyPr/>
          <a:lstStyle>
            <a:lvl1pPr algn="l">
              <a:defRPr b="0"/>
            </a:lvl1pPr>
          </a:lstStyle>
          <a:p>
            <a:fld id="{E1EEB26C-779F-435F-A24F-445BE06E9FE5}" type="slidenum">
              <a:rPr lang="en-GB" altLang="fr-FR"/>
              <a:pPr/>
              <a:t>‹#›</a:t>
            </a:fld>
            <a:endParaRPr lang="en-GB" altLang="fr-FR"/>
          </a:p>
        </p:txBody>
      </p:sp>
    </p:spTree>
    <p:extLst>
      <p:ext uri="{BB962C8B-B14F-4D97-AF65-F5344CB8AC3E}">
        <p14:creationId xmlns:p14="http://schemas.microsoft.com/office/powerpoint/2010/main" val="876120825"/>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2"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3"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r>
              <a:rPr lang="ru-RU"/>
              <a:t>22.06.2015</a:t>
            </a:r>
          </a:p>
        </p:txBody>
      </p:sp>
      <p:sp>
        <p:nvSpPr>
          <p:cNvPr id="5" name="Нижний колонтитул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r>
              <a:rPr lang="en-US"/>
              <a:t>42nd meeting of the PAC for for Condensed Matter Physics, June 22-23 2015, Dubna</a:t>
            </a:r>
            <a:endParaRPr lang="ru-RU"/>
          </a:p>
        </p:txBody>
      </p:sp>
      <p:sp>
        <p:nvSpPr>
          <p:cNvPr id="6" name="Номер слайда 5"/>
          <p:cNvSpPr>
            <a:spLocks noGrp="1"/>
          </p:cNvSpPr>
          <p:nvPr>
            <p:ph type="sldNum" sz="quarter" idx="12"/>
          </p:nvPr>
        </p:nvSpPr>
        <p:spPr/>
        <p:txBody>
          <a:bodyPr/>
          <a:lstStyle>
            <a:lvl1pPr>
              <a:defRPr>
                <a:latin typeface="Arial" panose="020B0604020202020204" pitchFamily="34" charset="0"/>
              </a:defRPr>
            </a:lvl1pPr>
          </a:lstStyle>
          <a:p>
            <a:fld id="{F731388B-1BA9-4E32-BCE1-E11676BB130B}" type="slidenum">
              <a:rPr lang="ru-RU" altLang="hu-HU"/>
              <a:pPr/>
              <a:t>‹#›</a:t>
            </a:fld>
            <a:endParaRPr lang="ru-RU" altLang="hu-HU"/>
          </a:p>
        </p:txBody>
      </p:sp>
    </p:spTree>
    <p:extLst>
      <p:ext uri="{BB962C8B-B14F-4D97-AF65-F5344CB8AC3E}">
        <p14:creationId xmlns:p14="http://schemas.microsoft.com/office/powerpoint/2010/main" val="167471517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1"/>
          <p:cNvSpPr>
            <a:spLocks noGrp="1" noChangeArrowheads="1"/>
          </p:cNvSpPr>
          <p:nvPr>
            <p:ph type="sldNum" sz="quarter" idx="10"/>
          </p:nvPr>
        </p:nvSpPr>
        <p:spPr/>
        <p:txBody>
          <a:bodyPr/>
          <a:lstStyle>
            <a:lvl1pPr algn="l">
              <a:defRPr b="0"/>
            </a:lvl1pPr>
          </a:lstStyle>
          <a:p>
            <a:fld id="{ECEF4312-8F74-4F24-A1F4-57138FF53D0A}" type="slidenum">
              <a:rPr lang="en-GB" altLang="fr-FR"/>
              <a:pPr/>
              <a:t>‹#›</a:t>
            </a:fld>
            <a:endParaRPr lang="en-GB" altLang="fr-FR"/>
          </a:p>
        </p:txBody>
      </p:sp>
    </p:spTree>
    <p:extLst>
      <p:ext uri="{BB962C8B-B14F-4D97-AF65-F5344CB8AC3E}">
        <p14:creationId xmlns:p14="http://schemas.microsoft.com/office/powerpoint/2010/main" val="2459137596"/>
      </p:ext>
    </p:extLst>
  </p:cSld>
  <p:clrMapOvr>
    <a:masterClrMapping/>
  </p:clrMapOvr>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1" y="273050"/>
            <a:ext cx="4011084" cy="1162050"/>
          </a:xfrm>
          <a:prstGeom prst="rect">
            <a:avLst/>
          </a:prstGeo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4"/>
          <p:cNvSpPr>
            <a:spLocks noGrp="1" noChangeArrowheads="1"/>
          </p:cNvSpPr>
          <p:nvPr>
            <p:ph type="sldNum" sz="quarter" idx="10"/>
          </p:nvPr>
        </p:nvSpPr>
        <p:spPr/>
        <p:txBody>
          <a:bodyPr/>
          <a:lstStyle>
            <a:lvl1pPr algn="l">
              <a:defRPr b="0"/>
            </a:lvl1pPr>
          </a:lstStyle>
          <a:p>
            <a:fld id="{C0AC6265-586F-4233-9070-8A4FA8FECDD9}" type="slidenum">
              <a:rPr lang="en-GB" altLang="fr-FR"/>
              <a:pPr/>
              <a:t>‹#›</a:t>
            </a:fld>
            <a:endParaRPr lang="en-GB" altLang="fr-FR"/>
          </a:p>
        </p:txBody>
      </p:sp>
    </p:spTree>
    <p:extLst>
      <p:ext uri="{BB962C8B-B14F-4D97-AF65-F5344CB8AC3E}">
        <p14:creationId xmlns:p14="http://schemas.microsoft.com/office/powerpoint/2010/main" val="2788302055"/>
      </p:ext>
    </p:extLst>
  </p:cSld>
  <p:clrMapOvr>
    <a:masterClrMapping/>
  </p:clrMapOvr>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0"/>
            <a:ext cx="7315200" cy="566738"/>
          </a:xfrm>
          <a:prstGeom prst="rect">
            <a:avLst/>
          </a:prstGeo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4"/>
          <p:cNvSpPr>
            <a:spLocks noGrp="1" noChangeArrowheads="1"/>
          </p:cNvSpPr>
          <p:nvPr>
            <p:ph type="sldNum" sz="quarter" idx="10"/>
          </p:nvPr>
        </p:nvSpPr>
        <p:spPr/>
        <p:txBody>
          <a:bodyPr/>
          <a:lstStyle>
            <a:lvl1pPr algn="l">
              <a:defRPr b="0"/>
            </a:lvl1pPr>
          </a:lstStyle>
          <a:p>
            <a:fld id="{043A8262-A163-4BB5-A067-50C61EA2CA4B}" type="slidenum">
              <a:rPr lang="en-GB" altLang="fr-FR"/>
              <a:pPr/>
              <a:t>‹#›</a:t>
            </a:fld>
            <a:endParaRPr lang="en-GB" altLang="fr-FR"/>
          </a:p>
        </p:txBody>
      </p:sp>
    </p:spTree>
    <p:extLst>
      <p:ext uri="{BB962C8B-B14F-4D97-AF65-F5344CB8AC3E}">
        <p14:creationId xmlns:p14="http://schemas.microsoft.com/office/powerpoint/2010/main" val="3613269317"/>
      </p:ext>
    </p:extLst>
  </p:cSld>
  <p:clrMapOvr>
    <a:masterClrMapping/>
  </p:clrMapOvr>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a:prstGeom prst="rect">
            <a:avLst/>
          </a:prstGeom>
        </p:spPr>
        <p:txBody>
          <a:bodyPr/>
          <a:lstStyle/>
          <a:p>
            <a:r>
              <a:rPr lang="ru-RU"/>
              <a:t>Образец заголовка</a:t>
            </a:r>
          </a:p>
        </p:txBody>
      </p:sp>
      <p:sp>
        <p:nvSpPr>
          <p:cNvPr id="3" name="Вертикальный текст 2"/>
          <p:cNvSpPr>
            <a:spLocks noGrp="1"/>
          </p:cNvSpPr>
          <p:nvPr>
            <p:ph type="body" orient="vert" idx="1"/>
          </p:nvPr>
        </p:nvSpPr>
        <p:spPr>
          <a:xfrm>
            <a:off x="609600" y="1600201"/>
            <a:ext cx="10972800" cy="4525963"/>
          </a:xfrm>
          <a:prstGeom prst="rect">
            <a:avLst/>
          </a:prstGeo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3"/>
          <p:cNvSpPr>
            <a:spLocks noGrp="1" noChangeArrowheads="1"/>
          </p:cNvSpPr>
          <p:nvPr>
            <p:ph type="sldNum" sz="quarter" idx="10"/>
          </p:nvPr>
        </p:nvSpPr>
        <p:spPr/>
        <p:txBody>
          <a:bodyPr/>
          <a:lstStyle>
            <a:lvl1pPr algn="l">
              <a:defRPr b="0"/>
            </a:lvl1pPr>
          </a:lstStyle>
          <a:p>
            <a:fld id="{7EFE2E63-B651-433A-8B99-678401FC0914}" type="slidenum">
              <a:rPr lang="en-GB" altLang="fr-FR"/>
              <a:pPr/>
              <a:t>‹#›</a:t>
            </a:fld>
            <a:endParaRPr lang="en-GB" altLang="fr-FR"/>
          </a:p>
        </p:txBody>
      </p:sp>
    </p:spTree>
    <p:extLst>
      <p:ext uri="{BB962C8B-B14F-4D97-AF65-F5344CB8AC3E}">
        <p14:creationId xmlns:p14="http://schemas.microsoft.com/office/powerpoint/2010/main" val="3069059229"/>
      </p:ext>
    </p:extLst>
  </p:cSld>
  <p:clrMapOvr>
    <a:masterClrMapping/>
  </p:clrMapOvr>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274639"/>
            <a:ext cx="2743200" cy="5851525"/>
          </a:xfrm>
          <a:prstGeom prst="rect">
            <a:avLst/>
          </a:prstGeo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609600" y="274639"/>
            <a:ext cx="8026400" cy="5851525"/>
          </a:xfrm>
          <a:prstGeom prst="rect">
            <a:avLst/>
          </a:prstGeo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3"/>
          <p:cNvSpPr>
            <a:spLocks noGrp="1" noChangeArrowheads="1"/>
          </p:cNvSpPr>
          <p:nvPr>
            <p:ph type="sldNum" sz="quarter" idx="10"/>
          </p:nvPr>
        </p:nvSpPr>
        <p:spPr/>
        <p:txBody>
          <a:bodyPr/>
          <a:lstStyle>
            <a:lvl1pPr algn="l">
              <a:defRPr b="0"/>
            </a:lvl1pPr>
          </a:lstStyle>
          <a:p>
            <a:fld id="{DFB9D400-0ACE-49B3-A7DA-079508F21B8F}" type="slidenum">
              <a:rPr lang="en-GB" altLang="fr-FR"/>
              <a:pPr/>
              <a:t>‹#›</a:t>
            </a:fld>
            <a:endParaRPr lang="en-GB" altLang="fr-FR"/>
          </a:p>
        </p:txBody>
      </p:sp>
    </p:spTree>
    <p:extLst>
      <p:ext uri="{BB962C8B-B14F-4D97-AF65-F5344CB8AC3E}">
        <p14:creationId xmlns:p14="http://schemas.microsoft.com/office/powerpoint/2010/main" val="1211839730"/>
      </p:ext>
    </p:extLst>
  </p:cSld>
  <p:clrMapOvr>
    <a:masterClrMapping/>
  </p:clrMapOvr>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Объект 1"/>
          <p:cNvSpPr>
            <a:spLocks noGrp="1"/>
          </p:cNvSpPr>
          <p:nvPr>
            <p:ph/>
          </p:nvPr>
        </p:nvSpPr>
        <p:spPr>
          <a:xfrm>
            <a:off x="609600" y="274639"/>
            <a:ext cx="10972800" cy="5851525"/>
          </a:xfrm>
          <a:prstGeom prst="rect">
            <a:avLst/>
          </a:prstGeo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3" name="Rectangle 2"/>
          <p:cNvSpPr>
            <a:spLocks noGrp="1" noChangeArrowheads="1"/>
          </p:cNvSpPr>
          <p:nvPr>
            <p:ph type="sldNum" sz="quarter" idx="10"/>
          </p:nvPr>
        </p:nvSpPr>
        <p:spPr/>
        <p:txBody>
          <a:bodyPr/>
          <a:lstStyle>
            <a:lvl1pPr algn="l">
              <a:defRPr b="0"/>
            </a:lvl1pPr>
          </a:lstStyle>
          <a:p>
            <a:fld id="{83109009-15EB-48C6-A10F-02DE50F88864}" type="slidenum">
              <a:rPr lang="en-GB" altLang="fr-FR"/>
              <a:pPr/>
              <a:t>‹#›</a:t>
            </a:fld>
            <a:endParaRPr lang="en-GB" altLang="fr-FR"/>
          </a:p>
        </p:txBody>
      </p:sp>
    </p:spTree>
    <p:extLst>
      <p:ext uri="{BB962C8B-B14F-4D97-AF65-F5344CB8AC3E}">
        <p14:creationId xmlns:p14="http://schemas.microsoft.com/office/powerpoint/2010/main" val="2894547231"/>
      </p:ext>
    </p:extLst>
  </p:cSld>
  <p:clrMapOvr>
    <a:masterClrMapping/>
  </p:clrMapOvr>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2130426"/>
            <a:ext cx="10363200" cy="1470025"/>
          </a:xfrm>
          <a:prstGeom prst="rect">
            <a:avLst/>
          </a:prstGeom>
        </p:spPr>
        <p:txBody>
          <a:bodyPr/>
          <a:lstStyle/>
          <a:p>
            <a:r>
              <a:rPr lang="ru-RU"/>
              <a:t>Образец заголовка</a:t>
            </a:r>
          </a:p>
        </p:txBody>
      </p:sp>
      <p:sp>
        <p:nvSpPr>
          <p:cNvPr id="3" name="Подзаголовок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a:t>Образец подзаголовка</a:t>
            </a:r>
          </a:p>
        </p:txBody>
      </p:sp>
      <p:sp>
        <p:nvSpPr>
          <p:cNvPr id="5" name="Объект 4"/>
          <p:cNvSpPr>
            <a:spLocks noGrp="1"/>
          </p:cNvSpPr>
          <p:nvPr>
            <p:ph sz="quarter" idx="10"/>
          </p:nvPr>
        </p:nvSpPr>
        <p:spPr>
          <a:xfrm>
            <a:off x="10837333" y="5935890"/>
            <a:ext cx="1354667" cy="595313"/>
          </a:xfrm>
          <a:prstGeom prst="rect">
            <a:avLst/>
          </a:prstGeom>
        </p:spPr>
        <p:txBody>
          <a:bodyPr/>
          <a:lstStyle>
            <a:lvl1pPr marL="0" indent="0">
              <a:buNone/>
              <a:defRPr sz="2500" b="0"/>
            </a:lvl1pPr>
          </a:lstStyle>
          <a:p>
            <a:pPr lvl="0"/>
            <a:r>
              <a:rPr lang="ru-RU"/>
              <a:t>Образец текста</a:t>
            </a:r>
          </a:p>
        </p:txBody>
      </p:sp>
      <p:sp>
        <p:nvSpPr>
          <p:cNvPr id="6" name="Rectangle 5"/>
          <p:cNvSpPr>
            <a:spLocks noGrp="1" noChangeArrowheads="1"/>
          </p:cNvSpPr>
          <p:nvPr>
            <p:ph type="sldNum" sz="quarter" idx="11"/>
          </p:nvPr>
        </p:nvSpPr>
        <p:spPr/>
        <p:txBody>
          <a:bodyPr/>
          <a:lstStyle>
            <a:lvl1pPr algn="l">
              <a:defRPr b="0"/>
            </a:lvl1pPr>
          </a:lstStyle>
          <a:p>
            <a:fld id="{BCA3C160-F1A7-4B7C-BA53-D8027B8373CD}" type="slidenum">
              <a:rPr lang="en-GB" altLang="fr-FR"/>
              <a:pPr/>
              <a:t>‹#›</a:t>
            </a:fld>
            <a:endParaRPr lang="en-GB" altLang="fr-FR"/>
          </a:p>
        </p:txBody>
      </p:sp>
    </p:spTree>
    <p:extLst>
      <p:ext uri="{BB962C8B-B14F-4D97-AF65-F5344CB8AC3E}">
        <p14:creationId xmlns:p14="http://schemas.microsoft.com/office/powerpoint/2010/main" val="1174726272"/>
      </p:ext>
    </p:extLst>
  </p:cSld>
  <p:clrMapOvr>
    <a:masterClrMapping/>
  </p:clrMapOvr>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a:prstGeom prst="rect">
            <a:avLst/>
          </a:prstGeom>
        </p:spPr>
        <p:txBody>
          <a:bodyPr/>
          <a:lstStyle/>
          <a:p>
            <a:r>
              <a:rPr lang="ru-RU"/>
              <a:t>Образец заголовка</a:t>
            </a:r>
          </a:p>
        </p:txBody>
      </p:sp>
      <p:sp>
        <p:nvSpPr>
          <p:cNvPr id="3" name="Содержимое 2"/>
          <p:cNvSpPr>
            <a:spLocks noGrp="1"/>
          </p:cNvSpPr>
          <p:nvPr>
            <p:ph idx="1"/>
          </p:nvPr>
        </p:nvSpPr>
        <p:spPr>
          <a:xfrm>
            <a:off x="609600" y="1600201"/>
            <a:ext cx="10972800" cy="4525963"/>
          </a:xfrm>
          <a:prstGeom prst="rect">
            <a:avLst/>
          </a:prstGeo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3"/>
          <p:cNvSpPr>
            <a:spLocks noGrp="1" noChangeArrowheads="1"/>
          </p:cNvSpPr>
          <p:nvPr>
            <p:ph type="sldNum" sz="quarter" idx="10"/>
          </p:nvPr>
        </p:nvSpPr>
        <p:spPr/>
        <p:txBody>
          <a:bodyPr/>
          <a:lstStyle>
            <a:lvl1pPr algn="l">
              <a:defRPr b="0"/>
            </a:lvl1pPr>
          </a:lstStyle>
          <a:p>
            <a:fld id="{CC00856F-85A5-4DBA-BA14-90E2189B52AB}" type="slidenum">
              <a:rPr lang="en-GB" altLang="fr-FR"/>
              <a:pPr/>
              <a:t>‹#›</a:t>
            </a:fld>
            <a:endParaRPr lang="en-GB" altLang="fr-FR"/>
          </a:p>
        </p:txBody>
      </p:sp>
    </p:spTree>
    <p:extLst>
      <p:ext uri="{BB962C8B-B14F-4D97-AF65-F5344CB8AC3E}">
        <p14:creationId xmlns:p14="http://schemas.microsoft.com/office/powerpoint/2010/main" val="1336036233"/>
      </p:ext>
    </p:extLst>
  </p:cSld>
  <p:clrMapOvr>
    <a:masterClrMapping/>
  </p:clrMapOvr>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a:t>Образец текста</a:t>
            </a:r>
          </a:p>
        </p:txBody>
      </p:sp>
      <p:sp>
        <p:nvSpPr>
          <p:cNvPr id="4" name="Rectangle 3"/>
          <p:cNvSpPr>
            <a:spLocks noGrp="1" noChangeArrowheads="1"/>
          </p:cNvSpPr>
          <p:nvPr>
            <p:ph type="sldNum" sz="quarter" idx="10"/>
          </p:nvPr>
        </p:nvSpPr>
        <p:spPr/>
        <p:txBody>
          <a:bodyPr/>
          <a:lstStyle>
            <a:lvl1pPr algn="l">
              <a:defRPr b="0"/>
            </a:lvl1pPr>
          </a:lstStyle>
          <a:p>
            <a:fld id="{B55CFCFD-D305-4213-8AB4-B10E3832B305}" type="slidenum">
              <a:rPr lang="en-GB" altLang="fr-FR"/>
              <a:pPr/>
              <a:t>‹#›</a:t>
            </a:fld>
            <a:endParaRPr lang="en-GB" altLang="fr-FR"/>
          </a:p>
        </p:txBody>
      </p:sp>
    </p:spTree>
    <p:extLst>
      <p:ext uri="{BB962C8B-B14F-4D97-AF65-F5344CB8AC3E}">
        <p14:creationId xmlns:p14="http://schemas.microsoft.com/office/powerpoint/2010/main" val="3635272829"/>
      </p:ext>
    </p:extLst>
  </p:cSld>
  <p:clrMapOvr>
    <a:masterClrMapping/>
  </p:clrMapOvr>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a:prstGeom prst="rect">
            <a:avLst/>
          </a:prstGeom>
        </p:spPr>
        <p:txBody>
          <a:bodyPr/>
          <a:lstStyle/>
          <a:p>
            <a:r>
              <a:rPr lang="ru-RU"/>
              <a:t>Образец заголовка</a:t>
            </a:r>
          </a:p>
        </p:txBody>
      </p:sp>
      <p:sp>
        <p:nvSpPr>
          <p:cNvPr id="3" name="Содержимое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Rectangle 4"/>
          <p:cNvSpPr>
            <a:spLocks noGrp="1" noChangeArrowheads="1"/>
          </p:cNvSpPr>
          <p:nvPr>
            <p:ph type="sldNum" sz="quarter" idx="10"/>
          </p:nvPr>
        </p:nvSpPr>
        <p:spPr/>
        <p:txBody>
          <a:bodyPr/>
          <a:lstStyle>
            <a:lvl1pPr algn="l">
              <a:defRPr b="0"/>
            </a:lvl1pPr>
          </a:lstStyle>
          <a:p>
            <a:fld id="{5B01F2E0-523B-4E45-8638-A95B87AC9DA1}" type="slidenum">
              <a:rPr lang="en-GB" altLang="fr-FR"/>
              <a:pPr/>
              <a:t>‹#›</a:t>
            </a:fld>
            <a:endParaRPr lang="en-GB" altLang="fr-FR"/>
          </a:p>
        </p:txBody>
      </p:sp>
    </p:spTree>
    <p:extLst>
      <p:ext uri="{BB962C8B-B14F-4D97-AF65-F5344CB8AC3E}">
        <p14:creationId xmlns:p14="http://schemas.microsoft.com/office/powerpoint/2010/main" val="1077122588"/>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r>
              <a:rPr lang="ru-RU"/>
              <a:t>22.06.2015</a:t>
            </a:r>
          </a:p>
        </p:txBody>
      </p:sp>
      <p:sp>
        <p:nvSpPr>
          <p:cNvPr id="5" name="Нижний колонтитул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r>
              <a:rPr lang="en-US"/>
              <a:t>42nd meeting of the PAC for for Condensed Matter Physics, June 22-23 2015, Dubna</a:t>
            </a:r>
            <a:endParaRPr lang="ru-RU"/>
          </a:p>
        </p:txBody>
      </p:sp>
      <p:sp>
        <p:nvSpPr>
          <p:cNvPr id="6" name="Номер слайда 5"/>
          <p:cNvSpPr>
            <a:spLocks noGrp="1"/>
          </p:cNvSpPr>
          <p:nvPr>
            <p:ph type="sldNum" sz="quarter" idx="12"/>
          </p:nvPr>
        </p:nvSpPr>
        <p:spPr/>
        <p:txBody>
          <a:bodyPr/>
          <a:lstStyle>
            <a:lvl1pPr>
              <a:defRPr>
                <a:latin typeface="Arial" panose="020B0604020202020204" pitchFamily="34" charset="0"/>
              </a:defRPr>
            </a:lvl1pPr>
          </a:lstStyle>
          <a:p>
            <a:fld id="{35A2FEEC-B675-45C7-92C6-2DE5D897B1FE}" type="slidenum">
              <a:rPr lang="ru-RU" altLang="hu-HU"/>
              <a:pPr/>
              <a:t>‹#›</a:t>
            </a:fld>
            <a:endParaRPr lang="ru-RU" altLang="hu-HU"/>
          </a:p>
        </p:txBody>
      </p:sp>
    </p:spTree>
    <p:extLst>
      <p:ext uri="{BB962C8B-B14F-4D97-AF65-F5344CB8AC3E}">
        <p14:creationId xmlns:p14="http://schemas.microsoft.com/office/powerpoint/2010/main" val="411005050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a:prstGeom prst="rect">
            <a:avLst/>
          </a:prstGeom>
        </p:spPr>
        <p:txBody>
          <a:bodyPr/>
          <a:lstStyle>
            <a:lvl1pPr>
              <a:defRPr/>
            </a:lvl1pPr>
          </a:lstStyle>
          <a:p>
            <a:r>
              <a:rPr lang="ru-RU"/>
              <a:t>Образец заголовка</a:t>
            </a:r>
          </a:p>
        </p:txBody>
      </p:sp>
      <p:sp>
        <p:nvSpPr>
          <p:cNvPr id="3" name="Текст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Rectangle 6"/>
          <p:cNvSpPr>
            <a:spLocks noGrp="1" noChangeArrowheads="1"/>
          </p:cNvSpPr>
          <p:nvPr>
            <p:ph type="sldNum" sz="quarter" idx="10"/>
          </p:nvPr>
        </p:nvSpPr>
        <p:spPr/>
        <p:txBody>
          <a:bodyPr/>
          <a:lstStyle>
            <a:lvl1pPr algn="l">
              <a:defRPr b="0"/>
            </a:lvl1pPr>
          </a:lstStyle>
          <a:p>
            <a:fld id="{10CB322A-6FCC-4BBA-B03F-3EEE1F5C490D}" type="slidenum">
              <a:rPr lang="en-GB" altLang="fr-FR"/>
              <a:pPr/>
              <a:t>‹#›</a:t>
            </a:fld>
            <a:endParaRPr lang="en-GB" altLang="fr-FR"/>
          </a:p>
        </p:txBody>
      </p:sp>
    </p:spTree>
    <p:extLst>
      <p:ext uri="{BB962C8B-B14F-4D97-AF65-F5344CB8AC3E}">
        <p14:creationId xmlns:p14="http://schemas.microsoft.com/office/powerpoint/2010/main" val="2170282924"/>
      </p:ext>
    </p:extLst>
  </p:cSld>
  <p:clrMapOvr>
    <a:masterClrMapping/>
  </p:clrMapOvr>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a:prstGeom prst="rect">
            <a:avLst/>
          </a:prstGeom>
        </p:spPr>
        <p:txBody>
          <a:bodyPr/>
          <a:lstStyle/>
          <a:p>
            <a:r>
              <a:rPr lang="ru-RU"/>
              <a:t>Образец заголовка</a:t>
            </a:r>
          </a:p>
        </p:txBody>
      </p:sp>
      <p:sp>
        <p:nvSpPr>
          <p:cNvPr id="3" name="Rectangle 2"/>
          <p:cNvSpPr>
            <a:spLocks noGrp="1" noChangeArrowheads="1"/>
          </p:cNvSpPr>
          <p:nvPr>
            <p:ph type="sldNum" sz="quarter" idx="10"/>
          </p:nvPr>
        </p:nvSpPr>
        <p:spPr/>
        <p:txBody>
          <a:bodyPr/>
          <a:lstStyle>
            <a:lvl1pPr algn="l">
              <a:defRPr b="0"/>
            </a:lvl1pPr>
          </a:lstStyle>
          <a:p>
            <a:fld id="{E1EEB26C-779F-435F-A24F-445BE06E9FE5}" type="slidenum">
              <a:rPr lang="en-GB" altLang="fr-FR"/>
              <a:pPr/>
              <a:t>‹#›</a:t>
            </a:fld>
            <a:endParaRPr lang="en-GB" altLang="fr-FR"/>
          </a:p>
        </p:txBody>
      </p:sp>
    </p:spTree>
    <p:extLst>
      <p:ext uri="{BB962C8B-B14F-4D97-AF65-F5344CB8AC3E}">
        <p14:creationId xmlns:p14="http://schemas.microsoft.com/office/powerpoint/2010/main" val="2560430444"/>
      </p:ext>
    </p:extLst>
  </p:cSld>
  <p:clrMapOvr>
    <a:masterClrMapping/>
  </p:clrMapOvr>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1"/>
          <p:cNvSpPr>
            <a:spLocks noGrp="1" noChangeArrowheads="1"/>
          </p:cNvSpPr>
          <p:nvPr>
            <p:ph type="sldNum" sz="quarter" idx="10"/>
          </p:nvPr>
        </p:nvSpPr>
        <p:spPr/>
        <p:txBody>
          <a:bodyPr/>
          <a:lstStyle>
            <a:lvl1pPr algn="l">
              <a:defRPr b="0"/>
            </a:lvl1pPr>
          </a:lstStyle>
          <a:p>
            <a:fld id="{ECEF4312-8F74-4F24-A1F4-57138FF53D0A}" type="slidenum">
              <a:rPr lang="en-GB" altLang="fr-FR"/>
              <a:pPr/>
              <a:t>‹#›</a:t>
            </a:fld>
            <a:endParaRPr lang="en-GB" altLang="fr-FR"/>
          </a:p>
        </p:txBody>
      </p:sp>
    </p:spTree>
    <p:extLst>
      <p:ext uri="{BB962C8B-B14F-4D97-AF65-F5344CB8AC3E}">
        <p14:creationId xmlns:p14="http://schemas.microsoft.com/office/powerpoint/2010/main" val="583756487"/>
      </p:ext>
    </p:extLst>
  </p:cSld>
  <p:clrMapOvr>
    <a:masterClrMapping/>
  </p:clrMapOvr>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1" y="273050"/>
            <a:ext cx="4011084" cy="1162050"/>
          </a:xfrm>
          <a:prstGeom prst="rect">
            <a:avLst/>
          </a:prstGeo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4"/>
          <p:cNvSpPr>
            <a:spLocks noGrp="1" noChangeArrowheads="1"/>
          </p:cNvSpPr>
          <p:nvPr>
            <p:ph type="sldNum" sz="quarter" idx="10"/>
          </p:nvPr>
        </p:nvSpPr>
        <p:spPr/>
        <p:txBody>
          <a:bodyPr/>
          <a:lstStyle>
            <a:lvl1pPr algn="l">
              <a:defRPr b="0"/>
            </a:lvl1pPr>
          </a:lstStyle>
          <a:p>
            <a:fld id="{C0AC6265-586F-4233-9070-8A4FA8FECDD9}" type="slidenum">
              <a:rPr lang="en-GB" altLang="fr-FR"/>
              <a:pPr/>
              <a:t>‹#›</a:t>
            </a:fld>
            <a:endParaRPr lang="en-GB" altLang="fr-FR"/>
          </a:p>
        </p:txBody>
      </p:sp>
    </p:spTree>
    <p:extLst>
      <p:ext uri="{BB962C8B-B14F-4D97-AF65-F5344CB8AC3E}">
        <p14:creationId xmlns:p14="http://schemas.microsoft.com/office/powerpoint/2010/main" val="3614062069"/>
      </p:ext>
    </p:extLst>
  </p:cSld>
  <p:clrMapOvr>
    <a:masterClrMapping/>
  </p:clrMapOvr>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0"/>
            <a:ext cx="7315200" cy="566738"/>
          </a:xfrm>
          <a:prstGeom prst="rect">
            <a:avLst/>
          </a:prstGeo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4"/>
          <p:cNvSpPr>
            <a:spLocks noGrp="1" noChangeArrowheads="1"/>
          </p:cNvSpPr>
          <p:nvPr>
            <p:ph type="sldNum" sz="quarter" idx="10"/>
          </p:nvPr>
        </p:nvSpPr>
        <p:spPr/>
        <p:txBody>
          <a:bodyPr/>
          <a:lstStyle>
            <a:lvl1pPr algn="l">
              <a:defRPr b="0"/>
            </a:lvl1pPr>
          </a:lstStyle>
          <a:p>
            <a:fld id="{043A8262-A163-4BB5-A067-50C61EA2CA4B}" type="slidenum">
              <a:rPr lang="en-GB" altLang="fr-FR"/>
              <a:pPr/>
              <a:t>‹#›</a:t>
            </a:fld>
            <a:endParaRPr lang="en-GB" altLang="fr-FR"/>
          </a:p>
        </p:txBody>
      </p:sp>
    </p:spTree>
    <p:extLst>
      <p:ext uri="{BB962C8B-B14F-4D97-AF65-F5344CB8AC3E}">
        <p14:creationId xmlns:p14="http://schemas.microsoft.com/office/powerpoint/2010/main" val="472955874"/>
      </p:ext>
    </p:extLst>
  </p:cSld>
  <p:clrMapOvr>
    <a:masterClrMapping/>
  </p:clrMapOvr>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a:prstGeom prst="rect">
            <a:avLst/>
          </a:prstGeom>
        </p:spPr>
        <p:txBody>
          <a:bodyPr/>
          <a:lstStyle/>
          <a:p>
            <a:r>
              <a:rPr lang="ru-RU"/>
              <a:t>Образец заголовка</a:t>
            </a:r>
          </a:p>
        </p:txBody>
      </p:sp>
      <p:sp>
        <p:nvSpPr>
          <p:cNvPr id="3" name="Вертикальный текст 2"/>
          <p:cNvSpPr>
            <a:spLocks noGrp="1"/>
          </p:cNvSpPr>
          <p:nvPr>
            <p:ph type="body" orient="vert" idx="1"/>
          </p:nvPr>
        </p:nvSpPr>
        <p:spPr>
          <a:xfrm>
            <a:off x="609600" y="1600201"/>
            <a:ext cx="10972800" cy="4525963"/>
          </a:xfrm>
          <a:prstGeom prst="rect">
            <a:avLst/>
          </a:prstGeo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3"/>
          <p:cNvSpPr>
            <a:spLocks noGrp="1" noChangeArrowheads="1"/>
          </p:cNvSpPr>
          <p:nvPr>
            <p:ph type="sldNum" sz="quarter" idx="10"/>
          </p:nvPr>
        </p:nvSpPr>
        <p:spPr/>
        <p:txBody>
          <a:bodyPr/>
          <a:lstStyle>
            <a:lvl1pPr algn="l">
              <a:defRPr b="0"/>
            </a:lvl1pPr>
          </a:lstStyle>
          <a:p>
            <a:fld id="{7EFE2E63-B651-433A-8B99-678401FC0914}" type="slidenum">
              <a:rPr lang="en-GB" altLang="fr-FR"/>
              <a:pPr/>
              <a:t>‹#›</a:t>
            </a:fld>
            <a:endParaRPr lang="en-GB" altLang="fr-FR"/>
          </a:p>
        </p:txBody>
      </p:sp>
    </p:spTree>
    <p:extLst>
      <p:ext uri="{BB962C8B-B14F-4D97-AF65-F5344CB8AC3E}">
        <p14:creationId xmlns:p14="http://schemas.microsoft.com/office/powerpoint/2010/main" val="3103524998"/>
      </p:ext>
    </p:extLst>
  </p:cSld>
  <p:clrMapOvr>
    <a:masterClrMapping/>
  </p:clrMapOvr>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274639"/>
            <a:ext cx="2743200" cy="5851525"/>
          </a:xfrm>
          <a:prstGeom prst="rect">
            <a:avLst/>
          </a:prstGeo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609600" y="274639"/>
            <a:ext cx="8026400" cy="5851525"/>
          </a:xfrm>
          <a:prstGeom prst="rect">
            <a:avLst/>
          </a:prstGeo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3"/>
          <p:cNvSpPr>
            <a:spLocks noGrp="1" noChangeArrowheads="1"/>
          </p:cNvSpPr>
          <p:nvPr>
            <p:ph type="sldNum" sz="quarter" idx="10"/>
          </p:nvPr>
        </p:nvSpPr>
        <p:spPr/>
        <p:txBody>
          <a:bodyPr/>
          <a:lstStyle>
            <a:lvl1pPr algn="l">
              <a:defRPr b="0"/>
            </a:lvl1pPr>
          </a:lstStyle>
          <a:p>
            <a:fld id="{DFB9D400-0ACE-49B3-A7DA-079508F21B8F}" type="slidenum">
              <a:rPr lang="en-GB" altLang="fr-FR"/>
              <a:pPr/>
              <a:t>‹#›</a:t>
            </a:fld>
            <a:endParaRPr lang="en-GB" altLang="fr-FR"/>
          </a:p>
        </p:txBody>
      </p:sp>
    </p:spTree>
    <p:extLst>
      <p:ext uri="{BB962C8B-B14F-4D97-AF65-F5344CB8AC3E}">
        <p14:creationId xmlns:p14="http://schemas.microsoft.com/office/powerpoint/2010/main" val="1699023611"/>
      </p:ext>
    </p:extLst>
  </p:cSld>
  <p:clrMapOvr>
    <a:masterClrMapping/>
  </p:clrMapOvr>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Объект 1"/>
          <p:cNvSpPr>
            <a:spLocks noGrp="1"/>
          </p:cNvSpPr>
          <p:nvPr>
            <p:ph/>
          </p:nvPr>
        </p:nvSpPr>
        <p:spPr>
          <a:xfrm>
            <a:off x="609600" y="274639"/>
            <a:ext cx="10972800" cy="5851525"/>
          </a:xfrm>
          <a:prstGeom prst="rect">
            <a:avLst/>
          </a:prstGeo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3" name="Rectangle 2"/>
          <p:cNvSpPr>
            <a:spLocks noGrp="1" noChangeArrowheads="1"/>
          </p:cNvSpPr>
          <p:nvPr>
            <p:ph type="sldNum" sz="quarter" idx="10"/>
          </p:nvPr>
        </p:nvSpPr>
        <p:spPr/>
        <p:txBody>
          <a:bodyPr/>
          <a:lstStyle>
            <a:lvl1pPr algn="l">
              <a:defRPr b="0"/>
            </a:lvl1pPr>
          </a:lstStyle>
          <a:p>
            <a:fld id="{83109009-15EB-48C6-A10F-02DE50F88864}" type="slidenum">
              <a:rPr lang="en-GB" altLang="fr-FR"/>
              <a:pPr/>
              <a:t>‹#›</a:t>
            </a:fld>
            <a:endParaRPr lang="en-GB" altLang="fr-FR"/>
          </a:p>
        </p:txBody>
      </p:sp>
    </p:spTree>
    <p:extLst>
      <p:ext uri="{BB962C8B-B14F-4D97-AF65-F5344CB8AC3E}">
        <p14:creationId xmlns:p14="http://schemas.microsoft.com/office/powerpoint/2010/main" val="144513078"/>
      </p:ext>
    </p:extLst>
  </p:cSld>
  <p:clrMapOvr>
    <a:masterClrMapping/>
  </p:clrMapOvr>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45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ru-RU"/>
              <a:t>Образец подзаголовка</a:t>
            </a:r>
          </a:p>
        </p:txBody>
      </p:sp>
      <p:sp>
        <p:nvSpPr>
          <p:cNvPr id="4" name="Дата 3"/>
          <p:cNvSpPr>
            <a:spLocks noGrp="1"/>
          </p:cNvSpPr>
          <p:nvPr>
            <p:ph type="dt" sz="half" idx="10"/>
          </p:nvPr>
        </p:nvSpPr>
        <p:spPr/>
        <p:txBody>
          <a:bodyPr/>
          <a:lstStyle/>
          <a:p>
            <a:fld id="{83CAC67B-886C-4ABF-A2D4-FFA5F1E3E7D4}" type="datetimeFigureOut">
              <a:rPr lang="en-US" smtClean="0">
                <a:solidFill>
                  <a:prstClr val="black">
                    <a:tint val="75000"/>
                  </a:prstClr>
                </a:solidFill>
              </a:rPr>
              <a:pPr/>
              <a:t>1/18/2022</a:t>
            </a:fld>
            <a:endParaRPr lang="en-US">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en-US">
              <a:solidFill>
                <a:prstClr val="black">
                  <a:tint val="75000"/>
                </a:prstClr>
              </a:solidFill>
            </a:endParaRPr>
          </a:p>
        </p:txBody>
      </p:sp>
      <p:sp>
        <p:nvSpPr>
          <p:cNvPr id="6" name="Номер слайда 5"/>
          <p:cNvSpPr>
            <a:spLocks noGrp="1"/>
          </p:cNvSpPr>
          <p:nvPr>
            <p:ph type="sldNum" sz="quarter" idx="12"/>
          </p:nvPr>
        </p:nvSpPr>
        <p:spPr/>
        <p:txBody>
          <a:bodyPr/>
          <a:lstStyle/>
          <a:p>
            <a:fld id="{32A75B3B-75F3-40EE-A299-99E920743ED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4012806"/>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83CAC67B-886C-4ABF-A2D4-FFA5F1E3E7D4}" type="datetimeFigureOut">
              <a:rPr lang="en-US" smtClean="0">
                <a:solidFill>
                  <a:prstClr val="black">
                    <a:tint val="75000"/>
                  </a:prstClr>
                </a:solidFill>
              </a:rPr>
              <a:pPr/>
              <a:t>1/18/2022</a:t>
            </a:fld>
            <a:endParaRPr lang="en-US">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en-US">
              <a:solidFill>
                <a:prstClr val="black">
                  <a:tint val="75000"/>
                </a:prstClr>
              </a:solidFill>
            </a:endParaRPr>
          </a:p>
        </p:txBody>
      </p:sp>
      <p:sp>
        <p:nvSpPr>
          <p:cNvPr id="6" name="Номер слайда 5"/>
          <p:cNvSpPr>
            <a:spLocks noGrp="1"/>
          </p:cNvSpPr>
          <p:nvPr>
            <p:ph type="sldNum" sz="quarter" idx="12"/>
          </p:nvPr>
        </p:nvSpPr>
        <p:spPr/>
        <p:txBody>
          <a:bodyPr/>
          <a:lstStyle/>
          <a:p>
            <a:fld id="{32A75B3B-75F3-40EE-A299-99E920743ED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52588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r>
              <a:rPr lang="ru-RU"/>
              <a:t>22.06.2015</a:t>
            </a:r>
          </a:p>
        </p:txBody>
      </p:sp>
      <p:sp>
        <p:nvSpPr>
          <p:cNvPr id="5" name="Нижний колонтитул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r>
              <a:rPr lang="en-US"/>
              <a:t>42nd meeting of the PAC for for Condensed Matter Physics, June 22-23 2015, Dubna</a:t>
            </a:r>
            <a:endParaRPr lang="ru-RU"/>
          </a:p>
        </p:txBody>
      </p:sp>
      <p:sp>
        <p:nvSpPr>
          <p:cNvPr id="6" name="Номер слайда 5"/>
          <p:cNvSpPr>
            <a:spLocks noGrp="1"/>
          </p:cNvSpPr>
          <p:nvPr>
            <p:ph type="sldNum" sz="quarter" idx="12"/>
          </p:nvPr>
        </p:nvSpPr>
        <p:spPr/>
        <p:txBody>
          <a:bodyPr/>
          <a:lstStyle>
            <a:lvl1pPr>
              <a:defRPr>
                <a:latin typeface="Arial" panose="020B0604020202020204" pitchFamily="34" charset="0"/>
              </a:defRPr>
            </a:lvl1pPr>
          </a:lstStyle>
          <a:p>
            <a:fld id="{14612FA6-C4CB-4585-AF45-E2FFC0E45EA4}" type="slidenum">
              <a:rPr lang="ru-RU" altLang="hu-HU"/>
              <a:pPr/>
              <a:t>‹#›</a:t>
            </a:fld>
            <a:endParaRPr lang="ru-RU" altLang="hu-HU"/>
          </a:p>
        </p:txBody>
      </p:sp>
    </p:spTree>
    <p:extLst>
      <p:ext uri="{BB962C8B-B14F-4D97-AF65-F5344CB8AC3E}">
        <p14:creationId xmlns:p14="http://schemas.microsoft.com/office/powerpoint/2010/main" val="1631403167"/>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1" y="1709740"/>
            <a:ext cx="10515600" cy="2852737"/>
          </a:xfrm>
        </p:spPr>
        <p:txBody>
          <a:bodyPr anchor="b"/>
          <a:lstStyle>
            <a:lvl1pPr>
              <a:defRPr sz="4500"/>
            </a:lvl1pPr>
          </a:lstStyle>
          <a:p>
            <a:r>
              <a:rPr lang="ru-RU"/>
              <a:t>Образец заголовка</a:t>
            </a:r>
          </a:p>
        </p:txBody>
      </p:sp>
      <p:sp>
        <p:nvSpPr>
          <p:cNvPr id="3" name="Текст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83CAC67B-886C-4ABF-A2D4-FFA5F1E3E7D4}" type="datetimeFigureOut">
              <a:rPr lang="en-US" smtClean="0">
                <a:solidFill>
                  <a:prstClr val="black">
                    <a:tint val="75000"/>
                  </a:prstClr>
                </a:solidFill>
              </a:rPr>
              <a:pPr/>
              <a:t>1/18/2022</a:t>
            </a:fld>
            <a:endParaRPr lang="en-US">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en-US">
              <a:solidFill>
                <a:prstClr val="black">
                  <a:tint val="75000"/>
                </a:prstClr>
              </a:solidFill>
            </a:endParaRPr>
          </a:p>
        </p:txBody>
      </p:sp>
      <p:sp>
        <p:nvSpPr>
          <p:cNvPr id="6" name="Номер слайда 5"/>
          <p:cNvSpPr>
            <a:spLocks noGrp="1"/>
          </p:cNvSpPr>
          <p:nvPr>
            <p:ph type="sldNum" sz="quarter" idx="12"/>
          </p:nvPr>
        </p:nvSpPr>
        <p:spPr/>
        <p:txBody>
          <a:bodyPr/>
          <a:lstStyle/>
          <a:p>
            <a:fld id="{32A75B3B-75F3-40EE-A299-99E920743ED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151860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83CAC67B-886C-4ABF-A2D4-FFA5F1E3E7D4}" type="datetimeFigureOut">
              <a:rPr lang="en-US" smtClean="0">
                <a:solidFill>
                  <a:prstClr val="black">
                    <a:tint val="75000"/>
                  </a:prstClr>
                </a:solidFill>
              </a:rPr>
              <a:pPr/>
              <a:t>1/18/2022</a:t>
            </a:fld>
            <a:endParaRPr lang="en-US">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en-US">
              <a:solidFill>
                <a:prstClr val="black">
                  <a:tint val="75000"/>
                </a:prstClr>
              </a:solidFill>
            </a:endParaRPr>
          </a:p>
        </p:txBody>
      </p:sp>
      <p:sp>
        <p:nvSpPr>
          <p:cNvPr id="7" name="Номер слайда 6"/>
          <p:cNvSpPr>
            <a:spLocks noGrp="1"/>
          </p:cNvSpPr>
          <p:nvPr>
            <p:ph type="sldNum" sz="quarter" idx="12"/>
          </p:nvPr>
        </p:nvSpPr>
        <p:spPr/>
        <p:txBody>
          <a:bodyPr/>
          <a:lstStyle/>
          <a:p>
            <a:fld id="{32A75B3B-75F3-40EE-A299-99E920743ED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8239663"/>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7"/>
            <a:ext cx="10515600" cy="1325563"/>
          </a:xfrm>
        </p:spPr>
        <p:txBody>
          <a:bodyPr/>
          <a:lstStyle/>
          <a:p>
            <a:r>
              <a:rPr lang="ru-RU"/>
              <a:t>Образец заголовка</a:t>
            </a:r>
          </a:p>
        </p:txBody>
      </p:sp>
      <p:sp>
        <p:nvSpPr>
          <p:cNvPr id="3" name="Текст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4" name="Объект 3"/>
          <p:cNvSpPr>
            <a:spLocks noGrp="1"/>
          </p:cNvSpPr>
          <p:nvPr>
            <p:ph sz="half" idx="2"/>
          </p:nvPr>
        </p:nvSpPr>
        <p:spPr>
          <a:xfrm>
            <a:off x="839789"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6" name="Объект 5"/>
          <p:cNvSpPr>
            <a:spLocks noGrp="1"/>
          </p:cNvSpPr>
          <p:nvPr>
            <p:ph sz="quarter" idx="4"/>
          </p:nvPr>
        </p:nvSpPr>
        <p:spPr>
          <a:xfrm>
            <a:off x="6172201"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83CAC67B-886C-4ABF-A2D4-FFA5F1E3E7D4}" type="datetimeFigureOut">
              <a:rPr lang="en-US" smtClean="0">
                <a:solidFill>
                  <a:prstClr val="black">
                    <a:tint val="75000"/>
                  </a:prstClr>
                </a:solidFill>
              </a:rPr>
              <a:pPr/>
              <a:t>1/18/2022</a:t>
            </a:fld>
            <a:endParaRPr lang="en-US">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en-US">
              <a:solidFill>
                <a:prstClr val="black">
                  <a:tint val="75000"/>
                </a:prstClr>
              </a:solidFill>
            </a:endParaRPr>
          </a:p>
        </p:txBody>
      </p:sp>
      <p:sp>
        <p:nvSpPr>
          <p:cNvPr id="9" name="Номер слайда 8"/>
          <p:cNvSpPr>
            <a:spLocks noGrp="1"/>
          </p:cNvSpPr>
          <p:nvPr>
            <p:ph type="sldNum" sz="quarter" idx="12"/>
          </p:nvPr>
        </p:nvSpPr>
        <p:spPr/>
        <p:txBody>
          <a:bodyPr/>
          <a:lstStyle/>
          <a:p>
            <a:fld id="{32A75B3B-75F3-40EE-A299-99E920743ED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231289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83CAC67B-886C-4ABF-A2D4-FFA5F1E3E7D4}" type="datetimeFigureOut">
              <a:rPr lang="en-US" smtClean="0">
                <a:solidFill>
                  <a:prstClr val="black">
                    <a:tint val="75000"/>
                  </a:prstClr>
                </a:solidFill>
              </a:rPr>
              <a:pPr/>
              <a:t>1/18/2022</a:t>
            </a:fld>
            <a:endParaRPr lang="en-US">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en-US">
              <a:solidFill>
                <a:prstClr val="black">
                  <a:tint val="75000"/>
                </a:prstClr>
              </a:solidFill>
            </a:endParaRPr>
          </a:p>
        </p:txBody>
      </p:sp>
      <p:sp>
        <p:nvSpPr>
          <p:cNvPr id="5" name="Номер слайда 4"/>
          <p:cNvSpPr>
            <a:spLocks noGrp="1"/>
          </p:cNvSpPr>
          <p:nvPr>
            <p:ph type="sldNum" sz="quarter" idx="12"/>
          </p:nvPr>
        </p:nvSpPr>
        <p:spPr/>
        <p:txBody>
          <a:bodyPr/>
          <a:lstStyle/>
          <a:p>
            <a:fld id="{32A75B3B-75F3-40EE-A299-99E920743ED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5576305"/>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3CAC67B-886C-4ABF-A2D4-FFA5F1E3E7D4}" type="datetimeFigureOut">
              <a:rPr lang="en-US" smtClean="0">
                <a:solidFill>
                  <a:prstClr val="black">
                    <a:tint val="75000"/>
                  </a:prstClr>
                </a:solidFill>
              </a:rPr>
              <a:pPr/>
              <a:t>1/18/2022</a:t>
            </a:fld>
            <a:endParaRPr lang="en-US">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en-US">
              <a:solidFill>
                <a:prstClr val="black">
                  <a:tint val="75000"/>
                </a:prstClr>
              </a:solidFill>
            </a:endParaRPr>
          </a:p>
        </p:txBody>
      </p:sp>
      <p:sp>
        <p:nvSpPr>
          <p:cNvPr id="4" name="Номер слайда 3"/>
          <p:cNvSpPr>
            <a:spLocks noGrp="1"/>
          </p:cNvSpPr>
          <p:nvPr>
            <p:ph type="sldNum" sz="quarter" idx="12"/>
          </p:nvPr>
        </p:nvSpPr>
        <p:spPr/>
        <p:txBody>
          <a:bodyPr/>
          <a:lstStyle/>
          <a:p>
            <a:fld id="{32A75B3B-75F3-40EE-A299-99E920743ED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976575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2400"/>
            </a:lvl1pPr>
          </a:lstStyle>
          <a:p>
            <a:r>
              <a:rPr lang="ru-RU"/>
              <a:t>Образец заголовка</a:t>
            </a:r>
          </a:p>
        </p:txBody>
      </p:sp>
      <p:sp>
        <p:nvSpPr>
          <p:cNvPr id="3" name="Объект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a:t>Образец текста</a:t>
            </a:r>
          </a:p>
        </p:txBody>
      </p:sp>
      <p:sp>
        <p:nvSpPr>
          <p:cNvPr id="5" name="Дата 4"/>
          <p:cNvSpPr>
            <a:spLocks noGrp="1"/>
          </p:cNvSpPr>
          <p:nvPr>
            <p:ph type="dt" sz="half" idx="10"/>
          </p:nvPr>
        </p:nvSpPr>
        <p:spPr/>
        <p:txBody>
          <a:bodyPr/>
          <a:lstStyle/>
          <a:p>
            <a:fld id="{83CAC67B-886C-4ABF-A2D4-FFA5F1E3E7D4}" type="datetimeFigureOut">
              <a:rPr lang="en-US" smtClean="0">
                <a:solidFill>
                  <a:prstClr val="black">
                    <a:tint val="75000"/>
                  </a:prstClr>
                </a:solidFill>
              </a:rPr>
              <a:pPr/>
              <a:t>1/18/2022</a:t>
            </a:fld>
            <a:endParaRPr lang="en-US">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en-US">
              <a:solidFill>
                <a:prstClr val="black">
                  <a:tint val="75000"/>
                </a:prstClr>
              </a:solidFill>
            </a:endParaRPr>
          </a:p>
        </p:txBody>
      </p:sp>
      <p:sp>
        <p:nvSpPr>
          <p:cNvPr id="7" name="Номер слайда 6"/>
          <p:cNvSpPr>
            <a:spLocks noGrp="1"/>
          </p:cNvSpPr>
          <p:nvPr>
            <p:ph type="sldNum" sz="quarter" idx="12"/>
          </p:nvPr>
        </p:nvSpPr>
        <p:spPr/>
        <p:txBody>
          <a:bodyPr/>
          <a:lstStyle/>
          <a:p>
            <a:fld id="{32A75B3B-75F3-40EE-A299-99E920743ED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103179"/>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2400"/>
            </a:lvl1pPr>
          </a:lstStyle>
          <a:p>
            <a:r>
              <a:rPr lang="ru-RU"/>
              <a:t>Образец заголовка</a:t>
            </a:r>
          </a:p>
        </p:txBody>
      </p:sp>
      <p:sp>
        <p:nvSpPr>
          <p:cNvPr id="3" name="Рисунок 2"/>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ru-RU"/>
              <a:t>Вставка рисунка</a:t>
            </a:r>
          </a:p>
        </p:txBody>
      </p:sp>
      <p:sp>
        <p:nvSpPr>
          <p:cNvPr id="4" name="Текст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a:t>Образец текста</a:t>
            </a:r>
          </a:p>
        </p:txBody>
      </p:sp>
      <p:sp>
        <p:nvSpPr>
          <p:cNvPr id="5" name="Дата 4"/>
          <p:cNvSpPr>
            <a:spLocks noGrp="1"/>
          </p:cNvSpPr>
          <p:nvPr>
            <p:ph type="dt" sz="half" idx="10"/>
          </p:nvPr>
        </p:nvSpPr>
        <p:spPr/>
        <p:txBody>
          <a:bodyPr/>
          <a:lstStyle/>
          <a:p>
            <a:fld id="{83CAC67B-886C-4ABF-A2D4-FFA5F1E3E7D4}" type="datetimeFigureOut">
              <a:rPr lang="en-US" smtClean="0">
                <a:solidFill>
                  <a:prstClr val="black">
                    <a:tint val="75000"/>
                  </a:prstClr>
                </a:solidFill>
              </a:rPr>
              <a:pPr/>
              <a:t>1/18/2022</a:t>
            </a:fld>
            <a:endParaRPr lang="en-US">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en-US">
              <a:solidFill>
                <a:prstClr val="black">
                  <a:tint val="75000"/>
                </a:prstClr>
              </a:solidFill>
            </a:endParaRPr>
          </a:p>
        </p:txBody>
      </p:sp>
      <p:sp>
        <p:nvSpPr>
          <p:cNvPr id="7" name="Номер слайда 6"/>
          <p:cNvSpPr>
            <a:spLocks noGrp="1"/>
          </p:cNvSpPr>
          <p:nvPr>
            <p:ph type="sldNum" sz="quarter" idx="12"/>
          </p:nvPr>
        </p:nvSpPr>
        <p:spPr/>
        <p:txBody>
          <a:bodyPr/>
          <a:lstStyle/>
          <a:p>
            <a:fld id="{32A75B3B-75F3-40EE-A299-99E920743ED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2419171"/>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83CAC67B-886C-4ABF-A2D4-FFA5F1E3E7D4}" type="datetimeFigureOut">
              <a:rPr lang="en-US" smtClean="0">
                <a:solidFill>
                  <a:prstClr val="black">
                    <a:tint val="75000"/>
                  </a:prstClr>
                </a:solidFill>
              </a:rPr>
              <a:pPr/>
              <a:t>1/18/2022</a:t>
            </a:fld>
            <a:endParaRPr lang="en-US">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en-US">
              <a:solidFill>
                <a:prstClr val="black">
                  <a:tint val="75000"/>
                </a:prstClr>
              </a:solidFill>
            </a:endParaRPr>
          </a:p>
        </p:txBody>
      </p:sp>
      <p:sp>
        <p:nvSpPr>
          <p:cNvPr id="6" name="Номер слайда 5"/>
          <p:cNvSpPr>
            <a:spLocks noGrp="1"/>
          </p:cNvSpPr>
          <p:nvPr>
            <p:ph type="sldNum" sz="quarter" idx="12"/>
          </p:nvPr>
        </p:nvSpPr>
        <p:spPr/>
        <p:txBody>
          <a:bodyPr/>
          <a:lstStyle/>
          <a:p>
            <a:fld id="{32A75B3B-75F3-40EE-A299-99E920743ED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1624151"/>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1"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1"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83CAC67B-886C-4ABF-A2D4-FFA5F1E3E7D4}" type="datetimeFigureOut">
              <a:rPr lang="en-US" smtClean="0">
                <a:solidFill>
                  <a:prstClr val="black">
                    <a:tint val="75000"/>
                  </a:prstClr>
                </a:solidFill>
              </a:rPr>
              <a:pPr/>
              <a:t>1/18/2022</a:t>
            </a:fld>
            <a:endParaRPr lang="en-US">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en-US">
              <a:solidFill>
                <a:prstClr val="black">
                  <a:tint val="75000"/>
                </a:prstClr>
              </a:solidFill>
            </a:endParaRPr>
          </a:p>
        </p:txBody>
      </p:sp>
      <p:sp>
        <p:nvSpPr>
          <p:cNvPr id="6" name="Номер слайда 5"/>
          <p:cNvSpPr>
            <a:spLocks noGrp="1"/>
          </p:cNvSpPr>
          <p:nvPr>
            <p:ph type="sldNum" sz="quarter" idx="12"/>
          </p:nvPr>
        </p:nvSpPr>
        <p:spPr/>
        <p:txBody>
          <a:bodyPr/>
          <a:lstStyle/>
          <a:p>
            <a:fld id="{32A75B3B-75F3-40EE-A299-99E920743ED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5789248"/>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AndTx">
  <p:cSld name="Заголовок, два объекта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850900"/>
          </a:xfrm>
        </p:spPr>
        <p:txBody>
          <a:bodyPr/>
          <a:lstStyle/>
          <a:p>
            <a:r>
              <a:rPr lang="ru-RU"/>
              <a:t>Образец заголовка</a:t>
            </a:r>
          </a:p>
        </p:txBody>
      </p:sp>
      <p:sp>
        <p:nvSpPr>
          <p:cNvPr id="3" name="Содержимое 2"/>
          <p:cNvSpPr>
            <a:spLocks noGrp="1"/>
          </p:cNvSpPr>
          <p:nvPr>
            <p:ph sz="quarter" idx="1"/>
          </p:nvPr>
        </p:nvSpPr>
        <p:spPr>
          <a:xfrm>
            <a:off x="624417" y="1268413"/>
            <a:ext cx="5384800" cy="222726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quarter" idx="2"/>
          </p:nvPr>
        </p:nvSpPr>
        <p:spPr>
          <a:xfrm>
            <a:off x="624417" y="3648075"/>
            <a:ext cx="5384800" cy="222885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half" idx="3"/>
          </p:nvPr>
        </p:nvSpPr>
        <p:spPr>
          <a:xfrm>
            <a:off x="6212417" y="1268413"/>
            <a:ext cx="5384800" cy="460851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Rectangle 4"/>
          <p:cNvSpPr>
            <a:spLocks noGrp="1" noChangeArrowheads="1"/>
          </p:cNvSpPr>
          <p:nvPr>
            <p:ph type="dt" sz="half" idx="10"/>
          </p:nvPr>
        </p:nvSpPr>
        <p:spPr/>
        <p:txBody>
          <a:bodyPr/>
          <a:lstStyle>
            <a:lvl1pPr>
              <a:defRPr/>
            </a:lvl1pPr>
          </a:lstStyle>
          <a:p>
            <a:fld id="{83CAC67B-886C-4ABF-A2D4-FFA5F1E3E7D4}" type="datetimeFigureOut">
              <a:rPr lang="en-US" smtClean="0">
                <a:solidFill>
                  <a:prstClr val="black">
                    <a:tint val="75000"/>
                  </a:prstClr>
                </a:solidFill>
              </a:rPr>
              <a:pPr/>
              <a:t>1/18/2022</a:t>
            </a:fld>
            <a:endParaRPr lang="en-US">
              <a:solidFill>
                <a:prstClr val="black">
                  <a:tint val="75000"/>
                </a:prstClr>
              </a:solidFill>
            </a:endParaRPr>
          </a:p>
        </p:txBody>
      </p:sp>
      <p:sp>
        <p:nvSpPr>
          <p:cNvPr id="7" name="Rectangle 5"/>
          <p:cNvSpPr>
            <a:spLocks noGrp="1" noChangeArrowheads="1"/>
          </p:cNvSpPr>
          <p:nvPr>
            <p:ph type="ftr" sz="quarter" idx="11"/>
          </p:nvPr>
        </p:nvSpPr>
        <p:spPr/>
        <p:txBody>
          <a:bodyPr/>
          <a:lstStyle>
            <a:lvl1pPr>
              <a:defRPr/>
            </a:lvl1pPr>
          </a:lstStyle>
          <a:p>
            <a:endParaRPr lang="en-US">
              <a:solidFill>
                <a:prstClr val="black">
                  <a:tint val="75000"/>
                </a:prstClr>
              </a:solidFill>
            </a:endParaRPr>
          </a:p>
        </p:txBody>
      </p:sp>
      <p:sp>
        <p:nvSpPr>
          <p:cNvPr id="8" name="Rectangle 6"/>
          <p:cNvSpPr>
            <a:spLocks noGrp="1" noChangeArrowheads="1"/>
          </p:cNvSpPr>
          <p:nvPr>
            <p:ph type="sldNum" sz="quarter" idx="12"/>
          </p:nvPr>
        </p:nvSpPr>
        <p:spPr/>
        <p:txBody>
          <a:bodyPr/>
          <a:lstStyle>
            <a:lvl1pPr>
              <a:defRPr/>
            </a:lvl1pPr>
          </a:lstStyle>
          <a:p>
            <a:fld id="{32A75B3B-75F3-40EE-A299-99E920743ED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42992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49" y="1709739"/>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49" y="4589501"/>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r>
              <a:rPr lang="ru-RU"/>
              <a:t>22.06.2015</a:t>
            </a:r>
          </a:p>
        </p:txBody>
      </p:sp>
      <p:sp>
        <p:nvSpPr>
          <p:cNvPr id="5" name="Нижний колонтитул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r>
              <a:rPr lang="en-US"/>
              <a:t>42nd meeting of the PAC for for Condensed Matter Physics, June 22-23 2015, Dubna</a:t>
            </a:r>
            <a:endParaRPr lang="ru-RU"/>
          </a:p>
        </p:txBody>
      </p:sp>
      <p:sp>
        <p:nvSpPr>
          <p:cNvPr id="6" name="Номер слайда 5"/>
          <p:cNvSpPr>
            <a:spLocks noGrp="1"/>
          </p:cNvSpPr>
          <p:nvPr>
            <p:ph type="sldNum" sz="quarter" idx="12"/>
          </p:nvPr>
        </p:nvSpPr>
        <p:spPr/>
        <p:txBody>
          <a:bodyPr/>
          <a:lstStyle>
            <a:lvl1pPr>
              <a:defRPr>
                <a:latin typeface="Arial" panose="020B0604020202020204" pitchFamily="34" charset="0"/>
              </a:defRPr>
            </a:lvl1pPr>
          </a:lstStyle>
          <a:p>
            <a:fld id="{E24175D8-4A12-4ADE-9E17-741AABE7A9F3}" type="slidenum">
              <a:rPr lang="ru-RU" altLang="hu-HU"/>
              <a:pPr/>
              <a:t>‹#›</a:t>
            </a:fld>
            <a:endParaRPr lang="ru-RU" altLang="hu-HU"/>
          </a:p>
        </p:txBody>
      </p:sp>
    </p:spTree>
    <p:extLst>
      <p:ext uri="{BB962C8B-B14F-4D97-AF65-F5344CB8AC3E}">
        <p14:creationId xmlns:p14="http://schemas.microsoft.com/office/powerpoint/2010/main" val="2067512333"/>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bl">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609600"/>
            <a:ext cx="10363200" cy="1143000"/>
          </a:xfrm>
        </p:spPr>
        <p:txBody>
          <a:bodyPr/>
          <a:lstStyle/>
          <a:p>
            <a:r>
              <a:rPr lang="ru-RU"/>
              <a:t>Образец заголовка</a:t>
            </a:r>
          </a:p>
        </p:txBody>
      </p:sp>
      <p:sp>
        <p:nvSpPr>
          <p:cNvPr id="3" name="Таблица 2"/>
          <p:cNvSpPr>
            <a:spLocks noGrp="1"/>
          </p:cNvSpPr>
          <p:nvPr>
            <p:ph type="tbl" idx="1"/>
          </p:nvPr>
        </p:nvSpPr>
        <p:spPr>
          <a:xfrm>
            <a:off x="914400" y="1981200"/>
            <a:ext cx="10363200" cy="4114800"/>
          </a:xfrm>
        </p:spPr>
        <p:txBody>
          <a:bodyPr/>
          <a:lstStyle/>
          <a:p>
            <a:pPr lvl="0"/>
            <a:r>
              <a:rPr lang="ru-RU" noProof="0"/>
              <a:t>Вставка таблицы</a:t>
            </a:r>
          </a:p>
        </p:txBody>
      </p:sp>
      <p:sp>
        <p:nvSpPr>
          <p:cNvPr id="4" name="Нижний колонтитул 3"/>
          <p:cNvSpPr>
            <a:spLocks noGrp="1"/>
          </p:cNvSpPr>
          <p:nvPr>
            <p:ph type="ftr" sz="quarter" idx="10"/>
          </p:nvPr>
        </p:nvSpPr>
        <p:spPr/>
        <p:txBody>
          <a:bodyPr/>
          <a:lstStyle>
            <a:lvl1pPr>
              <a:defRPr/>
            </a:lvl1pPr>
          </a:lstStyle>
          <a:p>
            <a:endParaRPr lang="en-US">
              <a:solidFill>
                <a:prstClr val="black">
                  <a:tint val="75000"/>
                </a:prstClr>
              </a:solidFill>
            </a:endParaRPr>
          </a:p>
        </p:txBody>
      </p:sp>
    </p:spTree>
    <p:extLst>
      <p:ext uri="{BB962C8B-B14F-4D97-AF65-F5344CB8AC3E}">
        <p14:creationId xmlns:p14="http://schemas.microsoft.com/office/powerpoint/2010/main" val="260089492"/>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xAndObj">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609600"/>
            <a:ext cx="10363200" cy="1143000"/>
          </a:xfrm>
        </p:spPr>
        <p:txBody>
          <a:bodyPr/>
          <a:lstStyle/>
          <a:p>
            <a:r>
              <a:rPr lang="ru-RU"/>
              <a:t>Образец заголовка</a:t>
            </a:r>
          </a:p>
        </p:txBody>
      </p:sp>
      <p:sp>
        <p:nvSpPr>
          <p:cNvPr id="3" name="Текст 2"/>
          <p:cNvSpPr>
            <a:spLocks noGrp="1"/>
          </p:cNvSpPr>
          <p:nvPr>
            <p:ph type="body" sz="half" idx="1"/>
          </p:nvPr>
        </p:nvSpPr>
        <p:spPr>
          <a:xfrm>
            <a:off x="914400" y="1981200"/>
            <a:ext cx="5080000" cy="41148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6197600" y="1981200"/>
            <a:ext cx="5080000" cy="41148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Нижний колонтитул 4"/>
          <p:cNvSpPr>
            <a:spLocks noGrp="1"/>
          </p:cNvSpPr>
          <p:nvPr>
            <p:ph type="ftr" sz="quarter" idx="10"/>
          </p:nvPr>
        </p:nvSpPr>
        <p:spPr/>
        <p:txBody>
          <a:bodyPr/>
          <a:lstStyle>
            <a:lvl1pPr>
              <a:defRPr/>
            </a:lvl1pPr>
          </a:lstStyle>
          <a:p>
            <a:endParaRPr lang="en-US">
              <a:solidFill>
                <a:prstClr val="black">
                  <a:tint val="75000"/>
                </a:prstClr>
              </a:solidFill>
            </a:endParaRPr>
          </a:p>
        </p:txBody>
      </p:sp>
    </p:spTree>
    <p:extLst>
      <p:ext uri="{BB962C8B-B14F-4D97-AF65-F5344CB8AC3E}">
        <p14:creationId xmlns:p14="http://schemas.microsoft.com/office/powerpoint/2010/main" val="255305757"/>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cSld name="1_Заголовок и объект">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3036716"/>
      </p:ext>
    </p:extLst>
  </p:cSld>
  <p:clrMapOvr>
    <a:overrideClrMapping bg1="dk1" tx1="lt1" bg2="dk2" tx2="lt2" accent1="accent1" accent2="accent2" accent3="accent3" accent4="accent4" accent5="accent5" accent6="accent6" hlink="hlink" folHlink="folHlink"/>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AndTx">
  <p:cSld name="Заголовок, объект и текст">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ru-RU"/>
              <a:t>Образец заголовка</a:t>
            </a:r>
            <a:endParaRPr lang="de-DE"/>
          </a:p>
        </p:txBody>
      </p:sp>
      <p:sp>
        <p:nvSpPr>
          <p:cNvPr id="3" name="Content Placeholder 2"/>
          <p:cNvSpPr>
            <a:spLocks noGrp="1"/>
          </p:cNvSpPr>
          <p:nvPr>
            <p:ph sz="half" idx="1"/>
          </p:nvPr>
        </p:nvSpPr>
        <p:spPr>
          <a:xfrm>
            <a:off x="914400" y="1981200"/>
            <a:ext cx="5080000" cy="41148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de-DE"/>
          </a:p>
        </p:txBody>
      </p:sp>
      <p:sp>
        <p:nvSpPr>
          <p:cNvPr id="4" name="Text Placeholder 3"/>
          <p:cNvSpPr>
            <a:spLocks noGrp="1"/>
          </p:cNvSpPr>
          <p:nvPr>
            <p:ph type="body" sz="half" idx="2"/>
          </p:nvPr>
        </p:nvSpPr>
        <p:spPr>
          <a:xfrm>
            <a:off x="6197600" y="1981200"/>
            <a:ext cx="5080000" cy="41148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de-DE"/>
          </a:p>
        </p:txBody>
      </p:sp>
      <p:sp>
        <p:nvSpPr>
          <p:cNvPr id="5" name="Rectangle 4"/>
          <p:cNvSpPr>
            <a:spLocks noGrp="1" noChangeArrowheads="1"/>
          </p:cNvSpPr>
          <p:nvPr>
            <p:ph type="dt" sz="half" idx="10"/>
          </p:nvPr>
        </p:nvSpPr>
        <p:spPr>
          <a:ln/>
        </p:spPr>
        <p:txBody>
          <a:bodyPr/>
          <a:lstStyle>
            <a:lvl1pPr>
              <a:defRPr/>
            </a:lvl1pPr>
          </a:lstStyle>
          <a:p>
            <a:fld id="{83CAC67B-886C-4ABF-A2D4-FFA5F1E3E7D4}" type="datetimeFigureOut">
              <a:rPr lang="en-US" smtClean="0">
                <a:solidFill>
                  <a:prstClr val="black">
                    <a:tint val="75000"/>
                  </a:prstClr>
                </a:solidFill>
              </a:rPr>
              <a:pPr/>
              <a:t>1/18/2022</a:t>
            </a:fld>
            <a:endParaRPr lang="en-US">
              <a:solidFill>
                <a:prstClr val="black">
                  <a:tint val="75000"/>
                </a:prstClr>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prstClr val="black">
                  <a:tint val="75000"/>
                </a:prstClr>
              </a:solidFill>
            </a:endParaRPr>
          </a:p>
        </p:txBody>
      </p:sp>
      <p:sp>
        <p:nvSpPr>
          <p:cNvPr id="7" name="Rectangle 6"/>
          <p:cNvSpPr>
            <a:spLocks noGrp="1" noChangeArrowheads="1"/>
          </p:cNvSpPr>
          <p:nvPr>
            <p:ph type="sldNum" sz="quarter" idx="12"/>
          </p:nvPr>
        </p:nvSpPr>
        <p:spPr>
          <a:ln/>
        </p:spPr>
        <p:txBody>
          <a:bodyPr/>
          <a:lstStyle>
            <a:lvl1pPr>
              <a:defRPr/>
            </a:lvl1pPr>
          </a:lstStyle>
          <a:p>
            <a:fld id="{32A75B3B-75F3-40EE-A299-99E920743ED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3145045"/>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woObjOverTx">
  <p:cSld name="Заголовок и два объекта над текстом">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ru-RU"/>
              <a:t>Образец заголовка</a:t>
            </a:r>
            <a:endParaRPr lang="de-DE"/>
          </a:p>
        </p:txBody>
      </p:sp>
      <p:sp>
        <p:nvSpPr>
          <p:cNvPr id="3" name="Content Placeholder 2"/>
          <p:cNvSpPr>
            <a:spLocks noGrp="1"/>
          </p:cNvSpPr>
          <p:nvPr>
            <p:ph sz="quarter" idx="1"/>
          </p:nvPr>
        </p:nvSpPr>
        <p:spPr>
          <a:xfrm>
            <a:off x="914400" y="1981200"/>
            <a:ext cx="5080000" cy="19812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de-DE"/>
          </a:p>
        </p:txBody>
      </p:sp>
      <p:sp>
        <p:nvSpPr>
          <p:cNvPr id="4" name="Content Placeholder 3"/>
          <p:cNvSpPr>
            <a:spLocks noGrp="1"/>
          </p:cNvSpPr>
          <p:nvPr>
            <p:ph sz="quarter" idx="2"/>
          </p:nvPr>
        </p:nvSpPr>
        <p:spPr>
          <a:xfrm>
            <a:off x="6197600" y="1981200"/>
            <a:ext cx="5080000" cy="19812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de-DE"/>
          </a:p>
        </p:txBody>
      </p:sp>
      <p:sp>
        <p:nvSpPr>
          <p:cNvPr id="5" name="Text Placeholder 4"/>
          <p:cNvSpPr>
            <a:spLocks noGrp="1"/>
          </p:cNvSpPr>
          <p:nvPr>
            <p:ph type="body" sz="half" idx="3"/>
          </p:nvPr>
        </p:nvSpPr>
        <p:spPr>
          <a:xfrm>
            <a:off x="914400" y="4114800"/>
            <a:ext cx="10363200" cy="19812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de-DE"/>
          </a:p>
        </p:txBody>
      </p:sp>
      <p:sp>
        <p:nvSpPr>
          <p:cNvPr id="6" name="Rectangle 4"/>
          <p:cNvSpPr>
            <a:spLocks noGrp="1" noChangeArrowheads="1"/>
          </p:cNvSpPr>
          <p:nvPr>
            <p:ph type="dt" sz="half" idx="10"/>
          </p:nvPr>
        </p:nvSpPr>
        <p:spPr>
          <a:ln/>
        </p:spPr>
        <p:txBody>
          <a:bodyPr/>
          <a:lstStyle>
            <a:lvl1pPr>
              <a:defRPr/>
            </a:lvl1pPr>
          </a:lstStyle>
          <a:p>
            <a:fld id="{83CAC67B-886C-4ABF-A2D4-FFA5F1E3E7D4}" type="datetimeFigureOut">
              <a:rPr lang="en-US" smtClean="0">
                <a:solidFill>
                  <a:prstClr val="black">
                    <a:tint val="75000"/>
                  </a:prstClr>
                </a:solidFill>
              </a:rPr>
              <a:pPr/>
              <a:t>1/18/2022</a:t>
            </a:fld>
            <a:endParaRPr lang="en-US">
              <a:solidFill>
                <a:prstClr val="black">
                  <a:tint val="75000"/>
                </a:prstClr>
              </a:solidFill>
            </a:endParaRPr>
          </a:p>
        </p:txBody>
      </p:sp>
      <p:sp>
        <p:nvSpPr>
          <p:cNvPr id="7" name="Rectangle 5"/>
          <p:cNvSpPr>
            <a:spLocks noGrp="1" noChangeArrowheads="1"/>
          </p:cNvSpPr>
          <p:nvPr>
            <p:ph type="ftr" sz="quarter" idx="11"/>
          </p:nvPr>
        </p:nvSpPr>
        <p:spPr>
          <a:ln/>
        </p:spPr>
        <p:txBody>
          <a:bodyPr/>
          <a:lstStyle>
            <a:lvl1pPr>
              <a:defRPr/>
            </a:lvl1pPr>
          </a:lstStyle>
          <a:p>
            <a:endParaRPr lang="en-US">
              <a:solidFill>
                <a:prstClr val="black">
                  <a:tint val="75000"/>
                </a:prstClr>
              </a:solidFill>
            </a:endParaRPr>
          </a:p>
        </p:txBody>
      </p:sp>
      <p:sp>
        <p:nvSpPr>
          <p:cNvPr id="8" name="Rectangle 6"/>
          <p:cNvSpPr>
            <a:spLocks noGrp="1" noChangeArrowheads="1"/>
          </p:cNvSpPr>
          <p:nvPr>
            <p:ph type="sldNum" sz="quarter" idx="12"/>
          </p:nvPr>
        </p:nvSpPr>
        <p:spPr>
          <a:ln/>
        </p:spPr>
        <p:txBody>
          <a:bodyPr/>
          <a:lstStyle>
            <a:lvl1pPr>
              <a:defRPr/>
            </a:lvl1pPr>
          </a:lstStyle>
          <a:p>
            <a:fld id="{32A75B3B-75F3-40EE-A299-99E920743ED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7830849"/>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Only">
  <p:cSld name="Объект">
    <p:spTree>
      <p:nvGrpSpPr>
        <p:cNvPr id="1" name=""/>
        <p:cNvGrpSpPr/>
        <p:nvPr/>
      </p:nvGrpSpPr>
      <p:grpSpPr>
        <a:xfrm>
          <a:off x="0" y="0"/>
          <a:ext cx="0" cy="0"/>
          <a:chOff x="0" y="0"/>
          <a:chExt cx="0" cy="0"/>
        </a:xfrm>
      </p:grpSpPr>
      <p:sp>
        <p:nvSpPr>
          <p:cNvPr id="2" name="Объект 1"/>
          <p:cNvSpPr>
            <a:spLocks noGrp="1"/>
          </p:cNvSpPr>
          <p:nvPr>
            <p:ph/>
          </p:nvPr>
        </p:nvSpPr>
        <p:spPr>
          <a:xfrm>
            <a:off x="609600" y="274641"/>
            <a:ext cx="10972800" cy="585152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3" name="Rectangle 4"/>
          <p:cNvSpPr>
            <a:spLocks noGrp="1" noChangeArrowheads="1"/>
          </p:cNvSpPr>
          <p:nvPr>
            <p:ph type="dt" sz="half" idx="10"/>
          </p:nvPr>
        </p:nvSpPr>
        <p:spPr/>
        <p:txBody>
          <a:bodyPr/>
          <a:lstStyle>
            <a:lvl1pPr>
              <a:defRPr/>
            </a:lvl1pPr>
          </a:lstStyle>
          <a:p>
            <a:fld id="{83CAC67B-886C-4ABF-A2D4-FFA5F1E3E7D4}" type="datetimeFigureOut">
              <a:rPr lang="en-US" smtClean="0">
                <a:solidFill>
                  <a:prstClr val="black">
                    <a:tint val="75000"/>
                  </a:prstClr>
                </a:solidFill>
              </a:rPr>
              <a:pPr/>
              <a:t>1/18/2022</a:t>
            </a:fld>
            <a:endParaRPr lang="en-US">
              <a:solidFill>
                <a:prstClr val="black">
                  <a:tint val="75000"/>
                </a:prstClr>
              </a:solidFill>
            </a:endParaRPr>
          </a:p>
        </p:txBody>
      </p:sp>
      <p:sp>
        <p:nvSpPr>
          <p:cNvPr id="4" name="Rectangle 5"/>
          <p:cNvSpPr>
            <a:spLocks noGrp="1" noChangeArrowheads="1"/>
          </p:cNvSpPr>
          <p:nvPr>
            <p:ph type="ftr" sz="quarter" idx="11"/>
          </p:nvPr>
        </p:nvSpPr>
        <p:spPr/>
        <p:txBody>
          <a:bodyPr/>
          <a:lstStyle>
            <a:lvl1pPr>
              <a:defRPr/>
            </a:lvl1pPr>
          </a:lstStyle>
          <a:p>
            <a:endParaRPr lang="en-US">
              <a:solidFill>
                <a:prstClr val="black">
                  <a:tint val="75000"/>
                </a:prstClr>
              </a:solidFill>
            </a:endParaRPr>
          </a:p>
        </p:txBody>
      </p:sp>
      <p:sp>
        <p:nvSpPr>
          <p:cNvPr id="5" name="Rectangle 6"/>
          <p:cNvSpPr>
            <a:spLocks noGrp="1" noChangeArrowheads="1"/>
          </p:cNvSpPr>
          <p:nvPr>
            <p:ph type="sldNum" sz="quarter" idx="12"/>
          </p:nvPr>
        </p:nvSpPr>
        <p:spPr/>
        <p:txBody>
          <a:bodyPr/>
          <a:lstStyle>
            <a:lvl1pPr>
              <a:defRPr/>
            </a:lvl1pPr>
          </a:lstStyle>
          <a:p>
            <a:fld id="{32A75B3B-75F3-40EE-A299-99E920743ED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2254822"/>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cSld name="2_Титульны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8053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RU" dirty="0"/>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r>
              <a:rPr lang="ru-RU"/>
              <a:t>22.06.2015</a:t>
            </a:r>
          </a:p>
        </p:txBody>
      </p:sp>
      <p:sp>
        <p:nvSpPr>
          <p:cNvPr id="6" name="Нижний колонтитул 5"/>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r>
              <a:rPr lang="en-US"/>
              <a:t>42nd meeting of the PAC for for Condensed Matter Physics, June 22-23 2015, Dubna</a:t>
            </a:r>
            <a:endParaRPr lang="ru-RU"/>
          </a:p>
        </p:txBody>
      </p:sp>
      <p:sp>
        <p:nvSpPr>
          <p:cNvPr id="7" name="Номер слайда 6"/>
          <p:cNvSpPr>
            <a:spLocks noGrp="1"/>
          </p:cNvSpPr>
          <p:nvPr>
            <p:ph type="sldNum" sz="quarter" idx="12"/>
          </p:nvPr>
        </p:nvSpPr>
        <p:spPr/>
        <p:txBody>
          <a:bodyPr/>
          <a:lstStyle>
            <a:lvl1pPr>
              <a:defRPr>
                <a:latin typeface="Arial" panose="020B0604020202020204" pitchFamily="34" charset="0"/>
              </a:defRPr>
            </a:lvl1pPr>
          </a:lstStyle>
          <a:p>
            <a:fld id="{B3E9E029-2D20-4A92-88AA-7310FFA0722B}" type="slidenum">
              <a:rPr lang="ru-RU" altLang="hu-HU"/>
              <a:pPr/>
              <a:t>‹#›</a:t>
            </a:fld>
            <a:endParaRPr lang="ru-RU" altLang="hu-HU"/>
          </a:p>
        </p:txBody>
      </p:sp>
    </p:spTree>
    <p:extLst>
      <p:ext uri="{BB962C8B-B14F-4D97-AF65-F5344CB8AC3E}">
        <p14:creationId xmlns:p14="http://schemas.microsoft.com/office/powerpoint/2010/main" val="12264572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7"/>
            <a:ext cx="10515600" cy="1325563"/>
          </a:xfrm>
        </p:spPr>
        <p:txBody>
          <a:bodyPr/>
          <a:lstStyle/>
          <a:p>
            <a:r>
              <a:rPr lang="ru-RU"/>
              <a:t>Образец заголовка</a:t>
            </a:r>
          </a:p>
        </p:txBody>
      </p:sp>
      <p:sp>
        <p:nvSpPr>
          <p:cNvPr id="3" name="Текст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9"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3"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r>
              <a:rPr lang="ru-RU"/>
              <a:t>22.06.2015</a:t>
            </a:r>
          </a:p>
        </p:txBody>
      </p:sp>
      <p:sp>
        <p:nvSpPr>
          <p:cNvPr id="8" name="Нижний колонтитул 7"/>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r>
              <a:rPr lang="en-US"/>
              <a:t>42nd meeting of the PAC for for Condensed Matter Physics, June 22-23 2015, Dubna</a:t>
            </a:r>
            <a:endParaRPr lang="ru-RU"/>
          </a:p>
        </p:txBody>
      </p:sp>
      <p:sp>
        <p:nvSpPr>
          <p:cNvPr id="9" name="Номер слайда 8"/>
          <p:cNvSpPr>
            <a:spLocks noGrp="1"/>
          </p:cNvSpPr>
          <p:nvPr>
            <p:ph type="sldNum" sz="quarter" idx="12"/>
          </p:nvPr>
        </p:nvSpPr>
        <p:spPr/>
        <p:txBody>
          <a:bodyPr/>
          <a:lstStyle>
            <a:lvl1pPr>
              <a:defRPr>
                <a:latin typeface="Arial" panose="020B0604020202020204" pitchFamily="34" charset="0"/>
              </a:defRPr>
            </a:lvl1pPr>
          </a:lstStyle>
          <a:p>
            <a:fld id="{59F1F47D-1486-4EF5-8B86-6B48431BF2E3}" type="slidenum">
              <a:rPr lang="ru-RU" altLang="hu-HU"/>
              <a:pPr/>
              <a:t>‹#›</a:t>
            </a:fld>
            <a:endParaRPr lang="ru-RU" altLang="hu-HU"/>
          </a:p>
        </p:txBody>
      </p:sp>
    </p:spTree>
    <p:extLst>
      <p:ext uri="{BB962C8B-B14F-4D97-AF65-F5344CB8AC3E}">
        <p14:creationId xmlns:p14="http://schemas.microsoft.com/office/powerpoint/2010/main" val="7992416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r>
              <a:rPr lang="ru-RU"/>
              <a:t>22.06.2015</a:t>
            </a:r>
          </a:p>
        </p:txBody>
      </p:sp>
      <p:sp>
        <p:nvSpPr>
          <p:cNvPr id="4" name="Нижний колонтитул 3"/>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r>
              <a:rPr lang="en-US"/>
              <a:t>42nd meeting of the PAC for for Condensed Matter Physics, June 22-23 2015, Dubna</a:t>
            </a:r>
            <a:endParaRPr lang="ru-RU"/>
          </a:p>
        </p:txBody>
      </p:sp>
      <p:sp>
        <p:nvSpPr>
          <p:cNvPr id="5" name="Номер слайда 4"/>
          <p:cNvSpPr>
            <a:spLocks noGrp="1"/>
          </p:cNvSpPr>
          <p:nvPr>
            <p:ph type="sldNum" sz="quarter" idx="12"/>
          </p:nvPr>
        </p:nvSpPr>
        <p:spPr/>
        <p:txBody>
          <a:bodyPr/>
          <a:lstStyle>
            <a:lvl1pPr>
              <a:defRPr>
                <a:latin typeface="Arial" panose="020B0604020202020204" pitchFamily="34" charset="0"/>
              </a:defRPr>
            </a:lvl1pPr>
          </a:lstStyle>
          <a:p>
            <a:fld id="{1E0D10C1-3006-4582-8AA2-A86DE48F8583}" type="slidenum">
              <a:rPr lang="ru-RU" altLang="hu-HU"/>
              <a:pPr/>
              <a:t>‹#›</a:t>
            </a:fld>
            <a:endParaRPr lang="ru-RU" altLang="hu-HU"/>
          </a:p>
        </p:txBody>
      </p:sp>
    </p:spTree>
    <p:extLst>
      <p:ext uri="{BB962C8B-B14F-4D97-AF65-F5344CB8AC3E}">
        <p14:creationId xmlns:p14="http://schemas.microsoft.com/office/powerpoint/2010/main" val="34631395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r>
              <a:rPr lang="ru-RU"/>
              <a:t>22.06.2015</a:t>
            </a:r>
          </a:p>
        </p:txBody>
      </p:sp>
      <p:sp>
        <p:nvSpPr>
          <p:cNvPr id="3" name="Нижний колонтитул 2"/>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r>
              <a:rPr lang="en-US"/>
              <a:t>42nd meeting of the PAC for for Condensed Matter Physics, June 22-23 2015, Dubna</a:t>
            </a:r>
            <a:endParaRPr lang="ru-RU"/>
          </a:p>
        </p:txBody>
      </p:sp>
      <p:sp>
        <p:nvSpPr>
          <p:cNvPr id="4" name="Номер слайда 3"/>
          <p:cNvSpPr>
            <a:spLocks noGrp="1"/>
          </p:cNvSpPr>
          <p:nvPr>
            <p:ph type="sldNum" sz="quarter" idx="12"/>
          </p:nvPr>
        </p:nvSpPr>
        <p:spPr/>
        <p:txBody>
          <a:bodyPr/>
          <a:lstStyle>
            <a:lvl1pPr>
              <a:defRPr>
                <a:latin typeface="Arial" panose="020B0604020202020204" pitchFamily="34" charset="0"/>
              </a:defRPr>
            </a:lvl1pPr>
          </a:lstStyle>
          <a:p>
            <a:fld id="{78B2FFD9-B265-4008-92D6-7BE83C0532DF}" type="slidenum">
              <a:rPr lang="ru-RU" altLang="hu-HU"/>
              <a:pPr/>
              <a:t>‹#›</a:t>
            </a:fld>
            <a:endParaRPr lang="ru-RU" altLang="hu-HU"/>
          </a:p>
        </p:txBody>
      </p:sp>
    </p:spTree>
    <p:extLst>
      <p:ext uri="{BB962C8B-B14F-4D97-AF65-F5344CB8AC3E}">
        <p14:creationId xmlns:p14="http://schemas.microsoft.com/office/powerpoint/2010/main" val="36114901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r>
              <a:rPr lang="ru-RU"/>
              <a:t>22.06.2015</a:t>
            </a:r>
          </a:p>
        </p:txBody>
      </p:sp>
      <p:sp>
        <p:nvSpPr>
          <p:cNvPr id="6" name="Нижний колонтитул 5"/>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r>
              <a:rPr lang="en-US"/>
              <a:t>42nd meeting of the PAC for for Condensed Matter Physics, June 22-23 2015, Dubna</a:t>
            </a:r>
            <a:endParaRPr lang="ru-RU"/>
          </a:p>
        </p:txBody>
      </p:sp>
      <p:sp>
        <p:nvSpPr>
          <p:cNvPr id="7" name="Номер слайда 6"/>
          <p:cNvSpPr>
            <a:spLocks noGrp="1"/>
          </p:cNvSpPr>
          <p:nvPr>
            <p:ph type="sldNum" sz="quarter" idx="12"/>
          </p:nvPr>
        </p:nvSpPr>
        <p:spPr/>
        <p:txBody>
          <a:bodyPr/>
          <a:lstStyle>
            <a:lvl1pPr>
              <a:defRPr>
                <a:latin typeface="Arial" panose="020B0604020202020204" pitchFamily="34" charset="0"/>
              </a:defRPr>
            </a:lvl1pPr>
          </a:lstStyle>
          <a:p>
            <a:fld id="{D76ED22D-F371-4F50-9EEF-DABE639C0F32}" type="slidenum">
              <a:rPr lang="ru-RU" altLang="hu-HU"/>
              <a:pPr/>
              <a:t>‹#›</a:t>
            </a:fld>
            <a:endParaRPr lang="ru-RU" altLang="hu-HU"/>
          </a:p>
        </p:txBody>
      </p:sp>
    </p:spTree>
    <p:extLst>
      <p:ext uri="{BB962C8B-B14F-4D97-AF65-F5344CB8AC3E}">
        <p14:creationId xmlns:p14="http://schemas.microsoft.com/office/powerpoint/2010/main" val="20749802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r>
              <a:rPr lang="ru-RU"/>
              <a:t>22.06.2015</a:t>
            </a:r>
          </a:p>
        </p:txBody>
      </p:sp>
      <p:sp>
        <p:nvSpPr>
          <p:cNvPr id="5" name="Нижний колонтитул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r>
              <a:rPr lang="en-US"/>
              <a:t>42nd meeting of the PAC for for Condensed Matter Physics, June 22-23 2015, Dubna</a:t>
            </a:r>
            <a:endParaRPr lang="ru-RU"/>
          </a:p>
        </p:txBody>
      </p:sp>
      <p:sp>
        <p:nvSpPr>
          <p:cNvPr id="6" name="Номер слайда 5"/>
          <p:cNvSpPr>
            <a:spLocks noGrp="1"/>
          </p:cNvSpPr>
          <p:nvPr>
            <p:ph type="sldNum" sz="quarter" idx="12"/>
          </p:nvPr>
        </p:nvSpPr>
        <p:spPr/>
        <p:txBody>
          <a:bodyPr/>
          <a:lstStyle>
            <a:lvl1pPr>
              <a:defRPr>
                <a:latin typeface="Arial" panose="020B0604020202020204" pitchFamily="34" charset="0"/>
              </a:defRPr>
            </a:lvl1pPr>
          </a:lstStyle>
          <a:p>
            <a:fld id="{C87889FF-429C-4246-9AEB-4410F61D96C8}" type="slidenum">
              <a:rPr lang="ru-RU" altLang="hu-HU"/>
              <a:pPr/>
              <a:t>‹#›</a:t>
            </a:fld>
            <a:endParaRPr lang="ru-RU" altLang="hu-HU"/>
          </a:p>
        </p:txBody>
      </p:sp>
    </p:spTree>
    <p:extLst>
      <p:ext uri="{BB962C8B-B14F-4D97-AF65-F5344CB8AC3E}">
        <p14:creationId xmlns:p14="http://schemas.microsoft.com/office/powerpoint/2010/main" val="25012364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a:t>Вставка рисунка</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r>
              <a:rPr lang="ru-RU"/>
              <a:t>22.06.2015</a:t>
            </a:r>
          </a:p>
        </p:txBody>
      </p:sp>
      <p:sp>
        <p:nvSpPr>
          <p:cNvPr id="6" name="Нижний колонтитул 5"/>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r>
              <a:rPr lang="en-US"/>
              <a:t>42nd meeting of the PAC for for Condensed Matter Physics, June 22-23 2015, Dubna</a:t>
            </a:r>
            <a:endParaRPr lang="ru-RU"/>
          </a:p>
        </p:txBody>
      </p:sp>
      <p:sp>
        <p:nvSpPr>
          <p:cNvPr id="7" name="Номер слайда 6"/>
          <p:cNvSpPr>
            <a:spLocks noGrp="1"/>
          </p:cNvSpPr>
          <p:nvPr>
            <p:ph type="sldNum" sz="quarter" idx="12"/>
          </p:nvPr>
        </p:nvSpPr>
        <p:spPr/>
        <p:txBody>
          <a:bodyPr/>
          <a:lstStyle>
            <a:lvl1pPr>
              <a:defRPr>
                <a:latin typeface="Arial" panose="020B0604020202020204" pitchFamily="34" charset="0"/>
              </a:defRPr>
            </a:lvl1pPr>
          </a:lstStyle>
          <a:p>
            <a:fld id="{D7951226-88F4-412E-8073-4BEA8E2F05A8}" type="slidenum">
              <a:rPr lang="ru-RU" altLang="hu-HU"/>
              <a:pPr/>
              <a:t>‹#›</a:t>
            </a:fld>
            <a:endParaRPr lang="ru-RU" altLang="hu-HU"/>
          </a:p>
        </p:txBody>
      </p:sp>
    </p:spTree>
    <p:extLst>
      <p:ext uri="{BB962C8B-B14F-4D97-AF65-F5344CB8AC3E}">
        <p14:creationId xmlns:p14="http://schemas.microsoft.com/office/powerpoint/2010/main" val="41597566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r>
              <a:rPr lang="ru-RU"/>
              <a:t>22.06.2015</a:t>
            </a:r>
          </a:p>
        </p:txBody>
      </p:sp>
      <p:sp>
        <p:nvSpPr>
          <p:cNvPr id="5" name="Нижний колонтитул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r>
              <a:rPr lang="en-US"/>
              <a:t>42nd meeting of the PAC for for Condensed Matter Physics, June 22-23 2015, Dubna</a:t>
            </a:r>
            <a:endParaRPr lang="ru-RU"/>
          </a:p>
        </p:txBody>
      </p:sp>
      <p:sp>
        <p:nvSpPr>
          <p:cNvPr id="6" name="Номер слайда 5"/>
          <p:cNvSpPr>
            <a:spLocks noGrp="1"/>
          </p:cNvSpPr>
          <p:nvPr>
            <p:ph type="sldNum" sz="quarter" idx="12"/>
          </p:nvPr>
        </p:nvSpPr>
        <p:spPr/>
        <p:txBody>
          <a:bodyPr/>
          <a:lstStyle>
            <a:lvl1pPr>
              <a:defRPr>
                <a:latin typeface="Arial" panose="020B0604020202020204" pitchFamily="34" charset="0"/>
              </a:defRPr>
            </a:lvl1pPr>
          </a:lstStyle>
          <a:p>
            <a:fld id="{1FE429F6-22BD-460D-82C5-58B7FB1C7461}" type="slidenum">
              <a:rPr lang="ru-RU" altLang="hu-HU"/>
              <a:pPr/>
              <a:t>‹#›</a:t>
            </a:fld>
            <a:endParaRPr lang="ru-RU" altLang="hu-HU"/>
          </a:p>
        </p:txBody>
      </p:sp>
    </p:spTree>
    <p:extLst>
      <p:ext uri="{BB962C8B-B14F-4D97-AF65-F5344CB8AC3E}">
        <p14:creationId xmlns:p14="http://schemas.microsoft.com/office/powerpoint/2010/main" val="9243613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2"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3"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r>
              <a:rPr lang="ru-RU"/>
              <a:t>22.06.2015</a:t>
            </a:r>
          </a:p>
        </p:txBody>
      </p:sp>
      <p:sp>
        <p:nvSpPr>
          <p:cNvPr id="5" name="Нижний колонтитул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r>
              <a:rPr lang="en-US"/>
              <a:t>42nd meeting of the PAC for for Condensed Matter Physics, June 22-23 2015, Dubna</a:t>
            </a:r>
            <a:endParaRPr lang="ru-RU"/>
          </a:p>
        </p:txBody>
      </p:sp>
      <p:sp>
        <p:nvSpPr>
          <p:cNvPr id="6" name="Номер слайда 5"/>
          <p:cNvSpPr>
            <a:spLocks noGrp="1"/>
          </p:cNvSpPr>
          <p:nvPr>
            <p:ph type="sldNum" sz="quarter" idx="12"/>
          </p:nvPr>
        </p:nvSpPr>
        <p:spPr/>
        <p:txBody>
          <a:bodyPr/>
          <a:lstStyle>
            <a:lvl1pPr>
              <a:defRPr>
                <a:latin typeface="Arial" panose="020B0604020202020204" pitchFamily="34" charset="0"/>
              </a:defRPr>
            </a:lvl1pPr>
          </a:lstStyle>
          <a:p>
            <a:fld id="{8E153D4F-D1B2-4337-84D2-49971AE2158F}" type="slidenum">
              <a:rPr lang="ru-RU" altLang="hu-HU"/>
              <a:pPr/>
              <a:t>‹#›</a:t>
            </a:fld>
            <a:endParaRPr lang="ru-RU" altLang="hu-HU"/>
          </a:p>
        </p:txBody>
      </p:sp>
    </p:spTree>
    <p:extLst>
      <p:ext uri="{BB962C8B-B14F-4D97-AF65-F5344CB8AC3E}">
        <p14:creationId xmlns:p14="http://schemas.microsoft.com/office/powerpoint/2010/main" val="32135492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r>
              <a:rPr lang="ru-RU"/>
              <a:t>22.06.2015</a:t>
            </a:r>
          </a:p>
        </p:txBody>
      </p:sp>
      <p:sp>
        <p:nvSpPr>
          <p:cNvPr id="5" name="Нижний колонтитул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r>
              <a:rPr lang="en-US"/>
              <a:t>42nd meeting of the PAC for for Condensed Matter Physics, June 22-23 2015, Dubna</a:t>
            </a:r>
            <a:endParaRPr lang="ru-RU"/>
          </a:p>
        </p:txBody>
      </p:sp>
      <p:sp>
        <p:nvSpPr>
          <p:cNvPr id="6" name="Номер слайда 5"/>
          <p:cNvSpPr>
            <a:spLocks noGrp="1"/>
          </p:cNvSpPr>
          <p:nvPr>
            <p:ph type="sldNum" sz="quarter" idx="12"/>
          </p:nvPr>
        </p:nvSpPr>
        <p:spPr/>
        <p:txBody>
          <a:bodyPr/>
          <a:lstStyle>
            <a:lvl1pPr>
              <a:defRPr>
                <a:latin typeface="Arial" panose="020B0604020202020204" pitchFamily="34" charset="0"/>
              </a:defRPr>
            </a:lvl1pPr>
          </a:lstStyle>
          <a:p>
            <a:fld id="{30815DAF-3DB1-4168-A7E8-8A3FA54D4A57}" type="slidenum">
              <a:rPr lang="ru-RU" altLang="hu-HU"/>
              <a:pPr/>
              <a:t>‹#›</a:t>
            </a:fld>
            <a:endParaRPr lang="ru-RU" altLang="hu-HU"/>
          </a:p>
        </p:txBody>
      </p:sp>
    </p:spTree>
    <p:extLst>
      <p:ext uri="{BB962C8B-B14F-4D97-AF65-F5344CB8AC3E}">
        <p14:creationId xmlns:p14="http://schemas.microsoft.com/office/powerpoint/2010/main" val="21597497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r>
              <a:rPr lang="ru-RU"/>
              <a:t>22.06.2015</a:t>
            </a:r>
          </a:p>
        </p:txBody>
      </p:sp>
      <p:sp>
        <p:nvSpPr>
          <p:cNvPr id="5" name="Нижний колонтитул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r>
              <a:rPr lang="en-US"/>
              <a:t>42nd meeting of the PAC for for Condensed Matter Physics, June 22-23 2015, Dubna</a:t>
            </a:r>
            <a:endParaRPr lang="ru-RU"/>
          </a:p>
        </p:txBody>
      </p:sp>
      <p:sp>
        <p:nvSpPr>
          <p:cNvPr id="6" name="Номер слайда 5"/>
          <p:cNvSpPr>
            <a:spLocks noGrp="1"/>
          </p:cNvSpPr>
          <p:nvPr>
            <p:ph type="sldNum" sz="quarter" idx="12"/>
          </p:nvPr>
        </p:nvSpPr>
        <p:spPr/>
        <p:txBody>
          <a:bodyPr/>
          <a:lstStyle>
            <a:lvl1pPr>
              <a:defRPr>
                <a:latin typeface="Arial" panose="020B0604020202020204" pitchFamily="34" charset="0"/>
              </a:defRPr>
            </a:lvl1pPr>
          </a:lstStyle>
          <a:p>
            <a:fld id="{87B1B2FB-7291-4B0F-BB5D-0955A86F1995}" type="slidenum">
              <a:rPr lang="ru-RU" altLang="hu-HU"/>
              <a:pPr/>
              <a:t>‹#›</a:t>
            </a:fld>
            <a:endParaRPr lang="ru-RU" altLang="hu-HU"/>
          </a:p>
        </p:txBody>
      </p:sp>
    </p:spTree>
    <p:extLst>
      <p:ext uri="{BB962C8B-B14F-4D97-AF65-F5344CB8AC3E}">
        <p14:creationId xmlns:p14="http://schemas.microsoft.com/office/powerpoint/2010/main" val="21353294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49" y="1709739"/>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49" y="458949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r>
              <a:rPr lang="ru-RU"/>
              <a:t>22.06.2015</a:t>
            </a:r>
          </a:p>
        </p:txBody>
      </p:sp>
      <p:sp>
        <p:nvSpPr>
          <p:cNvPr id="5" name="Нижний колонтитул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r>
              <a:rPr lang="en-US"/>
              <a:t>42nd meeting of the PAC for for Condensed Matter Physics, June 22-23 2015, Dubna</a:t>
            </a:r>
            <a:endParaRPr lang="ru-RU"/>
          </a:p>
        </p:txBody>
      </p:sp>
      <p:sp>
        <p:nvSpPr>
          <p:cNvPr id="6" name="Номер слайда 5"/>
          <p:cNvSpPr>
            <a:spLocks noGrp="1"/>
          </p:cNvSpPr>
          <p:nvPr>
            <p:ph type="sldNum" sz="quarter" idx="12"/>
          </p:nvPr>
        </p:nvSpPr>
        <p:spPr/>
        <p:txBody>
          <a:bodyPr/>
          <a:lstStyle>
            <a:lvl1pPr>
              <a:defRPr>
                <a:latin typeface="Arial" panose="020B0604020202020204" pitchFamily="34" charset="0"/>
              </a:defRPr>
            </a:lvl1pPr>
          </a:lstStyle>
          <a:p>
            <a:fld id="{453598F5-E602-42A3-B79C-4EFC07275E50}" type="slidenum">
              <a:rPr lang="ru-RU" altLang="hu-HU"/>
              <a:pPr/>
              <a:t>‹#›</a:t>
            </a:fld>
            <a:endParaRPr lang="ru-RU" altLang="hu-HU"/>
          </a:p>
        </p:txBody>
      </p:sp>
    </p:spTree>
    <p:extLst>
      <p:ext uri="{BB962C8B-B14F-4D97-AF65-F5344CB8AC3E}">
        <p14:creationId xmlns:p14="http://schemas.microsoft.com/office/powerpoint/2010/main" val="11022251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RU" dirty="0"/>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r>
              <a:rPr lang="ru-RU"/>
              <a:t>22.06.2015</a:t>
            </a:r>
          </a:p>
        </p:txBody>
      </p:sp>
      <p:sp>
        <p:nvSpPr>
          <p:cNvPr id="6" name="Нижний колонтитул 5"/>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r>
              <a:rPr lang="en-US"/>
              <a:t>42nd meeting of the PAC for for Condensed Matter Physics, June 22-23 2015, Dubna</a:t>
            </a:r>
            <a:endParaRPr lang="ru-RU"/>
          </a:p>
        </p:txBody>
      </p:sp>
      <p:sp>
        <p:nvSpPr>
          <p:cNvPr id="7" name="Номер слайда 6"/>
          <p:cNvSpPr>
            <a:spLocks noGrp="1"/>
          </p:cNvSpPr>
          <p:nvPr>
            <p:ph type="sldNum" sz="quarter" idx="12"/>
          </p:nvPr>
        </p:nvSpPr>
        <p:spPr/>
        <p:txBody>
          <a:bodyPr/>
          <a:lstStyle>
            <a:lvl1pPr>
              <a:defRPr>
                <a:latin typeface="Arial" panose="020B0604020202020204" pitchFamily="34" charset="0"/>
              </a:defRPr>
            </a:lvl1pPr>
          </a:lstStyle>
          <a:p>
            <a:fld id="{E584AE2D-2D2F-4ADC-86F3-726FE0930018}" type="slidenum">
              <a:rPr lang="ru-RU" altLang="hu-HU"/>
              <a:pPr/>
              <a:t>‹#›</a:t>
            </a:fld>
            <a:endParaRPr lang="ru-RU" altLang="hu-HU"/>
          </a:p>
        </p:txBody>
      </p:sp>
    </p:spTree>
    <p:extLst>
      <p:ext uri="{BB962C8B-B14F-4D97-AF65-F5344CB8AC3E}">
        <p14:creationId xmlns:p14="http://schemas.microsoft.com/office/powerpoint/2010/main" val="25807015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7"/>
            <a:ext cx="10515600" cy="1325563"/>
          </a:xfrm>
        </p:spPr>
        <p:txBody>
          <a:bodyPr/>
          <a:lstStyle/>
          <a:p>
            <a:r>
              <a:rPr lang="ru-RU"/>
              <a:t>Образец заголовка</a:t>
            </a:r>
          </a:p>
        </p:txBody>
      </p:sp>
      <p:sp>
        <p:nvSpPr>
          <p:cNvPr id="3" name="Текст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9"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3"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r>
              <a:rPr lang="ru-RU"/>
              <a:t>22.06.2015</a:t>
            </a:r>
          </a:p>
        </p:txBody>
      </p:sp>
      <p:sp>
        <p:nvSpPr>
          <p:cNvPr id="8" name="Нижний колонтитул 7"/>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r>
              <a:rPr lang="en-US"/>
              <a:t>42nd meeting of the PAC for for Condensed Matter Physics, June 22-23 2015, Dubna</a:t>
            </a:r>
            <a:endParaRPr lang="ru-RU"/>
          </a:p>
        </p:txBody>
      </p:sp>
      <p:sp>
        <p:nvSpPr>
          <p:cNvPr id="9" name="Номер слайда 8"/>
          <p:cNvSpPr>
            <a:spLocks noGrp="1"/>
          </p:cNvSpPr>
          <p:nvPr>
            <p:ph type="sldNum" sz="quarter" idx="12"/>
          </p:nvPr>
        </p:nvSpPr>
        <p:spPr/>
        <p:txBody>
          <a:bodyPr/>
          <a:lstStyle>
            <a:lvl1pPr>
              <a:defRPr>
                <a:latin typeface="Arial" panose="020B0604020202020204" pitchFamily="34" charset="0"/>
              </a:defRPr>
            </a:lvl1pPr>
          </a:lstStyle>
          <a:p>
            <a:fld id="{12682357-24F0-4BB8-A6DC-064ADE9A0D2F}" type="slidenum">
              <a:rPr lang="ru-RU" altLang="hu-HU"/>
              <a:pPr/>
              <a:t>‹#›</a:t>
            </a:fld>
            <a:endParaRPr lang="ru-RU" altLang="hu-HU"/>
          </a:p>
        </p:txBody>
      </p:sp>
    </p:spTree>
    <p:extLst>
      <p:ext uri="{BB962C8B-B14F-4D97-AF65-F5344CB8AC3E}">
        <p14:creationId xmlns:p14="http://schemas.microsoft.com/office/powerpoint/2010/main" val="16789589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r>
              <a:rPr lang="ru-RU"/>
              <a:t>22.06.2015</a:t>
            </a:r>
          </a:p>
        </p:txBody>
      </p:sp>
      <p:sp>
        <p:nvSpPr>
          <p:cNvPr id="4" name="Нижний колонтитул 3"/>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r>
              <a:rPr lang="en-US"/>
              <a:t>42nd meeting of the PAC for for Condensed Matter Physics, June 22-23 2015, Dubna</a:t>
            </a:r>
            <a:endParaRPr lang="ru-RU"/>
          </a:p>
        </p:txBody>
      </p:sp>
      <p:sp>
        <p:nvSpPr>
          <p:cNvPr id="5" name="Номер слайда 4"/>
          <p:cNvSpPr>
            <a:spLocks noGrp="1"/>
          </p:cNvSpPr>
          <p:nvPr>
            <p:ph type="sldNum" sz="quarter" idx="12"/>
          </p:nvPr>
        </p:nvSpPr>
        <p:spPr/>
        <p:txBody>
          <a:bodyPr/>
          <a:lstStyle>
            <a:lvl1pPr>
              <a:defRPr>
                <a:latin typeface="Arial" panose="020B0604020202020204" pitchFamily="34" charset="0"/>
              </a:defRPr>
            </a:lvl1pPr>
          </a:lstStyle>
          <a:p>
            <a:fld id="{D257841F-0B41-4862-8988-716DD18F3A56}" type="slidenum">
              <a:rPr lang="ru-RU" altLang="hu-HU"/>
              <a:pPr/>
              <a:t>‹#›</a:t>
            </a:fld>
            <a:endParaRPr lang="ru-RU" altLang="hu-HU"/>
          </a:p>
        </p:txBody>
      </p:sp>
    </p:spTree>
    <p:extLst>
      <p:ext uri="{BB962C8B-B14F-4D97-AF65-F5344CB8AC3E}">
        <p14:creationId xmlns:p14="http://schemas.microsoft.com/office/powerpoint/2010/main" val="18004676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r>
              <a:rPr lang="ru-RU"/>
              <a:t>22.06.2015</a:t>
            </a:r>
          </a:p>
        </p:txBody>
      </p:sp>
      <p:sp>
        <p:nvSpPr>
          <p:cNvPr id="3" name="Нижний колонтитул 2"/>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r>
              <a:rPr lang="en-US"/>
              <a:t>42nd meeting of the PAC for for Condensed Matter Physics, June 22-23 2015, Dubna</a:t>
            </a:r>
            <a:endParaRPr lang="ru-RU"/>
          </a:p>
        </p:txBody>
      </p:sp>
      <p:sp>
        <p:nvSpPr>
          <p:cNvPr id="4" name="Номер слайда 3"/>
          <p:cNvSpPr>
            <a:spLocks noGrp="1"/>
          </p:cNvSpPr>
          <p:nvPr>
            <p:ph type="sldNum" sz="quarter" idx="12"/>
          </p:nvPr>
        </p:nvSpPr>
        <p:spPr/>
        <p:txBody>
          <a:bodyPr/>
          <a:lstStyle>
            <a:lvl1pPr>
              <a:defRPr>
                <a:latin typeface="Arial" panose="020B0604020202020204" pitchFamily="34" charset="0"/>
              </a:defRPr>
            </a:lvl1pPr>
          </a:lstStyle>
          <a:p>
            <a:fld id="{1590FD36-45D4-43CA-AE2D-B7372E05813A}" type="slidenum">
              <a:rPr lang="ru-RU" altLang="hu-HU"/>
              <a:pPr/>
              <a:t>‹#›</a:t>
            </a:fld>
            <a:endParaRPr lang="ru-RU" altLang="hu-HU"/>
          </a:p>
        </p:txBody>
      </p:sp>
    </p:spTree>
    <p:extLst>
      <p:ext uri="{BB962C8B-B14F-4D97-AF65-F5344CB8AC3E}">
        <p14:creationId xmlns:p14="http://schemas.microsoft.com/office/powerpoint/2010/main" val="30302418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49" y="1709739"/>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49" y="458950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r>
              <a:rPr lang="ru-RU"/>
              <a:t>22.06.2015</a:t>
            </a:r>
          </a:p>
        </p:txBody>
      </p:sp>
      <p:sp>
        <p:nvSpPr>
          <p:cNvPr id="5" name="Нижний колонтитул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r>
              <a:rPr lang="en-US"/>
              <a:t>42nd meeting of the PAC for for Condensed Matter Physics, June 22-23 2015, Dubna</a:t>
            </a:r>
            <a:endParaRPr lang="ru-RU"/>
          </a:p>
        </p:txBody>
      </p:sp>
      <p:sp>
        <p:nvSpPr>
          <p:cNvPr id="6" name="Номер слайда 5"/>
          <p:cNvSpPr>
            <a:spLocks noGrp="1"/>
          </p:cNvSpPr>
          <p:nvPr>
            <p:ph type="sldNum" sz="quarter" idx="12"/>
          </p:nvPr>
        </p:nvSpPr>
        <p:spPr/>
        <p:txBody>
          <a:bodyPr/>
          <a:lstStyle>
            <a:lvl1pPr>
              <a:defRPr>
                <a:latin typeface="Arial" panose="020B0604020202020204" pitchFamily="34" charset="0"/>
              </a:defRPr>
            </a:lvl1pPr>
          </a:lstStyle>
          <a:p>
            <a:fld id="{5983345F-1286-4497-9018-788142C20D24}" type="slidenum">
              <a:rPr lang="ru-RU" altLang="hu-HU"/>
              <a:pPr/>
              <a:t>‹#›</a:t>
            </a:fld>
            <a:endParaRPr lang="ru-RU" altLang="hu-HU"/>
          </a:p>
        </p:txBody>
      </p:sp>
    </p:spTree>
    <p:extLst>
      <p:ext uri="{BB962C8B-B14F-4D97-AF65-F5344CB8AC3E}">
        <p14:creationId xmlns:p14="http://schemas.microsoft.com/office/powerpoint/2010/main" val="14404335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r>
              <a:rPr lang="ru-RU"/>
              <a:t>22.06.2015</a:t>
            </a:r>
          </a:p>
        </p:txBody>
      </p:sp>
      <p:sp>
        <p:nvSpPr>
          <p:cNvPr id="6" name="Нижний колонтитул 5"/>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r>
              <a:rPr lang="en-US"/>
              <a:t>42nd meeting of the PAC for for Condensed Matter Physics, June 22-23 2015, Dubna</a:t>
            </a:r>
            <a:endParaRPr lang="ru-RU"/>
          </a:p>
        </p:txBody>
      </p:sp>
      <p:sp>
        <p:nvSpPr>
          <p:cNvPr id="7" name="Номер слайда 6"/>
          <p:cNvSpPr>
            <a:spLocks noGrp="1"/>
          </p:cNvSpPr>
          <p:nvPr>
            <p:ph type="sldNum" sz="quarter" idx="12"/>
          </p:nvPr>
        </p:nvSpPr>
        <p:spPr/>
        <p:txBody>
          <a:bodyPr/>
          <a:lstStyle>
            <a:lvl1pPr>
              <a:defRPr>
                <a:latin typeface="Arial" panose="020B0604020202020204" pitchFamily="34" charset="0"/>
              </a:defRPr>
            </a:lvl1pPr>
          </a:lstStyle>
          <a:p>
            <a:fld id="{7CA5BF87-5963-449C-B8E0-B374D73C5D62}" type="slidenum">
              <a:rPr lang="ru-RU" altLang="hu-HU"/>
              <a:pPr/>
              <a:t>‹#›</a:t>
            </a:fld>
            <a:endParaRPr lang="ru-RU" altLang="hu-HU"/>
          </a:p>
        </p:txBody>
      </p:sp>
    </p:spTree>
    <p:extLst>
      <p:ext uri="{BB962C8B-B14F-4D97-AF65-F5344CB8AC3E}">
        <p14:creationId xmlns:p14="http://schemas.microsoft.com/office/powerpoint/2010/main" val="8682810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a:t>Вставка рисунка</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r>
              <a:rPr lang="ru-RU"/>
              <a:t>22.06.2015</a:t>
            </a:r>
          </a:p>
        </p:txBody>
      </p:sp>
      <p:sp>
        <p:nvSpPr>
          <p:cNvPr id="6" name="Нижний колонтитул 5"/>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r>
              <a:rPr lang="en-US"/>
              <a:t>42nd meeting of the PAC for for Condensed Matter Physics, June 22-23 2015, Dubna</a:t>
            </a:r>
            <a:endParaRPr lang="ru-RU"/>
          </a:p>
        </p:txBody>
      </p:sp>
      <p:sp>
        <p:nvSpPr>
          <p:cNvPr id="7" name="Номер слайда 6"/>
          <p:cNvSpPr>
            <a:spLocks noGrp="1"/>
          </p:cNvSpPr>
          <p:nvPr>
            <p:ph type="sldNum" sz="quarter" idx="12"/>
          </p:nvPr>
        </p:nvSpPr>
        <p:spPr/>
        <p:txBody>
          <a:bodyPr/>
          <a:lstStyle>
            <a:lvl1pPr>
              <a:defRPr>
                <a:latin typeface="Arial" panose="020B0604020202020204" pitchFamily="34" charset="0"/>
              </a:defRPr>
            </a:lvl1pPr>
          </a:lstStyle>
          <a:p>
            <a:fld id="{7D968E7B-4157-429C-BE56-42695CE122A9}" type="slidenum">
              <a:rPr lang="ru-RU" altLang="hu-HU"/>
              <a:pPr/>
              <a:t>‹#›</a:t>
            </a:fld>
            <a:endParaRPr lang="ru-RU" altLang="hu-HU"/>
          </a:p>
        </p:txBody>
      </p:sp>
    </p:spTree>
    <p:extLst>
      <p:ext uri="{BB962C8B-B14F-4D97-AF65-F5344CB8AC3E}">
        <p14:creationId xmlns:p14="http://schemas.microsoft.com/office/powerpoint/2010/main" val="420478650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r>
              <a:rPr lang="ru-RU"/>
              <a:t>22.06.2015</a:t>
            </a:r>
          </a:p>
        </p:txBody>
      </p:sp>
      <p:sp>
        <p:nvSpPr>
          <p:cNvPr id="5" name="Нижний колонтитул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r>
              <a:rPr lang="en-US"/>
              <a:t>42nd meeting of the PAC for for Condensed Matter Physics, June 22-23 2015, Dubna</a:t>
            </a:r>
            <a:endParaRPr lang="ru-RU"/>
          </a:p>
        </p:txBody>
      </p:sp>
      <p:sp>
        <p:nvSpPr>
          <p:cNvPr id="6" name="Номер слайда 5"/>
          <p:cNvSpPr>
            <a:spLocks noGrp="1"/>
          </p:cNvSpPr>
          <p:nvPr>
            <p:ph type="sldNum" sz="quarter" idx="12"/>
          </p:nvPr>
        </p:nvSpPr>
        <p:spPr/>
        <p:txBody>
          <a:bodyPr/>
          <a:lstStyle>
            <a:lvl1pPr>
              <a:defRPr>
                <a:latin typeface="Arial" panose="020B0604020202020204" pitchFamily="34" charset="0"/>
              </a:defRPr>
            </a:lvl1pPr>
          </a:lstStyle>
          <a:p>
            <a:fld id="{6290CE67-37D7-4EB6-9C15-18F52BF6B1FB}" type="slidenum">
              <a:rPr lang="ru-RU" altLang="hu-HU"/>
              <a:pPr/>
              <a:t>‹#›</a:t>
            </a:fld>
            <a:endParaRPr lang="ru-RU" altLang="hu-HU"/>
          </a:p>
        </p:txBody>
      </p:sp>
    </p:spTree>
    <p:extLst>
      <p:ext uri="{BB962C8B-B14F-4D97-AF65-F5344CB8AC3E}">
        <p14:creationId xmlns:p14="http://schemas.microsoft.com/office/powerpoint/2010/main" val="217353005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2"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3"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r>
              <a:rPr lang="ru-RU"/>
              <a:t>22.06.2015</a:t>
            </a:r>
          </a:p>
        </p:txBody>
      </p:sp>
      <p:sp>
        <p:nvSpPr>
          <p:cNvPr id="5" name="Нижний колонтитул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r>
              <a:rPr lang="en-US"/>
              <a:t>42nd meeting of the PAC for for Condensed Matter Physics, June 22-23 2015, Dubna</a:t>
            </a:r>
            <a:endParaRPr lang="ru-RU"/>
          </a:p>
        </p:txBody>
      </p:sp>
      <p:sp>
        <p:nvSpPr>
          <p:cNvPr id="6" name="Номер слайда 5"/>
          <p:cNvSpPr>
            <a:spLocks noGrp="1"/>
          </p:cNvSpPr>
          <p:nvPr>
            <p:ph type="sldNum" sz="quarter" idx="12"/>
          </p:nvPr>
        </p:nvSpPr>
        <p:spPr/>
        <p:txBody>
          <a:bodyPr/>
          <a:lstStyle>
            <a:lvl1pPr>
              <a:defRPr>
                <a:latin typeface="Arial" panose="020B0604020202020204" pitchFamily="34" charset="0"/>
              </a:defRPr>
            </a:lvl1pPr>
          </a:lstStyle>
          <a:p>
            <a:fld id="{EE1B47F6-999A-429F-85AA-278D4F694128}" type="slidenum">
              <a:rPr lang="ru-RU" altLang="hu-HU"/>
              <a:pPr/>
              <a:t>‹#›</a:t>
            </a:fld>
            <a:endParaRPr lang="ru-RU" altLang="hu-HU"/>
          </a:p>
        </p:txBody>
      </p:sp>
    </p:spTree>
    <p:extLst>
      <p:ext uri="{BB962C8B-B14F-4D97-AF65-F5344CB8AC3E}">
        <p14:creationId xmlns:p14="http://schemas.microsoft.com/office/powerpoint/2010/main" val="344686617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r>
              <a:rPr lang="ru-RU"/>
              <a:t>22.06.2015</a:t>
            </a:r>
          </a:p>
        </p:txBody>
      </p:sp>
      <p:sp>
        <p:nvSpPr>
          <p:cNvPr id="5" name="Нижний колонтитул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r>
              <a:rPr lang="en-US"/>
              <a:t>42nd meeting of the PAC for for Condensed Matter Physics, June 22-23 2015, Dubna</a:t>
            </a:r>
            <a:endParaRPr lang="ru-RU"/>
          </a:p>
        </p:txBody>
      </p:sp>
      <p:sp>
        <p:nvSpPr>
          <p:cNvPr id="6" name="Номер слайда 5"/>
          <p:cNvSpPr>
            <a:spLocks noGrp="1"/>
          </p:cNvSpPr>
          <p:nvPr>
            <p:ph type="sldNum" sz="quarter" idx="12"/>
          </p:nvPr>
        </p:nvSpPr>
        <p:spPr/>
        <p:txBody>
          <a:bodyPr/>
          <a:lstStyle>
            <a:lvl1pPr>
              <a:defRPr>
                <a:latin typeface="Arial" panose="020B0604020202020204" pitchFamily="34" charset="0"/>
              </a:defRPr>
            </a:lvl1pPr>
          </a:lstStyle>
          <a:p>
            <a:fld id="{D3609EBF-D1AD-42DF-9812-AD7AE39EDB3E}" type="slidenum">
              <a:rPr lang="ru-RU" altLang="hu-HU"/>
              <a:pPr/>
              <a:t>‹#›</a:t>
            </a:fld>
            <a:endParaRPr lang="ru-RU" altLang="hu-HU"/>
          </a:p>
        </p:txBody>
      </p:sp>
    </p:spTree>
    <p:extLst>
      <p:ext uri="{BB962C8B-B14F-4D97-AF65-F5344CB8AC3E}">
        <p14:creationId xmlns:p14="http://schemas.microsoft.com/office/powerpoint/2010/main" val="68125497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r>
              <a:rPr lang="ru-RU"/>
              <a:t>22.06.2015</a:t>
            </a:r>
          </a:p>
        </p:txBody>
      </p:sp>
      <p:sp>
        <p:nvSpPr>
          <p:cNvPr id="5" name="Нижний колонтитул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r>
              <a:rPr lang="en-US"/>
              <a:t>42nd meeting of the PAC for for Condensed Matter Physics, June 22-23 2015, Dubna</a:t>
            </a:r>
            <a:endParaRPr lang="ru-RU"/>
          </a:p>
        </p:txBody>
      </p:sp>
      <p:sp>
        <p:nvSpPr>
          <p:cNvPr id="6" name="Номер слайда 5"/>
          <p:cNvSpPr>
            <a:spLocks noGrp="1"/>
          </p:cNvSpPr>
          <p:nvPr>
            <p:ph type="sldNum" sz="quarter" idx="12"/>
          </p:nvPr>
        </p:nvSpPr>
        <p:spPr/>
        <p:txBody>
          <a:bodyPr/>
          <a:lstStyle>
            <a:lvl1pPr>
              <a:defRPr>
                <a:latin typeface="Arial" panose="020B0604020202020204" pitchFamily="34" charset="0"/>
              </a:defRPr>
            </a:lvl1pPr>
          </a:lstStyle>
          <a:p>
            <a:fld id="{07EBB1C3-8A40-4B16-A1BC-ADFA782014DB}" type="slidenum">
              <a:rPr lang="ru-RU" altLang="hu-HU"/>
              <a:pPr/>
              <a:t>‹#›</a:t>
            </a:fld>
            <a:endParaRPr lang="ru-RU" altLang="hu-HU"/>
          </a:p>
        </p:txBody>
      </p:sp>
    </p:spTree>
    <p:extLst>
      <p:ext uri="{BB962C8B-B14F-4D97-AF65-F5344CB8AC3E}">
        <p14:creationId xmlns:p14="http://schemas.microsoft.com/office/powerpoint/2010/main" val="28366781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49" y="1709739"/>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49" y="4589487"/>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r>
              <a:rPr lang="ru-RU"/>
              <a:t>22.06.2015</a:t>
            </a:r>
          </a:p>
        </p:txBody>
      </p:sp>
      <p:sp>
        <p:nvSpPr>
          <p:cNvPr id="5" name="Нижний колонтитул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r>
              <a:rPr lang="en-US"/>
              <a:t>42nd meeting of the PAC for for Condensed Matter Physics, June 22-23 2015, Dubna</a:t>
            </a:r>
            <a:endParaRPr lang="ru-RU"/>
          </a:p>
        </p:txBody>
      </p:sp>
      <p:sp>
        <p:nvSpPr>
          <p:cNvPr id="6" name="Номер слайда 5"/>
          <p:cNvSpPr>
            <a:spLocks noGrp="1"/>
          </p:cNvSpPr>
          <p:nvPr>
            <p:ph type="sldNum" sz="quarter" idx="12"/>
          </p:nvPr>
        </p:nvSpPr>
        <p:spPr/>
        <p:txBody>
          <a:bodyPr/>
          <a:lstStyle>
            <a:lvl1pPr>
              <a:defRPr>
                <a:latin typeface="Arial" panose="020B0604020202020204" pitchFamily="34" charset="0"/>
              </a:defRPr>
            </a:lvl1pPr>
          </a:lstStyle>
          <a:p>
            <a:fld id="{50481CCA-1355-4A5D-AE3E-A7FF3D253401}" type="slidenum">
              <a:rPr lang="ru-RU" altLang="hu-HU"/>
              <a:pPr/>
              <a:t>‹#›</a:t>
            </a:fld>
            <a:endParaRPr lang="ru-RU" altLang="hu-HU"/>
          </a:p>
        </p:txBody>
      </p:sp>
    </p:spTree>
    <p:extLst>
      <p:ext uri="{BB962C8B-B14F-4D97-AF65-F5344CB8AC3E}">
        <p14:creationId xmlns:p14="http://schemas.microsoft.com/office/powerpoint/2010/main" val="372969750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RU" dirty="0"/>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r>
              <a:rPr lang="ru-RU"/>
              <a:t>22.06.2015</a:t>
            </a:r>
          </a:p>
        </p:txBody>
      </p:sp>
      <p:sp>
        <p:nvSpPr>
          <p:cNvPr id="6" name="Нижний колонтитул 5"/>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r>
              <a:rPr lang="en-US"/>
              <a:t>42nd meeting of the PAC for for Condensed Matter Physics, June 22-23 2015, Dubna</a:t>
            </a:r>
            <a:endParaRPr lang="ru-RU"/>
          </a:p>
        </p:txBody>
      </p:sp>
      <p:sp>
        <p:nvSpPr>
          <p:cNvPr id="7" name="Номер слайда 6"/>
          <p:cNvSpPr>
            <a:spLocks noGrp="1"/>
          </p:cNvSpPr>
          <p:nvPr>
            <p:ph type="sldNum" sz="quarter" idx="12"/>
          </p:nvPr>
        </p:nvSpPr>
        <p:spPr/>
        <p:txBody>
          <a:bodyPr/>
          <a:lstStyle>
            <a:lvl1pPr>
              <a:defRPr>
                <a:latin typeface="Arial" panose="020B0604020202020204" pitchFamily="34" charset="0"/>
              </a:defRPr>
            </a:lvl1pPr>
          </a:lstStyle>
          <a:p>
            <a:fld id="{B7CA90DB-B68D-4924-AB64-76451ECAD23A}" type="slidenum">
              <a:rPr lang="ru-RU" altLang="hu-HU"/>
              <a:pPr/>
              <a:t>‹#›</a:t>
            </a:fld>
            <a:endParaRPr lang="ru-RU" altLang="hu-HU"/>
          </a:p>
        </p:txBody>
      </p:sp>
    </p:spTree>
    <p:extLst>
      <p:ext uri="{BB962C8B-B14F-4D97-AF65-F5344CB8AC3E}">
        <p14:creationId xmlns:p14="http://schemas.microsoft.com/office/powerpoint/2010/main" val="358253171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7"/>
            <a:ext cx="10515600" cy="1325563"/>
          </a:xfrm>
        </p:spPr>
        <p:txBody>
          <a:bodyPr/>
          <a:lstStyle/>
          <a:p>
            <a:r>
              <a:rPr lang="ru-RU"/>
              <a:t>Образец заголовка</a:t>
            </a:r>
          </a:p>
        </p:txBody>
      </p:sp>
      <p:sp>
        <p:nvSpPr>
          <p:cNvPr id="3" name="Текст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9"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3"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r>
              <a:rPr lang="ru-RU"/>
              <a:t>22.06.2015</a:t>
            </a:r>
          </a:p>
        </p:txBody>
      </p:sp>
      <p:sp>
        <p:nvSpPr>
          <p:cNvPr id="8" name="Нижний колонтитул 7"/>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r>
              <a:rPr lang="en-US"/>
              <a:t>42nd meeting of the PAC for for Condensed Matter Physics, June 22-23 2015, Dubna</a:t>
            </a:r>
            <a:endParaRPr lang="ru-RU"/>
          </a:p>
        </p:txBody>
      </p:sp>
      <p:sp>
        <p:nvSpPr>
          <p:cNvPr id="9" name="Номер слайда 8"/>
          <p:cNvSpPr>
            <a:spLocks noGrp="1"/>
          </p:cNvSpPr>
          <p:nvPr>
            <p:ph type="sldNum" sz="quarter" idx="12"/>
          </p:nvPr>
        </p:nvSpPr>
        <p:spPr/>
        <p:txBody>
          <a:bodyPr/>
          <a:lstStyle>
            <a:lvl1pPr>
              <a:defRPr>
                <a:latin typeface="Arial" panose="020B0604020202020204" pitchFamily="34" charset="0"/>
              </a:defRPr>
            </a:lvl1pPr>
          </a:lstStyle>
          <a:p>
            <a:fld id="{7ED38B7E-BB27-409D-9586-199D356A5407}" type="slidenum">
              <a:rPr lang="ru-RU" altLang="hu-HU"/>
              <a:pPr/>
              <a:t>‹#›</a:t>
            </a:fld>
            <a:endParaRPr lang="ru-RU" altLang="hu-HU"/>
          </a:p>
        </p:txBody>
      </p:sp>
    </p:spTree>
    <p:extLst>
      <p:ext uri="{BB962C8B-B14F-4D97-AF65-F5344CB8AC3E}">
        <p14:creationId xmlns:p14="http://schemas.microsoft.com/office/powerpoint/2010/main" val="412181338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r>
              <a:rPr lang="ru-RU"/>
              <a:t>22.06.2015</a:t>
            </a:r>
          </a:p>
        </p:txBody>
      </p:sp>
      <p:sp>
        <p:nvSpPr>
          <p:cNvPr id="4" name="Нижний колонтитул 3"/>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r>
              <a:rPr lang="en-US"/>
              <a:t>42nd meeting of the PAC for for Condensed Matter Physics, June 22-23 2015, Dubna</a:t>
            </a:r>
            <a:endParaRPr lang="ru-RU"/>
          </a:p>
        </p:txBody>
      </p:sp>
      <p:sp>
        <p:nvSpPr>
          <p:cNvPr id="5" name="Номер слайда 4"/>
          <p:cNvSpPr>
            <a:spLocks noGrp="1"/>
          </p:cNvSpPr>
          <p:nvPr>
            <p:ph type="sldNum" sz="quarter" idx="12"/>
          </p:nvPr>
        </p:nvSpPr>
        <p:spPr/>
        <p:txBody>
          <a:bodyPr/>
          <a:lstStyle>
            <a:lvl1pPr>
              <a:defRPr>
                <a:latin typeface="Arial" panose="020B0604020202020204" pitchFamily="34" charset="0"/>
              </a:defRPr>
            </a:lvl1pPr>
          </a:lstStyle>
          <a:p>
            <a:fld id="{CAEEF9D0-BB73-4316-B507-1F328D426A30}" type="slidenum">
              <a:rPr lang="ru-RU" altLang="hu-HU"/>
              <a:pPr/>
              <a:t>‹#›</a:t>
            </a:fld>
            <a:endParaRPr lang="ru-RU" altLang="hu-HU"/>
          </a:p>
        </p:txBody>
      </p:sp>
    </p:spTree>
    <p:extLst>
      <p:ext uri="{BB962C8B-B14F-4D97-AF65-F5344CB8AC3E}">
        <p14:creationId xmlns:p14="http://schemas.microsoft.com/office/powerpoint/2010/main" val="40987170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RU" dirty="0"/>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r>
              <a:rPr lang="ru-RU"/>
              <a:t>22.06.2015</a:t>
            </a:r>
          </a:p>
        </p:txBody>
      </p:sp>
      <p:sp>
        <p:nvSpPr>
          <p:cNvPr id="6" name="Нижний колонтитул 5"/>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r>
              <a:rPr lang="en-US"/>
              <a:t>42nd meeting of the PAC for for Condensed Matter Physics, June 22-23 2015, Dubna</a:t>
            </a:r>
            <a:endParaRPr lang="ru-RU"/>
          </a:p>
        </p:txBody>
      </p:sp>
      <p:sp>
        <p:nvSpPr>
          <p:cNvPr id="7" name="Номер слайда 6"/>
          <p:cNvSpPr>
            <a:spLocks noGrp="1"/>
          </p:cNvSpPr>
          <p:nvPr>
            <p:ph type="sldNum" sz="quarter" idx="12"/>
          </p:nvPr>
        </p:nvSpPr>
        <p:spPr/>
        <p:txBody>
          <a:bodyPr/>
          <a:lstStyle>
            <a:lvl1pPr>
              <a:defRPr>
                <a:latin typeface="Arial" panose="020B0604020202020204" pitchFamily="34" charset="0"/>
              </a:defRPr>
            </a:lvl1pPr>
          </a:lstStyle>
          <a:p>
            <a:fld id="{89FACAB1-85E5-494A-A70F-DEB83CC058DB}" type="slidenum">
              <a:rPr lang="ru-RU" altLang="hu-HU"/>
              <a:pPr/>
              <a:t>‹#›</a:t>
            </a:fld>
            <a:endParaRPr lang="ru-RU" altLang="hu-HU"/>
          </a:p>
        </p:txBody>
      </p:sp>
    </p:spTree>
    <p:extLst>
      <p:ext uri="{BB962C8B-B14F-4D97-AF65-F5344CB8AC3E}">
        <p14:creationId xmlns:p14="http://schemas.microsoft.com/office/powerpoint/2010/main" val="93507935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r>
              <a:rPr lang="ru-RU"/>
              <a:t>22.06.2015</a:t>
            </a:r>
          </a:p>
        </p:txBody>
      </p:sp>
      <p:sp>
        <p:nvSpPr>
          <p:cNvPr id="3" name="Нижний колонтитул 2"/>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r>
              <a:rPr lang="en-US"/>
              <a:t>42nd meeting of the PAC for for Condensed Matter Physics, June 22-23 2015, Dubna</a:t>
            </a:r>
            <a:endParaRPr lang="ru-RU"/>
          </a:p>
        </p:txBody>
      </p:sp>
      <p:sp>
        <p:nvSpPr>
          <p:cNvPr id="4" name="Номер слайда 3"/>
          <p:cNvSpPr>
            <a:spLocks noGrp="1"/>
          </p:cNvSpPr>
          <p:nvPr>
            <p:ph type="sldNum" sz="quarter" idx="12"/>
          </p:nvPr>
        </p:nvSpPr>
        <p:spPr/>
        <p:txBody>
          <a:bodyPr/>
          <a:lstStyle>
            <a:lvl1pPr>
              <a:defRPr>
                <a:latin typeface="Arial" panose="020B0604020202020204" pitchFamily="34" charset="0"/>
              </a:defRPr>
            </a:lvl1pPr>
          </a:lstStyle>
          <a:p>
            <a:fld id="{743D61FB-6A35-4C72-9736-BAD7D9EC9AA6}" type="slidenum">
              <a:rPr lang="ru-RU" altLang="hu-HU"/>
              <a:pPr/>
              <a:t>‹#›</a:t>
            </a:fld>
            <a:endParaRPr lang="ru-RU" altLang="hu-HU"/>
          </a:p>
        </p:txBody>
      </p:sp>
    </p:spTree>
    <p:extLst>
      <p:ext uri="{BB962C8B-B14F-4D97-AF65-F5344CB8AC3E}">
        <p14:creationId xmlns:p14="http://schemas.microsoft.com/office/powerpoint/2010/main" val="163189135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r>
              <a:rPr lang="ru-RU"/>
              <a:t>22.06.2015</a:t>
            </a:r>
          </a:p>
        </p:txBody>
      </p:sp>
      <p:sp>
        <p:nvSpPr>
          <p:cNvPr id="6" name="Нижний колонтитул 5"/>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r>
              <a:rPr lang="en-US"/>
              <a:t>42nd meeting of the PAC for for Condensed Matter Physics, June 22-23 2015, Dubna</a:t>
            </a:r>
            <a:endParaRPr lang="ru-RU"/>
          </a:p>
        </p:txBody>
      </p:sp>
      <p:sp>
        <p:nvSpPr>
          <p:cNvPr id="7" name="Номер слайда 6"/>
          <p:cNvSpPr>
            <a:spLocks noGrp="1"/>
          </p:cNvSpPr>
          <p:nvPr>
            <p:ph type="sldNum" sz="quarter" idx="12"/>
          </p:nvPr>
        </p:nvSpPr>
        <p:spPr/>
        <p:txBody>
          <a:bodyPr/>
          <a:lstStyle>
            <a:lvl1pPr>
              <a:defRPr>
                <a:latin typeface="Arial" panose="020B0604020202020204" pitchFamily="34" charset="0"/>
              </a:defRPr>
            </a:lvl1pPr>
          </a:lstStyle>
          <a:p>
            <a:fld id="{11B15343-8A5C-4CD8-BA2D-42EDEADF52D7}" type="slidenum">
              <a:rPr lang="ru-RU" altLang="hu-HU"/>
              <a:pPr/>
              <a:t>‹#›</a:t>
            </a:fld>
            <a:endParaRPr lang="ru-RU" altLang="hu-HU"/>
          </a:p>
        </p:txBody>
      </p:sp>
    </p:spTree>
    <p:extLst>
      <p:ext uri="{BB962C8B-B14F-4D97-AF65-F5344CB8AC3E}">
        <p14:creationId xmlns:p14="http://schemas.microsoft.com/office/powerpoint/2010/main" val="415825225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a:t>Вставка рисунка</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r>
              <a:rPr lang="ru-RU"/>
              <a:t>22.06.2015</a:t>
            </a:r>
          </a:p>
        </p:txBody>
      </p:sp>
      <p:sp>
        <p:nvSpPr>
          <p:cNvPr id="6" name="Нижний колонтитул 5"/>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r>
              <a:rPr lang="en-US"/>
              <a:t>42nd meeting of the PAC for for Condensed Matter Physics, June 22-23 2015, Dubna</a:t>
            </a:r>
            <a:endParaRPr lang="ru-RU"/>
          </a:p>
        </p:txBody>
      </p:sp>
      <p:sp>
        <p:nvSpPr>
          <p:cNvPr id="7" name="Номер слайда 6"/>
          <p:cNvSpPr>
            <a:spLocks noGrp="1"/>
          </p:cNvSpPr>
          <p:nvPr>
            <p:ph type="sldNum" sz="quarter" idx="12"/>
          </p:nvPr>
        </p:nvSpPr>
        <p:spPr/>
        <p:txBody>
          <a:bodyPr/>
          <a:lstStyle>
            <a:lvl1pPr>
              <a:defRPr>
                <a:latin typeface="Arial" panose="020B0604020202020204" pitchFamily="34" charset="0"/>
              </a:defRPr>
            </a:lvl1pPr>
          </a:lstStyle>
          <a:p>
            <a:fld id="{49C19D67-9FBC-42F5-A47A-A5E3E3906A43}" type="slidenum">
              <a:rPr lang="ru-RU" altLang="hu-HU"/>
              <a:pPr/>
              <a:t>‹#›</a:t>
            </a:fld>
            <a:endParaRPr lang="ru-RU" altLang="hu-HU"/>
          </a:p>
        </p:txBody>
      </p:sp>
    </p:spTree>
    <p:extLst>
      <p:ext uri="{BB962C8B-B14F-4D97-AF65-F5344CB8AC3E}">
        <p14:creationId xmlns:p14="http://schemas.microsoft.com/office/powerpoint/2010/main" val="185543303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r>
              <a:rPr lang="ru-RU"/>
              <a:t>22.06.2015</a:t>
            </a:r>
          </a:p>
        </p:txBody>
      </p:sp>
      <p:sp>
        <p:nvSpPr>
          <p:cNvPr id="5" name="Нижний колонтитул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r>
              <a:rPr lang="en-US"/>
              <a:t>42nd meeting of the PAC for for Condensed Matter Physics, June 22-23 2015, Dubna</a:t>
            </a:r>
            <a:endParaRPr lang="ru-RU"/>
          </a:p>
        </p:txBody>
      </p:sp>
      <p:sp>
        <p:nvSpPr>
          <p:cNvPr id="6" name="Номер слайда 5"/>
          <p:cNvSpPr>
            <a:spLocks noGrp="1"/>
          </p:cNvSpPr>
          <p:nvPr>
            <p:ph type="sldNum" sz="quarter" idx="12"/>
          </p:nvPr>
        </p:nvSpPr>
        <p:spPr/>
        <p:txBody>
          <a:bodyPr/>
          <a:lstStyle>
            <a:lvl1pPr>
              <a:defRPr>
                <a:latin typeface="Arial" panose="020B0604020202020204" pitchFamily="34" charset="0"/>
              </a:defRPr>
            </a:lvl1pPr>
          </a:lstStyle>
          <a:p>
            <a:fld id="{03C766A5-689F-4094-BE7A-6C2541ED8FCE}" type="slidenum">
              <a:rPr lang="ru-RU" altLang="hu-HU"/>
              <a:pPr/>
              <a:t>‹#›</a:t>
            </a:fld>
            <a:endParaRPr lang="ru-RU" altLang="hu-HU"/>
          </a:p>
        </p:txBody>
      </p:sp>
    </p:spTree>
    <p:extLst>
      <p:ext uri="{BB962C8B-B14F-4D97-AF65-F5344CB8AC3E}">
        <p14:creationId xmlns:p14="http://schemas.microsoft.com/office/powerpoint/2010/main" val="133660857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2"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3"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r>
              <a:rPr lang="ru-RU"/>
              <a:t>22.06.2015</a:t>
            </a:r>
          </a:p>
        </p:txBody>
      </p:sp>
      <p:sp>
        <p:nvSpPr>
          <p:cNvPr id="5" name="Нижний колонтитул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r>
              <a:rPr lang="en-US"/>
              <a:t>42nd meeting of the PAC for for Condensed Matter Physics, June 22-23 2015, Dubna</a:t>
            </a:r>
            <a:endParaRPr lang="ru-RU"/>
          </a:p>
        </p:txBody>
      </p:sp>
      <p:sp>
        <p:nvSpPr>
          <p:cNvPr id="6" name="Номер слайда 5"/>
          <p:cNvSpPr>
            <a:spLocks noGrp="1"/>
          </p:cNvSpPr>
          <p:nvPr>
            <p:ph type="sldNum" sz="quarter" idx="12"/>
          </p:nvPr>
        </p:nvSpPr>
        <p:spPr/>
        <p:txBody>
          <a:bodyPr/>
          <a:lstStyle>
            <a:lvl1pPr>
              <a:defRPr>
                <a:latin typeface="Arial" panose="020B0604020202020204" pitchFamily="34" charset="0"/>
              </a:defRPr>
            </a:lvl1pPr>
          </a:lstStyle>
          <a:p>
            <a:fld id="{67F29BB1-3807-4A19-9C67-D20F9DE65A6E}" type="slidenum">
              <a:rPr lang="ru-RU" altLang="hu-HU"/>
              <a:pPr/>
              <a:t>‹#›</a:t>
            </a:fld>
            <a:endParaRPr lang="ru-RU" altLang="hu-HU"/>
          </a:p>
        </p:txBody>
      </p:sp>
    </p:spTree>
    <p:extLst>
      <p:ext uri="{BB962C8B-B14F-4D97-AF65-F5344CB8AC3E}">
        <p14:creationId xmlns:p14="http://schemas.microsoft.com/office/powerpoint/2010/main" val="24592649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r>
              <a:rPr lang="ru-RU"/>
              <a:t>22.06.2015</a:t>
            </a:r>
          </a:p>
        </p:txBody>
      </p:sp>
      <p:sp>
        <p:nvSpPr>
          <p:cNvPr id="5" name="Нижний колонтитул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r>
              <a:rPr lang="en-US"/>
              <a:t>42nd meeting of the PAC for for Condensed Matter Physics, June 22-23 2015, Dubna</a:t>
            </a:r>
            <a:endParaRPr lang="ru-RU"/>
          </a:p>
        </p:txBody>
      </p:sp>
      <p:sp>
        <p:nvSpPr>
          <p:cNvPr id="6" name="Номер слайда 5"/>
          <p:cNvSpPr>
            <a:spLocks noGrp="1"/>
          </p:cNvSpPr>
          <p:nvPr>
            <p:ph type="sldNum" sz="quarter" idx="12"/>
          </p:nvPr>
        </p:nvSpPr>
        <p:spPr/>
        <p:txBody>
          <a:bodyPr/>
          <a:lstStyle>
            <a:lvl1pPr>
              <a:defRPr>
                <a:latin typeface="Arial" panose="020B0604020202020204" pitchFamily="34" charset="0"/>
              </a:defRPr>
            </a:lvl1pPr>
          </a:lstStyle>
          <a:p>
            <a:fld id="{6AA4F99B-5B77-4451-9FDD-2CB621F7FCE1}" type="slidenum">
              <a:rPr lang="ru-RU" altLang="hu-HU"/>
              <a:pPr/>
              <a:t>‹#›</a:t>
            </a:fld>
            <a:endParaRPr lang="ru-RU" altLang="hu-HU"/>
          </a:p>
        </p:txBody>
      </p:sp>
    </p:spTree>
    <p:extLst>
      <p:ext uri="{BB962C8B-B14F-4D97-AF65-F5344CB8AC3E}">
        <p14:creationId xmlns:p14="http://schemas.microsoft.com/office/powerpoint/2010/main" val="250584814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r>
              <a:rPr lang="ru-RU"/>
              <a:t>22.06.2015</a:t>
            </a:r>
          </a:p>
        </p:txBody>
      </p:sp>
      <p:sp>
        <p:nvSpPr>
          <p:cNvPr id="5" name="Нижний колонтитул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r>
              <a:rPr lang="en-US"/>
              <a:t>42nd meeting of the PAC for for Condensed Matter Physics, June 22-23 2015, Dubna</a:t>
            </a:r>
            <a:endParaRPr lang="ru-RU"/>
          </a:p>
        </p:txBody>
      </p:sp>
      <p:sp>
        <p:nvSpPr>
          <p:cNvPr id="6" name="Номер слайда 5"/>
          <p:cNvSpPr>
            <a:spLocks noGrp="1"/>
          </p:cNvSpPr>
          <p:nvPr>
            <p:ph type="sldNum" sz="quarter" idx="12"/>
          </p:nvPr>
        </p:nvSpPr>
        <p:spPr/>
        <p:txBody>
          <a:bodyPr/>
          <a:lstStyle>
            <a:lvl1pPr>
              <a:defRPr>
                <a:latin typeface="Arial" panose="020B0604020202020204" pitchFamily="34" charset="0"/>
              </a:defRPr>
            </a:lvl1pPr>
          </a:lstStyle>
          <a:p>
            <a:fld id="{CC17122B-085B-41D4-85CA-E520DA2FDE9C}" type="slidenum">
              <a:rPr lang="ru-RU" altLang="hu-HU"/>
              <a:pPr/>
              <a:t>‹#›</a:t>
            </a:fld>
            <a:endParaRPr lang="ru-RU" altLang="hu-HU"/>
          </a:p>
        </p:txBody>
      </p:sp>
    </p:spTree>
    <p:extLst>
      <p:ext uri="{BB962C8B-B14F-4D97-AF65-F5344CB8AC3E}">
        <p14:creationId xmlns:p14="http://schemas.microsoft.com/office/powerpoint/2010/main" val="339518552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49" y="1709739"/>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49" y="4589477"/>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r>
              <a:rPr lang="ru-RU"/>
              <a:t>22.06.2015</a:t>
            </a:r>
          </a:p>
        </p:txBody>
      </p:sp>
      <p:sp>
        <p:nvSpPr>
          <p:cNvPr id="5" name="Нижний колонтитул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r>
              <a:rPr lang="en-US"/>
              <a:t>42nd meeting of the PAC for for Condensed Matter Physics, June 22-23 2015, Dubna</a:t>
            </a:r>
            <a:endParaRPr lang="ru-RU"/>
          </a:p>
        </p:txBody>
      </p:sp>
      <p:sp>
        <p:nvSpPr>
          <p:cNvPr id="6" name="Номер слайда 5"/>
          <p:cNvSpPr>
            <a:spLocks noGrp="1"/>
          </p:cNvSpPr>
          <p:nvPr>
            <p:ph type="sldNum" sz="quarter" idx="12"/>
          </p:nvPr>
        </p:nvSpPr>
        <p:spPr/>
        <p:txBody>
          <a:bodyPr/>
          <a:lstStyle>
            <a:lvl1pPr>
              <a:defRPr>
                <a:latin typeface="Arial" panose="020B0604020202020204" pitchFamily="34" charset="0"/>
              </a:defRPr>
            </a:lvl1pPr>
          </a:lstStyle>
          <a:p>
            <a:fld id="{F9A70F65-9079-4600-98B3-749139A69472}" type="slidenum">
              <a:rPr lang="ru-RU" altLang="hu-HU"/>
              <a:pPr/>
              <a:t>‹#›</a:t>
            </a:fld>
            <a:endParaRPr lang="ru-RU" altLang="hu-HU"/>
          </a:p>
        </p:txBody>
      </p:sp>
    </p:spTree>
    <p:extLst>
      <p:ext uri="{BB962C8B-B14F-4D97-AF65-F5344CB8AC3E}">
        <p14:creationId xmlns:p14="http://schemas.microsoft.com/office/powerpoint/2010/main" val="199489353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RU" dirty="0"/>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r>
              <a:rPr lang="ru-RU"/>
              <a:t>22.06.2015</a:t>
            </a:r>
          </a:p>
        </p:txBody>
      </p:sp>
      <p:sp>
        <p:nvSpPr>
          <p:cNvPr id="6" name="Нижний колонтитул 5"/>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r>
              <a:rPr lang="en-US"/>
              <a:t>42nd meeting of the PAC for for Condensed Matter Physics, June 22-23 2015, Dubna</a:t>
            </a:r>
            <a:endParaRPr lang="ru-RU"/>
          </a:p>
        </p:txBody>
      </p:sp>
      <p:sp>
        <p:nvSpPr>
          <p:cNvPr id="7" name="Номер слайда 6"/>
          <p:cNvSpPr>
            <a:spLocks noGrp="1"/>
          </p:cNvSpPr>
          <p:nvPr>
            <p:ph type="sldNum" sz="quarter" idx="12"/>
          </p:nvPr>
        </p:nvSpPr>
        <p:spPr/>
        <p:txBody>
          <a:bodyPr/>
          <a:lstStyle>
            <a:lvl1pPr>
              <a:defRPr>
                <a:latin typeface="Arial" panose="020B0604020202020204" pitchFamily="34" charset="0"/>
              </a:defRPr>
            </a:lvl1pPr>
          </a:lstStyle>
          <a:p>
            <a:fld id="{6B2FB4E5-D990-469B-9D20-984BB393AC8F}" type="slidenum">
              <a:rPr lang="ru-RU" altLang="hu-HU"/>
              <a:pPr/>
              <a:t>‹#›</a:t>
            </a:fld>
            <a:endParaRPr lang="ru-RU" altLang="hu-HU"/>
          </a:p>
        </p:txBody>
      </p:sp>
    </p:spTree>
    <p:extLst>
      <p:ext uri="{BB962C8B-B14F-4D97-AF65-F5344CB8AC3E}">
        <p14:creationId xmlns:p14="http://schemas.microsoft.com/office/powerpoint/2010/main" val="12598498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7"/>
            <a:ext cx="10515600" cy="1325563"/>
          </a:xfrm>
        </p:spPr>
        <p:txBody>
          <a:bodyPr/>
          <a:lstStyle/>
          <a:p>
            <a:r>
              <a:rPr lang="ru-RU"/>
              <a:t>Образец заголовка</a:t>
            </a:r>
          </a:p>
        </p:txBody>
      </p:sp>
      <p:sp>
        <p:nvSpPr>
          <p:cNvPr id="3" name="Текст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9"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3"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r>
              <a:rPr lang="ru-RU"/>
              <a:t>22.06.2015</a:t>
            </a:r>
          </a:p>
        </p:txBody>
      </p:sp>
      <p:sp>
        <p:nvSpPr>
          <p:cNvPr id="8" name="Нижний колонтитул 7"/>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r>
              <a:rPr lang="en-US"/>
              <a:t>42nd meeting of the PAC for for Condensed Matter Physics, June 22-23 2015, Dubna</a:t>
            </a:r>
            <a:endParaRPr lang="ru-RU"/>
          </a:p>
        </p:txBody>
      </p:sp>
      <p:sp>
        <p:nvSpPr>
          <p:cNvPr id="9" name="Номер слайда 8"/>
          <p:cNvSpPr>
            <a:spLocks noGrp="1"/>
          </p:cNvSpPr>
          <p:nvPr>
            <p:ph type="sldNum" sz="quarter" idx="12"/>
          </p:nvPr>
        </p:nvSpPr>
        <p:spPr/>
        <p:txBody>
          <a:bodyPr/>
          <a:lstStyle>
            <a:lvl1pPr>
              <a:defRPr>
                <a:latin typeface="Arial" panose="020B0604020202020204" pitchFamily="34" charset="0"/>
              </a:defRPr>
            </a:lvl1pPr>
          </a:lstStyle>
          <a:p>
            <a:fld id="{138345CE-8AC5-4395-AD79-5818271967F9}" type="slidenum">
              <a:rPr lang="ru-RU" altLang="hu-HU"/>
              <a:pPr/>
              <a:t>‹#›</a:t>
            </a:fld>
            <a:endParaRPr lang="ru-RU" altLang="hu-HU"/>
          </a:p>
        </p:txBody>
      </p:sp>
    </p:spTree>
    <p:extLst>
      <p:ext uri="{BB962C8B-B14F-4D97-AF65-F5344CB8AC3E}">
        <p14:creationId xmlns:p14="http://schemas.microsoft.com/office/powerpoint/2010/main" val="9113433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7"/>
            <a:ext cx="10515600" cy="1325563"/>
          </a:xfrm>
        </p:spPr>
        <p:txBody>
          <a:bodyPr/>
          <a:lstStyle/>
          <a:p>
            <a:r>
              <a:rPr lang="ru-RU"/>
              <a:t>Образец заголовка</a:t>
            </a:r>
          </a:p>
        </p:txBody>
      </p:sp>
      <p:sp>
        <p:nvSpPr>
          <p:cNvPr id="3" name="Текст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9"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3"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r>
              <a:rPr lang="ru-RU"/>
              <a:t>22.06.2015</a:t>
            </a:r>
          </a:p>
        </p:txBody>
      </p:sp>
      <p:sp>
        <p:nvSpPr>
          <p:cNvPr id="8" name="Нижний колонтитул 7"/>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r>
              <a:rPr lang="en-US"/>
              <a:t>42nd meeting of the PAC for for Condensed Matter Physics, June 22-23 2015, Dubna</a:t>
            </a:r>
            <a:endParaRPr lang="ru-RU"/>
          </a:p>
        </p:txBody>
      </p:sp>
      <p:sp>
        <p:nvSpPr>
          <p:cNvPr id="9" name="Номер слайда 8"/>
          <p:cNvSpPr>
            <a:spLocks noGrp="1"/>
          </p:cNvSpPr>
          <p:nvPr>
            <p:ph type="sldNum" sz="quarter" idx="12"/>
          </p:nvPr>
        </p:nvSpPr>
        <p:spPr/>
        <p:txBody>
          <a:bodyPr/>
          <a:lstStyle>
            <a:lvl1pPr>
              <a:defRPr>
                <a:latin typeface="Arial" panose="020B0604020202020204" pitchFamily="34" charset="0"/>
              </a:defRPr>
            </a:lvl1pPr>
          </a:lstStyle>
          <a:p>
            <a:fld id="{03FE8239-9E6C-409A-B62F-FCE61E583E94}" type="slidenum">
              <a:rPr lang="ru-RU" altLang="hu-HU"/>
              <a:pPr/>
              <a:t>‹#›</a:t>
            </a:fld>
            <a:endParaRPr lang="ru-RU" altLang="hu-HU"/>
          </a:p>
        </p:txBody>
      </p:sp>
    </p:spTree>
    <p:extLst>
      <p:ext uri="{BB962C8B-B14F-4D97-AF65-F5344CB8AC3E}">
        <p14:creationId xmlns:p14="http://schemas.microsoft.com/office/powerpoint/2010/main" val="389514964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r>
              <a:rPr lang="ru-RU"/>
              <a:t>22.06.2015</a:t>
            </a:r>
          </a:p>
        </p:txBody>
      </p:sp>
      <p:sp>
        <p:nvSpPr>
          <p:cNvPr id="4" name="Нижний колонтитул 3"/>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r>
              <a:rPr lang="en-US"/>
              <a:t>42nd meeting of the PAC for for Condensed Matter Physics, June 22-23 2015, Dubna</a:t>
            </a:r>
            <a:endParaRPr lang="ru-RU"/>
          </a:p>
        </p:txBody>
      </p:sp>
      <p:sp>
        <p:nvSpPr>
          <p:cNvPr id="5" name="Номер слайда 4"/>
          <p:cNvSpPr>
            <a:spLocks noGrp="1"/>
          </p:cNvSpPr>
          <p:nvPr>
            <p:ph type="sldNum" sz="quarter" idx="12"/>
          </p:nvPr>
        </p:nvSpPr>
        <p:spPr/>
        <p:txBody>
          <a:bodyPr/>
          <a:lstStyle>
            <a:lvl1pPr>
              <a:defRPr>
                <a:latin typeface="Arial" panose="020B0604020202020204" pitchFamily="34" charset="0"/>
              </a:defRPr>
            </a:lvl1pPr>
          </a:lstStyle>
          <a:p>
            <a:fld id="{1F40D8DB-BB74-402E-8E1D-98F1E1A7A42A}" type="slidenum">
              <a:rPr lang="ru-RU" altLang="hu-HU"/>
              <a:pPr/>
              <a:t>‹#›</a:t>
            </a:fld>
            <a:endParaRPr lang="ru-RU" altLang="hu-HU"/>
          </a:p>
        </p:txBody>
      </p:sp>
    </p:spTree>
    <p:extLst>
      <p:ext uri="{BB962C8B-B14F-4D97-AF65-F5344CB8AC3E}">
        <p14:creationId xmlns:p14="http://schemas.microsoft.com/office/powerpoint/2010/main" val="198862044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r>
              <a:rPr lang="ru-RU"/>
              <a:t>22.06.2015</a:t>
            </a:r>
          </a:p>
        </p:txBody>
      </p:sp>
      <p:sp>
        <p:nvSpPr>
          <p:cNvPr id="3" name="Нижний колонтитул 2"/>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r>
              <a:rPr lang="en-US"/>
              <a:t>42nd meeting of the PAC for for Condensed Matter Physics, June 22-23 2015, Dubna</a:t>
            </a:r>
            <a:endParaRPr lang="ru-RU"/>
          </a:p>
        </p:txBody>
      </p:sp>
      <p:sp>
        <p:nvSpPr>
          <p:cNvPr id="4" name="Номер слайда 3"/>
          <p:cNvSpPr>
            <a:spLocks noGrp="1"/>
          </p:cNvSpPr>
          <p:nvPr>
            <p:ph type="sldNum" sz="quarter" idx="12"/>
          </p:nvPr>
        </p:nvSpPr>
        <p:spPr/>
        <p:txBody>
          <a:bodyPr/>
          <a:lstStyle>
            <a:lvl1pPr>
              <a:defRPr>
                <a:latin typeface="Arial" panose="020B0604020202020204" pitchFamily="34" charset="0"/>
              </a:defRPr>
            </a:lvl1pPr>
          </a:lstStyle>
          <a:p>
            <a:fld id="{D0C2B34F-8A7B-499B-807C-37F489B49442}" type="slidenum">
              <a:rPr lang="ru-RU" altLang="hu-HU"/>
              <a:pPr/>
              <a:t>‹#›</a:t>
            </a:fld>
            <a:endParaRPr lang="ru-RU" altLang="hu-HU"/>
          </a:p>
        </p:txBody>
      </p:sp>
    </p:spTree>
    <p:extLst>
      <p:ext uri="{BB962C8B-B14F-4D97-AF65-F5344CB8AC3E}">
        <p14:creationId xmlns:p14="http://schemas.microsoft.com/office/powerpoint/2010/main" val="6273206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r>
              <a:rPr lang="ru-RU"/>
              <a:t>22.06.2015</a:t>
            </a:r>
          </a:p>
        </p:txBody>
      </p:sp>
      <p:sp>
        <p:nvSpPr>
          <p:cNvPr id="6" name="Нижний колонтитул 5"/>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r>
              <a:rPr lang="en-US"/>
              <a:t>42nd meeting of the PAC for for Condensed Matter Physics, June 22-23 2015, Dubna</a:t>
            </a:r>
            <a:endParaRPr lang="ru-RU"/>
          </a:p>
        </p:txBody>
      </p:sp>
      <p:sp>
        <p:nvSpPr>
          <p:cNvPr id="7" name="Номер слайда 6"/>
          <p:cNvSpPr>
            <a:spLocks noGrp="1"/>
          </p:cNvSpPr>
          <p:nvPr>
            <p:ph type="sldNum" sz="quarter" idx="12"/>
          </p:nvPr>
        </p:nvSpPr>
        <p:spPr/>
        <p:txBody>
          <a:bodyPr/>
          <a:lstStyle>
            <a:lvl1pPr>
              <a:defRPr>
                <a:latin typeface="Arial" panose="020B0604020202020204" pitchFamily="34" charset="0"/>
              </a:defRPr>
            </a:lvl1pPr>
          </a:lstStyle>
          <a:p>
            <a:fld id="{B41C3F0D-118F-4812-AA02-10EAC644FDF1}" type="slidenum">
              <a:rPr lang="ru-RU" altLang="hu-HU"/>
              <a:pPr/>
              <a:t>‹#›</a:t>
            </a:fld>
            <a:endParaRPr lang="ru-RU" altLang="hu-HU"/>
          </a:p>
        </p:txBody>
      </p:sp>
    </p:spTree>
    <p:extLst>
      <p:ext uri="{BB962C8B-B14F-4D97-AF65-F5344CB8AC3E}">
        <p14:creationId xmlns:p14="http://schemas.microsoft.com/office/powerpoint/2010/main" val="61771008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a:t>Вставка рисунка</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r>
              <a:rPr lang="ru-RU"/>
              <a:t>22.06.2015</a:t>
            </a:r>
          </a:p>
        </p:txBody>
      </p:sp>
      <p:sp>
        <p:nvSpPr>
          <p:cNvPr id="6" name="Нижний колонтитул 5"/>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r>
              <a:rPr lang="en-US"/>
              <a:t>42nd meeting of the PAC for for Condensed Matter Physics, June 22-23 2015, Dubna</a:t>
            </a:r>
            <a:endParaRPr lang="ru-RU"/>
          </a:p>
        </p:txBody>
      </p:sp>
      <p:sp>
        <p:nvSpPr>
          <p:cNvPr id="7" name="Номер слайда 6"/>
          <p:cNvSpPr>
            <a:spLocks noGrp="1"/>
          </p:cNvSpPr>
          <p:nvPr>
            <p:ph type="sldNum" sz="quarter" idx="12"/>
          </p:nvPr>
        </p:nvSpPr>
        <p:spPr/>
        <p:txBody>
          <a:bodyPr/>
          <a:lstStyle>
            <a:lvl1pPr>
              <a:defRPr>
                <a:latin typeface="Arial" panose="020B0604020202020204" pitchFamily="34" charset="0"/>
              </a:defRPr>
            </a:lvl1pPr>
          </a:lstStyle>
          <a:p>
            <a:fld id="{D69B38E7-A156-488D-A464-D18FE95DDBCB}" type="slidenum">
              <a:rPr lang="ru-RU" altLang="hu-HU"/>
              <a:pPr/>
              <a:t>‹#›</a:t>
            </a:fld>
            <a:endParaRPr lang="ru-RU" altLang="hu-HU"/>
          </a:p>
        </p:txBody>
      </p:sp>
    </p:spTree>
    <p:extLst>
      <p:ext uri="{BB962C8B-B14F-4D97-AF65-F5344CB8AC3E}">
        <p14:creationId xmlns:p14="http://schemas.microsoft.com/office/powerpoint/2010/main" val="315698075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r>
              <a:rPr lang="ru-RU"/>
              <a:t>22.06.2015</a:t>
            </a:r>
          </a:p>
        </p:txBody>
      </p:sp>
      <p:sp>
        <p:nvSpPr>
          <p:cNvPr id="5" name="Нижний колонтитул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r>
              <a:rPr lang="en-US"/>
              <a:t>42nd meeting of the PAC for for Condensed Matter Physics, June 22-23 2015, Dubna</a:t>
            </a:r>
            <a:endParaRPr lang="ru-RU"/>
          </a:p>
        </p:txBody>
      </p:sp>
      <p:sp>
        <p:nvSpPr>
          <p:cNvPr id="6" name="Номер слайда 5"/>
          <p:cNvSpPr>
            <a:spLocks noGrp="1"/>
          </p:cNvSpPr>
          <p:nvPr>
            <p:ph type="sldNum" sz="quarter" idx="12"/>
          </p:nvPr>
        </p:nvSpPr>
        <p:spPr/>
        <p:txBody>
          <a:bodyPr/>
          <a:lstStyle>
            <a:lvl1pPr>
              <a:defRPr>
                <a:latin typeface="Arial" panose="020B0604020202020204" pitchFamily="34" charset="0"/>
              </a:defRPr>
            </a:lvl1pPr>
          </a:lstStyle>
          <a:p>
            <a:fld id="{18ADBADC-3A2A-4954-8C4D-EEA78E13907E}" type="slidenum">
              <a:rPr lang="ru-RU" altLang="hu-HU"/>
              <a:pPr/>
              <a:t>‹#›</a:t>
            </a:fld>
            <a:endParaRPr lang="ru-RU" altLang="hu-HU"/>
          </a:p>
        </p:txBody>
      </p:sp>
    </p:spTree>
    <p:extLst>
      <p:ext uri="{BB962C8B-B14F-4D97-AF65-F5344CB8AC3E}">
        <p14:creationId xmlns:p14="http://schemas.microsoft.com/office/powerpoint/2010/main" val="349669679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2"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3"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r>
              <a:rPr lang="ru-RU"/>
              <a:t>22.06.2015</a:t>
            </a:r>
          </a:p>
        </p:txBody>
      </p:sp>
      <p:sp>
        <p:nvSpPr>
          <p:cNvPr id="5" name="Нижний колонтитул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r>
              <a:rPr lang="en-US"/>
              <a:t>42nd meeting of the PAC for for Condensed Matter Physics, June 22-23 2015, Dubna</a:t>
            </a:r>
            <a:endParaRPr lang="ru-RU"/>
          </a:p>
        </p:txBody>
      </p:sp>
      <p:sp>
        <p:nvSpPr>
          <p:cNvPr id="6" name="Номер слайда 5"/>
          <p:cNvSpPr>
            <a:spLocks noGrp="1"/>
          </p:cNvSpPr>
          <p:nvPr>
            <p:ph type="sldNum" sz="quarter" idx="12"/>
          </p:nvPr>
        </p:nvSpPr>
        <p:spPr/>
        <p:txBody>
          <a:bodyPr/>
          <a:lstStyle>
            <a:lvl1pPr>
              <a:defRPr>
                <a:latin typeface="Arial" panose="020B0604020202020204" pitchFamily="34" charset="0"/>
              </a:defRPr>
            </a:lvl1pPr>
          </a:lstStyle>
          <a:p>
            <a:fld id="{770E2475-D888-4039-9333-B5962B2069B7}" type="slidenum">
              <a:rPr lang="ru-RU" altLang="hu-HU"/>
              <a:pPr/>
              <a:t>‹#›</a:t>
            </a:fld>
            <a:endParaRPr lang="ru-RU" altLang="hu-HU"/>
          </a:p>
        </p:txBody>
      </p:sp>
    </p:spTree>
    <p:extLst>
      <p:ext uri="{BB962C8B-B14F-4D97-AF65-F5344CB8AC3E}">
        <p14:creationId xmlns:p14="http://schemas.microsoft.com/office/powerpoint/2010/main" val="53393284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r>
              <a:rPr lang="ru-RU"/>
              <a:t>22.06.2015</a:t>
            </a:r>
          </a:p>
        </p:txBody>
      </p:sp>
      <p:sp>
        <p:nvSpPr>
          <p:cNvPr id="5" name="Нижний колонтитул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r>
              <a:rPr lang="en-US"/>
              <a:t>42nd meeting of the PAC for for Condensed Matter Physics, June 22-23 2015, Dubna</a:t>
            </a:r>
            <a:endParaRPr lang="ru-RU"/>
          </a:p>
        </p:txBody>
      </p:sp>
      <p:sp>
        <p:nvSpPr>
          <p:cNvPr id="6" name="Номер слайда 5"/>
          <p:cNvSpPr>
            <a:spLocks noGrp="1"/>
          </p:cNvSpPr>
          <p:nvPr>
            <p:ph type="sldNum" sz="quarter" idx="12"/>
          </p:nvPr>
        </p:nvSpPr>
        <p:spPr/>
        <p:txBody>
          <a:bodyPr/>
          <a:lstStyle>
            <a:lvl1pPr>
              <a:defRPr>
                <a:latin typeface="Arial" panose="020B0604020202020204" pitchFamily="34" charset="0"/>
              </a:defRPr>
            </a:lvl1pPr>
          </a:lstStyle>
          <a:p>
            <a:fld id="{EED50E7D-6081-41C4-BC16-399ADA42AB8C}" type="slidenum">
              <a:rPr lang="ru-RU" altLang="hu-HU"/>
              <a:pPr/>
              <a:t>‹#›</a:t>
            </a:fld>
            <a:endParaRPr lang="ru-RU" altLang="hu-HU"/>
          </a:p>
        </p:txBody>
      </p:sp>
    </p:spTree>
    <p:extLst>
      <p:ext uri="{BB962C8B-B14F-4D97-AF65-F5344CB8AC3E}">
        <p14:creationId xmlns:p14="http://schemas.microsoft.com/office/powerpoint/2010/main" val="119570796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r>
              <a:rPr lang="ru-RU"/>
              <a:t>22.06.2015</a:t>
            </a:r>
          </a:p>
        </p:txBody>
      </p:sp>
      <p:sp>
        <p:nvSpPr>
          <p:cNvPr id="5" name="Нижний колонтитул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r>
              <a:rPr lang="en-US"/>
              <a:t>42nd meeting of the PAC for for Condensed Matter Physics, June 22-23 2015, Dubna</a:t>
            </a:r>
            <a:endParaRPr lang="ru-RU"/>
          </a:p>
        </p:txBody>
      </p:sp>
      <p:sp>
        <p:nvSpPr>
          <p:cNvPr id="6" name="Номер слайда 5"/>
          <p:cNvSpPr>
            <a:spLocks noGrp="1"/>
          </p:cNvSpPr>
          <p:nvPr>
            <p:ph type="sldNum" sz="quarter" idx="12"/>
          </p:nvPr>
        </p:nvSpPr>
        <p:spPr/>
        <p:txBody>
          <a:bodyPr/>
          <a:lstStyle>
            <a:lvl1pPr>
              <a:defRPr>
                <a:latin typeface="Arial" panose="020B0604020202020204" pitchFamily="34" charset="0"/>
              </a:defRPr>
            </a:lvl1pPr>
          </a:lstStyle>
          <a:p>
            <a:fld id="{F48A1B88-16CB-478C-9D37-B57EA78C91B3}" type="slidenum">
              <a:rPr lang="ru-RU" altLang="hu-HU"/>
              <a:pPr/>
              <a:t>‹#›</a:t>
            </a:fld>
            <a:endParaRPr lang="ru-RU" altLang="hu-HU"/>
          </a:p>
        </p:txBody>
      </p:sp>
    </p:spTree>
    <p:extLst>
      <p:ext uri="{BB962C8B-B14F-4D97-AF65-F5344CB8AC3E}">
        <p14:creationId xmlns:p14="http://schemas.microsoft.com/office/powerpoint/2010/main" val="264041850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49" y="1709739"/>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49" y="458946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r>
              <a:rPr lang="ru-RU"/>
              <a:t>22.06.2015</a:t>
            </a:r>
          </a:p>
        </p:txBody>
      </p:sp>
      <p:sp>
        <p:nvSpPr>
          <p:cNvPr id="5" name="Нижний колонтитул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r>
              <a:rPr lang="en-US"/>
              <a:t>42nd meeting of the PAC for for Condensed Matter Physics, June 22-23 2015, Dubna</a:t>
            </a:r>
            <a:endParaRPr lang="ru-RU"/>
          </a:p>
        </p:txBody>
      </p:sp>
      <p:sp>
        <p:nvSpPr>
          <p:cNvPr id="6" name="Номер слайда 5"/>
          <p:cNvSpPr>
            <a:spLocks noGrp="1"/>
          </p:cNvSpPr>
          <p:nvPr>
            <p:ph type="sldNum" sz="quarter" idx="12"/>
          </p:nvPr>
        </p:nvSpPr>
        <p:spPr/>
        <p:txBody>
          <a:bodyPr/>
          <a:lstStyle>
            <a:lvl1pPr>
              <a:defRPr>
                <a:latin typeface="Arial" panose="020B0604020202020204" pitchFamily="34" charset="0"/>
              </a:defRPr>
            </a:lvl1pPr>
          </a:lstStyle>
          <a:p>
            <a:fld id="{5E6E540A-E3C5-4783-B8DF-C52C6171A994}" type="slidenum">
              <a:rPr lang="ru-RU" altLang="hu-HU"/>
              <a:pPr/>
              <a:t>‹#›</a:t>
            </a:fld>
            <a:endParaRPr lang="ru-RU" altLang="hu-HU"/>
          </a:p>
        </p:txBody>
      </p:sp>
    </p:spTree>
    <p:extLst>
      <p:ext uri="{BB962C8B-B14F-4D97-AF65-F5344CB8AC3E}">
        <p14:creationId xmlns:p14="http://schemas.microsoft.com/office/powerpoint/2010/main" val="72615552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RU" dirty="0"/>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r>
              <a:rPr lang="ru-RU"/>
              <a:t>22.06.2015</a:t>
            </a:r>
          </a:p>
        </p:txBody>
      </p:sp>
      <p:sp>
        <p:nvSpPr>
          <p:cNvPr id="6" name="Нижний колонтитул 5"/>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r>
              <a:rPr lang="en-US"/>
              <a:t>42nd meeting of the PAC for for Condensed Matter Physics, June 22-23 2015, Dubna</a:t>
            </a:r>
            <a:endParaRPr lang="ru-RU"/>
          </a:p>
        </p:txBody>
      </p:sp>
      <p:sp>
        <p:nvSpPr>
          <p:cNvPr id="7" name="Номер слайда 6"/>
          <p:cNvSpPr>
            <a:spLocks noGrp="1"/>
          </p:cNvSpPr>
          <p:nvPr>
            <p:ph type="sldNum" sz="quarter" idx="12"/>
          </p:nvPr>
        </p:nvSpPr>
        <p:spPr/>
        <p:txBody>
          <a:bodyPr/>
          <a:lstStyle>
            <a:lvl1pPr>
              <a:defRPr>
                <a:latin typeface="Arial" panose="020B0604020202020204" pitchFamily="34" charset="0"/>
              </a:defRPr>
            </a:lvl1pPr>
          </a:lstStyle>
          <a:p>
            <a:fld id="{4917E603-FC17-452B-879E-4C6226DE2BE9}" type="slidenum">
              <a:rPr lang="ru-RU" altLang="hu-HU"/>
              <a:pPr/>
              <a:t>‹#›</a:t>
            </a:fld>
            <a:endParaRPr lang="ru-RU" altLang="hu-HU"/>
          </a:p>
        </p:txBody>
      </p:sp>
    </p:spTree>
    <p:extLst>
      <p:ext uri="{BB962C8B-B14F-4D97-AF65-F5344CB8AC3E}">
        <p14:creationId xmlns:p14="http://schemas.microsoft.com/office/powerpoint/2010/main" val="15328472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r>
              <a:rPr lang="ru-RU"/>
              <a:t>22.06.2015</a:t>
            </a:r>
          </a:p>
        </p:txBody>
      </p:sp>
      <p:sp>
        <p:nvSpPr>
          <p:cNvPr id="4" name="Нижний колонтитул 3"/>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r>
              <a:rPr lang="en-US"/>
              <a:t>42nd meeting of the PAC for for Condensed Matter Physics, June 22-23 2015, Dubna</a:t>
            </a:r>
            <a:endParaRPr lang="ru-RU"/>
          </a:p>
        </p:txBody>
      </p:sp>
      <p:sp>
        <p:nvSpPr>
          <p:cNvPr id="5" name="Номер слайда 4"/>
          <p:cNvSpPr>
            <a:spLocks noGrp="1"/>
          </p:cNvSpPr>
          <p:nvPr>
            <p:ph type="sldNum" sz="quarter" idx="12"/>
          </p:nvPr>
        </p:nvSpPr>
        <p:spPr/>
        <p:txBody>
          <a:bodyPr/>
          <a:lstStyle>
            <a:lvl1pPr>
              <a:defRPr>
                <a:latin typeface="Arial" panose="020B0604020202020204" pitchFamily="34" charset="0"/>
              </a:defRPr>
            </a:lvl1pPr>
          </a:lstStyle>
          <a:p>
            <a:fld id="{DBF24399-C23C-4FBA-A303-E23402274EF7}" type="slidenum">
              <a:rPr lang="ru-RU" altLang="hu-HU"/>
              <a:pPr/>
              <a:t>‹#›</a:t>
            </a:fld>
            <a:endParaRPr lang="ru-RU" altLang="hu-HU"/>
          </a:p>
        </p:txBody>
      </p:sp>
    </p:spTree>
    <p:extLst>
      <p:ext uri="{BB962C8B-B14F-4D97-AF65-F5344CB8AC3E}">
        <p14:creationId xmlns:p14="http://schemas.microsoft.com/office/powerpoint/2010/main" val="414318981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7"/>
            <a:ext cx="10515600" cy="1325563"/>
          </a:xfrm>
        </p:spPr>
        <p:txBody>
          <a:bodyPr/>
          <a:lstStyle/>
          <a:p>
            <a:r>
              <a:rPr lang="ru-RU"/>
              <a:t>Образец заголовка</a:t>
            </a:r>
          </a:p>
        </p:txBody>
      </p:sp>
      <p:sp>
        <p:nvSpPr>
          <p:cNvPr id="3" name="Текст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9"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1"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r>
              <a:rPr lang="ru-RU"/>
              <a:t>22.06.2015</a:t>
            </a:r>
          </a:p>
        </p:txBody>
      </p:sp>
      <p:sp>
        <p:nvSpPr>
          <p:cNvPr id="8" name="Нижний колонтитул 7"/>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r>
              <a:rPr lang="en-US"/>
              <a:t>42nd meeting of the PAC for for Condensed Matter Physics, June 22-23 2015, Dubna</a:t>
            </a:r>
            <a:endParaRPr lang="ru-RU"/>
          </a:p>
        </p:txBody>
      </p:sp>
      <p:sp>
        <p:nvSpPr>
          <p:cNvPr id="9" name="Номер слайда 8"/>
          <p:cNvSpPr>
            <a:spLocks noGrp="1"/>
          </p:cNvSpPr>
          <p:nvPr>
            <p:ph type="sldNum" sz="quarter" idx="12"/>
          </p:nvPr>
        </p:nvSpPr>
        <p:spPr/>
        <p:txBody>
          <a:bodyPr/>
          <a:lstStyle>
            <a:lvl1pPr>
              <a:defRPr>
                <a:latin typeface="Arial" panose="020B0604020202020204" pitchFamily="34" charset="0"/>
              </a:defRPr>
            </a:lvl1pPr>
          </a:lstStyle>
          <a:p>
            <a:fld id="{C2720085-A57E-499F-B1C7-F349D31A8B32}" type="slidenum">
              <a:rPr lang="ru-RU" altLang="hu-HU"/>
              <a:pPr/>
              <a:t>‹#›</a:t>
            </a:fld>
            <a:endParaRPr lang="ru-RU" altLang="hu-HU"/>
          </a:p>
        </p:txBody>
      </p:sp>
    </p:spTree>
    <p:extLst>
      <p:ext uri="{BB962C8B-B14F-4D97-AF65-F5344CB8AC3E}">
        <p14:creationId xmlns:p14="http://schemas.microsoft.com/office/powerpoint/2010/main" val="27383557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r>
              <a:rPr lang="ru-RU"/>
              <a:t>22.06.2015</a:t>
            </a:r>
          </a:p>
        </p:txBody>
      </p:sp>
      <p:sp>
        <p:nvSpPr>
          <p:cNvPr id="4" name="Нижний колонтитул 3"/>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r>
              <a:rPr lang="en-US"/>
              <a:t>42nd meeting of the PAC for for Condensed Matter Physics, June 22-23 2015, Dubna</a:t>
            </a:r>
            <a:endParaRPr lang="ru-RU"/>
          </a:p>
        </p:txBody>
      </p:sp>
      <p:sp>
        <p:nvSpPr>
          <p:cNvPr id="5" name="Номер слайда 4"/>
          <p:cNvSpPr>
            <a:spLocks noGrp="1"/>
          </p:cNvSpPr>
          <p:nvPr>
            <p:ph type="sldNum" sz="quarter" idx="12"/>
          </p:nvPr>
        </p:nvSpPr>
        <p:spPr/>
        <p:txBody>
          <a:bodyPr/>
          <a:lstStyle>
            <a:lvl1pPr>
              <a:defRPr>
                <a:latin typeface="Arial" panose="020B0604020202020204" pitchFamily="34" charset="0"/>
              </a:defRPr>
            </a:lvl1pPr>
          </a:lstStyle>
          <a:p>
            <a:fld id="{C0F76D7B-368C-4031-AC5E-9F38ABED344A}" type="slidenum">
              <a:rPr lang="ru-RU" altLang="hu-HU"/>
              <a:pPr/>
              <a:t>‹#›</a:t>
            </a:fld>
            <a:endParaRPr lang="ru-RU" altLang="hu-HU"/>
          </a:p>
        </p:txBody>
      </p:sp>
    </p:spTree>
    <p:extLst>
      <p:ext uri="{BB962C8B-B14F-4D97-AF65-F5344CB8AC3E}">
        <p14:creationId xmlns:p14="http://schemas.microsoft.com/office/powerpoint/2010/main" val="234280800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r>
              <a:rPr lang="ru-RU"/>
              <a:t>22.06.2015</a:t>
            </a:r>
          </a:p>
        </p:txBody>
      </p:sp>
      <p:sp>
        <p:nvSpPr>
          <p:cNvPr id="3" name="Нижний колонтитул 2"/>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r>
              <a:rPr lang="en-US"/>
              <a:t>42nd meeting of the PAC for for Condensed Matter Physics, June 22-23 2015, Dubna</a:t>
            </a:r>
            <a:endParaRPr lang="ru-RU"/>
          </a:p>
        </p:txBody>
      </p:sp>
      <p:sp>
        <p:nvSpPr>
          <p:cNvPr id="4" name="Номер слайда 3"/>
          <p:cNvSpPr>
            <a:spLocks noGrp="1"/>
          </p:cNvSpPr>
          <p:nvPr>
            <p:ph type="sldNum" sz="quarter" idx="12"/>
          </p:nvPr>
        </p:nvSpPr>
        <p:spPr/>
        <p:txBody>
          <a:bodyPr/>
          <a:lstStyle>
            <a:lvl1pPr>
              <a:defRPr>
                <a:latin typeface="Arial" panose="020B0604020202020204" pitchFamily="34" charset="0"/>
              </a:defRPr>
            </a:lvl1pPr>
          </a:lstStyle>
          <a:p>
            <a:fld id="{7A072D55-5A19-49AB-AC9E-122B9DB2F889}" type="slidenum">
              <a:rPr lang="ru-RU" altLang="hu-HU"/>
              <a:pPr/>
              <a:t>‹#›</a:t>
            </a:fld>
            <a:endParaRPr lang="ru-RU" altLang="hu-HU"/>
          </a:p>
        </p:txBody>
      </p:sp>
    </p:spTree>
    <p:extLst>
      <p:ext uri="{BB962C8B-B14F-4D97-AF65-F5344CB8AC3E}">
        <p14:creationId xmlns:p14="http://schemas.microsoft.com/office/powerpoint/2010/main" val="11041563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r>
              <a:rPr lang="ru-RU"/>
              <a:t>22.06.2015</a:t>
            </a:r>
          </a:p>
        </p:txBody>
      </p:sp>
      <p:sp>
        <p:nvSpPr>
          <p:cNvPr id="6" name="Нижний колонтитул 5"/>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r>
              <a:rPr lang="en-US"/>
              <a:t>42nd meeting of the PAC for for Condensed Matter Physics, June 22-23 2015, Dubna</a:t>
            </a:r>
            <a:endParaRPr lang="ru-RU"/>
          </a:p>
        </p:txBody>
      </p:sp>
      <p:sp>
        <p:nvSpPr>
          <p:cNvPr id="7" name="Номер слайда 6"/>
          <p:cNvSpPr>
            <a:spLocks noGrp="1"/>
          </p:cNvSpPr>
          <p:nvPr>
            <p:ph type="sldNum" sz="quarter" idx="12"/>
          </p:nvPr>
        </p:nvSpPr>
        <p:spPr/>
        <p:txBody>
          <a:bodyPr/>
          <a:lstStyle>
            <a:lvl1pPr>
              <a:defRPr>
                <a:latin typeface="Arial" panose="020B0604020202020204" pitchFamily="34" charset="0"/>
              </a:defRPr>
            </a:lvl1pPr>
          </a:lstStyle>
          <a:p>
            <a:fld id="{1E3EAE57-6F79-46AE-AB11-C598B8B6513E}" type="slidenum">
              <a:rPr lang="ru-RU" altLang="hu-HU"/>
              <a:pPr/>
              <a:t>‹#›</a:t>
            </a:fld>
            <a:endParaRPr lang="ru-RU" altLang="hu-HU"/>
          </a:p>
        </p:txBody>
      </p:sp>
    </p:spTree>
    <p:extLst>
      <p:ext uri="{BB962C8B-B14F-4D97-AF65-F5344CB8AC3E}">
        <p14:creationId xmlns:p14="http://schemas.microsoft.com/office/powerpoint/2010/main" val="54491065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a:t>Вставка рисунка</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r>
              <a:rPr lang="ru-RU"/>
              <a:t>22.06.2015</a:t>
            </a:r>
          </a:p>
        </p:txBody>
      </p:sp>
      <p:sp>
        <p:nvSpPr>
          <p:cNvPr id="6" name="Нижний колонтитул 5"/>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r>
              <a:rPr lang="en-US"/>
              <a:t>42nd meeting of the PAC for for Condensed Matter Physics, June 22-23 2015, Dubna</a:t>
            </a:r>
            <a:endParaRPr lang="ru-RU"/>
          </a:p>
        </p:txBody>
      </p:sp>
      <p:sp>
        <p:nvSpPr>
          <p:cNvPr id="7" name="Номер слайда 6"/>
          <p:cNvSpPr>
            <a:spLocks noGrp="1"/>
          </p:cNvSpPr>
          <p:nvPr>
            <p:ph type="sldNum" sz="quarter" idx="12"/>
          </p:nvPr>
        </p:nvSpPr>
        <p:spPr/>
        <p:txBody>
          <a:bodyPr/>
          <a:lstStyle>
            <a:lvl1pPr>
              <a:defRPr>
                <a:latin typeface="Arial" panose="020B0604020202020204" pitchFamily="34" charset="0"/>
              </a:defRPr>
            </a:lvl1pPr>
          </a:lstStyle>
          <a:p>
            <a:fld id="{6397D967-B4A4-4176-B154-FFFA3F0A2F8B}" type="slidenum">
              <a:rPr lang="ru-RU" altLang="hu-HU"/>
              <a:pPr/>
              <a:t>‹#›</a:t>
            </a:fld>
            <a:endParaRPr lang="ru-RU" altLang="hu-HU"/>
          </a:p>
        </p:txBody>
      </p:sp>
    </p:spTree>
    <p:extLst>
      <p:ext uri="{BB962C8B-B14F-4D97-AF65-F5344CB8AC3E}">
        <p14:creationId xmlns:p14="http://schemas.microsoft.com/office/powerpoint/2010/main" val="235815931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r>
              <a:rPr lang="ru-RU"/>
              <a:t>22.06.2015</a:t>
            </a:r>
          </a:p>
        </p:txBody>
      </p:sp>
      <p:sp>
        <p:nvSpPr>
          <p:cNvPr id="5" name="Нижний колонтитул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r>
              <a:rPr lang="en-US"/>
              <a:t>42nd meeting of the PAC for for Condensed Matter Physics, June 22-23 2015, Dubna</a:t>
            </a:r>
            <a:endParaRPr lang="ru-RU"/>
          </a:p>
        </p:txBody>
      </p:sp>
      <p:sp>
        <p:nvSpPr>
          <p:cNvPr id="6" name="Номер слайда 5"/>
          <p:cNvSpPr>
            <a:spLocks noGrp="1"/>
          </p:cNvSpPr>
          <p:nvPr>
            <p:ph type="sldNum" sz="quarter" idx="12"/>
          </p:nvPr>
        </p:nvSpPr>
        <p:spPr/>
        <p:txBody>
          <a:bodyPr/>
          <a:lstStyle>
            <a:lvl1pPr>
              <a:defRPr>
                <a:latin typeface="Arial" panose="020B0604020202020204" pitchFamily="34" charset="0"/>
              </a:defRPr>
            </a:lvl1pPr>
          </a:lstStyle>
          <a:p>
            <a:fld id="{18BD1377-1AA4-4391-B3AF-4CB0EF04EE58}" type="slidenum">
              <a:rPr lang="ru-RU" altLang="hu-HU"/>
              <a:pPr/>
              <a:t>‹#›</a:t>
            </a:fld>
            <a:endParaRPr lang="ru-RU" altLang="hu-HU"/>
          </a:p>
        </p:txBody>
      </p:sp>
    </p:spTree>
    <p:extLst>
      <p:ext uri="{BB962C8B-B14F-4D97-AF65-F5344CB8AC3E}">
        <p14:creationId xmlns:p14="http://schemas.microsoft.com/office/powerpoint/2010/main" val="382065299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1"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1"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r>
              <a:rPr lang="ru-RU"/>
              <a:t>22.06.2015</a:t>
            </a:r>
          </a:p>
        </p:txBody>
      </p:sp>
      <p:sp>
        <p:nvSpPr>
          <p:cNvPr id="5" name="Нижний колонтитул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r>
              <a:rPr lang="en-US"/>
              <a:t>42nd meeting of the PAC for for Condensed Matter Physics, June 22-23 2015, Dubna</a:t>
            </a:r>
            <a:endParaRPr lang="ru-RU"/>
          </a:p>
        </p:txBody>
      </p:sp>
      <p:sp>
        <p:nvSpPr>
          <p:cNvPr id="6" name="Номер слайда 5"/>
          <p:cNvSpPr>
            <a:spLocks noGrp="1"/>
          </p:cNvSpPr>
          <p:nvPr>
            <p:ph type="sldNum" sz="quarter" idx="12"/>
          </p:nvPr>
        </p:nvSpPr>
        <p:spPr/>
        <p:txBody>
          <a:bodyPr/>
          <a:lstStyle>
            <a:lvl1pPr>
              <a:defRPr>
                <a:latin typeface="Arial" panose="020B0604020202020204" pitchFamily="34" charset="0"/>
              </a:defRPr>
            </a:lvl1pPr>
          </a:lstStyle>
          <a:p>
            <a:fld id="{1BED4CA9-809A-4E77-9984-4948A99526E4}" type="slidenum">
              <a:rPr lang="ru-RU" altLang="hu-HU"/>
              <a:pPr/>
              <a:t>‹#›</a:t>
            </a:fld>
            <a:endParaRPr lang="ru-RU" altLang="hu-HU"/>
          </a:p>
        </p:txBody>
      </p:sp>
    </p:spTree>
    <p:extLst>
      <p:ext uri="{BB962C8B-B14F-4D97-AF65-F5344CB8AC3E}">
        <p14:creationId xmlns:p14="http://schemas.microsoft.com/office/powerpoint/2010/main" val="412082378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2130426"/>
            <a:ext cx="10363200" cy="1470025"/>
          </a:xfrm>
        </p:spPr>
        <p:txBody>
          <a:bodyPr/>
          <a:lstStyle/>
          <a:p>
            <a:r>
              <a:rPr lang="ru-RU"/>
              <a:t>Образец заголовка</a:t>
            </a:r>
          </a:p>
        </p:txBody>
      </p:sp>
      <p:sp>
        <p:nvSpPr>
          <p:cNvPr id="3" name="Подзаголовок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a:t>Образец подзаголовка</a:t>
            </a:r>
          </a:p>
        </p:txBody>
      </p:sp>
      <p:sp>
        <p:nvSpPr>
          <p:cNvPr id="4" name="Rectangle 4"/>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ftr" idx="11"/>
          </p:nvPr>
        </p:nvSpPr>
        <p:spPr>
          <a:ln/>
        </p:spPr>
        <p:txBody>
          <a:bodyPr/>
          <a:lstStyle>
            <a:lvl1pPr>
              <a:defRPr/>
            </a:lvl1pPr>
          </a:lstStyle>
          <a:p>
            <a:pPr>
              <a:defRPr/>
            </a:pPr>
            <a:endParaRPr lang="en-US"/>
          </a:p>
        </p:txBody>
      </p:sp>
      <p:sp>
        <p:nvSpPr>
          <p:cNvPr id="6" name="Rectangle 6"/>
          <p:cNvSpPr>
            <a:spLocks noGrp="1" noChangeArrowheads="1"/>
          </p:cNvSpPr>
          <p:nvPr>
            <p:ph type="sldNum" idx="12"/>
          </p:nvPr>
        </p:nvSpPr>
        <p:spPr>
          <a:ln/>
        </p:spPr>
        <p:txBody>
          <a:bodyPr/>
          <a:lstStyle>
            <a:lvl1pPr>
              <a:defRPr/>
            </a:lvl1pPr>
          </a:lstStyle>
          <a:p>
            <a:fld id="{03163B7D-FAEC-4701-B7C2-DFBD35843872}" type="slidenum">
              <a:rPr lang="en-US" altLang="ru-RU"/>
              <a:pPr/>
              <a:t>‹#›</a:t>
            </a:fld>
            <a:endParaRPr lang="en-US" altLang="ru-RU"/>
          </a:p>
        </p:txBody>
      </p:sp>
    </p:spTree>
    <p:extLst>
      <p:ext uri="{BB962C8B-B14F-4D97-AF65-F5344CB8AC3E}">
        <p14:creationId xmlns:p14="http://schemas.microsoft.com/office/powerpoint/2010/main" val="142803494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09" y="273050"/>
            <a:ext cx="11525331" cy="857250"/>
          </a:xfrm>
        </p:spPr>
        <p:txBody>
          <a:bodyPr/>
          <a:lstStyle/>
          <a:p>
            <a:r>
              <a:rPr lang="ru-RU" dirty="0"/>
              <a:t>Образец заголовка</a:t>
            </a:r>
          </a:p>
        </p:txBody>
      </p:sp>
      <p:sp>
        <p:nvSpPr>
          <p:cNvPr id="3" name="Содержимое 2"/>
          <p:cNvSpPr>
            <a:spLocks noGrp="1"/>
          </p:cNvSpPr>
          <p:nvPr>
            <p:ph idx="1"/>
          </p:nvPr>
        </p:nvSpPr>
        <p:spPr>
          <a:xfrm>
            <a:off x="609600" y="1604963"/>
            <a:ext cx="10915688" cy="4383087"/>
          </a:xfrm>
        </p:spPr>
        <p:txBody>
          <a:bodyPr/>
          <a:lstStyle>
            <a:lvl1pPr>
              <a:defRPr>
                <a:solidFill>
                  <a:srgbClr val="FFFF00"/>
                </a:solidFill>
              </a:defRPr>
            </a:lvl1pPr>
            <a:lvl2pPr>
              <a:defRPr>
                <a:solidFill>
                  <a:srgbClr val="FFFF00"/>
                </a:solidFill>
              </a:defRPr>
            </a:lvl2pPr>
            <a:lvl3pPr>
              <a:defRPr>
                <a:solidFill>
                  <a:srgbClr val="FFFF00"/>
                </a:solidFill>
              </a:defRPr>
            </a:lvl3pPr>
            <a:lvl4pPr>
              <a:defRPr>
                <a:solidFill>
                  <a:srgbClr val="FFFF00"/>
                </a:solidFill>
              </a:defRPr>
            </a:lvl4pPr>
            <a:lvl5pPr>
              <a:defRPr>
                <a:solidFill>
                  <a:srgbClr val="FFFF00"/>
                </a:solidFill>
              </a:defRPr>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4" name="Rectangle 4"/>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ftr" idx="11"/>
          </p:nvPr>
        </p:nvSpPr>
        <p:spPr>
          <a:ln/>
        </p:spPr>
        <p:txBody>
          <a:bodyPr/>
          <a:lstStyle>
            <a:lvl1pPr>
              <a:defRPr/>
            </a:lvl1pPr>
          </a:lstStyle>
          <a:p>
            <a:pPr>
              <a:defRPr/>
            </a:pPr>
            <a:endParaRPr lang="en-US"/>
          </a:p>
        </p:txBody>
      </p:sp>
      <p:sp>
        <p:nvSpPr>
          <p:cNvPr id="6" name="Rectangle 6"/>
          <p:cNvSpPr>
            <a:spLocks noGrp="1" noChangeArrowheads="1"/>
          </p:cNvSpPr>
          <p:nvPr>
            <p:ph type="sldNum" idx="12"/>
          </p:nvPr>
        </p:nvSpPr>
        <p:spPr>
          <a:ln/>
        </p:spPr>
        <p:txBody>
          <a:bodyPr/>
          <a:lstStyle>
            <a:lvl1pPr>
              <a:defRPr/>
            </a:lvl1pPr>
          </a:lstStyle>
          <a:p>
            <a:fld id="{5FB16EAF-C4BB-40FB-9A61-2E296FF9141F}" type="slidenum">
              <a:rPr lang="en-US" altLang="ru-RU"/>
              <a:pPr/>
              <a:t>‹#›</a:t>
            </a:fld>
            <a:endParaRPr lang="en-US" altLang="ru-RU"/>
          </a:p>
        </p:txBody>
      </p:sp>
    </p:spTree>
    <p:extLst>
      <p:ext uri="{BB962C8B-B14F-4D97-AF65-F5344CB8AC3E}">
        <p14:creationId xmlns:p14="http://schemas.microsoft.com/office/powerpoint/2010/main" val="94410168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6901"/>
            <a:ext cx="103632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a:t>Образец текста</a:t>
            </a:r>
          </a:p>
        </p:txBody>
      </p:sp>
      <p:sp>
        <p:nvSpPr>
          <p:cNvPr id="4" name="Rectangle 4"/>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ftr" idx="11"/>
          </p:nvPr>
        </p:nvSpPr>
        <p:spPr>
          <a:ln/>
        </p:spPr>
        <p:txBody>
          <a:bodyPr/>
          <a:lstStyle>
            <a:lvl1pPr>
              <a:defRPr/>
            </a:lvl1pPr>
          </a:lstStyle>
          <a:p>
            <a:pPr>
              <a:defRPr/>
            </a:pPr>
            <a:endParaRPr lang="en-US"/>
          </a:p>
        </p:txBody>
      </p:sp>
      <p:sp>
        <p:nvSpPr>
          <p:cNvPr id="6" name="Rectangle 6"/>
          <p:cNvSpPr>
            <a:spLocks noGrp="1" noChangeArrowheads="1"/>
          </p:cNvSpPr>
          <p:nvPr>
            <p:ph type="sldNum" idx="12"/>
          </p:nvPr>
        </p:nvSpPr>
        <p:spPr>
          <a:ln/>
        </p:spPr>
        <p:txBody>
          <a:bodyPr/>
          <a:lstStyle>
            <a:lvl1pPr>
              <a:defRPr/>
            </a:lvl1pPr>
          </a:lstStyle>
          <a:p>
            <a:fld id="{7BA6103B-AC58-469B-9BE3-26E92496F1F1}" type="slidenum">
              <a:rPr lang="en-US" altLang="ru-RU"/>
              <a:pPr/>
              <a:t>‹#›</a:t>
            </a:fld>
            <a:endParaRPr lang="en-US" altLang="ru-RU"/>
          </a:p>
        </p:txBody>
      </p:sp>
    </p:spTree>
    <p:extLst>
      <p:ext uri="{BB962C8B-B14F-4D97-AF65-F5344CB8AC3E}">
        <p14:creationId xmlns:p14="http://schemas.microsoft.com/office/powerpoint/2010/main" val="22541174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r>
              <a:rPr lang="ru-RU"/>
              <a:t>22.06.2015</a:t>
            </a:r>
          </a:p>
        </p:txBody>
      </p:sp>
      <p:sp>
        <p:nvSpPr>
          <p:cNvPr id="3" name="Нижний колонтитул 2"/>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r>
              <a:rPr lang="en-US"/>
              <a:t>42nd meeting of the PAC for for Condensed Matter Physics, June 22-23 2015, Dubna</a:t>
            </a:r>
            <a:endParaRPr lang="ru-RU"/>
          </a:p>
        </p:txBody>
      </p:sp>
      <p:sp>
        <p:nvSpPr>
          <p:cNvPr id="4" name="Номер слайда 3"/>
          <p:cNvSpPr>
            <a:spLocks noGrp="1"/>
          </p:cNvSpPr>
          <p:nvPr>
            <p:ph type="sldNum" sz="quarter" idx="12"/>
          </p:nvPr>
        </p:nvSpPr>
        <p:spPr/>
        <p:txBody>
          <a:bodyPr/>
          <a:lstStyle>
            <a:lvl1pPr>
              <a:defRPr>
                <a:latin typeface="Arial" panose="020B0604020202020204" pitchFamily="34" charset="0"/>
              </a:defRPr>
            </a:lvl1pPr>
          </a:lstStyle>
          <a:p>
            <a:fld id="{72999D68-B07E-4DDC-BE51-E964BDBC5AEA}" type="slidenum">
              <a:rPr lang="ru-RU" altLang="hu-HU"/>
              <a:pPr/>
              <a:t>‹#›</a:t>
            </a:fld>
            <a:endParaRPr lang="ru-RU" altLang="hu-HU"/>
          </a:p>
        </p:txBody>
      </p:sp>
    </p:spTree>
    <p:extLst>
      <p:ext uri="{BB962C8B-B14F-4D97-AF65-F5344CB8AC3E}">
        <p14:creationId xmlns:p14="http://schemas.microsoft.com/office/powerpoint/2010/main" val="250177384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609601" y="1604963"/>
            <a:ext cx="5262033" cy="43830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6074834" y="1604963"/>
            <a:ext cx="5262033" cy="43830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Rectangle 4"/>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ftr" idx="11"/>
          </p:nvPr>
        </p:nvSpPr>
        <p:spPr>
          <a:ln/>
        </p:spPr>
        <p:txBody>
          <a:bodyPr/>
          <a:lstStyle>
            <a:lvl1pPr>
              <a:defRPr/>
            </a:lvl1pPr>
          </a:lstStyle>
          <a:p>
            <a:pPr>
              <a:defRPr/>
            </a:pPr>
            <a:endParaRPr lang="en-US"/>
          </a:p>
        </p:txBody>
      </p:sp>
      <p:sp>
        <p:nvSpPr>
          <p:cNvPr id="7" name="Rectangle 6"/>
          <p:cNvSpPr>
            <a:spLocks noGrp="1" noChangeArrowheads="1"/>
          </p:cNvSpPr>
          <p:nvPr>
            <p:ph type="sldNum" idx="12"/>
          </p:nvPr>
        </p:nvSpPr>
        <p:spPr>
          <a:ln/>
        </p:spPr>
        <p:txBody>
          <a:bodyPr/>
          <a:lstStyle>
            <a:lvl1pPr>
              <a:defRPr/>
            </a:lvl1pPr>
          </a:lstStyle>
          <a:p>
            <a:fld id="{7DBE83D4-BC04-4B26-947C-23131B7FE79E}" type="slidenum">
              <a:rPr lang="en-US" altLang="ru-RU"/>
              <a:pPr/>
              <a:t>‹#›</a:t>
            </a:fld>
            <a:endParaRPr lang="en-US" altLang="ru-RU"/>
          </a:p>
        </p:txBody>
      </p:sp>
    </p:spTree>
    <p:extLst>
      <p:ext uri="{BB962C8B-B14F-4D97-AF65-F5344CB8AC3E}">
        <p14:creationId xmlns:p14="http://schemas.microsoft.com/office/powerpoint/2010/main" val="272925875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lvl1pPr>
              <a:defRPr/>
            </a:lvl1pPr>
          </a:lstStyle>
          <a:p>
            <a:r>
              <a:rPr lang="ru-RU"/>
              <a:t>Образец заголовка</a:t>
            </a:r>
          </a:p>
        </p:txBody>
      </p:sp>
      <p:sp>
        <p:nvSpPr>
          <p:cNvPr id="3" name="Текст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Rectangle 4"/>
          <p:cNvSpPr>
            <a:spLocks noGrp="1" noChangeArrowheads="1"/>
          </p:cNvSpPr>
          <p:nvPr>
            <p:ph type="dt" idx="10"/>
          </p:nvPr>
        </p:nvSpPr>
        <p:spPr>
          <a:ln/>
        </p:spPr>
        <p:txBody>
          <a:bodyPr/>
          <a:lstStyle>
            <a:lvl1pPr>
              <a:defRPr/>
            </a:lvl1pPr>
          </a:lstStyle>
          <a:p>
            <a:pPr>
              <a:defRPr/>
            </a:pPr>
            <a:endParaRPr lang="en-US"/>
          </a:p>
        </p:txBody>
      </p:sp>
      <p:sp>
        <p:nvSpPr>
          <p:cNvPr id="8" name="Rectangle 5"/>
          <p:cNvSpPr>
            <a:spLocks noGrp="1" noChangeArrowheads="1"/>
          </p:cNvSpPr>
          <p:nvPr>
            <p:ph type="ftr" idx="11"/>
          </p:nvPr>
        </p:nvSpPr>
        <p:spPr>
          <a:ln/>
        </p:spPr>
        <p:txBody>
          <a:bodyPr/>
          <a:lstStyle>
            <a:lvl1pPr>
              <a:defRPr/>
            </a:lvl1pPr>
          </a:lstStyle>
          <a:p>
            <a:pPr>
              <a:defRPr/>
            </a:pPr>
            <a:endParaRPr lang="en-US"/>
          </a:p>
        </p:txBody>
      </p:sp>
      <p:sp>
        <p:nvSpPr>
          <p:cNvPr id="9" name="Rectangle 6"/>
          <p:cNvSpPr>
            <a:spLocks noGrp="1" noChangeArrowheads="1"/>
          </p:cNvSpPr>
          <p:nvPr>
            <p:ph type="sldNum" idx="12"/>
          </p:nvPr>
        </p:nvSpPr>
        <p:spPr>
          <a:ln/>
        </p:spPr>
        <p:txBody>
          <a:bodyPr/>
          <a:lstStyle>
            <a:lvl1pPr>
              <a:defRPr/>
            </a:lvl1pPr>
          </a:lstStyle>
          <a:p>
            <a:fld id="{269AE1DB-9190-4DF5-9B1A-6062D9A14C78}" type="slidenum">
              <a:rPr lang="en-US" altLang="ru-RU"/>
              <a:pPr/>
              <a:t>‹#›</a:t>
            </a:fld>
            <a:endParaRPr lang="en-US" altLang="ru-RU"/>
          </a:p>
        </p:txBody>
      </p:sp>
    </p:spTree>
    <p:extLst>
      <p:ext uri="{BB962C8B-B14F-4D97-AF65-F5344CB8AC3E}">
        <p14:creationId xmlns:p14="http://schemas.microsoft.com/office/powerpoint/2010/main" val="324829291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Rectangle 4"/>
          <p:cNvSpPr>
            <a:spLocks noGrp="1" noChangeArrowheads="1"/>
          </p:cNvSpPr>
          <p:nvPr>
            <p:ph type="dt" idx="10"/>
          </p:nvPr>
        </p:nvSpPr>
        <p:spPr>
          <a:ln/>
        </p:spPr>
        <p:txBody>
          <a:bodyPr/>
          <a:lstStyle>
            <a:lvl1pPr>
              <a:defRPr/>
            </a:lvl1pPr>
          </a:lstStyle>
          <a:p>
            <a:pPr>
              <a:defRPr/>
            </a:pPr>
            <a:endParaRPr lang="en-US"/>
          </a:p>
        </p:txBody>
      </p:sp>
      <p:sp>
        <p:nvSpPr>
          <p:cNvPr id="4" name="Rectangle 5"/>
          <p:cNvSpPr>
            <a:spLocks noGrp="1" noChangeArrowheads="1"/>
          </p:cNvSpPr>
          <p:nvPr>
            <p:ph type="ftr" idx="11"/>
          </p:nvPr>
        </p:nvSpPr>
        <p:spPr>
          <a:ln/>
        </p:spPr>
        <p:txBody>
          <a:bodyPr/>
          <a:lstStyle>
            <a:lvl1pPr>
              <a:defRPr/>
            </a:lvl1pPr>
          </a:lstStyle>
          <a:p>
            <a:pPr>
              <a:defRPr/>
            </a:pPr>
            <a:endParaRPr lang="en-US"/>
          </a:p>
        </p:txBody>
      </p:sp>
      <p:sp>
        <p:nvSpPr>
          <p:cNvPr id="5" name="Rectangle 6"/>
          <p:cNvSpPr>
            <a:spLocks noGrp="1" noChangeArrowheads="1"/>
          </p:cNvSpPr>
          <p:nvPr>
            <p:ph type="sldNum" idx="12"/>
          </p:nvPr>
        </p:nvSpPr>
        <p:spPr>
          <a:ln/>
        </p:spPr>
        <p:txBody>
          <a:bodyPr/>
          <a:lstStyle>
            <a:lvl1pPr>
              <a:defRPr/>
            </a:lvl1pPr>
          </a:lstStyle>
          <a:p>
            <a:fld id="{FC8BA979-5FBB-4069-8111-2A64615051DC}" type="slidenum">
              <a:rPr lang="en-US" altLang="ru-RU"/>
              <a:pPr/>
              <a:t>‹#›</a:t>
            </a:fld>
            <a:endParaRPr lang="en-US" altLang="ru-RU"/>
          </a:p>
        </p:txBody>
      </p:sp>
    </p:spTree>
    <p:extLst>
      <p:ext uri="{BB962C8B-B14F-4D97-AF65-F5344CB8AC3E}">
        <p14:creationId xmlns:p14="http://schemas.microsoft.com/office/powerpoint/2010/main" val="16881670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idx="10"/>
          </p:nvPr>
        </p:nvSpPr>
        <p:spPr>
          <a:ln/>
        </p:spPr>
        <p:txBody>
          <a:bodyPr/>
          <a:lstStyle>
            <a:lvl1pPr>
              <a:defRPr/>
            </a:lvl1pPr>
          </a:lstStyle>
          <a:p>
            <a:pPr>
              <a:defRPr/>
            </a:pPr>
            <a:endParaRPr lang="en-US"/>
          </a:p>
        </p:txBody>
      </p:sp>
      <p:sp>
        <p:nvSpPr>
          <p:cNvPr id="3" name="Rectangle 5"/>
          <p:cNvSpPr>
            <a:spLocks noGrp="1" noChangeArrowheads="1"/>
          </p:cNvSpPr>
          <p:nvPr>
            <p:ph type="ftr" idx="11"/>
          </p:nvPr>
        </p:nvSpPr>
        <p:spPr>
          <a:ln/>
        </p:spPr>
        <p:txBody>
          <a:bodyPr/>
          <a:lstStyle>
            <a:lvl1pPr>
              <a:defRPr/>
            </a:lvl1pPr>
          </a:lstStyle>
          <a:p>
            <a:pPr>
              <a:defRPr/>
            </a:pPr>
            <a:endParaRPr lang="en-US"/>
          </a:p>
        </p:txBody>
      </p:sp>
      <p:sp>
        <p:nvSpPr>
          <p:cNvPr id="4" name="Rectangle 6"/>
          <p:cNvSpPr>
            <a:spLocks noGrp="1" noChangeArrowheads="1"/>
          </p:cNvSpPr>
          <p:nvPr>
            <p:ph type="sldNum" idx="12"/>
          </p:nvPr>
        </p:nvSpPr>
        <p:spPr>
          <a:ln/>
        </p:spPr>
        <p:txBody>
          <a:bodyPr/>
          <a:lstStyle>
            <a:lvl1pPr>
              <a:defRPr/>
            </a:lvl1pPr>
          </a:lstStyle>
          <a:p>
            <a:fld id="{0688CC42-52A8-469F-8C2E-44B66DC1AF95}" type="slidenum">
              <a:rPr lang="en-US" altLang="ru-RU"/>
              <a:pPr/>
              <a:t>‹#›</a:t>
            </a:fld>
            <a:endParaRPr lang="en-US" altLang="ru-RU"/>
          </a:p>
        </p:txBody>
      </p:sp>
    </p:spTree>
    <p:extLst>
      <p:ext uri="{BB962C8B-B14F-4D97-AF65-F5344CB8AC3E}">
        <p14:creationId xmlns:p14="http://schemas.microsoft.com/office/powerpoint/2010/main" val="375518135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1" y="273050"/>
            <a:ext cx="4011084"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4"/>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ftr" idx="11"/>
          </p:nvPr>
        </p:nvSpPr>
        <p:spPr>
          <a:ln/>
        </p:spPr>
        <p:txBody>
          <a:bodyPr/>
          <a:lstStyle>
            <a:lvl1pPr>
              <a:defRPr/>
            </a:lvl1pPr>
          </a:lstStyle>
          <a:p>
            <a:pPr>
              <a:defRPr/>
            </a:pPr>
            <a:endParaRPr lang="en-US"/>
          </a:p>
        </p:txBody>
      </p:sp>
      <p:sp>
        <p:nvSpPr>
          <p:cNvPr id="7" name="Rectangle 6"/>
          <p:cNvSpPr>
            <a:spLocks noGrp="1" noChangeArrowheads="1"/>
          </p:cNvSpPr>
          <p:nvPr>
            <p:ph type="sldNum" idx="12"/>
          </p:nvPr>
        </p:nvSpPr>
        <p:spPr>
          <a:ln/>
        </p:spPr>
        <p:txBody>
          <a:bodyPr/>
          <a:lstStyle>
            <a:lvl1pPr>
              <a:defRPr/>
            </a:lvl1pPr>
          </a:lstStyle>
          <a:p>
            <a:fld id="{7BEB9795-3499-4C21-86AD-58EAA22FDB30}" type="slidenum">
              <a:rPr lang="en-US" altLang="ru-RU"/>
              <a:pPr/>
              <a:t>‹#›</a:t>
            </a:fld>
            <a:endParaRPr lang="en-US" altLang="ru-RU"/>
          </a:p>
        </p:txBody>
      </p:sp>
    </p:spTree>
    <p:extLst>
      <p:ext uri="{BB962C8B-B14F-4D97-AF65-F5344CB8AC3E}">
        <p14:creationId xmlns:p14="http://schemas.microsoft.com/office/powerpoint/2010/main" val="122622111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0"/>
            <a:ext cx="73152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a:t>Вставка рисунка</a:t>
            </a:r>
          </a:p>
        </p:txBody>
      </p:sp>
      <p:sp>
        <p:nvSpPr>
          <p:cNvPr id="4" name="Текст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4"/>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ftr" idx="11"/>
          </p:nvPr>
        </p:nvSpPr>
        <p:spPr>
          <a:ln/>
        </p:spPr>
        <p:txBody>
          <a:bodyPr/>
          <a:lstStyle>
            <a:lvl1pPr>
              <a:defRPr/>
            </a:lvl1pPr>
          </a:lstStyle>
          <a:p>
            <a:pPr>
              <a:defRPr/>
            </a:pPr>
            <a:endParaRPr lang="en-US"/>
          </a:p>
        </p:txBody>
      </p:sp>
      <p:sp>
        <p:nvSpPr>
          <p:cNvPr id="7" name="Rectangle 6"/>
          <p:cNvSpPr>
            <a:spLocks noGrp="1" noChangeArrowheads="1"/>
          </p:cNvSpPr>
          <p:nvPr>
            <p:ph type="sldNum" idx="12"/>
          </p:nvPr>
        </p:nvSpPr>
        <p:spPr>
          <a:ln/>
        </p:spPr>
        <p:txBody>
          <a:bodyPr/>
          <a:lstStyle>
            <a:lvl1pPr>
              <a:defRPr/>
            </a:lvl1pPr>
          </a:lstStyle>
          <a:p>
            <a:fld id="{91B5F25F-C849-41E7-9B1D-1BF236A22780}" type="slidenum">
              <a:rPr lang="en-US" altLang="ru-RU"/>
              <a:pPr/>
              <a:t>‹#›</a:t>
            </a:fld>
            <a:endParaRPr lang="en-US" altLang="ru-RU"/>
          </a:p>
        </p:txBody>
      </p:sp>
    </p:spTree>
    <p:extLst>
      <p:ext uri="{BB962C8B-B14F-4D97-AF65-F5344CB8AC3E}">
        <p14:creationId xmlns:p14="http://schemas.microsoft.com/office/powerpoint/2010/main" val="352663686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ftr" idx="11"/>
          </p:nvPr>
        </p:nvSpPr>
        <p:spPr>
          <a:ln/>
        </p:spPr>
        <p:txBody>
          <a:bodyPr/>
          <a:lstStyle>
            <a:lvl1pPr>
              <a:defRPr/>
            </a:lvl1pPr>
          </a:lstStyle>
          <a:p>
            <a:pPr>
              <a:defRPr/>
            </a:pPr>
            <a:endParaRPr lang="en-US"/>
          </a:p>
        </p:txBody>
      </p:sp>
      <p:sp>
        <p:nvSpPr>
          <p:cNvPr id="6" name="Rectangle 6"/>
          <p:cNvSpPr>
            <a:spLocks noGrp="1" noChangeArrowheads="1"/>
          </p:cNvSpPr>
          <p:nvPr>
            <p:ph type="sldNum" idx="12"/>
          </p:nvPr>
        </p:nvSpPr>
        <p:spPr>
          <a:ln/>
        </p:spPr>
        <p:txBody>
          <a:bodyPr/>
          <a:lstStyle>
            <a:lvl1pPr>
              <a:defRPr/>
            </a:lvl1pPr>
          </a:lstStyle>
          <a:p>
            <a:fld id="{AA0007D2-D49A-4D6B-A118-D66EE434993F}" type="slidenum">
              <a:rPr lang="en-US" altLang="ru-RU"/>
              <a:pPr/>
              <a:t>‹#›</a:t>
            </a:fld>
            <a:endParaRPr lang="en-US" altLang="ru-RU"/>
          </a:p>
        </p:txBody>
      </p:sp>
    </p:spTree>
    <p:extLst>
      <p:ext uri="{BB962C8B-B14F-4D97-AF65-F5344CB8AC3E}">
        <p14:creationId xmlns:p14="http://schemas.microsoft.com/office/powerpoint/2010/main" val="417456092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655051" y="273050"/>
            <a:ext cx="2681816" cy="5715000"/>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609600" y="273050"/>
            <a:ext cx="7842251" cy="571500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ftr" idx="11"/>
          </p:nvPr>
        </p:nvSpPr>
        <p:spPr>
          <a:ln/>
        </p:spPr>
        <p:txBody>
          <a:bodyPr/>
          <a:lstStyle>
            <a:lvl1pPr>
              <a:defRPr/>
            </a:lvl1pPr>
          </a:lstStyle>
          <a:p>
            <a:pPr>
              <a:defRPr/>
            </a:pPr>
            <a:endParaRPr lang="en-US"/>
          </a:p>
        </p:txBody>
      </p:sp>
      <p:sp>
        <p:nvSpPr>
          <p:cNvPr id="6" name="Rectangle 6"/>
          <p:cNvSpPr>
            <a:spLocks noGrp="1" noChangeArrowheads="1"/>
          </p:cNvSpPr>
          <p:nvPr>
            <p:ph type="sldNum" idx="12"/>
          </p:nvPr>
        </p:nvSpPr>
        <p:spPr>
          <a:ln/>
        </p:spPr>
        <p:txBody>
          <a:bodyPr/>
          <a:lstStyle>
            <a:lvl1pPr>
              <a:defRPr/>
            </a:lvl1pPr>
          </a:lstStyle>
          <a:p>
            <a:fld id="{A6F3F4EE-9D4C-4C9D-BFBD-AD83653453A2}" type="slidenum">
              <a:rPr lang="en-US" altLang="ru-RU"/>
              <a:pPr/>
              <a:t>‹#›</a:t>
            </a:fld>
            <a:endParaRPr lang="en-US" altLang="ru-RU"/>
          </a:p>
        </p:txBody>
      </p:sp>
    </p:spTree>
    <p:extLst>
      <p:ext uri="{BB962C8B-B14F-4D97-AF65-F5344CB8AC3E}">
        <p14:creationId xmlns:p14="http://schemas.microsoft.com/office/powerpoint/2010/main" val="198527256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74434" y="273050"/>
            <a:ext cx="6443133" cy="857250"/>
          </a:xfrm>
        </p:spPr>
        <p:txBody>
          <a:bodyPr/>
          <a:lstStyle/>
          <a:p>
            <a:r>
              <a:rPr lang="ru-RU"/>
              <a:t>Образец заголовка</a:t>
            </a:r>
          </a:p>
        </p:txBody>
      </p:sp>
      <p:sp>
        <p:nvSpPr>
          <p:cNvPr id="3" name="Rectangle 4"/>
          <p:cNvSpPr>
            <a:spLocks noGrp="1" noChangeArrowheads="1"/>
          </p:cNvSpPr>
          <p:nvPr>
            <p:ph type="dt" idx="10"/>
          </p:nvPr>
        </p:nvSpPr>
        <p:spPr>
          <a:ln/>
        </p:spPr>
        <p:txBody>
          <a:bodyPr/>
          <a:lstStyle>
            <a:lvl1pPr>
              <a:defRPr/>
            </a:lvl1pPr>
          </a:lstStyle>
          <a:p>
            <a:pPr>
              <a:defRPr/>
            </a:pPr>
            <a:endParaRPr lang="en-US"/>
          </a:p>
        </p:txBody>
      </p:sp>
      <p:sp>
        <p:nvSpPr>
          <p:cNvPr id="4" name="Rectangle 5"/>
          <p:cNvSpPr>
            <a:spLocks noGrp="1" noChangeArrowheads="1"/>
          </p:cNvSpPr>
          <p:nvPr>
            <p:ph type="ftr" idx="11"/>
          </p:nvPr>
        </p:nvSpPr>
        <p:spPr>
          <a:ln/>
        </p:spPr>
        <p:txBody>
          <a:bodyPr/>
          <a:lstStyle>
            <a:lvl1pPr>
              <a:defRPr/>
            </a:lvl1pPr>
          </a:lstStyle>
          <a:p>
            <a:pPr>
              <a:defRPr/>
            </a:pPr>
            <a:endParaRPr lang="en-US"/>
          </a:p>
        </p:txBody>
      </p:sp>
      <p:sp>
        <p:nvSpPr>
          <p:cNvPr id="5" name="Rectangle 6"/>
          <p:cNvSpPr>
            <a:spLocks noGrp="1" noChangeArrowheads="1"/>
          </p:cNvSpPr>
          <p:nvPr>
            <p:ph type="sldNum" idx="12"/>
          </p:nvPr>
        </p:nvSpPr>
        <p:spPr>
          <a:ln/>
        </p:spPr>
        <p:txBody>
          <a:bodyPr/>
          <a:lstStyle>
            <a:lvl1pPr>
              <a:defRPr/>
            </a:lvl1pPr>
          </a:lstStyle>
          <a:p>
            <a:fld id="{EC9C0B4D-A193-45C3-96F3-D92A8923D6A3}" type="slidenum">
              <a:rPr lang="en-US" altLang="ru-RU"/>
              <a:pPr/>
              <a:t>‹#›</a:t>
            </a:fld>
            <a:endParaRPr lang="en-US" altLang="ru-RU"/>
          </a:p>
        </p:txBody>
      </p:sp>
    </p:spTree>
    <p:extLst>
      <p:ext uri="{BB962C8B-B14F-4D97-AF65-F5344CB8AC3E}">
        <p14:creationId xmlns:p14="http://schemas.microsoft.com/office/powerpoint/2010/main" val="201163466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AndTx" preserve="1">
  <p:cSld name="Заголовок, два объекта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74434" y="273050"/>
            <a:ext cx="6443133" cy="857250"/>
          </a:xfrm>
        </p:spPr>
        <p:txBody>
          <a:bodyPr/>
          <a:lstStyle/>
          <a:p>
            <a:r>
              <a:rPr lang="ru-RU"/>
              <a:t>Образец заголовка</a:t>
            </a:r>
          </a:p>
        </p:txBody>
      </p:sp>
      <p:sp>
        <p:nvSpPr>
          <p:cNvPr id="3" name="Содержимое 2"/>
          <p:cNvSpPr>
            <a:spLocks noGrp="1"/>
          </p:cNvSpPr>
          <p:nvPr>
            <p:ph sz="quarter" idx="1"/>
          </p:nvPr>
        </p:nvSpPr>
        <p:spPr>
          <a:xfrm>
            <a:off x="609601" y="1604963"/>
            <a:ext cx="5262033" cy="211455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quarter" idx="2"/>
          </p:nvPr>
        </p:nvSpPr>
        <p:spPr>
          <a:xfrm>
            <a:off x="609601" y="3871914"/>
            <a:ext cx="5262033" cy="211613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half" idx="3"/>
          </p:nvPr>
        </p:nvSpPr>
        <p:spPr>
          <a:xfrm>
            <a:off x="6074834" y="1604963"/>
            <a:ext cx="5262033" cy="438308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Rectangle 4"/>
          <p:cNvSpPr>
            <a:spLocks noGrp="1" noChangeArrowheads="1"/>
          </p:cNvSpPr>
          <p:nvPr>
            <p:ph type="dt" idx="10"/>
          </p:nvPr>
        </p:nvSpPr>
        <p:spPr>
          <a:ln/>
        </p:spPr>
        <p:txBody>
          <a:bodyPr/>
          <a:lstStyle>
            <a:lvl1pPr>
              <a:defRPr/>
            </a:lvl1pPr>
          </a:lstStyle>
          <a:p>
            <a:pPr>
              <a:defRPr/>
            </a:pPr>
            <a:endParaRPr lang="en-US"/>
          </a:p>
        </p:txBody>
      </p:sp>
      <p:sp>
        <p:nvSpPr>
          <p:cNvPr id="7" name="Rectangle 5"/>
          <p:cNvSpPr>
            <a:spLocks noGrp="1" noChangeArrowheads="1"/>
          </p:cNvSpPr>
          <p:nvPr>
            <p:ph type="ftr" idx="11"/>
          </p:nvPr>
        </p:nvSpPr>
        <p:spPr>
          <a:ln/>
        </p:spPr>
        <p:txBody>
          <a:bodyPr/>
          <a:lstStyle>
            <a:lvl1pPr>
              <a:defRPr/>
            </a:lvl1pPr>
          </a:lstStyle>
          <a:p>
            <a:pPr>
              <a:defRPr/>
            </a:pPr>
            <a:endParaRPr lang="en-US"/>
          </a:p>
        </p:txBody>
      </p:sp>
      <p:sp>
        <p:nvSpPr>
          <p:cNvPr id="8" name="Rectangle 6"/>
          <p:cNvSpPr>
            <a:spLocks noGrp="1" noChangeArrowheads="1"/>
          </p:cNvSpPr>
          <p:nvPr>
            <p:ph type="sldNum" idx="12"/>
          </p:nvPr>
        </p:nvSpPr>
        <p:spPr>
          <a:ln/>
        </p:spPr>
        <p:txBody>
          <a:bodyPr/>
          <a:lstStyle>
            <a:lvl1pPr>
              <a:defRPr/>
            </a:lvl1pPr>
          </a:lstStyle>
          <a:p>
            <a:fld id="{A20E49F7-EB72-423C-A80C-BBC389EB97E3}" type="slidenum">
              <a:rPr lang="en-US" altLang="ru-RU"/>
              <a:pPr/>
              <a:t>‹#›</a:t>
            </a:fld>
            <a:endParaRPr lang="en-US" altLang="ru-RU"/>
          </a:p>
        </p:txBody>
      </p:sp>
    </p:spTree>
    <p:extLst>
      <p:ext uri="{BB962C8B-B14F-4D97-AF65-F5344CB8AC3E}">
        <p14:creationId xmlns:p14="http://schemas.microsoft.com/office/powerpoint/2010/main" val="3141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r>
              <a:rPr lang="ru-RU"/>
              <a:t>22.06.2015</a:t>
            </a:r>
          </a:p>
        </p:txBody>
      </p:sp>
      <p:sp>
        <p:nvSpPr>
          <p:cNvPr id="6" name="Нижний колонтитул 5"/>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r>
              <a:rPr lang="en-US"/>
              <a:t>42nd meeting of the PAC for for Condensed Matter Physics, June 22-23 2015, Dubna</a:t>
            </a:r>
            <a:endParaRPr lang="ru-RU"/>
          </a:p>
        </p:txBody>
      </p:sp>
      <p:sp>
        <p:nvSpPr>
          <p:cNvPr id="7" name="Номер слайда 6"/>
          <p:cNvSpPr>
            <a:spLocks noGrp="1"/>
          </p:cNvSpPr>
          <p:nvPr>
            <p:ph type="sldNum" sz="quarter" idx="12"/>
          </p:nvPr>
        </p:nvSpPr>
        <p:spPr/>
        <p:txBody>
          <a:bodyPr/>
          <a:lstStyle>
            <a:lvl1pPr>
              <a:defRPr>
                <a:latin typeface="Arial" panose="020B0604020202020204" pitchFamily="34" charset="0"/>
              </a:defRPr>
            </a:lvl1pPr>
          </a:lstStyle>
          <a:p>
            <a:fld id="{CC665B29-CB3A-4942-8C05-723ECF07338F}" type="slidenum">
              <a:rPr lang="ru-RU" altLang="hu-HU"/>
              <a:pPr/>
              <a:t>‹#›</a:t>
            </a:fld>
            <a:endParaRPr lang="ru-RU" altLang="hu-HU"/>
          </a:p>
        </p:txBody>
      </p:sp>
    </p:spTree>
    <p:extLst>
      <p:ext uri="{BB962C8B-B14F-4D97-AF65-F5344CB8AC3E}">
        <p14:creationId xmlns:p14="http://schemas.microsoft.com/office/powerpoint/2010/main" val="271527701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2130426"/>
            <a:ext cx="10363200" cy="1470025"/>
          </a:xfrm>
          <a:prstGeom prst="rect">
            <a:avLst/>
          </a:prstGeom>
        </p:spPr>
        <p:txBody>
          <a:bodyPr/>
          <a:lstStyle/>
          <a:p>
            <a:r>
              <a:rPr lang="ru-RU"/>
              <a:t>Образец заголовка</a:t>
            </a:r>
          </a:p>
        </p:txBody>
      </p:sp>
      <p:sp>
        <p:nvSpPr>
          <p:cNvPr id="3" name="Подзаголовок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a:t>Образец подзаголовка</a:t>
            </a:r>
          </a:p>
        </p:txBody>
      </p:sp>
      <p:sp>
        <p:nvSpPr>
          <p:cNvPr id="5" name="Объект 4"/>
          <p:cNvSpPr>
            <a:spLocks noGrp="1"/>
          </p:cNvSpPr>
          <p:nvPr>
            <p:ph sz="quarter" idx="10"/>
          </p:nvPr>
        </p:nvSpPr>
        <p:spPr>
          <a:xfrm>
            <a:off x="10837333" y="5935890"/>
            <a:ext cx="1354667" cy="595313"/>
          </a:xfrm>
          <a:prstGeom prst="rect">
            <a:avLst/>
          </a:prstGeom>
        </p:spPr>
        <p:txBody>
          <a:bodyPr/>
          <a:lstStyle>
            <a:lvl1pPr marL="0" indent="0">
              <a:buNone/>
              <a:defRPr sz="2500" b="0"/>
            </a:lvl1pPr>
          </a:lstStyle>
          <a:p>
            <a:pPr lvl="0"/>
            <a:r>
              <a:rPr lang="ru-RU"/>
              <a:t>Образец текста</a:t>
            </a:r>
          </a:p>
        </p:txBody>
      </p:sp>
      <p:sp>
        <p:nvSpPr>
          <p:cNvPr id="6" name="Rectangle 5"/>
          <p:cNvSpPr>
            <a:spLocks noGrp="1" noChangeArrowheads="1"/>
          </p:cNvSpPr>
          <p:nvPr>
            <p:ph type="sldNum" sz="quarter" idx="11"/>
          </p:nvPr>
        </p:nvSpPr>
        <p:spPr/>
        <p:txBody>
          <a:bodyPr/>
          <a:lstStyle>
            <a:lvl1pPr algn="l">
              <a:defRPr b="0"/>
            </a:lvl1pPr>
          </a:lstStyle>
          <a:p>
            <a:fld id="{BCA3C160-F1A7-4B7C-BA53-D8027B8373CD}" type="slidenum">
              <a:rPr lang="en-GB" altLang="fr-FR"/>
              <a:pPr/>
              <a:t>‹#›</a:t>
            </a:fld>
            <a:endParaRPr lang="en-GB" altLang="fr-FR"/>
          </a:p>
        </p:txBody>
      </p:sp>
    </p:spTree>
    <p:extLst>
      <p:ext uri="{BB962C8B-B14F-4D97-AF65-F5344CB8AC3E}">
        <p14:creationId xmlns:p14="http://schemas.microsoft.com/office/powerpoint/2010/main" val="2956680075"/>
      </p:ext>
    </p:extLst>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a:prstGeom prst="rect">
            <a:avLst/>
          </a:prstGeom>
        </p:spPr>
        <p:txBody>
          <a:bodyPr/>
          <a:lstStyle/>
          <a:p>
            <a:r>
              <a:rPr lang="ru-RU"/>
              <a:t>Образец заголовка</a:t>
            </a:r>
          </a:p>
        </p:txBody>
      </p:sp>
      <p:sp>
        <p:nvSpPr>
          <p:cNvPr id="3" name="Содержимое 2"/>
          <p:cNvSpPr>
            <a:spLocks noGrp="1"/>
          </p:cNvSpPr>
          <p:nvPr>
            <p:ph idx="1"/>
          </p:nvPr>
        </p:nvSpPr>
        <p:spPr>
          <a:xfrm>
            <a:off x="609600" y="1600201"/>
            <a:ext cx="10972800" cy="4525963"/>
          </a:xfrm>
          <a:prstGeom prst="rect">
            <a:avLst/>
          </a:prstGeo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3"/>
          <p:cNvSpPr>
            <a:spLocks noGrp="1" noChangeArrowheads="1"/>
          </p:cNvSpPr>
          <p:nvPr>
            <p:ph type="sldNum" sz="quarter" idx="10"/>
          </p:nvPr>
        </p:nvSpPr>
        <p:spPr/>
        <p:txBody>
          <a:bodyPr/>
          <a:lstStyle>
            <a:lvl1pPr algn="l">
              <a:defRPr b="0"/>
            </a:lvl1pPr>
          </a:lstStyle>
          <a:p>
            <a:fld id="{CC00856F-85A5-4DBA-BA14-90E2189B52AB}" type="slidenum">
              <a:rPr lang="en-GB" altLang="fr-FR"/>
              <a:pPr/>
              <a:t>‹#›</a:t>
            </a:fld>
            <a:endParaRPr lang="en-GB" altLang="fr-FR"/>
          </a:p>
        </p:txBody>
      </p:sp>
    </p:spTree>
    <p:extLst>
      <p:ext uri="{BB962C8B-B14F-4D97-AF65-F5344CB8AC3E}">
        <p14:creationId xmlns:p14="http://schemas.microsoft.com/office/powerpoint/2010/main" val="1776105272"/>
      </p:ext>
    </p:extLst>
  </p:cSld>
  <p:clrMapOvr>
    <a:masterClrMapping/>
  </p:clrMapOv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a:t>Образец текста</a:t>
            </a:r>
          </a:p>
        </p:txBody>
      </p:sp>
      <p:sp>
        <p:nvSpPr>
          <p:cNvPr id="4" name="Rectangle 3"/>
          <p:cNvSpPr>
            <a:spLocks noGrp="1" noChangeArrowheads="1"/>
          </p:cNvSpPr>
          <p:nvPr>
            <p:ph type="sldNum" sz="quarter" idx="10"/>
          </p:nvPr>
        </p:nvSpPr>
        <p:spPr/>
        <p:txBody>
          <a:bodyPr/>
          <a:lstStyle>
            <a:lvl1pPr algn="l">
              <a:defRPr b="0"/>
            </a:lvl1pPr>
          </a:lstStyle>
          <a:p>
            <a:fld id="{B55CFCFD-D305-4213-8AB4-B10E3832B305}" type="slidenum">
              <a:rPr lang="en-GB" altLang="fr-FR"/>
              <a:pPr/>
              <a:t>‹#›</a:t>
            </a:fld>
            <a:endParaRPr lang="en-GB" altLang="fr-FR"/>
          </a:p>
        </p:txBody>
      </p:sp>
    </p:spTree>
    <p:extLst>
      <p:ext uri="{BB962C8B-B14F-4D97-AF65-F5344CB8AC3E}">
        <p14:creationId xmlns:p14="http://schemas.microsoft.com/office/powerpoint/2010/main" val="586570870"/>
      </p:ext>
    </p:extLst>
  </p:cSld>
  <p:clrMapOvr>
    <a:masterClrMapping/>
  </p:clrMapOv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a:prstGeom prst="rect">
            <a:avLst/>
          </a:prstGeom>
        </p:spPr>
        <p:txBody>
          <a:bodyPr/>
          <a:lstStyle/>
          <a:p>
            <a:r>
              <a:rPr lang="ru-RU"/>
              <a:t>Образец заголовка</a:t>
            </a:r>
          </a:p>
        </p:txBody>
      </p:sp>
      <p:sp>
        <p:nvSpPr>
          <p:cNvPr id="3" name="Содержимое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Rectangle 4"/>
          <p:cNvSpPr>
            <a:spLocks noGrp="1" noChangeArrowheads="1"/>
          </p:cNvSpPr>
          <p:nvPr>
            <p:ph type="sldNum" sz="quarter" idx="10"/>
          </p:nvPr>
        </p:nvSpPr>
        <p:spPr/>
        <p:txBody>
          <a:bodyPr/>
          <a:lstStyle>
            <a:lvl1pPr algn="l">
              <a:defRPr b="0"/>
            </a:lvl1pPr>
          </a:lstStyle>
          <a:p>
            <a:fld id="{5B01F2E0-523B-4E45-8638-A95B87AC9DA1}" type="slidenum">
              <a:rPr lang="en-GB" altLang="fr-FR"/>
              <a:pPr/>
              <a:t>‹#›</a:t>
            </a:fld>
            <a:endParaRPr lang="en-GB" altLang="fr-FR"/>
          </a:p>
        </p:txBody>
      </p:sp>
    </p:spTree>
    <p:extLst>
      <p:ext uri="{BB962C8B-B14F-4D97-AF65-F5344CB8AC3E}">
        <p14:creationId xmlns:p14="http://schemas.microsoft.com/office/powerpoint/2010/main" val="272521633"/>
      </p:ext>
    </p:extLst>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a:prstGeom prst="rect">
            <a:avLst/>
          </a:prstGeom>
        </p:spPr>
        <p:txBody>
          <a:bodyPr/>
          <a:lstStyle>
            <a:lvl1pPr>
              <a:defRPr/>
            </a:lvl1pPr>
          </a:lstStyle>
          <a:p>
            <a:r>
              <a:rPr lang="ru-RU"/>
              <a:t>Образец заголовка</a:t>
            </a:r>
          </a:p>
        </p:txBody>
      </p:sp>
      <p:sp>
        <p:nvSpPr>
          <p:cNvPr id="3" name="Текст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Rectangle 6"/>
          <p:cNvSpPr>
            <a:spLocks noGrp="1" noChangeArrowheads="1"/>
          </p:cNvSpPr>
          <p:nvPr>
            <p:ph type="sldNum" sz="quarter" idx="10"/>
          </p:nvPr>
        </p:nvSpPr>
        <p:spPr/>
        <p:txBody>
          <a:bodyPr/>
          <a:lstStyle>
            <a:lvl1pPr algn="l">
              <a:defRPr b="0"/>
            </a:lvl1pPr>
          </a:lstStyle>
          <a:p>
            <a:fld id="{10CB322A-6FCC-4BBA-B03F-3EEE1F5C490D}" type="slidenum">
              <a:rPr lang="en-GB" altLang="fr-FR"/>
              <a:pPr/>
              <a:t>‹#›</a:t>
            </a:fld>
            <a:endParaRPr lang="en-GB" altLang="fr-FR"/>
          </a:p>
        </p:txBody>
      </p:sp>
    </p:spTree>
    <p:extLst>
      <p:ext uri="{BB962C8B-B14F-4D97-AF65-F5344CB8AC3E}">
        <p14:creationId xmlns:p14="http://schemas.microsoft.com/office/powerpoint/2010/main" val="849051924"/>
      </p:ext>
    </p:extLst>
  </p:cSld>
  <p:clrMapOvr>
    <a:masterClrMapping/>
  </p:clrMapOv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a:prstGeom prst="rect">
            <a:avLst/>
          </a:prstGeom>
        </p:spPr>
        <p:txBody>
          <a:bodyPr/>
          <a:lstStyle/>
          <a:p>
            <a:r>
              <a:rPr lang="ru-RU"/>
              <a:t>Образец заголовка</a:t>
            </a:r>
          </a:p>
        </p:txBody>
      </p:sp>
      <p:sp>
        <p:nvSpPr>
          <p:cNvPr id="3" name="Rectangle 2"/>
          <p:cNvSpPr>
            <a:spLocks noGrp="1" noChangeArrowheads="1"/>
          </p:cNvSpPr>
          <p:nvPr>
            <p:ph type="sldNum" sz="quarter" idx="10"/>
          </p:nvPr>
        </p:nvSpPr>
        <p:spPr/>
        <p:txBody>
          <a:bodyPr/>
          <a:lstStyle>
            <a:lvl1pPr algn="l">
              <a:defRPr b="0"/>
            </a:lvl1pPr>
          </a:lstStyle>
          <a:p>
            <a:fld id="{E1EEB26C-779F-435F-A24F-445BE06E9FE5}" type="slidenum">
              <a:rPr lang="en-GB" altLang="fr-FR"/>
              <a:pPr/>
              <a:t>‹#›</a:t>
            </a:fld>
            <a:endParaRPr lang="en-GB" altLang="fr-FR"/>
          </a:p>
        </p:txBody>
      </p:sp>
    </p:spTree>
    <p:extLst>
      <p:ext uri="{BB962C8B-B14F-4D97-AF65-F5344CB8AC3E}">
        <p14:creationId xmlns:p14="http://schemas.microsoft.com/office/powerpoint/2010/main" val="1155732820"/>
      </p:ext>
    </p:extLst>
  </p:cSld>
  <p:clrMapOvr>
    <a:masterClrMapping/>
  </p:clrMapOv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1"/>
          <p:cNvSpPr>
            <a:spLocks noGrp="1" noChangeArrowheads="1"/>
          </p:cNvSpPr>
          <p:nvPr>
            <p:ph type="sldNum" sz="quarter" idx="10"/>
          </p:nvPr>
        </p:nvSpPr>
        <p:spPr/>
        <p:txBody>
          <a:bodyPr/>
          <a:lstStyle>
            <a:lvl1pPr algn="l">
              <a:defRPr b="0"/>
            </a:lvl1pPr>
          </a:lstStyle>
          <a:p>
            <a:fld id="{ECEF4312-8F74-4F24-A1F4-57138FF53D0A}" type="slidenum">
              <a:rPr lang="en-GB" altLang="fr-FR"/>
              <a:pPr/>
              <a:t>‹#›</a:t>
            </a:fld>
            <a:endParaRPr lang="en-GB" altLang="fr-FR"/>
          </a:p>
        </p:txBody>
      </p:sp>
    </p:spTree>
    <p:extLst>
      <p:ext uri="{BB962C8B-B14F-4D97-AF65-F5344CB8AC3E}">
        <p14:creationId xmlns:p14="http://schemas.microsoft.com/office/powerpoint/2010/main" val="1370098743"/>
      </p:ext>
    </p:extLst>
  </p:cSld>
  <p:clrMapOvr>
    <a:masterClrMapping/>
  </p:clrMapOv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1" y="273050"/>
            <a:ext cx="4011084" cy="1162050"/>
          </a:xfrm>
          <a:prstGeom prst="rect">
            <a:avLst/>
          </a:prstGeo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4"/>
          <p:cNvSpPr>
            <a:spLocks noGrp="1" noChangeArrowheads="1"/>
          </p:cNvSpPr>
          <p:nvPr>
            <p:ph type="sldNum" sz="quarter" idx="10"/>
          </p:nvPr>
        </p:nvSpPr>
        <p:spPr/>
        <p:txBody>
          <a:bodyPr/>
          <a:lstStyle>
            <a:lvl1pPr algn="l">
              <a:defRPr b="0"/>
            </a:lvl1pPr>
          </a:lstStyle>
          <a:p>
            <a:fld id="{C0AC6265-586F-4233-9070-8A4FA8FECDD9}" type="slidenum">
              <a:rPr lang="en-GB" altLang="fr-FR"/>
              <a:pPr/>
              <a:t>‹#›</a:t>
            </a:fld>
            <a:endParaRPr lang="en-GB" altLang="fr-FR"/>
          </a:p>
        </p:txBody>
      </p:sp>
    </p:spTree>
    <p:extLst>
      <p:ext uri="{BB962C8B-B14F-4D97-AF65-F5344CB8AC3E}">
        <p14:creationId xmlns:p14="http://schemas.microsoft.com/office/powerpoint/2010/main" val="3722616933"/>
      </p:ext>
    </p:extLst>
  </p:cSld>
  <p:clrMapOvr>
    <a:masterClrMapping/>
  </p:clrMapOv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0"/>
            <a:ext cx="7315200" cy="566738"/>
          </a:xfrm>
          <a:prstGeom prst="rect">
            <a:avLst/>
          </a:prstGeo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4"/>
          <p:cNvSpPr>
            <a:spLocks noGrp="1" noChangeArrowheads="1"/>
          </p:cNvSpPr>
          <p:nvPr>
            <p:ph type="sldNum" sz="quarter" idx="10"/>
          </p:nvPr>
        </p:nvSpPr>
        <p:spPr/>
        <p:txBody>
          <a:bodyPr/>
          <a:lstStyle>
            <a:lvl1pPr algn="l">
              <a:defRPr b="0"/>
            </a:lvl1pPr>
          </a:lstStyle>
          <a:p>
            <a:fld id="{043A8262-A163-4BB5-A067-50C61EA2CA4B}" type="slidenum">
              <a:rPr lang="en-GB" altLang="fr-FR"/>
              <a:pPr/>
              <a:t>‹#›</a:t>
            </a:fld>
            <a:endParaRPr lang="en-GB" altLang="fr-FR"/>
          </a:p>
        </p:txBody>
      </p:sp>
    </p:spTree>
    <p:extLst>
      <p:ext uri="{BB962C8B-B14F-4D97-AF65-F5344CB8AC3E}">
        <p14:creationId xmlns:p14="http://schemas.microsoft.com/office/powerpoint/2010/main" val="580151935"/>
      </p:ext>
    </p:extLst>
  </p:cSld>
  <p:clrMapOvr>
    <a:masterClrMapping/>
  </p:clrMapOv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a:prstGeom prst="rect">
            <a:avLst/>
          </a:prstGeom>
        </p:spPr>
        <p:txBody>
          <a:bodyPr/>
          <a:lstStyle/>
          <a:p>
            <a:r>
              <a:rPr lang="ru-RU"/>
              <a:t>Образец заголовка</a:t>
            </a:r>
          </a:p>
        </p:txBody>
      </p:sp>
      <p:sp>
        <p:nvSpPr>
          <p:cNvPr id="3" name="Вертикальный текст 2"/>
          <p:cNvSpPr>
            <a:spLocks noGrp="1"/>
          </p:cNvSpPr>
          <p:nvPr>
            <p:ph type="body" orient="vert" idx="1"/>
          </p:nvPr>
        </p:nvSpPr>
        <p:spPr>
          <a:xfrm>
            <a:off x="609600" y="1600201"/>
            <a:ext cx="10972800" cy="4525963"/>
          </a:xfrm>
          <a:prstGeom prst="rect">
            <a:avLst/>
          </a:prstGeo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3"/>
          <p:cNvSpPr>
            <a:spLocks noGrp="1" noChangeArrowheads="1"/>
          </p:cNvSpPr>
          <p:nvPr>
            <p:ph type="sldNum" sz="quarter" idx="10"/>
          </p:nvPr>
        </p:nvSpPr>
        <p:spPr/>
        <p:txBody>
          <a:bodyPr/>
          <a:lstStyle>
            <a:lvl1pPr algn="l">
              <a:defRPr b="0"/>
            </a:lvl1pPr>
          </a:lstStyle>
          <a:p>
            <a:fld id="{7EFE2E63-B651-433A-8B99-678401FC0914}" type="slidenum">
              <a:rPr lang="en-GB" altLang="fr-FR"/>
              <a:pPr/>
              <a:t>‹#›</a:t>
            </a:fld>
            <a:endParaRPr lang="en-GB" altLang="fr-FR"/>
          </a:p>
        </p:txBody>
      </p:sp>
    </p:spTree>
    <p:extLst>
      <p:ext uri="{BB962C8B-B14F-4D97-AF65-F5344CB8AC3E}">
        <p14:creationId xmlns:p14="http://schemas.microsoft.com/office/powerpoint/2010/main" val="1284361458"/>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a:t>Вставка рисунка</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r>
              <a:rPr lang="ru-RU"/>
              <a:t>22.06.2015</a:t>
            </a:r>
          </a:p>
        </p:txBody>
      </p:sp>
      <p:sp>
        <p:nvSpPr>
          <p:cNvPr id="6" name="Нижний колонтитул 5"/>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r>
              <a:rPr lang="en-US"/>
              <a:t>42nd meeting of the PAC for for Condensed Matter Physics, June 22-23 2015, Dubna</a:t>
            </a:r>
            <a:endParaRPr lang="ru-RU"/>
          </a:p>
        </p:txBody>
      </p:sp>
      <p:sp>
        <p:nvSpPr>
          <p:cNvPr id="7" name="Номер слайда 6"/>
          <p:cNvSpPr>
            <a:spLocks noGrp="1"/>
          </p:cNvSpPr>
          <p:nvPr>
            <p:ph type="sldNum" sz="quarter" idx="12"/>
          </p:nvPr>
        </p:nvSpPr>
        <p:spPr/>
        <p:txBody>
          <a:bodyPr/>
          <a:lstStyle>
            <a:lvl1pPr>
              <a:defRPr>
                <a:latin typeface="Arial" panose="020B0604020202020204" pitchFamily="34" charset="0"/>
              </a:defRPr>
            </a:lvl1pPr>
          </a:lstStyle>
          <a:p>
            <a:fld id="{D42F0A7B-D9D7-46E9-844F-62BCA0407DEA}" type="slidenum">
              <a:rPr lang="ru-RU" altLang="hu-HU"/>
              <a:pPr/>
              <a:t>‹#›</a:t>
            </a:fld>
            <a:endParaRPr lang="ru-RU" altLang="hu-HU"/>
          </a:p>
        </p:txBody>
      </p:sp>
    </p:spTree>
    <p:extLst>
      <p:ext uri="{BB962C8B-B14F-4D97-AF65-F5344CB8AC3E}">
        <p14:creationId xmlns:p14="http://schemas.microsoft.com/office/powerpoint/2010/main" val="401500730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274639"/>
            <a:ext cx="2743200" cy="5851525"/>
          </a:xfrm>
          <a:prstGeom prst="rect">
            <a:avLst/>
          </a:prstGeo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609600" y="274639"/>
            <a:ext cx="8026400" cy="5851525"/>
          </a:xfrm>
          <a:prstGeom prst="rect">
            <a:avLst/>
          </a:prstGeo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3"/>
          <p:cNvSpPr>
            <a:spLocks noGrp="1" noChangeArrowheads="1"/>
          </p:cNvSpPr>
          <p:nvPr>
            <p:ph type="sldNum" sz="quarter" idx="10"/>
          </p:nvPr>
        </p:nvSpPr>
        <p:spPr/>
        <p:txBody>
          <a:bodyPr/>
          <a:lstStyle>
            <a:lvl1pPr algn="l">
              <a:defRPr b="0"/>
            </a:lvl1pPr>
          </a:lstStyle>
          <a:p>
            <a:fld id="{DFB9D400-0ACE-49B3-A7DA-079508F21B8F}" type="slidenum">
              <a:rPr lang="en-GB" altLang="fr-FR"/>
              <a:pPr/>
              <a:t>‹#›</a:t>
            </a:fld>
            <a:endParaRPr lang="en-GB" altLang="fr-FR"/>
          </a:p>
        </p:txBody>
      </p:sp>
    </p:spTree>
    <p:extLst>
      <p:ext uri="{BB962C8B-B14F-4D97-AF65-F5344CB8AC3E}">
        <p14:creationId xmlns:p14="http://schemas.microsoft.com/office/powerpoint/2010/main" val="1962904456"/>
      </p:ext>
    </p:extLst>
  </p:cSld>
  <p:clrMapOvr>
    <a:masterClrMapping/>
  </p:clrMapOv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Объект 1"/>
          <p:cNvSpPr>
            <a:spLocks noGrp="1"/>
          </p:cNvSpPr>
          <p:nvPr>
            <p:ph/>
          </p:nvPr>
        </p:nvSpPr>
        <p:spPr>
          <a:xfrm>
            <a:off x="609600" y="274639"/>
            <a:ext cx="10972800" cy="5851525"/>
          </a:xfrm>
          <a:prstGeom prst="rect">
            <a:avLst/>
          </a:prstGeo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3" name="Rectangle 2"/>
          <p:cNvSpPr>
            <a:spLocks noGrp="1" noChangeArrowheads="1"/>
          </p:cNvSpPr>
          <p:nvPr>
            <p:ph type="sldNum" sz="quarter" idx="10"/>
          </p:nvPr>
        </p:nvSpPr>
        <p:spPr/>
        <p:txBody>
          <a:bodyPr/>
          <a:lstStyle>
            <a:lvl1pPr algn="l">
              <a:defRPr b="0"/>
            </a:lvl1pPr>
          </a:lstStyle>
          <a:p>
            <a:fld id="{83109009-15EB-48C6-A10F-02DE50F88864}" type="slidenum">
              <a:rPr lang="en-GB" altLang="fr-FR"/>
              <a:pPr/>
              <a:t>‹#›</a:t>
            </a:fld>
            <a:endParaRPr lang="en-GB" altLang="fr-FR"/>
          </a:p>
        </p:txBody>
      </p:sp>
    </p:spTree>
    <p:extLst>
      <p:ext uri="{BB962C8B-B14F-4D97-AF65-F5344CB8AC3E}">
        <p14:creationId xmlns:p14="http://schemas.microsoft.com/office/powerpoint/2010/main" val="3609583878"/>
      </p:ext>
    </p:extLst>
  </p:cSld>
  <p:clrMapOvr>
    <a:masterClrMapping/>
  </p:clrMapOv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2130426"/>
            <a:ext cx="10363200" cy="1470025"/>
          </a:xfrm>
          <a:prstGeom prst="rect">
            <a:avLst/>
          </a:prstGeom>
        </p:spPr>
        <p:txBody>
          <a:bodyPr/>
          <a:lstStyle/>
          <a:p>
            <a:r>
              <a:rPr lang="ru-RU"/>
              <a:t>Образец заголовка</a:t>
            </a:r>
          </a:p>
        </p:txBody>
      </p:sp>
      <p:sp>
        <p:nvSpPr>
          <p:cNvPr id="3" name="Подзаголовок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a:t>Образец подзаголовка</a:t>
            </a:r>
          </a:p>
        </p:txBody>
      </p:sp>
      <p:sp>
        <p:nvSpPr>
          <p:cNvPr id="5" name="Объект 4"/>
          <p:cNvSpPr>
            <a:spLocks noGrp="1"/>
          </p:cNvSpPr>
          <p:nvPr>
            <p:ph sz="quarter" idx="10"/>
          </p:nvPr>
        </p:nvSpPr>
        <p:spPr>
          <a:xfrm>
            <a:off x="10837333" y="5935890"/>
            <a:ext cx="1354667" cy="595313"/>
          </a:xfrm>
          <a:prstGeom prst="rect">
            <a:avLst/>
          </a:prstGeom>
        </p:spPr>
        <p:txBody>
          <a:bodyPr/>
          <a:lstStyle>
            <a:lvl1pPr marL="0" indent="0">
              <a:buNone/>
              <a:defRPr sz="2500" b="0"/>
            </a:lvl1pPr>
          </a:lstStyle>
          <a:p>
            <a:pPr lvl="0"/>
            <a:r>
              <a:rPr lang="ru-RU"/>
              <a:t>Образец текста</a:t>
            </a:r>
          </a:p>
        </p:txBody>
      </p:sp>
      <p:sp>
        <p:nvSpPr>
          <p:cNvPr id="6" name="Rectangle 5"/>
          <p:cNvSpPr>
            <a:spLocks noGrp="1" noChangeArrowheads="1"/>
          </p:cNvSpPr>
          <p:nvPr>
            <p:ph type="sldNum" sz="quarter" idx="11"/>
          </p:nvPr>
        </p:nvSpPr>
        <p:spPr/>
        <p:txBody>
          <a:bodyPr/>
          <a:lstStyle>
            <a:lvl1pPr algn="l">
              <a:defRPr b="0"/>
            </a:lvl1pPr>
          </a:lstStyle>
          <a:p>
            <a:fld id="{BCA3C160-F1A7-4B7C-BA53-D8027B8373CD}" type="slidenum">
              <a:rPr lang="en-GB" altLang="fr-FR"/>
              <a:pPr/>
              <a:t>‹#›</a:t>
            </a:fld>
            <a:endParaRPr lang="en-GB" altLang="fr-FR"/>
          </a:p>
        </p:txBody>
      </p:sp>
    </p:spTree>
    <p:extLst>
      <p:ext uri="{BB962C8B-B14F-4D97-AF65-F5344CB8AC3E}">
        <p14:creationId xmlns:p14="http://schemas.microsoft.com/office/powerpoint/2010/main" val="3224552328"/>
      </p:ext>
    </p:extLst>
  </p:cSld>
  <p:clrMapOvr>
    <a:masterClrMapping/>
  </p:clrMapOv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a:prstGeom prst="rect">
            <a:avLst/>
          </a:prstGeom>
        </p:spPr>
        <p:txBody>
          <a:bodyPr/>
          <a:lstStyle/>
          <a:p>
            <a:r>
              <a:rPr lang="ru-RU"/>
              <a:t>Образец заголовка</a:t>
            </a:r>
          </a:p>
        </p:txBody>
      </p:sp>
      <p:sp>
        <p:nvSpPr>
          <p:cNvPr id="3" name="Содержимое 2"/>
          <p:cNvSpPr>
            <a:spLocks noGrp="1"/>
          </p:cNvSpPr>
          <p:nvPr>
            <p:ph idx="1"/>
          </p:nvPr>
        </p:nvSpPr>
        <p:spPr>
          <a:xfrm>
            <a:off x="609600" y="1600201"/>
            <a:ext cx="10972800" cy="4525963"/>
          </a:xfrm>
          <a:prstGeom prst="rect">
            <a:avLst/>
          </a:prstGeo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3"/>
          <p:cNvSpPr>
            <a:spLocks noGrp="1" noChangeArrowheads="1"/>
          </p:cNvSpPr>
          <p:nvPr>
            <p:ph type="sldNum" sz="quarter" idx="10"/>
          </p:nvPr>
        </p:nvSpPr>
        <p:spPr/>
        <p:txBody>
          <a:bodyPr/>
          <a:lstStyle>
            <a:lvl1pPr algn="l">
              <a:defRPr b="0"/>
            </a:lvl1pPr>
          </a:lstStyle>
          <a:p>
            <a:fld id="{CC00856F-85A5-4DBA-BA14-90E2189B52AB}" type="slidenum">
              <a:rPr lang="en-GB" altLang="fr-FR"/>
              <a:pPr/>
              <a:t>‹#›</a:t>
            </a:fld>
            <a:endParaRPr lang="en-GB" altLang="fr-FR"/>
          </a:p>
        </p:txBody>
      </p:sp>
    </p:spTree>
    <p:extLst>
      <p:ext uri="{BB962C8B-B14F-4D97-AF65-F5344CB8AC3E}">
        <p14:creationId xmlns:p14="http://schemas.microsoft.com/office/powerpoint/2010/main" val="1662458480"/>
      </p:ext>
    </p:extLst>
  </p:cSld>
  <p:clrMapOvr>
    <a:masterClrMapping/>
  </p:clrMapOv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a:t>Образец текста</a:t>
            </a:r>
          </a:p>
        </p:txBody>
      </p:sp>
      <p:sp>
        <p:nvSpPr>
          <p:cNvPr id="4" name="Rectangle 3"/>
          <p:cNvSpPr>
            <a:spLocks noGrp="1" noChangeArrowheads="1"/>
          </p:cNvSpPr>
          <p:nvPr>
            <p:ph type="sldNum" sz="quarter" idx="10"/>
          </p:nvPr>
        </p:nvSpPr>
        <p:spPr/>
        <p:txBody>
          <a:bodyPr/>
          <a:lstStyle>
            <a:lvl1pPr algn="l">
              <a:defRPr b="0"/>
            </a:lvl1pPr>
          </a:lstStyle>
          <a:p>
            <a:fld id="{B55CFCFD-D305-4213-8AB4-B10E3832B305}" type="slidenum">
              <a:rPr lang="en-GB" altLang="fr-FR"/>
              <a:pPr/>
              <a:t>‹#›</a:t>
            </a:fld>
            <a:endParaRPr lang="en-GB" altLang="fr-FR"/>
          </a:p>
        </p:txBody>
      </p:sp>
    </p:spTree>
    <p:extLst>
      <p:ext uri="{BB962C8B-B14F-4D97-AF65-F5344CB8AC3E}">
        <p14:creationId xmlns:p14="http://schemas.microsoft.com/office/powerpoint/2010/main" val="3358593316"/>
      </p:ext>
    </p:extLst>
  </p:cSld>
  <p:clrMapOvr>
    <a:masterClrMapping/>
  </p:clrMapOv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a:prstGeom prst="rect">
            <a:avLst/>
          </a:prstGeom>
        </p:spPr>
        <p:txBody>
          <a:bodyPr/>
          <a:lstStyle/>
          <a:p>
            <a:r>
              <a:rPr lang="ru-RU"/>
              <a:t>Образец заголовка</a:t>
            </a:r>
          </a:p>
        </p:txBody>
      </p:sp>
      <p:sp>
        <p:nvSpPr>
          <p:cNvPr id="3" name="Содержимое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Rectangle 4"/>
          <p:cNvSpPr>
            <a:spLocks noGrp="1" noChangeArrowheads="1"/>
          </p:cNvSpPr>
          <p:nvPr>
            <p:ph type="sldNum" sz="quarter" idx="10"/>
          </p:nvPr>
        </p:nvSpPr>
        <p:spPr/>
        <p:txBody>
          <a:bodyPr/>
          <a:lstStyle>
            <a:lvl1pPr algn="l">
              <a:defRPr b="0"/>
            </a:lvl1pPr>
          </a:lstStyle>
          <a:p>
            <a:fld id="{5B01F2E0-523B-4E45-8638-A95B87AC9DA1}" type="slidenum">
              <a:rPr lang="en-GB" altLang="fr-FR"/>
              <a:pPr/>
              <a:t>‹#›</a:t>
            </a:fld>
            <a:endParaRPr lang="en-GB" altLang="fr-FR"/>
          </a:p>
        </p:txBody>
      </p:sp>
    </p:spTree>
    <p:extLst>
      <p:ext uri="{BB962C8B-B14F-4D97-AF65-F5344CB8AC3E}">
        <p14:creationId xmlns:p14="http://schemas.microsoft.com/office/powerpoint/2010/main" val="378947043"/>
      </p:ext>
    </p:extLst>
  </p:cSld>
  <p:clrMapOvr>
    <a:masterClrMapping/>
  </p:clrMapOv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a:prstGeom prst="rect">
            <a:avLst/>
          </a:prstGeom>
        </p:spPr>
        <p:txBody>
          <a:bodyPr/>
          <a:lstStyle>
            <a:lvl1pPr>
              <a:defRPr/>
            </a:lvl1pPr>
          </a:lstStyle>
          <a:p>
            <a:r>
              <a:rPr lang="ru-RU"/>
              <a:t>Образец заголовка</a:t>
            </a:r>
          </a:p>
        </p:txBody>
      </p:sp>
      <p:sp>
        <p:nvSpPr>
          <p:cNvPr id="3" name="Текст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Rectangle 6"/>
          <p:cNvSpPr>
            <a:spLocks noGrp="1" noChangeArrowheads="1"/>
          </p:cNvSpPr>
          <p:nvPr>
            <p:ph type="sldNum" sz="quarter" idx="10"/>
          </p:nvPr>
        </p:nvSpPr>
        <p:spPr/>
        <p:txBody>
          <a:bodyPr/>
          <a:lstStyle>
            <a:lvl1pPr algn="l">
              <a:defRPr b="0"/>
            </a:lvl1pPr>
          </a:lstStyle>
          <a:p>
            <a:fld id="{10CB322A-6FCC-4BBA-B03F-3EEE1F5C490D}" type="slidenum">
              <a:rPr lang="en-GB" altLang="fr-FR"/>
              <a:pPr/>
              <a:t>‹#›</a:t>
            </a:fld>
            <a:endParaRPr lang="en-GB" altLang="fr-FR"/>
          </a:p>
        </p:txBody>
      </p:sp>
    </p:spTree>
    <p:extLst>
      <p:ext uri="{BB962C8B-B14F-4D97-AF65-F5344CB8AC3E}">
        <p14:creationId xmlns:p14="http://schemas.microsoft.com/office/powerpoint/2010/main" val="1927884316"/>
      </p:ext>
    </p:extLst>
  </p:cSld>
  <p:clrMapOvr>
    <a:masterClrMapping/>
  </p:clrMapOv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a:prstGeom prst="rect">
            <a:avLst/>
          </a:prstGeom>
        </p:spPr>
        <p:txBody>
          <a:bodyPr/>
          <a:lstStyle/>
          <a:p>
            <a:r>
              <a:rPr lang="ru-RU"/>
              <a:t>Образец заголовка</a:t>
            </a:r>
          </a:p>
        </p:txBody>
      </p:sp>
      <p:sp>
        <p:nvSpPr>
          <p:cNvPr id="3" name="Rectangle 2"/>
          <p:cNvSpPr>
            <a:spLocks noGrp="1" noChangeArrowheads="1"/>
          </p:cNvSpPr>
          <p:nvPr>
            <p:ph type="sldNum" sz="quarter" idx="10"/>
          </p:nvPr>
        </p:nvSpPr>
        <p:spPr/>
        <p:txBody>
          <a:bodyPr/>
          <a:lstStyle>
            <a:lvl1pPr algn="l">
              <a:defRPr b="0"/>
            </a:lvl1pPr>
          </a:lstStyle>
          <a:p>
            <a:fld id="{E1EEB26C-779F-435F-A24F-445BE06E9FE5}" type="slidenum">
              <a:rPr lang="en-GB" altLang="fr-FR"/>
              <a:pPr/>
              <a:t>‹#›</a:t>
            </a:fld>
            <a:endParaRPr lang="en-GB" altLang="fr-FR"/>
          </a:p>
        </p:txBody>
      </p:sp>
    </p:spTree>
    <p:extLst>
      <p:ext uri="{BB962C8B-B14F-4D97-AF65-F5344CB8AC3E}">
        <p14:creationId xmlns:p14="http://schemas.microsoft.com/office/powerpoint/2010/main" val="2137923403"/>
      </p:ext>
    </p:extLst>
  </p:cSld>
  <p:clrMapOvr>
    <a:masterClrMapping/>
  </p:clrMapOv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1"/>
          <p:cNvSpPr>
            <a:spLocks noGrp="1" noChangeArrowheads="1"/>
          </p:cNvSpPr>
          <p:nvPr>
            <p:ph type="sldNum" sz="quarter" idx="10"/>
          </p:nvPr>
        </p:nvSpPr>
        <p:spPr/>
        <p:txBody>
          <a:bodyPr/>
          <a:lstStyle>
            <a:lvl1pPr algn="l">
              <a:defRPr b="0"/>
            </a:lvl1pPr>
          </a:lstStyle>
          <a:p>
            <a:fld id="{ECEF4312-8F74-4F24-A1F4-57138FF53D0A}" type="slidenum">
              <a:rPr lang="en-GB" altLang="fr-FR"/>
              <a:pPr/>
              <a:t>‹#›</a:t>
            </a:fld>
            <a:endParaRPr lang="en-GB" altLang="fr-FR"/>
          </a:p>
        </p:txBody>
      </p:sp>
    </p:spTree>
    <p:extLst>
      <p:ext uri="{BB962C8B-B14F-4D97-AF65-F5344CB8AC3E}">
        <p14:creationId xmlns:p14="http://schemas.microsoft.com/office/powerpoint/2010/main" val="2138916287"/>
      </p:ext>
    </p:extLst>
  </p:cSld>
  <p:clrMapOvr>
    <a:masterClrMapping/>
  </p:clrMapOv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1" y="273050"/>
            <a:ext cx="4011084" cy="1162050"/>
          </a:xfrm>
          <a:prstGeom prst="rect">
            <a:avLst/>
          </a:prstGeo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4"/>
          <p:cNvSpPr>
            <a:spLocks noGrp="1" noChangeArrowheads="1"/>
          </p:cNvSpPr>
          <p:nvPr>
            <p:ph type="sldNum" sz="quarter" idx="10"/>
          </p:nvPr>
        </p:nvSpPr>
        <p:spPr/>
        <p:txBody>
          <a:bodyPr/>
          <a:lstStyle>
            <a:lvl1pPr algn="l">
              <a:defRPr b="0"/>
            </a:lvl1pPr>
          </a:lstStyle>
          <a:p>
            <a:fld id="{C0AC6265-586F-4233-9070-8A4FA8FECDD9}" type="slidenum">
              <a:rPr lang="en-GB" altLang="fr-FR"/>
              <a:pPr/>
              <a:t>‹#›</a:t>
            </a:fld>
            <a:endParaRPr lang="en-GB" altLang="fr-FR"/>
          </a:p>
        </p:txBody>
      </p:sp>
    </p:spTree>
    <p:extLst>
      <p:ext uri="{BB962C8B-B14F-4D97-AF65-F5344CB8AC3E}">
        <p14:creationId xmlns:p14="http://schemas.microsoft.com/office/powerpoint/2010/main" val="2463521508"/>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1.xml"/><Relationship Id="rId13" Type="http://schemas.openxmlformats.org/officeDocument/2006/relationships/theme" Target="../theme/theme10.xml"/><Relationship Id="rId3" Type="http://schemas.openxmlformats.org/officeDocument/2006/relationships/slideLayout" Target="../slideLayouts/slideLayout106.xml"/><Relationship Id="rId7" Type="http://schemas.openxmlformats.org/officeDocument/2006/relationships/slideLayout" Target="../slideLayouts/slideLayout110.xml"/><Relationship Id="rId12" Type="http://schemas.openxmlformats.org/officeDocument/2006/relationships/slideLayout" Target="../slideLayouts/slideLayout115.xml"/><Relationship Id="rId2" Type="http://schemas.openxmlformats.org/officeDocument/2006/relationships/slideLayout" Target="../slideLayouts/slideLayout105.xml"/><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slideLayout" Target="../slideLayouts/slideLayout114.xml"/><Relationship Id="rId5" Type="http://schemas.openxmlformats.org/officeDocument/2006/relationships/slideLayout" Target="../slideLayouts/slideLayout108.xml"/><Relationship Id="rId10" Type="http://schemas.openxmlformats.org/officeDocument/2006/relationships/slideLayout" Target="../slideLayouts/slideLayout113.xml"/><Relationship Id="rId4" Type="http://schemas.openxmlformats.org/officeDocument/2006/relationships/slideLayout" Target="../slideLayouts/slideLayout107.xml"/><Relationship Id="rId9" Type="http://schemas.openxmlformats.org/officeDocument/2006/relationships/slideLayout" Target="../slideLayouts/slideLayout112.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3.xml"/><Relationship Id="rId13" Type="http://schemas.openxmlformats.org/officeDocument/2006/relationships/theme" Target="../theme/theme11.xml"/><Relationship Id="rId3" Type="http://schemas.openxmlformats.org/officeDocument/2006/relationships/slideLayout" Target="../slideLayouts/slideLayout118.xml"/><Relationship Id="rId7" Type="http://schemas.openxmlformats.org/officeDocument/2006/relationships/slideLayout" Target="../slideLayouts/slideLayout122.xml"/><Relationship Id="rId12" Type="http://schemas.openxmlformats.org/officeDocument/2006/relationships/slideLayout" Target="../slideLayouts/slideLayout127.xml"/><Relationship Id="rId2" Type="http://schemas.openxmlformats.org/officeDocument/2006/relationships/slideLayout" Target="../slideLayouts/slideLayout117.xml"/><Relationship Id="rId1" Type="http://schemas.openxmlformats.org/officeDocument/2006/relationships/slideLayout" Target="../slideLayouts/slideLayout116.xml"/><Relationship Id="rId6" Type="http://schemas.openxmlformats.org/officeDocument/2006/relationships/slideLayout" Target="../slideLayouts/slideLayout121.xml"/><Relationship Id="rId11" Type="http://schemas.openxmlformats.org/officeDocument/2006/relationships/slideLayout" Target="../slideLayouts/slideLayout126.xml"/><Relationship Id="rId5" Type="http://schemas.openxmlformats.org/officeDocument/2006/relationships/slideLayout" Target="../slideLayouts/slideLayout120.xml"/><Relationship Id="rId10" Type="http://schemas.openxmlformats.org/officeDocument/2006/relationships/slideLayout" Target="../slideLayouts/slideLayout125.xml"/><Relationship Id="rId4" Type="http://schemas.openxmlformats.org/officeDocument/2006/relationships/slideLayout" Target="../slideLayouts/slideLayout119.xml"/><Relationship Id="rId9" Type="http://schemas.openxmlformats.org/officeDocument/2006/relationships/slideLayout" Target="../slideLayouts/slideLayout124.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5.xml"/><Relationship Id="rId13" Type="http://schemas.openxmlformats.org/officeDocument/2006/relationships/slideLayout" Target="../slideLayouts/slideLayout140.xml"/><Relationship Id="rId18" Type="http://schemas.openxmlformats.org/officeDocument/2006/relationships/slideLayout" Target="../slideLayouts/slideLayout145.xml"/><Relationship Id="rId3" Type="http://schemas.openxmlformats.org/officeDocument/2006/relationships/slideLayout" Target="../slideLayouts/slideLayout130.xml"/><Relationship Id="rId21" Type="http://schemas.openxmlformats.org/officeDocument/2006/relationships/image" Target="../media/image4.png"/><Relationship Id="rId7" Type="http://schemas.openxmlformats.org/officeDocument/2006/relationships/slideLayout" Target="../slideLayouts/slideLayout134.xml"/><Relationship Id="rId12" Type="http://schemas.openxmlformats.org/officeDocument/2006/relationships/slideLayout" Target="../slideLayouts/slideLayout139.xml"/><Relationship Id="rId17" Type="http://schemas.openxmlformats.org/officeDocument/2006/relationships/slideLayout" Target="../slideLayouts/slideLayout144.xml"/><Relationship Id="rId2" Type="http://schemas.openxmlformats.org/officeDocument/2006/relationships/slideLayout" Target="../slideLayouts/slideLayout129.xml"/><Relationship Id="rId16" Type="http://schemas.openxmlformats.org/officeDocument/2006/relationships/slideLayout" Target="../slideLayouts/slideLayout143.xml"/><Relationship Id="rId20" Type="http://schemas.openxmlformats.org/officeDocument/2006/relationships/theme" Target="../theme/theme12.xml"/><Relationship Id="rId1" Type="http://schemas.openxmlformats.org/officeDocument/2006/relationships/slideLayout" Target="../slideLayouts/slideLayout128.xml"/><Relationship Id="rId6" Type="http://schemas.openxmlformats.org/officeDocument/2006/relationships/slideLayout" Target="../slideLayouts/slideLayout133.xml"/><Relationship Id="rId11" Type="http://schemas.openxmlformats.org/officeDocument/2006/relationships/slideLayout" Target="../slideLayouts/slideLayout138.xml"/><Relationship Id="rId24" Type="http://schemas.openxmlformats.org/officeDocument/2006/relationships/image" Target="../media/image6.png"/><Relationship Id="rId5" Type="http://schemas.openxmlformats.org/officeDocument/2006/relationships/slideLayout" Target="../slideLayouts/slideLayout132.xml"/><Relationship Id="rId15" Type="http://schemas.openxmlformats.org/officeDocument/2006/relationships/slideLayout" Target="../slideLayouts/slideLayout142.xml"/><Relationship Id="rId23" Type="http://schemas.openxmlformats.org/officeDocument/2006/relationships/image" Target="../media/image5.png"/><Relationship Id="rId10" Type="http://schemas.openxmlformats.org/officeDocument/2006/relationships/slideLayout" Target="../slideLayouts/slideLayout137.xml"/><Relationship Id="rId19" Type="http://schemas.openxmlformats.org/officeDocument/2006/relationships/slideLayout" Target="../slideLayouts/slideLayout146.xml"/><Relationship Id="rId4" Type="http://schemas.openxmlformats.org/officeDocument/2006/relationships/slideLayout" Target="../slideLayouts/slideLayout131.xml"/><Relationship Id="rId9" Type="http://schemas.openxmlformats.org/officeDocument/2006/relationships/slideLayout" Target="../slideLayouts/slideLayout136.xml"/><Relationship Id="rId14" Type="http://schemas.openxmlformats.org/officeDocument/2006/relationships/slideLayout" Target="../slideLayouts/slideLayout141.xml"/><Relationship Id="rId22" Type="http://schemas.microsoft.com/office/2007/relationships/hdphoto" Target="../media/hdphoto1.wdp"/></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2.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2.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image" Target="../media/image2.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slideLayout" Target="../slideLayouts/slideLayout79.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slideLayout" Target="../slideLayouts/slideLayout78.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5" Type="http://schemas.openxmlformats.org/officeDocument/2006/relationships/image" Target="../media/image3.emf"/><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theme" Target="../theme/theme8.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slideLayout" Target="../slideLayouts/slideLayout91.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theme" Target="../theme/theme9.xml"/><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slideLayout" Target="../slideLayouts/slideLayout103.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1">
          <a:gsLst>
            <a:gs pos="0">
              <a:srgbClr val="FFFCF2"/>
            </a:gs>
            <a:gs pos="74001">
              <a:srgbClr val="FFE38C"/>
            </a:gs>
            <a:gs pos="83000">
              <a:srgbClr val="FFE38C"/>
            </a:gs>
            <a:gs pos="100000">
              <a:srgbClr val="FFECB3"/>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14288"/>
            <a:ext cx="10515600" cy="773112"/>
          </a:xfrm>
          <a:prstGeom prst="rect">
            <a:avLst/>
          </a:prstGeom>
        </p:spPr>
        <p:txBody>
          <a:bodyPr vert="horz" lIns="91440" tIns="45720" rIns="91440" bIns="45720" rtlCol="0" anchor="ctr">
            <a:normAutofit/>
          </a:bodyPr>
          <a:lstStyle/>
          <a:p>
            <a:r>
              <a:rPr lang="ru-RU" dirty="0"/>
              <a:t>Образец заголовка</a:t>
            </a:r>
          </a:p>
        </p:txBody>
      </p:sp>
      <p:sp>
        <p:nvSpPr>
          <p:cNvPr id="3" name="Текст 2"/>
          <p:cNvSpPr>
            <a:spLocks noGrp="1"/>
          </p:cNvSpPr>
          <p:nvPr>
            <p:ph type="body" idx="1"/>
          </p:nvPr>
        </p:nvSpPr>
        <p:spPr>
          <a:xfrm>
            <a:off x="838200" y="871539"/>
            <a:ext cx="10515600" cy="5305425"/>
          </a:xfrm>
          <a:prstGeom prst="rect">
            <a:avLst/>
          </a:prstGeom>
        </p:spPr>
        <p:txBody>
          <a:bodyPr vert="horz" lIns="91440" tIns="45720" rIns="91440" bIns="45720" rtlCol="0">
            <a:normAutofit/>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4" name="Дата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cs typeface="+mn-cs"/>
              </a:defRPr>
            </a:lvl1pPr>
          </a:lstStyle>
          <a:p>
            <a:pPr>
              <a:defRPr/>
            </a:pPr>
            <a:r>
              <a:rPr lang="ru-RU"/>
              <a:t>22.06.2015</a:t>
            </a:r>
          </a:p>
        </p:txBody>
      </p:sp>
      <p:sp>
        <p:nvSpPr>
          <p:cNvPr id="5" name="Нижний колонтитул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cs typeface="+mn-cs"/>
              </a:defRPr>
            </a:lvl1pPr>
          </a:lstStyle>
          <a:p>
            <a:pPr>
              <a:defRPr/>
            </a:pPr>
            <a:r>
              <a:rPr lang="en-US" dirty="0"/>
              <a:t>42nd meeting of the PAC for </a:t>
            </a:r>
            <a:r>
              <a:rPr lang="en-US" dirty="0" err="1"/>
              <a:t>for</a:t>
            </a:r>
            <a:r>
              <a:rPr lang="en-US" dirty="0"/>
              <a:t> Condensed Matter Physics, June 22-23 2015, Dubna</a:t>
            </a:r>
            <a:endParaRPr lang="ru-RU" dirty="0"/>
          </a:p>
        </p:txBody>
      </p:sp>
      <p:sp>
        <p:nvSpPr>
          <p:cNvPr id="6" name="Номер слайда 5"/>
          <p:cNvSpPr>
            <a:spLocks noGrp="1"/>
          </p:cNvSpPr>
          <p:nvPr>
            <p:ph type="sldNum" sz="quarter" idx="4"/>
          </p:nvPr>
        </p:nvSpPr>
        <p:spPr>
          <a:xfrm>
            <a:off x="8610600" y="6356351"/>
            <a:ext cx="1439333"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A7C18D72-307C-4295-8135-E6CC3D34BC96}" type="slidenum">
              <a:rPr lang="ru-RU" altLang="hu-HU"/>
              <a:pPr/>
              <a:t>‹#›</a:t>
            </a:fld>
            <a:endParaRPr lang="ru-RU" altLang="hu-HU"/>
          </a:p>
        </p:txBody>
      </p:sp>
      <p:pic>
        <p:nvPicPr>
          <p:cNvPr id="1031" name="Рисунок 7"/>
          <p:cNvPicPr>
            <a:picLocks noChangeAspect="1"/>
          </p:cNvPicPr>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6934" y="406401"/>
            <a:ext cx="789517" cy="217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Рисунок 8"/>
          <p:cNvPicPr>
            <a:picLocks noChangeAspect="1"/>
          </p:cNvPicPr>
          <p:nvPr/>
        </p:nvPicPr>
        <p:blipFill>
          <a:blip r:embed="rId14" cstate="print">
            <a:extLst>
              <a:ext uri="{28A0092B-C50C-407E-A947-70E740481C1C}">
                <a14:useLocalDpi xmlns:a14="http://schemas.microsoft.com/office/drawing/2010/main"/>
              </a:ext>
            </a:extLst>
          </a:blip>
          <a:srcRect/>
          <a:stretch>
            <a:fillRect/>
          </a:stretch>
        </p:blipFill>
        <p:spPr bwMode="auto">
          <a:xfrm>
            <a:off x="0" y="3206751"/>
            <a:ext cx="838200" cy="297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95073" r:id="rId1"/>
    <p:sldLayoutId id="2147495074" r:id="rId2"/>
    <p:sldLayoutId id="2147495075" r:id="rId3"/>
    <p:sldLayoutId id="2147495076" r:id="rId4"/>
    <p:sldLayoutId id="2147495077" r:id="rId5"/>
    <p:sldLayoutId id="2147495078" r:id="rId6"/>
    <p:sldLayoutId id="2147495079" r:id="rId7"/>
    <p:sldLayoutId id="2147495080" r:id="rId8"/>
    <p:sldLayoutId id="2147495081" r:id="rId9"/>
    <p:sldLayoutId id="2147495082" r:id="rId10"/>
    <p:sldLayoutId id="2147495083" r:id="rId11"/>
  </p:sldLayoutIdLst>
  <p:hf sldNum="0" hdr="0" dt="0"/>
  <p:txStyles>
    <p:titleStyle>
      <a:lvl1pPr algn="l" rtl="0" eaLnBrk="0" fontAlgn="base" hangingPunct="0">
        <a:lnSpc>
          <a:spcPct val="90000"/>
        </a:lnSpc>
        <a:spcBef>
          <a:spcPct val="0"/>
        </a:spcBef>
        <a:spcAft>
          <a:spcPct val="0"/>
        </a:spcAft>
        <a:defRPr sz="4400" b="1" kern="1200">
          <a:solidFill>
            <a:srgbClr val="002060"/>
          </a:solidFill>
          <a:effectLst>
            <a:outerShdw blurRad="38100" dist="38100" dir="2700000" algn="tl">
              <a:srgbClr val="000000">
                <a:alpha val="43137"/>
              </a:srgbClr>
            </a:outerShdw>
          </a:effectLst>
          <a:latin typeface="Comic Sans MS" panose="030F0702030302020204" pitchFamily="66" charset="0"/>
          <a:ea typeface="+mj-ea"/>
          <a:cs typeface="+mj-cs"/>
        </a:defRPr>
      </a:lvl1pPr>
      <a:lvl2pPr algn="l" rtl="0" eaLnBrk="0" fontAlgn="base" hangingPunct="0">
        <a:lnSpc>
          <a:spcPct val="90000"/>
        </a:lnSpc>
        <a:spcBef>
          <a:spcPct val="0"/>
        </a:spcBef>
        <a:spcAft>
          <a:spcPct val="0"/>
        </a:spcAft>
        <a:defRPr sz="4400" b="1">
          <a:solidFill>
            <a:srgbClr val="002060"/>
          </a:solidFill>
          <a:latin typeface="Comic Sans MS" pitchFamily="66" charset="0"/>
        </a:defRPr>
      </a:lvl2pPr>
      <a:lvl3pPr algn="l" rtl="0" eaLnBrk="0" fontAlgn="base" hangingPunct="0">
        <a:lnSpc>
          <a:spcPct val="90000"/>
        </a:lnSpc>
        <a:spcBef>
          <a:spcPct val="0"/>
        </a:spcBef>
        <a:spcAft>
          <a:spcPct val="0"/>
        </a:spcAft>
        <a:defRPr sz="4400" b="1">
          <a:solidFill>
            <a:srgbClr val="002060"/>
          </a:solidFill>
          <a:latin typeface="Comic Sans MS" pitchFamily="66" charset="0"/>
        </a:defRPr>
      </a:lvl3pPr>
      <a:lvl4pPr algn="l" rtl="0" eaLnBrk="0" fontAlgn="base" hangingPunct="0">
        <a:lnSpc>
          <a:spcPct val="90000"/>
        </a:lnSpc>
        <a:spcBef>
          <a:spcPct val="0"/>
        </a:spcBef>
        <a:spcAft>
          <a:spcPct val="0"/>
        </a:spcAft>
        <a:defRPr sz="4400" b="1">
          <a:solidFill>
            <a:srgbClr val="002060"/>
          </a:solidFill>
          <a:latin typeface="Comic Sans MS" pitchFamily="66" charset="0"/>
        </a:defRPr>
      </a:lvl4pPr>
      <a:lvl5pPr algn="l" rtl="0" eaLnBrk="0" fontAlgn="base" hangingPunct="0">
        <a:lnSpc>
          <a:spcPct val="90000"/>
        </a:lnSpc>
        <a:spcBef>
          <a:spcPct val="0"/>
        </a:spcBef>
        <a:spcAft>
          <a:spcPct val="0"/>
        </a:spcAft>
        <a:defRPr sz="4400" b="1">
          <a:solidFill>
            <a:srgbClr val="002060"/>
          </a:solidFill>
          <a:latin typeface="Comic Sans MS" pitchFamily="66" charset="0"/>
        </a:defRPr>
      </a:lvl5pPr>
      <a:lvl6pPr marL="457200" algn="l" rtl="0" fontAlgn="base">
        <a:lnSpc>
          <a:spcPct val="90000"/>
        </a:lnSpc>
        <a:spcBef>
          <a:spcPct val="0"/>
        </a:spcBef>
        <a:spcAft>
          <a:spcPct val="0"/>
        </a:spcAft>
        <a:defRPr sz="4400" b="1">
          <a:solidFill>
            <a:srgbClr val="002060"/>
          </a:solidFill>
          <a:latin typeface="Comic Sans MS" pitchFamily="66" charset="0"/>
        </a:defRPr>
      </a:lvl6pPr>
      <a:lvl7pPr marL="914400" algn="l" rtl="0" fontAlgn="base">
        <a:lnSpc>
          <a:spcPct val="90000"/>
        </a:lnSpc>
        <a:spcBef>
          <a:spcPct val="0"/>
        </a:spcBef>
        <a:spcAft>
          <a:spcPct val="0"/>
        </a:spcAft>
        <a:defRPr sz="4400" b="1">
          <a:solidFill>
            <a:srgbClr val="002060"/>
          </a:solidFill>
          <a:latin typeface="Comic Sans MS" pitchFamily="66" charset="0"/>
        </a:defRPr>
      </a:lvl7pPr>
      <a:lvl8pPr marL="1371600" algn="l" rtl="0" fontAlgn="base">
        <a:lnSpc>
          <a:spcPct val="90000"/>
        </a:lnSpc>
        <a:spcBef>
          <a:spcPct val="0"/>
        </a:spcBef>
        <a:spcAft>
          <a:spcPct val="0"/>
        </a:spcAft>
        <a:defRPr sz="4400" b="1">
          <a:solidFill>
            <a:srgbClr val="002060"/>
          </a:solidFill>
          <a:latin typeface="Comic Sans MS" pitchFamily="66" charset="0"/>
        </a:defRPr>
      </a:lvl8pPr>
      <a:lvl9pPr marL="1828800" algn="l" rtl="0" fontAlgn="base">
        <a:lnSpc>
          <a:spcPct val="90000"/>
        </a:lnSpc>
        <a:spcBef>
          <a:spcPct val="0"/>
        </a:spcBef>
        <a:spcAft>
          <a:spcPct val="0"/>
        </a:spcAft>
        <a:defRPr sz="4400" b="1">
          <a:solidFill>
            <a:srgbClr val="002060"/>
          </a:solidFill>
          <a:latin typeface="Comic Sans MS" pitchFamily="66"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b="1" kern="1200">
          <a:solidFill>
            <a:schemeClr val="tx1"/>
          </a:solidFill>
          <a:effectLst>
            <a:outerShdw blurRad="38100" dist="38100" dir="2700000" algn="tl">
              <a:srgbClr val="000000">
                <a:alpha val="43137"/>
              </a:srgbClr>
            </a:outerShdw>
          </a:effectLst>
          <a:latin typeface="Comic Sans MS" panose="030F0702030302020204" pitchFamily="66"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b="1" kern="1200">
          <a:solidFill>
            <a:schemeClr val="tx1"/>
          </a:solidFill>
          <a:effectLst>
            <a:outerShdw blurRad="38100" dist="38100" dir="2700000" algn="tl">
              <a:srgbClr val="000000">
                <a:alpha val="43137"/>
              </a:srgbClr>
            </a:outerShdw>
          </a:effectLst>
          <a:latin typeface="Comic Sans MS" panose="030F0702030302020204" pitchFamily="66" charset="0"/>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b="1" kern="1200">
          <a:solidFill>
            <a:schemeClr val="tx1"/>
          </a:solidFill>
          <a:effectLst>
            <a:outerShdw blurRad="38100" dist="38100" dir="2700000" algn="tl">
              <a:srgbClr val="000000">
                <a:alpha val="43137"/>
              </a:srgbClr>
            </a:outerShdw>
          </a:effectLst>
          <a:latin typeface="Comic Sans MS" panose="030F0702030302020204" pitchFamily="66"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b="1" kern="1200">
          <a:solidFill>
            <a:schemeClr val="tx1"/>
          </a:solidFill>
          <a:effectLst>
            <a:outerShdw blurRad="38100" dist="38100" dir="2700000" algn="tl">
              <a:srgbClr val="000000">
                <a:alpha val="43137"/>
              </a:srgbClr>
            </a:outerShdw>
          </a:effectLst>
          <a:latin typeface="Comic Sans MS" panose="030F0702030302020204" pitchFamily="66"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b="1" kern="1200">
          <a:solidFill>
            <a:schemeClr val="tx1"/>
          </a:solidFill>
          <a:effectLst>
            <a:outerShdw blurRad="38100" dist="38100" dir="2700000" algn="tl">
              <a:srgbClr val="000000">
                <a:alpha val="43137"/>
              </a:srgbClr>
            </a:outerShdw>
          </a:effectLst>
          <a:latin typeface="Comic Sans MS" panose="030F0702030302020204" pitchFamily="66"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ChangeArrowheads="1"/>
          </p:cNvSpPr>
          <p:nvPr userDrawn="1"/>
        </p:nvSpPr>
        <p:spPr bwMode="auto">
          <a:xfrm>
            <a:off x="0" y="6597650"/>
            <a:ext cx="12192000" cy="260350"/>
          </a:xfrm>
          <a:prstGeom prst="rect">
            <a:avLst/>
          </a:prstGeom>
          <a:solidFill>
            <a:srgbClr val="22456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hu-HU" altLang="hu-HU" sz="1600">
              <a:solidFill>
                <a:srgbClr val="000000"/>
              </a:solidFill>
            </a:endParaRPr>
          </a:p>
        </p:txBody>
      </p:sp>
      <p:sp>
        <p:nvSpPr>
          <p:cNvPr id="9219" name="Rectangle 3"/>
          <p:cNvSpPr>
            <a:spLocks noChangeArrowheads="1"/>
          </p:cNvSpPr>
          <p:nvPr userDrawn="1"/>
        </p:nvSpPr>
        <p:spPr bwMode="black">
          <a:xfrm>
            <a:off x="0" y="6589714"/>
            <a:ext cx="9169400" cy="26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hu-HU" altLang="hu-HU" b="1">
              <a:solidFill>
                <a:srgbClr val="FF0000"/>
              </a:solidFill>
            </a:endParaRPr>
          </a:p>
        </p:txBody>
      </p:sp>
      <p:sp>
        <p:nvSpPr>
          <p:cNvPr id="9220" name="Rectangle 4"/>
          <p:cNvSpPr>
            <a:spLocks noChangeArrowheads="1"/>
          </p:cNvSpPr>
          <p:nvPr userDrawn="1"/>
        </p:nvSpPr>
        <p:spPr bwMode="auto">
          <a:xfrm>
            <a:off x="0" y="1"/>
            <a:ext cx="12192000" cy="1231899"/>
          </a:xfrm>
          <a:prstGeom prst="rect">
            <a:avLst/>
          </a:prstGeom>
          <a:solidFill>
            <a:srgbClr val="224568"/>
          </a:solidFill>
          <a:ln>
            <a:noFill/>
          </a:ln>
          <a:effectLst>
            <a:outerShdw dist="107763" dir="2700000" algn="ctr" rotWithShape="0">
              <a:schemeClr val="bg2">
                <a:alpha val="50000"/>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hu-HU" altLang="hu-HU" sz="1600">
              <a:solidFill>
                <a:srgbClr val="000000"/>
              </a:solidFill>
            </a:endParaRPr>
          </a:p>
        </p:txBody>
      </p:sp>
      <p:sp>
        <p:nvSpPr>
          <p:cNvPr id="9221" name="Rectangle 4"/>
          <p:cNvSpPr>
            <a:spLocks noChangeArrowheads="1"/>
          </p:cNvSpPr>
          <p:nvPr userDrawn="1"/>
        </p:nvSpPr>
        <p:spPr bwMode="black">
          <a:xfrm>
            <a:off x="1" y="6589714"/>
            <a:ext cx="8591551" cy="26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hu-HU" altLang="hu-HU" sz="1400" b="1">
              <a:solidFill>
                <a:srgbClr val="FF0000"/>
              </a:solidFill>
            </a:endParaRPr>
          </a:p>
        </p:txBody>
      </p:sp>
      <p:sp>
        <p:nvSpPr>
          <p:cNvPr id="6" name="Rectangle 6"/>
          <p:cNvSpPr>
            <a:spLocks noGrp="1" noChangeArrowheads="1"/>
          </p:cNvSpPr>
          <p:nvPr>
            <p:ph type="sldNum" sz="quarter" idx="4"/>
          </p:nvPr>
        </p:nvSpPr>
        <p:spPr>
          <a:xfrm>
            <a:off x="10972800" y="6553200"/>
            <a:ext cx="1219200" cy="304800"/>
          </a:xfrm>
          <a:prstGeom prst="rect">
            <a:avLst/>
          </a:prstGeom>
          <a:ln/>
        </p:spPr>
        <p:txBody>
          <a:bodyPr vert="horz" wrap="square" lIns="91440" tIns="45720" rIns="91440" bIns="45720" numCol="1" anchor="t" anchorCtr="0" compatLnSpc="1">
            <a:prstTxWarp prst="textNoShape">
              <a:avLst/>
            </a:prstTxWarp>
          </a:bodyPr>
          <a:lstStyle>
            <a:lvl1pPr algn="ctr">
              <a:defRPr sz="1500" b="1">
                <a:solidFill>
                  <a:srgbClr val="FF0000"/>
                </a:solidFill>
              </a:defRPr>
            </a:lvl1pPr>
          </a:lstStyle>
          <a:p>
            <a:fld id="{02257C04-AE68-48D2-BF8A-823F9286CEFA}" type="slidenum">
              <a:rPr lang="en-GB" altLang="fr-FR"/>
              <a:pPr/>
              <a:t>‹#›</a:t>
            </a:fld>
            <a:endParaRPr lang="en-GB" altLang="fr-FR"/>
          </a:p>
        </p:txBody>
      </p:sp>
    </p:spTree>
    <p:extLst>
      <p:ext uri="{BB962C8B-B14F-4D97-AF65-F5344CB8AC3E}">
        <p14:creationId xmlns:p14="http://schemas.microsoft.com/office/powerpoint/2010/main" val="198060860"/>
      </p:ext>
    </p:extLst>
  </p:cSld>
  <p:clrMap bg1="lt1" tx1="dk1" bg2="lt2" tx2="dk2" accent1="accent1" accent2="accent2" accent3="accent3" accent4="accent4" accent5="accent5" accent6="accent6" hlink="hlink" folHlink="folHlink"/>
  <p:sldLayoutIdLst>
    <p:sldLayoutId id="2147495307" r:id="rId1"/>
    <p:sldLayoutId id="2147495308" r:id="rId2"/>
    <p:sldLayoutId id="2147495309" r:id="rId3"/>
    <p:sldLayoutId id="2147495310" r:id="rId4"/>
    <p:sldLayoutId id="2147495311" r:id="rId5"/>
    <p:sldLayoutId id="2147495312" r:id="rId6"/>
    <p:sldLayoutId id="2147495313" r:id="rId7"/>
    <p:sldLayoutId id="2147495314" r:id="rId8"/>
    <p:sldLayoutId id="2147495315" r:id="rId9"/>
    <p:sldLayoutId id="2147495316" r:id="rId10"/>
    <p:sldLayoutId id="2147495317" r:id="rId11"/>
    <p:sldLayoutId id="2147495318" r:id="rId12"/>
  </p:sldLayoutIdLst>
  <p:transition/>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9" name="Rectangle 3"/>
          <p:cNvSpPr>
            <a:spLocks noChangeArrowheads="1"/>
          </p:cNvSpPr>
          <p:nvPr userDrawn="1"/>
        </p:nvSpPr>
        <p:spPr bwMode="black">
          <a:xfrm>
            <a:off x="0" y="6589714"/>
            <a:ext cx="9169400" cy="26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hu-HU" altLang="hu-HU" b="1">
              <a:solidFill>
                <a:srgbClr val="FF0000"/>
              </a:solidFill>
            </a:endParaRPr>
          </a:p>
        </p:txBody>
      </p:sp>
      <p:sp>
        <p:nvSpPr>
          <p:cNvPr id="9220" name="Rectangle 4"/>
          <p:cNvSpPr>
            <a:spLocks noChangeArrowheads="1"/>
          </p:cNvSpPr>
          <p:nvPr userDrawn="1"/>
        </p:nvSpPr>
        <p:spPr bwMode="auto">
          <a:xfrm>
            <a:off x="0" y="1"/>
            <a:ext cx="12192000" cy="1231899"/>
          </a:xfrm>
          <a:prstGeom prst="rect">
            <a:avLst/>
          </a:prstGeom>
          <a:solidFill>
            <a:srgbClr val="224568"/>
          </a:solidFill>
          <a:ln>
            <a:noFill/>
          </a:ln>
          <a:effectLst>
            <a:outerShdw dist="107763" dir="2700000" algn="ctr" rotWithShape="0">
              <a:schemeClr val="bg2">
                <a:alpha val="50000"/>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hu-HU" altLang="hu-HU" sz="1600">
              <a:solidFill>
                <a:srgbClr val="000000"/>
              </a:solidFill>
            </a:endParaRPr>
          </a:p>
        </p:txBody>
      </p:sp>
      <p:sp>
        <p:nvSpPr>
          <p:cNvPr id="6" name="Rectangle 6"/>
          <p:cNvSpPr>
            <a:spLocks noGrp="1" noChangeArrowheads="1"/>
          </p:cNvSpPr>
          <p:nvPr>
            <p:ph type="sldNum" sz="quarter" idx="4"/>
          </p:nvPr>
        </p:nvSpPr>
        <p:spPr>
          <a:xfrm>
            <a:off x="10972800" y="6553200"/>
            <a:ext cx="1219200" cy="304800"/>
          </a:xfrm>
          <a:prstGeom prst="rect">
            <a:avLst/>
          </a:prstGeom>
          <a:ln/>
        </p:spPr>
        <p:txBody>
          <a:bodyPr vert="horz" wrap="square" lIns="91440" tIns="45720" rIns="91440" bIns="45720" numCol="1" anchor="t" anchorCtr="0" compatLnSpc="1">
            <a:prstTxWarp prst="textNoShape">
              <a:avLst/>
            </a:prstTxWarp>
          </a:bodyPr>
          <a:lstStyle>
            <a:lvl1pPr algn="ctr">
              <a:defRPr sz="1500" b="1">
                <a:solidFill>
                  <a:srgbClr val="FF0000"/>
                </a:solidFill>
              </a:defRPr>
            </a:lvl1pPr>
          </a:lstStyle>
          <a:p>
            <a:fld id="{02257C04-AE68-48D2-BF8A-823F9286CEFA}" type="slidenum">
              <a:rPr lang="en-GB" altLang="fr-FR"/>
              <a:pPr/>
              <a:t>‹#›</a:t>
            </a:fld>
            <a:endParaRPr lang="en-GB" altLang="fr-FR"/>
          </a:p>
        </p:txBody>
      </p:sp>
    </p:spTree>
    <p:extLst>
      <p:ext uri="{BB962C8B-B14F-4D97-AF65-F5344CB8AC3E}">
        <p14:creationId xmlns:p14="http://schemas.microsoft.com/office/powerpoint/2010/main" val="2141968556"/>
      </p:ext>
    </p:extLst>
  </p:cSld>
  <p:clrMap bg1="lt1" tx1="dk1" bg2="lt2" tx2="dk2" accent1="accent1" accent2="accent2" accent3="accent3" accent4="accent4" accent5="accent5" accent6="accent6" hlink="hlink" folHlink="folHlink"/>
  <p:sldLayoutIdLst>
    <p:sldLayoutId id="2147495333" r:id="rId1"/>
    <p:sldLayoutId id="2147495334" r:id="rId2"/>
    <p:sldLayoutId id="2147495335" r:id="rId3"/>
    <p:sldLayoutId id="2147495336" r:id="rId4"/>
    <p:sldLayoutId id="2147495337" r:id="rId5"/>
    <p:sldLayoutId id="2147495338" r:id="rId6"/>
    <p:sldLayoutId id="2147495339" r:id="rId7"/>
    <p:sldLayoutId id="2147495340" r:id="rId8"/>
    <p:sldLayoutId id="2147495341" r:id="rId9"/>
    <p:sldLayoutId id="2147495342" r:id="rId10"/>
    <p:sldLayoutId id="2147495343" r:id="rId11"/>
    <p:sldLayoutId id="2147495344" r:id="rId12"/>
  </p:sldLayoutIdLst>
  <p:transition/>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 name="Рисунок 8"/>
          <p:cNvPicPr>
            <a:picLocks noChangeAspect="1"/>
          </p:cNvPicPr>
          <p:nvPr/>
        </p:nvPicPr>
        <p:blipFill rotWithShape="1">
          <a:blip r:embed="rId21" cstate="screen">
            <a:lum bright="70000" contrast="-70000"/>
            <a:extLst>
              <a:ext uri="{BEBA8EAE-BF5A-486C-A8C5-ECC9F3942E4B}">
                <a14:imgProps xmlns:a14="http://schemas.microsoft.com/office/drawing/2010/main">
                  <a14:imgLayer r:embed="rId22">
                    <a14:imgEffect>
                      <a14:saturation sat="33000"/>
                    </a14:imgEffect>
                  </a14:imgLayer>
                </a14:imgProps>
              </a:ext>
              <a:ext uri="{28A0092B-C50C-407E-A947-70E740481C1C}">
                <a14:useLocalDpi xmlns:a14="http://schemas.microsoft.com/office/drawing/2010/main"/>
              </a:ext>
            </a:extLst>
          </a:blip>
          <a:srcRect/>
          <a:stretch/>
        </p:blipFill>
        <p:spPr>
          <a:xfrm>
            <a:off x="1" y="731521"/>
            <a:ext cx="12186089" cy="6112052"/>
          </a:xfrm>
          <a:prstGeom prst="rect">
            <a:avLst/>
          </a:prstGeom>
        </p:spPr>
      </p:pic>
      <p:sp>
        <p:nvSpPr>
          <p:cNvPr id="10" name="TextBox 9">
            <a:extLst>
              <a:ext uri="{FF2B5EF4-FFF2-40B4-BE49-F238E27FC236}">
                <a16:creationId xmlns:a16="http://schemas.microsoft.com/office/drawing/2014/main" id="{48A9DF09-F029-408A-BA9B-219FF3446A02}"/>
              </a:ext>
            </a:extLst>
          </p:cNvPr>
          <p:cNvSpPr txBox="1"/>
          <p:nvPr userDrawn="1"/>
        </p:nvSpPr>
        <p:spPr>
          <a:xfrm>
            <a:off x="11686610" y="1517510"/>
            <a:ext cx="553998" cy="4183049"/>
          </a:xfrm>
          <a:prstGeom prst="rect">
            <a:avLst/>
          </a:prstGeom>
          <a:noFill/>
        </p:spPr>
        <p:txBody>
          <a:bodyPr vert="vert" wrap="square" rtlCol="0">
            <a:spAutoFit/>
          </a:bodyPr>
          <a:lstStyle/>
          <a:p>
            <a:pPr algn="ctr" fontAlgn="auto">
              <a:spcBef>
                <a:spcPts val="0"/>
              </a:spcBef>
              <a:spcAft>
                <a:spcPts val="0"/>
              </a:spcAft>
            </a:pPr>
            <a:r>
              <a:rPr lang="en-US" sz="24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SOLARIS: JU &amp; JINR</a:t>
            </a:r>
            <a:endParaRPr lang="ru-RU" sz="24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7" name="Рисунок 6" descr="poster_naglowek.png"/>
          <p:cNvPicPr>
            <a:picLocks noChangeAspect="1"/>
          </p:cNvPicPr>
          <p:nvPr/>
        </p:nvPicPr>
        <p:blipFill rotWithShape="1">
          <a:blip r:embed="rId23" cstate="screen">
            <a:extLst>
              <a:ext uri="{28A0092B-C50C-407E-A947-70E740481C1C}">
                <a14:useLocalDpi xmlns:a14="http://schemas.microsoft.com/office/drawing/2010/main"/>
              </a:ext>
            </a:extLst>
          </a:blip>
          <a:srcRect b="5869"/>
          <a:stretch/>
        </p:blipFill>
        <p:spPr>
          <a:xfrm>
            <a:off x="0" y="2"/>
            <a:ext cx="12192000" cy="1201783"/>
          </a:xfrm>
          <a:prstGeom prst="rect">
            <a:avLst/>
          </a:prstGeom>
          <a:noFill/>
        </p:spPr>
      </p:pic>
      <p:sp>
        <p:nvSpPr>
          <p:cNvPr id="2" name="Заголовок 1"/>
          <p:cNvSpPr>
            <a:spLocks noGrp="1"/>
          </p:cNvSpPr>
          <p:nvPr>
            <p:ph type="title"/>
          </p:nvPr>
        </p:nvSpPr>
        <p:spPr>
          <a:xfrm>
            <a:off x="1204486" y="882292"/>
            <a:ext cx="10351975" cy="888670"/>
          </a:xfrm>
          <a:prstGeom prst="rect">
            <a:avLst/>
          </a:prstGeom>
        </p:spPr>
        <p:txBody>
          <a:bodyPr vert="horz" lIns="91440" tIns="45720" rIns="91440" bIns="45720" rtlCol="0" anchor="ctr">
            <a:normAutofit/>
          </a:bodyPr>
          <a:lstStyle/>
          <a:p>
            <a:r>
              <a:rPr lang="ru-RU" dirty="0"/>
              <a:t>Образец заголовка</a:t>
            </a:r>
          </a:p>
        </p:txBody>
      </p:sp>
      <p:sp>
        <p:nvSpPr>
          <p:cNvPr id="3" name="Текст 2"/>
          <p:cNvSpPr>
            <a:spLocks noGrp="1"/>
          </p:cNvSpPr>
          <p:nvPr>
            <p:ph type="body" idx="1"/>
          </p:nvPr>
        </p:nvSpPr>
        <p:spPr>
          <a:xfrm>
            <a:off x="1204486" y="1809881"/>
            <a:ext cx="10351975" cy="4443020"/>
          </a:xfrm>
          <a:prstGeom prst="rect">
            <a:avLst/>
          </a:prstGeom>
        </p:spPr>
        <p:txBody>
          <a:bodyPr vert="horz" lIns="91440" tIns="45720" rIns="91440" bIns="45720" rtlCol="0">
            <a:normAutofit/>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4" name="Дата 3"/>
          <p:cNvSpPr>
            <a:spLocks noGrp="1"/>
          </p:cNvSpPr>
          <p:nvPr>
            <p:ph type="dt" sz="half" idx="2"/>
          </p:nvPr>
        </p:nvSpPr>
        <p:spPr>
          <a:xfrm>
            <a:off x="1204484" y="6365369"/>
            <a:ext cx="2464677"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fontAlgn="auto">
              <a:spcBef>
                <a:spcPts val="0"/>
              </a:spcBef>
              <a:spcAft>
                <a:spcPts val="0"/>
              </a:spcAft>
            </a:pPr>
            <a:fld id="{83CAC67B-886C-4ABF-A2D4-FFA5F1E3E7D4}" type="datetimeFigureOut">
              <a:rPr lang="en-US" smtClean="0">
                <a:solidFill>
                  <a:prstClr val="black">
                    <a:tint val="75000"/>
                  </a:prstClr>
                </a:solidFill>
                <a:latin typeface="Calibri" panose="020F0502020204030204"/>
                <a:cs typeface="+mn-cs"/>
              </a:rPr>
              <a:pPr fontAlgn="auto">
                <a:spcBef>
                  <a:spcPts val="0"/>
                </a:spcBef>
                <a:spcAft>
                  <a:spcPts val="0"/>
                </a:spcAft>
              </a:pPr>
              <a:t>1/18/2022</a:t>
            </a:fld>
            <a:endParaRPr lang="en-US">
              <a:solidFill>
                <a:prstClr val="black">
                  <a:tint val="75000"/>
                </a:prstClr>
              </a:solidFill>
              <a:latin typeface="Calibri" panose="020F0502020204030204"/>
              <a:cs typeface="+mn-cs"/>
            </a:endParaRPr>
          </a:p>
        </p:txBody>
      </p:sp>
      <p:sp>
        <p:nvSpPr>
          <p:cNvPr id="5" name="Нижний колонтитул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panose="020F0502020204030204"/>
              <a:cs typeface="+mn-cs"/>
            </a:endParaRPr>
          </a:p>
        </p:txBody>
      </p:sp>
      <p:sp>
        <p:nvSpPr>
          <p:cNvPr id="6" name="Номер слайда 5"/>
          <p:cNvSpPr>
            <a:spLocks noGrp="1"/>
          </p:cNvSpPr>
          <p:nvPr>
            <p:ph type="sldNum" sz="quarter" idx="4"/>
          </p:nvPr>
        </p:nvSpPr>
        <p:spPr>
          <a:xfrm>
            <a:off x="8698363" y="6365368"/>
            <a:ext cx="209934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fontAlgn="auto">
              <a:spcBef>
                <a:spcPts val="0"/>
              </a:spcBef>
              <a:spcAft>
                <a:spcPts val="0"/>
              </a:spcAft>
            </a:pPr>
            <a:fld id="{32A75B3B-75F3-40EE-A299-99E920743EDF}" type="slidenum">
              <a:rPr lang="en-US" smtClean="0">
                <a:solidFill>
                  <a:prstClr val="black">
                    <a:tint val="75000"/>
                  </a:prstClr>
                </a:solidFill>
                <a:latin typeface="Calibri" panose="020F0502020204030204"/>
                <a:cs typeface="+mn-cs"/>
              </a:rPr>
              <a:pPr fontAlgn="auto">
                <a:spcBef>
                  <a:spcPts val="0"/>
                </a:spcBef>
                <a:spcAft>
                  <a:spcPts val="0"/>
                </a:spcAft>
              </a:pPr>
              <a:t>‹#›</a:t>
            </a:fld>
            <a:endParaRPr lang="en-US">
              <a:solidFill>
                <a:prstClr val="black">
                  <a:tint val="75000"/>
                </a:prstClr>
              </a:solidFill>
              <a:latin typeface="Calibri" panose="020F0502020204030204"/>
              <a:cs typeface="+mn-cs"/>
            </a:endParaRPr>
          </a:p>
        </p:txBody>
      </p:sp>
      <p:sp>
        <p:nvSpPr>
          <p:cNvPr id="8" name="TextBox 7">
            <a:extLst>
              <a:ext uri="{FF2B5EF4-FFF2-40B4-BE49-F238E27FC236}">
                <a16:creationId xmlns:a16="http://schemas.microsoft.com/office/drawing/2014/main" id="{2DFC7D3F-C689-4698-B1EB-DCA96EC6305D}"/>
              </a:ext>
            </a:extLst>
          </p:cNvPr>
          <p:cNvSpPr txBox="1"/>
          <p:nvPr/>
        </p:nvSpPr>
        <p:spPr>
          <a:xfrm>
            <a:off x="0" y="1326627"/>
            <a:ext cx="600164" cy="4862774"/>
          </a:xfrm>
          <a:prstGeom prst="rect">
            <a:avLst/>
          </a:prstGeom>
          <a:noFill/>
        </p:spPr>
        <p:txBody>
          <a:bodyPr vert="vert270" wrap="square" rtlCol="0">
            <a:spAutoFit/>
          </a:bodyPr>
          <a:lstStyle/>
          <a:p>
            <a:pPr algn="ctr" fontAlgn="auto">
              <a:spcBef>
                <a:spcPts val="0"/>
              </a:spcBef>
              <a:spcAft>
                <a:spcPts val="0"/>
              </a:spcAft>
            </a:pPr>
            <a:r>
              <a:rPr lang="en-US" sz="27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IBR-2: JINR</a:t>
            </a:r>
            <a:endParaRPr lang="ru-RU" sz="27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1" name="Рисунок 10">
            <a:extLst>
              <a:ext uri="{FF2B5EF4-FFF2-40B4-BE49-F238E27FC236}">
                <a16:creationId xmlns:a16="http://schemas.microsoft.com/office/drawing/2014/main" id="{38615DFF-E344-46AF-AE1B-099864636311}"/>
              </a:ext>
            </a:extLst>
          </p:cNvPr>
          <p:cNvPicPr>
            <a:picLocks noChangeAspect="1"/>
          </p:cNvPicPr>
          <p:nvPr userDrawn="1"/>
        </p:nvPicPr>
        <p:blipFill>
          <a:blip r:embed="rId24" cstate="screen">
            <a:extLst>
              <a:ext uri="{28A0092B-C50C-407E-A947-70E740481C1C}">
                <a14:useLocalDpi xmlns:a14="http://schemas.microsoft.com/office/drawing/2010/main"/>
              </a:ext>
            </a:extLst>
          </a:blip>
          <a:stretch>
            <a:fillRect/>
          </a:stretch>
        </p:blipFill>
        <p:spPr>
          <a:xfrm>
            <a:off x="10881800" y="6011694"/>
            <a:ext cx="1310200" cy="982650"/>
          </a:xfrm>
          <a:prstGeom prst="rect">
            <a:avLst/>
          </a:prstGeom>
        </p:spPr>
      </p:pic>
    </p:spTree>
    <p:extLst>
      <p:ext uri="{BB962C8B-B14F-4D97-AF65-F5344CB8AC3E}">
        <p14:creationId xmlns:p14="http://schemas.microsoft.com/office/powerpoint/2010/main" val="2808635620"/>
      </p:ext>
    </p:extLst>
  </p:cSld>
  <p:clrMap bg1="lt1" tx1="dk1" bg2="lt2" tx2="dk2" accent1="accent1" accent2="accent2" accent3="accent3" accent4="accent4" accent5="accent5" accent6="accent6" hlink="hlink" folHlink="folHlink"/>
  <p:sldLayoutIdLst>
    <p:sldLayoutId id="2147495287" r:id="rId1"/>
    <p:sldLayoutId id="2147495288" r:id="rId2"/>
    <p:sldLayoutId id="2147495289" r:id="rId3"/>
    <p:sldLayoutId id="2147495290" r:id="rId4"/>
    <p:sldLayoutId id="2147495291" r:id="rId5"/>
    <p:sldLayoutId id="2147495292" r:id="rId6"/>
    <p:sldLayoutId id="2147495293" r:id="rId7"/>
    <p:sldLayoutId id="2147495294" r:id="rId8"/>
    <p:sldLayoutId id="2147495295" r:id="rId9"/>
    <p:sldLayoutId id="2147495296" r:id="rId10"/>
    <p:sldLayoutId id="2147495297" r:id="rId11"/>
    <p:sldLayoutId id="2147495298" r:id="rId12"/>
    <p:sldLayoutId id="2147495299" r:id="rId13"/>
    <p:sldLayoutId id="2147495300" r:id="rId14"/>
    <p:sldLayoutId id="2147495301" r:id="rId15"/>
    <p:sldLayoutId id="2147495302" r:id="rId16"/>
    <p:sldLayoutId id="2147495303" r:id="rId17"/>
    <p:sldLayoutId id="2147495304" r:id="rId18"/>
    <p:sldLayoutId id="2147495305" r:id="rId19"/>
  </p:sldLayoutIdLst>
  <p:txStyles>
    <p:titleStyle>
      <a:lvl1pPr algn="l" defTabSz="685800" rtl="0" eaLnBrk="1" latinLnBrk="0" hangingPunct="1">
        <a:lnSpc>
          <a:spcPct val="90000"/>
        </a:lnSpc>
        <a:spcBef>
          <a:spcPct val="0"/>
        </a:spcBef>
        <a:buNone/>
        <a:defRPr sz="3300" b="1" kern="1200">
          <a:solidFill>
            <a:srgbClr val="002060"/>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b="1"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1"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1"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1"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ru-RU"/>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rotWithShape="1">
          <a:gsLst>
            <a:gs pos="0">
              <a:srgbClr val="FFFCF2"/>
            </a:gs>
            <a:gs pos="74001">
              <a:srgbClr val="FFE38C"/>
            </a:gs>
            <a:gs pos="83000">
              <a:srgbClr val="FFE38C"/>
            </a:gs>
            <a:gs pos="100000">
              <a:srgbClr val="FFECB3"/>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14288"/>
            <a:ext cx="10515600" cy="773112"/>
          </a:xfrm>
          <a:prstGeom prst="rect">
            <a:avLst/>
          </a:prstGeom>
        </p:spPr>
        <p:txBody>
          <a:bodyPr vert="horz" lIns="91440" tIns="45720" rIns="91440" bIns="45720" rtlCol="0" anchor="ctr">
            <a:normAutofit/>
          </a:bodyPr>
          <a:lstStyle/>
          <a:p>
            <a:r>
              <a:rPr lang="ru-RU" dirty="0"/>
              <a:t>Образец заголовка</a:t>
            </a:r>
          </a:p>
        </p:txBody>
      </p:sp>
      <p:sp>
        <p:nvSpPr>
          <p:cNvPr id="3" name="Текст 2"/>
          <p:cNvSpPr>
            <a:spLocks noGrp="1"/>
          </p:cNvSpPr>
          <p:nvPr>
            <p:ph type="body" idx="1"/>
          </p:nvPr>
        </p:nvSpPr>
        <p:spPr>
          <a:xfrm>
            <a:off x="838200" y="871539"/>
            <a:ext cx="10515600" cy="5305425"/>
          </a:xfrm>
          <a:prstGeom prst="rect">
            <a:avLst/>
          </a:prstGeom>
        </p:spPr>
        <p:txBody>
          <a:bodyPr vert="horz" lIns="91440" tIns="45720" rIns="91440" bIns="45720" rtlCol="0">
            <a:normAutofit/>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4" name="Дата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cs typeface="+mn-cs"/>
              </a:defRPr>
            </a:lvl1pPr>
          </a:lstStyle>
          <a:p>
            <a:pPr>
              <a:defRPr/>
            </a:pPr>
            <a:r>
              <a:rPr lang="ru-RU"/>
              <a:t>22.06.2015</a:t>
            </a:r>
          </a:p>
        </p:txBody>
      </p:sp>
      <p:sp>
        <p:nvSpPr>
          <p:cNvPr id="5" name="Нижний колонтитул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cs typeface="+mn-cs"/>
              </a:defRPr>
            </a:lvl1pPr>
          </a:lstStyle>
          <a:p>
            <a:pPr>
              <a:defRPr/>
            </a:pPr>
            <a:r>
              <a:rPr lang="en-US"/>
              <a:t>42nd meeting of the PAC for for Condensed Matter Physics, June 22-23 2015, Dubna</a:t>
            </a:r>
            <a:endParaRPr lang="ru-RU"/>
          </a:p>
        </p:txBody>
      </p:sp>
      <p:sp>
        <p:nvSpPr>
          <p:cNvPr id="6" name="Номер слайда 5"/>
          <p:cNvSpPr>
            <a:spLocks noGrp="1"/>
          </p:cNvSpPr>
          <p:nvPr>
            <p:ph type="sldNum" sz="quarter" idx="4"/>
          </p:nvPr>
        </p:nvSpPr>
        <p:spPr>
          <a:xfrm>
            <a:off x="8610600" y="6356351"/>
            <a:ext cx="1439333"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7AFD9A7C-2457-4727-B7B9-C58292A53405}" type="slidenum">
              <a:rPr lang="ru-RU" altLang="hu-HU"/>
              <a:pPr/>
              <a:t>‹#›</a:t>
            </a:fld>
            <a:endParaRPr lang="ru-RU" altLang="hu-HU"/>
          </a:p>
        </p:txBody>
      </p:sp>
      <p:pic>
        <p:nvPicPr>
          <p:cNvPr id="2055" name="Рисунок 7"/>
          <p:cNvPicPr>
            <a:picLocks noChangeAspect="1"/>
          </p:cNvPicPr>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6934" y="406401"/>
            <a:ext cx="789517" cy="217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Рисунок 8"/>
          <p:cNvPicPr>
            <a:picLocks noChangeAspect="1"/>
          </p:cNvPicPr>
          <p:nvPr/>
        </p:nvPicPr>
        <p:blipFill>
          <a:blip r:embed="rId14" cstate="print">
            <a:extLst>
              <a:ext uri="{28A0092B-C50C-407E-A947-70E740481C1C}">
                <a14:useLocalDpi xmlns:a14="http://schemas.microsoft.com/office/drawing/2010/main"/>
              </a:ext>
            </a:extLst>
          </a:blip>
          <a:srcRect/>
          <a:stretch>
            <a:fillRect/>
          </a:stretch>
        </p:blipFill>
        <p:spPr bwMode="auto">
          <a:xfrm>
            <a:off x="0" y="3206751"/>
            <a:ext cx="838200" cy="297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95084" r:id="rId1"/>
    <p:sldLayoutId id="2147495085" r:id="rId2"/>
    <p:sldLayoutId id="2147495086" r:id="rId3"/>
    <p:sldLayoutId id="2147495087" r:id="rId4"/>
    <p:sldLayoutId id="2147495088" r:id="rId5"/>
    <p:sldLayoutId id="2147495089" r:id="rId6"/>
    <p:sldLayoutId id="2147495090" r:id="rId7"/>
    <p:sldLayoutId id="2147495091" r:id="rId8"/>
    <p:sldLayoutId id="2147495092" r:id="rId9"/>
    <p:sldLayoutId id="2147495093" r:id="rId10"/>
    <p:sldLayoutId id="2147495094" r:id="rId11"/>
  </p:sldLayoutIdLst>
  <p:hf sldNum="0" hdr="0" dt="0"/>
  <p:txStyles>
    <p:titleStyle>
      <a:lvl1pPr algn="l" rtl="0" eaLnBrk="0" fontAlgn="base" hangingPunct="0">
        <a:lnSpc>
          <a:spcPct val="90000"/>
        </a:lnSpc>
        <a:spcBef>
          <a:spcPct val="0"/>
        </a:spcBef>
        <a:spcAft>
          <a:spcPct val="0"/>
        </a:spcAft>
        <a:defRPr sz="4400" b="1" kern="1200">
          <a:solidFill>
            <a:srgbClr val="002060"/>
          </a:solidFill>
          <a:effectLst>
            <a:outerShdw blurRad="38100" dist="38100" dir="2700000" algn="tl">
              <a:srgbClr val="000000">
                <a:alpha val="43137"/>
              </a:srgbClr>
            </a:outerShdw>
          </a:effectLst>
          <a:latin typeface="Comic Sans MS" panose="030F0702030302020204" pitchFamily="66" charset="0"/>
          <a:ea typeface="+mj-ea"/>
          <a:cs typeface="+mj-cs"/>
        </a:defRPr>
      </a:lvl1pPr>
      <a:lvl2pPr algn="l" rtl="0" eaLnBrk="0" fontAlgn="base" hangingPunct="0">
        <a:lnSpc>
          <a:spcPct val="90000"/>
        </a:lnSpc>
        <a:spcBef>
          <a:spcPct val="0"/>
        </a:spcBef>
        <a:spcAft>
          <a:spcPct val="0"/>
        </a:spcAft>
        <a:defRPr sz="4400" b="1">
          <a:solidFill>
            <a:srgbClr val="002060"/>
          </a:solidFill>
          <a:latin typeface="Comic Sans MS" pitchFamily="66" charset="0"/>
        </a:defRPr>
      </a:lvl2pPr>
      <a:lvl3pPr algn="l" rtl="0" eaLnBrk="0" fontAlgn="base" hangingPunct="0">
        <a:lnSpc>
          <a:spcPct val="90000"/>
        </a:lnSpc>
        <a:spcBef>
          <a:spcPct val="0"/>
        </a:spcBef>
        <a:spcAft>
          <a:spcPct val="0"/>
        </a:spcAft>
        <a:defRPr sz="4400" b="1">
          <a:solidFill>
            <a:srgbClr val="002060"/>
          </a:solidFill>
          <a:latin typeface="Comic Sans MS" pitchFamily="66" charset="0"/>
        </a:defRPr>
      </a:lvl3pPr>
      <a:lvl4pPr algn="l" rtl="0" eaLnBrk="0" fontAlgn="base" hangingPunct="0">
        <a:lnSpc>
          <a:spcPct val="90000"/>
        </a:lnSpc>
        <a:spcBef>
          <a:spcPct val="0"/>
        </a:spcBef>
        <a:spcAft>
          <a:spcPct val="0"/>
        </a:spcAft>
        <a:defRPr sz="4400" b="1">
          <a:solidFill>
            <a:srgbClr val="002060"/>
          </a:solidFill>
          <a:latin typeface="Comic Sans MS" pitchFamily="66" charset="0"/>
        </a:defRPr>
      </a:lvl4pPr>
      <a:lvl5pPr algn="l" rtl="0" eaLnBrk="0" fontAlgn="base" hangingPunct="0">
        <a:lnSpc>
          <a:spcPct val="90000"/>
        </a:lnSpc>
        <a:spcBef>
          <a:spcPct val="0"/>
        </a:spcBef>
        <a:spcAft>
          <a:spcPct val="0"/>
        </a:spcAft>
        <a:defRPr sz="4400" b="1">
          <a:solidFill>
            <a:srgbClr val="002060"/>
          </a:solidFill>
          <a:latin typeface="Comic Sans MS" pitchFamily="66" charset="0"/>
        </a:defRPr>
      </a:lvl5pPr>
      <a:lvl6pPr marL="457200" algn="l" rtl="0" fontAlgn="base">
        <a:lnSpc>
          <a:spcPct val="90000"/>
        </a:lnSpc>
        <a:spcBef>
          <a:spcPct val="0"/>
        </a:spcBef>
        <a:spcAft>
          <a:spcPct val="0"/>
        </a:spcAft>
        <a:defRPr sz="4400" b="1">
          <a:solidFill>
            <a:srgbClr val="002060"/>
          </a:solidFill>
          <a:latin typeface="Comic Sans MS" pitchFamily="66" charset="0"/>
        </a:defRPr>
      </a:lvl6pPr>
      <a:lvl7pPr marL="914400" algn="l" rtl="0" fontAlgn="base">
        <a:lnSpc>
          <a:spcPct val="90000"/>
        </a:lnSpc>
        <a:spcBef>
          <a:spcPct val="0"/>
        </a:spcBef>
        <a:spcAft>
          <a:spcPct val="0"/>
        </a:spcAft>
        <a:defRPr sz="4400" b="1">
          <a:solidFill>
            <a:srgbClr val="002060"/>
          </a:solidFill>
          <a:latin typeface="Comic Sans MS" pitchFamily="66" charset="0"/>
        </a:defRPr>
      </a:lvl7pPr>
      <a:lvl8pPr marL="1371600" algn="l" rtl="0" fontAlgn="base">
        <a:lnSpc>
          <a:spcPct val="90000"/>
        </a:lnSpc>
        <a:spcBef>
          <a:spcPct val="0"/>
        </a:spcBef>
        <a:spcAft>
          <a:spcPct val="0"/>
        </a:spcAft>
        <a:defRPr sz="4400" b="1">
          <a:solidFill>
            <a:srgbClr val="002060"/>
          </a:solidFill>
          <a:latin typeface="Comic Sans MS" pitchFamily="66" charset="0"/>
        </a:defRPr>
      </a:lvl8pPr>
      <a:lvl9pPr marL="1828800" algn="l" rtl="0" fontAlgn="base">
        <a:lnSpc>
          <a:spcPct val="90000"/>
        </a:lnSpc>
        <a:spcBef>
          <a:spcPct val="0"/>
        </a:spcBef>
        <a:spcAft>
          <a:spcPct val="0"/>
        </a:spcAft>
        <a:defRPr sz="4400" b="1">
          <a:solidFill>
            <a:srgbClr val="002060"/>
          </a:solidFill>
          <a:latin typeface="Comic Sans MS" pitchFamily="66"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b="1" kern="1200">
          <a:solidFill>
            <a:schemeClr val="tx1"/>
          </a:solidFill>
          <a:effectLst>
            <a:outerShdw blurRad="38100" dist="38100" dir="2700000" algn="tl">
              <a:srgbClr val="000000">
                <a:alpha val="43137"/>
              </a:srgbClr>
            </a:outerShdw>
          </a:effectLst>
          <a:latin typeface="Comic Sans MS" panose="030F0702030302020204" pitchFamily="66"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b="1" kern="1200">
          <a:solidFill>
            <a:schemeClr val="tx1"/>
          </a:solidFill>
          <a:effectLst>
            <a:outerShdw blurRad="38100" dist="38100" dir="2700000" algn="tl">
              <a:srgbClr val="000000">
                <a:alpha val="43137"/>
              </a:srgbClr>
            </a:outerShdw>
          </a:effectLst>
          <a:latin typeface="Comic Sans MS" panose="030F0702030302020204" pitchFamily="66" charset="0"/>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b="1" kern="1200">
          <a:solidFill>
            <a:schemeClr val="tx1"/>
          </a:solidFill>
          <a:effectLst>
            <a:outerShdw blurRad="38100" dist="38100" dir="2700000" algn="tl">
              <a:srgbClr val="000000">
                <a:alpha val="43137"/>
              </a:srgbClr>
            </a:outerShdw>
          </a:effectLst>
          <a:latin typeface="Comic Sans MS" panose="030F0702030302020204" pitchFamily="66"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b="1" kern="1200">
          <a:solidFill>
            <a:schemeClr val="tx1"/>
          </a:solidFill>
          <a:effectLst>
            <a:outerShdw blurRad="38100" dist="38100" dir="2700000" algn="tl">
              <a:srgbClr val="000000">
                <a:alpha val="43137"/>
              </a:srgbClr>
            </a:outerShdw>
          </a:effectLst>
          <a:latin typeface="Comic Sans MS" panose="030F0702030302020204" pitchFamily="66"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b="1" kern="1200">
          <a:solidFill>
            <a:schemeClr val="tx1"/>
          </a:solidFill>
          <a:effectLst>
            <a:outerShdw blurRad="38100" dist="38100" dir="2700000" algn="tl">
              <a:srgbClr val="000000">
                <a:alpha val="43137"/>
              </a:srgbClr>
            </a:outerShdw>
          </a:effectLst>
          <a:latin typeface="Comic Sans MS" panose="030F0702030302020204" pitchFamily="66"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rotWithShape="1">
          <a:gsLst>
            <a:gs pos="0">
              <a:srgbClr val="FFFCF2"/>
            </a:gs>
            <a:gs pos="74001">
              <a:srgbClr val="FFE38C"/>
            </a:gs>
            <a:gs pos="83000">
              <a:srgbClr val="FFE38C"/>
            </a:gs>
            <a:gs pos="100000">
              <a:srgbClr val="FFECB3"/>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14288"/>
            <a:ext cx="10515600" cy="773112"/>
          </a:xfrm>
          <a:prstGeom prst="rect">
            <a:avLst/>
          </a:prstGeom>
        </p:spPr>
        <p:txBody>
          <a:bodyPr vert="horz" lIns="91440" tIns="45720" rIns="91440" bIns="45720" rtlCol="0" anchor="ctr">
            <a:normAutofit/>
          </a:bodyPr>
          <a:lstStyle/>
          <a:p>
            <a:r>
              <a:rPr lang="ru-RU" dirty="0"/>
              <a:t>Образец заголовка</a:t>
            </a:r>
          </a:p>
        </p:txBody>
      </p:sp>
      <p:sp>
        <p:nvSpPr>
          <p:cNvPr id="3" name="Текст 2"/>
          <p:cNvSpPr>
            <a:spLocks noGrp="1"/>
          </p:cNvSpPr>
          <p:nvPr>
            <p:ph type="body" idx="1"/>
          </p:nvPr>
        </p:nvSpPr>
        <p:spPr>
          <a:xfrm>
            <a:off x="838200" y="871539"/>
            <a:ext cx="10515600" cy="5305425"/>
          </a:xfrm>
          <a:prstGeom prst="rect">
            <a:avLst/>
          </a:prstGeom>
        </p:spPr>
        <p:txBody>
          <a:bodyPr vert="horz" lIns="91440" tIns="45720" rIns="91440" bIns="45720" rtlCol="0">
            <a:normAutofit/>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4" name="Дата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cs typeface="+mn-cs"/>
              </a:defRPr>
            </a:lvl1pPr>
          </a:lstStyle>
          <a:p>
            <a:pPr>
              <a:defRPr/>
            </a:pPr>
            <a:r>
              <a:rPr lang="ru-RU"/>
              <a:t>22.06.2015</a:t>
            </a:r>
          </a:p>
        </p:txBody>
      </p:sp>
      <p:sp>
        <p:nvSpPr>
          <p:cNvPr id="5" name="Нижний колонтитул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cs typeface="+mn-cs"/>
              </a:defRPr>
            </a:lvl1pPr>
          </a:lstStyle>
          <a:p>
            <a:pPr>
              <a:defRPr/>
            </a:pPr>
            <a:r>
              <a:rPr lang="en-US"/>
              <a:t>42nd meeting of the PAC for for Condensed Matter Physics, June 22-23 2015, Dubna</a:t>
            </a:r>
            <a:endParaRPr lang="ru-RU"/>
          </a:p>
        </p:txBody>
      </p:sp>
      <p:sp>
        <p:nvSpPr>
          <p:cNvPr id="6" name="Номер слайда 5"/>
          <p:cNvSpPr>
            <a:spLocks noGrp="1"/>
          </p:cNvSpPr>
          <p:nvPr>
            <p:ph type="sldNum" sz="quarter" idx="4"/>
          </p:nvPr>
        </p:nvSpPr>
        <p:spPr>
          <a:xfrm>
            <a:off x="8610600" y="6356351"/>
            <a:ext cx="1439333"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3DD1EA87-538B-407A-8EB0-9CD592B471AB}" type="slidenum">
              <a:rPr lang="ru-RU" altLang="hu-HU"/>
              <a:pPr/>
              <a:t>‹#›</a:t>
            </a:fld>
            <a:endParaRPr lang="ru-RU" altLang="hu-HU"/>
          </a:p>
        </p:txBody>
      </p:sp>
      <p:pic>
        <p:nvPicPr>
          <p:cNvPr id="3079" name="Рисунок 7"/>
          <p:cNvPicPr>
            <a:picLocks noChangeAspect="1"/>
          </p:cNvPicPr>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6934" y="406401"/>
            <a:ext cx="789517" cy="217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Рисунок 8"/>
          <p:cNvPicPr>
            <a:picLocks noChangeAspect="1"/>
          </p:cNvPicPr>
          <p:nvPr/>
        </p:nvPicPr>
        <p:blipFill>
          <a:blip r:embed="rId14" cstate="print">
            <a:extLst>
              <a:ext uri="{28A0092B-C50C-407E-A947-70E740481C1C}">
                <a14:useLocalDpi xmlns:a14="http://schemas.microsoft.com/office/drawing/2010/main"/>
              </a:ext>
            </a:extLst>
          </a:blip>
          <a:srcRect/>
          <a:stretch>
            <a:fillRect/>
          </a:stretch>
        </p:blipFill>
        <p:spPr bwMode="auto">
          <a:xfrm>
            <a:off x="0" y="3206751"/>
            <a:ext cx="838200" cy="297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95095" r:id="rId1"/>
    <p:sldLayoutId id="2147495096" r:id="rId2"/>
    <p:sldLayoutId id="2147495097" r:id="rId3"/>
    <p:sldLayoutId id="2147495098" r:id="rId4"/>
    <p:sldLayoutId id="2147495099" r:id="rId5"/>
    <p:sldLayoutId id="2147495100" r:id="rId6"/>
    <p:sldLayoutId id="2147495101" r:id="rId7"/>
    <p:sldLayoutId id="2147495102" r:id="rId8"/>
    <p:sldLayoutId id="2147495103" r:id="rId9"/>
    <p:sldLayoutId id="2147495104" r:id="rId10"/>
    <p:sldLayoutId id="2147495105" r:id="rId11"/>
  </p:sldLayoutIdLst>
  <p:hf sldNum="0" hdr="0" dt="0"/>
  <p:txStyles>
    <p:titleStyle>
      <a:lvl1pPr algn="l" rtl="0" eaLnBrk="0" fontAlgn="base" hangingPunct="0">
        <a:lnSpc>
          <a:spcPct val="90000"/>
        </a:lnSpc>
        <a:spcBef>
          <a:spcPct val="0"/>
        </a:spcBef>
        <a:spcAft>
          <a:spcPct val="0"/>
        </a:spcAft>
        <a:defRPr sz="4400" b="1" kern="1200">
          <a:solidFill>
            <a:srgbClr val="002060"/>
          </a:solidFill>
          <a:effectLst>
            <a:outerShdw blurRad="38100" dist="38100" dir="2700000" algn="tl">
              <a:srgbClr val="000000">
                <a:alpha val="43137"/>
              </a:srgbClr>
            </a:outerShdw>
          </a:effectLst>
          <a:latin typeface="Comic Sans MS" panose="030F0702030302020204" pitchFamily="66" charset="0"/>
          <a:ea typeface="+mj-ea"/>
          <a:cs typeface="+mj-cs"/>
        </a:defRPr>
      </a:lvl1pPr>
      <a:lvl2pPr algn="l" rtl="0" eaLnBrk="0" fontAlgn="base" hangingPunct="0">
        <a:lnSpc>
          <a:spcPct val="90000"/>
        </a:lnSpc>
        <a:spcBef>
          <a:spcPct val="0"/>
        </a:spcBef>
        <a:spcAft>
          <a:spcPct val="0"/>
        </a:spcAft>
        <a:defRPr sz="4400" b="1">
          <a:solidFill>
            <a:srgbClr val="002060"/>
          </a:solidFill>
          <a:latin typeface="Comic Sans MS" pitchFamily="66" charset="0"/>
        </a:defRPr>
      </a:lvl2pPr>
      <a:lvl3pPr algn="l" rtl="0" eaLnBrk="0" fontAlgn="base" hangingPunct="0">
        <a:lnSpc>
          <a:spcPct val="90000"/>
        </a:lnSpc>
        <a:spcBef>
          <a:spcPct val="0"/>
        </a:spcBef>
        <a:spcAft>
          <a:spcPct val="0"/>
        </a:spcAft>
        <a:defRPr sz="4400" b="1">
          <a:solidFill>
            <a:srgbClr val="002060"/>
          </a:solidFill>
          <a:latin typeface="Comic Sans MS" pitchFamily="66" charset="0"/>
        </a:defRPr>
      </a:lvl3pPr>
      <a:lvl4pPr algn="l" rtl="0" eaLnBrk="0" fontAlgn="base" hangingPunct="0">
        <a:lnSpc>
          <a:spcPct val="90000"/>
        </a:lnSpc>
        <a:spcBef>
          <a:spcPct val="0"/>
        </a:spcBef>
        <a:spcAft>
          <a:spcPct val="0"/>
        </a:spcAft>
        <a:defRPr sz="4400" b="1">
          <a:solidFill>
            <a:srgbClr val="002060"/>
          </a:solidFill>
          <a:latin typeface="Comic Sans MS" pitchFamily="66" charset="0"/>
        </a:defRPr>
      </a:lvl4pPr>
      <a:lvl5pPr algn="l" rtl="0" eaLnBrk="0" fontAlgn="base" hangingPunct="0">
        <a:lnSpc>
          <a:spcPct val="90000"/>
        </a:lnSpc>
        <a:spcBef>
          <a:spcPct val="0"/>
        </a:spcBef>
        <a:spcAft>
          <a:spcPct val="0"/>
        </a:spcAft>
        <a:defRPr sz="4400" b="1">
          <a:solidFill>
            <a:srgbClr val="002060"/>
          </a:solidFill>
          <a:latin typeface="Comic Sans MS" pitchFamily="66" charset="0"/>
        </a:defRPr>
      </a:lvl5pPr>
      <a:lvl6pPr marL="457200" algn="l" rtl="0" fontAlgn="base">
        <a:lnSpc>
          <a:spcPct val="90000"/>
        </a:lnSpc>
        <a:spcBef>
          <a:spcPct val="0"/>
        </a:spcBef>
        <a:spcAft>
          <a:spcPct val="0"/>
        </a:spcAft>
        <a:defRPr sz="4400" b="1">
          <a:solidFill>
            <a:srgbClr val="002060"/>
          </a:solidFill>
          <a:latin typeface="Comic Sans MS" pitchFamily="66" charset="0"/>
        </a:defRPr>
      </a:lvl6pPr>
      <a:lvl7pPr marL="914400" algn="l" rtl="0" fontAlgn="base">
        <a:lnSpc>
          <a:spcPct val="90000"/>
        </a:lnSpc>
        <a:spcBef>
          <a:spcPct val="0"/>
        </a:spcBef>
        <a:spcAft>
          <a:spcPct val="0"/>
        </a:spcAft>
        <a:defRPr sz="4400" b="1">
          <a:solidFill>
            <a:srgbClr val="002060"/>
          </a:solidFill>
          <a:latin typeface="Comic Sans MS" pitchFamily="66" charset="0"/>
        </a:defRPr>
      </a:lvl7pPr>
      <a:lvl8pPr marL="1371600" algn="l" rtl="0" fontAlgn="base">
        <a:lnSpc>
          <a:spcPct val="90000"/>
        </a:lnSpc>
        <a:spcBef>
          <a:spcPct val="0"/>
        </a:spcBef>
        <a:spcAft>
          <a:spcPct val="0"/>
        </a:spcAft>
        <a:defRPr sz="4400" b="1">
          <a:solidFill>
            <a:srgbClr val="002060"/>
          </a:solidFill>
          <a:latin typeface="Comic Sans MS" pitchFamily="66" charset="0"/>
        </a:defRPr>
      </a:lvl8pPr>
      <a:lvl9pPr marL="1828800" algn="l" rtl="0" fontAlgn="base">
        <a:lnSpc>
          <a:spcPct val="90000"/>
        </a:lnSpc>
        <a:spcBef>
          <a:spcPct val="0"/>
        </a:spcBef>
        <a:spcAft>
          <a:spcPct val="0"/>
        </a:spcAft>
        <a:defRPr sz="4400" b="1">
          <a:solidFill>
            <a:srgbClr val="002060"/>
          </a:solidFill>
          <a:latin typeface="Comic Sans MS" pitchFamily="66"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b="1" kern="1200">
          <a:solidFill>
            <a:schemeClr val="tx1"/>
          </a:solidFill>
          <a:effectLst>
            <a:outerShdw blurRad="38100" dist="38100" dir="2700000" algn="tl">
              <a:srgbClr val="000000">
                <a:alpha val="43137"/>
              </a:srgbClr>
            </a:outerShdw>
          </a:effectLst>
          <a:latin typeface="Comic Sans MS" panose="030F0702030302020204" pitchFamily="66"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b="1" kern="1200">
          <a:solidFill>
            <a:schemeClr val="tx1"/>
          </a:solidFill>
          <a:effectLst>
            <a:outerShdw blurRad="38100" dist="38100" dir="2700000" algn="tl">
              <a:srgbClr val="000000">
                <a:alpha val="43137"/>
              </a:srgbClr>
            </a:outerShdw>
          </a:effectLst>
          <a:latin typeface="Comic Sans MS" panose="030F0702030302020204" pitchFamily="66" charset="0"/>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b="1" kern="1200">
          <a:solidFill>
            <a:schemeClr val="tx1"/>
          </a:solidFill>
          <a:effectLst>
            <a:outerShdw blurRad="38100" dist="38100" dir="2700000" algn="tl">
              <a:srgbClr val="000000">
                <a:alpha val="43137"/>
              </a:srgbClr>
            </a:outerShdw>
          </a:effectLst>
          <a:latin typeface="Comic Sans MS" panose="030F0702030302020204" pitchFamily="66"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b="1" kern="1200">
          <a:solidFill>
            <a:schemeClr val="tx1"/>
          </a:solidFill>
          <a:effectLst>
            <a:outerShdw blurRad="38100" dist="38100" dir="2700000" algn="tl">
              <a:srgbClr val="000000">
                <a:alpha val="43137"/>
              </a:srgbClr>
            </a:outerShdw>
          </a:effectLst>
          <a:latin typeface="Comic Sans MS" panose="030F0702030302020204" pitchFamily="66"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b="1" kern="1200">
          <a:solidFill>
            <a:schemeClr val="tx1"/>
          </a:solidFill>
          <a:effectLst>
            <a:outerShdw blurRad="38100" dist="38100" dir="2700000" algn="tl">
              <a:srgbClr val="000000">
                <a:alpha val="43137"/>
              </a:srgbClr>
            </a:outerShdw>
          </a:effectLst>
          <a:latin typeface="Comic Sans MS" panose="030F0702030302020204" pitchFamily="66"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rotWithShape="1">
          <a:gsLst>
            <a:gs pos="0">
              <a:srgbClr val="FFFCF2"/>
            </a:gs>
            <a:gs pos="74001">
              <a:srgbClr val="FFE38C"/>
            </a:gs>
            <a:gs pos="83000">
              <a:srgbClr val="FFE38C"/>
            </a:gs>
            <a:gs pos="100000">
              <a:srgbClr val="FFECB3"/>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14288"/>
            <a:ext cx="10515600" cy="773112"/>
          </a:xfrm>
          <a:prstGeom prst="rect">
            <a:avLst/>
          </a:prstGeom>
        </p:spPr>
        <p:txBody>
          <a:bodyPr vert="horz" lIns="91440" tIns="45720" rIns="91440" bIns="45720" rtlCol="0" anchor="ctr">
            <a:normAutofit/>
          </a:bodyPr>
          <a:lstStyle/>
          <a:p>
            <a:r>
              <a:rPr lang="ru-RU" dirty="0"/>
              <a:t>Образец заголовка</a:t>
            </a:r>
          </a:p>
        </p:txBody>
      </p:sp>
      <p:sp>
        <p:nvSpPr>
          <p:cNvPr id="3" name="Текст 2"/>
          <p:cNvSpPr>
            <a:spLocks noGrp="1"/>
          </p:cNvSpPr>
          <p:nvPr>
            <p:ph type="body" idx="1"/>
          </p:nvPr>
        </p:nvSpPr>
        <p:spPr>
          <a:xfrm>
            <a:off x="838200" y="871539"/>
            <a:ext cx="10515600" cy="5305425"/>
          </a:xfrm>
          <a:prstGeom prst="rect">
            <a:avLst/>
          </a:prstGeom>
        </p:spPr>
        <p:txBody>
          <a:bodyPr vert="horz" lIns="91440" tIns="45720" rIns="91440" bIns="45720" rtlCol="0">
            <a:normAutofit/>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4" name="Дата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cs typeface="+mn-cs"/>
              </a:defRPr>
            </a:lvl1pPr>
          </a:lstStyle>
          <a:p>
            <a:pPr>
              <a:defRPr/>
            </a:pPr>
            <a:r>
              <a:rPr lang="ru-RU"/>
              <a:t>22.06.2015</a:t>
            </a:r>
          </a:p>
        </p:txBody>
      </p:sp>
      <p:sp>
        <p:nvSpPr>
          <p:cNvPr id="5" name="Нижний колонтитул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cs typeface="+mn-cs"/>
              </a:defRPr>
            </a:lvl1pPr>
          </a:lstStyle>
          <a:p>
            <a:pPr>
              <a:defRPr/>
            </a:pPr>
            <a:r>
              <a:rPr lang="en-US"/>
              <a:t>42nd meeting of the PAC for for Condensed Matter Physics, June 22-23 2015, Dubna</a:t>
            </a:r>
            <a:endParaRPr lang="ru-RU"/>
          </a:p>
        </p:txBody>
      </p:sp>
      <p:sp>
        <p:nvSpPr>
          <p:cNvPr id="6" name="Номер слайда 5"/>
          <p:cNvSpPr>
            <a:spLocks noGrp="1"/>
          </p:cNvSpPr>
          <p:nvPr>
            <p:ph type="sldNum" sz="quarter" idx="4"/>
          </p:nvPr>
        </p:nvSpPr>
        <p:spPr>
          <a:xfrm>
            <a:off x="8610600" y="6356351"/>
            <a:ext cx="1439333"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69204161-784A-4E46-80F0-E362732D2A5A}" type="slidenum">
              <a:rPr lang="ru-RU" altLang="hu-HU"/>
              <a:pPr/>
              <a:t>‹#›</a:t>
            </a:fld>
            <a:endParaRPr lang="ru-RU" altLang="hu-HU"/>
          </a:p>
        </p:txBody>
      </p:sp>
      <p:pic>
        <p:nvPicPr>
          <p:cNvPr id="4103" name="Рисунок 7"/>
          <p:cNvPicPr>
            <a:picLocks noChangeAspect="1"/>
          </p:cNvPicPr>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6934" y="406401"/>
            <a:ext cx="789517" cy="217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Рисунок 8"/>
          <p:cNvPicPr>
            <a:picLocks noChangeAspect="1"/>
          </p:cNvPicPr>
          <p:nvPr/>
        </p:nvPicPr>
        <p:blipFill>
          <a:blip r:embed="rId14" cstate="print">
            <a:extLst>
              <a:ext uri="{28A0092B-C50C-407E-A947-70E740481C1C}">
                <a14:useLocalDpi xmlns:a14="http://schemas.microsoft.com/office/drawing/2010/main"/>
              </a:ext>
            </a:extLst>
          </a:blip>
          <a:srcRect/>
          <a:stretch>
            <a:fillRect/>
          </a:stretch>
        </p:blipFill>
        <p:spPr bwMode="auto">
          <a:xfrm>
            <a:off x="0" y="3206751"/>
            <a:ext cx="838200" cy="297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95106" r:id="rId1"/>
    <p:sldLayoutId id="2147495107" r:id="rId2"/>
    <p:sldLayoutId id="2147495108" r:id="rId3"/>
    <p:sldLayoutId id="2147495109" r:id="rId4"/>
    <p:sldLayoutId id="2147495110" r:id="rId5"/>
    <p:sldLayoutId id="2147495111" r:id="rId6"/>
    <p:sldLayoutId id="2147495112" r:id="rId7"/>
    <p:sldLayoutId id="2147495113" r:id="rId8"/>
    <p:sldLayoutId id="2147495114" r:id="rId9"/>
    <p:sldLayoutId id="2147495115" r:id="rId10"/>
    <p:sldLayoutId id="2147495116" r:id="rId11"/>
  </p:sldLayoutIdLst>
  <p:hf sldNum="0" hdr="0" dt="0"/>
  <p:txStyles>
    <p:titleStyle>
      <a:lvl1pPr algn="l" rtl="0" eaLnBrk="0" fontAlgn="base" hangingPunct="0">
        <a:lnSpc>
          <a:spcPct val="90000"/>
        </a:lnSpc>
        <a:spcBef>
          <a:spcPct val="0"/>
        </a:spcBef>
        <a:spcAft>
          <a:spcPct val="0"/>
        </a:spcAft>
        <a:defRPr sz="4400" b="1" kern="1200">
          <a:solidFill>
            <a:srgbClr val="002060"/>
          </a:solidFill>
          <a:effectLst>
            <a:outerShdw blurRad="38100" dist="38100" dir="2700000" algn="tl">
              <a:srgbClr val="000000">
                <a:alpha val="43137"/>
              </a:srgbClr>
            </a:outerShdw>
          </a:effectLst>
          <a:latin typeface="Comic Sans MS" panose="030F0702030302020204" pitchFamily="66" charset="0"/>
          <a:ea typeface="+mj-ea"/>
          <a:cs typeface="+mj-cs"/>
        </a:defRPr>
      </a:lvl1pPr>
      <a:lvl2pPr algn="l" rtl="0" eaLnBrk="0" fontAlgn="base" hangingPunct="0">
        <a:lnSpc>
          <a:spcPct val="90000"/>
        </a:lnSpc>
        <a:spcBef>
          <a:spcPct val="0"/>
        </a:spcBef>
        <a:spcAft>
          <a:spcPct val="0"/>
        </a:spcAft>
        <a:defRPr sz="4400" b="1">
          <a:solidFill>
            <a:srgbClr val="002060"/>
          </a:solidFill>
          <a:latin typeface="Comic Sans MS" pitchFamily="66" charset="0"/>
        </a:defRPr>
      </a:lvl2pPr>
      <a:lvl3pPr algn="l" rtl="0" eaLnBrk="0" fontAlgn="base" hangingPunct="0">
        <a:lnSpc>
          <a:spcPct val="90000"/>
        </a:lnSpc>
        <a:spcBef>
          <a:spcPct val="0"/>
        </a:spcBef>
        <a:spcAft>
          <a:spcPct val="0"/>
        </a:spcAft>
        <a:defRPr sz="4400" b="1">
          <a:solidFill>
            <a:srgbClr val="002060"/>
          </a:solidFill>
          <a:latin typeface="Comic Sans MS" pitchFamily="66" charset="0"/>
        </a:defRPr>
      </a:lvl3pPr>
      <a:lvl4pPr algn="l" rtl="0" eaLnBrk="0" fontAlgn="base" hangingPunct="0">
        <a:lnSpc>
          <a:spcPct val="90000"/>
        </a:lnSpc>
        <a:spcBef>
          <a:spcPct val="0"/>
        </a:spcBef>
        <a:spcAft>
          <a:spcPct val="0"/>
        </a:spcAft>
        <a:defRPr sz="4400" b="1">
          <a:solidFill>
            <a:srgbClr val="002060"/>
          </a:solidFill>
          <a:latin typeface="Comic Sans MS" pitchFamily="66" charset="0"/>
        </a:defRPr>
      </a:lvl4pPr>
      <a:lvl5pPr algn="l" rtl="0" eaLnBrk="0" fontAlgn="base" hangingPunct="0">
        <a:lnSpc>
          <a:spcPct val="90000"/>
        </a:lnSpc>
        <a:spcBef>
          <a:spcPct val="0"/>
        </a:spcBef>
        <a:spcAft>
          <a:spcPct val="0"/>
        </a:spcAft>
        <a:defRPr sz="4400" b="1">
          <a:solidFill>
            <a:srgbClr val="002060"/>
          </a:solidFill>
          <a:latin typeface="Comic Sans MS" pitchFamily="66" charset="0"/>
        </a:defRPr>
      </a:lvl5pPr>
      <a:lvl6pPr marL="457200" algn="l" rtl="0" fontAlgn="base">
        <a:lnSpc>
          <a:spcPct val="90000"/>
        </a:lnSpc>
        <a:spcBef>
          <a:spcPct val="0"/>
        </a:spcBef>
        <a:spcAft>
          <a:spcPct val="0"/>
        </a:spcAft>
        <a:defRPr sz="4400" b="1">
          <a:solidFill>
            <a:srgbClr val="002060"/>
          </a:solidFill>
          <a:latin typeface="Comic Sans MS" pitchFamily="66" charset="0"/>
        </a:defRPr>
      </a:lvl6pPr>
      <a:lvl7pPr marL="914400" algn="l" rtl="0" fontAlgn="base">
        <a:lnSpc>
          <a:spcPct val="90000"/>
        </a:lnSpc>
        <a:spcBef>
          <a:spcPct val="0"/>
        </a:spcBef>
        <a:spcAft>
          <a:spcPct val="0"/>
        </a:spcAft>
        <a:defRPr sz="4400" b="1">
          <a:solidFill>
            <a:srgbClr val="002060"/>
          </a:solidFill>
          <a:latin typeface="Comic Sans MS" pitchFamily="66" charset="0"/>
        </a:defRPr>
      </a:lvl7pPr>
      <a:lvl8pPr marL="1371600" algn="l" rtl="0" fontAlgn="base">
        <a:lnSpc>
          <a:spcPct val="90000"/>
        </a:lnSpc>
        <a:spcBef>
          <a:spcPct val="0"/>
        </a:spcBef>
        <a:spcAft>
          <a:spcPct val="0"/>
        </a:spcAft>
        <a:defRPr sz="4400" b="1">
          <a:solidFill>
            <a:srgbClr val="002060"/>
          </a:solidFill>
          <a:latin typeface="Comic Sans MS" pitchFamily="66" charset="0"/>
        </a:defRPr>
      </a:lvl8pPr>
      <a:lvl9pPr marL="1828800" algn="l" rtl="0" fontAlgn="base">
        <a:lnSpc>
          <a:spcPct val="90000"/>
        </a:lnSpc>
        <a:spcBef>
          <a:spcPct val="0"/>
        </a:spcBef>
        <a:spcAft>
          <a:spcPct val="0"/>
        </a:spcAft>
        <a:defRPr sz="4400" b="1">
          <a:solidFill>
            <a:srgbClr val="002060"/>
          </a:solidFill>
          <a:latin typeface="Comic Sans MS" pitchFamily="66"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b="1" kern="1200">
          <a:solidFill>
            <a:schemeClr val="tx1"/>
          </a:solidFill>
          <a:effectLst>
            <a:outerShdw blurRad="38100" dist="38100" dir="2700000" algn="tl">
              <a:srgbClr val="000000">
                <a:alpha val="43137"/>
              </a:srgbClr>
            </a:outerShdw>
          </a:effectLst>
          <a:latin typeface="Comic Sans MS" panose="030F0702030302020204" pitchFamily="66"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b="1" kern="1200">
          <a:solidFill>
            <a:schemeClr val="tx1"/>
          </a:solidFill>
          <a:effectLst>
            <a:outerShdw blurRad="38100" dist="38100" dir="2700000" algn="tl">
              <a:srgbClr val="000000">
                <a:alpha val="43137"/>
              </a:srgbClr>
            </a:outerShdw>
          </a:effectLst>
          <a:latin typeface="Comic Sans MS" panose="030F0702030302020204" pitchFamily="66" charset="0"/>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b="1" kern="1200">
          <a:solidFill>
            <a:schemeClr val="tx1"/>
          </a:solidFill>
          <a:effectLst>
            <a:outerShdw blurRad="38100" dist="38100" dir="2700000" algn="tl">
              <a:srgbClr val="000000">
                <a:alpha val="43137"/>
              </a:srgbClr>
            </a:outerShdw>
          </a:effectLst>
          <a:latin typeface="Comic Sans MS" panose="030F0702030302020204" pitchFamily="66"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b="1" kern="1200">
          <a:solidFill>
            <a:schemeClr val="tx1"/>
          </a:solidFill>
          <a:effectLst>
            <a:outerShdw blurRad="38100" dist="38100" dir="2700000" algn="tl">
              <a:srgbClr val="000000">
                <a:alpha val="43137"/>
              </a:srgbClr>
            </a:outerShdw>
          </a:effectLst>
          <a:latin typeface="Comic Sans MS" panose="030F0702030302020204" pitchFamily="66"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b="1" kern="1200">
          <a:solidFill>
            <a:schemeClr val="tx1"/>
          </a:solidFill>
          <a:effectLst>
            <a:outerShdw blurRad="38100" dist="38100" dir="2700000" algn="tl">
              <a:srgbClr val="000000">
                <a:alpha val="43137"/>
              </a:srgbClr>
            </a:outerShdw>
          </a:effectLst>
          <a:latin typeface="Comic Sans MS" panose="030F0702030302020204" pitchFamily="66"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gradFill rotWithShape="1">
          <a:gsLst>
            <a:gs pos="0">
              <a:srgbClr val="FFFCF2"/>
            </a:gs>
            <a:gs pos="74001">
              <a:srgbClr val="FFE38C"/>
            </a:gs>
            <a:gs pos="83000">
              <a:srgbClr val="FFE38C"/>
            </a:gs>
            <a:gs pos="100000">
              <a:srgbClr val="FFECB3"/>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14288"/>
            <a:ext cx="10515600" cy="773112"/>
          </a:xfrm>
          <a:prstGeom prst="rect">
            <a:avLst/>
          </a:prstGeom>
        </p:spPr>
        <p:txBody>
          <a:bodyPr vert="horz" lIns="91440" tIns="45720" rIns="91440" bIns="45720" rtlCol="0" anchor="ctr">
            <a:normAutofit/>
          </a:bodyPr>
          <a:lstStyle/>
          <a:p>
            <a:r>
              <a:rPr lang="ru-RU" dirty="0"/>
              <a:t>Образец заголовка</a:t>
            </a:r>
          </a:p>
        </p:txBody>
      </p:sp>
      <p:sp>
        <p:nvSpPr>
          <p:cNvPr id="3" name="Текст 2"/>
          <p:cNvSpPr>
            <a:spLocks noGrp="1"/>
          </p:cNvSpPr>
          <p:nvPr>
            <p:ph type="body" idx="1"/>
          </p:nvPr>
        </p:nvSpPr>
        <p:spPr>
          <a:xfrm>
            <a:off x="838200" y="871539"/>
            <a:ext cx="10515600" cy="5305425"/>
          </a:xfrm>
          <a:prstGeom prst="rect">
            <a:avLst/>
          </a:prstGeom>
        </p:spPr>
        <p:txBody>
          <a:bodyPr vert="horz" lIns="91440" tIns="45720" rIns="91440" bIns="45720" rtlCol="0">
            <a:normAutofit/>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4" name="Дата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cs typeface="+mn-cs"/>
              </a:defRPr>
            </a:lvl1pPr>
          </a:lstStyle>
          <a:p>
            <a:pPr>
              <a:defRPr/>
            </a:pPr>
            <a:r>
              <a:rPr lang="ru-RU"/>
              <a:t>22.06.2015</a:t>
            </a:r>
          </a:p>
        </p:txBody>
      </p:sp>
      <p:sp>
        <p:nvSpPr>
          <p:cNvPr id="5" name="Нижний колонтитул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cs typeface="+mn-cs"/>
              </a:defRPr>
            </a:lvl1pPr>
          </a:lstStyle>
          <a:p>
            <a:pPr>
              <a:defRPr/>
            </a:pPr>
            <a:r>
              <a:rPr lang="en-US"/>
              <a:t>42nd meeting of the PAC for for Condensed Matter Physics, June 22-23 2015, Dubna</a:t>
            </a:r>
            <a:endParaRPr lang="ru-RU"/>
          </a:p>
        </p:txBody>
      </p:sp>
      <p:sp>
        <p:nvSpPr>
          <p:cNvPr id="6" name="Номер слайда 5"/>
          <p:cNvSpPr>
            <a:spLocks noGrp="1"/>
          </p:cNvSpPr>
          <p:nvPr>
            <p:ph type="sldNum" sz="quarter" idx="4"/>
          </p:nvPr>
        </p:nvSpPr>
        <p:spPr>
          <a:xfrm>
            <a:off x="8610600" y="6356351"/>
            <a:ext cx="1439333"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9F5F85BD-CE2A-4A32-A0FF-E1E14769F815}" type="slidenum">
              <a:rPr lang="ru-RU" altLang="hu-HU"/>
              <a:pPr/>
              <a:t>‹#›</a:t>
            </a:fld>
            <a:endParaRPr lang="ru-RU" altLang="hu-HU"/>
          </a:p>
        </p:txBody>
      </p:sp>
      <p:pic>
        <p:nvPicPr>
          <p:cNvPr id="5127" name="Рисунок 7"/>
          <p:cNvPicPr>
            <a:picLocks noChangeAspect="1"/>
          </p:cNvPicPr>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6934" y="406401"/>
            <a:ext cx="789517" cy="217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Рисунок 8"/>
          <p:cNvPicPr>
            <a:picLocks noChangeAspect="1"/>
          </p:cNvPicPr>
          <p:nvPr/>
        </p:nvPicPr>
        <p:blipFill>
          <a:blip r:embed="rId14" cstate="print">
            <a:extLst>
              <a:ext uri="{28A0092B-C50C-407E-A947-70E740481C1C}">
                <a14:useLocalDpi xmlns:a14="http://schemas.microsoft.com/office/drawing/2010/main"/>
              </a:ext>
            </a:extLst>
          </a:blip>
          <a:srcRect/>
          <a:stretch>
            <a:fillRect/>
          </a:stretch>
        </p:blipFill>
        <p:spPr bwMode="auto">
          <a:xfrm>
            <a:off x="0" y="3206751"/>
            <a:ext cx="838200" cy="297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95117" r:id="rId1"/>
    <p:sldLayoutId id="2147495118" r:id="rId2"/>
    <p:sldLayoutId id="2147495119" r:id="rId3"/>
    <p:sldLayoutId id="2147495120" r:id="rId4"/>
    <p:sldLayoutId id="2147495121" r:id="rId5"/>
    <p:sldLayoutId id="2147495122" r:id="rId6"/>
    <p:sldLayoutId id="2147495123" r:id="rId7"/>
    <p:sldLayoutId id="2147495124" r:id="rId8"/>
    <p:sldLayoutId id="2147495125" r:id="rId9"/>
    <p:sldLayoutId id="2147495126" r:id="rId10"/>
    <p:sldLayoutId id="2147495127" r:id="rId11"/>
  </p:sldLayoutIdLst>
  <p:hf sldNum="0" hdr="0" dt="0"/>
  <p:txStyles>
    <p:titleStyle>
      <a:lvl1pPr algn="l" rtl="0" eaLnBrk="0" fontAlgn="base" hangingPunct="0">
        <a:lnSpc>
          <a:spcPct val="90000"/>
        </a:lnSpc>
        <a:spcBef>
          <a:spcPct val="0"/>
        </a:spcBef>
        <a:spcAft>
          <a:spcPct val="0"/>
        </a:spcAft>
        <a:defRPr sz="4400" b="1" kern="1200">
          <a:solidFill>
            <a:srgbClr val="002060"/>
          </a:solidFill>
          <a:effectLst>
            <a:outerShdw blurRad="38100" dist="38100" dir="2700000" algn="tl">
              <a:srgbClr val="000000">
                <a:alpha val="43137"/>
              </a:srgbClr>
            </a:outerShdw>
          </a:effectLst>
          <a:latin typeface="Comic Sans MS" panose="030F0702030302020204" pitchFamily="66" charset="0"/>
          <a:ea typeface="+mj-ea"/>
          <a:cs typeface="+mj-cs"/>
        </a:defRPr>
      </a:lvl1pPr>
      <a:lvl2pPr algn="l" rtl="0" eaLnBrk="0" fontAlgn="base" hangingPunct="0">
        <a:lnSpc>
          <a:spcPct val="90000"/>
        </a:lnSpc>
        <a:spcBef>
          <a:spcPct val="0"/>
        </a:spcBef>
        <a:spcAft>
          <a:spcPct val="0"/>
        </a:spcAft>
        <a:defRPr sz="4400" b="1">
          <a:solidFill>
            <a:srgbClr val="002060"/>
          </a:solidFill>
          <a:latin typeface="Comic Sans MS" pitchFamily="66" charset="0"/>
        </a:defRPr>
      </a:lvl2pPr>
      <a:lvl3pPr algn="l" rtl="0" eaLnBrk="0" fontAlgn="base" hangingPunct="0">
        <a:lnSpc>
          <a:spcPct val="90000"/>
        </a:lnSpc>
        <a:spcBef>
          <a:spcPct val="0"/>
        </a:spcBef>
        <a:spcAft>
          <a:spcPct val="0"/>
        </a:spcAft>
        <a:defRPr sz="4400" b="1">
          <a:solidFill>
            <a:srgbClr val="002060"/>
          </a:solidFill>
          <a:latin typeface="Comic Sans MS" pitchFamily="66" charset="0"/>
        </a:defRPr>
      </a:lvl3pPr>
      <a:lvl4pPr algn="l" rtl="0" eaLnBrk="0" fontAlgn="base" hangingPunct="0">
        <a:lnSpc>
          <a:spcPct val="90000"/>
        </a:lnSpc>
        <a:spcBef>
          <a:spcPct val="0"/>
        </a:spcBef>
        <a:spcAft>
          <a:spcPct val="0"/>
        </a:spcAft>
        <a:defRPr sz="4400" b="1">
          <a:solidFill>
            <a:srgbClr val="002060"/>
          </a:solidFill>
          <a:latin typeface="Comic Sans MS" pitchFamily="66" charset="0"/>
        </a:defRPr>
      </a:lvl4pPr>
      <a:lvl5pPr algn="l" rtl="0" eaLnBrk="0" fontAlgn="base" hangingPunct="0">
        <a:lnSpc>
          <a:spcPct val="90000"/>
        </a:lnSpc>
        <a:spcBef>
          <a:spcPct val="0"/>
        </a:spcBef>
        <a:spcAft>
          <a:spcPct val="0"/>
        </a:spcAft>
        <a:defRPr sz="4400" b="1">
          <a:solidFill>
            <a:srgbClr val="002060"/>
          </a:solidFill>
          <a:latin typeface="Comic Sans MS" pitchFamily="66" charset="0"/>
        </a:defRPr>
      </a:lvl5pPr>
      <a:lvl6pPr marL="457200" algn="l" rtl="0" fontAlgn="base">
        <a:lnSpc>
          <a:spcPct val="90000"/>
        </a:lnSpc>
        <a:spcBef>
          <a:spcPct val="0"/>
        </a:spcBef>
        <a:spcAft>
          <a:spcPct val="0"/>
        </a:spcAft>
        <a:defRPr sz="4400" b="1">
          <a:solidFill>
            <a:srgbClr val="002060"/>
          </a:solidFill>
          <a:latin typeface="Comic Sans MS" pitchFamily="66" charset="0"/>
        </a:defRPr>
      </a:lvl6pPr>
      <a:lvl7pPr marL="914400" algn="l" rtl="0" fontAlgn="base">
        <a:lnSpc>
          <a:spcPct val="90000"/>
        </a:lnSpc>
        <a:spcBef>
          <a:spcPct val="0"/>
        </a:spcBef>
        <a:spcAft>
          <a:spcPct val="0"/>
        </a:spcAft>
        <a:defRPr sz="4400" b="1">
          <a:solidFill>
            <a:srgbClr val="002060"/>
          </a:solidFill>
          <a:latin typeface="Comic Sans MS" pitchFamily="66" charset="0"/>
        </a:defRPr>
      </a:lvl7pPr>
      <a:lvl8pPr marL="1371600" algn="l" rtl="0" fontAlgn="base">
        <a:lnSpc>
          <a:spcPct val="90000"/>
        </a:lnSpc>
        <a:spcBef>
          <a:spcPct val="0"/>
        </a:spcBef>
        <a:spcAft>
          <a:spcPct val="0"/>
        </a:spcAft>
        <a:defRPr sz="4400" b="1">
          <a:solidFill>
            <a:srgbClr val="002060"/>
          </a:solidFill>
          <a:latin typeface="Comic Sans MS" pitchFamily="66" charset="0"/>
        </a:defRPr>
      </a:lvl8pPr>
      <a:lvl9pPr marL="1828800" algn="l" rtl="0" fontAlgn="base">
        <a:lnSpc>
          <a:spcPct val="90000"/>
        </a:lnSpc>
        <a:spcBef>
          <a:spcPct val="0"/>
        </a:spcBef>
        <a:spcAft>
          <a:spcPct val="0"/>
        </a:spcAft>
        <a:defRPr sz="4400" b="1">
          <a:solidFill>
            <a:srgbClr val="002060"/>
          </a:solidFill>
          <a:latin typeface="Comic Sans MS" pitchFamily="66"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b="1" kern="1200">
          <a:solidFill>
            <a:schemeClr val="tx1"/>
          </a:solidFill>
          <a:effectLst>
            <a:outerShdw blurRad="38100" dist="38100" dir="2700000" algn="tl">
              <a:srgbClr val="000000">
                <a:alpha val="43137"/>
              </a:srgbClr>
            </a:outerShdw>
          </a:effectLst>
          <a:latin typeface="Comic Sans MS" panose="030F0702030302020204" pitchFamily="66"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b="1" kern="1200">
          <a:solidFill>
            <a:schemeClr val="tx1"/>
          </a:solidFill>
          <a:effectLst>
            <a:outerShdw blurRad="38100" dist="38100" dir="2700000" algn="tl">
              <a:srgbClr val="000000">
                <a:alpha val="43137"/>
              </a:srgbClr>
            </a:outerShdw>
          </a:effectLst>
          <a:latin typeface="Comic Sans MS" panose="030F0702030302020204" pitchFamily="66" charset="0"/>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b="1" kern="1200">
          <a:solidFill>
            <a:schemeClr val="tx1"/>
          </a:solidFill>
          <a:effectLst>
            <a:outerShdw blurRad="38100" dist="38100" dir="2700000" algn="tl">
              <a:srgbClr val="000000">
                <a:alpha val="43137"/>
              </a:srgbClr>
            </a:outerShdw>
          </a:effectLst>
          <a:latin typeface="Comic Sans MS" panose="030F0702030302020204" pitchFamily="66"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b="1" kern="1200">
          <a:solidFill>
            <a:schemeClr val="tx1"/>
          </a:solidFill>
          <a:effectLst>
            <a:outerShdw blurRad="38100" dist="38100" dir="2700000" algn="tl">
              <a:srgbClr val="000000">
                <a:alpha val="43137"/>
              </a:srgbClr>
            </a:outerShdw>
          </a:effectLst>
          <a:latin typeface="Comic Sans MS" panose="030F0702030302020204" pitchFamily="66"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b="1" kern="1200">
          <a:solidFill>
            <a:schemeClr val="tx1"/>
          </a:solidFill>
          <a:effectLst>
            <a:outerShdw blurRad="38100" dist="38100" dir="2700000" algn="tl">
              <a:srgbClr val="000000">
                <a:alpha val="43137"/>
              </a:srgbClr>
            </a:outerShdw>
          </a:effectLst>
          <a:latin typeface="Comic Sans MS" panose="030F0702030302020204" pitchFamily="66"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gradFill rotWithShape="1">
          <a:gsLst>
            <a:gs pos="0">
              <a:srgbClr val="FFFCF2"/>
            </a:gs>
            <a:gs pos="74001">
              <a:srgbClr val="FFE38C"/>
            </a:gs>
            <a:gs pos="83000">
              <a:srgbClr val="FFE38C"/>
            </a:gs>
            <a:gs pos="100000">
              <a:srgbClr val="FFECB3"/>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14288"/>
            <a:ext cx="10515600" cy="773112"/>
          </a:xfrm>
          <a:prstGeom prst="rect">
            <a:avLst/>
          </a:prstGeom>
        </p:spPr>
        <p:txBody>
          <a:bodyPr vert="horz" lIns="91440" tIns="45720" rIns="91440" bIns="45720" rtlCol="0" anchor="ctr">
            <a:normAutofit/>
          </a:bodyPr>
          <a:lstStyle/>
          <a:p>
            <a:r>
              <a:rPr lang="ru-RU" dirty="0"/>
              <a:t>Образец заголовка</a:t>
            </a:r>
          </a:p>
        </p:txBody>
      </p:sp>
      <p:sp>
        <p:nvSpPr>
          <p:cNvPr id="3" name="Текст 2"/>
          <p:cNvSpPr>
            <a:spLocks noGrp="1"/>
          </p:cNvSpPr>
          <p:nvPr>
            <p:ph type="body" idx="1"/>
          </p:nvPr>
        </p:nvSpPr>
        <p:spPr>
          <a:xfrm>
            <a:off x="838200" y="871539"/>
            <a:ext cx="10515600" cy="5305425"/>
          </a:xfrm>
          <a:prstGeom prst="rect">
            <a:avLst/>
          </a:prstGeom>
        </p:spPr>
        <p:txBody>
          <a:bodyPr vert="horz" lIns="91440" tIns="45720" rIns="91440" bIns="45720" rtlCol="0">
            <a:normAutofit/>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4" name="Дата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cs typeface="+mn-cs"/>
              </a:defRPr>
            </a:lvl1pPr>
          </a:lstStyle>
          <a:p>
            <a:pPr>
              <a:defRPr/>
            </a:pPr>
            <a:r>
              <a:rPr lang="ru-RU"/>
              <a:t>22.06.2015</a:t>
            </a:r>
          </a:p>
        </p:txBody>
      </p:sp>
      <p:sp>
        <p:nvSpPr>
          <p:cNvPr id="5" name="Нижний колонтитул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cs typeface="+mn-cs"/>
              </a:defRPr>
            </a:lvl1pPr>
          </a:lstStyle>
          <a:p>
            <a:pPr>
              <a:defRPr/>
            </a:pPr>
            <a:r>
              <a:rPr lang="en-US"/>
              <a:t>42nd meeting of the PAC for for Condensed Matter Physics, June 22-23 2015, Dubna</a:t>
            </a:r>
            <a:endParaRPr lang="ru-RU"/>
          </a:p>
        </p:txBody>
      </p:sp>
      <p:sp>
        <p:nvSpPr>
          <p:cNvPr id="6" name="Номер слайда 5"/>
          <p:cNvSpPr>
            <a:spLocks noGrp="1"/>
          </p:cNvSpPr>
          <p:nvPr>
            <p:ph type="sldNum" sz="quarter" idx="4"/>
          </p:nvPr>
        </p:nvSpPr>
        <p:spPr>
          <a:xfrm>
            <a:off x="8610600" y="6356351"/>
            <a:ext cx="1439333"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D5029733-04EE-4877-B35D-E6C16548F165}" type="slidenum">
              <a:rPr lang="ru-RU" altLang="hu-HU"/>
              <a:pPr/>
              <a:t>‹#›</a:t>
            </a:fld>
            <a:endParaRPr lang="ru-RU" altLang="hu-HU"/>
          </a:p>
        </p:txBody>
      </p:sp>
      <p:pic>
        <p:nvPicPr>
          <p:cNvPr id="6151" name="Рисунок 7"/>
          <p:cNvPicPr>
            <a:picLocks noChangeAspect="1"/>
          </p:cNvPicPr>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6934" y="406401"/>
            <a:ext cx="789517" cy="217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2" name="Рисунок 8"/>
          <p:cNvPicPr>
            <a:picLocks noChangeAspect="1"/>
          </p:cNvPicPr>
          <p:nvPr/>
        </p:nvPicPr>
        <p:blipFill>
          <a:blip r:embed="rId14" cstate="print">
            <a:extLst>
              <a:ext uri="{28A0092B-C50C-407E-A947-70E740481C1C}">
                <a14:useLocalDpi xmlns:a14="http://schemas.microsoft.com/office/drawing/2010/main"/>
              </a:ext>
            </a:extLst>
          </a:blip>
          <a:srcRect/>
          <a:stretch>
            <a:fillRect/>
          </a:stretch>
        </p:blipFill>
        <p:spPr bwMode="auto">
          <a:xfrm>
            <a:off x="0" y="3206751"/>
            <a:ext cx="838200" cy="297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95128" r:id="rId1"/>
    <p:sldLayoutId id="2147495129" r:id="rId2"/>
    <p:sldLayoutId id="2147495130" r:id="rId3"/>
    <p:sldLayoutId id="2147495131" r:id="rId4"/>
    <p:sldLayoutId id="2147495132" r:id="rId5"/>
    <p:sldLayoutId id="2147495133" r:id="rId6"/>
    <p:sldLayoutId id="2147495134" r:id="rId7"/>
    <p:sldLayoutId id="2147495135" r:id="rId8"/>
    <p:sldLayoutId id="2147495136" r:id="rId9"/>
    <p:sldLayoutId id="2147495137" r:id="rId10"/>
    <p:sldLayoutId id="2147495138" r:id="rId11"/>
  </p:sldLayoutIdLst>
  <p:hf sldNum="0" hdr="0" dt="0"/>
  <p:txStyles>
    <p:titleStyle>
      <a:lvl1pPr algn="l" rtl="0" eaLnBrk="0" fontAlgn="base" hangingPunct="0">
        <a:lnSpc>
          <a:spcPct val="90000"/>
        </a:lnSpc>
        <a:spcBef>
          <a:spcPct val="0"/>
        </a:spcBef>
        <a:spcAft>
          <a:spcPct val="0"/>
        </a:spcAft>
        <a:defRPr sz="4400" b="1" kern="1200">
          <a:solidFill>
            <a:srgbClr val="002060"/>
          </a:solidFill>
          <a:effectLst>
            <a:outerShdw blurRad="38100" dist="38100" dir="2700000" algn="tl">
              <a:srgbClr val="000000">
                <a:alpha val="43137"/>
              </a:srgbClr>
            </a:outerShdw>
          </a:effectLst>
          <a:latin typeface="Comic Sans MS" panose="030F0702030302020204" pitchFamily="66" charset="0"/>
          <a:ea typeface="+mj-ea"/>
          <a:cs typeface="+mj-cs"/>
        </a:defRPr>
      </a:lvl1pPr>
      <a:lvl2pPr algn="l" rtl="0" eaLnBrk="0" fontAlgn="base" hangingPunct="0">
        <a:lnSpc>
          <a:spcPct val="90000"/>
        </a:lnSpc>
        <a:spcBef>
          <a:spcPct val="0"/>
        </a:spcBef>
        <a:spcAft>
          <a:spcPct val="0"/>
        </a:spcAft>
        <a:defRPr sz="4400" b="1">
          <a:solidFill>
            <a:srgbClr val="002060"/>
          </a:solidFill>
          <a:latin typeface="Comic Sans MS" pitchFamily="66" charset="0"/>
        </a:defRPr>
      </a:lvl2pPr>
      <a:lvl3pPr algn="l" rtl="0" eaLnBrk="0" fontAlgn="base" hangingPunct="0">
        <a:lnSpc>
          <a:spcPct val="90000"/>
        </a:lnSpc>
        <a:spcBef>
          <a:spcPct val="0"/>
        </a:spcBef>
        <a:spcAft>
          <a:spcPct val="0"/>
        </a:spcAft>
        <a:defRPr sz="4400" b="1">
          <a:solidFill>
            <a:srgbClr val="002060"/>
          </a:solidFill>
          <a:latin typeface="Comic Sans MS" pitchFamily="66" charset="0"/>
        </a:defRPr>
      </a:lvl3pPr>
      <a:lvl4pPr algn="l" rtl="0" eaLnBrk="0" fontAlgn="base" hangingPunct="0">
        <a:lnSpc>
          <a:spcPct val="90000"/>
        </a:lnSpc>
        <a:spcBef>
          <a:spcPct val="0"/>
        </a:spcBef>
        <a:spcAft>
          <a:spcPct val="0"/>
        </a:spcAft>
        <a:defRPr sz="4400" b="1">
          <a:solidFill>
            <a:srgbClr val="002060"/>
          </a:solidFill>
          <a:latin typeface="Comic Sans MS" pitchFamily="66" charset="0"/>
        </a:defRPr>
      </a:lvl4pPr>
      <a:lvl5pPr algn="l" rtl="0" eaLnBrk="0" fontAlgn="base" hangingPunct="0">
        <a:lnSpc>
          <a:spcPct val="90000"/>
        </a:lnSpc>
        <a:spcBef>
          <a:spcPct val="0"/>
        </a:spcBef>
        <a:spcAft>
          <a:spcPct val="0"/>
        </a:spcAft>
        <a:defRPr sz="4400" b="1">
          <a:solidFill>
            <a:srgbClr val="002060"/>
          </a:solidFill>
          <a:latin typeface="Comic Sans MS" pitchFamily="66" charset="0"/>
        </a:defRPr>
      </a:lvl5pPr>
      <a:lvl6pPr marL="457200" algn="l" rtl="0" fontAlgn="base">
        <a:lnSpc>
          <a:spcPct val="90000"/>
        </a:lnSpc>
        <a:spcBef>
          <a:spcPct val="0"/>
        </a:spcBef>
        <a:spcAft>
          <a:spcPct val="0"/>
        </a:spcAft>
        <a:defRPr sz="4400" b="1">
          <a:solidFill>
            <a:srgbClr val="002060"/>
          </a:solidFill>
          <a:latin typeface="Comic Sans MS" pitchFamily="66" charset="0"/>
        </a:defRPr>
      </a:lvl6pPr>
      <a:lvl7pPr marL="914400" algn="l" rtl="0" fontAlgn="base">
        <a:lnSpc>
          <a:spcPct val="90000"/>
        </a:lnSpc>
        <a:spcBef>
          <a:spcPct val="0"/>
        </a:spcBef>
        <a:spcAft>
          <a:spcPct val="0"/>
        </a:spcAft>
        <a:defRPr sz="4400" b="1">
          <a:solidFill>
            <a:srgbClr val="002060"/>
          </a:solidFill>
          <a:latin typeface="Comic Sans MS" pitchFamily="66" charset="0"/>
        </a:defRPr>
      </a:lvl7pPr>
      <a:lvl8pPr marL="1371600" algn="l" rtl="0" fontAlgn="base">
        <a:lnSpc>
          <a:spcPct val="90000"/>
        </a:lnSpc>
        <a:spcBef>
          <a:spcPct val="0"/>
        </a:spcBef>
        <a:spcAft>
          <a:spcPct val="0"/>
        </a:spcAft>
        <a:defRPr sz="4400" b="1">
          <a:solidFill>
            <a:srgbClr val="002060"/>
          </a:solidFill>
          <a:latin typeface="Comic Sans MS" pitchFamily="66" charset="0"/>
        </a:defRPr>
      </a:lvl8pPr>
      <a:lvl9pPr marL="1828800" algn="l" rtl="0" fontAlgn="base">
        <a:lnSpc>
          <a:spcPct val="90000"/>
        </a:lnSpc>
        <a:spcBef>
          <a:spcPct val="0"/>
        </a:spcBef>
        <a:spcAft>
          <a:spcPct val="0"/>
        </a:spcAft>
        <a:defRPr sz="4400" b="1">
          <a:solidFill>
            <a:srgbClr val="002060"/>
          </a:solidFill>
          <a:latin typeface="Comic Sans MS" pitchFamily="66"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b="1" kern="1200">
          <a:solidFill>
            <a:schemeClr val="tx1"/>
          </a:solidFill>
          <a:effectLst>
            <a:outerShdw blurRad="38100" dist="38100" dir="2700000" algn="tl">
              <a:srgbClr val="000000">
                <a:alpha val="43137"/>
              </a:srgbClr>
            </a:outerShdw>
          </a:effectLst>
          <a:latin typeface="Comic Sans MS" panose="030F0702030302020204" pitchFamily="66"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b="1" kern="1200">
          <a:solidFill>
            <a:schemeClr val="tx1"/>
          </a:solidFill>
          <a:effectLst>
            <a:outerShdw blurRad="38100" dist="38100" dir="2700000" algn="tl">
              <a:srgbClr val="000000">
                <a:alpha val="43137"/>
              </a:srgbClr>
            </a:outerShdw>
          </a:effectLst>
          <a:latin typeface="Comic Sans MS" panose="030F0702030302020204" pitchFamily="66" charset="0"/>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b="1" kern="1200">
          <a:solidFill>
            <a:schemeClr val="tx1"/>
          </a:solidFill>
          <a:effectLst>
            <a:outerShdw blurRad="38100" dist="38100" dir="2700000" algn="tl">
              <a:srgbClr val="000000">
                <a:alpha val="43137"/>
              </a:srgbClr>
            </a:outerShdw>
          </a:effectLst>
          <a:latin typeface="Comic Sans MS" panose="030F0702030302020204" pitchFamily="66"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b="1" kern="1200">
          <a:solidFill>
            <a:schemeClr val="tx1"/>
          </a:solidFill>
          <a:effectLst>
            <a:outerShdw blurRad="38100" dist="38100" dir="2700000" algn="tl">
              <a:srgbClr val="000000">
                <a:alpha val="43137"/>
              </a:srgbClr>
            </a:outerShdw>
          </a:effectLst>
          <a:latin typeface="Comic Sans MS" panose="030F0702030302020204" pitchFamily="66"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b="1" kern="1200">
          <a:solidFill>
            <a:schemeClr val="tx1"/>
          </a:solidFill>
          <a:effectLst>
            <a:outerShdw blurRad="38100" dist="38100" dir="2700000" algn="tl">
              <a:srgbClr val="000000">
                <a:alpha val="43137"/>
              </a:srgbClr>
            </a:outerShdw>
          </a:effectLst>
          <a:latin typeface="Comic Sans MS" panose="030F0702030302020204" pitchFamily="66"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7170" name="Picture 1"/>
          <p:cNvPicPr>
            <a:picLocks noChangeAspect="1" noChangeArrowheads="1"/>
          </p:cNvPicPr>
          <p:nvPr/>
        </p:nvPicPr>
        <p:blipFill>
          <a:blip r:embed="rId15" cstate="print">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7171" name="Rectangle 2"/>
          <p:cNvSpPr>
            <a:spLocks noGrp="1" noChangeArrowheads="1"/>
          </p:cNvSpPr>
          <p:nvPr>
            <p:ph type="title"/>
          </p:nvPr>
        </p:nvSpPr>
        <p:spPr bwMode="auto">
          <a:xfrm>
            <a:off x="2874434" y="273050"/>
            <a:ext cx="6443133"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GB" altLang="ru-RU"/>
              <a:t>Click to edit the title text format</a:t>
            </a:r>
          </a:p>
        </p:txBody>
      </p:sp>
      <p:sp>
        <p:nvSpPr>
          <p:cNvPr id="7172" name="Rectangle 3"/>
          <p:cNvSpPr>
            <a:spLocks noGrp="1" noChangeArrowheads="1"/>
          </p:cNvSpPr>
          <p:nvPr>
            <p:ph type="body" idx="1"/>
          </p:nvPr>
        </p:nvSpPr>
        <p:spPr bwMode="auto">
          <a:xfrm>
            <a:off x="609600" y="1604963"/>
            <a:ext cx="10727267" cy="438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25578" rIns="0" bIns="0" numCol="1" anchor="t" anchorCtr="0" compatLnSpc="1">
            <a:prstTxWarp prst="textNoShape">
              <a:avLst/>
            </a:prstTxWarp>
          </a:bodyPr>
          <a:lstStyle/>
          <a:p>
            <a:pPr lvl="0"/>
            <a:r>
              <a:rPr lang="en-GB" altLang="ru-RU"/>
              <a:t>Click to edit the outline text format</a:t>
            </a:r>
          </a:p>
          <a:p>
            <a:pPr lvl="1"/>
            <a:r>
              <a:rPr lang="en-GB" altLang="ru-RU"/>
              <a:t>Second Outline Level</a:t>
            </a:r>
          </a:p>
          <a:p>
            <a:pPr lvl="2"/>
            <a:r>
              <a:rPr lang="en-GB" altLang="ru-RU"/>
              <a:t>Third Outline Level</a:t>
            </a:r>
          </a:p>
          <a:p>
            <a:pPr lvl="3"/>
            <a:r>
              <a:rPr lang="en-GB" altLang="ru-RU"/>
              <a:t>Fourth Outline Level</a:t>
            </a:r>
          </a:p>
          <a:p>
            <a:pPr lvl="4"/>
            <a:r>
              <a:rPr lang="en-GB" altLang="ru-RU"/>
              <a:t>Fifth Outline Level</a:t>
            </a:r>
          </a:p>
          <a:p>
            <a:pPr lvl="4"/>
            <a:r>
              <a:rPr lang="en-GB" altLang="ru-RU"/>
              <a:t>Sixth Outline Level</a:t>
            </a:r>
          </a:p>
          <a:p>
            <a:pPr lvl="4"/>
            <a:r>
              <a:rPr lang="en-GB" altLang="ru-RU"/>
              <a:t>Seventh Outline Level</a:t>
            </a:r>
          </a:p>
        </p:txBody>
      </p:sp>
      <p:sp>
        <p:nvSpPr>
          <p:cNvPr id="2" name="Rectangle 4"/>
          <p:cNvSpPr>
            <a:spLocks noGrp="1" noChangeArrowheads="1"/>
          </p:cNvSpPr>
          <p:nvPr>
            <p:ph type="dt"/>
          </p:nvPr>
        </p:nvSpPr>
        <p:spPr bwMode="auto">
          <a:xfrm>
            <a:off x="609600" y="6246814"/>
            <a:ext cx="2838451" cy="47148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eaLnBrk="1" hangingPunct="1">
              <a:buFont typeface="Times New Roman" pitchFamily="16" charset="0"/>
              <a:buNone/>
              <a:tabLst>
                <a:tab pos="449263" algn="l"/>
                <a:tab pos="898525" algn="l"/>
                <a:tab pos="1347788" algn="l"/>
                <a:tab pos="1797050" algn="l"/>
              </a:tabLst>
              <a:defRPr sz="1400">
                <a:solidFill>
                  <a:srgbClr val="FFFFFF"/>
                </a:solidFill>
                <a:latin typeface="Times New Roman" pitchFamily="16" charset="0"/>
                <a:ea typeface="SimSun" charset="-122"/>
                <a:cs typeface="+mn-cs"/>
              </a:defRPr>
            </a:lvl1pPr>
          </a:lstStyle>
          <a:p>
            <a:pPr>
              <a:defRPr/>
            </a:pPr>
            <a:endParaRPr lang="en-US"/>
          </a:p>
        </p:txBody>
      </p:sp>
      <p:sp>
        <p:nvSpPr>
          <p:cNvPr id="3077" name="Rectangle 5"/>
          <p:cNvSpPr>
            <a:spLocks noGrp="1" noChangeArrowheads="1"/>
          </p:cNvSpPr>
          <p:nvPr>
            <p:ph type="ftr"/>
          </p:nvPr>
        </p:nvSpPr>
        <p:spPr bwMode="auto">
          <a:xfrm>
            <a:off x="4169834" y="6246814"/>
            <a:ext cx="3862917" cy="47148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eaLnBrk="1" hangingPunct="1">
              <a:buFont typeface="Times New Roman" pitchFamily="16" charset="0"/>
              <a:buNone/>
              <a:tabLst>
                <a:tab pos="449263" algn="l"/>
                <a:tab pos="898525" algn="l"/>
                <a:tab pos="1347788" algn="l"/>
                <a:tab pos="1797050" algn="l"/>
                <a:tab pos="2246313" algn="l"/>
                <a:tab pos="2695575" algn="l"/>
              </a:tabLst>
              <a:defRPr sz="1400">
                <a:solidFill>
                  <a:srgbClr val="FFFFFF"/>
                </a:solidFill>
                <a:latin typeface="Times New Roman" pitchFamily="16" charset="0"/>
                <a:ea typeface="SimSun" charset="-122"/>
                <a:cs typeface="+mn-cs"/>
              </a:defRPr>
            </a:lvl1pPr>
          </a:lstStyle>
          <a:p>
            <a:pPr>
              <a:defRPr/>
            </a:pPr>
            <a:endParaRPr lang="en-US"/>
          </a:p>
        </p:txBody>
      </p:sp>
      <p:sp>
        <p:nvSpPr>
          <p:cNvPr id="3078" name="Rectangle 6"/>
          <p:cNvSpPr>
            <a:spLocks noGrp="1" noChangeArrowheads="1"/>
          </p:cNvSpPr>
          <p:nvPr>
            <p:ph type="sldNum"/>
          </p:nvPr>
        </p:nvSpPr>
        <p:spPr bwMode="auto">
          <a:xfrm>
            <a:off x="8741833" y="6246814"/>
            <a:ext cx="2838451" cy="47148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buFont typeface="Times New Roman" panose="02020603050405020304" pitchFamily="18" charset="0"/>
              <a:buNone/>
              <a:defRPr sz="1400">
                <a:solidFill>
                  <a:srgbClr val="FFFFFF"/>
                </a:solidFill>
                <a:latin typeface="Times New Roman" panose="02020603050405020304" pitchFamily="18" charset="0"/>
                <a:cs typeface="Droid Sans Fallback"/>
              </a:defRPr>
            </a:lvl1pPr>
          </a:lstStyle>
          <a:p>
            <a:fld id="{818F3881-8502-4181-91F3-4563BC4405D1}" type="slidenum">
              <a:rPr lang="en-US" altLang="ru-RU"/>
              <a:pPr/>
              <a:t>‹#›</a:t>
            </a:fld>
            <a:endParaRPr lang="en-US" altLang="ru-RU"/>
          </a:p>
        </p:txBody>
      </p:sp>
    </p:spTree>
  </p:cSld>
  <p:clrMap bg1="lt1" tx1="dk1" bg2="lt2" tx2="dk2" accent1="accent1" accent2="accent2" accent3="accent3" accent4="accent4" accent5="accent5" accent6="accent6" hlink="hlink" folHlink="folHlink"/>
  <p:sldLayoutIdLst>
    <p:sldLayoutId id="2147495050" r:id="rId1"/>
    <p:sldLayoutId id="2147495051" r:id="rId2"/>
    <p:sldLayoutId id="2147495052" r:id="rId3"/>
    <p:sldLayoutId id="2147495053" r:id="rId4"/>
    <p:sldLayoutId id="2147495054" r:id="rId5"/>
    <p:sldLayoutId id="2147495055" r:id="rId6"/>
    <p:sldLayoutId id="2147495056" r:id="rId7"/>
    <p:sldLayoutId id="2147495057" r:id="rId8"/>
    <p:sldLayoutId id="2147495058" r:id="rId9"/>
    <p:sldLayoutId id="2147495059" r:id="rId10"/>
    <p:sldLayoutId id="2147495060" r:id="rId11"/>
    <p:sldLayoutId id="2147495061" r:id="rId12"/>
    <p:sldLayoutId id="2147495062" r:id="rId13"/>
  </p:sldLayoutIdLst>
  <p:txStyles>
    <p:titleStyle>
      <a:lvl1pPr algn="ctr" defTabSz="449263" rtl="0" eaLnBrk="0" fontAlgn="base" hangingPunct="0">
        <a:lnSpc>
          <a:spcPct val="93000"/>
        </a:lnSpc>
        <a:spcBef>
          <a:spcPct val="0"/>
        </a:spcBef>
        <a:spcAft>
          <a:spcPct val="0"/>
        </a:spcAft>
        <a:buClr>
          <a:srgbClr val="000000"/>
        </a:buClr>
        <a:buSzPct val="100000"/>
        <a:buFont typeface="Times New Roman" pitchFamily="18" charset="0"/>
        <a:defRPr sz="4000">
          <a:solidFill>
            <a:srgbClr val="FFFFFF"/>
          </a:solidFill>
          <a:latin typeface="+mj-lt"/>
          <a:ea typeface="+mj-ea"/>
          <a:cs typeface="+mj-cs"/>
        </a:defRPr>
      </a:lvl1pPr>
      <a:lvl2pPr algn="ctr" defTabSz="449263" rtl="0" eaLnBrk="0" fontAlgn="base" hangingPunct="0">
        <a:lnSpc>
          <a:spcPct val="93000"/>
        </a:lnSpc>
        <a:spcBef>
          <a:spcPct val="0"/>
        </a:spcBef>
        <a:spcAft>
          <a:spcPct val="0"/>
        </a:spcAft>
        <a:buClr>
          <a:srgbClr val="000000"/>
        </a:buClr>
        <a:buSzPct val="100000"/>
        <a:buFont typeface="Times New Roman" pitchFamily="18" charset="0"/>
        <a:defRPr sz="4000">
          <a:solidFill>
            <a:srgbClr val="FFFFFF"/>
          </a:solidFill>
          <a:latin typeface="Arial" charset="0"/>
          <a:ea typeface="Droid Sans Fallback" charset="0"/>
          <a:cs typeface="Droid Sans Fallback" charset="0"/>
        </a:defRPr>
      </a:lvl2pPr>
      <a:lvl3pPr algn="ctr" defTabSz="449263" rtl="0" eaLnBrk="0" fontAlgn="base" hangingPunct="0">
        <a:lnSpc>
          <a:spcPct val="93000"/>
        </a:lnSpc>
        <a:spcBef>
          <a:spcPct val="0"/>
        </a:spcBef>
        <a:spcAft>
          <a:spcPct val="0"/>
        </a:spcAft>
        <a:buClr>
          <a:srgbClr val="000000"/>
        </a:buClr>
        <a:buSzPct val="100000"/>
        <a:buFont typeface="Times New Roman" pitchFamily="18" charset="0"/>
        <a:defRPr sz="4000">
          <a:solidFill>
            <a:srgbClr val="FFFFFF"/>
          </a:solidFill>
          <a:latin typeface="Arial" charset="0"/>
          <a:ea typeface="Droid Sans Fallback" charset="0"/>
          <a:cs typeface="Droid Sans Fallback" charset="0"/>
        </a:defRPr>
      </a:lvl3pPr>
      <a:lvl4pPr algn="ctr" defTabSz="449263" rtl="0" eaLnBrk="0" fontAlgn="base" hangingPunct="0">
        <a:lnSpc>
          <a:spcPct val="93000"/>
        </a:lnSpc>
        <a:spcBef>
          <a:spcPct val="0"/>
        </a:spcBef>
        <a:spcAft>
          <a:spcPct val="0"/>
        </a:spcAft>
        <a:buClr>
          <a:srgbClr val="000000"/>
        </a:buClr>
        <a:buSzPct val="100000"/>
        <a:buFont typeface="Times New Roman" pitchFamily="18" charset="0"/>
        <a:defRPr sz="4000">
          <a:solidFill>
            <a:srgbClr val="FFFFFF"/>
          </a:solidFill>
          <a:latin typeface="Arial" charset="0"/>
          <a:ea typeface="Droid Sans Fallback" charset="0"/>
          <a:cs typeface="Droid Sans Fallback" charset="0"/>
        </a:defRPr>
      </a:lvl4pPr>
      <a:lvl5pPr algn="ctr" defTabSz="449263" rtl="0" eaLnBrk="0" fontAlgn="base" hangingPunct="0">
        <a:lnSpc>
          <a:spcPct val="93000"/>
        </a:lnSpc>
        <a:spcBef>
          <a:spcPct val="0"/>
        </a:spcBef>
        <a:spcAft>
          <a:spcPct val="0"/>
        </a:spcAft>
        <a:buClr>
          <a:srgbClr val="000000"/>
        </a:buClr>
        <a:buSzPct val="100000"/>
        <a:buFont typeface="Times New Roman" pitchFamily="18" charset="0"/>
        <a:defRPr sz="4000">
          <a:solidFill>
            <a:srgbClr val="FFFFFF"/>
          </a:solidFill>
          <a:latin typeface="Arial" charset="0"/>
          <a:ea typeface="Droid Sans Fallback" charset="0"/>
          <a:cs typeface="Droid Sans Fallback" charset="0"/>
        </a:defRPr>
      </a:lvl5pPr>
      <a:lvl6pPr marL="2514600" indent="-228600" algn="ctr" defTabSz="449263" rtl="0" eaLnBrk="1" fontAlgn="base" hangingPunct="1">
        <a:lnSpc>
          <a:spcPct val="93000"/>
        </a:lnSpc>
        <a:spcBef>
          <a:spcPct val="0"/>
        </a:spcBef>
        <a:spcAft>
          <a:spcPct val="0"/>
        </a:spcAft>
        <a:buClr>
          <a:srgbClr val="000000"/>
        </a:buClr>
        <a:buSzPct val="100000"/>
        <a:buFont typeface="Times New Roman" pitchFamily="16" charset="0"/>
        <a:defRPr sz="4000">
          <a:solidFill>
            <a:srgbClr val="FFFFFF"/>
          </a:solidFill>
          <a:latin typeface="Arial" charset="0"/>
          <a:ea typeface="Droid Sans Fallback" charset="0"/>
          <a:cs typeface="Droid Sans Fallback" charset="0"/>
        </a:defRPr>
      </a:lvl6pPr>
      <a:lvl7pPr marL="2971800" indent="-228600" algn="ctr" defTabSz="449263" rtl="0" eaLnBrk="1" fontAlgn="base" hangingPunct="1">
        <a:lnSpc>
          <a:spcPct val="93000"/>
        </a:lnSpc>
        <a:spcBef>
          <a:spcPct val="0"/>
        </a:spcBef>
        <a:spcAft>
          <a:spcPct val="0"/>
        </a:spcAft>
        <a:buClr>
          <a:srgbClr val="000000"/>
        </a:buClr>
        <a:buSzPct val="100000"/>
        <a:buFont typeface="Times New Roman" pitchFamily="16" charset="0"/>
        <a:defRPr sz="4000">
          <a:solidFill>
            <a:srgbClr val="FFFFFF"/>
          </a:solidFill>
          <a:latin typeface="Arial" charset="0"/>
          <a:ea typeface="Droid Sans Fallback" charset="0"/>
          <a:cs typeface="Droid Sans Fallback" charset="0"/>
        </a:defRPr>
      </a:lvl7pPr>
      <a:lvl8pPr marL="3429000" indent="-228600" algn="ctr" defTabSz="449263" rtl="0" eaLnBrk="1" fontAlgn="base" hangingPunct="1">
        <a:lnSpc>
          <a:spcPct val="93000"/>
        </a:lnSpc>
        <a:spcBef>
          <a:spcPct val="0"/>
        </a:spcBef>
        <a:spcAft>
          <a:spcPct val="0"/>
        </a:spcAft>
        <a:buClr>
          <a:srgbClr val="000000"/>
        </a:buClr>
        <a:buSzPct val="100000"/>
        <a:buFont typeface="Times New Roman" pitchFamily="16" charset="0"/>
        <a:defRPr sz="4000">
          <a:solidFill>
            <a:srgbClr val="FFFFFF"/>
          </a:solidFill>
          <a:latin typeface="Arial" charset="0"/>
          <a:ea typeface="Droid Sans Fallback" charset="0"/>
          <a:cs typeface="Droid Sans Fallback" charset="0"/>
        </a:defRPr>
      </a:lvl8pPr>
      <a:lvl9pPr marL="3886200" indent="-228600" algn="ctr" defTabSz="449263" rtl="0" eaLnBrk="1" fontAlgn="base" hangingPunct="1">
        <a:lnSpc>
          <a:spcPct val="93000"/>
        </a:lnSpc>
        <a:spcBef>
          <a:spcPct val="0"/>
        </a:spcBef>
        <a:spcAft>
          <a:spcPct val="0"/>
        </a:spcAft>
        <a:buClr>
          <a:srgbClr val="000000"/>
        </a:buClr>
        <a:buSzPct val="100000"/>
        <a:buFont typeface="Times New Roman" pitchFamily="16" charset="0"/>
        <a:defRPr sz="4000">
          <a:solidFill>
            <a:srgbClr val="FFFFFF"/>
          </a:solidFill>
          <a:latin typeface="Arial" charset="0"/>
          <a:ea typeface="Droid Sans Fallback" charset="0"/>
          <a:cs typeface="Droid Sans Fallback" charset="0"/>
        </a:defRPr>
      </a:lvl9pPr>
    </p:titleStyle>
    <p:bodyStyle>
      <a:lvl1pPr marL="342900" indent="-342900" algn="l" defTabSz="449263" rtl="0" eaLnBrk="0" fontAlgn="base" hangingPunct="0">
        <a:lnSpc>
          <a:spcPct val="93000"/>
        </a:lnSpc>
        <a:spcBef>
          <a:spcPct val="0"/>
        </a:spcBef>
        <a:spcAft>
          <a:spcPts val="1288"/>
        </a:spcAft>
        <a:buClr>
          <a:srgbClr val="000000"/>
        </a:buClr>
        <a:buSzPct val="100000"/>
        <a:buFont typeface="Times New Roman" pitchFamily="18" charset="0"/>
        <a:buChar char="•"/>
        <a:defRPr sz="2900">
          <a:solidFill>
            <a:srgbClr val="FFFFFF"/>
          </a:solidFill>
          <a:latin typeface="+mn-lt"/>
          <a:ea typeface="+mn-ea"/>
          <a:cs typeface="+mn-cs"/>
        </a:defRPr>
      </a:lvl1pPr>
      <a:lvl2pPr marL="742950" indent="-285750" algn="l" defTabSz="449263" rtl="0" eaLnBrk="0" fontAlgn="base" hangingPunct="0">
        <a:lnSpc>
          <a:spcPct val="93000"/>
        </a:lnSpc>
        <a:spcBef>
          <a:spcPct val="0"/>
        </a:spcBef>
        <a:spcAft>
          <a:spcPts val="1025"/>
        </a:spcAft>
        <a:buClr>
          <a:srgbClr val="000000"/>
        </a:buClr>
        <a:buSzPct val="100000"/>
        <a:buFont typeface="Times New Roman" pitchFamily="18" charset="0"/>
        <a:buChar char="–"/>
        <a:defRPr sz="2500">
          <a:solidFill>
            <a:srgbClr val="FFFFFF"/>
          </a:solidFill>
          <a:latin typeface="+mn-lt"/>
          <a:ea typeface="+mn-ea"/>
          <a:cs typeface="+mn-cs"/>
        </a:defRPr>
      </a:lvl2pPr>
      <a:lvl3pPr marL="1143000" indent="-228600" algn="l" defTabSz="449263" rtl="0" eaLnBrk="0" fontAlgn="base" hangingPunct="0">
        <a:lnSpc>
          <a:spcPct val="93000"/>
        </a:lnSpc>
        <a:spcBef>
          <a:spcPct val="0"/>
        </a:spcBef>
        <a:spcAft>
          <a:spcPts val="775"/>
        </a:spcAft>
        <a:buClr>
          <a:srgbClr val="000000"/>
        </a:buClr>
        <a:buSzPct val="100000"/>
        <a:buFont typeface="Times New Roman" pitchFamily="18" charset="0"/>
        <a:buChar char="•"/>
        <a:defRPr sz="2200">
          <a:solidFill>
            <a:srgbClr val="FFFFFF"/>
          </a:solidFill>
          <a:latin typeface="+mn-lt"/>
          <a:ea typeface="+mn-ea"/>
          <a:cs typeface="+mn-cs"/>
        </a:defRPr>
      </a:lvl3pPr>
      <a:lvl4pPr marL="1600200" indent="-228600" algn="l" defTabSz="449263" rtl="0" eaLnBrk="0" fontAlgn="base" hangingPunct="0">
        <a:lnSpc>
          <a:spcPct val="93000"/>
        </a:lnSpc>
        <a:spcBef>
          <a:spcPct val="0"/>
        </a:spcBef>
        <a:spcAft>
          <a:spcPts val="513"/>
        </a:spcAft>
        <a:buClr>
          <a:srgbClr val="000000"/>
        </a:buClr>
        <a:buSzPct val="100000"/>
        <a:buFont typeface="Times New Roman" pitchFamily="18" charset="0"/>
        <a:buChar char="–"/>
        <a:defRPr sz="2000">
          <a:solidFill>
            <a:srgbClr val="FFFFFF"/>
          </a:solidFill>
          <a:latin typeface="+mn-lt"/>
          <a:ea typeface="+mn-ea"/>
          <a:cs typeface="+mn-cs"/>
        </a:defRPr>
      </a:lvl4pPr>
      <a:lvl5pPr marL="2057400" indent="-228600" algn="l" defTabSz="449263" rtl="0" eaLnBrk="0" fontAlgn="base" hangingPunct="0">
        <a:lnSpc>
          <a:spcPct val="93000"/>
        </a:lnSpc>
        <a:spcBef>
          <a:spcPct val="0"/>
        </a:spcBef>
        <a:spcAft>
          <a:spcPts val="250"/>
        </a:spcAft>
        <a:buClr>
          <a:srgbClr val="000000"/>
        </a:buClr>
        <a:buSzPct val="100000"/>
        <a:buFont typeface="Times New Roman" pitchFamily="18" charset="0"/>
        <a:buChar char="»"/>
        <a:defRPr sz="2000">
          <a:solidFill>
            <a:srgbClr val="FFFFFF"/>
          </a:solidFill>
          <a:latin typeface="+mn-lt"/>
          <a:ea typeface="+mn-ea"/>
          <a:cs typeface="+mn-cs"/>
        </a:defRPr>
      </a:lvl5pPr>
      <a:lvl6pPr marL="2514600" indent="-228600" algn="l" defTabSz="449263" rtl="0" eaLnBrk="1" fontAlgn="base" hangingPunct="1">
        <a:lnSpc>
          <a:spcPct val="93000"/>
        </a:lnSpc>
        <a:spcBef>
          <a:spcPct val="0"/>
        </a:spcBef>
        <a:spcAft>
          <a:spcPts val="250"/>
        </a:spcAft>
        <a:buClr>
          <a:srgbClr val="000000"/>
        </a:buClr>
        <a:buSzPct val="100000"/>
        <a:buFont typeface="Times New Roman" pitchFamily="16" charset="0"/>
        <a:defRPr>
          <a:solidFill>
            <a:srgbClr val="FFFFFF"/>
          </a:solidFill>
          <a:latin typeface="+mn-lt"/>
          <a:ea typeface="+mn-ea"/>
          <a:cs typeface="+mn-cs"/>
        </a:defRPr>
      </a:lvl6pPr>
      <a:lvl7pPr marL="2971800" indent="-228600" algn="l" defTabSz="449263" rtl="0" eaLnBrk="1" fontAlgn="base" hangingPunct="1">
        <a:lnSpc>
          <a:spcPct val="93000"/>
        </a:lnSpc>
        <a:spcBef>
          <a:spcPct val="0"/>
        </a:spcBef>
        <a:spcAft>
          <a:spcPts val="250"/>
        </a:spcAft>
        <a:buClr>
          <a:srgbClr val="000000"/>
        </a:buClr>
        <a:buSzPct val="100000"/>
        <a:buFont typeface="Times New Roman" pitchFamily="16" charset="0"/>
        <a:defRPr>
          <a:solidFill>
            <a:srgbClr val="FFFFFF"/>
          </a:solidFill>
          <a:latin typeface="+mn-lt"/>
          <a:ea typeface="+mn-ea"/>
          <a:cs typeface="+mn-cs"/>
        </a:defRPr>
      </a:lvl7pPr>
      <a:lvl8pPr marL="3429000" indent="-228600" algn="l" defTabSz="449263" rtl="0" eaLnBrk="1" fontAlgn="base" hangingPunct="1">
        <a:lnSpc>
          <a:spcPct val="93000"/>
        </a:lnSpc>
        <a:spcBef>
          <a:spcPct val="0"/>
        </a:spcBef>
        <a:spcAft>
          <a:spcPts val="250"/>
        </a:spcAft>
        <a:buClr>
          <a:srgbClr val="000000"/>
        </a:buClr>
        <a:buSzPct val="100000"/>
        <a:buFont typeface="Times New Roman" pitchFamily="16" charset="0"/>
        <a:defRPr>
          <a:solidFill>
            <a:srgbClr val="FFFFFF"/>
          </a:solidFill>
          <a:latin typeface="+mn-lt"/>
          <a:ea typeface="+mn-ea"/>
          <a:cs typeface="+mn-cs"/>
        </a:defRPr>
      </a:lvl8pPr>
      <a:lvl9pPr marL="3886200" indent="-228600" algn="l" defTabSz="449263" rtl="0" eaLnBrk="1" fontAlgn="base" hangingPunct="1">
        <a:lnSpc>
          <a:spcPct val="93000"/>
        </a:lnSpc>
        <a:spcBef>
          <a:spcPct val="0"/>
        </a:spcBef>
        <a:spcAft>
          <a:spcPts val="250"/>
        </a:spcAft>
        <a:buClr>
          <a:srgbClr val="000000"/>
        </a:buClr>
        <a:buSzPct val="100000"/>
        <a:buFont typeface="Times New Roman" pitchFamily="16" charset="0"/>
        <a:defRPr>
          <a:solidFill>
            <a:srgbClr val="FFFFFF"/>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ChangeArrowheads="1"/>
          </p:cNvSpPr>
          <p:nvPr userDrawn="1"/>
        </p:nvSpPr>
        <p:spPr bwMode="auto">
          <a:xfrm>
            <a:off x="0" y="6597650"/>
            <a:ext cx="12192000" cy="260350"/>
          </a:xfrm>
          <a:prstGeom prst="rect">
            <a:avLst/>
          </a:prstGeom>
          <a:solidFill>
            <a:srgbClr val="22456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hu-HU" altLang="hu-HU" sz="1600">
              <a:solidFill>
                <a:srgbClr val="000000"/>
              </a:solidFill>
            </a:endParaRPr>
          </a:p>
        </p:txBody>
      </p:sp>
      <p:sp>
        <p:nvSpPr>
          <p:cNvPr id="9219" name="Rectangle 3"/>
          <p:cNvSpPr>
            <a:spLocks noChangeArrowheads="1"/>
          </p:cNvSpPr>
          <p:nvPr userDrawn="1"/>
        </p:nvSpPr>
        <p:spPr bwMode="black">
          <a:xfrm>
            <a:off x="0" y="6589714"/>
            <a:ext cx="9169400" cy="26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hu-HU" altLang="hu-HU" b="1">
              <a:solidFill>
                <a:srgbClr val="FF0000"/>
              </a:solidFill>
            </a:endParaRPr>
          </a:p>
        </p:txBody>
      </p:sp>
      <p:sp>
        <p:nvSpPr>
          <p:cNvPr id="9220" name="Rectangle 4"/>
          <p:cNvSpPr>
            <a:spLocks noChangeArrowheads="1"/>
          </p:cNvSpPr>
          <p:nvPr userDrawn="1"/>
        </p:nvSpPr>
        <p:spPr bwMode="auto">
          <a:xfrm>
            <a:off x="0" y="1"/>
            <a:ext cx="12192000" cy="765175"/>
          </a:xfrm>
          <a:prstGeom prst="rect">
            <a:avLst/>
          </a:prstGeom>
          <a:solidFill>
            <a:srgbClr val="224568"/>
          </a:solidFill>
          <a:ln>
            <a:noFill/>
          </a:ln>
          <a:effectLst>
            <a:outerShdw dist="107763" dir="2700000" algn="ctr" rotWithShape="0">
              <a:schemeClr val="bg2">
                <a:alpha val="50000"/>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hu-HU" altLang="hu-HU" sz="1600">
              <a:solidFill>
                <a:srgbClr val="000000"/>
              </a:solidFill>
            </a:endParaRPr>
          </a:p>
        </p:txBody>
      </p:sp>
      <p:sp>
        <p:nvSpPr>
          <p:cNvPr id="9221" name="Rectangle 4"/>
          <p:cNvSpPr>
            <a:spLocks noChangeArrowheads="1"/>
          </p:cNvSpPr>
          <p:nvPr userDrawn="1"/>
        </p:nvSpPr>
        <p:spPr bwMode="black">
          <a:xfrm>
            <a:off x="1" y="6589714"/>
            <a:ext cx="8591551" cy="26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hu-HU" altLang="hu-HU" sz="1400" b="1">
              <a:solidFill>
                <a:srgbClr val="FF0000"/>
              </a:solidFill>
            </a:endParaRPr>
          </a:p>
        </p:txBody>
      </p:sp>
      <p:sp>
        <p:nvSpPr>
          <p:cNvPr id="6" name="Rectangle 6"/>
          <p:cNvSpPr>
            <a:spLocks noGrp="1" noChangeArrowheads="1"/>
          </p:cNvSpPr>
          <p:nvPr>
            <p:ph type="sldNum" sz="quarter" idx="4"/>
          </p:nvPr>
        </p:nvSpPr>
        <p:spPr>
          <a:xfrm>
            <a:off x="10972800" y="6553200"/>
            <a:ext cx="1219200" cy="304800"/>
          </a:xfrm>
          <a:prstGeom prst="rect">
            <a:avLst/>
          </a:prstGeom>
          <a:ln/>
        </p:spPr>
        <p:txBody>
          <a:bodyPr vert="horz" wrap="square" lIns="91440" tIns="45720" rIns="91440" bIns="45720" numCol="1" anchor="t" anchorCtr="0" compatLnSpc="1">
            <a:prstTxWarp prst="textNoShape">
              <a:avLst/>
            </a:prstTxWarp>
          </a:bodyPr>
          <a:lstStyle>
            <a:lvl1pPr algn="ctr">
              <a:defRPr sz="1500" b="1">
                <a:solidFill>
                  <a:srgbClr val="FF0000"/>
                </a:solidFill>
              </a:defRPr>
            </a:lvl1pPr>
          </a:lstStyle>
          <a:p>
            <a:fld id="{02257C04-AE68-48D2-BF8A-823F9286CEFA}" type="slidenum">
              <a:rPr lang="en-GB" altLang="fr-FR"/>
              <a:pPr/>
              <a:t>‹#›</a:t>
            </a:fld>
            <a:endParaRPr lang="en-GB" altLang="fr-FR"/>
          </a:p>
        </p:txBody>
      </p:sp>
    </p:spTree>
  </p:cSld>
  <p:clrMap bg1="lt1" tx1="dk1" bg2="lt2" tx2="dk2" accent1="accent1" accent2="accent2" accent3="accent3" accent4="accent4" accent5="accent5" accent6="accent6" hlink="hlink" folHlink="folHlink"/>
  <p:sldLayoutIdLst>
    <p:sldLayoutId id="2147495140" r:id="rId1"/>
    <p:sldLayoutId id="2147495141" r:id="rId2"/>
    <p:sldLayoutId id="2147495142" r:id="rId3"/>
    <p:sldLayoutId id="2147495143" r:id="rId4"/>
    <p:sldLayoutId id="2147495144" r:id="rId5"/>
    <p:sldLayoutId id="2147495145" r:id="rId6"/>
    <p:sldLayoutId id="2147495146" r:id="rId7"/>
    <p:sldLayoutId id="2147495147" r:id="rId8"/>
    <p:sldLayoutId id="2147495148" r:id="rId9"/>
    <p:sldLayoutId id="2147495149" r:id="rId10"/>
    <p:sldLayoutId id="2147495150" r:id="rId11"/>
    <p:sldLayoutId id="2147495151" r:id="rId12"/>
  </p:sldLayoutIdLst>
  <p:transition/>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9" name="Rectangle 3"/>
          <p:cNvSpPr>
            <a:spLocks noChangeArrowheads="1"/>
          </p:cNvSpPr>
          <p:nvPr userDrawn="1"/>
        </p:nvSpPr>
        <p:spPr bwMode="black">
          <a:xfrm>
            <a:off x="0" y="6589714"/>
            <a:ext cx="9169400" cy="26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hu-HU" altLang="hu-HU" b="1">
              <a:solidFill>
                <a:srgbClr val="FF0000"/>
              </a:solidFill>
            </a:endParaRPr>
          </a:p>
        </p:txBody>
      </p:sp>
      <p:sp>
        <p:nvSpPr>
          <p:cNvPr id="9220" name="Rectangle 4"/>
          <p:cNvSpPr>
            <a:spLocks noChangeArrowheads="1"/>
          </p:cNvSpPr>
          <p:nvPr userDrawn="1"/>
        </p:nvSpPr>
        <p:spPr bwMode="auto">
          <a:xfrm>
            <a:off x="0" y="1"/>
            <a:ext cx="12192000" cy="765175"/>
          </a:xfrm>
          <a:prstGeom prst="rect">
            <a:avLst/>
          </a:prstGeom>
          <a:solidFill>
            <a:srgbClr val="224568"/>
          </a:solidFill>
          <a:ln>
            <a:noFill/>
          </a:ln>
          <a:effectLst>
            <a:outerShdw dist="107763" dir="2700000" algn="ctr" rotWithShape="0">
              <a:schemeClr val="bg2">
                <a:alpha val="50000"/>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hu-HU" altLang="hu-HU" sz="1600">
              <a:solidFill>
                <a:srgbClr val="000000"/>
              </a:solidFill>
            </a:endParaRPr>
          </a:p>
        </p:txBody>
      </p:sp>
      <p:sp>
        <p:nvSpPr>
          <p:cNvPr id="9221" name="Rectangle 4"/>
          <p:cNvSpPr>
            <a:spLocks noChangeArrowheads="1"/>
          </p:cNvSpPr>
          <p:nvPr userDrawn="1"/>
        </p:nvSpPr>
        <p:spPr bwMode="black">
          <a:xfrm>
            <a:off x="1" y="6589714"/>
            <a:ext cx="8591551" cy="26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hu-HU" altLang="hu-HU" sz="1400" b="1">
              <a:solidFill>
                <a:srgbClr val="FF0000"/>
              </a:solidFill>
            </a:endParaRPr>
          </a:p>
        </p:txBody>
      </p:sp>
      <p:sp>
        <p:nvSpPr>
          <p:cNvPr id="6" name="Rectangle 6"/>
          <p:cNvSpPr>
            <a:spLocks noGrp="1" noChangeArrowheads="1"/>
          </p:cNvSpPr>
          <p:nvPr>
            <p:ph type="sldNum" sz="quarter" idx="4"/>
          </p:nvPr>
        </p:nvSpPr>
        <p:spPr>
          <a:xfrm>
            <a:off x="10972800" y="6553200"/>
            <a:ext cx="1219200" cy="304800"/>
          </a:xfrm>
          <a:prstGeom prst="rect">
            <a:avLst/>
          </a:prstGeom>
          <a:ln/>
        </p:spPr>
        <p:txBody>
          <a:bodyPr vert="horz" wrap="square" lIns="91440" tIns="45720" rIns="91440" bIns="45720" numCol="1" anchor="t" anchorCtr="0" compatLnSpc="1">
            <a:prstTxWarp prst="textNoShape">
              <a:avLst/>
            </a:prstTxWarp>
          </a:bodyPr>
          <a:lstStyle>
            <a:lvl1pPr algn="ctr">
              <a:defRPr sz="1500" b="1">
                <a:solidFill>
                  <a:srgbClr val="FF0000"/>
                </a:solidFill>
              </a:defRPr>
            </a:lvl1pPr>
          </a:lstStyle>
          <a:p>
            <a:fld id="{02257C04-AE68-48D2-BF8A-823F9286CEFA}" type="slidenum">
              <a:rPr lang="en-GB" altLang="fr-FR"/>
              <a:pPr/>
              <a:t>‹#›</a:t>
            </a:fld>
            <a:endParaRPr lang="en-GB" altLang="fr-FR"/>
          </a:p>
        </p:txBody>
      </p:sp>
    </p:spTree>
    <p:extLst>
      <p:ext uri="{BB962C8B-B14F-4D97-AF65-F5344CB8AC3E}">
        <p14:creationId xmlns:p14="http://schemas.microsoft.com/office/powerpoint/2010/main" val="3185920237"/>
      </p:ext>
    </p:extLst>
  </p:cSld>
  <p:clrMap bg1="lt1" tx1="dk1" bg2="lt2" tx2="dk2" accent1="accent1" accent2="accent2" accent3="accent3" accent4="accent4" accent5="accent5" accent6="accent6" hlink="hlink" folHlink="folHlink"/>
  <p:sldLayoutIdLst>
    <p:sldLayoutId id="2147495320" r:id="rId1"/>
    <p:sldLayoutId id="2147495321" r:id="rId2"/>
    <p:sldLayoutId id="2147495322" r:id="rId3"/>
    <p:sldLayoutId id="2147495323" r:id="rId4"/>
    <p:sldLayoutId id="2147495324" r:id="rId5"/>
    <p:sldLayoutId id="2147495325" r:id="rId6"/>
    <p:sldLayoutId id="2147495326" r:id="rId7"/>
    <p:sldLayoutId id="2147495327" r:id="rId8"/>
    <p:sldLayoutId id="2147495328" r:id="rId9"/>
    <p:sldLayoutId id="2147495329" r:id="rId10"/>
    <p:sldLayoutId id="2147495330" r:id="rId11"/>
    <p:sldLayoutId id="2147495331" r:id="rId12"/>
  </p:sldLayoutIdLst>
  <p:transition/>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8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86.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86.xml"/><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6.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7.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8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Прямоугольник 5"/>
          <p:cNvSpPr>
            <a:spLocks noChangeArrowheads="1"/>
          </p:cNvSpPr>
          <p:nvPr/>
        </p:nvSpPr>
        <p:spPr bwMode="auto">
          <a:xfrm>
            <a:off x="1551577" y="5930429"/>
            <a:ext cx="9144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hu-HU" sz="2000" b="1" dirty="0">
                <a:solidFill>
                  <a:srgbClr val="024674"/>
                </a:solidFill>
                <a:effectLst>
                  <a:outerShdw blurRad="38100" dist="38100" dir="2700000" algn="tl">
                    <a:srgbClr val="000000">
                      <a:alpha val="43137"/>
                    </a:srgbClr>
                  </a:outerShdw>
                </a:effectLst>
              </a:rPr>
              <a:t>Dénes Lajos Nagy </a:t>
            </a:r>
          </a:p>
        </p:txBody>
      </p:sp>
      <p:pic>
        <p:nvPicPr>
          <p:cNvPr id="32" name="Рисунок 31">
            <a:extLst>
              <a:ext uri="{FF2B5EF4-FFF2-40B4-BE49-F238E27FC236}">
                <a16:creationId xmlns:a16="http://schemas.microsoft.com/office/drawing/2014/main" id="{B10A062C-9877-4C30-9E89-BD86F6C30C82}"/>
              </a:ext>
            </a:extLst>
          </p:cNvPr>
          <p:cNvPicPr>
            <a:picLocks noChangeAspect="1"/>
          </p:cNvPicPr>
          <p:nvPr/>
        </p:nvPicPr>
        <p:blipFill>
          <a:blip r:embed="rId3"/>
          <a:stretch>
            <a:fillRect/>
          </a:stretch>
        </p:blipFill>
        <p:spPr>
          <a:xfrm>
            <a:off x="2756065" y="2179523"/>
            <a:ext cx="6355440" cy="3640000"/>
          </a:xfrm>
          <a:prstGeom prst="rect">
            <a:avLst/>
          </a:prstGeom>
        </p:spPr>
      </p:pic>
      <p:sp>
        <p:nvSpPr>
          <p:cNvPr id="9" name="Прямоугольник 8">
            <a:extLst>
              <a:ext uri="{FF2B5EF4-FFF2-40B4-BE49-F238E27FC236}">
                <a16:creationId xmlns:a16="http://schemas.microsoft.com/office/drawing/2014/main" id="{C59A6389-D3AC-40A8-9CDC-787AB88F69E3}"/>
              </a:ext>
            </a:extLst>
          </p:cNvPr>
          <p:cNvSpPr/>
          <p:nvPr/>
        </p:nvSpPr>
        <p:spPr>
          <a:xfrm>
            <a:off x="282286" y="935891"/>
            <a:ext cx="11277599" cy="1078950"/>
          </a:xfrm>
          <a:prstGeom prst="rect">
            <a:avLst/>
          </a:prstGeom>
        </p:spPr>
        <p:txBody>
          <a:bodyPr wrap="square">
            <a:spAutoFit/>
          </a:bodyPr>
          <a:lstStyle/>
          <a:p>
            <a:pPr algn="ctr" eaLnBrk="1" hangingPunct="1">
              <a:lnSpc>
                <a:spcPct val="120000"/>
              </a:lnSpc>
            </a:pPr>
            <a:r>
              <a:rPr lang="en-GB" altLang="hu-HU" sz="2800" b="1" dirty="0">
                <a:solidFill>
                  <a:srgbClr val="C00000"/>
                </a:solidFill>
                <a:effectLst>
                  <a:outerShdw blurRad="38100" dist="38100" dir="2700000" algn="tl">
                    <a:srgbClr val="000000">
                      <a:alpha val="43137"/>
                    </a:srgbClr>
                  </a:outerShdw>
                </a:effectLst>
              </a:rPr>
              <a:t>Programme Advisory Committee for Condensed Matter Physics</a:t>
            </a:r>
          </a:p>
          <a:p>
            <a:pPr algn="ctr" eaLnBrk="1" hangingPunct="1">
              <a:lnSpc>
                <a:spcPct val="120000"/>
              </a:lnSpc>
            </a:pPr>
            <a:r>
              <a:rPr lang="en-US" altLang="hu-HU" sz="2100" b="1" dirty="0">
                <a:solidFill>
                  <a:srgbClr val="C00000"/>
                </a:solidFill>
                <a:effectLst>
                  <a:outerShdw blurRad="38100" dist="38100" dir="2700000" algn="tl">
                    <a:srgbClr val="000000">
                      <a:alpha val="43137"/>
                    </a:srgbClr>
                  </a:outerShdw>
                </a:effectLst>
              </a:rPr>
              <a:t>Follow-up after 54th meeting (28 June 2021, videoconference)</a:t>
            </a:r>
            <a:r>
              <a:rPr lang="en-US" altLang="hu-HU" b="1" dirty="0">
                <a:solidFill>
                  <a:srgbClr val="C00000"/>
                </a:solidFill>
                <a:effectLst>
                  <a:outerShdw blurRad="38100" dist="38100" dir="2700000" algn="tl">
                    <a:srgbClr val="000000">
                      <a:alpha val="43137"/>
                    </a:srgbClr>
                  </a:outerShdw>
                </a:effectLst>
              </a:rPr>
              <a:t> </a:t>
            </a:r>
            <a:endParaRPr lang="en-GB" altLang="hu-HU" sz="2800" b="1" dirty="0">
              <a:solidFill>
                <a:srgbClr val="C00000"/>
              </a:solidFill>
              <a:effectLst>
                <a:outerShdw blurRad="38100" dist="38100" dir="2700000" algn="tl">
                  <a:srgbClr val="000000">
                    <a:alpha val="43137"/>
                  </a:srgbClr>
                </a:outerShdw>
              </a:effectLst>
            </a:endParaRPr>
          </a:p>
        </p:txBody>
      </p:sp>
      <p:sp>
        <p:nvSpPr>
          <p:cNvPr id="10" name="Прямоугольник 5">
            <a:extLst>
              <a:ext uri="{FF2B5EF4-FFF2-40B4-BE49-F238E27FC236}">
                <a16:creationId xmlns:a16="http://schemas.microsoft.com/office/drawing/2014/main" id="{404EE87B-D391-429D-A40E-DB26D1852258}"/>
              </a:ext>
            </a:extLst>
          </p:cNvPr>
          <p:cNvSpPr>
            <a:spLocks noChangeArrowheads="1"/>
          </p:cNvSpPr>
          <p:nvPr/>
        </p:nvSpPr>
        <p:spPr bwMode="auto">
          <a:xfrm>
            <a:off x="85634" y="6575623"/>
            <a:ext cx="1207588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hu-HU" sz="1400" b="1" dirty="0">
                <a:solidFill>
                  <a:schemeClr val="bg1"/>
                </a:solidFill>
                <a:effectLst>
                  <a:outerShdw blurRad="38100" dist="38100" dir="2700000" algn="tl">
                    <a:srgbClr val="000000">
                      <a:alpha val="43137"/>
                    </a:srgbClr>
                  </a:outerShdw>
                </a:effectLst>
              </a:rPr>
              <a:t>55th Meeting of the Programme Advisory Committee for Condensed Matter Physics, 20-21 January 2022</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a:extLst>
              <a:ext uri="{FF2B5EF4-FFF2-40B4-BE49-F238E27FC236}">
                <a16:creationId xmlns:a16="http://schemas.microsoft.com/office/drawing/2014/main" id="{C7C7F283-321A-488E-A3DD-A6F05B1DE547}"/>
              </a:ext>
            </a:extLst>
          </p:cNvPr>
          <p:cNvSpPr/>
          <p:nvPr/>
        </p:nvSpPr>
        <p:spPr>
          <a:xfrm>
            <a:off x="977898" y="1179538"/>
            <a:ext cx="10490202" cy="3780522"/>
          </a:xfrm>
          <a:prstGeom prst="rect">
            <a:avLst/>
          </a:prstGeom>
        </p:spPr>
        <p:txBody>
          <a:bodyPr wrap="square">
            <a:spAutoFit/>
          </a:bodyPr>
          <a:lstStyle/>
          <a:p>
            <a:pPr algn="just">
              <a:lnSpc>
                <a:spcPct val="150000"/>
              </a:lnSpc>
              <a:spcAft>
                <a:spcPts val="0"/>
              </a:spcAft>
            </a:pPr>
            <a:r>
              <a:rPr lang="en-US" dirty="0">
                <a:solidFill>
                  <a:srgbClr val="004176"/>
                </a:solidFill>
                <a:ea typeface="Times New Roman" panose="02020603050405020304" pitchFamily="18" charset="0"/>
              </a:rPr>
              <a:t>The PAC heard with interest the scientific reports</a:t>
            </a:r>
          </a:p>
          <a:p>
            <a:pPr algn="just">
              <a:lnSpc>
                <a:spcPct val="150000"/>
              </a:lnSpc>
              <a:spcAft>
                <a:spcPts val="0"/>
              </a:spcAft>
            </a:pPr>
            <a:endParaRPr lang="en-US" dirty="0">
              <a:solidFill>
                <a:srgbClr val="004176"/>
              </a:solidFill>
              <a:ea typeface="Times New Roman" panose="02020603050405020304" pitchFamily="18" charset="0"/>
            </a:endParaRPr>
          </a:p>
          <a:p>
            <a:pPr algn="just">
              <a:lnSpc>
                <a:spcPct val="150000"/>
              </a:lnSpc>
              <a:spcAft>
                <a:spcPts val="0"/>
              </a:spcAft>
            </a:pPr>
            <a:r>
              <a:rPr lang="en-US" dirty="0">
                <a:solidFill>
                  <a:srgbClr val="004176"/>
                </a:solidFill>
                <a:ea typeface="Times New Roman" panose="02020603050405020304" pitchFamily="18" charset="0"/>
              </a:rPr>
              <a:t>“Magnetic fluids and elastomers: structural studies for innovative applications”</a:t>
            </a:r>
          </a:p>
          <a:p>
            <a:pPr algn="just">
              <a:lnSpc>
                <a:spcPct val="150000"/>
              </a:lnSpc>
              <a:spcAft>
                <a:spcPts val="0"/>
              </a:spcAft>
            </a:pPr>
            <a:r>
              <a:rPr lang="en-US" dirty="0">
                <a:solidFill>
                  <a:srgbClr val="004176"/>
                </a:solidFill>
                <a:ea typeface="Times New Roman" panose="02020603050405020304" pitchFamily="18" charset="0"/>
              </a:rPr>
              <a:t>presented by </a:t>
            </a:r>
            <a:r>
              <a:rPr lang="en-US" b="1" dirty="0">
                <a:solidFill>
                  <a:srgbClr val="004176"/>
                </a:solidFill>
                <a:ea typeface="Times New Roman" panose="02020603050405020304" pitchFamily="18" charset="0"/>
              </a:rPr>
              <a:t>M. Balasoiu</a:t>
            </a:r>
          </a:p>
          <a:p>
            <a:pPr algn="just">
              <a:lnSpc>
                <a:spcPct val="150000"/>
              </a:lnSpc>
              <a:spcAft>
                <a:spcPts val="0"/>
              </a:spcAft>
            </a:pPr>
            <a:r>
              <a:rPr lang="en-US" i="1" dirty="0">
                <a:solidFill>
                  <a:srgbClr val="004176"/>
                </a:solidFill>
                <a:ea typeface="Times New Roman" panose="02020603050405020304" pitchFamily="18" charset="0"/>
              </a:rPr>
              <a:t>and</a:t>
            </a:r>
          </a:p>
          <a:p>
            <a:pPr algn="just">
              <a:lnSpc>
                <a:spcPct val="150000"/>
              </a:lnSpc>
              <a:spcAft>
                <a:spcPts val="0"/>
              </a:spcAft>
            </a:pPr>
            <a:r>
              <a:rPr lang="en-US" dirty="0">
                <a:solidFill>
                  <a:srgbClr val="004176"/>
                </a:solidFill>
                <a:ea typeface="Times New Roman" panose="02020603050405020304" pitchFamily="18" charset="0"/>
              </a:rPr>
              <a:t>“Investigating model lipid membranes complementarily by neutron and Raman scattering” presented by </a:t>
            </a:r>
            <a:r>
              <a:rPr lang="en-US" b="1" dirty="0">
                <a:solidFill>
                  <a:srgbClr val="004176"/>
                </a:solidFill>
                <a:ea typeface="Times New Roman" panose="02020603050405020304" pitchFamily="18" charset="0"/>
              </a:rPr>
              <a:t>D. Soloviov </a:t>
            </a:r>
            <a:r>
              <a:rPr lang="en-US" dirty="0">
                <a:solidFill>
                  <a:srgbClr val="004176"/>
                </a:solidFill>
                <a:ea typeface="Times New Roman" panose="02020603050405020304" pitchFamily="18" charset="0"/>
              </a:rPr>
              <a:t>and </a:t>
            </a:r>
            <a:r>
              <a:rPr lang="en-US" b="1" dirty="0">
                <a:solidFill>
                  <a:srgbClr val="004176"/>
                </a:solidFill>
                <a:ea typeface="Times New Roman" panose="02020603050405020304" pitchFamily="18" charset="0"/>
              </a:rPr>
              <a:t>Y. Arynbek.</a:t>
            </a:r>
          </a:p>
          <a:p>
            <a:pPr algn="just">
              <a:lnSpc>
                <a:spcPct val="150000"/>
              </a:lnSpc>
              <a:spcAft>
                <a:spcPts val="0"/>
              </a:spcAft>
            </a:pPr>
            <a:endParaRPr lang="en-US" dirty="0">
              <a:solidFill>
                <a:srgbClr val="004176"/>
              </a:solidFill>
              <a:ea typeface="Times New Roman" panose="02020603050405020304" pitchFamily="18" charset="0"/>
            </a:endParaRPr>
          </a:p>
          <a:p>
            <a:pPr algn="just">
              <a:lnSpc>
                <a:spcPct val="150000"/>
              </a:lnSpc>
              <a:spcAft>
                <a:spcPts val="0"/>
              </a:spcAft>
            </a:pPr>
            <a:r>
              <a:rPr lang="en-US" dirty="0">
                <a:solidFill>
                  <a:srgbClr val="004176"/>
                </a:solidFill>
                <a:ea typeface="Times New Roman" panose="02020603050405020304" pitchFamily="18" charset="0"/>
              </a:rPr>
              <a:t>The PAC thanked the speakers for their excellent presentations.</a:t>
            </a:r>
          </a:p>
        </p:txBody>
      </p:sp>
      <p:sp>
        <p:nvSpPr>
          <p:cNvPr id="4" name="Прямоугольник 3">
            <a:extLst>
              <a:ext uri="{FF2B5EF4-FFF2-40B4-BE49-F238E27FC236}">
                <a16:creationId xmlns:a16="http://schemas.microsoft.com/office/drawing/2014/main" id="{87FB2570-C515-4A29-A5B4-68789555C017}"/>
              </a:ext>
            </a:extLst>
          </p:cNvPr>
          <p:cNvSpPr/>
          <p:nvPr/>
        </p:nvSpPr>
        <p:spPr>
          <a:xfrm>
            <a:off x="4535317" y="0"/>
            <a:ext cx="3121367" cy="658835"/>
          </a:xfrm>
          <a:prstGeom prst="rect">
            <a:avLst/>
          </a:prstGeom>
        </p:spPr>
        <p:txBody>
          <a:bodyPr wrap="none">
            <a:spAutoFit/>
          </a:bodyPr>
          <a:lstStyle/>
          <a:p>
            <a:pPr lvl="0" algn="just">
              <a:lnSpc>
                <a:spcPct val="150000"/>
              </a:lnSpc>
              <a:spcBef>
                <a:spcPts val="1800"/>
              </a:spcBef>
              <a:spcAft>
                <a:spcPts val="600"/>
              </a:spcAft>
              <a:buSzPts val="1200"/>
            </a:pPr>
            <a:r>
              <a:rPr lang="en-US" sz="2800" b="1" dirty="0">
                <a:solidFill>
                  <a:schemeClr val="bg1"/>
                </a:solidFill>
                <a:ea typeface="Times New Roman" panose="02020603050405020304" pitchFamily="18" charset="0"/>
                <a:cs typeface="Times New Roman" panose="02020603050405020304" pitchFamily="18" charset="0"/>
              </a:rPr>
              <a:t>Scientific reports</a:t>
            </a:r>
            <a:endParaRPr lang="en-US" sz="2800" dirty="0">
              <a:solidFill>
                <a:schemeClr val="bg1"/>
              </a:solidFill>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03853750"/>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a:extLst>
              <a:ext uri="{FF2B5EF4-FFF2-40B4-BE49-F238E27FC236}">
                <a16:creationId xmlns:a16="http://schemas.microsoft.com/office/drawing/2014/main" id="{1F3908BE-6FCF-46CA-B225-1B36CDF7B437}"/>
              </a:ext>
            </a:extLst>
          </p:cNvPr>
          <p:cNvSpPr/>
          <p:nvPr/>
        </p:nvSpPr>
        <p:spPr>
          <a:xfrm>
            <a:off x="2955941" y="38100"/>
            <a:ext cx="6280117" cy="577850"/>
          </a:xfrm>
          <a:prstGeom prst="rect">
            <a:avLst/>
          </a:prstGeom>
        </p:spPr>
        <p:txBody>
          <a:bodyPr wrap="none">
            <a:spAutoFit/>
          </a:bodyPr>
          <a:lstStyle/>
          <a:p>
            <a:pPr lvl="0" algn="just">
              <a:lnSpc>
                <a:spcPct val="150000"/>
              </a:lnSpc>
              <a:spcBef>
                <a:spcPts val="1800"/>
              </a:spcBef>
              <a:spcAft>
                <a:spcPts val="600"/>
              </a:spcAft>
              <a:buSzPts val="1200"/>
            </a:pPr>
            <a:r>
              <a:rPr lang="en-US" sz="2400" b="1" dirty="0">
                <a:solidFill>
                  <a:schemeClr val="bg1"/>
                </a:solidFill>
                <a:ea typeface="Times New Roman" panose="02020603050405020304" pitchFamily="18" charset="0"/>
                <a:cs typeface="Times New Roman" panose="02020603050405020304" pitchFamily="18" charset="0"/>
              </a:rPr>
              <a:t>Virtual presentations by young scientists </a:t>
            </a:r>
            <a:endParaRPr lang="en-US" sz="2400" dirty="0">
              <a:solidFill>
                <a:schemeClr val="bg1"/>
              </a:solidFill>
              <a:ea typeface="Times New Roman" panose="02020603050405020304" pitchFamily="18" charset="0"/>
              <a:cs typeface="Times New Roman" panose="02020603050405020304" pitchFamily="18" charset="0"/>
            </a:endParaRPr>
          </a:p>
        </p:txBody>
      </p:sp>
      <p:sp>
        <p:nvSpPr>
          <p:cNvPr id="4" name="Прямоугольник 3">
            <a:extLst>
              <a:ext uri="{FF2B5EF4-FFF2-40B4-BE49-F238E27FC236}">
                <a16:creationId xmlns:a16="http://schemas.microsoft.com/office/drawing/2014/main" id="{B0EB6D1E-CC9A-4898-9AE0-48F4582F449B}"/>
              </a:ext>
            </a:extLst>
          </p:cNvPr>
          <p:cNvSpPr/>
          <p:nvPr/>
        </p:nvSpPr>
        <p:spPr>
          <a:xfrm>
            <a:off x="508000" y="1079697"/>
            <a:ext cx="11466286" cy="5482911"/>
          </a:xfrm>
          <a:prstGeom prst="rect">
            <a:avLst/>
          </a:prstGeom>
        </p:spPr>
        <p:txBody>
          <a:bodyPr wrap="square">
            <a:spAutoFit/>
          </a:bodyPr>
          <a:lstStyle/>
          <a:p>
            <a:pPr algn="just">
              <a:lnSpc>
                <a:spcPct val="125000"/>
              </a:lnSpc>
              <a:spcAft>
                <a:spcPts val="0"/>
              </a:spcAft>
            </a:pPr>
            <a:r>
              <a:rPr lang="en-US" sz="1700" dirty="0">
                <a:solidFill>
                  <a:srgbClr val="004176"/>
                </a:solidFill>
                <a:ea typeface="Times New Roman" panose="02020603050405020304" pitchFamily="18" charset="0"/>
              </a:rPr>
              <a:t>The PAC reviewed </a:t>
            </a:r>
            <a:r>
              <a:rPr lang="en-US" sz="1700" b="1" dirty="0">
                <a:solidFill>
                  <a:srgbClr val="004176"/>
                </a:solidFill>
                <a:ea typeface="Times New Roman" panose="02020603050405020304" pitchFamily="18" charset="0"/>
              </a:rPr>
              <a:t>12</a:t>
            </a:r>
            <a:r>
              <a:rPr lang="en-US" sz="1700" dirty="0">
                <a:solidFill>
                  <a:srgbClr val="004176"/>
                </a:solidFill>
                <a:ea typeface="Times New Roman" panose="02020603050405020304" pitchFamily="18" charset="0"/>
              </a:rPr>
              <a:t> virtual presentations made by young scientists in the field of condensed matter theory and information technology.</a:t>
            </a:r>
          </a:p>
          <a:p>
            <a:pPr algn="just">
              <a:lnSpc>
                <a:spcPct val="125000"/>
              </a:lnSpc>
              <a:spcAft>
                <a:spcPts val="0"/>
              </a:spcAft>
            </a:pPr>
            <a:endParaRPr lang="en-US" sz="800" dirty="0">
              <a:solidFill>
                <a:srgbClr val="004176"/>
              </a:solidFill>
              <a:ea typeface="Times New Roman" panose="02020603050405020304" pitchFamily="18" charset="0"/>
            </a:endParaRPr>
          </a:p>
          <a:p>
            <a:pPr algn="just">
              <a:lnSpc>
                <a:spcPct val="125000"/>
              </a:lnSpc>
              <a:spcAft>
                <a:spcPts val="0"/>
              </a:spcAft>
            </a:pPr>
            <a:r>
              <a:rPr lang="en-US" sz="1700" dirty="0">
                <a:solidFill>
                  <a:srgbClr val="004176"/>
                </a:solidFill>
                <a:ea typeface="Times New Roman" panose="02020603050405020304" pitchFamily="18" charset="0"/>
              </a:rPr>
              <a:t>The virtual presentation </a:t>
            </a:r>
            <a:r>
              <a:rPr lang="en-US" sz="1700" b="1" dirty="0">
                <a:solidFill>
                  <a:srgbClr val="004176"/>
                </a:solidFill>
                <a:ea typeface="Times New Roman" panose="02020603050405020304" pitchFamily="18" charset="0"/>
              </a:rPr>
              <a:t>“Effect of charged lipids on β-amyloid peptide interactions with a phospholipid membrane” made by D. Badreeva </a:t>
            </a:r>
            <a:r>
              <a:rPr lang="en-US" sz="1700" dirty="0">
                <a:solidFill>
                  <a:srgbClr val="004176"/>
                </a:solidFill>
                <a:ea typeface="Times New Roman" panose="02020603050405020304" pitchFamily="18" charset="0"/>
              </a:rPr>
              <a:t>was selected the best presentation of the session.</a:t>
            </a:r>
          </a:p>
          <a:p>
            <a:pPr algn="just">
              <a:lnSpc>
                <a:spcPct val="125000"/>
              </a:lnSpc>
              <a:spcAft>
                <a:spcPts val="0"/>
              </a:spcAft>
            </a:pPr>
            <a:endParaRPr lang="en-US" sz="800" dirty="0">
              <a:solidFill>
                <a:srgbClr val="004176"/>
              </a:solidFill>
              <a:ea typeface="Times New Roman" panose="02020603050405020304" pitchFamily="18" charset="0"/>
            </a:endParaRPr>
          </a:p>
          <a:p>
            <a:pPr algn="just">
              <a:lnSpc>
                <a:spcPct val="125000"/>
              </a:lnSpc>
              <a:spcAft>
                <a:spcPts val="0"/>
              </a:spcAft>
            </a:pPr>
            <a:r>
              <a:rPr lang="en-US" sz="1700" dirty="0">
                <a:solidFill>
                  <a:srgbClr val="004176"/>
                </a:solidFill>
                <a:ea typeface="Times New Roman" panose="02020603050405020304" pitchFamily="18" charset="0"/>
              </a:rPr>
              <a:t>The PAC noted two other high-quality virtual presentations:</a:t>
            </a:r>
          </a:p>
          <a:p>
            <a:pPr marL="285750" indent="-285750" algn="just">
              <a:lnSpc>
                <a:spcPct val="125000"/>
              </a:lnSpc>
              <a:spcAft>
                <a:spcPts val="0"/>
              </a:spcAft>
              <a:buFont typeface="Arial" panose="020B0604020202020204" pitchFamily="34" charset="0"/>
              <a:buChar char="•"/>
            </a:pPr>
            <a:r>
              <a:rPr lang="en-US" sz="1700" dirty="0">
                <a:solidFill>
                  <a:srgbClr val="004176"/>
                </a:solidFill>
                <a:ea typeface="Times New Roman" panose="02020603050405020304" pitchFamily="18" charset="0"/>
              </a:rPr>
              <a:t>“Distributed information and computing infrastructure of the JINR Member State organizations” by </a:t>
            </a:r>
            <a:r>
              <a:rPr lang="en-US" sz="1700" b="1" dirty="0">
                <a:solidFill>
                  <a:srgbClr val="004176"/>
                </a:solidFill>
                <a:ea typeface="Times New Roman" panose="02020603050405020304" pitchFamily="18" charset="0"/>
              </a:rPr>
              <a:t>Ye. Mazhitova;</a:t>
            </a:r>
          </a:p>
          <a:p>
            <a:pPr marL="285750" indent="-285750" algn="just">
              <a:lnSpc>
                <a:spcPct val="125000"/>
              </a:lnSpc>
              <a:spcAft>
                <a:spcPts val="0"/>
              </a:spcAft>
              <a:buFont typeface="Arial" panose="020B0604020202020204" pitchFamily="34" charset="0"/>
              <a:buChar char="•"/>
            </a:pPr>
            <a:r>
              <a:rPr lang="en-US" sz="1700" dirty="0">
                <a:solidFill>
                  <a:srgbClr val="004176"/>
                </a:solidFill>
                <a:ea typeface="Times New Roman" panose="02020603050405020304" pitchFamily="18" charset="0"/>
              </a:rPr>
              <a:t>“Information system for analyzing behavioral and morphological changes in the central nervous system in the study of the effects of ionizing radiation and other factors” by </a:t>
            </a:r>
            <a:r>
              <a:rPr lang="en-US" sz="1700" b="1" dirty="0">
                <a:solidFill>
                  <a:srgbClr val="004176"/>
                </a:solidFill>
                <a:ea typeface="Times New Roman" panose="02020603050405020304" pitchFamily="18" charset="0"/>
              </a:rPr>
              <a:t>I. Kolesnikоva.</a:t>
            </a:r>
          </a:p>
          <a:p>
            <a:pPr algn="just">
              <a:lnSpc>
                <a:spcPct val="125000"/>
              </a:lnSpc>
              <a:spcAft>
                <a:spcPts val="0"/>
              </a:spcAft>
            </a:pPr>
            <a:endParaRPr lang="en-US" sz="1700" dirty="0">
              <a:solidFill>
                <a:srgbClr val="004176"/>
              </a:solidFill>
              <a:ea typeface="Times New Roman" panose="02020603050405020304" pitchFamily="18" charset="0"/>
            </a:endParaRPr>
          </a:p>
          <a:p>
            <a:pPr algn="just">
              <a:lnSpc>
                <a:spcPct val="125000"/>
              </a:lnSpc>
              <a:spcAft>
                <a:spcPts val="0"/>
              </a:spcAft>
            </a:pPr>
            <a:r>
              <a:rPr lang="en-US" sz="1700" u="sng" dirty="0">
                <a:solidFill>
                  <a:srgbClr val="7030A0"/>
                </a:solidFill>
                <a:ea typeface="Times New Roman" panose="02020603050405020304" pitchFamily="18" charset="0"/>
              </a:rPr>
              <a:t>Recommendation  by the PAC.</a:t>
            </a:r>
            <a:r>
              <a:rPr lang="en-US" sz="1700" dirty="0">
                <a:solidFill>
                  <a:srgbClr val="7030A0"/>
                </a:solidFill>
                <a:ea typeface="Times New Roman" panose="02020603050405020304" pitchFamily="18" charset="0"/>
              </a:rPr>
              <a:t> The PAC recommended the virtual presentation “Effect of charged lipids on β-amyloid peptide interactions with a phospholipid membrane” be reported at the session of the Scientific Council scheduled for September 2021.</a:t>
            </a:r>
          </a:p>
          <a:p>
            <a:pPr algn="just">
              <a:lnSpc>
                <a:spcPct val="125000"/>
              </a:lnSpc>
              <a:spcAft>
                <a:spcPts val="0"/>
              </a:spcAft>
            </a:pPr>
            <a:endParaRPr lang="en-US" sz="800" dirty="0">
              <a:solidFill>
                <a:srgbClr val="C00000"/>
              </a:solidFill>
              <a:ea typeface="Times New Roman" panose="02020603050405020304" pitchFamily="18" charset="0"/>
            </a:endParaRPr>
          </a:p>
          <a:p>
            <a:pPr algn="just">
              <a:lnSpc>
                <a:spcPct val="125000"/>
              </a:lnSpc>
              <a:spcAft>
                <a:spcPts val="0"/>
              </a:spcAft>
            </a:pPr>
            <a:r>
              <a:rPr lang="en-US" b="1" u="sng" dirty="0">
                <a:solidFill>
                  <a:srgbClr val="0000FF"/>
                </a:solidFill>
              </a:rPr>
              <a:t>Resolution of the JINR Scientific Council.</a:t>
            </a:r>
            <a:r>
              <a:rPr lang="en-US" b="1" dirty="0">
                <a:solidFill>
                  <a:srgbClr val="0000FF"/>
                </a:solidFill>
              </a:rPr>
              <a:t> </a:t>
            </a:r>
            <a:r>
              <a:rPr lang="en-US" dirty="0">
                <a:solidFill>
                  <a:srgbClr val="0000FF"/>
                </a:solidFill>
              </a:rPr>
              <a:t>The Scientific Council thanked the PAC for holding the young scientists’ poster session in videoconference format and suggested that the other PACs should have this practice.</a:t>
            </a:r>
            <a:endParaRPr lang="en-US" sz="1700" dirty="0">
              <a:solidFill>
                <a:srgbClr val="0000FF"/>
              </a:solidFill>
              <a:ea typeface="Times New Roman" panose="02020603050405020304" pitchFamily="18" charset="0"/>
            </a:endParaRPr>
          </a:p>
        </p:txBody>
      </p:sp>
    </p:spTree>
    <p:extLst>
      <p:ext uri="{BB962C8B-B14F-4D97-AF65-F5344CB8AC3E}">
        <p14:creationId xmlns:p14="http://schemas.microsoft.com/office/powerpoint/2010/main" val="4063418494"/>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155687" y="2939534"/>
            <a:ext cx="5532284" cy="553998"/>
          </a:xfrm>
          <a:prstGeom prst="rect">
            <a:avLst/>
          </a:prstGeom>
        </p:spPr>
        <p:txBody>
          <a:bodyPr wrap="none">
            <a:spAutoFit/>
          </a:bodyPr>
          <a:lstStyle/>
          <a:p>
            <a:pPr algn="ctr" eaLnBrk="1" hangingPunct="1"/>
            <a:r>
              <a:rPr lang="en-US" altLang="hu-HU" sz="3000" b="1" dirty="0">
                <a:solidFill>
                  <a:srgbClr val="003399"/>
                </a:solidFill>
                <a:effectLst>
                  <a:outerShdw blurRad="38100" dist="38100" dir="2700000" algn="tl">
                    <a:srgbClr val="000000">
                      <a:alpha val="43137"/>
                    </a:srgbClr>
                  </a:outerShdw>
                </a:effectLst>
              </a:rPr>
              <a:t>Thank you for your attention!</a:t>
            </a:r>
          </a:p>
        </p:txBody>
      </p:sp>
    </p:spTree>
    <p:extLst>
      <p:ext uri="{BB962C8B-B14F-4D97-AF65-F5344CB8AC3E}">
        <p14:creationId xmlns:p14="http://schemas.microsoft.com/office/powerpoint/2010/main" val="1365821795"/>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2">
            <a:extLst>
              <a:ext uri="{FF2B5EF4-FFF2-40B4-BE49-F238E27FC236}">
                <a16:creationId xmlns:a16="http://schemas.microsoft.com/office/drawing/2014/main" id="{ABBD7C9C-3F55-40F7-82DE-F9B15DCBAB73}"/>
              </a:ext>
            </a:extLst>
          </p:cNvPr>
          <p:cNvSpPr txBox="1">
            <a:spLocks noChangeArrowheads="1"/>
          </p:cNvSpPr>
          <p:nvPr/>
        </p:nvSpPr>
        <p:spPr>
          <a:xfrm>
            <a:off x="1616076" y="105455"/>
            <a:ext cx="8950325" cy="869950"/>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cs typeface="Arial" pitchFamily="34" charset="0"/>
              </a:defRPr>
            </a:lvl2pPr>
            <a:lvl3pPr algn="ctr" rtl="0" fontAlgn="base">
              <a:spcBef>
                <a:spcPct val="0"/>
              </a:spcBef>
              <a:spcAft>
                <a:spcPct val="0"/>
              </a:spcAft>
              <a:defRPr sz="4400">
                <a:solidFill>
                  <a:schemeClr val="tx2"/>
                </a:solidFill>
                <a:latin typeface="Arial" pitchFamily="34" charset="0"/>
                <a:cs typeface="Arial" pitchFamily="34" charset="0"/>
              </a:defRPr>
            </a:lvl3pPr>
            <a:lvl4pPr algn="ctr" rtl="0" fontAlgn="base">
              <a:spcBef>
                <a:spcPct val="0"/>
              </a:spcBef>
              <a:spcAft>
                <a:spcPct val="0"/>
              </a:spcAft>
              <a:defRPr sz="4400">
                <a:solidFill>
                  <a:schemeClr val="tx2"/>
                </a:solidFill>
                <a:latin typeface="Arial" pitchFamily="34" charset="0"/>
                <a:cs typeface="Arial" pitchFamily="34" charset="0"/>
              </a:defRPr>
            </a:lvl4pPr>
            <a:lvl5pPr algn="ctr" rtl="0" fontAlgn="base">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3200" b="1" dirty="0">
                <a:solidFill>
                  <a:schemeClr val="bg1"/>
                </a:solidFill>
                <a:latin typeface="Arial" panose="020B0604020202020204" pitchFamily="34" charset="0"/>
                <a:ea typeface="+mn-ea"/>
                <a:cs typeface="Arial" panose="020B0604020202020204" pitchFamily="34" charset="0"/>
              </a:rPr>
              <a:t>Agenda of the 54th PAC meeting</a:t>
            </a:r>
          </a:p>
        </p:txBody>
      </p:sp>
      <p:sp>
        <p:nvSpPr>
          <p:cNvPr id="17" name="Прямоугольник 16"/>
          <p:cNvSpPr/>
          <p:nvPr/>
        </p:nvSpPr>
        <p:spPr>
          <a:xfrm>
            <a:off x="4955869" y="975405"/>
            <a:ext cx="2766951" cy="338554"/>
          </a:xfrm>
          <a:prstGeom prst="rect">
            <a:avLst/>
          </a:prstGeom>
        </p:spPr>
        <p:txBody>
          <a:bodyPr wrap="square">
            <a:spAutoFit/>
          </a:bodyPr>
          <a:lstStyle/>
          <a:p>
            <a:pPr>
              <a:spcAft>
                <a:spcPts val="0"/>
              </a:spcAft>
            </a:pPr>
            <a:r>
              <a:rPr lang="en-US" sz="1600" b="1" i="1" dirty="0"/>
              <a:t>Monday, 28 June 2021</a:t>
            </a:r>
          </a:p>
        </p:txBody>
      </p:sp>
      <p:pic>
        <p:nvPicPr>
          <p:cNvPr id="4" name="Рисунок 3">
            <a:extLst>
              <a:ext uri="{FF2B5EF4-FFF2-40B4-BE49-F238E27FC236}">
                <a16:creationId xmlns:a16="http://schemas.microsoft.com/office/drawing/2014/main" id="{335449FB-E754-491B-B4A9-5FD2C8998050}"/>
              </a:ext>
            </a:extLst>
          </p:cNvPr>
          <p:cNvPicPr>
            <a:picLocks noChangeAspect="1"/>
          </p:cNvPicPr>
          <p:nvPr/>
        </p:nvPicPr>
        <p:blipFill>
          <a:blip r:embed="rId2"/>
          <a:stretch>
            <a:fillRect/>
          </a:stretch>
        </p:blipFill>
        <p:spPr>
          <a:xfrm>
            <a:off x="617599" y="1548626"/>
            <a:ext cx="5226492" cy="4975205"/>
          </a:xfrm>
          <a:prstGeom prst="rect">
            <a:avLst/>
          </a:prstGeom>
        </p:spPr>
      </p:pic>
      <p:pic>
        <p:nvPicPr>
          <p:cNvPr id="6" name="Рисунок 5">
            <a:extLst>
              <a:ext uri="{FF2B5EF4-FFF2-40B4-BE49-F238E27FC236}">
                <a16:creationId xmlns:a16="http://schemas.microsoft.com/office/drawing/2014/main" id="{C5E802C1-F251-404B-895E-E74EF485AAB2}"/>
              </a:ext>
            </a:extLst>
          </p:cNvPr>
          <p:cNvPicPr>
            <a:picLocks noChangeAspect="1"/>
          </p:cNvPicPr>
          <p:nvPr/>
        </p:nvPicPr>
        <p:blipFill>
          <a:blip r:embed="rId3"/>
          <a:stretch>
            <a:fillRect/>
          </a:stretch>
        </p:blipFill>
        <p:spPr>
          <a:xfrm>
            <a:off x="6610448" y="1559798"/>
            <a:ext cx="5097334" cy="2993004"/>
          </a:xfrm>
          <a:prstGeom prst="rect">
            <a:avLst/>
          </a:prstGeom>
        </p:spPr>
      </p:pic>
    </p:spTree>
    <p:extLst>
      <p:ext uri="{BB962C8B-B14F-4D97-AF65-F5344CB8AC3E}">
        <p14:creationId xmlns:p14="http://schemas.microsoft.com/office/powerpoint/2010/main" val="366861164"/>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a:extLst>
              <a:ext uri="{FF2B5EF4-FFF2-40B4-BE49-F238E27FC236}">
                <a16:creationId xmlns:a16="http://schemas.microsoft.com/office/drawing/2014/main" id="{B19185BD-10F4-4D9F-8351-2C2681148445}"/>
              </a:ext>
            </a:extLst>
          </p:cNvPr>
          <p:cNvSpPr/>
          <p:nvPr/>
        </p:nvSpPr>
        <p:spPr>
          <a:xfrm>
            <a:off x="228600" y="1073775"/>
            <a:ext cx="5270500" cy="5158335"/>
          </a:xfrm>
          <a:prstGeom prst="rect">
            <a:avLst/>
          </a:prstGeom>
        </p:spPr>
        <p:txBody>
          <a:bodyPr wrap="square">
            <a:spAutoFit/>
          </a:bodyPr>
          <a:lstStyle/>
          <a:p>
            <a:pPr algn="just">
              <a:lnSpc>
                <a:spcPct val="130000"/>
              </a:lnSpc>
              <a:spcAft>
                <a:spcPts val="0"/>
              </a:spcAft>
            </a:pPr>
            <a:r>
              <a:rPr lang="en-US" sz="1700" dirty="0">
                <a:solidFill>
                  <a:srgbClr val="003399"/>
                </a:solidFill>
                <a:ea typeface="Times New Roman" panose="02020603050405020304" pitchFamily="18" charset="0"/>
                <a:cs typeface="Times New Roman" panose="02020603050405020304" pitchFamily="18" charset="0"/>
              </a:rPr>
              <a:t>The PAC took note of the report on the status of the new Neptune neutron source of JINR and plans of activities on it presented by </a:t>
            </a:r>
            <a:r>
              <a:rPr lang="en-US" sz="1700" b="1" dirty="0">
                <a:solidFill>
                  <a:srgbClr val="003399"/>
                </a:solidFill>
                <a:ea typeface="Times New Roman" panose="02020603050405020304" pitchFamily="18" charset="0"/>
                <a:cs typeface="Times New Roman" panose="02020603050405020304" pitchFamily="18" charset="0"/>
              </a:rPr>
              <a:t>M. Bulavin.</a:t>
            </a:r>
          </a:p>
          <a:p>
            <a:pPr algn="just">
              <a:lnSpc>
                <a:spcPct val="130000"/>
              </a:lnSpc>
              <a:spcAft>
                <a:spcPts val="0"/>
              </a:spcAft>
            </a:pPr>
            <a:endParaRPr lang="en-US" sz="1700" dirty="0">
              <a:solidFill>
                <a:srgbClr val="003399"/>
              </a:solidFill>
              <a:ea typeface="Times New Roman" panose="02020603050405020304" pitchFamily="18" charset="0"/>
              <a:cs typeface="Times New Roman" panose="02020603050405020304" pitchFamily="18" charset="0"/>
            </a:endParaRPr>
          </a:p>
          <a:p>
            <a:pPr algn="just">
              <a:lnSpc>
                <a:spcPct val="130000"/>
              </a:lnSpc>
              <a:spcAft>
                <a:spcPts val="0"/>
              </a:spcAft>
            </a:pPr>
            <a:r>
              <a:rPr lang="en-US" sz="1700" dirty="0">
                <a:solidFill>
                  <a:srgbClr val="003399"/>
                </a:solidFill>
                <a:ea typeface="Times New Roman" panose="02020603050405020304" pitchFamily="18" charset="0"/>
                <a:cs typeface="Times New Roman" panose="02020603050405020304" pitchFamily="18" charset="0"/>
              </a:rPr>
              <a:t>Following the previous recommendations of the PAC, FLNP has updated the roadmap for the development of the new neutron source for approval by the JINR management and Rosatom State Atomic Energy Corporation.</a:t>
            </a:r>
          </a:p>
          <a:p>
            <a:pPr algn="just">
              <a:lnSpc>
                <a:spcPct val="130000"/>
              </a:lnSpc>
              <a:spcAft>
                <a:spcPts val="0"/>
              </a:spcAft>
            </a:pPr>
            <a:endParaRPr lang="en-US" sz="1700" dirty="0">
              <a:solidFill>
                <a:srgbClr val="003399"/>
              </a:solidFill>
              <a:ea typeface="Times New Roman" panose="02020603050405020304" pitchFamily="18" charset="0"/>
              <a:cs typeface="Times New Roman" panose="02020603050405020304" pitchFamily="18" charset="0"/>
            </a:endParaRPr>
          </a:p>
          <a:p>
            <a:pPr algn="just">
              <a:lnSpc>
                <a:spcPct val="130000"/>
              </a:lnSpc>
              <a:spcAft>
                <a:spcPts val="0"/>
              </a:spcAft>
            </a:pPr>
            <a:r>
              <a:rPr lang="en-US" sz="1700" dirty="0">
                <a:solidFill>
                  <a:srgbClr val="003399"/>
                </a:solidFill>
                <a:ea typeface="Times New Roman" panose="02020603050405020304" pitchFamily="18" charset="0"/>
                <a:cs typeface="Times New Roman" panose="02020603050405020304" pitchFamily="18" charset="0"/>
              </a:rPr>
              <a:t>The approval of the roadmap will enable R&amp;D activities on the development of fuel elements with neptunium-nitride-based fuel and on the preparation of technical specifications for a conceptual design of the Neptune reactor.</a:t>
            </a:r>
          </a:p>
        </p:txBody>
      </p:sp>
      <p:sp>
        <p:nvSpPr>
          <p:cNvPr id="4" name="Прямоугольник 3">
            <a:extLst>
              <a:ext uri="{FF2B5EF4-FFF2-40B4-BE49-F238E27FC236}">
                <a16:creationId xmlns:a16="http://schemas.microsoft.com/office/drawing/2014/main" id="{AC4C6D70-DC65-4483-972E-E6A7A7A6138E}"/>
              </a:ext>
            </a:extLst>
          </p:cNvPr>
          <p:cNvSpPr/>
          <p:nvPr/>
        </p:nvSpPr>
        <p:spPr>
          <a:xfrm>
            <a:off x="603250" y="-12700"/>
            <a:ext cx="11468100" cy="658835"/>
          </a:xfrm>
          <a:prstGeom prst="rect">
            <a:avLst/>
          </a:prstGeom>
        </p:spPr>
        <p:txBody>
          <a:bodyPr wrap="square">
            <a:spAutoFit/>
          </a:bodyPr>
          <a:lstStyle/>
          <a:p>
            <a:pPr lvl="0" algn="just">
              <a:lnSpc>
                <a:spcPct val="150000"/>
              </a:lnSpc>
              <a:spcBef>
                <a:spcPts val="1800"/>
              </a:spcBef>
              <a:spcAft>
                <a:spcPts val="600"/>
              </a:spcAft>
              <a:buSzPts val="1200"/>
            </a:pPr>
            <a:r>
              <a:rPr lang="en-US" sz="2800" b="1" dirty="0">
                <a:solidFill>
                  <a:schemeClr val="bg1"/>
                </a:solidFill>
                <a:ea typeface="Times New Roman" panose="02020603050405020304" pitchFamily="18" charset="0"/>
                <a:cs typeface="Times New Roman" panose="02020603050405020304" pitchFamily="18" charset="0"/>
              </a:rPr>
              <a:t>Development of the concept of the new neutron source at FLNP</a:t>
            </a:r>
            <a:endParaRPr lang="en-US" sz="2800" dirty="0">
              <a:solidFill>
                <a:schemeClr val="bg1"/>
              </a:solidFill>
              <a:ea typeface="Times New Roman" panose="02020603050405020304" pitchFamily="18" charset="0"/>
              <a:cs typeface="Times New Roman" panose="02020603050405020304" pitchFamily="18" charset="0"/>
            </a:endParaRPr>
          </a:p>
        </p:txBody>
      </p:sp>
      <p:pic>
        <p:nvPicPr>
          <p:cNvPr id="5" name="Рисунок 4">
            <a:extLst>
              <a:ext uri="{FF2B5EF4-FFF2-40B4-BE49-F238E27FC236}">
                <a16:creationId xmlns:a16="http://schemas.microsoft.com/office/drawing/2014/main" id="{23E0B725-36BD-44AA-B58F-D2F9FA3FB23A}"/>
              </a:ext>
            </a:extLst>
          </p:cNvPr>
          <p:cNvPicPr>
            <a:picLocks noChangeAspect="1"/>
          </p:cNvPicPr>
          <p:nvPr/>
        </p:nvPicPr>
        <p:blipFill>
          <a:blip r:embed="rId2"/>
          <a:stretch>
            <a:fillRect/>
          </a:stretch>
        </p:blipFill>
        <p:spPr>
          <a:xfrm>
            <a:off x="6261100" y="1487346"/>
            <a:ext cx="5168900" cy="2660581"/>
          </a:xfrm>
          <a:prstGeom prst="rect">
            <a:avLst/>
          </a:prstGeom>
        </p:spPr>
      </p:pic>
      <p:sp>
        <p:nvSpPr>
          <p:cNvPr id="6" name="Прямоугольник 5">
            <a:extLst>
              <a:ext uri="{FF2B5EF4-FFF2-40B4-BE49-F238E27FC236}">
                <a16:creationId xmlns:a16="http://schemas.microsoft.com/office/drawing/2014/main" id="{74A56F6D-A306-4AF8-B84E-FF968EDC6C16}"/>
              </a:ext>
            </a:extLst>
          </p:cNvPr>
          <p:cNvSpPr/>
          <p:nvPr/>
        </p:nvSpPr>
        <p:spPr>
          <a:xfrm>
            <a:off x="5880100" y="876958"/>
            <a:ext cx="6191250" cy="646331"/>
          </a:xfrm>
          <a:prstGeom prst="rect">
            <a:avLst/>
          </a:prstGeom>
        </p:spPr>
        <p:txBody>
          <a:bodyPr wrap="square">
            <a:spAutoFit/>
          </a:bodyPr>
          <a:lstStyle/>
          <a:p>
            <a:pPr algn="ctr"/>
            <a:r>
              <a:rPr lang="en-US" dirty="0"/>
              <a:t>Conceptual technical proposal of Neptune (by NIKIET) –</a:t>
            </a:r>
            <a:br>
              <a:rPr lang="en-US" dirty="0"/>
            </a:br>
            <a:r>
              <a:rPr lang="en-US" dirty="0"/>
              <a:t>1st step of the roadmap</a:t>
            </a:r>
          </a:p>
        </p:txBody>
      </p:sp>
      <p:pic>
        <p:nvPicPr>
          <p:cNvPr id="7" name="Рисунок 6">
            <a:extLst>
              <a:ext uri="{FF2B5EF4-FFF2-40B4-BE49-F238E27FC236}">
                <a16:creationId xmlns:a16="http://schemas.microsoft.com/office/drawing/2014/main" id="{92D900A3-37BF-45AD-86AE-E592666348A4}"/>
              </a:ext>
            </a:extLst>
          </p:cNvPr>
          <p:cNvPicPr>
            <a:picLocks noChangeAspect="1"/>
          </p:cNvPicPr>
          <p:nvPr/>
        </p:nvPicPr>
        <p:blipFill>
          <a:blip r:embed="rId3"/>
          <a:stretch>
            <a:fillRect/>
          </a:stretch>
        </p:blipFill>
        <p:spPr>
          <a:xfrm>
            <a:off x="9077178" y="4687646"/>
            <a:ext cx="2810231" cy="1865554"/>
          </a:xfrm>
          <a:prstGeom prst="rect">
            <a:avLst/>
          </a:prstGeom>
        </p:spPr>
      </p:pic>
      <p:pic>
        <p:nvPicPr>
          <p:cNvPr id="8" name="Рисунок 7" descr="E:\IBR_teplo\doc\doc\geom_2_3.jpg">
            <a:extLst>
              <a:ext uri="{FF2B5EF4-FFF2-40B4-BE49-F238E27FC236}">
                <a16:creationId xmlns:a16="http://schemas.microsoft.com/office/drawing/2014/main" id="{FD137EAF-E50A-42FF-BFCA-1F1A8518D4B3}"/>
              </a:ext>
            </a:extLst>
          </p:cNvPr>
          <p:cNvPicPr/>
          <p:nvPr/>
        </p:nvPicPr>
        <p:blipFill>
          <a:blip r:embed="rId4" cstate="print"/>
          <a:srcRect/>
          <a:stretch>
            <a:fillRect/>
          </a:stretch>
        </p:blipFill>
        <p:spPr bwMode="auto">
          <a:xfrm>
            <a:off x="6454628" y="4855726"/>
            <a:ext cx="1983637" cy="1683244"/>
          </a:xfrm>
          <a:prstGeom prst="rect">
            <a:avLst/>
          </a:prstGeom>
          <a:noFill/>
          <a:ln w="9525">
            <a:noFill/>
            <a:miter lim="800000"/>
            <a:headEnd/>
            <a:tailEnd/>
          </a:ln>
        </p:spPr>
      </p:pic>
      <p:sp>
        <p:nvSpPr>
          <p:cNvPr id="9" name="Прямоугольник 8">
            <a:extLst>
              <a:ext uri="{FF2B5EF4-FFF2-40B4-BE49-F238E27FC236}">
                <a16:creationId xmlns:a16="http://schemas.microsoft.com/office/drawing/2014/main" id="{A1208B0C-E2E1-43C9-8213-22B09EAF3928}"/>
              </a:ext>
            </a:extLst>
          </p:cNvPr>
          <p:cNvSpPr/>
          <p:nvPr/>
        </p:nvSpPr>
        <p:spPr>
          <a:xfrm>
            <a:off x="5770052" y="4143122"/>
            <a:ext cx="6096000" cy="646331"/>
          </a:xfrm>
          <a:prstGeom prst="rect">
            <a:avLst/>
          </a:prstGeom>
        </p:spPr>
        <p:txBody>
          <a:bodyPr>
            <a:spAutoFit/>
          </a:bodyPr>
          <a:lstStyle/>
          <a:p>
            <a:pPr algn="ctr"/>
            <a:r>
              <a:rPr lang="en-US" dirty="0"/>
              <a:t>Conceptual technical proposal of Neptune:</a:t>
            </a:r>
            <a:br>
              <a:rPr lang="en-US" dirty="0"/>
            </a:br>
            <a:r>
              <a:rPr lang="en-US" dirty="0"/>
              <a:t>reactivity modulator</a:t>
            </a:r>
          </a:p>
        </p:txBody>
      </p:sp>
    </p:spTree>
    <p:extLst>
      <p:ext uri="{BB962C8B-B14F-4D97-AF65-F5344CB8AC3E}">
        <p14:creationId xmlns:p14="http://schemas.microsoft.com/office/powerpoint/2010/main" val="292156394"/>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a:extLst>
              <a:ext uri="{FF2B5EF4-FFF2-40B4-BE49-F238E27FC236}">
                <a16:creationId xmlns:a16="http://schemas.microsoft.com/office/drawing/2014/main" id="{A6E8BA67-BBF0-4799-9D45-6484CA5EB27D}"/>
              </a:ext>
            </a:extLst>
          </p:cNvPr>
          <p:cNvSpPr/>
          <p:nvPr/>
        </p:nvSpPr>
        <p:spPr>
          <a:xfrm>
            <a:off x="73151" y="5376158"/>
            <a:ext cx="12118849" cy="113877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dirty="0">
                <a:ln>
                  <a:noFill/>
                </a:ln>
                <a:solidFill>
                  <a:prstClr val="black"/>
                </a:solidFill>
                <a:effectLst/>
                <a:uLnTx/>
                <a:uFillTx/>
                <a:latin typeface="Calibri" panose="020F0502020204030204"/>
                <a:ea typeface="+mn-ea"/>
                <a:cs typeface="+mn-cs"/>
              </a:rPr>
              <a:t>*NIKIET</a:t>
            </a:r>
            <a:r>
              <a:rPr kumimoji="0" lang="en-US" sz="1700" b="1" i="0" u="none" strike="noStrike" kern="1200" cap="none" spc="0" normalizeH="0" baseline="0" dirty="0">
                <a:ln>
                  <a:noFill/>
                </a:ln>
                <a:solidFill>
                  <a:prstClr val="black"/>
                </a:solidFill>
                <a:effectLst/>
                <a:uLnTx/>
                <a:uFillTx/>
                <a:latin typeface="Calibri" panose="020F0502020204030204"/>
                <a:ea typeface="+mn-ea"/>
                <a:cs typeface="+mn-cs"/>
              </a:rPr>
              <a:t> - </a:t>
            </a:r>
            <a:r>
              <a:rPr kumimoji="0" lang="en-US" sz="1700" b="0" i="0" u="none" strike="noStrike" kern="1200" cap="none" spc="0" normalizeH="0" baseline="0" dirty="0">
                <a:ln>
                  <a:noFill/>
                </a:ln>
                <a:solidFill>
                  <a:prstClr val="black"/>
                </a:solidFill>
                <a:effectLst/>
                <a:uLnTx/>
                <a:uFillTx/>
                <a:latin typeface="Calibri" panose="020F0502020204030204"/>
                <a:ea typeface="+mn-ea"/>
                <a:cs typeface="+mn-cs"/>
              </a:rPr>
              <a:t>N.A. Dollezhal Research and Development Institute of Power Engineering (Rosatom)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dirty="0">
                <a:ln>
                  <a:noFill/>
                </a:ln>
                <a:solidFill>
                  <a:prstClr val="black"/>
                </a:solidFill>
                <a:effectLst/>
                <a:uLnTx/>
                <a:uFillTx/>
                <a:latin typeface="Calibri" panose="020F0502020204030204"/>
                <a:ea typeface="+mn-ea"/>
                <a:cs typeface="+mn-cs"/>
              </a:rPr>
              <a:t>**VNIINM</a:t>
            </a:r>
            <a:r>
              <a:rPr kumimoji="0" lang="en-US" sz="1700" b="1" i="0" u="none" strike="noStrike" kern="1200" cap="none" spc="0" normalizeH="0" baseline="0" dirty="0">
                <a:ln>
                  <a:noFill/>
                </a:ln>
                <a:solidFill>
                  <a:prstClr val="black"/>
                </a:solidFill>
                <a:effectLst/>
                <a:uLnTx/>
                <a:uFillTx/>
                <a:latin typeface="Calibri" panose="020F0502020204030204"/>
                <a:ea typeface="+mn-ea"/>
                <a:cs typeface="+mn-cs"/>
              </a:rPr>
              <a:t> - </a:t>
            </a:r>
            <a:r>
              <a:rPr kumimoji="0" lang="en-US" sz="1700" b="0" i="0" u="none" strike="noStrike" kern="1200" cap="none" spc="0" normalizeH="0" baseline="0" dirty="0">
                <a:ln>
                  <a:noFill/>
                </a:ln>
                <a:solidFill>
                  <a:prstClr val="black"/>
                </a:solidFill>
                <a:effectLst/>
                <a:uLnTx/>
                <a:uFillTx/>
                <a:latin typeface="Calibri" panose="020F0502020204030204"/>
                <a:ea typeface="+mn-ea"/>
                <a:cs typeface="+mn-cs"/>
              </a:rPr>
              <a:t>A.A. Bochvar All-Russian Scientific Research Institute for Inorganic Materials (Rosatom)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dirty="0">
                <a:ln>
                  <a:noFill/>
                </a:ln>
                <a:solidFill>
                  <a:prstClr val="black"/>
                </a:solidFill>
                <a:effectLst/>
                <a:uLnTx/>
                <a:uFillTx/>
                <a:latin typeface="Calibri" panose="020F0502020204030204"/>
                <a:ea typeface="+mn-ea"/>
                <a:cs typeface="+mn-cs"/>
              </a:rPr>
              <a:t>*** TVEL – fuel company (Rosatom)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dirty="0">
                <a:ln>
                  <a:noFill/>
                </a:ln>
                <a:solidFill>
                  <a:prstClr val="black"/>
                </a:solidFill>
                <a:effectLst/>
                <a:uLnTx/>
                <a:uFillTx/>
                <a:latin typeface="Calibri" panose="020F0502020204030204"/>
                <a:ea typeface="+mn-ea"/>
                <a:cs typeface="+mn-cs"/>
              </a:rPr>
              <a:t>****GDC – general design construction</a:t>
            </a:r>
            <a:endParaRPr kumimoji="0" lang="en-US" sz="1700" b="1" i="0" u="none" strike="noStrike" kern="1200" cap="none" spc="0" normalizeH="0" baseline="0" dirty="0">
              <a:ln>
                <a:noFill/>
              </a:ln>
              <a:solidFill>
                <a:prstClr val="black"/>
              </a:solidFill>
              <a:effectLst/>
              <a:uLnTx/>
              <a:uFillTx/>
              <a:latin typeface="Calibri" panose="020F0502020204030204"/>
              <a:ea typeface="+mn-ea"/>
              <a:cs typeface="+mn-cs"/>
            </a:endParaRPr>
          </a:p>
        </p:txBody>
      </p:sp>
      <p:pic>
        <p:nvPicPr>
          <p:cNvPr id="4" name="Рисунок 3">
            <a:extLst>
              <a:ext uri="{FF2B5EF4-FFF2-40B4-BE49-F238E27FC236}">
                <a16:creationId xmlns:a16="http://schemas.microsoft.com/office/drawing/2014/main" id="{CA74DD1B-6525-4BB5-90B5-B1EF2712814E}"/>
              </a:ext>
            </a:extLst>
          </p:cNvPr>
          <p:cNvPicPr>
            <a:picLocks noChangeAspect="1"/>
          </p:cNvPicPr>
          <p:nvPr/>
        </p:nvPicPr>
        <p:blipFill>
          <a:blip r:embed="rId2"/>
          <a:stretch>
            <a:fillRect/>
          </a:stretch>
        </p:blipFill>
        <p:spPr>
          <a:xfrm>
            <a:off x="0" y="637520"/>
            <a:ext cx="12178808" cy="4394894"/>
          </a:xfrm>
          <a:prstGeom prst="rect">
            <a:avLst/>
          </a:prstGeom>
        </p:spPr>
      </p:pic>
      <p:sp>
        <p:nvSpPr>
          <p:cNvPr id="5" name="Прямоугольник 4">
            <a:extLst>
              <a:ext uri="{FF2B5EF4-FFF2-40B4-BE49-F238E27FC236}">
                <a16:creationId xmlns:a16="http://schemas.microsoft.com/office/drawing/2014/main" id="{7E20A70B-C3E2-4DB2-A9F9-9F9B650232A1}"/>
              </a:ext>
            </a:extLst>
          </p:cNvPr>
          <p:cNvSpPr/>
          <p:nvPr/>
        </p:nvSpPr>
        <p:spPr>
          <a:xfrm>
            <a:off x="5196021" y="1022240"/>
            <a:ext cx="1208857"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dirty="0">
                <a:ln>
                  <a:noFill/>
                </a:ln>
                <a:solidFill>
                  <a:srgbClr val="00B050"/>
                </a:solidFill>
                <a:effectLst/>
                <a:uLnTx/>
                <a:uFillTx/>
                <a:latin typeface="Calibri" panose="020F0502020204030204"/>
                <a:ea typeface="+mn-ea"/>
                <a:cs typeface="+mn-cs"/>
              </a:rPr>
              <a:t>1000 k$ (1 year)</a:t>
            </a:r>
          </a:p>
        </p:txBody>
      </p:sp>
      <p:sp>
        <p:nvSpPr>
          <p:cNvPr id="6" name="Прямоугольник 5">
            <a:extLst>
              <a:ext uri="{FF2B5EF4-FFF2-40B4-BE49-F238E27FC236}">
                <a16:creationId xmlns:a16="http://schemas.microsoft.com/office/drawing/2014/main" id="{BE2C9FCD-39C6-481E-99C4-86C5F628BBE8}"/>
              </a:ext>
            </a:extLst>
          </p:cNvPr>
          <p:cNvSpPr/>
          <p:nvPr/>
        </p:nvSpPr>
        <p:spPr>
          <a:xfrm>
            <a:off x="6461229" y="1514682"/>
            <a:ext cx="4876976"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dirty="0">
                <a:ln>
                  <a:noFill/>
                </a:ln>
                <a:solidFill>
                  <a:srgbClr val="FF0000"/>
                </a:solidFill>
                <a:effectLst/>
                <a:uLnTx/>
                <a:uFillTx/>
                <a:latin typeface="Calibri" panose="020F0502020204030204"/>
                <a:ea typeface="+mn-ea"/>
                <a:cs typeface="+mn-cs"/>
              </a:rPr>
              <a:t>3050+ k$ (2 years) IBR-3 building construction is included but, without SIJ</a:t>
            </a:r>
          </a:p>
        </p:txBody>
      </p:sp>
      <p:sp>
        <p:nvSpPr>
          <p:cNvPr id="7" name="Прямоугольник 6">
            <a:extLst>
              <a:ext uri="{FF2B5EF4-FFF2-40B4-BE49-F238E27FC236}">
                <a16:creationId xmlns:a16="http://schemas.microsoft.com/office/drawing/2014/main" id="{FE2C671D-D951-452F-A54A-F25868750408}"/>
              </a:ext>
            </a:extLst>
          </p:cNvPr>
          <p:cNvSpPr/>
          <p:nvPr/>
        </p:nvSpPr>
        <p:spPr>
          <a:xfrm>
            <a:off x="5706693" y="1291545"/>
            <a:ext cx="6584238"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dirty="0">
                <a:ln>
                  <a:noFill/>
                </a:ln>
                <a:solidFill>
                  <a:srgbClr val="FF0000"/>
                </a:solidFill>
                <a:effectLst/>
                <a:uLnTx/>
                <a:uFillTx/>
                <a:latin typeface="Calibri" panose="020F0502020204030204"/>
                <a:ea typeface="+mn-ea"/>
                <a:cs typeface="+mn-cs"/>
              </a:rPr>
              <a:t>2500 k$ (1,5 year) Science program of R&amp;D of the IBR-3 main system construction is included in cost </a:t>
            </a:r>
          </a:p>
        </p:txBody>
      </p:sp>
      <p:sp>
        <p:nvSpPr>
          <p:cNvPr id="8" name="Прямоугольник 7">
            <a:extLst>
              <a:ext uri="{FF2B5EF4-FFF2-40B4-BE49-F238E27FC236}">
                <a16:creationId xmlns:a16="http://schemas.microsoft.com/office/drawing/2014/main" id="{1FF2B171-FB82-470D-89D6-F726A924EA60}"/>
              </a:ext>
            </a:extLst>
          </p:cNvPr>
          <p:cNvSpPr/>
          <p:nvPr/>
        </p:nvSpPr>
        <p:spPr>
          <a:xfrm>
            <a:off x="5956669" y="3427435"/>
            <a:ext cx="5195012"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dirty="0">
                <a:ln>
                  <a:noFill/>
                </a:ln>
                <a:solidFill>
                  <a:srgbClr val="FF0000"/>
                </a:solidFill>
                <a:effectLst/>
                <a:uLnTx/>
                <a:uFillTx/>
                <a:latin typeface="Calibri" panose="020F0502020204030204"/>
                <a:ea typeface="+mn-ea"/>
                <a:cs typeface="+mn-cs"/>
              </a:rPr>
              <a:t>6150 k$ (5 years) included fuel rods irradiation and afterirradiation research</a:t>
            </a:r>
          </a:p>
        </p:txBody>
      </p:sp>
      <p:sp>
        <p:nvSpPr>
          <p:cNvPr id="9" name="Прямоугольник 8">
            <a:extLst>
              <a:ext uri="{FF2B5EF4-FFF2-40B4-BE49-F238E27FC236}">
                <a16:creationId xmlns:a16="http://schemas.microsoft.com/office/drawing/2014/main" id="{6442668D-7E42-4E2E-9816-0B5ECF1F684D}"/>
              </a:ext>
            </a:extLst>
          </p:cNvPr>
          <p:cNvSpPr/>
          <p:nvPr/>
        </p:nvSpPr>
        <p:spPr>
          <a:xfrm>
            <a:off x="8803059" y="2611829"/>
            <a:ext cx="2966325"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dirty="0">
                <a:ln>
                  <a:noFill/>
                </a:ln>
                <a:solidFill>
                  <a:srgbClr val="FF0000"/>
                </a:solidFill>
                <a:effectLst/>
                <a:uLnTx/>
                <a:uFillTx/>
                <a:latin typeface="Calibri" panose="020F0502020204030204"/>
                <a:ea typeface="+mn-ea"/>
                <a:cs typeface="+mn-cs"/>
              </a:rPr>
              <a:t>Summary 5 years – 11700 k$</a:t>
            </a:r>
            <a:r>
              <a:rPr kumimoji="0" lang="en-US" sz="1800" b="1" i="0" u="none" strike="noStrike" kern="1200" cap="none" spc="0" normalizeH="0" baseline="0" dirty="0">
                <a:ln>
                  <a:noFill/>
                </a:ln>
                <a:solidFill>
                  <a:srgbClr val="FF0000"/>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dirty="0">
                <a:ln>
                  <a:noFill/>
                </a:ln>
                <a:solidFill>
                  <a:srgbClr val="FF0000"/>
                </a:solidFill>
                <a:effectLst/>
                <a:uLnTx/>
                <a:uFillTx/>
                <a:latin typeface="Calibri" panose="020F0502020204030204"/>
                <a:ea typeface="+mn-ea"/>
                <a:cs typeface="+mn-cs"/>
              </a:rPr>
              <a:t>without SIJ and TP</a:t>
            </a:r>
            <a:endParaRPr kumimoji="0" lang="en-US" sz="1800" b="0" i="0" u="none" strike="noStrike" kern="1200" cap="none" spc="0" normalizeH="0" baseline="0" dirty="0">
              <a:ln>
                <a:noFill/>
              </a:ln>
              <a:solidFill>
                <a:prstClr val="black"/>
              </a:solidFill>
              <a:effectLst/>
              <a:uLnTx/>
              <a:uFillTx/>
              <a:latin typeface="Calibri" panose="020F0502020204030204"/>
              <a:ea typeface="+mn-ea"/>
              <a:cs typeface="+mn-cs"/>
            </a:endParaRPr>
          </a:p>
        </p:txBody>
      </p:sp>
      <p:sp>
        <p:nvSpPr>
          <p:cNvPr id="11" name="Прямоугольник 10">
            <a:extLst>
              <a:ext uri="{FF2B5EF4-FFF2-40B4-BE49-F238E27FC236}">
                <a16:creationId xmlns:a16="http://schemas.microsoft.com/office/drawing/2014/main" id="{C64B9DA6-E4C4-4C5A-85F0-099A66814591}"/>
              </a:ext>
            </a:extLst>
          </p:cNvPr>
          <p:cNvSpPr/>
          <p:nvPr/>
        </p:nvSpPr>
        <p:spPr>
          <a:xfrm>
            <a:off x="2606647" y="47740"/>
            <a:ext cx="7257115" cy="523220"/>
          </a:xfrm>
          <a:prstGeom prst="rect">
            <a:avLst/>
          </a:prstGeom>
        </p:spPr>
        <p:txBody>
          <a:bodyPr wrap="none">
            <a:spAutoFit/>
          </a:bodyPr>
          <a:lstStyle/>
          <a:p>
            <a:r>
              <a:rPr lang="en-US" sz="2800" b="1" dirty="0">
                <a:solidFill>
                  <a:schemeClr val="bg1"/>
                </a:solidFill>
                <a:latin typeface="+mn-lt"/>
              </a:rPr>
              <a:t>Project time schedule: short-range plans </a:t>
            </a:r>
          </a:p>
        </p:txBody>
      </p:sp>
    </p:spTree>
    <p:extLst>
      <p:ext uri="{BB962C8B-B14F-4D97-AF65-F5344CB8AC3E}">
        <p14:creationId xmlns:p14="http://schemas.microsoft.com/office/powerpoint/2010/main" val="1412580215"/>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Прямоугольник 12">
            <a:extLst>
              <a:ext uri="{FF2B5EF4-FFF2-40B4-BE49-F238E27FC236}">
                <a16:creationId xmlns:a16="http://schemas.microsoft.com/office/drawing/2014/main" id="{C031F4DF-24E5-495F-AF5B-4B0A2D1DFDAD}"/>
              </a:ext>
            </a:extLst>
          </p:cNvPr>
          <p:cNvSpPr/>
          <p:nvPr/>
        </p:nvSpPr>
        <p:spPr>
          <a:xfrm>
            <a:off x="0" y="545928"/>
            <a:ext cx="12192000" cy="6312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Номер слайда 1">
            <a:extLst>
              <a:ext uri="{FF2B5EF4-FFF2-40B4-BE49-F238E27FC236}">
                <a16:creationId xmlns:a16="http://schemas.microsoft.com/office/drawing/2014/main" id="{BB2A4490-DD8B-49A7-B0A6-86E22DECC89A}"/>
              </a:ext>
            </a:extLst>
          </p:cNvPr>
          <p:cNvSpPr>
            <a:spLocks noGrp="1"/>
          </p:cNvSpPr>
          <p:nvPr>
            <p:ph type="sldNum" sz="quarter" idx="10"/>
          </p:nvPr>
        </p:nvSpPr>
        <p:spPr/>
        <p:txBody>
          <a:bodyPr/>
          <a:lstStyle/>
          <a:p>
            <a:fld id="{ECEF4312-8F74-4F24-A1F4-57138FF53D0A}" type="slidenum">
              <a:rPr lang="en-US" altLang="fr-FR" smtClean="0"/>
              <a:pPr/>
              <a:t>5</a:t>
            </a:fld>
            <a:endParaRPr lang="en-US" altLang="fr-FR" dirty="0"/>
          </a:p>
        </p:txBody>
      </p:sp>
      <p:pic>
        <p:nvPicPr>
          <p:cNvPr id="3" name="Рисунок 2">
            <a:extLst>
              <a:ext uri="{FF2B5EF4-FFF2-40B4-BE49-F238E27FC236}">
                <a16:creationId xmlns:a16="http://schemas.microsoft.com/office/drawing/2014/main" id="{3A8E63A2-35AB-4BA4-B999-26BC21EB09C3}"/>
              </a:ext>
            </a:extLst>
          </p:cNvPr>
          <p:cNvPicPr>
            <a:picLocks noChangeAspect="1"/>
          </p:cNvPicPr>
          <p:nvPr/>
        </p:nvPicPr>
        <p:blipFill>
          <a:blip r:embed="rId2"/>
          <a:stretch>
            <a:fillRect/>
          </a:stretch>
        </p:blipFill>
        <p:spPr>
          <a:xfrm>
            <a:off x="66008" y="545928"/>
            <a:ext cx="12059983" cy="6312072"/>
          </a:xfrm>
          <a:prstGeom prst="rect">
            <a:avLst/>
          </a:prstGeom>
        </p:spPr>
      </p:pic>
      <p:sp>
        <p:nvSpPr>
          <p:cNvPr id="4" name="Овал 3">
            <a:extLst>
              <a:ext uri="{FF2B5EF4-FFF2-40B4-BE49-F238E27FC236}">
                <a16:creationId xmlns:a16="http://schemas.microsoft.com/office/drawing/2014/main" id="{71333CDC-5B47-4D88-BE84-9F0390D43A6C}"/>
              </a:ext>
            </a:extLst>
          </p:cNvPr>
          <p:cNvSpPr/>
          <p:nvPr/>
        </p:nvSpPr>
        <p:spPr>
          <a:xfrm>
            <a:off x="5861304" y="1856232"/>
            <a:ext cx="813816" cy="228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Овал 4">
            <a:extLst>
              <a:ext uri="{FF2B5EF4-FFF2-40B4-BE49-F238E27FC236}">
                <a16:creationId xmlns:a16="http://schemas.microsoft.com/office/drawing/2014/main" id="{0E17A4A2-2A91-4C5F-97A7-D36A40957B9C}"/>
              </a:ext>
            </a:extLst>
          </p:cNvPr>
          <p:cNvSpPr/>
          <p:nvPr/>
        </p:nvSpPr>
        <p:spPr>
          <a:xfrm>
            <a:off x="5788152" y="2107540"/>
            <a:ext cx="749808" cy="240487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Прямоугольник 5">
            <a:extLst>
              <a:ext uri="{FF2B5EF4-FFF2-40B4-BE49-F238E27FC236}">
                <a16:creationId xmlns:a16="http://schemas.microsoft.com/office/drawing/2014/main" id="{0EAA1BBE-F6E1-4343-AA71-5AB77C66D44F}"/>
              </a:ext>
            </a:extLst>
          </p:cNvPr>
          <p:cNvSpPr/>
          <p:nvPr/>
        </p:nvSpPr>
        <p:spPr>
          <a:xfrm>
            <a:off x="7772399" y="2423196"/>
            <a:ext cx="3886201" cy="79549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 name="Прямая со стрелкой 6">
            <a:extLst>
              <a:ext uri="{FF2B5EF4-FFF2-40B4-BE49-F238E27FC236}">
                <a16:creationId xmlns:a16="http://schemas.microsoft.com/office/drawing/2014/main" id="{07761DB9-7656-40A8-B3A8-19E3E9DF32B4}"/>
              </a:ext>
            </a:extLst>
          </p:cNvPr>
          <p:cNvCxnSpPr>
            <a:stCxn id="6" idx="2"/>
            <a:endCxn id="8" idx="0"/>
          </p:cNvCxnSpPr>
          <p:nvPr/>
        </p:nvCxnSpPr>
        <p:spPr>
          <a:xfrm>
            <a:off x="9715500" y="3218687"/>
            <a:ext cx="1412" cy="3879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Прямоугольник 7">
            <a:extLst>
              <a:ext uri="{FF2B5EF4-FFF2-40B4-BE49-F238E27FC236}">
                <a16:creationId xmlns:a16="http://schemas.microsoft.com/office/drawing/2014/main" id="{F688FE53-D72E-46CB-BF42-E4F555DCA33B}"/>
              </a:ext>
            </a:extLst>
          </p:cNvPr>
          <p:cNvSpPr/>
          <p:nvPr/>
        </p:nvSpPr>
        <p:spPr>
          <a:xfrm>
            <a:off x="7691982" y="3606648"/>
            <a:ext cx="4049859" cy="5459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Прямоугольник 8">
            <a:extLst>
              <a:ext uri="{FF2B5EF4-FFF2-40B4-BE49-F238E27FC236}">
                <a16:creationId xmlns:a16="http://schemas.microsoft.com/office/drawing/2014/main" id="{8993C618-E61B-47CF-AB77-4A603A854CDF}"/>
              </a:ext>
            </a:extLst>
          </p:cNvPr>
          <p:cNvSpPr/>
          <p:nvPr/>
        </p:nvSpPr>
        <p:spPr>
          <a:xfrm>
            <a:off x="7836074" y="3629507"/>
            <a:ext cx="3761671" cy="646331"/>
          </a:xfrm>
          <a:prstGeom prst="rect">
            <a:avLst/>
          </a:prstGeom>
        </p:spPr>
        <p:txBody>
          <a:bodyPr wrap="none">
            <a:spAutoFit/>
          </a:bodyPr>
          <a:lstStyle/>
          <a:p>
            <a:pPr algn="ctr"/>
            <a:r>
              <a:rPr lang="en-US" sz="1200" dirty="0"/>
              <a:t>Multiyear JINR-VNIINM contract (2022-2026 years) </a:t>
            </a:r>
          </a:p>
          <a:p>
            <a:pPr algn="ctr"/>
            <a:r>
              <a:rPr lang="en-US" sz="1200" dirty="0"/>
              <a:t>for a developing of fuel rods’ sketch project and R&amp;D</a:t>
            </a:r>
          </a:p>
          <a:p>
            <a:pPr algn="ctr"/>
            <a:r>
              <a:rPr lang="en-US" sz="1200" dirty="0"/>
              <a:t> </a:t>
            </a:r>
          </a:p>
        </p:txBody>
      </p:sp>
      <p:sp>
        <p:nvSpPr>
          <p:cNvPr id="10" name="Прямоугольник 9">
            <a:extLst>
              <a:ext uri="{FF2B5EF4-FFF2-40B4-BE49-F238E27FC236}">
                <a16:creationId xmlns:a16="http://schemas.microsoft.com/office/drawing/2014/main" id="{522A1787-53B4-4EA4-8272-C9915E525577}"/>
              </a:ext>
            </a:extLst>
          </p:cNvPr>
          <p:cNvSpPr/>
          <p:nvPr/>
        </p:nvSpPr>
        <p:spPr>
          <a:xfrm>
            <a:off x="8003889" y="2451610"/>
            <a:ext cx="3423220" cy="738664"/>
          </a:xfrm>
          <a:prstGeom prst="rect">
            <a:avLst/>
          </a:prstGeom>
        </p:spPr>
        <p:txBody>
          <a:bodyPr wrap="square">
            <a:spAutoFit/>
          </a:bodyPr>
          <a:lstStyle/>
          <a:p>
            <a:pPr algn="ctr"/>
            <a:r>
              <a:rPr lang="en-US" sz="1400" dirty="0"/>
              <a:t>Technical design specification for a new multiyear JINR-VNIINM contract </a:t>
            </a:r>
          </a:p>
          <a:p>
            <a:pPr algn="ctr"/>
            <a:r>
              <a:rPr lang="en-US" sz="1400" dirty="0"/>
              <a:t>(in process)</a:t>
            </a:r>
          </a:p>
        </p:txBody>
      </p:sp>
      <p:sp>
        <p:nvSpPr>
          <p:cNvPr id="11" name="Прямоугольник 10">
            <a:extLst>
              <a:ext uri="{FF2B5EF4-FFF2-40B4-BE49-F238E27FC236}">
                <a16:creationId xmlns:a16="http://schemas.microsoft.com/office/drawing/2014/main" id="{FE1B241A-8D5A-44E7-84DB-D1B421277874}"/>
              </a:ext>
            </a:extLst>
          </p:cNvPr>
          <p:cNvSpPr/>
          <p:nvPr/>
        </p:nvSpPr>
        <p:spPr>
          <a:xfrm>
            <a:off x="5922243" y="2021905"/>
            <a:ext cx="1786066" cy="276999"/>
          </a:xfrm>
          <a:prstGeom prst="rect">
            <a:avLst/>
          </a:prstGeom>
        </p:spPr>
        <p:txBody>
          <a:bodyPr wrap="none">
            <a:spAutoFit/>
          </a:bodyPr>
          <a:lstStyle/>
          <a:p>
            <a:r>
              <a:rPr lang="en-US" sz="1200" b="1" dirty="0">
                <a:solidFill>
                  <a:srgbClr val="FF0000"/>
                </a:solidFill>
              </a:rPr>
              <a:t>4500 k$ (3 years R&amp;D)</a:t>
            </a:r>
          </a:p>
        </p:txBody>
      </p:sp>
      <p:sp>
        <p:nvSpPr>
          <p:cNvPr id="12" name="Прямоугольник 11">
            <a:extLst>
              <a:ext uri="{FF2B5EF4-FFF2-40B4-BE49-F238E27FC236}">
                <a16:creationId xmlns:a16="http://schemas.microsoft.com/office/drawing/2014/main" id="{767DE7FD-DE3B-475A-A1E2-A847573C169B}"/>
              </a:ext>
            </a:extLst>
          </p:cNvPr>
          <p:cNvSpPr/>
          <p:nvPr/>
        </p:nvSpPr>
        <p:spPr>
          <a:xfrm>
            <a:off x="6802058" y="4585993"/>
            <a:ext cx="1410964" cy="461665"/>
          </a:xfrm>
          <a:prstGeom prst="rect">
            <a:avLst/>
          </a:prstGeom>
        </p:spPr>
        <p:txBody>
          <a:bodyPr wrap="none">
            <a:spAutoFit/>
          </a:bodyPr>
          <a:lstStyle/>
          <a:p>
            <a:r>
              <a:rPr lang="en-US" sz="1200" b="1" dirty="0">
                <a:solidFill>
                  <a:srgbClr val="FF0000"/>
                </a:solidFill>
              </a:rPr>
              <a:t>1650 k$ (2 years)</a:t>
            </a:r>
          </a:p>
          <a:p>
            <a:r>
              <a:rPr lang="en-US" sz="1200" b="1" dirty="0">
                <a:solidFill>
                  <a:srgbClr val="FF0000"/>
                </a:solidFill>
              </a:rPr>
              <a:t> </a:t>
            </a:r>
          </a:p>
        </p:txBody>
      </p:sp>
      <p:sp>
        <p:nvSpPr>
          <p:cNvPr id="14" name="Прямоугольник 13">
            <a:extLst>
              <a:ext uri="{FF2B5EF4-FFF2-40B4-BE49-F238E27FC236}">
                <a16:creationId xmlns:a16="http://schemas.microsoft.com/office/drawing/2014/main" id="{12FFA318-6263-4B20-B2CF-7ADCBE6E38D7}"/>
              </a:ext>
            </a:extLst>
          </p:cNvPr>
          <p:cNvSpPr/>
          <p:nvPr/>
        </p:nvSpPr>
        <p:spPr>
          <a:xfrm>
            <a:off x="215900" y="-24946"/>
            <a:ext cx="11823700" cy="523220"/>
          </a:xfrm>
          <a:prstGeom prst="rect">
            <a:avLst/>
          </a:prstGeom>
        </p:spPr>
        <p:txBody>
          <a:bodyPr wrap="square">
            <a:spAutoFit/>
          </a:bodyPr>
          <a:lstStyle/>
          <a:p>
            <a:pPr algn="ctr"/>
            <a:r>
              <a:rPr lang="en-US" sz="2800" b="1" dirty="0">
                <a:solidFill>
                  <a:schemeClr val="bg1"/>
                </a:solidFill>
              </a:rPr>
              <a:t>Roadmap of developing of neptunium fuel rods: short-range plans </a:t>
            </a:r>
          </a:p>
        </p:txBody>
      </p:sp>
    </p:spTree>
    <p:extLst>
      <p:ext uri="{BB962C8B-B14F-4D97-AF65-F5344CB8AC3E}">
        <p14:creationId xmlns:p14="http://schemas.microsoft.com/office/powerpoint/2010/main" val="3588318821"/>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a:extLst>
              <a:ext uri="{FF2B5EF4-FFF2-40B4-BE49-F238E27FC236}">
                <a16:creationId xmlns:a16="http://schemas.microsoft.com/office/drawing/2014/main" id="{72816AE1-8CCD-4721-9A73-2D05EBEDC335}"/>
              </a:ext>
            </a:extLst>
          </p:cNvPr>
          <p:cNvSpPr/>
          <p:nvPr/>
        </p:nvSpPr>
        <p:spPr>
          <a:xfrm>
            <a:off x="331106" y="1021346"/>
            <a:ext cx="11468100" cy="1477328"/>
          </a:xfrm>
          <a:prstGeom prst="rect">
            <a:avLst/>
          </a:prstGeom>
        </p:spPr>
        <p:txBody>
          <a:bodyPr wrap="square">
            <a:spAutoFit/>
          </a:bodyPr>
          <a:lstStyle/>
          <a:p>
            <a:pPr algn="just">
              <a:spcBef>
                <a:spcPts val="600"/>
              </a:spcBef>
              <a:spcAft>
                <a:spcPts val="0"/>
              </a:spcAft>
            </a:pPr>
            <a:r>
              <a:rPr lang="en-US" sz="1700" b="1" u="sng" dirty="0">
                <a:solidFill>
                  <a:srgbClr val="7030A0"/>
                </a:solidFill>
                <a:ea typeface="Times New Roman" panose="02020603050405020304" pitchFamily="18" charset="0"/>
                <a:cs typeface="Times New Roman" panose="02020603050405020304" pitchFamily="18" charset="0"/>
              </a:rPr>
              <a:t>Recommendation by the PAC</a:t>
            </a:r>
          </a:p>
          <a:p>
            <a:pPr algn="just">
              <a:spcBef>
                <a:spcPts val="600"/>
              </a:spcBef>
              <a:spcAft>
                <a:spcPts val="0"/>
              </a:spcAft>
            </a:pPr>
            <a:r>
              <a:rPr lang="en-US" sz="1700" dirty="0">
                <a:solidFill>
                  <a:srgbClr val="7030A0"/>
                </a:solidFill>
                <a:ea typeface="Times New Roman" panose="02020603050405020304" pitchFamily="18" charset="0"/>
                <a:cs typeface="Times New Roman" panose="02020603050405020304" pitchFamily="18" charset="0"/>
              </a:rPr>
              <a:t>The PAC recommended presenting a detailed report on the R&amp;D activities on the development of fuel elements and on the preparation of the conceptual design of the “Neptune” reactor at the next PAC meeting. The PAC also expects to hear a report on the principal points of the design of cold moderators, primary neutron optics and shielding as an integral part of the neutron source.</a:t>
            </a:r>
          </a:p>
        </p:txBody>
      </p:sp>
      <p:sp>
        <p:nvSpPr>
          <p:cNvPr id="2" name="Прямоугольник 1">
            <a:extLst>
              <a:ext uri="{FF2B5EF4-FFF2-40B4-BE49-F238E27FC236}">
                <a16:creationId xmlns:a16="http://schemas.microsoft.com/office/drawing/2014/main" id="{E4A54E0D-ACCF-4485-8646-503A0036549F}"/>
              </a:ext>
            </a:extLst>
          </p:cNvPr>
          <p:cNvSpPr/>
          <p:nvPr/>
        </p:nvSpPr>
        <p:spPr>
          <a:xfrm>
            <a:off x="360135" y="2714118"/>
            <a:ext cx="11468100" cy="3493264"/>
          </a:xfrm>
          <a:prstGeom prst="rect">
            <a:avLst/>
          </a:prstGeom>
        </p:spPr>
        <p:txBody>
          <a:bodyPr wrap="square">
            <a:spAutoFit/>
          </a:bodyPr>
          <a:lstStyle/>
          <a:p>
            <a:pPr algn="just"/>
            <a:r>
              <a:rPr lang="en-US" sz="1700" b="1" u="sng" dirty="0">
                <a:solidFill>
                  <a:srgbClr val="0000FF"/>
                </a:solidFill>
              </a:rPr>
              <a:t>Resolution of the JINR Scientific Council</a:t>
            </a:r>
          </a:p>
          <a:p>
            <a:pPr algn="just"/>
            <a:endParaRPr lang="en-US" sz="1700" u="sng" dirty="0">
              <a:solidFill>
                <a:srgbClr val="0000FF"/>
              </a:solidFill>
            </a:endParaRPr>
          </a:p>
          <a:p>
            <a:pPr algn="just"/>
            <a:r>
              <a:rPr lang="en-US" sz="1700" dirty="0">
                <a:solidFill>
                  <a:srgbClr val="0000FF"/>
                </a:solidFill>
              </a:rPr>
              <a:t>The Scientific Council welcomed the on-going progress of the new neutron source of JINR – Neptune. In particular, the Scientific Council noted that, following the previous PAC recommendations, FLNP has updated the roadmap for the development of the new neutron source for approval of the JINR management and </a:t>
            </a:r>
            <a:r>
              <a:rPr lang="en-US" sz="1700" dirty="0" err="1">
                <a:solidFill>
                  <a:srgbClr val="0000FF"/>
                </a:solidFill>
              </a:rPr>
              <a:t>Rosatom</a:t>
            </a:r>
            <a:r>
              <a:rPr lang="en-US" sz="1700" dirty="0">
                <a:solidFill>
                  <a:srgbClr val="0000FF"/>
                </a:solidFill>
              </a:rPr>
              <a:t> State </a:t>
            </a:r>
            <a:r>
              <a:rPr lang="en-US" sz="1700" dirty="0" err="1">
                <a:solidFill>
                  <a:srgbClr val="0000FF"/>
                </a:solidFill>
              </a:rPr>
              <a:t>Atomiс</a:t>
            </a:r>
            <a:r>
              <a:rPr lang="en-US" sz="1700" dirty="0">
                <a:solidFill>
                  <a:srgbClr val="0000FF"/>
                </a:solidFill>
              </a:rPr>
              <a:t> Energy Corporation. The approval of the roadmap will enable R&amp;D activities of developing fuel elements with neptunium-nitride-based fuel and of preparing technical specifications for a conceptual design of the Neptune reactor.</a:t>
            </a:r>
          </a:p>
          <a:p>
            <a:pPr algn="just"/>
            <a:endParaRPr lang="en-US" sz="1700" dirty="0">
              <a:solidFill>
                <a:srgbClr val="0000FF"/>
              </a:solidFill>
            </a:endParaRPr>
          </a:p>
          <a:p>
            <a:pPr algn="just"/>
            <a:r>
              <a:rPr lang="en-US" sz="1700" dirty="0">
                <a:solidFill>
                  <a:srgbClr val="0000FF"/>
                </a:solidFill>
              </a:rPr>
              <a:t>The Scientific Council agreed with the PAC that a detailed report on the R&amp;D activities of developing fuel elements and preparing a conceptual design of the Neptune reactor should be presented at the next PAC meeting.</a:t>
            </a:r>
          </a:p>
          <a:p>
            <a:pPr algn="just"/>
            <a:endParaRPr lang="en-US" sz="1700" dirty="0">
              <a:solidFill>
                <a:srgbClr val="0000FF"/>
              </a:solidFill>
            </a:endParaRPr>
          </a:p>
          <a:p>
            <a:pPr algn="just"/>
            <a:r>
              <a:rPr lang="en-US" sz="1700" dirty="0">
                <a:solidFill>
                  <a:srgbClr val="0000FF"/>
                </a:solidFill>
              </a:rPr>
              <a:t>The Scientific Council also shared the expectation of the PAC to hear a report on principal points of the design of cold moderators, primary neutron optics and shielding as an integral part of the neutron source. </a:t>
            </a:r>
            <a:endParaRPr lang="ru-RU" sz="1700" dirty="0">
              <a:solidFill>
                <a:srgbClr val="0000FF"/>
              </a:solidFill>
            </a:endParaRPr>
          </a:p>
        </p:txBody>
      </p:sp>
      <p:sp>
        <p:nvSpPr>
          <p:cNvPr id="4" name="Прямоугольник 3">
            <a:extLst>
              <a:ext uri="{FF2B5EF4-FFF2-40B4-BE49-F238E27FC236}">
                <a16:creationId xmlns:a16="http://schemas.microsoft.com/office/drawing/2014/main" id="{8399B432-DDF2-420B-AFE2-6925DC0E03E4}"/>
              </a:ext>
            </a:extLst>
          </p:cNvPr>
          <p:cNvSpPr/>
          <p:nvPr/>
        </p:nvSpPr>
        <p:spPr>
          <a:xfrm>
            <a:off x="603250" y="-12700"/>
            <a:ext cx="11468100" cy="658835"/>
          </a:xfrm>
          <a:prstGeom prst="rect">
            <a:avLst/>
          </a:prstGeom>
        </p:spPr>
        <p:txBody>
          <a:bodyPr wrap="square">
            <a:spAutoFit/>
          </a:bodyPr>
          <a:lstStyle/>
          <a:p>
            <a:pPr lvl="0" algn="ctr">
              <a:lnSpc>
                <a:spcPct val="150000"/>
              </a:lnSpc>
              <a:spcBef>
                <a:spcPts val="1800"/>
              </a:spcBef>
              <a:spcAft>
                <a:spcPts val="600"/>
              </a:spcAft>
              <a:buSzPts val="1200"/>
            </a:pPr>
            <a:r>
              <a:rPr lang="en-US" sz="2800" b="1" dirty="0">
                <a:solidFill>
                  <a:schemeClr val="bg1"/>
                </a:solidFill>
                <a:ea typeface="Times New Roman" panose="02020603050405020304" pitchFamily="18" charset="0"/>
                <a:cs typeface="Times New Roman" panose="02020603050405020304" pitchFamily="18" charset="0"/>
              </a:rPr>
              <a:t>Development of the new neutron source at FLNP</a:t>
            </a:r>
            <a:endParaRPr lang="en-US" sz="2800" dirty="0">
              <a:solidFill>
                <a:schemeClr val="bg1"/>
              </a:solidFill>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53021013"/>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a:extLst>
              <a:ext uri="{FF2B5EF4-FFF2-40B4-BE49-F238E27FC236}">
                <a16:creationId xmlns:a16="http://schemas.microsoft.com/office/drawing/2014/main" id="{3167FD33-DA03-403A-ADAF-ABF39F079690}"/>
              </a:ext>
            </a:extLst>
          </p:cNvPr>
          <p:cNvSpPr/>
          <p:nvPr/>
        </p:nvSpPr>
        <p:spPr>
          <a:xfrm>
            <a:off x="957696" y="134035"/>
            <a:ext cx="10297390" cy="523220"/>
          </a:xfrm>
          <a:prstGeom prst="rect">
            <a:avLst/>
          </a:prstGeom>
        </p:spPr>
        <p:txBody>
          <a:bodyPr wrap="square">
            <a:spAutoFit/>
          </a:bodyPr>
          <a:lstStyle/>
          <a:p>
            <a:pPr algn="ctr"/>
            <a:r>
              <a:rPr lang="en-US" sz="2800" b="1" dirty="0">
                <a:solidFill>
                  <a:schemeClr val="bg1"/>
                </a:solidFill>
              </a:rPr>
              <a:t>Report on the spectrometer complex of the IBR-2 facility</a:t>
            </a:r>
          </a:p>
        </p:txBody>
      </p:sp>
      <p:sp>
        <p:nvSpPr>
          <p:cNvPr id="4" name="Прямоугольник 3">
            <a:extLst>
              <a:ext uri="{FF2B5EF4-FFF2-40B4-BE49-F238E27FC236}">
                <a16:creationId xmlns:a16="http://schemas.microsoft.com/office/drawing/2014/main" id="{8354E0D3-2177-41E4-BD3A-A0B2DFC0AE3C}"/>
              </a:ext>
            </a:extLst>
          </p:cNvPr>
          <p:cNvSpPr/>
          <p:nvPr/>
        </p:nvSpPr>
        <p:spPr>
          <a:xfrm>
            <a:off x="301337" y="1061034"/>
            <a:ext cx="5645929" cy="3754874"/>
          </a:xfrm>
          <a:prstGeom prst="rect">
            <a:avLst/>
          </a:prstGeom>
        </p:spPr>
        <p:txBody>
          <a:bodyPr wrap="square">
            <a:spAutoFit/>
          </a:bodyPr>
          <a:lstStyle/>
          <a:p>
            <a:pPr algn="just">
              <a:spcBef>
                <a:spcPts val="1200"/>
              </a:spcBef>
              <a:spcAft>
                <a:spcPts val="0"/>
              </a:spcAft>
            </a:pPr>
            <a:r>
              <a:rPr lang="en-US" sz="1600" dirty="0">
                <a:solidFill>
                  <a:srgbClr val="003399"/>
                </a:solidFill>
                <a:ea typeface="Times New Roman" panose="02020603050405020304" pitchFamily="18" charset="0"/>
                <a:cs typeface="Times New Roman" panose="02020603050405020304" pitchFamily="18" charset="0"/>
              </a:rPr>
              <a:t>The PAC considered the report on the status of the YuMO small-angle neutron scattering diffractometer at beamline 4 of the IBR-2 reactor presented by </a:t>
            </a:r>
            <a:r>
              <a:rPr lang="en-US" sz="1600" b="1" dirty="0">
                <a:solidFill>
                  <a:srgbClr val="003399"/>
                </a:solidFill>
                <a:ea typeface="Times New Roman" panose="02020603050405020304" pitchFamily="18" charset="0"/>
                <a:cs typeface="Times New Roman" panose="02020603050405020304" pitchFamily="18" charset="0"/>
              </a:rPr>
              <a:t>O. Ivankov.</a:t>
            </a:r>
          </a:p>
          <a:p>
            <a:pPr algn="just">
              <a:spcBef>
                <a:spcPts val="1200"/>
              </a:spcBef>
              <a:spcAft>
                <a:spcPts val="0"/>
              </a:spcAft>
            </a:pPr>
            <a:r>
              <a:rPr lang="en-US" sz="1600" dirty="0">
                <a:solidFill>
                  <a:srgbClr val="003399"/>
                </a:solidFill>
                <a:ea typeface="Times New Roman" panose="02020603050405020304" pitchFamily="18" charset="0"/>
                <a:cs typeface="Times New Roman" panose="02020603050405020304" pitchFamily="18" charset="0"/>
              </a:rPr>
              <a:t>The PAC recognized the high demand for the diffractometer and the importance of the research results obtained with it and published in high-ranked journals.</a:t>
            </a:r>
          </a:p>
          <a:p>
            <a:pPr algn="just">
              <a:spcBef>
                <a:spcPts val="1200"/>
              </a:spcBef>
              <a:spcAft>
                <a:spcPts val="0"/>
              </a:spcAft>
            </a:pPr>
            <a:r>
              <a:rPr lang="en-US" sz="1600" dirty="0">
                <a:solidFill>
                  <a:srgbClr val="003399"/>
                </a:solidFill>
                <a:ea typeface="Times New Roman" panose="02020603050405020304" pitchFamily="18" charset="0"/>
                <a:cs typeface="Times New Roman" panose="02020603050405020304" pitchFamily="18" charset="0"/>
              </a:rPr>
              <a:t>The PAC noted with satisfaction that the installation of the new cold neutron source leads to a significant gain in the cold neutron flux at YuMO without a considerable decrease in thermal neutron flux.</a:t>
            </a:r>
          </a:p>
          <a:p>
            <a:pPr algn="just">
              <a:spcBef>
                <a:spcPts val="1200"/>
              </a:spcBef>
              <a:spcAft>
                <a:spcPts val="0"/>
              </a:spcAft>
            </a:pPr>
            <a:r>
              <a:rPr lang="en-US" sz="1600" dirty="0">
                <a:solidFill>
                  <a:srgbClr val="003399"/>
                </a:solidFill>
                <a:ea typeface="Times New Roman" panose="02020603050405020304" pitchFamily="18" charset="0"/>
                <a:cs typeface="Times New Roman" panose="02020603050405020304" pitchFamily="18" charset="0"/>
              </a:rPr>
              <a:t>The PAC noted new possibilities for user experiments resulting from the extension of the YuMO sample preparation lab and acquiring a new sample environment.</a:t>
            </a:r>
          </a:p>
        </p:txBody>
      </p:sp>
      <p:pic>
        <p:nvPicPr>
          <p:cNvPr id="5" name="Рисунок 4">
            <a:extLst>
              <a:ext uri="{FF2B5EF4-FFF2-40B4-BE49-F238E27FC236}">
                <a16:creationId xmlns:a16="http://schemas.microsoft.com/office/drawing/2014/main" id="{D804A9B4-464E-40BD-864A-E92E78990938}"/>
              </a:ext>
            </a:extLst>
          </p:cNvPr>
          <p:cNvPicPr>
            <a:picLocks noChangeAspect="1"/>
          </p:cNvPicPr>
          <p:nvPr/>
        </p:nvPicPr>
        <p:blipFill rotWithShape="1">
          <a:blip r:embed="rId2"/>
          <a:srcRect l="828" t="719"/>
          <a:stretch/>
        </p:blipFill>
        <p:spPr>
          <a:xfrm>
            <a:off x="6244735" y="835844"/>
            <a:ext cx="5945225" cy="3773278"/>
          </a:xfrm>
          <a:prstGeom prst="rect">
            <a:avLst/>
          </a:prstGeom>
        </p:spPr>
      </p:pic>
      <p:sp>
        <p:nvSpPr>
          <p:cNvPr id="6" name="Прямоугольник 5">
            <a:extLst>
              <a:ext uri="{FF2B5EF4-FFF2-40B4-BE49-F238E27FC236}">
                <a16:creationId xmlns:a16="http://schemas.microsoft.com/office/drawing/2014/main" id="{1C6AF8BD-CBA4-4779-9A35-E8CD559DABC4}"/>
              </a:ext>
            </a:extLst>
          </p:cNvPr>
          <p:cNvSpPr/>
          <p:nvPr/>
        </p:nvSpPr>
        <p:spPr>
          <a:xfrm>
            <a:off x="301336" y="4861777"/>
            <a:ext cx="5794663" cy="1569660"/>
          </a:xfrm>
          <a:prstGeom prst="rect">
            <a:avLst/>
          </a:prstGeom>
        </p:spPr>
        <p:txBody>
          <a:bodyPr wrap="square">
            <a:spAutoFit/>
          </a:bodyPr>
          <a:lstStyle/>
          <a:p>
            <a:pPr algn="just">
              <a:spcBef>
                <a:spcPts val="600"/>
              </a:spcBef>
              <a:spcAft>
                <a:spcPts val="0"/>
              </a:spcAft>
            </a:pPr>
            <a:r>
              <a:rPr lang="en-US" sz="1600" b="1" u="sng" dirty="0">
                <a:solidFill>
                  <a:srgbClr val="7030A0"/>
                </a:solidFill>
                <a:cs typeface="Times New Roman" panose="02020603050405020304" pitchFamily="18" charset="0"/>
              </a:rPr>
              <a:t>Recommendation by the PAC.</a:t>
            </a:r>
            <a:r>
              <a:rPr lang="en-US" sz="1600" b="1" dirty="0">
                <a:solidFill>
                  <a:srgbClr val="7030A0"/>
                </a:solidFill>
                <a:cs typeface="Times New Roman" panose="02020603050405020304" pitchFamily="18" charset="0"/>
              </a:rPr>
              <a:t> </a:t>
            </a:r>
            <a:r>
              <a:rPr lang="en-US" sz="1600" dirty="0">
                <a:solidFill>
                  <a:srgbClr val="7030A0"/>
                </a:solidFill>
                <a:cs typeface="Times New Roman" panose="02020603050405020304" pitchFamily="18" charset="0"/>
              </a:rPr>
              <a:t>The PAC supported further development of the small-angle neutron scattering method at present and future pulsed neutron sources of JINR. The PAC recommends continuing the work on upgrading the YuMO diffractometer and expects that a detailed upgrade programme will be presented at the next meeting.</a:t>
            </a:r>
          </a:p>
        </p:txBody>
      </p:sp>
      <p:sp>
        <p:nvSpPr>
          <p:cNvPr id="2" name="Прямоугольник 1">
            <a:extLst>
              <a:ext uri="{FF2B5EF4-FFF2-40B4-BE49-F238E27FC236}">
                <a16:creationId xmlns:a16="http://schemas.microsoft.com/office/drawing/2014/main" id="{81F27054-B5EC-48D1-9419-CC7782CBD8D4}"/>
              </a:ext>
            </a:extLst>
          </p:cNvPr>
          <p:cNvSpPr/>
          <p:nvPr/>
        </p:nvSpPr>
        <p:spPr>
          <a:xfrm>
            <a:off x="6244735" y="4730971"/>
            <a:ext cx="5796703" cy="1831271"/>
          </a:xfrm>
          <a:prstGeom prst="rect">
            <a:avLst/>
          </a:prstGeom>
        </p:spPr>
        <p:txBody>
          <a:bodyPr wrap="square">
            <a:spAutoFit/>
          </a:bodyPr>
          <a:lstStyle/>
          <a:p>
            <a:pPr algn="just"/>
            <a:r>
              <a:rPr lang="en-US" sz="1600" b="1" u="sng" dirty="0">
                <a:solidFill>
                  <a:srgbClr val="0000FF"/>
                </a:solidFill>
              </a:rPr>
              <a:t>Resolution of the JINR Scientific Council.</a:t>
            </a:r>
            <a:r>
              <a:rPr lang="en-US" sz="1600" b="1" dirty="0">
                <a:solidFill>
                  <a:srgbClr val="0000FF"/>
                </a:solidFill>
              </a:rPr>
              <a:t> </a:t>
            </a:r>
            <a:r>
              <a:rPr lang="en-US" sz="1600" dirty="0">
                <a:solidFill>
                  <a:srgbClr val="0000FF"/>
                </a:solidFill>
              </a:rPr>
              <a:t>Together with the PAC, the Scientific Council supported further development of the small-angle neutron scattering method at the pulsed neutron source of JINR. In particular, the Scientific Council recommended continuing the upgrade of the </a:t>
            </a:r>
            <a:r>
              <a:rPr lang="en-US" sz="1600" dirty="0" err="1">
                <a:solidFill>
                  <a:srgbClr val="0000FF"/>
                </a:solidFill>
              </a:rPr>
              <a:t>YuMO</a:t>
            </a:r>
            <a:r>
              <a:rPr lang="en-US" sz="1600" dirty="0">
                <a:solidFill>
                  <a:srgbClr val="0000FF"/>
                </a:solidFill>
              </a:rPr>
              <a:t> diffractometer and welcomed the PAC’s intention to consider its detailed upgrade </a:t>
            </a:r>
            <a:r>
              <a:rPr lang="en-US" sz="1600" dirty="0" err="1">
                <a:solidFill>
                  <a:srgbClr val="0000FF"/>
                </a:solidFill>
              </a:rPr>
              <a:t>programme</a:t>
            </a:r>
            <a:r>
              <a:rPr lang="en-US" sz="1600" dirty="0">
                <a:solidFill>
                  <a:srgbClr val="0000FF"/>
                </a:solidFill>
              </a:rPr>
              <a:t> at the next meeting. </a:t>
            </a:r>
            <a:endParaRPr lang="ru-RU" sz="1600" dirty="0">
              <a:solidFill>
                <a:srgbClr val="0000FF"/>
              </a:solidFill>
            </a:endParaRPr>
          </a:p>
        </p:txBody>
      </p:sp>
    </p:spTree>
    <p:extLst>
      <p:ext uri="{BB962C8B-B14F-4D97-AF65-F5344CB8AC3E}">
        <p14:creationId xmlns:p14="http://schemas.microsoft.com/office/powerpoint/2010/main" val="2550421196"/>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a:extLst>
              <a:ext uri="{FF2B5EF4-FFF2-40B4-BE49-F238E27FC236}">
                <a16:creationId xmlns:a16="http://schemas.microsoft.com/office/drawing/2014/main" id="{D4DB299D-894B-478C-984A-0E743EEC2372}"/>
              </a:ext>
            </a:extLst>
          </p:cNvPr>
          <p:cNvSpPr/>
          <p:nvPr/>
        </p:nvSpPr>
        <p:spPr>
          <a:xfrm>
            <a:off x="951056" y="23152"/>
            <a:ext cx="10387446" cy="726609"/>
          </a:xfrm>
          <a:prstGeom prst="rect">
            <a:avLst/>
          </a:prstGeom>
        </p:spPr>
        <p:txBody>
          <a:bodyPr wrap="square">
            <a:spAutoFit/>
          </a:bodyPr>
          <a:lstStyle/>
          <a:p>
            <a:pPr lvl="0" algn="ctr">
              <a:lnSpc>
                <a:spcPct val="120000"/>
              </a:lnSpc>
              <a:spcBef>
                <a:spcPts val="0"/>
              </a:spcBef>
              <a:spcAft>
                <a:spcPts val="0"/>
              </a:spcAft>
              <a:buSzPts val="1200"/>
            </a:pPr>
            <a:r>
              <a:rPr lang="en-US" b="1" dirty="0">
                <a:solidFill>
                  <a:schemeClr val="bg1"/>
                </a:solidFill>
                <a:ea typeface="Times New Roman" panose="02020603050405020304" pitchFamily="18" charset="0"/>
                <a:cs typeface="Times New Roman" panose="02020603050405020304" pitchFamily="18" charset="0"/>
              </a:rPr>
              <a:t>Report on the expiring theme "Radiation Physics, Radiochemistry, and Nanotechnology Investigations Using Beams of Accelerated Heavy Ions" and proposal for its extension</a:t>
            </a:r>
            <a:endParaRPr lang="en-US" dirty="0">
              <a:solidFill>
                <a:schemeClr val="bg1"/>
              </a:solidFill>
              <a:ea typeface="Times New Roman" panose="02020603050405020304" pitchFamily="18" charset="0"/>
              <a:cs typeface="Times New Roman" panose="02020603050405020304" pitchFamily="18" charset="0"/>
            </a:endParaRPr>
          </a:p>
        </p:txBody>
      </p:sp>
      <p:sp>
        <p:nvSpPr>
          <p:cNvPr id="4" name="Прямоугольник 3">
            <a:extLst>
              <a:ext uri="{FF2B5EF4-FFF2-40B4-BE49-F238E27FC236}">
                <a16:creationId xmlns:a16="http://schemas.microsoft.com/office/drawing/2014/main" id="{857E760D-D2D6-4BD2-B4EC-F3FDF5537357}"/>
              </a:ext>
            </a:extLst>
          </p:cNvPr>
          <p:cNvSpPr/>
          <p:nvPr/>
        </p:nvSpPr>
        <p:spPr>
          <a:xfrm>
            <a:off x="701097" y="1174326"/>
            <a:ext cx="10789805" cy="4426853"/>
          </a:xfrm>
          <a:prstGeom prst="rect">
            <a:avLst/>
          </a:prstGeom>
        </p:spPr>
        <p:txBody>
          <a:bodyPr wrap="square">
            <a:spAutoFit/>
          </a:bodyPr>
          <a:lstStyle/>
          <a:p>
            <a:pPr algn="just">
              <a:spcBef>
                <a:spcPts val="800"/>
              </a:spcBef>
              <a:spcAft>
                <a:spcPts val="0"/>
              </a:spcAft>
            </a:pPr>
            <a:r>
              <a:rPr lang="en-US" sz="1700" dirty="0">
                <a:solidFill>
                  <a:srgbClr val="004176"/>
                </a:solidFill>
                <a:ea typeface="Times New Roman" panose="02020603050405020304" pitchFamily="18" charset="0"/>
                <a:cs typeface="Times New Roman" panose="02020603050405020304" pitchFamily="18" charset="0"/>
              </a:rPr>
              <a:t>The PAC took note of the report presented by</a:t>
            </a:r>
            <a:r>
              <a:rPr lang="en-US" sz="1700" b="1" dirty="0">
                <a:solidFill>
                  <a:srgbClr val="004176"/>
                </a:solidFill>
                <a:ea typeface="Times New Roman" panose="02020603050405020304" pitchFamily="18" charset="0"/>
                <a:cs typeface="Times New Roman" panose="02020603050405020304" pitchFamily="18" charset="0"/>
              </a:rPr>
              <a:t> P. Apel </a:t>
            </a:r>
            <a:r>
              <a:rPr lang="en-US" sz="1700" dirty="0">
                <a:solidFill>
                  <a:srgbClr val="004176"/>
                </a:solidFill>
                <a:ea typeface="Times New Roman" panose="02020603050405020304" pitchFamily="18" charset="0"/>
                <a:cs typeface="Times New Roman" panose="02020603050405020304" pitchFamily="18" charset="0"/>
              </a:rPr>
              <a:t>on the expiring theme "Radiation Physics, Radiochemistry, and Nanotechnology Investigations Using Beams of Accelerated Heavy Ions" and the proposal for its extension for the period 2022–2023.  The PAC appreciated the wide range of the R&amp;D studies that were realized and the high quality of the obtained results.</a:t>
            </a:r>
          </a:p>
          <a:p>
            <a:pPr algn="just">
              <a:spcBef>
                <a:spcPts val="800"/>
              </a:spcBef>
              <a:spcAft>
                <a:spcPts val="0"/>
              </a:spcAft>
            </a:pPr>
            <a:r>
              <a:rPr lang="en-US" sz="1700" dirty="0">
                <a:solidFill>
                  <a:srgbClr val="004176"/>
                </a:solidFill>
                <a:ea typeface="Times New Roman" panose="02020603050405020304" pitchFamily="18" charset="0"/>
                <a:cs typeface="Times New Roman" panose="02020603050405020304" pitchFamily="18" charset="0"/>
              </a:rPr>
              <a:t>The proposal for the extension of the theme allows synchronizing the activity within the framework of the theme with the Seven-Year Plan for the Development of JINR, i.e. through 2023.</a:t>
            </a:r>
          </a:p>
          <a:p>
            <a:pPr algn="just">
              <a:spcBef>
                <a:spcPts val="800"/>
              </a:spcBef>
              <a:spcAft>
                <a:spcPts val="0"/>
              </a:spcAft>
            </a:pPr>
            <a:r>
              <a:rPr lang="en-US" sz="1700" u="sng" dirty="0">
                <a:solidFill>
                  <a:srgbClr val="004176"/>
                </a:solidFill>
                <a:ea typeface="Times New Roman" panose="02020603050405020304" pitchFamily="18" charset="0"/>
                <a:cs typeface="Times New Roman" panose="02020603050405020304" pitchFamily="18" charset="0"/>
              </a:rPr>
              <a:t>Justification: </a:t>
            </a:r>
            <a:r>
              <a:rPr lang="en-US" sz="1700" dirty="0">
                <a:solidFill>
                  <a:srgbClr val="004176"/>
                </a:solidFill>
                <a:ea typeface="Times New Roman" panose="02020603050405020304" pitchFamily="18" charset="0"/>
                <a:cs typeface="Times New Roman" panose="02020603050405020304" pitchFamily="18" charset="0"/>
              </a:rPr>
              <a:t>This additional two-year period is necessary to complete the modernization of the heavy-ion irradiation facilities that constitute the basis for all research directions within the theme. The suggested plan for 2022–2023 is a logical continuation of the research work performed in the previous 5-year period. The requested funding is justified. The researchers and technical personnel involved are well-qualified and have good experience to carry out the planned work.</a:t>
            </a:r>
          </a:p>
          <a:p>
            <a:pPr algn="just">
              <a:spcBef>
                <a:spcPts val="800"/>
              </a:spcBef>
              <a:spcAft>
                <a:spcPts val="0"/>
              </a:spcAft>
            </a:pPr>
            <a:endParaRPr lang="en-US" sz="800" b="1" u="sng" dirty="0">
              <a:ea typeface="Times New Roman" panose="02020603050405020304" pitchFamily="18" charset="0"/>
              <a:cs typeface="Times New Roman" panose="02020603050405020304" pitchFamily="18" charset="0"/>
            </a:endParaRPr>
          </a:p>
          <a:p>
            <a:pPr algn="just">
              <a:spcBef>
                <a:spcPts val="800"/>
              </a:spcBef>
              <a:spcAft>
                <a:spcPts val="0"/>
              </a:spcAft>
            </a:pPr>
            <a:r>
              <a:rPr lang="en-US" sz="1700" b="1" u="sng" dirty="0">
                <a:solidFill>
                  <a:srgbClr val="7030A0"/>
                </a:solidFill>
                <a:ea typeface="Times New Roman" panose="02020603050405020304" pitchFamily="18" charset="0"/>
                <a:cs typeface="Times New Roman" panose="02020603050405020304" pitchFamily="18" charset="0"/>
              </a:rPr>
              <a:t>Recommendation by the PAC.</a:t>
            </a:r>
            <a:r>
              <a:rPr lang="en-US" sz="1700" b="1" dirty="0">
                <a:solidFill>
                  <a:srgbClr val="7030A0"/>
                </a:solidFill>
                <a:ea typeface="Times New Roman" panose="02020603050405020304" pitchFamily="18" charset="0"/>
                <a:cs typeface="Times New Roman" panose="02020603050405020304" pitchFamily="18" charset="0"/>
              </a:rPr>
              <a:t> </a:t>
            </a:r>
            <a:r>
              <a:rPr lang="en-US" sz="1700" dirty="0">
                <a:solidFill>
                  <a:srgbClr val="7030A0"/>
                </a:solidFill>
                <a:ea typeface="Times New Roman" panose="02020603050405020304" pitchFamily="18" charset="0"/>
                <a:cs typeface="Times New Roman" panose="02020603050405020304" pitchFamily="18" charset="0"/>
              </a:rPr>
              <a:t>The PAC found the presented proposal well-formulated and recommended extending the theme "Radiation Physics, Radiochemistry, and Nanotechnology Investigations Using Beams of Accelerated Heavy Ions" for 2022–2023.</a:t>
            </a:r>
          </a:p>
        </p:txBody>
      </p:sp>
      <p:sp>
        <p:nvSpPr>
          <p:cNvPr id="2" name="Прямоугольник 1">
            <a:extLst>
              <a:ext uri="{FF2B5EF4-FFF2-40B4-BE49-F238E27FC236}">
                <a16:creationId xmlns:a16="http://schemas.microsoft.com/office/drawing/2014/main" id="{2F20922A-AAF8-4101-AC8A-6812D4788D56}"/>
              </a:ext>
            </a:extLst>
          </p:cNvPr>
          <p:cNvSpPr/>
          <p:nvPr/>
        </p:nvSpPr>
        <p:spPr>
          <a:xfrm>
            <a:off x="701097" y="5553047"/>
            <a:ext cx="10789805" cy="923330"/>
          </a:xfrm>
          <a:prstGeom prst="rect">
            <a:avLst/>
          </a:prstGeom>
        </p:spPr>
        <p:txBody>
          <a:bodyPr wrap="square">
            <a:spAutoFit/>
          </a:bodyPr>
          <a:lstStyle/>
          <a:p>
            <a:pPr algn="just"/>
            <a:r>
              <a:rPr lang="en-US" b="1" u="sng" dirty="0">
                <a:solidFill>
                  <a:srgbClr val="0000FF"/>
                </a:solidFill>
              </a:rPr>
              <a:t>Resolution of the JINR Scientific Council.</a:t>
            </a:r>
            <a:r>
              <a:rPr lang="en-US" b="1" dirty="0">
                <a:solidFill>
                  <a:srgbClr val="0000FF"/>
                </a:solidFill>
              </a:rPr>
              <a:t> </a:t>
            </a:r>
            <a:r>
              <a:rPr lang="en-US" dirty="0">
                <a:solidFill>
                  <a:srgbClr val="0000FF"/>
                </a:solidFill>
              </a:rPr>
              <a:t>The Scientific Council agreed with the PAC’s recommendations for extending the theme "Radiation Physics, Radiochemistry, and Nanotechnology Investigations Using Beams of Accelerated Heavy Ions" for 2022–2023. </a:t>
            </a:r>
            <a:endParaRPr lang="ru-RU" dirty="0">
              <a:solidFill>
                <a:srgbClr val="0000FF"/>
              </a:solidFill>
            </a:endParaRPr>
          </a:p>
        </p:txBody>
      </p:sp>
    </p:spTree>
    <p:extLst>
      <p:ext uri="{BB962C8B-B14F-4D97-AF65-F5344CB8AC3E}">
        <p14:creationId xmlns:p14="http://schemas.microsoft.com/office/powerpoint/2010/main" val="1594489738"/>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a:extLst>
              <a:ext uri="{FF2B5EF4-FFF2-40B4-BE49-F238E27FC236}">
                <a16:creationId xmlns:a16="http://schemas.microsoft.com/office/drawing/2014/main" id="{5ABCAA0C-7999-4A87-B5BE-CF4B371FA2D9}"/>
              </a:ext>
            </a:extLst>
          </p:cNvPr>
          <p:cNvSpPr/>
          <p:nvPr/>
        </p:nvSpPr>
        <p:spPr>
          <a:xfrm>
            <a:off x="3969017" y="63833"/>
            <a:ext cx="4507965" cy="577850"/>
          </a:xfrm>
          <a:prstGeom prst="rect">
            <a:avLst/>
          </a:prstGeom>
        </p:spPr>
        <p:txBody>
          <a:bodyPr wrap="none">
            <a:spAutoFit/>
          </a:bodyPr>
          <a:lstStyle/>
          <a:p>
            <a:pPr lvl="0" algn="just">
              <a:lnSpc>
                <a:spcPct val="150000"/>
              </a:lnSpc>
              <a:spcBef>
                <a:spcPts val="1800"/>
              </a:spcBef>
              <a:spcAft>
                <a:spcPts val="600"/>
              </a:spcAft>
              <a:buSzPts val="1200"/>
            </a:pPr>
            <a:r>
              <a:rPr lang="en-US" sz="2400" b="1" dirty="0">
                <a:solidFill>
                  <a:schemeClr val="bg1"/>
                </a:solidFill>
                <a:ea typeface="Times New Roman" panose="02020603050405020304" pitchFamily="18" charset="0"/>
                <a:cs typeface="Times New Roman" panose="02020603050405020304" pitchFamily="18" charset="0"/>
              </a:rPr>
              <a:t>Prioritization of JINR projects</a:t>
            </a:r>
            <a:endParaRPr lang="en-US" sz="2400" dirty="0">
              <a:solidFill>
                <a:schemeClr val="bg1"/>
              </a:solidFill>
              <a:ea typeface="Times New Roman" panose="02020603050405020304" pitchFamily="18" charset="0"/>
              <a:cs typeface="Times New Roman" panose="02020603050405020304" pitchFamily="18" charset="0"/>
            </a:endParaRPr>
          </a:p>
        </p:txBody>
      </p:sp>
      <p:sp>
        <p:nvSpPr>
          <p:cNvPr id="4" name="Прямоугольник 3">
            <a:extLst>
              <a:ext uri="{FF2B5EF4-FFF2-40B4-BE49-F238E27FC236}">
                <a16:creationId xmlns:a16="http://schemas.microsoft.com/office/drawing/2014/main" id="{B87B44F1-D463-44FF-B37B-4BA16103D73C}"/>
              </a:ext>
            </a:extLst>
          </p:cNvPr>
          <p:cNvSpPr/>
          <p:nvPr/>
        </p:nvSpPr>
        <p:spPr>
          <a:xfrm>
            <a:off x="304799" y="920096"/>
            <a:ext cx="11709401" cy="3057247"/>
          </a:xfrm>
          <a:prstGeom prst="rect">
            <a:avLst/>
          </a:prstGeom>
        </p:spPr>
        <p:txBody>
          <a:bodyPr wrap="square">
            <a:spAutoFit/>
          </a:bodyPr>
          <a:lstStyle/>
          <a:p>
            <a:pPr algn="just">
              <a:spcAft>
                <a:spcPts val="0"/>
              </a:spcAft>
            </a:pPr>
            <a:r>
              <a:rPr lang="en-US" b="1" dirty="0">
                <a:solidFill>
                  <a:srgbClr val="004176"/>
                </a:solidFill>
                <a:ea typeface="Times New Roman" panose="02020603050405020304" pitchFamily="18" charset="0"/>
                <a:cs typeface="Times New Roman" panose="02020603050405020304" pitchFamily="18" charset="0"/>
              </a:rPr>
              <a:t>The PAC took note of the updated reports on the projects</a:t>
            </a:r>
          </a:p>
          <a:p>
            <a:pPr marL="622300" indent="-285750" algn="just">
              <a:lnSpc>
                <a:spcPts val="2200"/>
              </a:lnSpc>
              <a:spcBef>
                <a:spcPts val="600"/>
              </a:spcBef>
              <a:spcAft>
                <a:spcPts val="0"/>
              </a:spcAft>
              <a:buFont typeface="Arial" panose="020B0604020202020204" pitchFamily="34" charset="0"/>
              <a:buChar char="•"/>
            </a:pPr>
            <a:r>
              <a:rPr lang="en-US" sz="1400" dirty="0">
                <a:solidFill>
                  <a:srgbClr val="004176"/>
                </a:solidFill>
                <a:ea typeface="Times New Roman" panose="02020603050405020304" pitchFamily="18" charset="0"/>
                <a:cs typeface="Times New Roman" panose="02020603050405020304" pitchFamily="18" charset="0"/>
              </a:rPr>
              <a:t>"Construction of a complex of cryogenic moderators at the IBR-2 facility",</a:t>
            </a:r>
          </a:p>
          <a:p>
            <a:pPr marL="622300" indent="-285750" algn="just">
              <a:lnSpc>
                <a:spcPts val="2200"/>
              </a:lnSpc>
              <a:spcAft>
                <a:spcPts val="0"/>
              </a:spcAft>
              <a:buFont typeface="Arial" panose="020B0604020202020204" pitchFamily="34" charset="0"/>
              <a:buChar char="•"/>
            </a:pPr>
            <a:r>
              <a:rPr lang="en-US" sz="1400" dirty="0">
                <a:solidFill>
                  <a:srgbClr val="004176"/>
                </a:solidFill>
                <a:ea typeface="Times New Roman" panose="02020603050405020304" pitchFamily="18" charset="0"/>
                <a:cs typeface="Times New Roman" panose="02020603050405020304" pitchFamily="18" charset="0"/>
              </a:rPr>
              <a:t>"New semiconductor detectors for fundamental and applied research“,</a:t>
            </a:r>
          </a:p>
          <a:p>
            <a:pPr marL="622300" indent="-285750" algn="just">
              <a:lnSpc>
                <a:spcPts val="2200"/>
              </a:lnSpc>
              <a:spcAft>
                <a:spcPts val="0"/>
              </a:spcAft>
              <a:buFont typeface="Arial" panose="020B0604020202020204" pitchFamily="34" charset="0"/>
              <a:buChar char="•"/>
            </a:pPr>
            <a:r>
              <a:rPr lang="en-US" sz="1400" dirty="0">
                <a:solidFill>
                  <a:srgbClr val="004176"/>
                </a:solidFill>
                <a:ea typeface="Times New Roman" panose="02020603050405020304" pitchFamily="18" charset="0"/>
                <a:cs typeface="Times New Roman" panose="02020603050405020304" pitchFamily="18" charset="0"/>
              </a:rPr>
              <a:t>"Development of experimental techniques and applied research with slow monochromatic positron beams“,</a:t>
            </a:r>
          </a:p>
          <a:p>
            <a:pPr marL="622300" indent="-285750" algn="just">
              <a:lnSpc>
                <a:spcPts val="2200"/>
              </a:lnSpc>
              <a:spcAft>
                <a:spcPts val="0"/>
              </a:spcAft>
              <a:buFont typeface="Arial" panose="020B0604020202020204" pitchFamily="34" charset="0"/>
              <a:buChar char="•"/>
            </a:pPr>
            <a:r>
              <a:rPr lang="en-US" sz="1400" dirty="0">
                <a:solidFill>
                  <a:srgbClr val="004176"/>
                </a:solidFill>
                <a:ea typeface="Times New Roman" panose="02020603050405020304" pitchFamily="18" charset="0"/>
                <a:cs typeface="Times New Roman" panose="02020603050405020304" pitchFamily="18" charset="0"/>
              </a:rPr>
              <a:t>“Research on the biological effects of heavy charged particles with different energies”,</a:t>
            </a:r>
          </a:p>
          <a:p>
            <a:pPr marL="622300" indent="-285750" algn="just">
              <a:lnSpc>
                <a:spcPts val="2200"/>
              </a:lnSpc>
              <a:spcAft>
                <a:spcPts val="0"/>
              </a:spcAft>
              <a:buFont typeface="Arial" panose="020B0604020202020204" pitchFamily="34" charset="0"/>
              <a:buChar char="•"/>
            </a:pPr>
            <a:r>
              <a:rPr lang="en-US" sz="1400" dirty="0">
                <a:solidFill>
                  <a:srgbClr val="004176"/>
                </a:solidFill>
                <a:ea typeface="Times New Roman" panose="02020603050405020304" pitchFamily="18" charset="0"/>
                <a:cs typeface="Times New Roman" panose="02020603050405020304" pitchFamily="18" charset="0"/>
              </a:rPr>
              <a:t>“Research on cosmic matter on Earth and in nearby space; research on the biological and geochemical specifics of the early Earth”,</a:t>
            </a:r>
          </a:p>
          <a:p>
            <a:pPr marL="622300" indent="-285750" algn="just">
              <a:lnSpc>
                <a:spcPts val="2200"/>
              </a:lnSpc>
              <a:spcAft>
                <a:spcPts val="0"/>
              </a:spcAft>
              <a:buFont typeface="Arial" panose="020B0604020202020204" pitchFamily="34" charset="0"/>
              <a:buChar char="•"/>
            </a:pPr>
            <a:r>
              <a:rPr lang="en-US" sz="1400" dirty="0">
                <a:solidFill>
                  <a:srgbClr val="004176"/>
                </a:solidFill>
                <a:ea typeface="Times New Roman" panose="02020603050405020304" pitchFamily="18" charset="0"/>
                <a:cs typeface="Times New Roman" panose="02020603050405020304" pitchFamily="18" charset="0"/>
              </a:rPr>
              <a:t>“RADIOGENE: Molecular genetics of radiation-induced changes at the gene, genome and transcriptome level in </a:t>
            </a:r>
            <a:r>
              <a:rPr lang="en-US" sz="1400" i="1" dirty="0">
                <a:solidFill>
                  <a:srgbClr val="004176"/>
                </a:solidFill>
                <a:ea typeface="Times New Roman" panose="02020603050405020304" pitchFamily="18" charset="0"/>
                <a:cs typeface="Times New Roman" panose="02020603050405020304" pitchFamily="18" charset="0"/>
              </a:rPr>
              <a:t>Drosophila melanogaster</a:t>
            </a:r>
            <a:r>
              <a:rPr lang="en-US" sz="1400" dirty="0">
                <a:solidFill>
                  <a:srgbClr val="004176"/>
                </a:solidFill>
                <a:ea typeface="Times New Roman" panose="02020603050405020304" pitchFamily="18" charset="0"/>
                <a:cs typeface="Times New Roman" panose="02020603050405020304" pitchFamily="18" charset="0"/>
              </a:rPr>
              <a:t>”,</a:t>
            </a:r>
          </a:p>
          <a:p>
            <a:pPr marL="622300" indent="-285750" algn="just">
              <a:lnSpc>
                <a:spcPts val="2200"/>
              </a:lnSpc>
              <a:spcAft>
                <a:spcPts val="0"/>
              </a:spcAft>
              <a:buFont typeface="Arial" panose="020B0604020202020204" pitchFamily="34" charset="0"/>
              <a:buChar char="•"/>
            </a:pPr>
            <a:r>
              <a:rPr lang="en-US" sz="1400" dirty="0">
                <a:solidFill>
                  <a:srgbClr val="004176"/>
                </a:solidFill>
                <a:ea typeface="Times New Roman" panose="02020603050405020304" pitchFamily="18" charset="0"/>
                <a:cs typeface="Times New Roman" panose="02020603050405020304" pitchFamily="18" charset="0"/>
              </a:rPr>
              <a:t>“Study of the radioprotective properties of the Damage suppressor (Dsup) protein on a model organism </a:t>
            </a:r>
            <a:r>
              <a:rPr lang="en-US" sz="1400" i="1" dirty="0">
                <a:solidFill>
                  <a:srgbClr val="004176"/>
                </a:solidFill>
                <a:ea typeface="Times New Roman" panose="02020603050405020304" pitchFamily="18" charset="0"/>
                <a:cs typeface="Times New Roman" panose="02020603050405020304" pitchFamily="18" charset="0"/>
              </a:rPr>
              <a:t>Drosophila melanogaster </a:t>
            </a:r>
            <a:r>
              <a:rPr lang="en-US" sz="1400" dirty="0">
                <a:solidFill>
                  <a:srgbClr val="004176"/>
                </a:solidFill>
                <a:ea typeface="Times New Roman" panose="02020603050405020304" pitchFamily="18" charset="0"/>
                <a:cs typeface="Times New Roman" panose="02020603050405020304" pitchFamily="18" charset="0"/>
              </a:rPr>
              <a:t>and human cell culture HEK293”</a:t>
            </a:r>
          </a:p>
          <a:p>
            <a:pPr algn="just">
              <a:spcBef>
                <a:spcPts val="600"/>
              </a:spcBef>
              <a:spcAft>
                <a:spcPts val="0"/>
              </a:spcAft>
            </a:pPr>
            <a:r>
              <a:rPr lang="en-US" b="1" dirty="0">
                <a:solidFill>
                  <a:srgbClr val="004176"/>
                </a:solidFill>
                <a:ea typeface="Times New Roman" panose="02020603050405020304" pitchFamily="18" charset="0"/>
                <a:cs typeface="Times New Roman" panose="02020603050405020304" pitchFamily="18" charset="0"/>
              </a:rPr>
              <a:t>and recommended assigning these projects category A.</a:t>
            </a:r>
          </a:p>
        </p:txBody>
      </p:sp>
      <p:sp>
        <p:nvSpPr>
          <p:cNvPr id="5" name="Прямоугольник 4">
            <a:extLst>
              <a:ext uri="{FF2B5EF4-FFF2-40B4-BE49-F238E27FC236}">
                <a16:creationId xmlns:a16="http://schemas.microsoft.com/office/drawing/2014/main" id="{A0DF0F60-A642-43B7-9E20-2C37CB208F77}"/>
              </a:ext>
            </a:extLst>
          </p:cNvPr>
          <p:cNvSpPr/>
          <p:nvPr/>
        </p:nvSpPr>
        <p:spPr>
          <a:xfrm>
            <a:off x="289127" y="4060424"/>
            <a:ext cx="11503983" cy="369332"/>
          </a:xfrm>
          <a:prstGeom prst="rect">
            <a:avLst/>
          </a:prstGeom>
        </p:spPr>
        <p:txBody>
          <a:bodyPr wrap="none">
            <a:spAutoFit/>
          </a:bodyPr>
          <a:lstStyle/>
          <a:p>
            <a:r>
              <a:rPr lang="en-US" b="1" dirty="0">
                <a:solidFill>
                  <a:srgbClr val="7030A0"/>
                </a:solidFill>
                <a:ea typeface="Times New Roman" panose="02020603050405020304" pitchFamily="18" charset="0"/>
                <a:cs typeface="Times New Roman" panose="02020603050405020304" pitchFamily="18" charset="0"/>
              </a:rPr>
              <a:t>The PAC expressed its detailed opinion on each of these projects as outlined in the Recommendations.</a:t>
            </a:r>
            <a:endParaRPr lang="en-US" b="1" dirty="0">
              <a:solidFill>
                <a:srgbClr val="7030A0"/>
              </a:solidFill>
            </a:endParaRPr>
          </a:p>
        </p:txBody>
      </p:sp>
      <p:sp>
        <p:nvSpPr>
          <p:cNvPr id="2" name="Прямоугольник 1">
            <a:extLst>
              <a:ext uri="{FF2B5EF4-FFF2-40B4-BE49-F238E27FC236}">
                <a16:creationId xmlns:a16="http://schemas.microsoft.com/office/drawing/2014/main" id="{5933C536-3E3C-422D-AB50-56EAE0DB8AAC}"/>
              </a:ext>
            </a:extLst>
          </p:cNvPr>
          <p:cNvSpPr/>
          <p:nvPr/>
        </p:nvSpPr>
        <p:spPr>
          <a:xfrm>
            <a:off x="308176" y="4608791"/>
            <a:ext cx="11400621" cy="2185214"/>
          </a:xfrm>
          <a:prstGeom prst="rect">
            <a:avLst/>
          </a:prstGeom>
        </p:spPr>
        <p:txBody>
          <a:bodyPr wrap="square">
            <a:spAutoFit/>
          </a:bodyPr>
          <a:lstStyle/>
          <a:p>
            <a:pPr algn="just"/>
            <a:r>
              <a:rPr lang="en-US" b="1" u="sng" dirty="0">
                <a:solidFill>
                  <a:srgbClr val="0000FF"/>
                </a:solidFill>
              </a:rPr>
              <a:t>Resolution of the JINR Scientific Council.</a:t>
            </a:r>
            <a:r>
              <a:rPr lang="en-US" b="1" dirty="0">
                <a:solidFill>
                  <a:srgbClr val="0000FF"/>
                </a:solidFill>
              </a:rPr>
              <a:t> T</a:t>
            </a:r>
            <a:r>
              <a:rPr lang="en-US" dirty="0">
                <a:solidFill>
                  <a:srgbClr val="0000FF"/>
                </a:solidFill>
              </a:rPr>
              <a:t>he Scientific Council thanked the PAC for continuing this activity at its regular 54th meeting held on 28 June 2021 and for completing the priority list of the JINR projects in Condensed Matter Physics following their detailed reviewing. The Scientific Council supported the ranking of the considered projects assigned in the PAC recommendations of 29 April and 28 June 2021.</a:t>
            </a:r>
          </a:p>
          <a:p>
            <a:pPr algn="just"/>
            <a:endParaRPr lang="en-US" sz="1000" dirty="0">
              <a:solidFill>
                <a:srgbClr val="0000FF"/>
              </a:solidFill>
            </a:endParaRPr>
          </a:p>
          <a:p>
            <a:pPr algn="just"/>
            <a:r>
              <a:rPr lang="en-US" dirty="0">
                <a:solidFill>
                  <a:srgbClr val="0000FF"/>
                </a:solidFill>
              </a:rPr>
              <a:t>The Scientific Council also welcomed the PAC’s suggestion to additionally discuss the approach for assigning reviewers to projects at the next meeting of the PAC. </a:t>
            </a:r>
          </a:p>
          <a:p>
            <a:pPr algn="just"/>
            <a:endParaRPr lang="ru-RU" dirty="0">
              <a:solidFill>
                <a:srgbClr val="0000FF"/>
              </a:solidFill>
            </a:endParaRPr>
          </a:p>
        </p:txBody>
      </p:sp>
    </p:spTree>
    <p:extLst>
      <p:ext uri="{BB962C8B-B14F-4D97-AF65-F5344CB8AC3E}">
        <p14:creationId xmlns:p14="http://schemas.microsoft.com/office/powerpoint/2010/main" val="1095644352"/>
      </p:ext>
    </p:extLst>
  </p:cSld>
  <p:clrMapOvr>
    <a:masterClrMapping/>
  </p:clrMapOvr>
  <p:transition/>
</p:sld>
</file>

<file path=ppt/theme/theme1.xml><?xml version="1.0" encoding="utf-8"?>
<a:theme xmlns:a="http://schemas.openxmlformats.org/drawingml/2006/main" name="ucansV_shvetsov">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7_Оформление по умолчанию">
  <a:themeElements>
    <a:clrScheme name="6_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_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6_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9_Оформление по умолчанию">
  <a:themeElements>
    <a:clrScheme name="6_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_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6_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annual_report_2015_nts">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ucansV_shvetsov">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ucansV_shvetsov">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ucansV_shvetsov">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ucansV_shvetsov">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ucansV_shvetsov">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0_Тема Office">
  <a:themeElements>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Тема Office">
      <a:majorFont>
        <a:latin typeface="Arial"/>
        <a:ea typeface="Droid Sans Fallback"/>
        <a:cs typeface="Droid Sans Fallback"/>
      </a:majorFont>
      <a:minorFont>
        <a:latin typeface="Arial"/>
        <a:ea typeface="Droid Sans Fallback"/>
        <a:cs typeface="Droid Sans Fallback"/>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ea typeface="SimSun"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ea typeface="SimSun" charset="-122"/>
          </a:defRPr>
        </a:defPPr>
      </a:lstStyle>
    </a:lnDef>
  </a:objectDefaults>
  <a:extraClrSchemeLst>
    <a:extraClrScheme>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Тема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Тема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Тема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Тема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Тема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Тема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6_Оформление по умолчанию">
  <a:themeElements>
    <a:clrScheme name="6_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_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6_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8_Оформление по умолчанию">
  <a:themeElements>
    <a:clrScheme name="6_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_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6_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31659</TotalTime>
  <Words>1110</Words>
  <Application>Microsoft Office PowerPoint</Application>
  <PresentationFormat>Широкоэкранный</PresentationFormat>
  <Paragraphs>96</Paragraphs>
  <Slides>12</Slides>
  <Notes>1</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12</vt:i4>
      </vt:variant>
      <vt:variant>
        <vt:lpstr>Заголовки слайдов</vt:lpstr>
      </vt:variant>
      <vt:variant>
        <vt:i4>12</vt:i4>
      </vt:variant>
    </vt:vector>
  </HeadingPairs>
  <TitlesOfParts>
    <vt:vector size="28" baseType="lpstr">
      <vt:lpstr>Arial</vt:lpstr>
      <vt:lpstr>Calibri</vt:lpstr>
      <vt:lpstr>Comic Sans MS</vt:lpstr>
      <vt:lpstr>Times New Roman</vt:lpstr>
      <vt:lpstr>ucansV_shvetsov</vt:lpstr>
      <vt:lpstr>1_ucansV_shvetsov</vt:lpstr>
      <vt:lpstr>2_ucansV_shvetsov</vt:lpstr>
      <vt:lpstr>3_ucansV_shvetsov</vt:lpstr>
      <vt:lpstr>4_ucansV_shvetsov</vt:lpstr>
      <vt:lpstr>5_ucansV_shvetsov</vt:lpstr>
      <vt:lpstr>10_Тема Office</vt:lpstr>
      <vt:lpstr>6_Оформление по умолчанию</vt:lpstr>
      <vt:lpstr>8_Оформление по умолчанию</vt:lpstr>
      <vt:lpstr>7_Оформление по умолчанию</vt:lpstr>
      <vt:lpstr>9_Оформление по умолчанию</vt:lpstr>
      <vt:lpstr>annual_report_2015_nts</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co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PAA</dc:creator>
  <cp:lastModifiedBy>Oleg Belov</cp:lastModifiedBy>
  <cp:revision>1457</cp:revision>
  <dcterms:created xsi:type="dcterms:W3CDTF">2006-12-22T14:39:55Z</dcterms:created>
  <dcterms:modified xsi:type="dcterms:W3CDTF">2022-01-18T08:37:02Z</dcterms:modified>
</cp:coreProperties>
</file>